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5"/>
  </p:sldMasterIdLst>
  <p:notesMasterIdLst>
    <p:notesMasterId r:id="rId33"/>
  </p:notesMasterIdLst>
  <p:sldIdLst>
    <p:sldId id="377" r:id="rId6"/>
    <p:sldId id="386" r:id="rId7"/>
    <p:sldId id="480" r:id="rId8"/>
    <p:sldId id="481" r:id="rId9"/>
    <p:sldId id="482" r:id="rId10"/>
    <p:sldId id="483" r:id="rId11"/>
    <p:sldId id="475" r:id="rId12"/>
    <p:sldId id="415" r:id="rId13"/>
    <p:sldId id="348" r:id="rId14"/>
    <p:sldId id="416" r:id="rId15"/>
    <p:sldId id="330" r:id="rId16"/>
    <p:sldId id="471" r:id="rId17"/>
    <p:sldId id="472" r:id="rId18"/>
    <p:sldId id="473" r:id="rId19"/>
    <p:sldId id="476" r:id="rId20"/>
    <p:sldId id="465" r:id="rId21"/>
    <p:sldId id="466" r:id="rId22"/>
    <p:sldId id="467" r:id="rId23"/>
    <p:sldId id="468" r:id="rId24"/>
    <p:sldId id="469" r:id="rId25"/>
    <p:sldId id="427" r:id="rId26"/>
    <p:sldId id="477" r:id="rId27"/>
    <p:sldId id="478" r:id="rId28"/>
    <p:sldId id="479" r:id="rId29"/>
    <p:sldId id="379" r:id="rId30"/>
    <p:sldId id="470" r:id="rId31"/>
    <p:sldId id="43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xmlns:mc="http://schemas.openxmlformats.org/markup-compatibility/2006" xmlns:a14="http://schemas.microsoft.com/office/drawing/2007/7/7/main" val="FFFFFF" mc:Ignorable=""/>
    <a:srgbClr xmlns:mc="http://schemas.openxmlformats.org/markup-compatibility/2006" xmlns:a14="http://schemas.microsoft.com/office/drawing/2007/7/7/main" val="FF3300" mc:Ignorable=""/>
    <a:srgbClr xmlns:mc="http://schemas.openxmlformats.org/markup-compatibility/2006" xmlns:a14="http://schemas.microsoft.com/office/drawing/2007/7/7/main" val="000000" mc:Ignorable=""/>
    <a:srgbClr xmlns:mc="http://schemas.openxmlformats.org/markup-compatibility/2006" xmlns:a14="http://schemas.microsoft.com/office/drawing/2007/7/7/main" val="F2AB5C" mc:Ignorable=""/>
    <a:srgbClr xmlns:mc="http://schemas.openxmlformats.org/markup-compatibility/2006" xmlns:a14="http://schemas.microsoft.com/office/drawing/2007/7/7/main" val="D7DC06" mc:Ignorable=""/>
    <a:srgbClr xmlns:mc="http://schemas.openxmlformats.org/markup-compatibility/2006" xmlns:a14="http://schemas.microsoft.com/office/drawing/2007/7/7/main" val="320E04" mc:Ignorable=""/>
    <a:srgbClr xmlns:mc="http://schemas.openxmlformats.org/markup-compatibility/2006" xmlns:a14="http://schemas.microsoft.com/office/drawing/2007/7/7/main" val="00CCFF" mc:Ignorable=""/>
    <a:srgbClr xmlns:mc="http://schemas.openxmlformats.org/markup-compatibility/2006" xmlns:a14="http://schemas.microsoft.com/office/drawing/2007/7/7/main" val="A8A400" mc:Ignorable=""/>
    <a:srgbClr xmlns:mc="http://schemas.openxmlformats.org/markup-compatibility/2006" xmlns:a14="http://schemas.microsoft.com/office/drawing/2007/7/7/main" val="8A8700" mc:Ignorable=""/>
    <a:srgbClr xmlns:mc="http://schemas.openxmlformats.org/markup-compatibility/2006" xmlns:a14="http://schemas.microsoft.com/office/drawing/2007/7/7/main" val="BCB800" mc:Ignorable=""/>
  </p:clrMru>
  <p:extLst>
    <p:ext uri="{E76CE94A-603C-4142-B9EB-6D1370010A27}">
      <p14:discardImageEditData xmlns:p14="http://schemas.microsoft.com/office/powerpoint/2007/7/12/main" val="0"/>
    </p:ext>
    <p:ext uri="{D31A062A-798A-4329-ABDD-BBA856620510}">
      <p14:defaultImageDpi xmlns:p14="http://schemas.microsoft.com/office/powerpoint/2007/7/12/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38506" autoAdjust="0"/>
  </p:normalViewPr>
  <p:slideViewPr>
    <p:cSldViewPr snapToGrid="0">
      <p:cViewPr varScale="1">
        <p:scale>
          <a:sx n="107" d="100"/>
          <a:sy n="107" d="100"/>
        </p:scale>
        <p:origin x="-84" y="-25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542"/>
    </p:cViewPr>
  </p:sorterViewPr>
  <p:notesViewPr>
    <p:cSldViewPr snapToGrid="0">
      <p:cViewPr varScale="1">
        <p:scale>
          <a:sx n="80" d="100"/>
          <a:sy n="80" d="100"/>
        </p:scale>
        <p:origin x="-20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801993-65E3-4142-95ED-BCEC4CCB4B85}" type="datetimeFigureOut">
              <a:rPr lang="en-US" smtClean="0"/>
              <a:pPr/>
              <a:t>4/1/2010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9FABF0-CAF1-498D-A618-5D7F328BF6CF}" type="slidenum">
              <a:rPr lang="en-US" smtClean="0"/>
              <a:pPr/>
              <a:t>‹#›</a:t>
            </a:fld>
            <a:endParaRPr lang="en-US"/>
          </a:p>
        </p:txBody>
      </p:sp>
    </p:spTree>
    <p:extLst>
      <p:ext uri="{BB962C8B-B14F-4D97-AF65-F5344CB8AC3E}">
        <p14:creationId xmlns:p14="http://schemas.microsoft.com/office/powerpoint/2007/7/12/main" val="4276728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dt" sz="quarter" idx="1"/>
          </p:nvPr>
        </p:nvSpPr>
        <p:spPr>
          <a:noFill/>
        </p:spPr>
        <p:txBody>
          <a:bodyPr/>
          <a:lstStyle/>
          <a:p>
            <a:fld id="{0655E23E-560A-4007-BF8A-1BFE5C2F67C8}" type="datetime8">
              <a:rPr lang="en-US" smtClean="0"/>
              <a:pPr/>
              <a:t>4/1/2010 3:43 PM</a:t>
            </a:fld>
            <a:endParaRPr lang="en-US" dirty="0" smtClean="0"/>
          </a:p>
        </p:txBody>
      </p:sp>
      <p:sp>
        <p:nvSpPr>
          <p:cNvPr id="16386" name="Rectangle 6"/>
          <p:cNvSpPr>
            <a:spLocks noGrp="1" noChangeArrowheads="1"/>
          </p:cNvSpPr>
          <p:nvPr>
            <p:ph type="ftr" sz="quarter" idx="4"/>
          </p:nvPr>
        </p:nvSpPr>
        <p:spPr>
          <a:noFill/>
        </p:spPr>
        <p:txBody>
          <a:bodyPr/>
          <a:lstStyle/>
          <a:p>
            <a:r>
              <a:rPr lang="en-US" dirty="0" smtClean="0"/>
              <a:t>© 2004 Microsoft Corporation. All rights reserved.</a:t>
            </a:r>
          </a:p>
          <a:p>
            <a:pPr eaLnBrk="0" hangingPunct="0"/>
            <a:r>
              <a:rPr lang="en-US" dirty="0" smtClean="0"/>
              <a:t>This presentation is for informational purposes only. Microsoft makes no warranties, express or implied, in this summary.</a:t>
            </a:r>
          </a:p>
        </p:txBody>
      </p:sp>
      <p:sp>
        <p:nvSpPr>
          <p:cNvPr id="16387" name="Rectangle 7"/>
          <p:cNvSpPr>
            <a:spLocks noGrp="1" noChangeArrowheads="1"/>
          </p:cNvSpPr>
          <p:nvPr>
            <p:ph type="sldNum" sz="quarter" idx="5"/>
          </p:nvPr>
        </p:nvSpPr>
        <p:spPr>
          <a:noFill/>
        </p:spPr>
        <p:txBody>
          <a:bodyPr/>
          <a:lstStyle/>
          <a:p>
            <a:fld id="{68299749-6EA7-4D63-8559-42ED0FF9C00A}" type="slidenum">
              <a:rPr lang="en-US" smtClean="0"/>
              <a:pPr/>
              <a:t>1</a:t>
            </a:fld>
            <a:endParaRPr lang="en-US" dirty="0" smtClean="0"/>
          </a:p>
        </p:txBody>
      </p:sp>
      <p:sp>
        <p:nvSpPr>
          <p:cNvPr id="16388" name="Rectangle 6"/>
          <p:cNvSpPr>
            <a:spLocks noGrp="1" noRot="1" noChangeAspect="1" noChangeArrowheads="1" noTextEdit="1"/>
          </p:cNvSpPr>
          <p:nvPr>
            <p:ph type="sldImg"/>
          </p:nvPr>
        </p:nvSpPr>
        <p:spPr>
          <a:ln/>
        </p:spPr>
      </p:sp>
      <p:sp>
        <p:nvSpPr>
          <p:cNvPr id="16389" name="Rectangle 7"/>
          <p:cNvSpPr>
            <a:spLocks noGrp="1" noChangeArrowheads="1"/>
          </p:cNvSpPr>
          <p:nvPr>
            <p:ph type="body" idx="1"/>
          </p:nvPr>
        </p:nvSpPr>
        <p:spPr>
          <a:noFill/>
          <a:ln/>
        </p:spPr>
        <p:txBody>
          <a:bodyPr/>
          <a:lstStyle/>
          <a:p>
            <a:pPr eaLnBrk="1" hangingPunct="1"/>
            <a:endParaRPr 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dt" sz="quarter" idx="1"/>
          </p:nvPr>
        </p:nvSpPr>
        <p:spPr>
          <a:noFill/>
        </p:spPr>
        <p:txBody>
          <a:bodyPr/>
          <a:lstStyle/>
          <a:p>
            <a:fld id="{D5898730-3B07-44F6-B343-F872D29E3A65}" type="datetime8">
              <a:rPr lang="en-US" smtClean="0"/>
              <a:pPr/>
              <a:t>4/1/2010 3:43 PM</a:t>
            </a:fld>
            <a:endParaRPr lang="en-US" smtClean="0"/>
          </a:p>
        </p:txBody>
      </p:sp>
      <p:sp>
        <p:nvSpPr>
          <p:cNvPr id="22530" name="Rectangle 6"/>
          <p:cNvSpPr>
            <a:spLocks noGrp="1" noChangeArrowheads="1"/>
          </p:cNvSpPr>
          <p:nvPr>
            <p:ph type="ftr" sz="quarter" idx="4"/>
          </p:nvPr>
        </p:nvSpPr>
        <p:spPr>
          <a:noFill/>
        </p:spPr>
        <p:txBody>
          <a:bodyPr/>
          <a:lstStyle/>
          <a:p>
            <a:r>
              <a:rPr lang="en-US" smtClean="0"/>
              <a:t>© 2004 Microsoft Corporation. All rights reserved.</a:t>
            </a:r>
          </a:p>
          <a:p>
            <a:pPr eaLnBrk="0" hangingPunct="0"/>
            <a:r>
              <a:rPr lang="en-US" smtClean="0"/>
              <a:t>This presentation is for informational purposes only. Microsoft makes no warranties, express or implied, in this summary.</a:t>
            </a:r>
          </a:p>
        </p:txBody>
      </p:sp>
      <p:sp>
        <p:nvSpPr>
          <p:cNvPr id="22531" name="Rectangle 7"/>
          <p:cNvSpPr>
            <a:spLocks noGrp="1" noChangeArrowheads="1"/>
          </p:cNvSpPr>
          <p:nvPr>
            <p:ph type="sldNum" sz="quarter" idx="5"/>
          </p:nvPr>
        </p:nvSpPr>
        <p:spPr>
          <a:noFill/>
        </p:spPr>
        <p:txBody>
          <a:bodyPr/>
          <a:lstStyle/>
          <a:p>
            <a:fld id="{313F7592-A8F6-4B2D-A9F4-E9B3F8B537A4}" type="slidenum">
              <a:rPr lang="en-US" smtClean="0"/>
              <a:pPr/>
              <a:t>11</a:t>
            </a:fld>
            <a:endParaRPr lang="en-US" smtClean="0"/>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p:spPr>
        <p:txBody>
          <a:bodyPr/>
          <a:lstStyle/>
          <a:p>
            <a:pPr eaLnBrk="1" hangingPunct="1"/>
            <a:endParaRPr lang="en-US" sz="900" dirty="0" smtClean="0">
              <a:solidFill>
                <a:schemeClr val="accent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59FABF0-CAF1-498D-A618-5D7F328BF6CF}"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GB" dirty="0" smtClean="0"/>
              <a:t>The Enterprise Data Warehouse (EDW) is a common way to centralize business data for all BI needs throughout the organization. In this case, the EDW is a “single version of the truth”. The centralized architecture simplifies data governance, making it straightforward to track and audit data. Yet</a:t>
            </a:r>
            <a:r>
              <a:rPr lang="en-GB" baseline="0" dirty="0" smtClean="0"/>
              <a:t> as the EDW becomes successful and adoption increases, it becomes inflexible, expensive, and unresponsive to business needs since it is harder to make changes to the data warehouse.</a:t>
            </a:r>
          </a:p>
        </p:txBody>
      </p:sp>
      <p:sp>
        <p:nvSpPr>
          <p:cNvPr id="4" name="Slide Number Placeholder 3"/>
          <p:cNvSpPr>
            <a:spLocks noGrp="1"/>
          </p:cNvSpPr>
          <p:nvPr>
            <p:ph type="sldNum" sz="quarter" idx="10"/>
          </p:nvPr>
        </p:nvSpPr>
        <p:spPr/>
        <p:txBody>
          <a:bodyPr/>
          <a:lstStyle/>
          <a:p>
            <a:fld id="{059FABF0-CAF1-498D-A618-5D7F328BF6CF}"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GB" baseline="0" dirty="0" smtClean="0"/>
              <a:t>Independent data marts, each serving the needs of a single user group (e.g. The sales team, the HR team, etc.) provide a decentralized alternative to the EDW model, enabling business units to create and tune data marts to suit their own needs. However, data governance can be difficult because it is harder to link data across the company. Though it is more responsive, this approach often causes serious management issues for IT departments that have to deal with compliance and IT governance across the organization.</a:t>
            </a:r>
          </a:p>
        </p:txBody>
      </p:sp>
      <p:sp>
        <p:nvSpPr>
          <p:cNvPr id="4" name="Slide Number Placeholder 3"/>
          <p:cNvSpPr>
            <a:spLocks noGrp="1"/>
          </p:cNvSpPr>
          <p:nvPr>
            <p:ph type="sldNum" sz="quarter" idx="10"/>
          </p:nvPr>
        </p:nvSpPr>
        <p:spPr/>
        <p:txBody>
          <a:bodyPr/>
          <a:lstStyle/>
          <a:p>
            <a:fld id="{059FABF0-CAF1-498D-A618-5D7F328BF6CF}" type="slidenum">
              <a:rPr lang="en-US" smtClean="0"/>
              <a:pPr/>
              <a:t>23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GB" baseline="0" dirty="0" smtClean="0"/>
              <a:t>A hub and spoke solution, such as that supported by </a:t>
            </a:r>
            <a:r>
              <a:rPr lang="en-GB" sz="1200" dirty="0" smtClean="0"/>
              <a:t>SQL Server Parallel Data Warehouse</a:t>
            </a:r>
            <a:r>
              <a:rPr lang="en-GB" baseline="0" dirty="0" smtClean="0"/>
              <a:t>, comprises a centralized EDW and a set of loosely coupled data marts. For many years, this has been the preferred approach for enterprise-wide data warehousing, and numerous studies since 2003 confirm that hub and spoke is the most popular data warehouse architecture among DW professionals. Traditionally, implementing a hub and spoke architecture has been challenging due to practical limitations of the database engine and network resources.</a:t>
            </a:r>
          </a:p>
          <a:p>
            <a:endParaRPr lang="en-GB" baseline="0" dirty="0" smtClean="0"/>
          </a:p>
          <a:p>
            <a:r>
              <a:rPr lang="en-GB" baseline="0" dirty="0" smtClean="0"/>
              <a:t>With </a:t>
            </a:r>
            <a:r>
              <a:rPr lang="en-GB" sz="1200" dirty="0" smtClean="0"/>
              <a:t>SQL Server Parallel Data Warehouse</a:t>
            </a:r>
            <a:r>
              <a:rPr lang="en-GB" baseline="0" dirty="0" smtClean="0"/>
              <a:t>, you can create a diverse range of types of spoke, from </a:t>
            </a:r>
            <a:r>
              <a:rPr lang="en-GB" sz="1200" dirty="0" smtClean="0"/>
              <a:t>SQL Server Parallel Data Warehouse </a:t>
            </a:r>
            <a:r>
              <a:rPr lang="en-GB" baseline="0" dirty="0" smtClean="0"/>
              <a:t>MPP appliances for user groups with extreme scalability requirements, fast track data warehouse implementations, SQL Server 2008 Enterprise data warehouses, and even SQL Server 2008 Analysis Services OLAP databases.</a:t>
            </a:r>
          </a:p>
          <a:p>
            <a:endParaRPr lang="en-GB" dirty="0" smtClean="0"/>
          </a:p>
          <a:p>
            <a:r>
              <a:rPr lang="en-GB" dirty="0" smtClean="0"/>
              <a:t>However</a:t>
            </a:r>
            <a:r>
              <a:rPr lang="en-GB" dirty="0" smtClean="0"/>
              <a:t>,</a:t>
            </a:r>
            <a:r>
              <a:rPr lang="en-GB" baseline="0" dirty="0" smtClean="0"/>
              <a:t> </a:t>
            </a:r>
            <a:r>
              <a:rPr lang="en-GB" sz="1200" dirty="0" smtClean="0"/>
              <a:t>SQL Server Parallel Data Warehouse</a:t>
            </a:r>
            <a:r>
              <a:rPr lang="en-GB" baseline="0" dirty="0" smtClean="0"/>
              <a:t>’s parallel database copy technology enables rapid data integration between spokes and the </a:t>
            </a:r>
            <a:r>
              <a:rPr lang="en-GB" sz="1200" dirty="0" smtClean="0"/>
              <a:t>SQL Server Parallel Data Warehouse </a:t>
            </a:r>
            <a:r>
              <a:rPr lang="en-GB" baseline="0" dirty="0" smtClean="0"/>
              <a:t>hub, making it easier to build hub and spoke solutions that integrate your diverse data marts and the enterprise data warehouse.</a:t>
            </a:r>
          </a:p>
          <a:p>
            <a:endParaRPr lang="en-GB" baseline="0" dirty="0" smtClean="0"/>
          </a:p>
          <a:p>
            <a:r>
              <a:rPr lang="en-GB" sz="1200" dirty="0" smtClean="0"/>
              <a:t>SQL </a:t>
            </a:r>
            <a:r>
              <a:rPr lang="en-GB" sz="1200" dirty="0" smtClean="0"/>
              <a:t>Server Parallel Data Warehouse</a:t>
            </a:r>
            <a:r>
              <a:rPr lang="en-GB" baseline="0" dirty="0" smtClean="0"/>
              <a:t>’s </a:t>
            </a:r>
            <a:r>
              <a:rPr lang="en-US" sz="1200" kern="1200" dirty="0" smtClean="0">
                <a:solidFill>
                  <a:schemeClr val="tx1"/>
                </a:solidFill>
                <a:latin typeface="+mn-lt"/>
                <a:ea typeface="+mn-ea"/>
                <a:cs typeface="+mn-cs"/>
              </a:rPr>
              <a:t>Hub and Spoke architecture enables you to support user groups with very different SLAs; supports hot, warm and cold data; different requirements on data Loading, etc.</a:t>
            </a:r>
            <a:endParaRPr lang="en-GB" baseline="0" dirty="0" smtClean="0"/>
          </a:p>
        </p:txBody>
      </p:sp>
      <p:sp>
        <p:nvSpPr>
          <p:cNvPr id="4" name="Slide Number Placeholder 3"/>
          <p:cNvSpPr>
            <a:spLocks noGrp="1"/>
          </p:cNvSpPr>
          <p:nvPr>
            <p:ph type="sldNum" sz="quarter" idx="10"/>
          </p:nvPr>
        </p:nvSpPr>
        <p:spPr/>
        <p:txBody>
          <a:bodyPr/>
          <a:lstStyle/>
          <a:p>
            <a:fld id="{059FABF0-CAF1-498D-A618-5D7F328BF6CF}" type="slidenum">
              <a:rPr lang="en-US" smtClean="0"/>
              <a:pPr/>
              <a:t>24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dt" sz="quarter" idx="1"/>
          </p:nvPr>
        </p:nvSpPr>
        <p:spPr>
          <a:noFill/>
        </p:spPr>
        <p:txBody>
          <a:bodyPr/>
          <a:lstStyle/>
          <a:p>
            <a:fld id="{D5898730-3B07-44F6-B343-F872D29E3A65}" type="datetime8">
              <a:rPr lang="en-US" smtClean="0"/>
              <a:pPr/>
              <a:t>4/1/2010 3:43 PM</a:t>
            </a:fld>
            <a:endParaRPr lang="en-US" smtClean="0"/>
          </a:p>
        </p:txBody>
      </p:sp>
      <p:sp>
        <p:nvSpPr>
          <p:cNvPr id="22530" name="Rectangle 6"/>
          <p:cNvSpPr>
            <a:spLocks noGrp="1" noChangeArrowheads="1"/>
          </p:cNvSpPr>
          <p:nvPr>
            <p:ph type="ftr" sz="quarter" idx="4"/>
          </p:nvPr>
        </p:nvSpPr>
        <p:spPr>
          <a:noFill/>
        </p:spPr>
        <p:txBody>
          <a:bodyPr/>
          <a:lstStyle/>
          <a:p>
            <a:r>
              <a:rPr lang="en-US" smtClean="0"/>
              <a:t>© 2004 Microsoft Corporation. All rights reserved.</a:t>
            </a:r>
          </a:p>
          <a:p>
            <a:pPr eaLnBrk="0" hangingPunct="0"/>
            <a:r>
              <a:rPr lang="en-US" smtClean="0"/>
              <a:t>This presentation is for informational purposes only. Microsoft makes no warranties, express or implied, in this summary.</a:t>
            </a:r>
          </a:p>
        </p:txBody>
      </p:sp>
      <p:sp>
        <p:nvSpPr>
          <p:cNvPr id="22531" name="Rectangle 7"/>
          <p:cNvSpPr>
            <a:spLocks noGrp="1" noChangeArrowheads="1"/>
          </p:cNvSpPr>
          <p:nvPr>
            <p:ph type="sldNum" sz="quarter" idx="5"/>
          </p:nvPr>
        </p:nvSpPr>
        <p:spPr>
          <a:noFill/>
        </p:spPr>
        <p:txBody>
          <a:bodyPr/>
          <a:lstStyle/>
          <a:p>
            <a:fld id="{313F7592-A8F6-4B2D-A9F4-E9B3F8B537A4}" type="slidenum">
              <a:rPr lang="en-US" smtClean="0"/>
              <a:pPr/>
              <a:t>26</a:t>
            </a:fld>
            <a:endParaRPr lang="en-US" smtClean="0"/>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p:spPr>
        <p:txBody>
          <a:bodyPr/>
          <a:lstStyle/>
          <a:p>
            <a:pPr eaLnBrk="1" hangingPunct="1"/>
            <a:endParaRPr lang="en-US" sz="900" dirty="0" smtClean="0">
              <a:solidFill>
                <a:schemeClr val="accent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4/1/2010 3:43 PM</a:t>
            </a:fld>
            <a:endParaRPr lang="en-US"/>
          </a:p>
        </p:txBody>
      </p:sp>
      <p:sp>
        <p:nvSpPr>
          <p:cNvPr id="6" name="Footer Placeholder 5"/>
          <p:cNvSpPr>
            <a:spLocks noGrp="1"/>
          </p:cNvSpPr>
          <p:nvPr>
            <p:ph type="ftr" sz="quarter" idx="12"/>
          </p:nvPr>
        </p:nvSpPr>
        <p:spPr/>
        <p:txBody>
          <a:bodyPr/>
          <a:lstStyle/>
          <a:p>
            <a:r>
              <a:rPr lang="en-US" smtClean="0">
                <a:solidFill>
                  <a:srgbClr xmlns:mc="http://schemas.openxmlformats.org/markup-compatibility/2006" xmlns:a14="http://schemas.microsoft.com/office/drawing/2007/7/7/main" val="000000" mc:Ignorable=""/>
                </a:solidFill>
              </a:rPr>
              <a:t>© 2007 Microsoft Corporation. All rights reserved. Microsoft, Windows, Windows Vista and other product names are or may be registered trademarks and/or trademarks in the U.S. and/or other countries.</a:t>
            </a:r>
          </a:p>
          <a:p>
            <a:r>
              <a:rPr lang="en-US" smtClean="0">
                <a:solidFill>
                  <a:srgbClr xmlns:mc="http://schemas.openxmlformats.org/markup-compatibility/2006" xmlns:a14="http://schemas.microsoft.com/office/drawing/2007/7/7/main" val="000000" mc:Ignorable=""/>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xmlns:mc="http://schemas.openxmlformats.org/markup-compatibility/2006" xmlns:a14="http://schemas.microsoft.com/office/drawing/2007/7/7/main" val="000000" mc:Ignorable=""/>
                </a:solidFill>
              </a:rPr>
            </a:br>
            <a:r>
              <a:rPr lang="en-US" smtClean="0">
                <a:solidFill>
                  <a:srgbClr xmlns:mc="http://schemas.openxmlformats.org/markup-compatibility/2006" xmlns:a14="http://schemas.microsoft.com/office/drawing/2007/7/7/main" val="000000" mc:Ignorable=""/>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lnSpcReduction="10000"/>
          </a:bodyPr>
          <a:lstStyle/>
          <a:p>
            <a:r>
              <a:rPr lang="en-GB" dirty="0" smtClean="0"/>
              <a:t>Now</a:t>
            </a:r>
            <a:r>
              <a:rPr lang="en-GB" baseline="0" dirty="0" smtClean="0"/>
              <a:t> let’s take a look at the challenges facing data warehouse industry as a whole. The Data Warehouse Institute (TDWI) recently published a report entitled “Next Generation Data Warehouse Platforms”, which identified a number of common challenges.</a:t>
            </a:r>
          </a:p>
          <a:p>
            <a:endParaRPr lang="en-GB" baseline="0" dirty="0" smtClean="0"/>
          </a:p>
          <a:p>
            <a:endParaRPr lang="en-GB" baseline="0" dirty="0" smtClean="0"/>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Increased Volumes of Data </a:t>
            </a:r>
            <a:r>
              <a:rPr lang="en-GB" sz="1200" i="0" kern="1200" baseline="0" dirty="0" smtClean="0">
                <a:solidFill>
                  <a:schemeClr val="tx1"/>
                </a:solidFill>
                <a:latin typeface="+mn-lt"/>
                <a:ea typeface="+mn-ea"/>
                <a:cs typeface="+mn-cs"/>
              </a:rPr>
              <a:t>– today’s largest data warehouses are in the 100’s of terabytes scale, but data volumes in many organizations are rising dramatically. Within 3 years, there will be significantly more organizations with 100’s of terabytes of data, and many organizations will be breaking into the </a:t>
            </a:r>
            <a:r>
              <a:rPr lang="en-GB" sz="1200" i="0" kern="1200" baseline="0" dirty="0" err="1" smtClean="0">
                <a:solidFill>
                  <a:schemeClr val="tx1"/>
                </a:solidFill>
                <a:latin typeface="+mn-lt"/>
                <a:ea typeface="+mn-ea"/>
                <a:cs typeface="+mn-cs"/>
              </a:rPr>
              <a:t>petabyte</a:t>
            </a:r>
            <a:r>
              <a:rPr lang="en-GB" sz="1200" i="0" kern="1200" baseline="0" dirty="0" smtClean="0">
                <a:solidFill>
                  <a:schemeClr val="tx1"/>
                </a:solidFill>
                <a:latin typeface="+mn-lt"/>
                <a:ea typeface="+mn-ea"/>
                <a:cs typeface="+mn-cs"/>
              </a:rPr>
              <a:t> range.</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Need to reduce costs </a:t>
            </a:r>
            <a:r>
              <a:rPr lang="en-GB" sz="1200" i="0" kern="1200" baseline="0" dirty="0" smtClean="0">
                <a:solidFill>
                  <a:schemeClr val="tx1"/>
                </a:solidFill>
                <a:latin typeface="+mn-lt"/>
                <a:ea typeface="+mn-ea"/>
                <a:cs typeface="+mn-cs"/>
              </a:rPr>
              <a:t>– The global economic recession of 2009 has affected companies of all sizes all over the world. Now more than ever, budgets are being squeezed and there is a growing requirement for IT services to do more with less.</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Increased adoption of hardware appliances </a:t>
            </a:r>
            <a:r>
              <a:rPr lang="en-GB" sz="1200" i="0" kern="1200" baseline="0" dirty="0" smtClean="0">
                <a:solidFill>
                  <a:schemeClr val="tx1"/>
                </a:solidFill>
                <a:latin typeface="+mn-lt"/>
                <a:ea typeface="+mn-ea"/>
                <a:cs typeface="+mn-cs"/>
              </a:rPr>
              <a:t>– more and more organizations are purchasing data warehouse appliances rather than building their own bespoke data warehouse server infrastructure and installing software.</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Move to Massively Parallel Processing (MPP) </a:t>
            </a:r>
            <a:r>
              <a:rPr lang="en-GB" sz="1200" i="0" kern="1200" baseline="0" dirty="0" smtClean="0">
                <a:solidFill>
                  <a:schemeClr val="tx1"/>
                </a:solidFill>
                <a:latin typeface="+mn-lt"/>
                <a:ea typeface="+mn-ea"/>
                <a:cs typeface="+mn-cs"/>
              </a:rPr>
              <a:t>– while symmetric multi-processing works well for today’s data warehouses and data marts, as data volume and data warehouse utilization grows, many organizations are looking to MPP processing architectures to increase scalability and performance.</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Demand for flexibility and mixed workloads </a:t>
            </a:r>
            <a:r>
              <a:rPr lang="en-GB" sz="1200" i="0" kern="1200" baseline="0" dirty="0" smtClean="0">
                <a:solidFill>
                  <a:schemeClr val="tx1"/>
                </a:solidFill>
                <a:latin typeface="+mn-lt"/>
                <a:ea typeface="+mn-ea"/>
                <a:cs typeface="+mn-cs"/>
              </a:rPr>
              <a:t>– Data Warehouses are now serving an increasing range and number of user groups, each with their own requirements and workloads. Organizations are trying to find ways to meet the needs of a diverse range of users while maintaining the overall consistency of enterprise data an the ability to adapt to changes in the business.</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Desire for real-time analytics </a:t>
            </a:r>
            <a:r>
              <a:rPr lang="en-GB" sz="1200" i="0" kern="1200" baseline="0" dirty="0" smtClean="0">
                <a:solidFill>
                  <a:schemeClr val="tx1"/>
                </a:solidFill>
                <a:latin typeface="+mn-lt"/>
                <a:ea typeface="+mn-ea"/>
                <a:cs typeface="+mn-cs"/>
              </a:rPr>
              <a:t>– While historical reporting and analysis continue to be important, organizations are increasingly looking for real-time analysis solutions that will enable them to be more responsive and informed when making critical business decisions.</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Growing importance of data quality </a:t>
            </a:r>
            <a:r>
              <a:rPr lang="en-GB" sz="1200" i="0" kern="1200" baseline="0" dirty="0" smtClean="0">
                <a:solidFill>
                  <a:schemeClr val="tx1"/>
                </a:solidFill>
                <a:latin typeface="+mn-lt"/>
                <a:ea typeface="+mn-ea"/>
                <a:cs typeface="+mn-cs"/>
              </a:rPr>
              <a:t>– Organizations are increasingly aware of the need for the data in their data warehouse to be accurate and consistent, so many data warehouse professionals are looking for data quality tools that will help them improve the overall quality of their data.</a:t>
            </a:r>
          </a:p>
        </p:txBody>
      </p:sp>
      <p:sp>
        <p:nvSpPr>
          <p:cNvPr id="4" name="Slide Number Placeholder 3"/>
          <p:cNvSpPr>
            <a:spLocks noGrp="1"/>
          </p:cNvSpPr>
          <p:nvPr>
            <p:ph type="sldNum" sz="quarter" idx="10"/>
          </p:nvPr>
        </p:nvSpPr>
        <p:spPr/>
        <p:txBody>
          <a:bodyPr/>
          <a:lstStyle/>
          <a:p>
            <a:fld id="{059FABF0-CAF1-498D-A618-5D7F328BF6CF}"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lnSpcReduction="10000"/>
          </a:bodyPr>
          <a:lstStyle/>
          <a:p>
            <a:r>
              <a:rPr lang="en-GB" dirty="0" smtClean="0"/>
              <a:t>Now</a:t>
            </a:r>
            <a:r>
              <a:rPr lang="en-GB" baseline="0" dirty="0" smtClean="0"/>
              <a:t> let’s take a look at the challenges facing data warehouse industry as a whole. The Data Warehouse Institute (TDWI) recently published a report entitled “Next Generation Data Warehouse Platforms”, which identified a number of common challenges.</a:t>
            </a:r>
          </a:p>
          <a:p>
            <a:endParaRPr lang="en-GB" baseline="0" dirty="0" smtClean="0"/>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Increased Volumes of Data </a:t>
            </a:r>
            <a:r>
              <a:rPr lang="en-GB" sz="1200" i="0" kern="1200" baseline="0" dirty="0" smtClean="0">
                <a:solidFill>
                  <a:schemeClr val="tx1"/>
                </a:solidFill>
                <a:latin typeface="+mn-lt"/>
                <a:ea typeface="+mn-ea"/>
                <a:cs typeface="+mn-cs"/>
              </a:rPr>
              <a:t>– today’s largest data warehouses are in the 100’s of terabytes scale, but data volumes in many organizations are rising dramatically. Within 3 years, there will be significantly more organizations with 100’s of terabytes of data, and many organizations will be breaking into the </a:t>
            </a:r>
            <a:r>
              <a:rPr lang="en-GB" sz="1200" i="0" kern="1200" baseline="0" dirty="0" err="1" smtClean="0">
                <a:solidFill>
                  <a:schemeClr val="tx1"/>
                </a:solidFill>
                <a:latin typeface="+mn-lt"/>
                <a:ea typeface="+mn-ea"/>
                <a:cs typeface="+mn-cs"/>
              </a:rPr>
              <a:t>petabyte</a:t>
            </a:r>
            <a:r>
              <a:rPr lang="en-GB" sz="1200" i="0" kern="1200" baseline="0" dirty="0" smtClean="0">
                <a:solidFill>
                  <a:schemeClr val="tx1"/>
                </a:solidFill>
                <a:latin typeface="+mn-lt"/>
                <a:ea typeface="+mn-ea"/>
                <a:cs typeface="+mn-cs"/>
              </a:rPr>
              <a:t> range.</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Need to reduce costs </a:t>
            </a:r>
            <a:r>
              <a:rPr lang="en-GB" sz="1200" i="0" kern="1200" baseline="0" dirty="0" smtClean="0">
                <a:solidFill>
                  <a:schemeClr val="tx1"/>
                </a:solidFill>
                <a:latin typeface="+mn-lt"/>
                <a:ea typeface="+mn-ea"/>
                <a:cs typeface="+mn-cs"/>
              </a:rPr>
              <a:t>– The global economic recession of 2009 has affected companies of all sizes all over the world. Now more than ever, budgets are being squeezed and there is a growing requirement for IT services to do more with less.</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Increased adoption of hardware appliances </a:t>
            </a:r>
            <a:r>
              <a:rPr lang="en-GB" sz="1200" i="0" kern="1200" baseline="0" dirty="0" smtClean="0">
                <a:solidFill>
                  <a:schemeClr val="tx1"/>
                </a:solidFill>
                <a:latin typeface="+mn-lt"/>
                <a:ea typeface="+mn-ea"/>
                <a:cs typeface="+mn-cs"/>
              </a:rPr>
              <a:t>– more and more organizations are purchasing data warehouse appliances rather than building their own bespoke data warehouse server infrastructure and installing software.</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Move to Massively Parallel Processing (MPP) </a:t>
            </a:r>
            <a:r>
              <a:rPr lang="en-GB" sz="1200" i="0" kern="1200" baseline="0" dirty="0" smtClean="0">
                <a:solidFill>
                  <a:schemeClr val="tx1"/>
                </a:solidFill>
                <a:latin typeface="+mn-lt"/>
                <a:ea typeface="+mn-ea"/>
                <a:cs typeface="+mn-cs"/>
              </a:rPr>
              <a:t>– while symmetric multi-processing works well for today’s data warehouses and data marts, as data volume and data warehouse utilization grows, many organizations are looking to MPP processing architectures to increase scalability and performance.</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Demand for flexibility and mixed workloads </a:t>
            </a:r>
            <a:r>
              <a:rPr lang="en-GB" sz="1200" i="0" kern="1200" baseline="0" dirty="0" smtClean="0">
                <a:solidFill>
                  <a:schemeClr val="tx1"/>
                </a:solidFill>
                <a:latin typeface="+mn-lt"/>
                <a:ea typeface="+mn-ea"/>
                <a:cs typeface="+mn-cs"/>
              </a:rPr>
              <a:t>– Data Warehouses are now serving an increasing range and number of user groups, each with their own requirements and workloads. Organizations are trying to find ways to meet the needs of a diverse range of users while maintaining the overall consistency of enterprise data an the ability to adapt to changes in the business.</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Desire for real-time analytics </a:t>
            </a:r>
            <a:r>
              <a:rPr lang="en-GB" sz="1200" i="0" kern="1200" baseline="0" dirty="0" smtClean="0">
                <a:solidFill>
                  <a:schemeClr val="tx1"/>
                </a:solidFill>
                <a:latin typeface="+mn-lt"/>
                <a:ea typeface="+mn-ea"/>
                <a:cs typeface="+mn-cs"/>
              </a:rPr>
              <a:t>– While historical reporting and analysis continue to be important, organizations are increasingly looking for real-time analysis solutions that will enable them to be more responsive and informed when making critical business decisions.</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Growing importance of data quality </a:t>
            </a:r>
            <a:r>
              <a:rPr lang="en-GB" sz="1200" i="0" kern="1200" baseline="0" dirty="0" smtClean="0">
                <a:solidFill>
                  <a:schemeClr val="tx1"/>
                </a:solidFill>
                <a:latin typeface="+mn-lt"/>
                <a:ea typeface="+mn-ea"/>
                <a:cs typeface="+mn-cs"/>
              </a:rPr>
              <a:t>– Organizations are increasingly aware of the need for the data in their data warehouse to be accurate and consistent, so many data warehouse professionals are looking for data quality tools that will help them improve the overall quality of their data.</a:t>
            </a:r>
          </a:p>
        </p:txBody>
      </p:sp>
      <p:sp>
        <p:nvSpPr>
          <p:cNvPr id="4" name="Slide Number Placeholder 3"/>
          <p:cNvSpPr>
            <a:spLocks noGrp="1"/>
          </p:cNvSpPr>
          <p:nvPr>
            <p:ph type="sldNum" sz="quarter" idx="10"/>
          </p:nvPr>
        </p:nvSpPr>
        <p:spPr/>
        <p:txBody>
          <a:bodyPr/>
          <a:lstStyle/>
          <a:p>
            <a:fld id="{059FABF0-CAF1-498D-A618-5D7F328BF6CF}"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lnSpcReduction="10000"/>
          </a:bodyPr>
          <a:lstStyle/>
          <a:p>
            <a:r>
              <a:rPr lang="en-GB" dirty="0" smtClean="0"/>
              <a:t>Now</a:t>
            </a:r>
            <a:r>
              <a:rPr lang="en-GB" baseline="0" dirty="0" smtClean="0"/>
              <a:t> let’s take a look at the challenges facing data warehouse industry as a whole. The Data Warehouse Institute (TDWI) recently published a report entitled “Next Generation Data Warehouse Platforms”, which identified a number of common challenges.</a:t>
            </a:r>
          </a:p>
          <a:p>
            <a:endParaRPr lang="en-GB" baseline="0" dirty="0" smtClean="0"/>
          </a:p>
          <a:p>
            <a:endParaRPr lang="en-GB" baseline="0" dirty="0" smtClean="0"/>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Increased Volumes of Data </a:t>
            </a:r>
            <a:r>
              <a:rPr lang="en-GB" sz="1200" i="0" kern="1200" baseline="0" dirty="0" smtClean="0">
                <a:solidFill>
                  <a:schemeClr val="tx1"/>
                </a:solidFill>
                <a:latin typeface="+mn-lt"/>
                <a:ea typeface="+mn-ea"/>
                <a:cs typeface="+mn-cs"/>
              </a:rPr>
              <a:t>– today’s largest data warehouses are in the 100’s of terabytes scale, but data volumes in many organizations are rising dramatically. Within 3 years, there will be significantly more organizations with 100’s of terabytes of data, and many organizations will be breaking into the </a:t>
            </a:r>
            <a:r>
              <a:rPr lang="en-GB" sz="1200" i="0" kern="1200" baseline="0" dirty="0" err="1" smtClean="0">
                <a:solidFill>
                  <a:schemeClr val="tx1"/>
                </a:solidFill>
                <a:latin typeface="+mn-lt"/>
                <a:ea typeface="+mn-ea"/>
                <a:cs typeface="+mn-cs"/>
              </a:rPr>
              <a:t>petabyte</a:t>
            </a:r>
            <a:r>
              <a:rPr lang="en-GB" sz="1200" i="0" kern="1200" baseline="0" dirty="0" smtClean="0">
                <a:solidFill>
                  <a:schemeClr val="tx1"/>
                </a:solidFill>
                <a:latin typeface="+mn-lt"/>
                <a:ea typeface="+mn-ea"/>
                <a:cs typeface="+mn-cs"/>
              </a:rPr>
              <a:t> range.</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Need to reduce costs </a:t>
            </a:r>
            <a:r>
              <a:rPr lang="en-GB" sz="1200" i="0" kern="1200" baseline="0" dirty="0" smtClean="0">
                <a:solidFill>
                  <a:schemeClr val="tx1"/>
                </a:solidFill>
                <a:latin typeface="+mn-lt"/>
                <a:ea typeface="+mn-ea"/>
                <a:cs typeface="+mn-cs"/>
              </a:rPr>
              <a:t>– The global economic recession of 2009 has affected companies of all sizes all over the world. Now more than ever, budgets are being squeezed and there is a growing requirement for IT services to do more with less.</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Increased adoption of hardware appliances </a:t>
            </a:r>
            <a:r>
              <a:rPr lang="en-GB" sz="1200" i="0" kern="1200" baseline="0" dirty="0" smtClean="0">
                <a:solidFill>
                  <a:schemeClr val="tx1"/>
                </a:solidFill>
                <a:latin typeface="+mn-lt"/>
                <a:ea typeface="+mn-ea"/>
                <a:cs typeface="+mn-cs"/>
              </a:rPr>
              <a:t>– more and more organizations are purchasing data warehouse appliances rather than building their own bespoke data warehouse server infrastructure and installing software.</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Move to Massively Parallel Processing (MPP) </a:t>
            </a:r>
            <a:r>
              <a:rPr lang="en-GB" sz="1200" i="0" kern="1200" baseline="0" dirty="0" smtClean="0">
                <a:solidFill>
                  <a:schemeClr val="tx1"/>
                </a:solidFill>
                <a:latin typeface="+mn-lt"/>
                <a:ea typeface="+mn-ea"/>
                <a:cs typeface="+mn-cs"/>
              </a:rPr>
              <a:t>– while symmetric multi-processing works well for today’s data warehouses and data marts, as data volume and data warehouse utilization grows, many organizations are looking to MPP processing architectures to increase scalability and performance.</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Demand for flexibility and mixed workloads </a:t>
            </a:r>
            <a:r>
              <a:rPr lang="en-GB" sz="1200" i="0" kern="1200" baseline="0" dirty="0" smtClean="0">
                <a:solidFill>
                  <a:schemeClr val="tx1"/>
                </a:solidFill>
                <a:latin typeface="+mn-lt"/>
                <a:ea typeface="+mn-ea"/>
                <a:cs typeface="+mn-cs"/>
              </a:rPr>
              <a:t>– Data Warehouses are now serving an increasing range and number of user groups, each with their own requirements and workloads. Organizations are trying to find ways to meet the needs of a diverse range of users while maintaining the overall consistency of enterprise data an the ability to adapt to changes in the business.</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Desire for real-time analytics </a:t>
            </a:r>
            <a:r>
              <a:rPr lang="en-GB" sz="1200" i="0" kern="1200" baseline="0" dirty="0" smtClean="0">
                <a:solidFill>
                  <a:schemeClr val="tx1"/>
                </a:solidFill>
                <a:latin typeface="+mn-lt"/>
                <a:ea typeface="+mn-ea"/>
                <a:cs typeface="+mn-cs"/>
              </a:rPr>
              <a:t>– While historical reporting and analysis continue to be important, organizations are increasingly looking for real-time analysis solutions that will enable them to be more responsive and informed when making critical business decisions.</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Growing importance of data quality </a:t>
            </a:r>
            <a:r>
              <a:rPr lang="en-GB" sz="1200" i="0" kern="1200" baseline="0" dirty="0" smtClean="0">
                <a:solidFill>
                  <a:schemeClr val="tx1"/>
                </a:solidFill>
                <a:latin typeface="+mn-lt"/>
                <a:ea typeface="+mn-ea"/>
                <a:cs typeface="+mn-cs"/>
              </a:rPr>
              <a:t>– Organizations are increasingly aware of the need for the data in their data warehouse to be accurate and consistent, so many data warehouse professionals are looking for data quality tools that will help them improve the overall quality of their data.</a:t>
            </a:r>
          </a:p>
        </p:txBody>
      </p:sp>
      <p:sp>
        <p:nvSpPr>
          <p:cNvPr id="4" name="Slide Number Placeholder 3"/>
          <p:cNvSpPr>
            <a:spLocks noGrp="1"/>
          </p:cNvSpPr>
          <p:nvPr>
            <p:ph type="sldNum" sz="quarter" idx="10"/>
          </p:nvPr>
        </p:nvSpPr>
        <p:spPr/>
        <p:txBody>
          <a:bodyPr/>
          <a:lstStyle/>
          <a:p>
            <a:fld id="{059FABF0-CAF1-498D-A618-5D7F328BF6CF}"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normAutofit lnSpcReduction="10000"/>
          </a:bodyPr>
          <a:lstStyle/>
          <a:p>
            <a:r>
              <a:rPr lang="en-GB" dirty="0" smtClean="0"/>
              <a:t>Now</a:t>
            </a:r>
            <a:r>
              <a:rPr lang="en-GB" baseline="0" dirty="0" smtClean="0"/>
              <a:t> let’s take a look at the challenges facing data warehouse industry as a whole. The Data Warehouse Institute (TDWI) recently published a report entitled “Next Generation Data Warehouse Platforms”, which identified a number of common challenges.</a:t>
            </a:r>
          </a:p>
          <a:p>
            <a:endParaRPr lang="en-GB" baseline="0" dirty="0" smtClean="0"/>
          </a:p>
          <a:p>
            <a:endParaRPr lang="en-GB" baseline="0" dirty="0" smtClean="0"/>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Increased Volumes of Data </a:t>
            </a:r>
            <a:r>
              <a:rPr lang="en-GB" sz="1200" i="0" kern="1200" baseline="0" dirty="0" smtClean="0">
                <a:solidFill>
                  <a:schemeClr val="tx1"/>
                </a:solidFill>
                <a:latin typeface="+mn-lt"/>
                <a:ea typeface="+mn-ea"/>
                <a:cs typeface="+mn-cs"/>
              </a:rPr>
              <a:t>– today’s largest data warehouses are in the 100’s of terabytes scale, but data volumes in many organizations are rising dramatically. Within 3 years, there will be significantly more organizations with 100’s of terabytes of data, and many organizations will be breaking into the </a:t>
            </a:r>
            <a:r>
              <a:rPr lang="en-GB" sz="1200" i="0" kern="1200" baseline="0" dirty="0" err="1" smtClean="0">
                <a:solidFill>
                  <a:schemeClr val="tx1"/>
                </a:solidFill>
                <a:latin typeface="+mn-lt"/>
                <a:ea typeface="+mn-ea"/>
                <a:cs typeface="+mn-cs"/>
              </a:rPr>
              <a:t>petabyte</a:t>
            </a:r>
            <a:r>
              <a:rPr lang="en-GB" sz="1200" i="0" kern="1200" baseline="0" dirty="0" smtClean="0">
                <a:solidFill>
                  <a:schemeClr val="tx1"/>
                </a:solidFill>
                <a:latin typeface="+mn-lt"/>
                <a:ea typeface="+mn-ea"/>
                <a:cs typeface="+mn-cs"/>
              </a:rPr>
              <a:t> range.</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Need to reduce costs </a:t>
            </a:r>
            <a:r>
              <a:rPr lang="en-GB" sz="1200" i="0" kern="1200" baseline="0" dirty="0" smtClean="0">
                <a:solidFill>
                  <a:schemeClr val="tx1"/>
                </a:solidFill>
                <a:latin typeface="+mn-lt"/>
                <a:ea typeface="+mn-ea"/>
                <a:cs typeface="+mn-cs"/>
              </a:rPr>
              <a:t>– The global economic recession of 2009 has affected companies of all sizes all over the world. Now more than ever, budgets are being squeezed and there is a growing requirement for IT services to do more with less.</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Increased adoption of hardware appliances </a:t>
            </a:r>
            <a:r>
              <a:rPr lang="en-GB" sz="1200" i="0" kern="1200" baseline="0" dirty="0" smtClean="0">
                <a:solidFill>
                  <a:schemeClr val="tx1"/>
                </a:solidFill>
                <a:latin typeface="+mn-lt"/>
                <a:ea typeface="+mn-ea"/>
                <a:cs typeface="+mn-cs"/>
              </a:rPr>
              <a:t>– more and more organizations are purchasing data warehouse appliances rather than building their own bespoke data warehouse server infrastructure and installing software.</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Move to Massively Parallel Processing (MPP) </a:t>
            </a:r>
            <a:r>
              <a:rPr lang="en-GB" sz="1200" i="0" kern="1200" baseline="0" dirty="0" smtClean="0">
                <a:solidFill>
                  <a:schemeClr val="tx1"/>
                </a:solidFill>
                <a:latin typeface="+mn-lt"/>
                <a:ea typeface="+mn-ea"/>
                <a:cs typeface="+mn-cs"/>
              </a:rPr>
              <a:t>– while symmetric multi-processing works well for today’s data warehouses and data marts, as data volume and data warehouse utilization grows, many organizations are looking to MPP processing architectures to increase scalability and performance.</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Demand for flexibility and mixed workloads </a:t>
            </a:r>
            <a:r>
              <a:rPr lang="en-GB" sz="1200" i="0" kern="1200" baseline="0" dirty="0" smtClean="0">
                <a:solidFill>
                  <a:schemeClr val="tx1"/>
                </a:solidFill>
                <a:latin typeface="+mn-lt"/>
                <a:ea typeface="+mn-ea"/>
                <a:cs typeface="+mn-cs"/>
              </a:rPr>
              <a:t>– Data Warehouses are now serving an increasing range and number of user groups, each with their own requirements and workloads. Organizations are trying to find ways to meet the needs of a diverse range of users while maintaining the overall consistency of enterprise data an the ability to adapt to changes in the business.</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Desire for real-time analytics </a:t>
            </a:r>
            <a:r>
              <a:rPr lang="en-GB" sz="1200" i="0" kern="1200" baseline="0" dirty="0" smtClean="0">
                <a:solidFill>
                  <a:schemeClr val="tx1"/>
                </a:solidFill>
                <a:latin typeface="+mn-lt"/>
                <a:ea typeface="+mn-ea"/>
                <a:cs typeface="+mn-cs"/>
              </a:rPr>
              <a:t>– While historical reporting and analysis continue to be important, organizations are increasingly looking for real-time analysis solutions that will enable them to be more responsive and informed when making critical business decisions.</a:t>
            </a:r>
          </a:p>
          <a:p>
            <a:pPr marL="360000" indent="-360000" algn="l" defTabSz="914400" rtl="0" eaLnBrk="1" latinLnBrk="0" hangingPunct="1">
              <a:buFont typeface="Arial" pitchFamily="34" charset="0"/>
              <a:buChar char="•"/>
            </a:pPr>
            <a:r>
              <a:rPr lang="en-GB" sz="1200" b="1" i="0" kern="1200" baseline="0" dirty="0" smtClean="0">
                <a:solidFill>
                  <a:schemeClr val="tx1"/>
                </a:solidFill>
                <a:latin typeface="+mn-lt"/>
                <a:ea typeface="+mn-ea"/>
                <a:cs typeface="+mn-cs"/>
              </a:rPr>
              <a:t>Growing importance of data quality </a:t>
            </a:r>
            <a:r>
              <a:rPr lang="en-GB" sz="1200" i="0" kern="1200" baseline="0" dirty="0" smtClean="0">
                <a:solidFill>
                  <a:schemeClr val="tx1"/>
                </a:solidFill>
                <a:latin typeface="+mn-lt"/>
                <a:ea typeface="+mn-ea"/>
                <a:cs typeface="+mn-cs"/>
              </a:rPr>
              <a:t>– Organizations are increasingly aware of the need for the data in their data warehouse to be accurate and consistent, so many data warehouse professionals are looking for data quality tools that will help them improve the overall quality of their data.</a:t>
            </a:r>
          </a:p>
        </p:txBody>
      </p:sp>
      <p:sp>
        <p:nvSpPr>
          <p:cNvPr id="4" name="Slide Number Placeholder 3"/>
          <p:cNvSpPr>
            <a:spLocks noGrp="1"/>
          </p:cNvSpPr>
          <p:nvPr>
            <p:ph type="sldNum" sz="quarter" idx="10"/>
          </p:nvPr>
        </p:nvSpPr>
        <p:spPr/>
        <p:txBody>
          <a:bodyPr/>
          <a:lstStyle/>
          <a:p>
            <a:fld id="{059FABF0-CAF1-498D-A618-5D7F328BF6CF}"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 chart, taken from the TDWI Next Generation Data Warehouse Platforms report, shows data warehouse features and techniques plotted for delta (growth) and plan to use (commitment).</a:t>
            </a:r>
          </a:p>
          <a:p>
            <a:endParaRPr lang="en-GB" dirty="0" smtClean="0"/>
          </a:p>
          <a:p>
            <a:r>
              <a:rPr lang="en-GB" dirty="0" smtClean="0"/>
              <a:t>As you’ll see in the rest of this presentation, Microsoft’s strategy for data warehousing aligns extremely well with the features and techniques that have broad</a:t>
            </a:r>
            <a:r>
              <a:rPr lang="en-GB" baseline="0" dirty="0" smtClean="0"/>
              <a:t> </a:t>
            </a:r>
            <a:r>
              <a:rPr lang="en-GB" dirty="0" smtClean="0"/>
              <a:t>commitment and good growth. The green ticks show specific technology areas Microsoft</a:t>
            </a:r>
            <a:r>
              <a:rPr lang="en-GB" baseline="0" dirty="0" smtClean="0"/>
              <a:t> is strategically investing in.</a:t>
            </a:r>
            <a:endParaRPr lang="en-GB" dirty="0"/>
          </a:p>
        </p:txBody>
      </p:sp>
      <p:sp>
        <p:nvSpPr>
          <p:cNvPr id="4" name="Slide Number Placeholder 3"/>
          <p:cNvSpPr>
            <a:spLocks noGrp="1"/>
          </p:cNvSpPr>
          <p:nvPr>
            <p:ph type="sldNum" sz="quarter" idx="10"/>
          </p:nvPr>
        </p:nvSpPr>
        <p:spPr/>
        <p:txBody>
          <a:bodyPr/>
          <a:lstStyle/>
          <a:p>
            <a:fld id="{059FABF0-CAF1-498D-A618-5D7F328BF6CF}"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A147FA-3FD6-4031-95DE-04146A18DB50}" type="slidenum">
              <a:rPr lang="en-CA" smtClean="0"/>
              <a:pPr/>
              <a:t>8</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Grp="1" noChangeArrowheads="1"/>
          </p:cNvSpPr>
          <p:nvPr>
            <p:ph type="dt" sz="quarter" idx="1"/>
          </p:nvPr>
        </p:nvSpPr>
        <p:spPr>
          <a:noFill/>
        </p:spPr>
        <p:txBody>
          <a:bodyPr/>
          <a:lstStyle/>
          <a:p>
            <a:fld id="{D5898730-3B07-44F6-B343-F872D29E3A65}" type="datetime8">
              <a:rPr lang="en-US" smtClean="0"/>
              <a:pPr/>
              <a:t>4/1/2010 3:43 PM</a:t>
            </a:fld>
            <a:endParaRPr lang="en-US" smtClean="0"/>
          </a:p>
        </p:txBody>
      </p:sp>
      <p:sp>
        <p:nvSpPr>
          <p:cNvPr id="22530" name="Rectangle 6"/>
          <p:cNvSpPr>
            <a:spLocks noGrp="1" noChangeArrowheads="1"/>
          </p:cNvSpPr>
          <p:nvPr>
            <p:ph type="ftr" sz="quarter" idx="4"/>
          </p:nvPr>
        </p:nvSpPr>
        <p:spPr>
          <a:noFill/>
        </p:spPr>
        <p:txBody>
          <a:bodyPr/>
          <a:lstStyle/>
          <a:p>
            <a:r>
              <a:rPr lang="en-US" smtClean="0"/>
              <a:t>© 2004 Microsoft Corporation. All rights reserved.</a:t>
            </a:r>
          </a:p>
          <a:p>
            <a:pPr eaLnBrk="0" hangingPunct="0"/>
            <a:r>
              <a:rPr lang="en-US" smtClean="0"/>
              <a:t>This presentation is for informational purposes only. Microsoft makes no warranties, express or implied, in this summary.</a:t>
            </a:r>
          </a:p>
        </p:txBody>
      </p:sp>
      <p:sp>
        <p:nvSpPr>
          <p:cNvPr id="22531" name="Rectangle 7"/>
          <p:cNvSpPr>
            <a:spLocks noGrp="1" noChangeArrowheads="1"/>
          </p:cNvSpPr>
          <p:nvPr>
            <p:ph type="sldNum" sz="quarter" idx="5"/>
          </p:nvPr>
        </p:nvSpPr>
        <p:spPr>
          <a:noFill/>
        </p:spPr>
        <p:txBody>
          <a:bodyPr/>
          <a:lstStyle/>
          <a:p>
            <a:fld id="{313F7592-A8F6-4B2D-A9F4-E9B3F8B537A4}" type="slidenum">
              <a:rPr lang="en-US" smtClean="0"/>
              <a:pPr/>
              <a:t>9</a:t>
            </a:fld>
            <a:endParaRPr lang="en-US" smtClean="0"/>
          </a:p>
        </p:txBody>
      </p:sp>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p:spPr>
        <p:txBody>
          <a:bodyPr>
            <a:normAutofit/>
          </a:bodyPr>
          <a:lstStyle/>
          <a:p>
            <a:pPr eaLnBrk="1" hangingPunct="1">
              <a:buFont typeface="Arial" pitchFamily="34" charset="0"/>
              <a:buNone/>
            </a:pPr>
            <a:endParaRPr lang="en-US" sz="500" dirty="0" smtClean="0">
              <a:solidFill>
                <a:schemeClr val="accent1"/>
              </a:solidFill>
              <a:latin typeface="Segoe"/>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lvl="0"/>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transition xmlns:p14="http://schemas.microsoft.com/office/powerpoint/2007/7/12/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xmlns:mc="http://schemas.openxmlformats.org/markup-compatibility/2006" xmlns:a14="http://schemas.microsoft.com/office/drawing/2007/7/7/main" val="F4A234" mc:Ignorable=""/>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xmlns:mc="http://schemas.openxmlformats.org/markup-compatibility/2006" xmlns:a14="http://schemas.microsoft.com/office/drawing/2007/7/7/main" val="C0C0C0" mc:Ignorable=""/>
                    </a:gs>
                    <a:gs pos="65000">
                      <a:srgbClr xmlns:mc="http://schemas.openxmlformats.org/markup-compatibility/2006" xmlns:a14="http://schemas.microsoft.com/office/drawing/2007/7/7/main" val="FFFFFF" mc:Ignorable=""/>
                    </a:gs>
                  </a:gsLst>
                  <a:lin ang="16200000" scaled="1"/>
                  <a:tileRect/>
                </a:gradFill>
                <a:effectLst>
                  <a:outerShdw blurRad="50800" dist="39000" dir="5460000" algn="tl">
                    <a:srgbClr xmlns:mc="http://schemas.openxmlformats.org/markup-compatibility/2006" xmlns:a14="http://schemas.microsoft.com/office/drawing/2007/7/7/main" val="000000" mc:Ignorable="">
                      <a:alpha val="38000"/>
                    </a:srgbClr>
                  </a:outerShdw>
                </a:effectLst>
                <a:uLnTx/>
                <a:uFillTx/>
                <a:latin typeface="Segoe" pitchFamily="34" charset="0"/>
                <a:ea typeface="+mn-ea"/>
                <a:cs typeface="+mn-cs"/>
              </a:defRPr>
            </a:lvl1pPr>
          </a:lstStyle>
          <a:p>
            <a:pPr lvl="0"/>
            <a:r>
              <a:rPr lang="en-US" dirty="0" smtClean="0"/>
              <a:t>click to…</a:t>
            </a:r>
          </a:p>
        </p:txBody>
      </p:sp>
    </p:spTree>
  </p:cSld>
  <p:clrMapOvr>
    <a:overrideClrMapping bg1="dk1" tx1="lt1" bg2="dk2" tx2="lt2" accent1="accent1" accent2="accent2" accent3="accent3" accent4="accent4" accent5="accent5" accent6="accent6" hlink="hlink" folHlink="folHlink"/>
  </p:clrMapOvr>
  <p:transition xmlns:p14="http://schemas.microsoft.com/office/powerpoint/2007/7/12/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marL="461963" indent="-461963">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1"/>
          </p:nvPr>
        </p:nvSpPr>
        <p:spPr/>
        <p:txBody>
          <a:bodyPr/>
          <a:lstStyle/>
          <a:p>
            <a:fld id="{ACFC1C43-4963-4A84-9B5D-A33A80ABAB4E}" type="slidenum">
              <a:rPr lang="en-US" smtClean="0"/>
              <a:pPr/>
              <a:t>‹#›</a:t>
            </a:fld>
            <a:endParaRPr lang="en-US"/>
          </a:p>
        </p:txBody>
      </p:sp>
      <p:sp>
        <p:nvSpPr>
          <p:cNvPr id="7" name="Footer Placeholder 3"/>
          <p:cNvSpPr>
            <a:spLocks noGrp="1"/>
          </p:cNvSpPr>
          <p:nvPr>
            <p:ph type="ftr" sz="quarter" idx="3"/>
          </p:nvPr>
        </p:nvSpPr>
        <p:spPr>
          <a:xfrm>
            <a:off x="0" y="6492875"/>
            <a:ext cx="4572000" cy="365125"/>
          </a:xfrm>
          <a:prstGeom prst="rect">
            <a:avLst/>
          </a:prstGeom>
        </p:spPr>
        <p:txBody>
          <a:bodyPr vert="horz" lIns="91440" tIns="45720" rIns="91440" bIns="45720" rtlCol="0" anchor="b" anchorCtr="0"/>
          <a:lstStyle>
            <a:lvl1pPr algn="l" defTabSz="912813" rtl="0" fontAlgn="base">
              <a:spcBef>
                <a:spcPct val="0"/>
              </a:spcBef>
              <a:spcAft>
                <a:spcPct val="0"/>
              </a:spcAft>
              <a:defRPr lang="en-US" sz="800" kern="1200" smtClean="0">
                <a:solidFill>
                  <a:schemeClr val="tx1">
                    <a:tint val="75000"/>
                  </a:schemeClr>
                </a:solidFill>
                <a:latin typeface="+mn-lt"/>
                <a:ea typeface="+mn-ea"/>
                <a:cs typeface="+mn-cs"/>
              </a:defRPr>
            </a:lvl1pPr>
          </a:lstStyle>
          <a:p>
            <a:endParaRPr lang="en-US"/>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fld id="{B6F15528-21DE-4FAA-801E-634DDDAF4B2B}" type="slidenum">
              <a:rPr lang="en-US" smtClean="0"/>
              <a:pPr/>
              <a:t>‹#›</a:t>
            </a:fld>
            <a:endParaRPr lang="en-US"/>
          </a:p>
        </p:txBody>
      </p:sp>
      <p:sp>
        <p:nvSpPr>
          <p:cNvPr id="6" name="Footer Placeholder 5"/>
          <p:cNvSpPr>
            <a:spLocks noGrp="1"/>
          </p:cNvSpPr>
          <p:nvPr>
            <p:ph type="ftr" sz="quarter" idx="11"/>
          </p:nvPr>
        </p:nvSpPr>
        <p:spPr/>
        <p:txBody>
          <a:bodyPr/>
          <a:lstStyle/>
          <a:p>
            <a:endParaRPr lang="en-US"/>
          </a:p>
        </p:txBody>
      </p:sp>
    </p:spTree>
  </p:cSld>
  <p:clrMapOvr>
    <a:masterClrMapping/>
  </p:clrMapOvr>
  <p:transition xmlns:p14="http://schemas.microsoft.com/office/powerpoint/2007/7/12/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B6F15528-21DE-4FAA-801E-634DDDAF4B2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Tree>
  </p:cSld>
  <p:clrMapOvr>
    <a:masterClrMapping/>
  </p:clrMapOvr>
  <p:transition xmlns:p14="http://schemas.microsoft.com/office/powerpoint/2007/7/12/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6F15528-21DE-4FAA-801E-634DDDAF4B2B}" type="slidenum">
              <a:rPr lang="en-US" smtClean="0"/>
              <a:pPr/>
              <a:t>‹#›</a:t>
            </a:fld>
            <a:endParaRPr lang="en-US"/>
          </a:p>
        </p:txBody>
      </p:sp>
      <p:sp>
        <p:nvSpPr>
          <p:cNvPr id="4" name="Footer Placeholder 3"/>
          <p:cNvSpPr>
            <a:spLocks noGrp="1"/>
          </p:cNvSpPr>
          <p:nvPr>
            <p:ph type="ftr" sz="quarter" idx="11"/>
          </p:nvPr>
        </p:nvSpPr>
        <p:spPr/>
        <p:txBody>
          <a:bodyPr/>
          <a:lstStyle/>
          <a:p>
            <a:endParaRPr lang="en-US"/>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ACFC1C43-4963-4A84-9B5D-A33A80ABAB4E}" type="slidenum">
              <a:rPr lang="en-US" smtClean="0"/>
              <a:pPr/>
              <a:t>‹#›</a:t>
            </a:fld>
            <a:endParaRPr lang="en-US"/>
          </a:p>
        </p:txBody>
      </p:sp>
      <p:sp>
        <p:nvSpPr>
          <p:cNvPr id="4" name="Footer Placeholder 3"/>
          <p:cNvSpPr>
            <a:spLocks noGrp="1"/>
          </p:cNvSpPr>
          <p:nvPr>
            <p:ph type="ftr" sz="quarter" idx="3"/>
          </p:nvPr>
        </p:nvSpPr>
        <p:spPr>
          <a:xfrm>
            <a:off x="0" y="6492875"/>
            <a:ext cx="4572000" cy="365125"/>
          </a:xfrm>
          <a:prstGeom prst="rect">
            <a:avLst/>
          </a:prstGeom>
        </p:spPr>
        <p:txBody>
          <a:bodyPr vert="horz" lIns="91440" tIns="45720" rIns="91440" bIns="45720" rtlCol="0" anchor="b" anchorCtr="0"/>
          <a:lstStyle>
            <a:lvl1pPr algn="l" defTabSz="912813" rtl="0" fontAlgn="base">
              <a:spcBef>
                <a:spcPct val="0"/>
              </a:spcBef>
              <a:spcAft>
                <a:spcPct val="0"/>
              </a:spcAft>
              <a:defRPr lang="en-US" sz="800" kern="1200" smtClean="0">
                <a:solidFill>
                  <a:schemeClr val="tx1">
                    <a:tint val="75000"/>
                  </a:schemeClr>
                </a:solidFill>
                <a:latin typeface="+mn-lt"/>
                <a:ea typeface="+mn-ea"/>
                <a:cs typeface="+mn-cs"/>
              </a:defRPr>
            </a:lvl1pPr>
          </a:lstStyle>
          <a:p>
            <a:endParaRPr lang="en-US"/>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011238"/>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cSld>
  <p:clrMapOvr>
    <a:masterClrMapping/>
  </p:clrMapOvr>
  <p:transition xmlns:p14="http://schemas.microsoft.com/office/powerpoint/2007/7/12/mai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5539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0" y="6492875"/>
            <a:ext cx="4572000" cy="365125"/>
          </a:xfrm>
          <a:prstGeom prst="rect">
            <a:avLst/>
          </a:prstGeom>
        </p:spPr>
        <p:txBody>
          <a:bodyPr vert="horz" lIns="91440" tIns="45720" rIns="91440" bIns="45720" rtlCol="0" anchor="b" anchorCtr="0"/>
          <a:lstStyle>
            <a:lvl1pPr algn="l" defTabSz="912813" rtl="0" fontAlgn="base">
              <a:spcBef>
                <a:spcPct val="0"/>
              </a:spcBef>
              <a:spcAft>
                <a:spcPct val="0"/>
              </a:spcAft>
              <a:defRPr lang="en-US" sz="800" kern="1200" smtClean="0">
                <a:solidFill>
                  <a:schemeClr val="tx1">
                    <a:tint val="75000"/>
                  </a:schemeClr>
                </a:solidFill>
                <a:latin typeface="+mn-lt"/>
                <a:ea typeface="+mn-ea"/>
                <a:cs typeface="+mn-cs"/>
              </a:defRPr>
            </a:lvl1pPr>
          </a:lstStyle>
          <a:p>
            <a:endParaRPr lang="en-US"/>
          </a:p>
        </p:txBody>
      </p:sp>
      <p:sp>
        <p:nvSpPr>
          <p:cNvPr id="5" name="Slide Number Placeholder 4"/>
          <p:cNvSpPr>
            <a:spLocks noGrp="1"/>
          </p:cNvSpPr>
          <p:nvPr>
            <p:ph type="sldNum" sz="quarter" idx="4"/>
          </p:nvPr>
        </p:nvSpPr>
        <p:spPr>
          <a:xfrm>
            <a:off x="7010400" y="6492875"/>
            <a:ext cx="2133600" cy="365125"/>
          </a:xfrm>
          <a:prstGeom prst="rect">
            <a:avLst/>
          </a:prstGeom>
        </p:spPr>
        <p:txBody>
          <a:bodyPr vert="horz" lIns="91440" tIns="45720" rIns="91440" bIns="45720" rtlCol="0" anchor="b" anchorCtr="0"/>
          <a:lstStyle>
            <a:lvl1pPr algn="r" defTabSz="912813" rtl="0" fontAlgn="base">
              <a:spcBef>
                <a:spcPct val="0"/>
              </a:spcBef>
              <a:spcAft>
                <a:spcPct val="0"/>
              </a:spcAft>
              <a:defRPr lang="en-US" sz="800" kern="1200" smtClean="0">
                <a:solidFill>
                  <a:schemeClr val="tx1">
                    <a:tint val="75000"/>
                  </a:schemeClr>
                </a:solidFill>
                <a:latin typeface="+mn-lt"/>
                <a:ea typeface="+mn-ea"/>
                <a:cs typeface="+mn-cs"/>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56" r:id="rId1"/>
    <p:sldLayoutId id="2147483657" r:id="rId2"/>
    <p:sldLayoutId id="2147483658" r:id="rId3"/>
    <p:sldLayoutId id="2147483660" r:id="rId4"/>
    <p:sldLayoutId id="2147483661" r:id="rId5"/>
    <p:sldLayoutId id="2147483662" r:id="rId6"/>
    <p:sldLayoutId id="2147483663" r:id="rId7"/>
    <p:sldLayoutId id="2147483664" r:id="rId8"/>
  </p:sldLayoutIdLst>
  <p:transition xmlns:p14="http://schemas.microsoft.com/office/powerpoint/2007/7/12/main">
    <p:fade/>
  </p:transition>
  <p:timing>
    <p:tnLst>
      <p:par>
        <p:cTn xmlns:p14="http://schemas.microsoft.com/office/powerpoint/2007/7/12/main" id="1" dur="indefinite" restart="never" nodeType="tmRoot"/>
      </p:par>
    </p:tnLst>
  </p:timing>
  <p:txStyles>
    <p:titleStyle>
      <a:lvl1pPr algn="l" defTabSz="914363" rtl="0" eaLnBrk="1" latinLnBrk="0" hangingPunct="1">
        <a:lnSpc>
          <a:spcPct val="90000"/>
        </a:lnSpc>
        <a:spcBef>
          <a:spcPct val="0"/>
        </a:spcBef>
        <a:buNone/>
        <a:defRPr lang="en-US" sz="4000" b="0" kern="1200" cap="none" spc="-150" dirty="0" smtClean="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SzPct val="80000"/>
        <a:buFontTx/>
        <a:buBlip>
          <a:blip r:embed="rId11"/>
        </a:buBlip>
        <a:defRPr sz="3200" kern="1200">
          <a:solidFill>
            <a:schemeClr val="tx1"/>
          </a:solidFill>
          <a:latin typeface="+mn-lt"/>
          <a:ea typeface="+mn-ea"/>
          <a:cs typeface="+mn-cs"/>
        </a:defRPr>
      </a:lvl1pPr>
      <a:lvl2pPr marL="854075" indent="-396875" algn="l" defTabSz="914363" rtl="0" eaLnBrk="1" latinLnBrk="0" hangingPunct="1">
        <a:lnSpc>
          <a:spcPct val="90000"/>
        </a:lnSpc>
        <a:spcBef>
          <a:spcPct val="20000"/>
        </a:spcBef>
        <a:buSzPct val="80000"/>
        <a:buFontTx/>
        <a:buBlip>
          <a:blip r:embed="rId11"/>
        </a:buBlip>
        <a:defRPr sz="2800" kern="1200">
          <a:solidFill>
            <a:schemeClr val="tx1"/>
          </a:solidFill>
          <a:latin typeface="+mn-lt"/>
          <a:ea typeface="+mn-ea"/>
          <a:cs typeface="+mn-cs"/>
        </a:defRPr>
      </a:lvl2pPr>
      <a:lvl3pPr marL="1258888" indent="-404813" algn="l" defTabSz="914363" rtl="0" eaLnBrk="1" latinLnBrk="0" hangingPunct="1">
        <a:lnSpc>
          <a:spcPct val="90000"/>
        </a:lnSpc>
        <a:spcBef>
          <a:spcPct val="20000"/>
        </a:spcBef>
        <a:buSzPct val="80000"/>
        <a:buFontTx/>
        <a:buBlip>
          <a:blip r:embed="rId11"/>
        </a:buBlip>
        <a:defRPr sz="2400" kern="1200">
          <a:solidFill>
            <a:schemeClr val="tx1"/>
          </a:solidFill>
          <a:latin typeface="+mn-lt"/>
          <a:ea typeface="+mn-ea"/>
          <a:cs typeface="+mn-cs"/>
        </a:defRPr>
      </a:lvl3pPr>
      <a:lvl4pPr marL="1655763" indent="-396875" algn="l" defTabSz="914363" rtl="0" eaLnBrk="1" latinLnBrk="0" hangingPunct="1">
        <a:lnSpc>
          <a:spcPct val="90000"/>
        </a:lnSpc>
        <a:spcBef>
          <a:spcPct val="20000"/>
        </a:spcBef>
        <a:buSzPct val="80000"/>
        <a:buFontTx/>
        <a:buBlip>
          <a:blip r:embed="rId11"/>
        </a:buBlip>
        <a:defRPr sz="2400" kern="1200">
          <a:solidFill>
            <a:schemeClr val="tx1"/>
          </a:solidFill>
          <a:latin typeface="+mn-lt"/>
          <a:ea typeface="+mn-ea"/>
          <a:cs typeface="+mn-cs"/>
        </a:defRPr>
      </a:lvl4pPr>
      <a:lvl5pPr marL="2062163" indent="-406400" algn="l" defTabSz="914363" rtl="0" eaLnBrk="1" latinLnBrk="0" hangingPunct="1">
        <a:lnSpc>
          <a:spcPct val="90000"/>
        </a:lnSpc>
        <a:spcBef>
          <a:spcPct val="20000"/>
        </a:spcBef>
        <a:buSzPct val="80000"/>
        <a:buFontTx/>
        <a:buBlip>
          <a:blip r:embed="rId1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9.xml"/><Relationship Id="rId16" Type="http://schemas.openxmlformats.org/officeDocument/2006/relationships/image" Target="../media/image21.gif"/><Relationship Id="rId20"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jpe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32.png"/><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jpe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jpe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6.png"/><Relationship Id="rId3" Type="http://schemas.openxmlformats.org/officeDocument/2006/relationships/image" Target="../media/image40.png"/><Relationship Id="rId7" Type="http://schemas.openxmlformats.org/officeDocument/2006/relationships/image" Target="../media/image25.jpeg"/><Relationship Id="rId12"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2.jpeg"/><Relationship Id="rId11" Type="http://schemas.openxmlformats.org/officeDocument/2006/relationships/image" Target="../media/image3.png"/><Relationship Id="rId5" Type="http://schemas.openxmlformats.org/officeDocument/2006/relationships/image" Target="../media/image1.png"/><Relationship Id="rId10" Type="http://schemas.openxmlformats.org/officeDocument/2006/relationships/image" Target="../media/image44.jpeg"/><Relationship Id="rId4" Type="http://schemas.openxmlformats.org/officeDocument/2006/relationships/image" Target="../media/image41.png"/><Relationship Id="rId9"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7.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35.jpeg"/><Relationship Id="rId4" Type="http://schemas.openxmlformats.org/officeDocument/2006/relationships/image" Target="../media/image48.png"/><Relationship Id="rId9" Type="http://schemas.openxmlformats.org/officeDocument/2006/relationships/image" Target="../media/image51.png"/></Relationships>
</file>

<file path=ppt/slides/_rels/slide2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35.jpeg"/><Relationship Id="rId3" Type="http://schemas.openxmlformats.org/officeDocument/2006/relationships/image" Target="../media/image52.png"/><Relationship Id="rId7" Type="http://schemas.openxmlformats.org/officeDocument/2006/relationships/image" Target="../media/image48.png"/><Relationship Id="rId12"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55.png"/><Relationship Id="rId11" Type="http://schemas.openxmlformats.org/officeDocument/2006/relationships/image" Target="../media/image18.png"/><Relationship Id="rId5" Type="http://schemas.openxmlformats.org/officeDocument/2006/relationships/image" Target="../media/image54.png"/><Relationship Id="rId10" Type="http://schemas.openxmlformats.org/officeDocument/2006/relationships/image" Target="../media/image19.png"/><Relationship Id="rId4" Type="http://schemas.openxmlformats.org/officeDocument/2006/relationships/image" Target="../media/image53.png"/><Relationship Id="rId9"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hyperlink" Target="http://www.microsoft.com/sqlserver/fasttrack" TargetMode="External"/><Relationship Id="rId2" Type="http://schemas.openxmlformats.org/officeDocument/2006/relationships/hyperlink" Target="http://www.microsoft.com/sqlserver/2008/en/us/data-warehousing.aspx" TargetMode="External"/><Relationship Id="rId1" Type="http://schemas.openxmlformats.org/officeDocument/2006/relationships/slideLayout" Target="../slideLayouts/slideLayout3.xml"/><Relationship Id="rId5" Type="http://schemas.openxmlformats.org/officeDocument/2006/relationships/hyperlink" Target="http://technet.microsoft.com/en-us/sqlserver/dd421879.aspx" TargetMode="External"/><Relationship Id="rId4" Type="http://schemas.openxmlformats.org/officeDocument/2006/relationships/hyperlink" Target="http://www.microsoft.com/sqlserver/2008/en/us/parallel-data-warehouse.asp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26.jpe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p:cNvSpPr txBox="1">
            <a:spLocks/>
          </p:cNvSpPr>
          <p:nvPr/>
        </p:nvSpPr>
        <p:spPr>
          <a:xfrm>
            <a:off x="457200" y="1905000"/>
            <a:ext cx="8382000" cy="1828193"/>
          </a:xfrm>
          <a:prstGeom prst="rect">
            <a:avLst/>
          </a:prstGeom>
        </p:spPr>
        <p:txBody>
          <a:bodyPr vert="horz" wrap="square" lIns="0" tIns="0" rIns="0" bIns="0" rtlCol="0" anchor="t">
            <a:spAutoFit/>
          </a:bodyPr>
          <a:lstStyle/>
          <a:p>
            <a:pPr lvl="0" defTabSz="914363">
              <a:lnSpc>
                <a:spcPct val="90000"/>
              </a:lnSpc>
              <a:spcBef>
                <a:spcPct val="0"/>
              </a:spcBef>
              <a:defRPr/>
            </a:pPr>
            <a:r>
              <a:rPr lang="en-US" sz="4800" spc="-150" dirty="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cs typeface="Arial" charset="0"/>
              </a:rPr>
              <a:t>SQL </a:t>
            </a:r>
            <a:r>
              <a:rPr lang="en-US" sz="4800" spc="-15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cs typeface="Arial" charset="0"/>
              </a:rPr>
              <a:t>Server </a:t>
            </a:r>
            <a:r>
              <a:rPr lang="en-US" sz="4800" spc="-150" smtClean="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cs typeface="Arial" charset="0"/>
              </a:rPr>
              <a:t>2008 Fast </a:t>
            </a:r>
            <a:r>
              <a:rPr lang="en-US" sz="4800" spc="-150" dirty="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cs typeface="Arial" charset="0"/>
              </a:rPr>
              <a:t>Track Data Warehouse 2.0</a:t>
            </a:r>
          </a:p>
          <a:p>
            <a:pPr lvl="0" defTabSz="914363">
              <a:lnSpc>
                <a:spcPct val="90000"/>
              </a:lnSpc>
              <a:spcBef>
                <a:spcPct val="0"/>
              </a:spcBef>
              <a:defRPr/>
            </a:pPr>
            <a:r>
              <a:rPr lang="en-US" sz="3600" i="1" spc="-150" dirty="0">
                <a:ln w="3175">
                  <a:noFill/>
                </a:ln>
                <a:gradFill flip="none" rotWithShape="1">
                  <a:gsLst>
                    <a:gs pos="42000">
                      <a:srgbClr xmlns:mc="http://schemas.openxmlformats.org/markup-compatibility/2006" xmlns:a14="http://schemas.microsoft.com/office/drawing/2007/7/7/main" val="FFFFFF" mc:Ignorable=""/>
                    </a:gs>
                    <a:gs pos="80000">
                      <a:srgbClr xmlns:mc="http://schemas.openxmlformats.org/markup-compatibility/2006" xmlns:a14="http://schemas.microsoft.com/office/drawing/2007/7/7/main" val="9F9F9F" mc:Ignorable=""/>
                    </a:gs>
                  </a:gsLst>
                  <a:lin ang="5400000" scaled="0"/>
                  <a:tileRect/>
                </a:gradFill>
                <a:effectLst>
                  <a:outerShdw blurRad="50800" dist="38100" dir="2700000" algn="tl" rotWithShape="0">
                    <a:prstClr val="black">
                      <a:alpha val="40000"/>
                    </a:prstClr>
                  </a:outerShdw>
                </a:effectLst>
                <a:cs typeface="Arial" charset="0"/>
              </a:rPr>
              <a:t>Accelerate your data warehouse roadmap</a:t>
            </a:r>
          </a:p>
        </p:txBody>
      </p:sp>
      <p:pic>
        <p:nvPicPr>
          <p:cNvPr id="5" name="Picture 2" descr="F:\Temp\wz33cd\SQL Server 2008 Fast Track Data Warehouse\Horizontal\online-rgb\reverse\SQL08-FTDW_h_rgb_r.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30765" y="261005"/>
            <a:ext cx="4029429" cy="931302"/>
          </a:xfrm>
          <a:prstGeom prst="rect">
            <a:avLst/>
          </a:prstGeom>
          <a:noFill/>
          <a:extLst/>
        </p:spPr>
      </p:pic>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1" name="Rounded Rectangle 40"/>
          <p:cNvSpPr/>
          <p:nvPr/>
        </p:nvSpPr>
        <p:spPr bwMode="auto">
          <a:xfrm>
            <a:off x="348633" y="4353015"/>
            <a:ext cx="8458200" cy="1648690"/>
          </a:xfrm>
          <a:prstGeom prst="roundRect">
            <a:avLst>
              <a:gd name="adj" fmla="val 5196"/>
            </a:avLst>
          </a:prstGeom>
          <a:blipFill dpi="0" rotWithShape="0">
            <a:blip r:embed="rId3" cstate="print">
              <a:lum/>
              <a:extLst>
                <a:ext uri="{28A0092B-C50C-407E-A947-70E740481C1C}">
                  <a14:useLocalDpi xmlns:a14="http://schemas.microsoft.com/office/drawing/2010/main" xmlns="" val="0"/>
                </a:ext>
              </a:extLst>
            </a:blip>
            <a:srcRect/>
            <a:stretch>
              <a:fillRect/>
            </a:stretch>
          </a:blipFill>
          <a:ln>
            <a:solidFill>
              <a:schemeClr val="accent1"/>
            </a:solidFill>
            <a:headEnd type="none" w="med" len="med"/>
            <a:tailEnd type="none" w="med" len="med"/>
          </a:ln>
          <a:effectLst>
            <a:outerShdw blurRad="254000" dist="152400" dir="5400000" algn="ctr" rotWithShape="0">
              <a:srgbClr xmlns:mc="http://schemas.openxmlformats.org/markup-compatibility/2006" xmlns:a14="http://schemas.microsoft.com/office/drawing/2007/7/7/main" val="000000" mc:Ignorable="">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L="342900" indent="-342900" algn="ctr" eaLnBrk="0" hangingPunct="0">
              <a:spcBef>
                <a:spcPct val="20000"/>
              </a:spcBef>
              <a:buClr>
                <a:srgbClr xmlns:mc="http://schemas.openxmlformats.org/markup-compatibility/2006" xmlns:a14="http://schemas.microsoft.com/office/drawing/2007/7/7/main" val="0070C0" mc:Ignorable=""/>
              </a:buClr>
              <a:buSzPct val="115000"/>
              <a:defRPr/>
            </a:pPr>
            <a:r>
              <a:rPr lang="en-US" kern="0" spc="-150" dirty="0" smtClean="0">
                <a:gradFill flip="none" rotWithShape="1">
                  <a:gsLst>
                    <a:gs pos="0">
                      <a:schemeClr val="tx1"/>
                    </a:gs>
                    <a:gs pos="50000">
                      <a:schemeClr val="tx1">
                        <a:lumMod val="85000"/>
                      </a:schemeClr>
                    </a:gs>
                    <a:gs pos="100000">
                      <a:schemeClr val="tx1">
                        <a:lumMod val="65000"/>
                      </a:schemeClr>
                    </a:gs>
                  </a:gsLst>
                  <a:lin ang="5400000" scaled="1"/>
                  <a:tileRect/>
                </a:gradFill>
                <a:latin typeface="+mj-lt"/>
                <a:ea typeface="+mj-ea"/>
                <a:cs typeface="+mj-cs"/>
              </a:rPr>
              <a:t>SI Solution Templates</a:t>
            </a:r>
          </a:p>
        </p:txBody>
      </p:sp>
      <p:sp useBgFill="1">
        <p:nvSpPr>
          <p:cNvPr id="47" name="Rounded Rectangle 46"/>
          <p:cNvSpPr/>
          <p:nvPr/>
        </p:nvSpPr>
        <p:spPr bwMode="auto">
          <a:xfrm>
            <a:off x="348633" y="1399548"/>
            <a:ext cx="8458199" cy="2773357"/>
          </a:xfrm>
          <a:prstGeom prst="roundRect">
            <a:avLst>
              <a:gd name="adj" fmla="val 3635"/>
            </a:avLst>
          </a:prstGeom>
          <a:blipFill dpi="0" rotWithShape="0">
            <a:blip r:embed="rId3" cstate="print">
              <a:lum/>
              <a:extLst>
                <a:ext uri="{28A0092B-C50C-407E-A947-70E740481C1C}">
                  <a14:useLocalDpi xmlns:a14="http://schemas.microsoft.com/office/drawing/2010/main" xmlns="" val="0"/>
                </a:ext>
              </a:extLst>
            </a:blip>
            <a:srcRect/>
            <a:stretch>
              <a:fillRect/>
            </a:stretch>
          </a:blipFill>
          <a:ln>
            <a:solidFill>
              <a:schemeClr val="accent2"/>
            </a:solidFill>
            <a:headEnd type="none" w="med" len="med"/>
            <a:tailEnd type="none" w="med" len="med"/>
          </a:ln>
          <a:effectLst>
            <a:outerShdw blurRad="254000" dist="152400" dir="5400000" algn="ctr" rotWithShape="0">
              <a:srgbClr xmlns:mc="http://schemas.openxmlformats.org/markup-compatibility/2006" xmlns:a14="http://schemas.microsoft.com/office/drawing/2007/7/7/main" val="000000" mc:Ignorable="">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L="342900" indent="-342900" algn="ctr" eaLnBrk="0" hangingPunct="0">
              <a:spcBef>
                <a:spcPct val="20000"/>
              </a:spcBef>
              <a:buClr>
                <a:srgbClr xmlns:mc="http://schemas.openxmlformats.org/markup-compatibility/2006" xmlns:a14="http://schemas.microsoft.com/office/drawing/2007/7/7/main" val="0070C0" mc:Ignorable=""/>
              </a:buClr>
              <a:buSzPct val="115000"/>
              <a:defRPr/>
            </a:pPr>
            <a:r>
              <a:rPr lang="en-US" kern="0" spc="-150" dirty="0" smtClean="0">
                <a:gradFill flip="none" rotWithShape="1">
                  <a:gsLst>
                    <a:gs pos="0">
                      <a:schemeClr val="tx1"/>
                    </a:gs>
                    <a:gs pos="50000">
                      <a:schemeClr val="tx1">
                        <a:lumMod val="85000"/>
                      </a:schemeClr>
                    </a:gs>
                    <a:gs pos="100000">
                      <a:schemeClr val="tx1">
                        <a:lumMod val="65000"/>
                      </a:schemeClr>
                    </a:gs>
                  </a:gsLst>
                  <a:lin ang="5400000" scaled="1"/>
                  <a:tileRect/>
                </a:gradFill>
                <a:latin typeface="+mj-lt"/>
                <a:ea typeface="+mj-ea"/>
                <a:cs typeface="+mj-cs"/>
              </a:rPr>
              <a:t>Twelve SMP Reference Architectures</a:t>
            </a:r>
          </a:p>
        </p:txBody>
      </p:sp>
      <p:sp>
        <p:nvSpPr>
          <p:cNvPr id="42" name="Rounded Rectangle 41"/>
          <p:cNvSpPr/>
          <p:nvPr/>
        </p:nvSpPr>
        <p:spPr>
          <a:xfrm>
            <a:off x="424833" y="4824057"/>
            <a:ext cx="8305800" cy="1108374"/>
          </a:xfrm>
          <a:prstGeom prst="roundRect">
            <a:avLst>
              <a:gd name="adj" fmla="val 7808"/>
            </a:avLst>
          </a:prstGeom>
          <a:solidFill>
            <a:schemeClr val="accent1">
              <a:alpha val="18000"/>
            </a:schemeClr>
          </a:soli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xmlns:mc="http://schemas.openxmlformats.org/markup-compatibility/2006" xmlns:a14="http://schemas.microsoft.com/office/drawing/2007/7/7/main" val="FFFFFF" mc:Ignorable=""/>
              </a:solidFill>
              <a:effectLst/>
              <a:uLnTx/>
              <a:uFillTx/>
              <a:latin typeface="Arial"/>
              <a:ea typeface="+mn-ea"/>
              <a:cs typeface="+mn-cs"/>
            </a:endParaRPr>
          </a:p>
        </p:txBody>
      </p:sp>
      <p:sp>
        <p:nvSpPr>
          <p:cNvPr id="40" name="Rounded Rectangle 39"/>
          <p:cNvSpPr/>
          <p:nvPr/>
        </p:nvSpPr>
        <p:spPr>
          <a:xfrm>
            <a:off x="424833" y="2420305"/>
            <a:ext cx="8305800" cy="1981200"/>
          </a:xfrm>
          <a:prstGeom prst="roundRect">
            <a:avLst>
              <a:gd name="adj" fmla="val 2389"/>
            </a:avLst>
          </a:prstGeom>
          <a:gradFill flip="none" rotWithShape="1">
            <a:gsLst>
              <a:gs pos="0">
                <a:schemeClr val="tx1">
                  <a:alpha val="54000"/>
                </a:schemeClr>
              </a:gs>
              <a:gs pos="50000">
                <a:srgbClr xmlns:mc="http://schemas.openxmlformats.org/markup-compatibility/2006" xmlns:a14="http://schemas.microsoft.com/office/drawing/2007/7/7/main" val="000000" mc:Ignorable="">
                  <a:alpha val="0"/>
                </a:srgbClr>
              </a:gs>
              <a:gs pos="100000">
                <a:srgbClr xmlns:mc="http://schemas.openxmlformats.org/markup-compatibility/2006" xmlns:a14="http://schemas.microsoft.com/office/drawing/2007/7/7/main" val="FFFFFF" mc:Ignorable="">
                  <a:lumMod val="75000"/>
                  <a:alpha val="0"/>
                </a:srgbClr>
              </a:gs>
            </a:gsLst>
            <a:lin ang="5400000" scaled="1"/>
            <a:tileRect/>
          </a:gradFill>
          <a:ln w="25400" cap="flat" cmpd="sng" algn="ctr">
            <a:noFill/>
            <a:prstDash val="solid"/>
          </a:ln>
          <a:effectLst/>
        </p:spPr>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xmlns:mc="http://schemas.openxmlformats.org/markup-compatibility/2006" xmlns:a14="http://schemas.microsoft.com/office/drawing/2007/7/7/main" val="FFFFFF" mc:Ignorable=""/>
              </a:solidFill>
              <a:effectLst/>
              <a:uLnTx/>
              <a:uFillTx/>
              <a:latin typeface="Arial"/>
              <a:ea typeface="+mn-ea"/>
              <a:cs typeface="+mn-cs"/>
            </a:endParaRPr>
          </a:p>
        </p:txBody>
      </p:sp>
      <p:sp>
        <p:nvSpPr>
          <p:cNvPr id="70" name="Title 69"/>
          <p:cNvSpPr>
            <a:spLocks noGrp="1"/>
          </p:cNvSpPr>
          <p:nvPr>
            <p:ph type="title"/>
          </p:nvPr>
        </p:nvSpPr>
        <p:spPr>
          <a:xfrm>
            <a:off x="381000" y="230188"/>
            <a:ext cx="8382000" cy="553998"/>
          </a:xfrm>
        </p:spPr>
        <p:txBody>
          <a:bodyPr vert="horz" wrap="square" lIns="0" tIns="0" rIns="0" bIns="0" rtlCol="0" anchor="t">
            <a:spAutoFit/>
          </a:bodyPr>
          <a:lstStyle/>
          <a:p>
            <a:r>
              <a:rPr lang="en-US" dirty="0"/>
              <a:t>Fast Track Data Warehouse </a:t>
            </a:r>
            <a:r>
              <a:rPr lang="en-US" dirty="0" smtClean="0"/>
              <a:t>2.0</a:t>
            </a:r>
            <a:endParaRPr lang="en-US" dirty="0"/>
          </a:p>
        </p:txBody>
      </p:sp>
      <p:grpSp>
        <p:nvGrpSpPr>
          <p:cNvPr id="2" name="Group 37"/>
          <p:cNvGrpSpPr/>
          <p:nvPr/>
        </p:nvGrpSpPr>
        <p:grpSpPr>
          <a:xfrm>
            <a:off x="6901833" y="4934905"/>
            <a:ext cx="1669042" cy="919848"/>
            <a:chOff x="10169806" y="4171285"/>
            <a:chExt cx="2709954" cy="1493520"/>
          </a:xfrm>
        </p:grpSpPr>
        <p:grpSp>
          <p:nvGrpSpPr>
            <p:cNvPr id="3" name="Group 18"/>
            <p:cNvGrpSpPr/>
            <p:nvPr/>
          </p:nvGrpSpPr>
          <p:grpSpPr>
            <a:xfrm>
              <a:off x="10169806" y="4171285"/>
              <a:ext cx="1682203" cy="1493520"/>
              <a:chOff x="113698" y="2178415"/>
              <a:chExt cx="1256315" cy="1196610"/>
            </a:xfrm>
          </p:grpSpPr>
          <p:pic>
            <p:nvPicPr>
              <p:cNvPr id="52"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113698" y="2178415"/>
                <a:ext cx="1055567" cy="1104170"/>
              </a:xfrm>
              <a:prstGeom prst="rect">
                <a:avLst/>
              </a:prstGeom>
              <a:noFill/>
            </p:spPr>
          </p:pic>
          <p:pic>
            <p:nvPicPr>
              <p:cNvPr id="53" name="Picture 2" descr="C:\Program Files\Microsoft Resource DVD Artwork\DVD_ART\Artwork_Imagery\HARDWARE_IMAGERY\Illustration - Misc Hardware\Windows Vista Illustration Icons\Generic Doc.png"/>
              <p:cNvPicPr>
                <a:picLocks noChangeAspect="1" noChangeArrowheads="1"/>
              </p:cNvPicPr>
              <p:nvPr/>
            </p:nvPicPr>
            <p:blipFill>
              <a:blip r:embed="rId5" cstate="email">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725488" y="2730500"/>
                <a:ext cx="644525" cy="644525"/>
              </a:xfrm>
              <a:prstGeom prst="rect">
                <a:avLst/>
              </a:prstGeom>
              <a:noFill/>
            </p:spPr>
          </p:pic>
        </p:grpSp>
        <p:pic>
          <p:nvPicPr>
            <p:cNvPr id="55" name="Rectangle 4111"/>
            <p:cNvPicPr>
              <a:picLocks noChangeAspect="1" noChangeArrowheads="1"/>
            </p:cNvPicPr>
            <p:nvPr/>
          </p:nvPicPr>
          <p:blipFill>
            <a:blip r:embed="rId6" cstate="email">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a:off x="12070099" y="4665511"/>
              <a:ext cx="809661" cy="705178"/>
            </a:xfrm>
            <a:prstGeom prst="rect">
              <a:avLst/>
            </a:prstGeom>
            <a:noFill/>
            <a:ln w="9525">
              <a:noFill/>
              <a:miter lim="800000"/>
              <a:headEnd/>
              <a:tailEnd/>
            </a:ln>
          </p:spPr>
        </p:pic>
      </p:grpSp>
      <p:pic>
        <p:nvPicPr>
          <p:cNvPr id="65" name="Picture 64"/>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653433" y="3182305"/>
            <a:ext cx="1371600" cy="556788"/>
          </a:xfrm>
          <a:prstGeom prst="rect">
            <a:avLst/>
          </a:prstGeom>
          <a:noFill/>
          <a:ln w="9525">
            <a:noFill/>
            <a:miter lim="800000"/>
            <a:headEnd/>
            <a:tailEnd/>
          </a:ln>
          <a:effectLst>
            <a:outerShdw blurRad="76200" dir="13500000" sy="23000" kx="1200000" algn="br" rotWithShape="0">
              <a:prstClr val="black">
                <a:alpha val="20000"/>
              </a:prstClr>
            </a:outerShdw>
            <a:reflection blurRad="6350" stA="52000" endA="300" endPos="35000" dir="5400000" sy="-100000" algn="bl" rotWithShape="0"/>
          </a:effectLst>
        </p:spPr>
      </p:pic>
      <p:pic>
        <p:nvPicPr>
          <p:cNvPr id="76" name="Picture 3" descr="C:\Users\vfontama\Documents\SQL Server Logos\SQL08_h_rgb.png"/>
          <p:cNvPicPr>
            <a:picLocks noChangeAspect="1" noChangeArrowheads="1"/>
          </p:cNvPicPr>
          <p:nvPr/>
        </p:nvPicPr>
        <p:blipFill>
          <a:blip r:embed="rId8" cstate="email">
            <a:extLst>
              <a:ext uri="{28A0092B-C50C-407E-A947-70E740481C1C}">
                <a14:useLocalDpi xmlns:a14="http://schemas.microsoft.com/office/drawing/2010/main" xmlns="" val="0"/>
              </a:ext>
            </a:extLst>
          </a:blip>
          <a:stretch>
            <a:fillRect/>
          </a:stretch>
        </p:blipFill>
        <p:spPr bwMode="auto">
          <a:xfrm>
            <a:off x="3463939" y="1818797"/>
            <a:ext cx="2151386" cy="444131"/>
          </a:xfrm>
          <a:prstGeom prst="rect">
            <a:avLst/>
          </a:prstGeom>
          <a:noFill/>
        </p:spPr>
      </p:pic>
      <p:pic>
        <p:nvPicPr>
          <p:cNvPr id="82" name="Picture 81" descr="bull.png"/>
          <p:cNvPicPr>
            <a:picLocks noChangeAspect="1"/>
          </p:cNvPicPr>
          <p:nvPr/>
        </p:nvPicPr>
        <p:blipFill>
          <a:blip r:embed="rId9" cstate="email">
            <a:lum bright="40000"/>
            <a:extLst>
              <a:ext uri="{28A0092B-C50C-407E-A947-70E740481C1C}">
                <a14:useLocalDpi xmlns:a14="http://schemas.microsoft.com/office/drawing/2010/main" xmlns="" val="0"/>
              </a:ext>
            </a:extLst>
          </a:blip>
          <a:stretch>
            <a:fillRect/>
          </a:stretch>
        </p:blipFill>
        <p:spPr>
          <a:xfrm>
            <a:off x="4234833" y="2648905"/>
            <a:ext cx="735358" cy="332254"/>
          </a:xfrm>
          <a:prstGeom prst="rect">
            <a:avLst/>
          </a:prstGeom>
        </p:spPr>
      </p:pic>
      <p:pic>
        <p:nvPicPr>
          <p:cNvPr id="26" name="Picture 25" descr="avanade.png"/>
          <p:cNvPicPr>
            <a:picLocks noChangeAspect="1"/>
          </p:cNvPicPr>
          <p:nvPr/>
        </p:nvPicPr>
        <p:blipFill>
          <a:blip r:embed="rId10" cstate="email">
            <a:lum bright="100000"/>
            <a:extLst>
              <a:ext uri="{28A0092B-C50C-407E-A947-70E740481C1C}">
                <a14:useLocalDpi xmlns:a14="http://schemas.microsoft.com/office/drawing/2010/main" xmlns="" val="0"/>
              </a:ext>
            </a:extLst>
          </a:blip>
          <a:stretch>
            <a:fillRect/>
          </a:stretch>
        </p:blipFill>
        <p:spPr>
          <a:xfrm>
            <a:off x="1907510" y="5259868"/>
            <a:ext cx="1470571" cy="398049"/>
          </a:xfrm>
          <a:prstGeom prst="rect">
            <a:avLst/>
          </a:prstGeom>
        </p:spPr>
      </p:pic>
      <p:pic>
        <p:nvPicPr>
          <p:cNvPr id="27" name="Picture 26" descr="hitachi.png"/>
          <p:cNvPicPr>
            <a:picLocks noChangeAspect="1"/>
          </p:cNvPicPr>
          <p:nvPr/>
        </p:nvPicPr>
        <p:blipFill>
          <a:blip r:embed="rId11" cstate="email">
            <a:lum bright="100000"/>
            <a:extLst>
              <a:ext uri="{28A0092B-C50C-407E-A947-70E740481C1C}">
                <a14:useLocalDpi xmlns:a14="http://schemas.microsoft.com/office/drawing/2010/main" xmlns="" val="0"/>
              </a:ext>
            </a:extLst>
          </a:blip>
          <a:stretch>
            <a:fillRect/>
          </a:stretch>
        </p:blipFill>
        <p:spPr>
          <a:xfrm>
            <a:off x="3593533" y="5397835"/>
            <a:ext cx="1784300" cy="202920"/>
          </a:xfrm>
          <a:prstGeom prst="rect">
            <a:avLst/>
          </a:prstGeom>
        </p:spPr>
      </p:pic>
      <p:pic>
        <p:nvPicPr>
          <p:cNvPr id="28" name="Picture 27" descr="Cognizant_Technology_Solutions_white.png"/>
          <p:cNvPicPr>
            <a:picLocks noChangeAspect="1"/>
          </p:cNvPicPr>
          <p:nvPr/>
        </p:nvPicPr>
        <p:blipFill>
          <a:blip r:embed="rId12" cstate="email">
            <a:extLst>
              <a:ext uri="{28A0092B-C50C-407E-A947-70E740481C1C}">
                <a14:useLocalDpi xmlns:a14="http://schemas.microsoft.com/office/drawing/2010/main" xmlns="" val="0"/>
              </a:ext>
            </a:extLst>
          </a:blip>
          <a:stretch>
            <a:fillRect/>
          </a:stretch>
        </p:blipFill>
        <p:spPr>
          <a:xfrm>
            <a:off x="5785976" y="4989286"/>
            <a:ext cx="582457" cy="788744"/>
          </a:xfrm>
          <a:prstGeom prst="rect">
            <a:avLst/>
          </a:prstGeom>
        </p:spPr>
      </p:pic>
      <p:pic>
        <p:nvPicPr>
          <p:cNvPr id="29" name="Picture 28" descr="hp2.png"/>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2253633" y="3182305"/>
            <a:ext cx="1305154" cy="559352"/>
          </a:xfrm>
          <a:prstGeom prst="rect">
            <a:avLst/>
          </a:prstGeom>
          <a:effectLst/>
        </p:spPr>
      </p:pic>
      <p:pic>
        <p:nvPicPr>
          <p:cNvPr id="30" name="Picture 29" descr="bull2.png"/>
          <p:cNvPicPr>
            <a:picLocks noChangeAspect="1"/>
          </p:cNvPicPr>
          <p:nvPr/>
        </p:nvPicPr>
        <p:blipFill>
          <a:blip r:embed="rId14" cstate="email">
            <a:extLst>
              <a:ext uri="{28A0092B-C50C-407E-A947-70E740481C1C}">
                <a14:useLocalDpi xmlns:a14="http://schemas.microsoft.com/office/drawing/2010/main" xmlns="" val="0"/>
              </a:ext>
            </a:extLst>
          </a:blip>
          <a:stretch>
            <a:fillRect/>
          </a:stretch>
        </p:blipFill>
        <p:spPr>
          <a:xfrm>
            <a:off x="3853833" y="3106105"/>
            <a:ext cx="1371600" cy="1371600"/>
          </a:xfrm>
          <a:prstGeom prst="rect">
            <a:avLst/>
          </a:prstGeom>
          <a:effectLst/>
        </p:spPr>
      </p:pic>
      <p:pic>
        <p:nvPicPr>
          <p:cNvPr id="28680" name="Picture 8" descr="IBM eServer xSeries 360"/>
          <p:cNvPicPr>
            <a:picLocks noChangeAspect="1" noChangeArrowheads="1"/>
          </p:cNvPicPr>
          <p:nvPr/>
        </p:nvPicPr>
        <p:blipFill>
          <a:blip r:embed="rId15" cstate="email">
            <a:extLst>
              <a:ext uri="{28A0092B-C50C-407E-A947-70E740481C1C}">
                <a14:useLocalDpi xmlns:a14="http://schemas.microsoft.com/office/drawing/2010/main" xmlns="" val="0"/>
              </a:ext>
            </a:extLst>
          </a:blip>
          <a:stretch>
            <a:fillRect/>
          </a:stretch>
        </p:blipFill>
        <p:spPr bwMode="auto">
          <a:xfrm>
            <a:off x="5301633" y="2863216"/>
            <a:ext cx="1746250" cy="1309689"/>
          </a:xfrm>
          <a:prstGeom prst="rect">
            <a:avLst/>
          </a:prstGeom>
          <a:noFill/>
          <a:effectLst/>
        </p:spPr>
      </p:pic>
      <p:pic>
        <p:nvPicPr>
          <p:cNvPr id="32" name="Picture 31" descr="ibm-logo.gif"/>
          <p:cNvPicPr>
            <a:picLocks noChangeAspect="1"/>
          </p:cNvPicPr>
          <p:nvPr/>
        </p:nvPicPr>
        <p:blipFill>
          <a:blip r:embed="rId16" cstate="email">
            <a:extLst>
              <a:ext uri="{28A0092B-C50C-407E-A947-70E740481C1C}">
                <a14:useLocalDpi xmlns:a14="http://schemas.microsoft.com/office/drawing/2010/main" xmlns="" val="0"/>
              </a:ext>
            </a:extLst>
          </a:blip>
          <a:stretch>
            <a:fillRect/>
          </a:stretch>
        </p:blipFill>
        <p:spPr>
          <a:xfrm>
            <a:off x="5758833" y="2725105"/>
            <a:ext cx="914400" cy="415636"/>
          </a:xfrm>
          <a:prstGeom prst="rect">
            <a:avLst/>
          </a:prstGeom>
        </p:spPr>
      </p:pic>
      <p:pic>
        <p:nvPicPr>
          <p:cNvPr id="33" name="Picture 2"/>
          <p:cNvPicPr>
            <a:picLocks noChangeAspect="1" noChangeArrowheads="1"/>
          </p:cNvPicPr>
          <p:nvPr/>
        </p:nvPicPr>
        <p:blipFill>
          <a:blip r:embed="rId17" cstate="email">
            <a:extLst>
              <a:ext uri="{28A0092B-C50C-407E-A947-70E740481C1C}">
                <a14:useLocalDpi xmlns:a14="http://schemas.microsoft.com/office/drawing/2010/main" xmlns="" val="0"/>
              </a:ext>
            </a:extLst>
          </a:blip>
          <a:srcRect/>
          <a:stretch>
            <a:fillRect/>
          </a:stretch>
        </p:blipFill>
        <p:spPr bwMode="auto">
          <a:xfrm>
            <a:off x="7282833" y="2572705"/>
            <a:ext cx="1195387" cy="676275"/>
          </a:xfrm>
          <a:prstGeom prst="rect">
            <a:avLst/>
          </a:prstGeom>
          <a:noFill/>
          <a:ln w="9525">
            <a:noFill/>
            <a:miter lim="800000"/>
            <a:headEnd/>
            <a:tailEnd/>
          </a:ln>
          <a:effectLst/>
        </p:spPr>
      </p:pic>
      <p:pic>
        <p:nvPicPr>
          <p:cNvPr id="35" name="Picture 72" descr="emc_node"/>
          <p:cNvPicPr>
            <a:picLocks noChangeAspect="1" noChangeArrowheads="1"/>
          </p:cNvPicPr>
          <p:nvPr/>
        </p:nvPicPr>
        <p:blipFill>
          <a:blip r:embed="rId18" cstate="email">
            <a:extLst>
              <a:ext uri="{28A0092B-C50C-407E-A947-70E740481C1C}">
                <a14:useLocalDpi xmlns:a14="http://schemas.microsoft.com/office/drawing/2010/main" xmlns="" val="0"/>
              </a:ext>
            </a:extLst>
          </a:blip>
          <a:srcRect/>
          <a:stretch>
            <a:fillRect/>
          </a:stretch>
        </p:blipFill>
        <p:spPr bwMode="auto">
          <a:xfrm>
            <a:off x="7206633" y="3334705"/>
            <a:ext cx="1361300" cy="381000"/>
          </a:xfrm>
          <a:prstGeom prst="rect">
            <a:avLst/>
          </a:prstGeom>
          <a:noFill/>
        </p:spPr>
      </p:pic>
      <p:pic>
        <p:nvPicPr>
          <p:cNvPr id="31" name="Picture 8"/>
          <p:cNvPicPr>
            <a:picLocks noChangeAspect="1" noChangeArrowheads="1"/>
          </p:cNvPicPr>
          <p:nvPr/>
        </p:nvPicPr>
        <p:blipFill>
          <a:blip r:embed="rId19" cstate="email">
            <a:extLst>
              <a:ext uri="{28A0092B-C50C-407E-A947-70E740481C1C}">
                <a14:useLocalDpi xmlns:a14="http://schemas.microsoft.com/office/drawing/2010/main" xmlns="" val="0"/>
              </a:ext>
            </a:extLst>
          </a:blip>
          <a:srcRect/>
          <a:stretch>
            <a:fillRect/>
          </a:stretch>
        </p:blipFill>
        <p:spPr bwMode="auto">
          <a:xfrm>
            <a:off x="939184" y="5220657"/>
            <a:ext cx="504824" cy="504824"/>
          </a:xfrm>
          <a:prstGeom prst="rect">
            <a:avLst/>
          </a:prstGeom>
          <a:noFill/>
          <a:ln w="9525">
            <a:noFill/>
            <a:miter lim="800000"/>
            <a:headEnd/>
            <a:tailEnd/>
          </a:ln>
        </p:spPr>
      </p:pic>
      <p:pic>
        <p:nvPicPr>
          <p:cNvPr id="36" name="Picture 8"/>
          <p:cNvPicPr>
            <a:picLocks noChangeAspect="1" noChangeArrowheads="1"/>
          </p:cNvPicPr>
          <p:nvPr/>
        </p:nvPicPr>
        <p:blipFill>
          <a:blip r:embed="rId19" cstate="email">
            <a:extLst>
              <a:ext uri="{28A0092B-C50C-407E-A947-70E740481C1C}">
                <a14:useLocalDpi xmlns:a14="http://schemas.microsoft.com/office/drawing/2010/main" xmlns="" val="0"/>
              </a:ext>
            </a:extLst>
          </a:blip>
          <a:srcRect/>
          <a:stretch>
            <a:fillRect/>
          </a:stretch>
        </p:blipFill>
        <p:spPr bwMode="auto">
          <a:xfrm>
            <a:off x="1034434" y="2620332"/>
            <a:ext cx="504824" cy="504824"/>
          </a:xfrm>
          <a:prstGeom prst="rect">
            <a:avLst/>
          </a:prstGeom>
          <a:noFill/>
          <a:ln w="9525">
            <a:noFill/>
            <a:miter lim="800000"/>
            <a:headEnd/>
            <a:tailEnd/>
          </a:ln>
        </p:spPr>
      </p:pic>
      <p:pic>
        <p:nvPicPr>
          <p:cNvPr id="37" name="Picture 7" descr="C:\Users\vfontama\AppData\Local\Microsoft\Windows\Temporary Internet Files\Content.Outlook\JAE8CBKN\Dell Black Logo.jpg"/>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2672733" y="2610805"/>
            <a:ext cx="514350" cy="514350"/>
          </a:xfrm>
          <a:prstGeom prst="rect">
            <a:avLst/>
          </a:prstGeom>
          <a:noFill/>
        </p:spPr>
      </p:pic>
    </p:spTree>
    <p:extLst/>
  </p:cSld>
  <p:clrMapOvr>
    <a:masterClrMapping/>
  </p:clrMapOvr>
  <p:transition xmlns:p14="http://schemas.microsoft.com/office/powerpoint/2007/7/12/main" spd="med">
    <p:fade/>
  </p:transition>
  <p:timing>
    <p:tnLst>
      <p:par>
        <p:cTn xmlns:p14="http://schemas.microsoft.com/office/powerpoint/2007/7/12/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1" name="Rounded Rectangle 130"/>
          <p:cNvSpPr/>
          <p:nvPr/>
        </p:nvSpPr>
        <p:spPr bwMode="auto">
          <a:xfrm>
            <a:off x="6351372" y="2121237"/>
            <a:ext cx="1075038" cy="1086881"/>
          </a:xfrm>
          <a:prstGeom prst="roundRect">
            <a:avLst>
              <a:gd name="adj" fmla="val 50000"/>
            </a:avLst>
          </a:prstGeom>
          <a:ln>
            <a:solidFill>
              <a:schemeClr val="accent2"/>
            </a:solidFill>
            <a:headEnd type="none" w="med" len="med"/>
            <a:tailEnd type="none" w="med" len="med"/>
          </a:ln>
          <a:effectLst>
            <a:outerShdw blurRad="254000" dist="152400" dir="5400000" algn="ctr" rotWithShape="0">
              <a:srgbClr xmlns:mc="http://schemas.openxmlformats.org/markup-compatibility/2006" xmlns:a14="http://schemas.microsoft.com/office/drawing/2007/7/7/main" val="000000" mc:Ignorable="">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342900" lvl="0" indent="-342900" algn="ctr" eaLnBrk="0" hangingPunct="0">
              <a:spcBef>
                <a:spcPct val="20000"/>
              </a:spcBef>
              <a:buClr>
                <a:srgbClr xmlns:mc="http://schemas.openxmlformats.org/markup-compatibility/2006" xmlns:a14="http://schemas.microsoft.com/office/drawing/2007/7/7/main" val="0070C0" mc:Ignorable=""/>
              </a:buClr>
              <a:buSzPct val="115000"/>
              <a:defRPr/>
            </a:pPr>
            <a:endParaRPr lang="en-US" sz="2400" kern="0" spc="-150" dirty="0" smtClean="0">
              <a:gradFill flip="none" rotWithShape="1">
                <a:gsLst>
                  <a:gs pos="0">
                    <a:srgbClr xmlns:mc="http://schemas.openxmlformats.org/markup-compatibility/2006" xmlns:a14="http://schemas.microsoft.com/office/drawing/2007/7/7/main" val="DA0000" mc:Ignorable="">
                      <a:shade val="30000"/>
                      <a:satMod val="115000"/>
                    </a:srgbClr>
                  </a:gs>
                  <a:gs pos="50000">
                    <a:srgbClr xmlns:mc="http://schemas.openxmlformats.org/markup-compatibility/2006" xmlns:a14="http://schemas.microsoft.com/office/drawing/2007/7/7/main" val="DA0000" mc:Ignorable="">
                      <a:shade val="67500"/>
                      <a:satMod val="115000"/>
                    </a:srgbClr>
                  </a:gs>
                  <a:gs pos="100000">
                    <a:srgbClr xmlns:mc="http://schemas.openxmlformats.org/markup-compatibility/2006" xmlns:a14="http://schemas.microsoft.com/office/drawing/2007/7/7/main" val="DA0000" mc:Ignorable="">
                      <a:shade val="100000"/>
                      <a:satMod val="115000"/>
                    </a:srgbClr>
                  </a:gs>
                </a:gsLst>
                <a:lin ang="16200000" scaled="1"/>
                <a:tileRect/>
              </a:gradFill>
              <a:latin typeface="+mj-lt"/>
              <a:ea typeface="+mj-ea"/>
              <a:cs typeface="+mj-cs"/>
            </a:endParaRPr>
          </a:p>
        </p:txBody>
      </p:sp>
      <p:grpSp>
        <p:nvGrpSpPr>
          <p:cNvPr id="125" name="Group 124"/>
          <p:cNvGrpSpPr/>
          <p:nvPr/>
        </p:nvGrpSpPr>
        <p:grpSpPr>
          <a:xfrm rot="10800000">
            <a:off x="0" y="1120574"/>
            <a:ext cx="3521676" cy="5247276"/>
            <a:chOff x="2286001" y="1132931"/>
            <a:chExt cx="6858000" cy="5247276"/>
          </a:xfrm>
        </p:grpSpPr>
        <p:sp>
          <p:nvSpPr>
            <p:cNvPr id="120" name="Rectangle 119"/>
            <p:cNvSpPr/>
            <p:nvPr/>
          </p:nvSpPr>
          <p:spPr>
            <a:xfrm rot="5400000">
              <a:off x="5280569" y="-1861637"/>
              <a:ext cx="868863" cy="6858000"/>
            </a:xfrm>
            <a:prstGeom prst="rect">
              <a:avLst/>
            </a:prstGeom>
            <a:gradFill flip="none" rotWithShape="1">
              <a:gsLst>
                <a:gs pos="0">
                  <a:schemeClr val="accent2">
                    <a:lumMod val="50000"/>
                  </a:schemeClr>
                </a:gs>
                <a:gs pos="50000">
                  <a:srgbClr xmlns:mc="http://schemas.openxmlformats.org/markup-compatibility/2006" xmlns:a14="http://schemas.microsoft.com/office/drawing/2007/7/7/main" val="000000" mc:Ignorable="">
                    <a:alpha val="73000"/>
                  </a:srgbClr>
                </a:gs>
                <a:gs pos="100000">
                  <a:srgbClr xmlns:mc="http://schemas.openxmlformats.org/markup-compatibility/2006" xmlns:a14="http://schemas.microsoft.com/office/drawing/2007/7/7/main" val="FFFFFF" mc:Ignorable="">
                    <a:lumMod val="75000"/>
                    <a:alpha val="0"/>
                  </a:srgbClr>
                </a:gs>
              </a:gsLst>
              <a:lin ang="5400000" scaled="1"/>
              <a:tileRect/>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xmlns:mc="http://schemas.openxmlformats.org/markup-compatibility/2006" xmlns:a14="http://schemas.microsoft.com/office/drawing/2007/7/7/main" val="FFFFFF" mc:Ignorable=""/>
                </a:solidFill>
                <a:effectLst/>
                <a:uLnTx/>
                <a:uFillTx/>
                <a:latin typeface="Arial"/>
                <a:ea typeface="+mn-ea"/>
                <a:cs typeface="+mn-cs"/>
              </a:endParaRPr>
            </a:p>
          </p:txBody>
        </p:sp>
        <p:sp>
          <p:nvSpPr>
            <p:cNvPr id="121" name="Rectangle 120"/>
            <p:cNvSpPr/>
            <p:nvPr/>
          </p:nvSpPr>
          <p:spPr>
            <a:xfrm rot="5400000">
              <a:off x="5280569" y="2516776"/>
              <a:ext cx="868863" cy="6858000"/>
            </a:xfrm>
            <a:prstGeom prst="rect">
              <a:avLst/>
            </a:prstGeom>
            <a:gradFill flip="none" rotWithShape="1">
              <a:gsLst>
                <a:gs pos="0">
                  <a:schemeClr val="accent5">
                    <a:lumMod val="50000"/>
                  </a:schemeClr>
                </a:gs>
                <a:gs pos="50000">
                  <a:srgbClr xmlns:mc="http://schemas.openxmlformats.org/markup-compatibility/2006" xmlns:a14="http://schemas.microsoft.com/office/drawing/2007/7/7/main" val="000000" mc:Ignorable="">
                    <a:alpha val="73000"/>
                  </a:srgbClr>
                </a:gs>
                <a:gs pos="100000">
                  <a:srgbClr xmlns:mc="http://schemas.openxmlformats.org/markup-compatibility/2006" xmlns:a14="http://schemas.microsoft.com/office/drawing/2007/7/7/main" val="FFFFFF" mc:Ignorable="">
                    <a:lumMod val="75000"/>
                    <a:alpha val="0"/>
                  </a:srgbClr>
                </a:gs>
              </a:gsLst>
              <a:lin ang="5400000" scaled="1"/>
              <a:tileRect/>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xmlns:mc="http://schemas.openxmlformats.org/markup-compatibility/2006" xmlns:a14="http://schemas.microsoft.com/office/drawing/2007/7/7/main" val="FFFFFF" mc:Ignorable=""/>
                </a:solidFill>
                <a:effectLst/>
                <a:uLnTx/>
                <a:uFillTx/>
                <a:latin typeface="Arial"/>
                <a:ea typeface="+mn-ea"/>
                <a:cs typeface="+mn-cs"/>
              </a:endParaRPr>
            </a:p>
          </p:txBody>
        </p:sp>
        <p:sp>
          <p:nvSpPr>
            <p:cNvPr id="122" name="Rectangle 121"/>
            <p:cNvSpPr/>
            <p:nvPr/>
          </p:nvSpPr>
          <p:spPr>
            <a:xfrm rot="5400000">
              <a:off x="5280569" y="1422172"/>
              <a:ext cx="868863" cy="6858000"/>
            </a:xfrm>
            <a:prstGeom prst="rect">
              <a:avLst/>
            </a:prstGeom>
            <a:gradFill flip="none" rotWithShape="1">
              <a:gsLst>
                <a:gs pos="0">
                  <a:schemeClr val="accent2">
                    <a:lumMod val="50000"/>
                  </a:schemeClr>
                </a:gs>
                <a:gs pos="50000">
                  <a:srgbClr xmlns:mc="http://schemas.openxmlformats.org/markup-compatibility/2006" xmlns:a14="http://schemas.microsoft.com/office/drawing/2007/7/7/main" val="000000" mc:Ignorable="">
                    <a:alpha val="73000"/>
                  </a:srgbClr>
                </a:gs>
                <a:gs pos="100000">
                  <a:srgbClr xmlns:mc="http://schemas.openxmlformats.org/markup-compatibility/2006" xmlns:a14="http://schemas.microsoft.com/office/drawing/2007/7/7/main" val="FFFFFF" mc:Ignorable="">
                    <a:lumMod val="75000"/>
                    <a:alpha val="0"/>
                  </a:srgbClr>
                </a:gs>
              </a:gsLst>
              <a:lin ang="5400000" scaled="1"/>
              <a:tileRect/>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xmlns:mc="http://schemas.openxmlformats.org/markup-compatibility/2006" xmlns:a14="http://schemas.microsoft.com/office/drawing/2007/7/7/main" val="FFFFFF" mc:Ignorable=""/>
                </a:solidFill>
                <a:effectLst/>
                <a:uLnTx/>
                <a:uFillTx/>
                <a:latin typeface="Arial"/>
                <a:ea typeface="+mn-ea"/>
                <a:cs typeface="+mn-cs"/>
              </a:endParaRPr>
            </a:p>
          </p:txBody>
        </p:sp>
        <p:sp>
          <p:nvSpPr>
            <p:cNvPr id="123" name="Rectangle 122"/>
            <p:cNvSpPr/>
            <p:nvPr/>
          </p:nvSpPr>
          <p:spPr>
            <a:xfrm rot="5400000">
              <a:off x="5280569" y="327569"/>
              <a:ext cx="868863" cy="6858000"/>
            </a:xfrm>
            <a:prstGeom prst="rect">
              <a:avLst/>
            </a:prstGeom>
            <a:gradFill flip="none" rotWithShape="1">
              <a:gsLst>
                <a:gs pos="0">
                  <a:schemeClr val="bg2"/>
                </a:gs>
                <a:gs pos="50000">
                  <a:srgbClr xmlns:mc="http://schemas.openxmlformats.org/markup-compatibility/2006" xmlns:a14="http://schemas.microsoft.com/office/drawing/2007/7/7/main" val="000000" mc:Ignorable="">
                    <a:alpha val="73000"/>
                  </a:srgbClr>
                </a:gs>
                <a:gs pos="100000">
                  <a:srgbClr xmlns:mc="http://schemas.openxmlformats.org/markup-compatibility/2006" xmlns:a14="http://schemas.microsoft.com/office/drawing/2007/7/7/main" val="FFFFFF" mc:Ignorable="">
                    <a:lumMod val="75000"/>
                    <a:alpha val="0"/>
                  </a:srgbClr>
                </a:gs>
              </a:gsLst>
              <a:lin ang="5400000" scaled="1"/>
              <a:tileRect/>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xmlns:mc="http://schemas.openxmlformats.org/markup-compatibility/2006" xmlns:a14="http://schemas.microsoft.com/office/drawing/2007/7/7/main" val="FFFFFF" mc:Ignorable=""/>
                </a:solidFill>
                <a:effectLst/>
                <a:uLnTx/>
                <a:uFillTx/>
                <a:latin typeface="Arial"/>
                <a:ea typeface="+mn-ea"/>
                <a:cs typeface="+mn-cs"/>
              </a:endParaRPr>
            </a:p>
          </p:txBody>
        </p:sp>
        <p:sp>
          <p:nvSpPr>
            <p:cNvPr id="124" name="Rectangle 123"/>
            <p:cNvSpPr/>
            <p:nvPr/>
          </p:nvSpPr>
          <p:spPr>
            <a:xfrm rot="5400000">
              <a:off x="5280569" y="-767034"/>
              <a:ext cx="868863" cy="6858000"/>
            </a:xfrm>
            <a:prstGeom prst="rect">
              <a:avLst/>
            </a:prstGeom>
            <a:gradFill flip="none" rotWithShape="1">
              <a:gsLst>
                <a:gs pos="0">
                  <a:schemeClr val="accent5">
                    <a:lumMod val="50000"/>
                  </a:schemeClr>
                </a:gs>
                <a:gs pos="50000">
                  <a:srgbClr xmlns:mc="http://schemas.openxmlformats.org/markup-compatibility/2006" xmlns:a14="http://schemas.microsoft.com/office/drawing/2007/7/7/main" val="000000" mc:Ignorable="">
                    <a:alpha val="73000"/>
                  </a:srgbClr>
                </a:gs>
                <a:gs pos="100000">
                  <a:srgbClr xmlns:mc="http://schemas.openxmlformats.org/markup-compatibility/2006" xmlns:a14="http://schemas.microsoft.com/office/drawing/2007/7/7/main" val="FFFFFF" mc:Ignorable="">
                    <a:lumMod val="75000"/>
                    <a:alpha val="0"/>
                  </a:srgbClr>
                </a:gs>
              </a:gsLst>
              <a:lin ang="5400000" scaled="1"/>
              <a:tileRect/>
            </a:gradFill>
            <a:ln w="25400" cap="flat" cmpd="sng" algn="ctr">
              <a:noFill/>
              <a:prstDash val="solid"/>
            </a:ln>
            <a:effectLst/>
          </p:spPr>
          <p:txBody>
            <a:bodyPr rtlCol="0" anchor="ctr"/>
            <a:lstStyle/>
            <a:p>
              <a:pPr algn="ctr" fontAlgn="base">
                <a:spcBef>
                  <a:spcPct val="0"/>
                </a:spcBef>
                <a:spcAft>
                  <a:spcPct val="0"/>
                </a:spcAft>
              </a:pPr>
              <a:endParaRPr lang="en-US">
                <a:solidFill>
                  <a:srgbClr xmlns:mc="http://schemas.openxmlformats.org/markup-compatibility/2006" xmlns:a14="http://schemas.microsoft.com/office/drawing/2007/7/7/main" val="FFFFFF" mc:Ignorable=""/>
                </a:solidFill>
                <a:latin typeface="Arial"/>
              </a:endParaRPr>
            </a:p>
          </p:txBody>
        </p:sp>
      </p:grpSp>
      <p:sp>
        <p:nvSpPr>
          <p:cNvPr id="105" name="Title 104"/>
          <p:cNvSpPr>
            <a:spLocks noGrp="1"/>
          </p:cNvSpPr>
          <p:nvPr>
            <p:ph type="title"/>
          </p:nvPr>
        </p:nvSpPr>
        <p:spPr/>
        <p:txBody>
          <a:bodyPr/>
          <a:lstStyle/>
          <a:p>
            <a:r>
              <a:rPr dirty="0" smtClean="0"/>
              <a:t>Fast Track Data </a:t>
            </a:r>
            <a:r>
              <a:rPr smtClean="0"/>
              <a:t>Warehouse </a:t>
            </a:r>
            <a:r>
              <a:rPr lang="en-US" smtClean="0"/>
              <a:t>value </a:t>
            </a:r>
            <a:r>
              <a:rPr lang="en-US" dirty="0"/>
              <a:t>prop</a:t>
            </a:r>
          </a:p>
        </p:txBody>
      </p:sp>
      <p:sp>
        <p:nvSpPr>
          <p:cNvPr id="87" name="Slide Number Placeholder 2"/>
          <p:cNvSpPr>
            <a:spLocks noGrp="1"/>
          </p:cNvSpPr>
          <p:nvPr>
            <p:ph type="sldNum" sz="quarter" idx="10"/>
          </p:nvPr>
        </p:nvSpPr>
        <p:spPr/>
        <p:txBody>
          <a:bodyPr/>
          <a:lstStyle/>
          <a:p>
            <a:pPr>
              <a:defRPr/>
            </a:pPr>
            <a:fld id="{10D8CF26-3B53-4BF5-BF44-8EF8DF781331}" type="slidenum">
              <a:rPr lang="en-US" smtClean="0">
                <a:solidFill>
                  <a:srgbClr xmlns:mc="http://schemas.openxmlformats.org/markup-compatibility/2006" xmlns:a14="http://schemas.microsoft.com/office/drawing/2007/7/7/main" val="333333" mc:Ignorable=""/>
                </a:solidFill>
              </a:rPr>
              <a:pPr>
                <a:defRPr/>
              </a:pPr>
              <a:t>11</a:t>
            </a:fld>
            <a:endParaRPr lang="en-US" dirty="0">
              <a:solidFill>
                <a:srgbClr xmlns:mc="http://schemas.openxmlformats.org/markup-compatibility/2006" xmlns:a14="http://schemas.microsoft.com/office/drawing/2007/7/7/main" val="333333" mc:Ignorable=""/>
              </a:solidFill>
            </a:endParaRPr>
          </a:p>
        </p:txBody>
      </p:sp>
      <p:sp>
        <p:nvSpPr>
          <p:cNvPr id="88" name="Footer Placeholder 3"/>
          <p:cNvSpPr txBox="1">
            <a:spLocks/>
          </p:cNvSpPr>
          <p:nvPr/>
        </p:nvSpPr>
        <p:spPr>
          <a:xfrm>
            <a:off x="557213" y="6590983"/>
            <a:ext cx="6249987" cy="2428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xmlns:mc="http://schemas.openxmlformats.org/markup-compatibility/2006" xmlns:a14="http://schemas.microsoft.com/office/drawing/2007/7/7/main" val="333333" mc:Ignorable=""/>
                </a:solidFill>
                <a:effectLst/>
                <a:uLnTx/>
                <a:uFillTx/>
                <a:latin typeface="+mn-lt"/>
                <a:ea typeface="+mn-ea"/>
                <a:cs typeface="+mn-cs"/>
              </a:rPr>
              <a:t>&lt;Session Name&gt;		Microsoft NDA-only</a:t>
            </a:r>
            <a:endParaRPr kumimoji="0" lang="en-US" sz="1800" b="0" i="0" u="none" strike="noStrike" kern="1200" cap="none" spc="0" normalizeH="0" baseline="0" noProof="0" dirty="0">
              <a:ln>
                <a:noFill/>
              </a:ln>
              <a:solidFill>
                <a:srgbClr xmlns:mc="http://schemas.openxmlformats.org/markup-compatibility/2006" xmlns:a14="http://schemas.microsoft.com/office/drawing/2007/7/7/main" val="333333" mc:Ignorable=""/>
              </a:solidFill>
              <a:effectLst/>
              <a:uLnTx/>
              <a:uFillTx/>
              <a:latin typeface="+mn-lt"/>
              <a:ea typeface="+mn-ea"/>
              <a:cs typeface="+mn-cs"/>
            </a:endParaRPr>
          </a:p>
        </p:txBody>
      </p:sp>
      <p:grpSp>
        <p:nvGrpSpPr>
          <p:cNvPr id="136" name="Group 135"/>
          <p:cNvGrpSpPr/>
          <p:nvPr/>
        </p:nvGrpSpPr>
        <p:grpSpPr>
          <a:xfrm>
            <a:off x="921840" y="1140936"/>
            <a:ext cx="4793431" cy="823784"/>
            <a:chOff x="921840" y="1140936"/>
            <a:chExt cx="4793431" cy="823784"/>
          </a:xfrm>
        </p:grpSpPr>
        <p:sp useBgFill="1">
          <p:nvSpPr>
            <p:cNvPr id="111" name="Rounded Rectangle 110"/>
            <p:cNvSpPr/>
            <p:nvPr/>
          </p:nvSpPr>
          <p:spPr bwMode="auto">
            <a:xfrm>
              <a:off x="921840" y="1140936"/>
              <a:ext cx="3629563" cy="823784"/>
            </a:xfrm>
            <a:prstGeom prst="roundRect">
              <a:avLst>
                <a:gd name="adj" fmla="val 50000"/>
              </a:avLst>
            </a:prstGeom>
            <a:ln>
              <a:solidFill>
                <a:schemeClr val="accent5"/>
              </a:solidFill>
              <a:headEnd type="none" w="med" len="med"/>
              <a:tailEnd type="none" w="med" len="med"/>
            </a:ln>
            <a:effectLst>
              <a:outerShdw blurRad="254000" dist="152400" dir="5400000" algn="ctr" rotWithShape="0">
                <a:srgbClr xmlns:mc="http://schemas.openxmlformats.org/markup-compatibility/2006" xmlns:a14="http://schemas.microsoft.com/office/drawing/2007/7/7/main" val="000000" mc:Ignorable="">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365760" rIns="91436" bIns="0" numCol="1" rtlCol="0" anchor="ctr" anchorCtr="0" compatLnSpc="1">
              <a:prstTxWarp prst="textNoShape">
                <a:avLst/>
              </a:prstTxWarp>
            </a:bodyPr>
            <a:lstStyle/>
            <a:p>
              <a:pPr lvl="0" algn="ctr" eaLnBrk="0" hangingPunct="0">
                <a:lnSpc>
                  <a:spcPct val="90000"/>
                </a:lnSpc>
                <a:spcBef>
                  <a:spcPct val="20000"/>
                </a:spcBef>
                <a:buClr>
                  <a:srgbClr xmlns:mc="http://schemas.openxmlformats.org/markup-compatibility/2006" xmlns:a14="http://schemas.microsoft.com/office/drawing/2007/7/7/main" val="0070C0" mc:Ignorable=""/>
                </a:buClr>
                <a:buSzPct val="115000"/>
                <a:defRPr/>
              </a:pPr>
              <a:r>
                <a:rPr lang="en-US" kern="0" spc="-150" dirty="0" smtClean="0">
                  <a:gradFill flip="none" rotWithShape="1">
                    <a:gsLst>
                      <a:gs pos="0">
                        <a:schemeClr val="tx1"/>
                      </a:gs>
                      <a:gs pos="50000">
                        <a:schemeClr val="tx1">
                          <a:lumMod val="85000"/>
                        </a:schemeClr>
                      </a:gs>
                      <a:gs pos="100000">
                        <a:schemeClr val="tx1">
                          <a:lumMod val="65000"/>
                        </a:schemeClr>
                      </a:gs>
                    </a:gsLst>
                    <a:lin ang="5400000" scaled="1"/>
                    <a:tileRect/>
                  </a:gradFill>
                  <a:latin typeface="+mj-lt"/>
                  <a:ea typeface="+mj-ea"/>
                  <a:cs typeface="+mj-cs"/>
                </a:rPr>
                <a:t>Appliance-like time to value</a:t>
              </a:r>
            </a:p>
            <a:p>
              <a:pPr lvl="0" algn="ctr" eaLnBrk="0" hangingPunct="0">
                <a:lnSpc>
                  <a:spcPct val="90000"/>
                </a:lnSpc>
                <a:spcBef>
                  <a:spcPct val="20000"/>
                </a:spcBef>
                <a:buClr>
                  <a:srgbClr xmlns:mc="http://schemas.openxmlformats.org/markup-compatibility/2006" xmlns:a14="http://schemas.microsoft.com/office/drawing/2007/7/7/main" val="0070C0" mc:Ignorable=""/>
                </a:buClr>
                <a:buSzPct val="115000"/>
                <a:defRPr/>
              </a:pPr>
              <a:r>
                <a:rPr lang="en-US" sz="1400" kern="0" dirty="0" smtClean="0">
                  <a:solidFill>
                    <a:schemeClr val="accent3"/>
                  </a:solidFill>
                  <a:latin typeface="+mj-lt"/>
                </a:rPr>
                <a:t>Reduces DBA effort; fewer indexes, </a:t>
              </a:r>
              <a:br>
                <a:rPr lang="en-US" sz="1400" kern="0" dirty="0" smtClean="0">
                  <a:solidFill>
                    <a:schemeClr val="accent3"/>
                  </a:solidFill>
                  <a:latin typeface="+mj-lt"/>
                </a:rPr>
              </a:br>
              <a:r>
                <a:rPr lang="en-US" sz="1400" kern="0" dirty="0" smtClean="0">
                  <a:solidFill>
                    <a:schemeClr val="accent3"/>
                  </a:solidFill>
                  <a:latin typeface="+mj-lt"/>
                </a:rPr>
                <a:t>much higher level of sequential I/O</a:t>
              </a:r>
            </a:p>
            <a:p>
              <a:pPr marL="342900" lvl="0" indent="-342900" algn="ctr" eaLnBrk="0" hangingPunct="0">
                <a:spcBef>
                  <a:spcPct val="20000"/>
                </a:spcBef>
                <a:buClr>
                  <a:srgbClr xmlns:mc="http://schemas.openxmlformats.org/markup-compatibility/2006" xmlns:a14="http://schemas.microsoft.com/office/drawing/2007/7/7/main" val="0070C0" mc:Ignorable=""/>
                </a:buClr>
                <a:buSzPct val="115000"/>
                <a:defRPr/>
              </a:pPr>
              <a:endParaRPr lang="en-US" sz="2000" kern="0" spc="-150" dirty="0" smtClean="0">
                <a:gradFill flip="none" rotWithShape="1">
                  <a:gsLst>
                    <a:gs pos="0">
                      <a:schemeClr val="tx1"/>
                    </a:gs>
                    <a:gs pos="50000">
                      <a:schemeClr val="tx1">
                        <a:lumMod val="85000"/>
                      </a:schemeClr>
                    </a:gs>
                    <a:gs pos="100000">
                      <a:schemeClr val="tx1">
                        <a:lumMod val="65000"/>
                      </a:schemeClr>
                    </a:gs>
                  </a:gsLst>
                  <a:lin ang="5400000" scaled="1"/>
                  <a:tileRect/>
                </a:gradFill>
                <a:latin typeface="+mj-lt"/>
                <a:ea typeface="+mj-ea"/>
                <a:cs typeface="+mj-cs"/>
              </a:endParaRPr>
            </a:p>
          </p:txBody>
        </p:sp>
        <p:cxnSp>
          <p:nvCxnSpPr>
            <p:cNvPr id="126" name="Straight Connector 125"/>
            <p:cNvCxnSpPr/>
            <p:nvPr/>
          </p:nvCxnSpPr>
          <p:spPr>
            <a:xfrm>
              <a:off x="4542079" y="1521669"/>
              <a:ext cx="1173192"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37" name="Group 136"/>
          <p:cNvGrpSpPr/>
          <p:nvPr/>
        </p:nvGrpSpPr>
        <p:grpSpPr>
          <a:xfrm>
            <a:off x="1539679" y="2232448"/>
            <a:ext cx="4809906" cy="823784"/>
            <a:chOff x="1539679" y="2232448"/>
            <a:chExt cx="4809906" cy="823784"/>
          </a:xfrm>
        </p:grpSpPr>
        <p:sp useBgFill="1">
          <p:nvSpPr>
            <p:cNvPr id="112" name="Rounded Rectangle 111"/>
            <p:cNvSpPr/>
            <p:nvPr/>
          </p:nvSpPr>
          <p:spPr bwMode="auto">
            <a:xfrm>
              <a:off x="1539679" y="2232448"/>
              <a:ext cx="3629563" cy="823784"/>
            </a:xfrm>
            <a:prstGeom prst="roundRect">
              <a:avLst>
                <a:gd name="adj" fmla="val 50000"/>
              </a:avLst>
            </a:prstGeom>
            <a:blipFill dpi="0" rotWithShape="0">
              <a:blip r:embed="rId3" cstate="print">
                <a:lum/>
              </a:blip>
              <a:srcRect/>
              <a:stretch>
                <a:fillRect l="-27917" t="-138499" r="-129052" b="-594000"/>
              </a:stretch>
            </a:blipFill>
            <a:ln>
              <a:solidFill>
                <a:schemeClr val="accent2"/>
              </a:solidFill>
              <a:headEnd type="none" w="med" len="med"/>
              <a:tailEnd type="none" w="med" len="med"/>
            </a:ln>
            <a:effectLst>
              <a:outerShdw blurRad="254000" dist="152400" dir="5400000" algn="ctr" rotWithShape="0">
                <a:srgbClr xmlns:mc="http://schemas.openxmlformats.org/markup-compatibility/2006" xmlns:a14="http://schemas.microsoft.com/office/drawing/2007/7/7/main" val="000000" mc:Ignorable="">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eaLnBrk="0" hangingPunct="0">
                <a:lnSpc>
                  <a:spcPct val="90000"/>
                </a:lnSpc>
                <a:spcBef>
                  <a:spcPct val="20000"/>
                </a:spcBef>
                <a:buClr>
                  <a:srgbClr xmlns:mc="http://schemas.openxmlformats.org/markup-compatibility/2006" xmlns:a14="http://schemas.microsoft.com/office/drawing/2007/7/7/main" val="0070C0" mc:Ignorable=""/>
                </a:buClr>
                <a:buSzPct val="115000"/>
                <a:defRPr/>
              </a:pPr>
              <a:r>
                <a:rPr lang="en-US" kern="0" spc="-150" dirty="0" smtClean="0">
                  <a:gradFill flip="none" rotWithShape="1">
                    <a:gsLst>
                      <a:gs pos="0">
                        <a:schemeClr val="tx1"/>
                      </a:gs>
                      <a:gs pos="50000">
                        <a:schemeClr val="tx1">
                          <a:lumMod val="85000"/>
                        </a:schemeClr>
                      </a:gs>
                      <a:gs pos="100000">
                        <a:schemeClr val="tx1">
                          <a:lumMod val="65000"/>
                        </a:schemeClr>
                      </a:gs>
                    </a:gsLst>
                    <a:lin ang="5400000" scaled="1"/>
                    <a:tileRect/>
                  </a:gradFill>
                </a:rPr>
                <a:t>Choice of HW Platforms</a:t>
              </a:r>
            </a:p>
            <a:p>
              <a:pPr lvl="0" algn="ctr" eaLnBrk="0" hangingPunct="0">
                <a:lnSpc>
                  <a:spcPct val="90000"/>
                </a:lnSpc>
                <a:spcBef>
                  <a:spcPct val="20000"/>
                </a:spcBef>
                <a:buClr>
                  <a:srgbClr xmlns:mc="http://schemas.openxmlformats.org/markup-compatibility/2006" xmlns:a14="http://schemas.microsoft.com/office/drawing/2007/7/7/main" val="0070C0" mc:Ignorable=""/>
                </a:buClr>
                <a:buSzPct val="115000"/>
                <a:defRPr/>
              </a:pPr>
              <a:r>
                <a:rPr lang="en-US" sz="1400" kern="0" dirty="0">
                  <a:solidFill>
                    <a:schemeClr val="accent3"/>
                  </a:solidFill>
                </a:rPr>
                <a:t>Dell, HP, Bull, EMC and IBM – more in future</a:t>
              </a:r>
              <a:endParaRPr lang="en-US" sz="2000" kern="0" spc="-150" dirty="0">
                <a:gradFill flip="none" rotWithShape="1">
                  <a:gsLst>
                    <a:gs pos="0">
                      <a:schemeClr val="tx1"/>
                    </a:gs>
                    <a:gs pos="50000">
                      <a:schemeClr val="tx1">
                        <a:lumMod val="85000"/>
                      </a:schemeClr>
                    </a:gs>
                    <a:gs pos="100000">
                      <a:schemeClr val="tx1">
                        <a:lumMod val="65000"/>
                      </a:schemeClr>
                    </a:gs>
                  </a:gsLst>
                  <a:lin ang="5400000" scaled="1"/>
                  <a:tileRect/>
                </a:gradFill>
              </a:endParaRPr>
            </a:p>
          </p:txBody>
        </p:sp>
        <p:cxnSp>
          <p:nvCxnSpPr>
            <p:cNvPr id="127" name="Straight Connector 126"/>
            <p:cNvCxnSpPr/>
            <p:nvPr/>
          </p:nvCxnSpPr>
          <p:spPr>
            <a:xfrm>
              <a:off x="5176393" y="2637896"/>
              <a:ext cx="1173192" cy="15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38" name="Group 137"/>
          <p:cNvGrpSpPr/>
          <p:nvPr/>
        </p:nvGrpSpPr>
        <p:grpSpPr>
          <a:xfrm>
            <a:off x="2132804" y="3332203"/>
            <a:ext cx="4797548" cy="823784"/>
            <a:chOff x="2132804" y="3332203"/>
            <a:chExt cx="4797548" cy="823784"/>
          </a:xfrm>
        </p:grpSpPr>
        <p:sp useBgFill="1">
          <p:nvSpPr>
            <p:cNvPr id="114" name="Rounded Rectangle 113"/>
            <p:cNvSpPr/>
            <p:nvPr/>
          </p:nvSpPr>
          <p:spPr bwMode="auto">
            <a:xfrm>
              <a:off x="2132804" y="3332203"/>
              <a:ext cx="3629563" cy="823784"/>
            </a:xfrm>
            <a:prstGeom prst="roundRect">
              <a:avLst>
                <a:gd name="adj" fmla="val 50000"/>
              </a:avLst>
            </a:prstGeom>
            <a:blipFill dpi="0" rotWithShape="0">
              <a:blip r:embed="rId3" cstate="print">
                <a:lum/>
              </a:blip>
              <a:srcRect/>
              <a:stretch>
                <a:fillRect l="-27917" t="-138499" r="-129052" b="-594000"/>
              </a:stretch>
            </a:blipFill>
            <a:ln>
              <a:solidFill>
                <a:schemeClr val="tx2">
                  <a:lumMod val="75000"/>
                </a:schemeClr>
              </a:solidFill>
              <a:headEnd type="none" w="med" len="med"/>
              <a:tailEnd type="none" w="med" len="med"/>
            </a:ln>
            <a:effectLst>
              <a:outerShdw blurRad="254000" dist="152400" dir="5400000" algn="ctr" rotWithShape="0">
                <a:srgbClr xmlns:mc="http://schemas.openxmlformats.org/markup-compatibility/2006" xmlns:a14="http://schemas.microsoft.com/office/drawing/2007/7/7/main" val="000000" mc:Ignorable="">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eaLnBrk="0" hangingPunct="0">
                <a:lnSpc>
                  <a:spcPct val="90000"/>
                </a:lnSpc>
                <a:spcBef>
                  <a:spcPct val="20000"/>
                </a:spcBef>
                <a:buClr>
                  <a:srgbClr xmlns:mc="http://schemas.openxmlformats.org/markup-compatibility/2006" xmlns:a14="http://schemas.microsoft.com/office/drawing/2007/7/7/main" val="0070C0" mc:Ignorable=""/>
                </a:buClr>
                <a:buSzPct val="115000"/>
                <a:defRPr/>
              </a:pPr>
              <a:r>
                <a:rPr lang="en-US" kern="0" spc="-150" dirty="0" smtClean="0">
                  <a:gradFill flip="none" rotWithShape="1">
                    <a:gsLst>
                      <a:gs pos="0">
                        <a:schemeClr val="tx1"/>
                      </a:gs>
                      <a:gs pos="50000">
                        <a:schemeClr val="tx1">
                          <a:lumMod val="85000"/>
                        </a:schemeClr>
                      </a:gs>
                      <a:gs pos="100000">
                        <a:schemeClr val="tx1">
                          <a:lumMod val="65000"/>
                        </a:schemeClr>
                      </a:gs>
                    </a:gsLst>
                    <a:lin ang="5400000" scaled="1"/>
                    <a:tileRect/>
                  </a:gradFill>
                </a:rPr>
                <a:t>Low TCO Through</a:t>
              </a:r>
            </a:p>
            <a:p>
              <a:pPr lvl="0" algn="ctr" eaLnBrk="0" hangingPunct="0">
                <a:lnSpc>
                  <a:spcPct val="90000"/>
                </a:lnSpc>
                <a:spcBef>
                  <a:spcPct val="20000"/>
                </a:spcBef>
                <a:buClr>
                  <a:srgbClr xmlns:mc="http://schemas.openxmlformats.org/markup-compatibility/2006" xmlns:a14="http://schemas.microsoft.com/office/drawing/2007/7/7/main" val="0070C0" mc:Ignorable=""/>
                </a:buClr>
                <a:buSzPct val="115000"/>
                <a:defRPr/>
              </a:pPr>
              <a:r>
                <a:rPr lang="en-US" sz="1400" kern="0" dirty="0" smtClean="0">
                  <a:solidFill>
                    <a:schemeClr val="accent3"/>
                  </a:solidFill>
                </a:rPr>
                <a:t>Industry standard Hardware and value pricing; Lower storage costs.</a:t>
              </a:r>
              <a:endParaRPr lang="en-US" sz="2000" kern="0" spc="-150" dirty="0" smtClean="0">
                <a:gradFill flip="none" rotWithShape="1">
                  <a:gsLst>
                    <a:gs pos="0">
                      <a:schemeClr val="tx1"/>
                    </a:gs>
                    <a:gs pos="50000">
                      <a:schemeClr val="tx1">
                        <a:lumMod val="85000"/>
                      </a:schemeClr>
                    </a:gs>
                    <a:gs pos="100000">
                      <a:schemeClr val="tx1">
                        <a:lumMod val="65000"/>
                      </a:schemeClr>
                    </a:gs>
                  </a:gsLst>
                  <a:lin ang="5400000" scaled="1"/>
                  <a:tileRect/>
                </a:gradFill>
              </a:endParaRPr>
            </a:p>
          </p:txBody>
        </p:sp>
        <p:cxnSp>
          <p:nvCxnSpPr>
            <p:cNvPr id="128" name="Straight Connector 127"/>
            <p:cNvCxnSpPr/>
            <p:nvPr/>
          </p:nvCxnSpPr>
          <p:spPr>
            <a:xfrm>
              <a:off x="5757160" y="3762361"/>
              <a:ext cx="1173192" cy="158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9" name="Group 138"/>
          <p:cNvGrpSpPr/>
          <p:nvPr/>
        </p:nvGrpSpPr>
        <p:grpSpPr>
          <a:xfrm>
            <a:off x="1539679" y="4419600"/>
            <a:ext cx="4797548" cy="823784"/>
            <a:chOff x="1539679" y="4419600"/>
            <a:chExt cx="4797548" cy="823784"/>
          </a:xfrm>
        </p:grpSpPr>
        <p:sp useBgFill="1">
          <p:nvSpPr>
            <p:cNvPr id="116" name="Rounded Rectangle 115"/>
            <p:cNvSpPr/>
            <p:nvPr/>
          </p:nvSpPr>
          <p:spPr bwMode="auto">
            <a:xfrm>
              <a:off x="1539679" y="4419600"/>
              <a:ext cx="3629563" cy="823784"/>
            </a:xfrm>
            <a:prstGeom prst="roundRect">
              <a:avLst>
                <a:gd name="adj" fmla="val 50000"/>
              </a:avLst>
            </a:prstGeom>
            <a:blipFill dpi="0" rotWithShape="0">
              <a:blip r:embed="rId3" cstate="print">
                <a:lum/>
              </a:blip>
              <a:srcRect/>
              <a:stretch>
                <a:fillRect l="-27917" t="-138499" r="-129052" b="-594000"/>
              </a:stretch>
            </a:blipFill>
            <a:ln>
              <a:solidFill>
                <a:schemeClr val="accent5"/>
              </a:solidFill>
              <a:headEnd type="none" w="med" len="med"/>
              <a:tailEnd type="none" w="med" len="med"/>
            </a:ln>
            <a:effectLst>
              <a:outerShdw blurRad="254000" dist="152400" dir="5400000" algn="ctr" rotWithShape="0">
                <a:srgbClr xmlns:mc="http://schemas.openxmlformats.org/markup-compatibility/2006" xmlns:a14="http://schemas.microsoft.com/office/drawing/2007/7/7/main" val="000000" mc:Ignorable="">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eaLnBrk="0" hangingPunct="0">
                <a:lnSpc>
                  <a:spcPct val="90000"/>
                </a:lnSpc>
                <a:spcBef>
                  <a:spcPct val="20000"/>
                </a:spcBef>
                <a:buClr>
                  <a:srgbClr xmlns:mc="http://schemas.openxmlformats.org/markup-compatibility/2006" xmlns:a14="http://schemas.microsoft.com/office/drawing/2007/7/7/main" val="0070C0" mc:Ignorable=""/>
                </a:buClr>
                <a:buSzPct val="115000"/>
                <a:defRPr/>
              </a:pPr>
              <a:r>
                <a:rPr lang="en-US" kern="0" spc="-150" dirty="0" smtClean="0">
                  <a:gradFill flip="none" rotWithShape="1">
                    <a:gsLst>
                      <a:gs pos="0">
                        <a:schemeClr val="tx1"/>
                      </a:gs>
                      <a:gs pos="50000">
                        <a:schemeClr val="tx1">
                          <a:lumMod val="85000"/>
                        </a:schemeClr>
                      </a:gs>
                      <a:gs pos="100000">
                        <a:schemeClr val="tx1">
                          <a:lumMod val="65000"/>
                        </a:schemeClr>
                      </a:gs>
                    </a:gsLst>
                    <a:lin ang="5400000" scaled="1"/>
                    <a:tileRect/>
                  </a:gradFill>
                </a:rPr>
                <a:t>High Scale</a:t>
              </a:r>
            </a:p>
            <a:p>
              <a:pPr lvl="0" algn="ctr" eaLnBrk="0" hangingPunct="0">
                <a:lnSpc>
                  <a:spcPct val="90000"/>
                </a:lnSpc>
                <a:spcBef>
                  <a:spcPct val="20000"/>
                </a:spcBef>
                <a:buClr>
                  <a:srgbClr xmlns:mc="http://schemas.openxmlformats.org/markup-compatibility/2006" xmlns:a14="http://schemas.microsoft.com/office/drawing/2007/7/7/main" val="0070C0" mc:Ignorable=""/>
                </a:buClr>
                <a:buSzPct val="115000"/>
                <a:defRPr/>
              </a:pPr>
              <a:r>
                <a:rPr lang="en-US" sz="1400" kern="0" dirty="0" smtClean="0">
                  <a:solidFill>
                    <a:schemeClr val="accent3"/>
                  </a:solidFill>
                </a:rPr>
                <a:t>New reference architectures scale up to 48 TB (assuming 2.5x compression)</a:t>
              </a:r>
              <a:endParaRPr lang="en-US" sz="2000" kern="0" spc="-150" dirty="0" smtClean="0">
                <a:gradFill flip="none" rotWithShape="1">
                  <a:gsLst>
                    <a:gs pos="0">
                      <a:schemeClr val="tx1"/>
                    </a:gs>
                    <a:gs pos="50000">
                      <a:schemeClr val="tx1">
                        <a:lumMod val="85000"/>
                      </a:schemeClr>
                    </a:gs>
                    <a:gs pos="100000">
                      <a:schemeClr val="tx1">
                        <a:lumMod val="65000"/>
                      </a:schemeClr>
                    </a:gs>
                  </a:gsLst>
                  <a:lin ang="5400000" scaled="1"/>
                  <a:tileRect/>
                </a:gradFill>
              </a:endParaRPr>
            </a:p>
          </p:txBody>
        </p:sp>
        <p:cxnSp>
          <p:nvCxnSpPr>
            <p:cNvPr id="129" name="Straight Connector 128"/>
            <p:cNvCxnSpPr/>
            <p:nvPr/>
          </p:nvCxnSpPr>
          <p:spPr>
            <a:xfrm>
              <a:off x="5164035" y="4849755"/>
              <a:ext cx="1173192"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884770" y="5494640"/>
            <a:ext cx="4797549" cy="823784"/>
            <a:chOff x="884770" y="5494640"/>
            <a:chExt cx="4797549" cy="823784"/>
          </a:xfrm>
        </p:grpSpPr>
        <p:sp useBgFill="1">
          <p:nvSpPr>
            <p:cNvPr id="118" name="Rounded Rectangle 117"/>
            <p:cNvSpPr/>
            <p:nvPr/>
          </p:nvSpPr>
          <p:spPr bwMode="auto">
            <a:xfrm>
              <a:off x="884770" y="5494640"/>
              <a:ext cx="3629563" cy="823784"/>
            </a:xfrm>
            <a:prstGeom prst="roundRect">
              <a:avLst>
                <a:gd name="adj" fmla="val 50000"/>
              </a:avLst>
            </a:prstGeom>
            <a:blipFill dpi="0" rotWithShape="0">
              <a:blip r:embed="rId3" cstate="print">
                <a:lum/>
              </a:blip>
              <a:srcRect/>
              <a:stretch>
                <a:fillRect l="-27917" t="-138499" r="-129052" b="-594000"/>
              </a:stretch>
            </a:blipFill>
            <a:ln>
              <a:solidFill>
                <a:schemeClr val="accent2"/>
              </a:solidFill>
              <a:headEnd type="none" w="med" len="med"/>
              <a:tailEnd type="none" w="med" len="med"/>
            </a:ln>
            <a:effectLst>
              <a:outerShdw blurRad="254000" dist="152400" dir="5400000" algn="ctr" rotWithShape="0">
                <a:srgbClr xmlns:mc="http://schemas.openxmlformats.org/markup-compatibility/2006" xmlns:a14="http://schemas.microsoft.com/office/drawing/2007/7/7/main" val="000000" mc:Ignorable="">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eaLnBrk="0" hangingPunct="0">
                <a:lnSpc>
                  <a:spcPct val="90000"/>
                </a:lnSpc>
                <a:spcBef>
                  <a:spcPct val="20000"/>
                </a:spcBef>
                <a:buClr>
                  <a:srgbClr xmlns:mc="http://schemas.openxmlformats.org/markup-compatibility/2006" xmlns:a14="http://schemas.microsoft.com/office/drawing/2007/7/7/main" val="0070C0" mc:Ignorable=""/>
                </a:buClr>
                <a:buSzPct val="115000"/>
                <a:defRPr/>
              </a:pPr>
              <a:r>
                <a:rPr lang="en-US" kern="0" spc="-150" dirty="0" smtClean="0">
                  <a:gradFill flip="none" rotWithShape="1">
                    <a:gsLst>
                      <a:gs pos="0">
                        <a:schemeClr val="tx1"/>
                      </a:gs>
                      <a:gs pos="50000">
                        <a:schemeClr val="tx1">
                          <a:lumMod val="85000"/>
                        </a:schemeClr>
                      </a:gs>
                      <a:gs pos="100000">
                        <a:schemeClr val="tx1">
                          <a:lumMod val="65000"/>
                        </a:schemeClr>
                      </a:gs>
                    </a:gsLst>
                    <a:lin ang="5400000" scaled="1"/>
                    <a:tileRect/>
                  </a:gradFill>
                </a:rPr>
                <a:t>Reduced Risk</a:t>
              </a:r>
            </a:p>
            <a:p>
              <a:pPr lvl="0" algn="ctr" eaLnBrk="0" hangingPunct="0">
                <a:lnSpc>
                  <a:spcPct val="90000"/>
                </a:lnSpc>
                <a:spcBef>
                  <a:spcPct val="20000"/>
                </a:spcBef>
                <a:buClr>
                  <a:srgbClr xmlns:mc="http://schemas.openxmlformats.org/markup-compatibility/2006" xmlns:a14="http://schemas.microsoft.com/office/drawing/2007/7/7/main" val="0070C0" mc:Ignorable=""/>
                </a:buClr>
                <a:buSzPct val="115000"/>
                <a:defRPr/>
              </a:pPr>
              <a:r>
                <a:rPr lang="en-US" sz="1400" kern="0" dirty="0" smtClean="0">
                  <a:solidFill>
                    <a:schemeClr val="accent3"/>
                  </a:solidFill>
                </a:rPr>
                <a:t>Validated by Microsoft; better choice of hardware; application of Best Practice</a:t>
              </a:r>
              <a:endParaRPr lang="en-US" sz="2000" kern="0" spc="-150" dirty="0" smtClean="0">
                <a:gradFill flip="none" rotWithShape="1">
                  <a:gsLst>
                    <a:gs pos="0">
                      <a:schemeClr val="tx1"/>
                    </a:gs>
                    <a:gs pos="50000">
                      <a:schemeClr val="tx1">
                        <a:lumMod val="85000"/>
                      </a:schemeClr>
                    </a:gs>
                    <a:gs pos="100000">
                      <a:schemeClr val="tx1">
                        <a:lumMod val="65000"/>
                      </a:schemeClr>
                    </a:gs>
                  </a:gsLst>
                  <a:lin ang="5400000" scaled="1"/>
                  <a:tileRect/>
                </a:gradFill>
              </a:endParaRPr>
            </a:p>
          </p:txBody>
        </p:sp>
        <p:cxnSp>
          <p:nvCxnSpPr>
            <p:cNvPr id="130" name="Straight Connector 129"/>
            <p:cNvCxnSpPr/>
            <p:nvPr/>
          </p:nvCxnSpPr>
          <p:spPr>
            <a:xfrm>
              <a:off x="4509127" y="5961863"/>
              <a:ext cx="1173192" cy="15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useBgFill="1">
        <p:nvSpPr>
          <p:cNvPr id="132" name="Rounded Rectangle 131"/>
          <p:cNvSpPr/>
          <p:nvPr/>
        </p:nvSpPr>
        <p:spPr bwMode="auto">
          <a:xfrm>
            <a:off x="5700583" y="5412254"/>
            <a:ext cx="1075038" cy="1086881"/>
          </a:xfrm>
          <a:prstGeom prst="roundRect">
            <a:avLst>
              <a:gd name="adj" fmla="val 50000"/>
            </a:avLst>
          </a:prstGeom>
          <a:ln>
            <a:solidFill>
              <a:schemeClr val="accent2"/>
            </a:solidFill>
            <a:headEnd type="none" w="med" len="med"/>
            <a:tailEnd type="none" w="med" len="med"/>
          </a:ln>
          <a:effectLst>
            <a:outerShdw blurRad="254000" dist="152400" dir="5400000" algn="ctr" rotWithShape="0">
              <a:srgbClr xmlns:mc="http://schemas.openxmlformats.org/markup-compatibility/2006" xmlns:a14="http://schemas.microsoft.com/office/drawing/2007/7/7/main" val="000000" mc:Ignorable="">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342900" lvl="0" indent="-342900" algn="ctr" eaLnBrk="0" hangingPunct="0">
              <a:spcBef>
                <a:spcPct val="20000"/>
              </a:spcBef>
              <a:buClr>
                <a:srgbClr xmlns:mc="http://schemas.openxmlformats.org/markup-compatibility/2006" xmlns:a14="http://schemas.microsoft.com/office/drawing/2007/7/7/main" val="0070C0" mc:Ignorable=""/>
              </a:buClr>
              <a:buSzPct val="115000"/>
              <a:defRPr/>
            </a:pPr>
            <a:endParaRPr lang="en-US" sz="2400" kern="0" spc="-150" dirty="0" smtClean="0">
              <a:gradFill flip="none" rotWithShape="1">
                <a:gsLst>
                  <a:gs pos="0">
                    <a:srgbClr xmlns:mc="http://schemas.openxmlformats.org/markup-compatibility/2006" xmlns:a14="http://schemas.microsoft.com/office/drawing/2007/7/7/main" val="DA0000" mc:Ignorable="">
                      <a:shade val="30000"/>
                      <a:satMod val="115000"/>
                    </a:srgbClr>
                  </a:gs>
                  <a:gs pos="50000">
                    <a:srgbClr xmlns:mc="http://schemas.openxmlformats.org/markup-compatibility/2006" xmlns:a14="http://schemas.microsoft.com/office/drawing/2007/7/7/main" val="DA0000" mc:Ignorable="">
                      <a:shade val="67500"/>
                      <a:satMod val="115000"/>
                    </a:srgbClr>
                  </a:gs>
                  <a:gs pos="100000">
                    <a:srgbClr xmlns:mc="http://schemas.openxmlformats.org/markup-compatibility/2006" xmlns:a14="http://schemas.microsoft.com/office/drawing/2007/7/7/main" val="DA0000" mc:Ignorable="">
                      <a:shade val="100000"/>
                      <a:satMod val="115000"/>
                    </a:srgbClr>
                  </a:gs>
                </a:gsLst>
                <a:lin ang="16200000" scaled="1"/>
                <a:tileRect/>
              </a:gradFill>
              <a:latin typeface="+mj-lt"/>
              <a:ea typeface="+mj-ea"/>
              <a:cs typeface="+mj-cs"/>
            </a:endParaRPr>
          </a:p>
        </p:txBody>
      </p:sp>
      <p:sp useBgFill="1">
        <p:nvSpPr>
          <p:cNvPr id="133" name="Rounded Rectangle 132"/>
          <p:cNvSpPr/>
          <p:nvPr/>
        </p:nvSpPr>
        <p:spPr bwMode="auto">
          <a:xfrm>
            <a:off x="5708821" y="959702"/>
            <a:ext cx="1075038" cy="1086881"/>
          </a:xfrm>
          <a:prstGeom prst="roundRect">
            <a:avLst>
              <a:gd name="adj" fmla="val 50000"/>
            </a:avLst>
          </a:prstGeom>
          <a:ln>
            <a:solidFill>
              <a:schemeClr val="accent5"/>
            </a:solidFill>
            <a:headEnd type="none" w="med" len="med"/>
            <a:tailEnd type="none" w="med" len="med"/>
          </a:ln>
          <a:effectLst>
            <a:outerShdw blurRad="254000" dist="152400" dir="5400000" algn="ctr" rotWithShape="0">
              <a:srgbClr xmlns:mc="http://schemas.openxmlformats.org/markup-compatibility/2006" xmlns:a14="http://schemas.microsoft.com/office/drawing/2007/7/7/main" val="000000" mc:Ignorable="">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342900" lvl="0" indent="-342900" algn="ctr" eaLnBrk="0" hangingPunct="0">
              <a:spcBef>
                <a:spcPct val="20000"/>
              </a:spcBef>
              <a:buClr>
                <a:srgbClr xmlns:mc="http://schemas.openxmlformats.org/markup-compatibility/2006" xmlns:a14="http://schemas.microsoft.com/office/drawing/2007/7/7/main" val="0070C0" mc:Ignorable=""/>
              </a:buClr>
              <a:buSzPct val="115000"/>
              <a:defRPr/>
            </a:pPr>
            <a:endParaRPr lang="en-US" sz="2400" kern="0" spc="-150" dirty="0" smtClean="0">
              <a:gradFill flip="none" rotWithShape="1">
                <a:gsLst>
                  <a:gs pos="0">
                    <a:srgbClr xmlns:mc="http://schemas.openxmlformats.org/markup-compatibility/2006" xmlns:a14="http://schemas.microsoft.com/office/drawing/2007/7/7/main" val="DA0000" mc:Ignorable="">
                      <a:shade val="30000"/>
                      <a:satMod val="115000"/>
                    </a:srgbClr>
                  </a:gs>
                  <a:gs pos="50000">
                    <a:srgbClr xmlns:mc="http://schemas.openxmlformats.org/markup-compatibility/2006" xmlns:a14="http://schemas.microsoft.com/office/drawing/2007/7/7/main" val="DA0000" mc:Ignorable="">
                      <a:shade val="67500"/>
                      <a:satMod val="115000"/>
                    </a:srgbClr>
                  </a:gs>
                  <a:gs pos="100000">
                    <a:srgbClr xmlns:mc="http://schemas.openxmlformats.org/markup-compatibility/2006" xmlns:a14="http://schemas.microsoft.com/office/drawing/2007/7/7/main" val="DA0000" mc:Ignorable="">
                      <a:shade val="100000"/>
                      <a:satMod val="115000"/>
                    </a:srgbClr>
                  </a:gs>
                </a:gsLst>
                <a:lin ang="16200000" scaled="1"/>
                <a:tileRect/>
              </a:gradFill>
              <a:latin typeface="+mj-lt"/>
              <a:ea typeface="+mj-ea"/>
              <a:cs typeface="+mj-cs"/>
            </a:endParaRPr>
          </a:p>
        </p:txBody>
      </p:sp>
      <p:sp useBgFill="1">
        <p:nvSpPr>
          <p:cNvPr id="134" name="Rounded Rectangle 133"/>
          <p:cNvSpPr/>
          <p:nvPr/>
        </p:nvSpPr>
        <p:spPr bwMode="auto">
          <a:xfrm>
            <a:off x="6948616" y="3163324"/>
            <a:ext cx="1075038" cy="1086881"/>
          </a:xfrm>
          <a:prstGeom prst="roundRect">
            <a:avLst>
              <a:gd name="adj" fmla="val 50000"/>
            </a:avLst>
          </a:prstGeom>
          <a:ln>
            <a:solidFill>
              <a:schemeClr val="tx1">
                <a:lumMod val="50000"/>
              </a:schemeClr>
            </a:solidFill>
            <a:headEnd type="none" w="med" len="med"/>
            <a:tailEnd type="none" w="med" len="med"/>
          </a:ln>
          <a:effectLst>
            <a:outerShdw blurRad="254000" dist="152400" dir="5400000" algn="ctr" rotWithShape="0">
              <a:srgbClr xmlns:mc="http://schemas.openxmlformats.org/markup-compatibility/2006" xmlns:a14="http://schemas.microsoft.com/office/drawing/2007/7/7/main" val="000000" mc:Ignorable="">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342900" lvl="0" indent="-342900" algn="ctr" eaLnBrk="0" hangingPunct="0">
              <a:spcBef>
                <a:spcPct val="20000"/>
              </a:spcBef>
              <a:buClr>
                <a:srgbClr xmlns:mc="http://schemas.openxmlformats.org/markup-compatibility/2006" xmlns:a14="http://schemas.microsoft.com/office/drawing/2007/7/7/main" val="0070C0" mc:Ignorable=""/>
              </a:buClr>
              <a:buSzPct val="115000"/>
              <a:defRPr/>
            </a:pPr>
            <a:endParaRPr lang="en-US" sz="2400" kern="0" spc="-150" dirty="0" smtClean="0">
              <a:gradFill flip="none" rotWithShape="1">
                <a:gsLst>
                  <a:gs pos="0">
                    <a:srgbClr xmlns:mc="http://schemas.openxmlformats.org/markup-compatibility/2006" xmlns:a14="http://schemas.microsoft.com/office/drawing/2007/7/7/main" val="DA0000" mc:Ignorable="">
                      <a:shade val="30000"/>
                      <a:satMod val="115000"/>
                    </a:srgbClr>
                  </a:gs>
                  <a:gs pos="50000">
                    <a:srgbClr xmlns:mc="http://schemas.openxmlformats.org/markup-compatibility/2006" xmlns:a14="http://schemas.microsoft.com/office/drawing/2007/7/7/main" val="DA0000" mc:Ignorable="">
                      <a:shade val="67500"/>
                      <a:satMod val="115000"/>
                    </a:srgbClr>
                  </a:gs>
                  <a:gs pos="100000">
                    <a:srgbClr xmlns:mc="http://schemas.openxmlformats.org/markup-compatibility/2006" xmlns:a14="http://schemas.microsoft.com/office/drawing/2007/7/7/main" val="DA0000" mc:Ignorable="">
                      <a:shade val="100000"/>
                      <a:satMod val="115000"/>
                    </a:srgbClr>
                  </a:gs>
                </a:gsLst>
                <a:lin ang="16200000" scaled="1"/>
                <a:tileRect/>
              </a:gradFill>
              <a:latin typeface="+mj-lt"/>
              <a:ea typeface="+mj-ea"/>
              <a:cs typeface="+mj-cs"/>
            </a:endParaRPr>
          </a:p>
        </p:txBody>
      </p:sp>
      <p:sp useBgFill="1">
        <p:nvSpPr>
          <p:cNvPr id="135" name="Rounded Rectangle 134"/>
          <p:cNvSpPr/>
          <p:nvPr/>
        </p:nvSpPr>
        <p:spPr bwMode="auto">
          <a:xfrm>
            <a:off x="6355492" y="4324858"/>
            <a:ext cx="1075038" cy="1086881"/>
          </a:xfrm>
          <a:prstGeom prst="roundRect">
            <a:avLst>
              <a:gd name="adj" fmla="val 50000"/>
            </a:avLst>
          </a:prstGeom>
          <a:ln>
            <a:solidFill>
              <a:schemeClr val="accent5"/>
            </a:solidFill>
            <a:headEnd type="none" w="med" len="med"/>
            <a:tailEnd type="none" w="med" len="med"/>
          </a:ln>
          <a:effectLst>
            <a:outerShdw blurRad="254000" dist="152400" dir="5400000" algn="ctr" rotWithShape="0">
              <a:srgbClr xmlns:mc="http://schemas.openxmlformats.org/markup-compatibility/2006" xmlns:a14="http://schemas.microsoft.com/office/drawing/2007/7/7/main" val="000000" mc:Ignorable="">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342900" lvl="0" indent="-342900" algn="ctr" eaLnBrk="0" hangingPunct="0">
              <a:spcBef>
                <a:spcPct val="20000"/>
              </a:spcBef>
              <a:buClr>
                <a:srgbClr xmlns:mc="http://schemas.openxmlformats.org/markup-compatibility/2006" xmlns:a14="http://schemas.microsoft.com/office/drawing/2007/7/7/main" val="0070C0" mc:Ignorable=""/>
              </a:buClr>
              <a:buSzPct val="115000"/>
              <a:defRPr/>
            </a:pPr>
            <a:endParaRPr lang="en-US" sz="2400" kern="0" spc="-150" dirty="0" smtClean="0">
              <a:gradFill flip="none" rotWithShape="1">
                <a:gsLst>
                  <a:gs pos="0">
                    <a:srgbClr xmlns:mc="http://schemas.openxmlformats.org/markup-compatibility/2006" xmlns:a14="http://schemas.microsoft.com/office/drawing/2007/7/7/main" val="DA0000" mc:Ignorable="">
                      <a:shade val="30000"/>
                      <a:satMod val="115000"/>
                    </a:srgbClr>
                  </a:gs>
                  <a:gs pos="50000">
                    <a:srgbClr xmlns:mc="http://schemas.openxmlformats.org/markup-compatibility/2006" xmlns:a14="http://schemas.microsoft.com/office/drawing/2007/7/7/main" val="DA0000" mc:Ignorable="">
                      <a:shade val="67500"/>
                      <a:satMod val="115000"/>
                    </a:srgbClr>
                  </a:gs>
                  <a:gs pos="100000">
                    <a:srgbClr xmlns:mc="http://schemas.openxmlformats.org/markup-compatibility/2006" xmlns:a14="http://schemas.microsoft.com/office/drawing/2007/7/7/main" val="DA0000" mc:Ignorable="">
                      <a:shade val="100000"/>
                      <a:satMod val="115000"/>
                    </a:srgbClr>
                  </a:gs>
                </a:gsLst>
                <a:lin ang="16200000" scaled="1"/>
                <a:tileRect/>
              </a:gradFill>
              <a:latin typeface="+mj-lt"/>
              <a:ea typeface="+mj-ea"/>
              <a:cs typeface="+mj-cs"/>
            </a:endParaRPr>
          </a:p>
        </p:txBody>
      </p:sp>
      <p:pic>
        <p:nvPicPr>
          <p:cNvPr id="1026" name="Picture 2" descr="C:\Users\mollie\AppData\Local\Microsoft\Windows\Temporary Internet Files\Content.IE5\EQ0ULTJV\MPj04222300000[1].jpg"/>
          <p:cNvPicPr>
            <a:picLocks noChangeAspect="1" noChangeArrowheads="1"/>
          </p:cNvPicPr>
          <p:nvPr/>
        </p:nvPicPr>
        <p:blipFill>
          <a:blip r:embed="rId4" cstate="print"/>
          <a:srcRect/>
          <a:stretch>
            <a:fillRect/>
          </a:stretch>
        </p:blipFill>
        <p:spPr bwMode="auto">
          <a:xfrm>
            <a:off x="5713171" y="968180"/>
            <a:ext cx="1050815" cy="1065446"/>
          </a:xfrm>
          <a:prstGeom prst="ellipse">
            <a:avLst/>
          </a:prstGeom>
          <a:noFill/>
        </p:spPr>
      </p:pic>
      <p:pic>
        <p:nvPicPr>
          <p:cNvPr id="1028" name="Picture 4" descr="C:\Users\mollie\AppData\Local\Microsoft\Windows\Temporary Internet Files\Content.IE5\CW6H0YAE\MCj04396000000[1].png"/>
          <p:cNvPicPr>
            <a:picLocks noChangeAspect="1" noChangeArrowheads="1"/>
          </p:cNvPicPr>
          <p:nvPr/>
        </p:nvPicPr>
        <p:blipFill>
          <a:blip r:embed="rId5" cstate="print"/>
          <a:srcRect l="15792" r="26106"/>
          <a:stretch>
            <a:fillRect/>
          </a:stretch>
        </p:blipFill>
        <p:spPr bwMode="auto">
          <a:xfrm>
            <a:off x="6970817" y="3177514"/>
            <a:ext cx="1033152" cy="1035613"/>
          </a:xfrm>
          <a:prstGeom prst="ellipse">
            <a:avLst/>
          </a:prstGeom>
          <a:solidFill>
            <a:schemeClr val="tx2">
              <a:lumMod val="50000"/>
            </a:schemeClr>
          </a:solidFill>
        </p:spPr>
      </p:pic>
      <p:pic>
        <p:nvPicPr>
          <p:cNvPr id="1029" name="Picture 5" descr="C:\Users\mollie\AppData\Local\Microsoft\Windows\Temporary Internet Files\Content.IE5\445BRQLP\MPj04385580000[1].jpg"/>
          <p:cNvPicPr>
            <a:picLocks noChangeAspect="1" noChangeArrowheads="1"/>
          </p:cNvPicPr>
          <p:nvPr/>
        </p:nvPicPr>
        <p:blipFill>
          <a:blip r:embed="rId6" cstate="print"/>
          <a:srcRect r="37199"/>
          <a:stretch>
            <a:fillRect/>
          </a:stretch>
        </p:blipFill>
        <p:spPr bwMode="auto">
          <a:xfrm>
            <a:off x="6377049" y="4340808"/>
            <a:ext cx="1015412" cy="1038714"/>
          </a:xfrm>
          <a:prstGeom prst="ellipse">
            <a:avLst/>
          </a:prstGeom>
          <a:noFill/>
        </p:spPr>
      </p:pic>
      <p:pic>
        <p:nvPicPr>
          <p:cNvPr id="1032" name="Picture 8" descr="C:\Users\mollie\AppData\Local\Microsoft\Windows\Temporary Internet Files\Content.IE5\2S448WM1\MPj04386840000[1].jpg"/>
          <p:cNvPicPr>
            <a:picLocks noChangeAspect="1" noChangeArrowheads="1"/>
          </p:cNvPicPr>
          <p:nvPr/>
        </p:nvPicPr>
        <p:blipFill>
          <a:blip r:embed="rId7" cstate="print"/>
          <a:srcRect l="26809" r="5288"/>
          <a:stretch>
            <a:fillRect/>
          </a:stretch>
        </p:blipFill>
        <p:spPr bwMode="auto">
          <a:xfrm>
            <a:off x="5712031" y="5438911"/>
            <a:ext cx="1033154" cy="1021265"/>
          </a:xfrm>
          <a:prstGeom prst="ellipse">
            <a:avLst/>
          </a:prstGeom>
          <a:noFill/>
        </p:spPr>
      </p:pic>
      <p:pic>
        <p:nvPicPr>
          <p:cNvPr id="1033" name="Picture 9" descr="C:\Program Files\Microsoft Resource DVD Artwork\DVD_ART\Artwork_Imagery\Photos_for_PPT\Soft-edge_photos\FY06 Brand - IT Portraits\MS IT 06_Jeff dell man standing servers notepad smiling confident.png"/>
          <p:cNvPicPr>
            <a:picLocks noChangeAspect="1" noChangeArrowheads="1"/>
          </p:cNvPicPr>
          <p:nvPr/>
        </p:nvPicPr>
        <p:blipFill>
          <a:blip r:embed="rId8" cstate="print"/>
          <a:srcRect l="5402" t="6364" b="17896"/>
          <a:stretch>
            <a:fillRect/>
          </a:stretch>
        </p:blipFill>
        <p:spPr bwMode="auto">
          <a:xfrm>
            <a:off x="6354696" y="2132554"/>
            <a:ext cx="1053258" cy="1057890"/>
          </a:xfrm>
          <a:prstGeom prst="ellipse">
            <a:avLst/>
          </a:prstGeom>
          <a:solidFill>
            <a:schemeClr val="tx2">
              <a:lumMod val="50000"/>
            </a:schemeClr>
          </a:solidFill>
        </p:spPr>
      </p:pic>
    </p:spTree>
  </p:cSld>
  <p:clrMapOvr>
    <a:masterClrMapping/>
  </p:clrMapOvr>
  <p:transition xmlns:p14="http://schemas.microsoft.com/office/powerpoint/2007/7/12/main" advClick="0">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par>
                                <p:cTn id="12" presetID="22" presetClass="entr" presetSubtype="8" fill="hold" nodeType="withEffect">
                                  <p:stCondLst>
                                    <p:cond delay="0"/>
                                  </p:stCondLst>
                                  <p:childTnLst>
                                    <p:set>
                                      <p:cBhvr>
                                        <p:cTn id="13" dur="1" fill="hold">
                                          <p:stCondLst>
                                            <p:cond delay="0"/>
                                          </p:stCondLst>
                                        </p:cTn>
                                        <p:tgtEl>
                                          <p:spTgt spid="137"/>
                                        </p:tgtEl>
                                        <p:attrNameLst>
                                          <p:attrName>style.visibility</p:attrName>
                                        </p:attrNameLst>
                                      </p:cBhvr>
                                      <p:to>
                                        <p:strVal val="visible"/>
                                      </p:to>
                                    </p:set>
                                    <p:animEffect transition="in" filter="wipe(left)">
                                      <p:cBhvr>
                                        <p:cTn id="14" dur="500"/>
                                        <p:tgtEl>
                                          <p:spTgt spid="137"/>
                                        </p:tgtEl>
                                      </p:cBhvr>
                                    </p:animEffect>
                                  </p:childTnLst>
                                </p:cTn>
                              </p:par>
                              <p:par>
                                <p:cTn id="15" presetID="22" presetClass="entr" presetSubtype="8" fill="hold" nodeType="withEffect">
                                  <p:stCondLst>
                                    <p:cond delay="0"/>
                                  </p:stCondLst>
                                  <p:childTnLst>
                                    <p:set>
                                      <p:cBhvr>
                                        <p:cTn id="16" dur="1" fill="hold">
                                          <p:stCondLst>
                                            <p:cond delay="0"/>
                                          </p:stCondLst>
                                        </p:cTn>
                                        <p:tgtEl>
                                          <p:spTgt spid="138"/>
                                        </p:tgtEl>
                                        <p:attrNameLst>
                                          <p:attrName>style.visibility</p:attrName>
                                        </p:attrNameLst>
                                      </p:cBhvr>
                                      <p:to>
                                        <p:strVal val="visible"/>
                                      </p:to>
                                    </p:set>
                                    <p:animEffect transition="in" filter="wipe(left)">
                                      <p:cBhvr>
                                        <p:cTn id="17" dur="500"/>
                                        <p:tgtEl>
                                          <p:spTgt spid="138"/>
                                        </p:tgtEl>
                                      </p:cBhvr>
                                    </p:animEffect>
                                  </p:childTnLst>
                                </p:cTn>
                              </p:par>
                              <p:par>
                                <p:cTn id="18" presetID="22" presetClass="entr" presetSubtype="8" fill="hold" nodeType="withEffect">
                                  <p:stCondLst>
                                    <p:cond delay="0"/>
                                  </p:stCondLst>
                                  <p:childTnLst>
                                    <p:set>
                                      <p:cBhvr>
                                        <p:cTn id="19" dur="1" fill="hold">
                                          <p:stCondLst>
                                            <p:cond delay="0"/>
                                          </p:stCondLst>
                                        </p:cTn>
                                        <p:tgtEl>
                                          <p:spTgt spid="139"/>
                                        </p:tgtEl>
                                        <p:attrNameLst>
                                          <p:attrName>style.visibility</p:attrName>
                                        </p:attrNameLst>
                                      </p:cBhvr>
                                      <p:to>
                                        <p:strVal val="visible"/>
                                      </p:to>
                                    </p:set>
                                    <p:animEffect transition="in" filter="wipe(left)">
                                      <p:cBhvr>
                                        <p:cTn id="20" dur="500"/>
                                        <p:tgtEl>
                                          <p:spTgt spid="139"/>
                                        </p:tgtEl>
                                      </p:cBhvr>
                                    </p:animEffect>
                                  </p:childTnLst>
                                </p:cTn>
                              </p:par>
                              <p:par>
                                <p:cTn id="21" presetID="22" presetClass="entr" presetSubtype="8" fill="hold" nodeType="withEffect">
                                  <p:stCondLst>
                                    <p:cond delay="0"/>
                                  </p:stCondLst>
                                  <p:childTnLst>
                                    <p:set>
                                      <p:cBhvr>
                                        <p:cTn id="22" dur="1" fill="hold">
                                          <p:stCondLst>
                                            <p:cond delay="0"/>
                                          </p:stCondLst>
                                        </p:cTn>
                                        <p:tgtEl>
                                          <p:spTgt spid="140"/>
                                        </p:tgtEl>
                                        <p:attrNameLst>
                                          <p:attrName>style.visibility</p:attrName>
                                        </p:attrNameLst>
                                      </p:cBhvr>
                                      <p:to>
                                        <p:strVal val="visible"/>
                                      </p:to>
                                    </p:set>
                                    <p:animEffect transition="in" filter="wipe(left)">
                                      <p:cBhvr>
                                        <p:cTn id="23" dur="500"/>
                                        <p:tgtEl>
                                          <p:spTgt spid="140"/>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1000"/>
                                        <p:tgtEl>
                                          <p:spTgt spid="1026"/>
                                        </p:tgtEl>
                                      </p:cBhvr>
                                    </p:animEffect>
                                  </p:childTnLst>
                                </p:cTn>
                              </p:par>
                              <p:par>
                                <p:cTn id="28" presetID="10" presetClass="entr" presetSubtype="0" fill="hold" nodeType="withEffect">
                                  <p:stCondLst>
                                    <p:cond delay="0"/>
                                  </p:stCondLst>
                                  <p:childTnLst>
                                    <p:set>
                                      <p:cBhvr>
                                        <p:cTn id="29" dur="1" fill="hold">
                                          <p:stCondLst>
                                            <p:cond delay="0"/>
                                          </p:stCondLst>
                                        </p:cTn>
                                        <p:tgtEl>
                                          <p:spTgt spid="1033"/>
                                        </p:tgtEl>
                                        <p:attrNameLst>
                                          <p:attrName>style.visibility</p:attrName>
                                        </p:attrNameLst>
                                      </p:cBhvr>
                                      <p:to>
                                        <p:strVal val="visible"/>
                                      </p:to>
                                    </p:set>
                                    <p:animEffect transition="in" filter="fade">
                                      <p:cBhvr>
                                        <p:cTn id="30" dur="1000"/>
                                        <p:tgtEl>
                                          <p:spTgt spid="1033"/>
                                        </p:tgtEl>
                                      </p:cBhvr>
                                    </p:animEffect>
                                  </p:childTnLst>
                                </p:cTn>
                              </p:par>
                              <p:par>
                                <p:cTn id="31" presetID="10"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fade">
                                      <p:cBhvr>
                                        <p:cTn id="33" dur="1000"/>
                                        <p:tgtEl>
                                          <p:spTgt spid="1028"/>
                                        </p:tgtEl>
                                      </p:cBhvr>
                                    </p:animEffect>
                                  </p:childTnLst>
                                </p:cTn>
                              </p:par>
                              <p:par>
                                <p:cTn id="34" presetID="10" presetClass="entr" presetSubtype="0" fill="hold" nodeType="withEffect">
                                  <p:stCondLst>
                                    <p:cond delay="0"/>
                                  </p:stCondLst>
                                  <p:childTnLst>
                                    <p:set>
                                      <p:cBhvr>
                                        <p:cTn id="35" dur="1" fill="hold">
                                          <p:stCondLst>
                                            <p:cond delay="0"/>
                                          </p:stCondLst>
                                        </p:cTn>
                                        <p:tgtEl>
                                          <p:spTgt spid="1029"/>
                                        </p:tgtEl>
                                        <p:attrNameLst>
                                          <p:attrName>style.visibility</p:attrName>
                                        </p:attrNameLst>
                                      </p:cBhvr>
                                      <p:to>
                                        <p:strVal val="visible"/>
                                      </p:to>
                                    </p:set>
                                    <p:animEffect transition="in" filter="fade">
                                      <p:cBhvr>
                                        <p:cTn id="36" dur="1000"/>
                                        <p:tgtEl>
                                          <p:spTgt spid="1029"/>
                                        </p:tgtEl>
                                      </p:cBhvr>
                                    </p:animEffect>
                                  </p:childTnLst>
                                </p:cTn>
                              </p:par>
                              <p:par>
                                <p:cTn id="37" presetID="10" presetClass="entr" presetSubtype="0" fill="hold" nodeType="withEffect">
                                  <p:stCondLst>
                                    <p:cond delay="0"/>
                                  </p:stCondLst>
                                  <p:childTnLst>
                                    <p:set>
                                      <p:cBhvr>
                                        <p:cTn id="38" dur="1" fill="hold">
                                          <p:stCondLst>
                                            <p:cond delay="0"/>
                                          </p:stCondLst>
                                        </p:cTn>
                                        <p:tgtEl>
                                          <p:spTgt spid="1032"/>
                                        </p:tgtEl>
                                        <p:attrNameLst>
                                          <p:attrName>style.visibility</p:attrName>
                                        </p:attrNameLst>
                                      </p:cBhvr>
                                      <p:to>
                                        <p:strVal val="visible"/>
                                      </p:to>
                                    </p:set>
                                    <p:animEffect transition="in" filter="fade">
                                      <p:cBhvr>
                                        <p:cTn id="39" dur="1000"/>
                                        <p:tgtEl>
                                          <p:spTgt spid="10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31"/>
                                        </p:tgtEl>
                                        <p:attrNameLst>
                                          <p:attrName>style.visibility</p:attrName>
                                        </p:attrNameLst>
                                      </p:cBhvr>
                                      <p:to>
                                        <p:strVal val="visible"/>
                                      </p:to>
                                    </p:set>
                                    <p:animEffect transition="in" filter="fade">
                                      <p:cBhvr>
                                        <p:cTn id="42" dur="1000"/>
                                        <p:tgtEl>
                                          <p:spTgt spid="13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2"/>
                                        </p:tgtEl>
                                        <p:attrNameLst>
                                          <p:attrName>style.visibility</p:attrName>
                                        </p:attrNameLst>
                                      </p:cBhvr>
                                      <p:to>
                                        <p:strVal val="visible"/>
                                      </p:to>
                                    </p:set>
                                    <p:animEffect transition="in" filter="fade">
                                      <p:cBhvr>
                                        <p:cTn id="45" dur="1000"/>
                                        <p:tgtEl>
                                          <p:spTgt spid="13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fade">
                                      <p:cBhvr>
                                        <p:cTn id="48" dur="1000"/>
                                        <p:tgtEl>
                                          <p:spTgt spid="13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4"/>
                                        </p:tgtEl>
                                        <p:attrNameLst>
                                          <p:attrName>style.visibility</p:attrName>
                                        </p:attrNameLst>
                                      </p:cBhvr>
                                      <p:to>
                                        <p:strVal val="visible"/>
                                      </p:to>
                                    </p:set>
                                    <p:animEffect transition="in" filter="fade">
                                      <p:cBhvr>
                                        <p:cTn id="51" dur="1000"/>
                                        <p:tgtEl>
                                          <p:spTgt spid="13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5"/>
                                        </p:tgtEl>
                                        <p:attrNameLst>
                                          <p:attrName>style.visibility</p:attrName>
                                        </p:attrNameLst>
                                      </p:cBhvr>
                                      <p:to>
                                        <p:strVal val="visible"/>
                                      </p:to>
                                    </p:set>
                                    <p:animEffect transition="in" filter="fade">
                                      <p:cBhvr>
                                        <p:cTn id="54"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2" grpId="0" animBg="1"/>
      <p:bldP spid="133" grpId="0" animBg="1"/>
      <p:bldP spid="134" grpId="0" animBg="1"/>
      <p:bldP spid="1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Fast Track Case Study - </a:t>
            </a:r>
            <a:r>
              <a:rPr lang="en-US" dirty="0" smtClean="0"/>
              <a:t>Environment</a:t>
            </a:r>
            <a:endParaRPr lang="en-US" dirty="0"/>
          </a:p>
        </p:txBody>
      </p:sp>
      <p:sp>
        <p:nvSpPr>
          <p:cNvPr id="3" name="Text Placeholder 2"/>
          <p:cNvSpPr>
            <a:spLocks noGrp="1"/>
          </p:cNvSpPr>
          <p:nvPr>
            <p:ph type="body" sz="quarter" idx="10"/>
          </p:nvPr>
        </p:nvSpPr>
        <p:spPr>
          <a:xfrm>
            <a:off x="381000" y="1411552"/>
            <a:ext cx="8382000" cy="4330880"/>
          </a:xfrm>
        </p:spPr>
        <p:txBody>
          <a:bodyPr>
            <a:normAutofit fontScale="77500" lnSpcReduction="20000"/>
          </a:bodyPr>
          <a:lstStyle/>
          <a:p>
            <a:r>
              <a:rPr lang="en-US" sz="3600" dirty="0"/>
              <a:t>Current Environment</a:t>
            </a:r>
          </a:p>
          <a:p>
            <a:pPr lvl="1"/>
            <a:r>
              <a:rPr lang="en-US" dirty="0"/>
              <a:t>Teradata 4-node (5450 model) with 6TB of user data</a:t>
            </a:r>
          </a:p>
          <a:p>
            <a:pPr lvl="1"/>
            <a:r>
              <a:rPr lang="en-US" dirty="0"/>
              <a:t>BI: Business Objects</a:t>
            </a:r>
          </a:p>
          <a:p>
            <a:pPr lvl="1"/>
            <a:r>
              <a:rPr lang="en-US" dirty="0"/>
              <a:t>ETL: </a:t>
            </a:r>
            <a:r>
              <a:rPr lang="en-US" dirty="0" err="1"/>
              <a:t>Informatica</a:t>
            </a:r>
            <a:r>
              <a:rPr lang="en-US" dirty="0"/>
              <a:t> and BTEQ scripts</a:t>
            </a:r>
          </a:p>
          <a:p>
            <a:endParaRPr lang="en-US" sz="3600" dirty="0"/>
          </a:p>
          <a:p>
            <a:r>
              <a:rPr lang="en-US" sz="3600" dirty="0"/>
              <a:t>Proposed Microsoft Platform</a:t>
            </a:r>
          </a:p>
          <a:p>
            <a:pPr lvl="1"/>
            <a:r>
              <a:rPr lang="en-US" dirty="0"/>
              <a:t>SQL Server Fast Track Data Warehouse</a:t>
            </a:r>
          </a:p>
          <a:p>
            <a:pPr lvl="1"/>
            <a:r>
              <a:rPr lang="en-US" dirty="0"/>
              <a:t>HP DL580 Server - 4 </a:t>
            </a:r>
            <a:r>
              <a:rPr lang="en-US" dirty="0" err="1"/>
              <a:t>Quadcore</a:t>
            </a:r>
            <a:r>
              <a:rPr lang="en-US" dirty="0"/>
              <a:t> Processors  (16 core total)</a:t>
            </a:r>
          </a:p>
          <a:p>
            <a:pPr lvl="1"/>
            <a:r>
              <a:rPr lang="en-US" dirty="0"/>
              <a:t>256 GB Memory</a:t>
            </a:r>
          </a:p>
          <a:p>
            <a:pPr lvl="1"/>
            <a:r>
              <a:rPr lang="en-US" dirty="0"/>
              <a:t>SAN Storage: MSA 2000 (</a:t>
            </a:r>
            <a:r>
              <a:rPr lang="en-US" dirty="0" err="1"/>
              <a:t>Qty</a:t>
            </a:r>
            <a:r>
              <a:rPr lang="en-US" dirty="0"/>
              <a:t> 4) – 8TB User Data Capacity</a:t>
            </a:r>
          </a:p>
          <a:p>
            <a:pPr lvl="1"/>
            <a:r>
              <a:rPr lang="en-US" dirty="0"/>
              <a:t>BI: Business Objects</a:t>
            </a:r>
          </a:p>
          <a:p>
            <a:pPr lvl="1"/>
            <a:r>
              <a:rPr lang="en-US" dirty="0"/>
              <a:t>ETL: SQL Server and </a:t>
            </a:r>
            <a:r>
              <a:rPr lang="en-US" dirty="0" smtClean="0"/>
              <a:t>SSIS</a:t>
            </a:r>
            <a:endParaRPr lang="en-US" dirty="0"/>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r>
              <a:rPr lang="en-GB" dirty="0" smtClean="0"/>
              <a:t>Fast Track Case Study – Results</a:t>
            </a:r>
            <a:endParaRPr dirty="0"/>
          </a:p>
        </p:txBody>
      </p:sp>
      <p:graphicFrame>
        <p:nvGraphicFramePr>
          <p:cNvPr id="4" name="Table 3"/>
          <p:cNvGraphicFramePr>
            <a:graphicFrameLocks noGrp="1"/>
          </p:cNvGraphicFramePr>
          <p:nvPr/>
        </p:nvGraphicFramePr>
        <p:xfrm>
          <a:off x="304800" y="1295400"/>
          <a:ext cx="8343472" cy="4648707"/>
        </p:xfrm>
        <a:graphic>
          <a:graphicData uri="http://schemas.openxmlformats.org/drawingml/2006/table">
            <a:tbl>
              <a:tblPr/>
              <a:tblGrid>
                <a:gridCol w="2085868"/>
                <a:gridCol w="2085868"/>
                <a:gridCol w="2085868"/>
                <a:gridCol w="2085868"/>
              </a:tblGrid>
              <a:tr h="838200">
                <a:tc>
                  <a:txBody>
                    <a:bodyPr/>
                    <a:lstStyle/>
                    <a:p>
                      <a:pPr marL="0" marR="0">
                        <a:spcBef>
                          <a:spcPts val="0"/>
                        </a:spcBef>
                        <a:spcAft>
                          <a:spcPts val="0"/>
                        </a:spcAft>
                      </a:pPr>
                      <a:endParaRPr lang="en-US" sz="2400" dirty="0">
                        <a:latin typeface="Calibri"/>
                        <a:ea typeface="Calibri"/>
                        <a:cs typeface="Times New Roman"/>
                      </a:endParaRP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alpha val="49000"/>
                      </a:schemeClr>
                    </a:solidFill>
                  </a:tcPr>
                </a:tc>
                <a:tc>
                  <a:txBody>
                    <a:bodyPr/>
                    <a:lstStyle/>
                    <a:p>
                      <a:pPr marL="0" marR="0" algn="ctr">
                        <a:spcBef>
                          <a:spcPts val="0"/>
                        </a:spcBef>
                        <a:spcAft>
                          <a:spcPts val="0"/>
                        </a:spcAft>
                      </a:pPr>
                      <a:r>
                        <a:rPr lang="en-US" sz="2400" b="1" dirty="0">
                          <a:solidFill>
                            <a:schemeClr val="tx1"/>
                          </a:solidFill>
                          <a:latin typeface="Calibri"/>
                          <a:ea typeface="Calibri"/>
                          <a:cs typeface="Times New Roman"/>
                        </a:rPr>
                        <a:t>Teradata</a:t>
                      </a:r>
                      <a:endParaRPr lang="en-US" sz="2400" dirty="0">
                        <a:solidFill>
                          <a:schemeClr val="tx1"/>
                        </a:solidFill>
                        <a:latin typeface="Calibri"/>
                        <a:ea typeface="Calibri"/>
                        <a:cs typeface="Times New Roman"/>
                      </a:endParaRP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alpha val="49000"/>
                      </a:schemeClr>
                    </a:solidFill>
                  </a:tcPr>
                </a:tc>
                <a:tc>
                  <a:txBody>
                    <a:bodyPr/>
                    <a:lstStyle/>
                    <a:p>
                      <a:pPr marL="0" marR="0" algn="ctr">
                        <a:spcBef>
                          <a:spcPts val="0"/>
                        </a:spcBef>
                        <a:spcAft>
                          <a:spcPts val="0"/>
                        </a:spcAft>
                      </a:pPr>
                      <a:r>
                        <a:rPr lang="en-US" sz="2400" b="1" dirty="0">
                          <a:solidFill>
                            <a:schemeClr val="tx1"/>
                          </a:solidFill>
                          <a:latin typeface="Calibri"/>
                          <a:ea typeface="Calibri"/>
                          <a:cs typeface="Times New Roman"/>
                        </a:rPr>
                        <a:t>SQL Server </a:t>
                      </a:r>
                      <a:endParaRPr lang="en-US" sz="2400" b="1" dirty="0" smtClean="0">
                        <a:solidFill>
                          <a:schemeClr val="tx1"/>
                        </a:solidFill>
                        <a:latin typeface="Calibri"/>
                        <a:ea typeface="Calibri"/>
                        <a:cs typeface="Times New Roman"/>
                      </a:endParaRPr>
                    </a:p>
                    <a:p>
                      <a:pPr marL="0" marR="0" algn="ctr">
                        <a:spcBef>
                          <a:spcPts val="0"/>
                        </a:spcBef>
                        <a:spcAft>
                          <a:spcPts val="0"/>
                        </a:spcAft>
                      </a:pPr>
                      <a:r>
                        <a:rPr lang="en-US" sz="2400" b="1" dirty="0" smtClean="0">
                          <a:solidFill>
                            <a:schemeClr val="tx1"/>
                          </a:solidFill>
                          <a:latin typeface="Calibri"/>
                          <a:ea typeface="Calibri"/>
                          <a:cs typeface="Times New Roman"/>
                        </a:rPr>
                        <a:t>Fast </a:t>
                      </a:r>
                      <a:r>
                        <a:rPr lang="en-US" sz="2400" b="1" dirty="0">
                          <a:solidFill>
                            <a:schemeClr val="tx1"/>
                          </a:solidFill>
                          <a:latin typeface="Calibri"/>
                          <a:ea typeface="Calibri"/>
                          <a:cs typeface="Times New Roman"/>
                        </a:rPr>
                        <a:t>Track DW</a:t>
                      </a:r>
                      <a:endParaRPr lang="en-US" sz="2400" dirty="0">
                        <a:solidFill>
                          <a:schemeClr val="tx1"/>
                        </a:solidFill>
                        <a:latin typeface="Calibri"/>
                        <a:ea typeface="Calibri"/>
                        <a:cs typeface="Times New Roman"/>
                      </a:endParaRP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alpha val="49000"/>
                      </a:schemeClr>
                    </a:solidFill>
                  </a:tcPr>
                </a:tc>
                <a:tc>
                  <a:txBody>
                    <a:bodyPr/>
                    <a:lstStyle/>
                    <a:p>
                      <a:pPr marL="0" marR="0" algn="ctr">
                        <a:spcBef>
                          <a:spcPts val="0"/>
                        </a:spcBef>
                        <a:spcAft>
                          <a:spcPts val="0"/>
                        </a:spcAft>
                      </a:pPr>
                      <a:r>
                        <a:rPr lang="en-US" sz="2400" b="1" dirty="0">
                          <a:solidFill>
                            <a:schemeClr val="tx1"/>
                          </a:solidFill>
                          <a:latin typeface="Calibri"/>
                          <a:ea typeface="Calibri"/>
                          <a:cs typeface="Times New Roman"/>
                        </a:rPr>
                        <a:t>Comparison</a:t>
                      </a:r>
                      <a:endParaRPr lang="en-US" sz="2400" dirty="0">
                        <a:solidFill>
                          <a:schemeClr val="tx1"/>
                        </a:solidFill>
                        <a:latin typeface="Calibri"/>
                        <a:ea typeface="Calibri"/>
                        <a:cs typeface="Times New Roman"/>
                      </a:endParaRP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50000"/>
                        <a:alpha val="49000"/>
                      </a:schemeClr>
                    </a:solidFill>
                  </a:tcPr>
                </a:tc>
              </a:tr>
              <a:tr h="1002127">
                <a:tc>
                  <a:txBody>
                    <a:bodyPr/>
                    <a:lstStyle/>
                    <a:p>
                      <a:pPr marL="0" marR="0" algn="ctr">
                        <a:spcBef>
                          <a:spcPts val="0"/>
                        </a:spcBef>
                        <a:spcAft>
                          <a:spcPts val="0"/>
                        </a:spcAft>
                      </a:pPr>
                      <a:r>
                        <a:rPr lang="en-US" sz="1800" b="1" dirty="0" smtClean="0">
                          <a:solidFill>
                            <a:schemeClr val="tx1"/>
                          </a:solidFill>
                          <a:latin typeface="Calibri"/>
                          <a:ea typeface="Calibri"/>
                          <a:cs typeface="Times New Roman"/>
                        </a:rPr>
                        <a:t>Loading</a:t>
                      </a:r>
                      <a:r>
                        <a:rPr lang="en-US" sz="1800" b="1" baseline="0" dirty="0" smtClean="0">
                          <a:solidFill>
                            <a:schemeClr val="tx1"/>
                          </a:solidFill>
                          <a:latin typeface="Calibri"/>
                          <a:ea typeface="Calibri"/>
                          <a:cs typeface="Times New Roman"/>
                        </a:rPr>
                        <a:t> </a:t>
                      </a:r>
                    </a:p>
                    <a:p>
                      <a:pPr marL="0" marR="0" algn="ctr">
                        <a:spcBef>
                          <a:spcPts val="0"/>
                        </a:spcBef>
                        <a:spcAft>
                          <a:spcPts val="0"/>
                        </a:spcAft>
                      </a:pPr>
                      <a:r>
                        <a:rPr lang="en-US" sz="1800" b="1" dirty="0" smtClean="0">
                          <a:solidFill>
                            <a:schemeClr val="tx1"/>
                          </a:solidFill>
                          <a:latin typeface="Calibri"/>
                          <a:ea typeface="Calibri"/>
                          <a:cs typeface="Times New Roman"/>
                        </a:rPr>
                        <a:t>Subject </a:t>
                      </a:r>
                      <a:r>
                        <a:rPr lang="en-US" sz="1800" b="1" dirty="0">
                          <a:solidFill>
                            <a:schemeClr val="tx1"/>
                          </a:solidFill>
                          <a:latin typeface="Calibri"/>
                          <a:ea typeface="Calibri"/>
                          <a:cs typeface="Times New Roman"/>
                        </a:rPr>
                        <a:t>Area 1</a:t>
                      </a:r>
                      <a:endParaRPr lang="en-US" sz="1800" dirty="0">
                        <a:solidFill>
                          <a:schemeClr val="tx1"/>
                        </a:solidFill>
                        <a:latin typeface="Calibri"/>
                        <a:ea typeface="Calibri"/>
                        <a:cs typeface="Times New Roman"/>
                      </a:endParaRP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xmlns:mc="http://schemas.openxmlformats.org/markup-compatibility/2006" xmlns:a14="http://schemas.microsoft.com/office/drawing/2007/7/7/main" val="3366FF" mc:Ignorable="">
                        <a:alpha val="50196"/>
                      </a:srgbClr>
                    </a:solidFill>
                  </a:tcPr>
                </a:tc>
                <a:tc>
                  <a:txBody>
                    <a:bodyPr/>
                    <a:lstStyle/>
                    <a:p>
                      <a:pPr marL="0" marR="0" algn="ctr">
                        <a:spcBef>
                          <a:spcPts val="0"/>
                        </a:spcBef>
                        <a:spcAft>
                          <a:spcPts val="0"/>
                        </a:spcAft>
                      </a:pPr>
                      <a:r>
                        <a:rPr lang="en-US" sz="1600" baseline="0" dirty="0">
                          <a:solidFill>
                            <a:schemeClr val="tx1"/>
                          </a:solidFill>
                          <a:latin typeface="Calibri"/>
                          <a:ea typeface="Calibri"/>
                          <a:cs typeface="Times New Roman"/>
                        </a:rPr>
                        <a:t>5:10:21 total time</a:t>
                      </a: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xmlns:mc="http://schemas.openxmlformats.org/markup-compatibility/2006" xmlns:a14="http://schemas.microsoft.com/office/drawing/2007/7/7/main" val="3366FF" mc:Ignorable="">
                        <a:alpha val="50196"/>
                      </a:srgbClr>
                    </a:solidFill>
                  </a:tcPr>
                </a:tc>
                <a:tc>
                  <a:txBody>
                    <a:bodyPr/>
                    <a:lstStyle/>
                    <a:p>
                      <a:pPr marL="0" marR="0" algn="ctr">
                        <a:spcBef>
                          <a:spcPts val="0"/>
                        </a:spcBef>
                        <a:spcAft>
                          <a:spcPts val="0"/>
                        </a:spcAft>
                      </a:pPr>
                      <a:r>
                        <a:rPr lang="en-US" sz="1600" dirty="0" smtClean="0">
                          <a:solidFill>
                            <a:schemeClr val="tx1"/>
                          </a:solidFill>
                          <a:latin typeface="Calibri"/>
                          <a:ea typeface="Calibri"/>
                          <a:cs typeface="Times New Roman"/>
                        </a:rPr>
                        <a:t>0:51:31 </a:t>
                      </a:r>
                      <a:r>
                        <a:rPr lang="en-US" sz="1600" dirty="0">
                          <a:solidFill>
                            <a:schemeClr val="tx1"/>
                          </a:solidFill>
                          <a:latin typeface="Calibri"/>
                          <a:ea typeface="Calibri"/>
                          <a:cs typeface="Times New Roman"/>
                        </a:rPr>
                        <a:t>total time</a:t>
                      </a: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xmlns:mc="http://schemas.openxmlformats.org/markup-compatibility/2006" xmlns:a14="http://schemas.microsoft.com/office/drawing/2007/7/7/main" val="3366FF" mc:Ignorable="">
                        <a:alpha val="50196"/>
                      </a:srgbClr>
                    </a:solidFill>
                  </a:tcPr>
                </a:tc>
                <a:tc>
                  <a:txBody>
                    <a:bodyPr/>
                    <a:lstStyle/>
                    <a:p>
                      <a:pPr marL="0" marR="0" algn="ctr">
                        <a:spcBef>
                          <a:spcPts val="0"/>
                        </a:spcBef>
                        <a:spcAft>
                          <a:spcPts val="0"/>
                        </a:spcAft>
                      </a:pPr>
                      <a:r>
                        <a:rPr lang="en-US" sz="3200" b="1" dirty="0" smtClean="0">
                          <a:solidFill>
                            <a:srgbClr xmlns:mc="http://schemas.openxmlformats.org/markup-compatibility/2006" xmlns:a14="http://schemas.microsoft.com/office/drawing/2007/7/7/main" val="00B050" mc:Ignorable=""/>
                          </a:solidFill>
                          <a:latin typeface="Wingdings 2"/>
                          <a:ea typeface="Calibri"/>
                          <a:cs typeface="Times New Roman"/>
                        </a:rPr>
                        <a:t>R</a:t>
                      </a:r>
                      <a:endParaRPr lang="en-US" sz="2000" b="1" dirty="0" smtClean="0">
                        <a:solidFill>
                          <a:schemeClr val="tx1"/>
                        </a:solidFill>
                        <a:latin typeface="Calibri"/>
                        <a:ea typeface="Calibri"/>
                        <a:cs typeface="Times New Roman"/>
                      </a:endParaRPr>
                    </a:p>
                    <a:p>
                      <a:pPr marL="0" marR="0" algn="ctr">
                        <a:spcBef>
                          <a:spcPts val="0"/>
                        </a:spcBef>
                        <a:spcAft>
                          <a:spcPts val="0"/>
                        </a:spcAft>
                      </a:pPr>
                      <a:r>
                        <a:rPr lang="en-US" sz="2000" b="1" dirty="0" smtClean="0">
                          <a:solidFill>
                            <a:schemeClr val="tx1"/>
                          </a:solidFill>
                          <a:latin typeface="Calibri"/>
                          <a:ea typeface="Calibri"/>
                          <a:cs typeface="Times New Roman"/>
                        </a:rPr>
                        <a:t>6x faster</a:t>
                      </a:r>
                      <a:endParaRPr lang="en-US" sz="2000" dirty="0">
                        <a:solidFill>
                          <a:schemeClr val="tx1"/>
                        </a:solidFill>
                        <a:latin typeface="Calibri"/>
                        <a:ea typeface="Calibri"/>
                        <a:cs typeface="Times New Roman"/>
                      </a:endParaRP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xmlns:mc="http://schemas.openxmlformats.org/markup-compatibility/2006" xmlns:a14="http://schemas.microsoft.com/office/drawing/2007/7/7/main" val="00B050" mc:Ignorable="">
                        <a:alpha val="50196"/>
                      </a:srgbClr>
                    </a:solidFill>
                  </a:tcPr>
                </a:tc>
              </a:tr>
              <a:tr h="914400">
                <a:tc>
                  <a:txBody>
                    <a:bodyPr/>
                    <a:lstStyle/>
                    <a:p>
                      <a:pPr marL="0" marR="0" algn="ctr">
                        <a:spcBef>
                          <a:spcPts val="0"/>
                        </a:spcBef>
                        <a:spcAft>
                          <a:spcPts val="0"/>
                        </a:spcAft>
                      </a:pPr>
                      <a:r>
                        <a:rPr lang="en-US" sz="1800" b="1" dirty="0" smtClean="0">
                          <a:solidFill>
                            <a:schemeClr val="tx1"/>
                          </a:solidFill>
                          <a:latin typeface="Calibri"/>
                          <a:ea typeface="Calibri"/>
                          <a:cs typeface="Times New Roman"/>
                        </a:rPr>
                        <a:t>Loading </a:t>
                      </a:r>
                    </a:p>
                    <a:p>
                      <a:pPr marL="0" marR="0" algn="ctr">
                        <a:spcBef>
                          <a:spcPts val="0"/>
                        </a:spcBef>
                        <a:spcAft>
                          <a:spcPts val="0"/>
                        </a:spcAft>
                      </a:pPr>
                      <a:r>
                        <a:rPr lang="en-US" sz="1800" b="1" dirty="0" smtClean="0">
                          <a:solidFill>
                            <a:schemeClr val="tx1"/>
                          </a:solidFill>
                          <a:latin typeface="Calibri"/>
                          <a:ea typeface="Calibri"/>
                          <a:cs typeface="Times New Roman"/>
                        </a:rPr>
                        <a:t>Subject </a:t>
                      </a:r>
                      <a:r>
                        <a:rPr lang="en-US" sz="1800" b="1" dirty="0">
                          <a:solidFill>
                            <a:schemeClr val="tx1"/>
                          </a:solidFill>
                          <a:latin typeface="Calibri"/>
                          <a:ea typeface="Calibri"/>
                          <a:cs typeface="Times New Roman"/>
                        </a:rPr>
                        <a:t>Area 2</a:t>
                      </a:r>
                      <a:endParaRPr lang="en-US" sz="1800" dirty="0">
                        <a:solidFill>
                          <a:schemeClr val="tx1"/>
                        </a:solidFill>
                        <a:latin typeface="Calibri"/>
                        <a:ea typeface="Calibri"/>
                        <a:cs typeface="Times New Roman"/>
                      </a:endParaRP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xmlns:mc="http://schemas.openxmlformats.org/markup-compatibility/2006" xmlns:a14="http://schemas.microsoft.com/office/drawing/2007/7/7/main" val="3366FF" mc:Ignorable="">
                        <a:alpha val="50196"/>
                      </a:srgbClr>
                    </a:solidFill>
                  </a:tcPr>
                </a:tc>
                <a:tc>
                  <a:txBody>
                    <a:bodyPr/>
                    <a:lstStyle/>
                    <a:p>
                      <a:pPr marL="0" marR="0" algn="ctr">
                        <a:spcBef>
                          <a:spcPts val="0"/>
                        </a:spcBef>
                        <a:spcAft>
                          <a:spcPts val="0"/>
                        </a:spcAft>
                      </a:pPr>
                      <a:r>
                        <a:rPr lang="en-US" sz="1600" dirty="0">
                          <a:solidFill>
                            <a:schemeClr val="tx1"/>
                          </a:solidFill>
                          <a:latin typeface="Calibri"/>
                          <a:ea typeface="Calibri"/>
                          <a:cs typeface="Times New Roman"/>
                        </a:rPr>
                        <a:t>4:36:08 total time</a:t>
                      </a: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xmlns:mc="http://schemas.openxmlformats.org/markup-compatibility/2006" xmlns:a14="http://schemas.microsoft.com/office/drawing/2007/7/7/main" val="3366FF" mc:Ignorable="">
                        <a:alpha val="50196"/>
                      </a:srgbClr>
                    </a:solidFill>
                  </a:tcPr>
                </a:tc>
                <a:tc>
                  <a:txBody>
                    <a:bodyPr/>
                    <a:lstStyle/>
                    <a:p>
                      <a:pPr marL="0" marR="0" algn="ctr">
                        <a:spcBef>
                          <a:spcPts val="0"/>
                        </a:spcBef>
                        <a:spcAft>
                          <a:spcPts val="0"/>
                        </a:spcAft>
                      </a:pPr>
                      <a:r>
                        <a:rPr lang="en-US" sz="1600" dirty="0">
                          <a:solidFill>
                            <a:schemeClr val="tx1"/>
                          </a:solidFill>
                          <a:latin typeface="Calibri"/>
                          <a:ea typeface="Calibri"/>
                          <a:cs typeface="Times New Roman"/>
                        </a:rPr>
                        <a:t>1:50.01 total time</a:t>
                      </a: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xmlns:mc="http://schemas.openxmlformats.org/markup-compatibility/2006" xmlns:a14="http://schemas.microsoft.com/office/drawing/2007/7/7/main" val="3366FF" mc:Ignorable="">
                        <a:alpha val="50196"/>
                      </a:srgbClr>
                    </a:solidFill>
                  </a:tcPr>
                </a:tc>
                <a:tc>
                  <a:txBody>
                    <a:bodyPr/>
                    <a:lstStyle/>
                    <a:p>
                      <a:pPr marL="0" marR="0" algn="ctr">
                        <a:spcBef>
                          <a:spcPts val="0"/>
                        </a:spcBef>
                        <a:spcAft>
                          <a:spcPts val="0"/>
                        </a:spcAft>
                      </a:pPr>
                      <a:r>
                        <a:rPr lang="en-US" sz="3200" b="1" dirty="0" smtClean="0">
                          <a:solidFill>
                            <a:srgbClr xmlns:mc="http://schemas.openxmlformats.org/markup-compatibility/2006" xmlns:a14="http://schemas.microsoft.com/office/drawing/2007/7/7/main" val="00B050" mc:Ignorable=""/>
                          </a:solidFill>
                          <a:latin typeface="Wingdings 2"/>
                          <a:ea typeface="Calibri"/>
                          <a:cs typeface="Times New Roman"/>
                        </a:rPr>
                        <a:t>R</a:t>
                      </a:r>
                      <a:endParaRPr lang="en-US" sz="2000" b="1" dirty="0" smtClean="0">
                        <a:solidFill>
                          <a:srgbClr xmlns:mc="http://schemas.openxmlformats.org/markup-compatibility/2006" xmlns:a14="http://schemas.microsoft.com/office/drawing/2007/7/7/main" val="00B050" mc:Ignorable=""/>
                        </a:solidFill>
                        <a:latin typeface="Calibri"/>
                        <a:ea typeface="Calibri"/>
                        <a:cs typeface="Times New Roman"/>
                      </a:endParaRPr>
                    </a:p>
                    <a:p>
                      <a:pPr marL="0" marR="0" algn="ctr">
                        <a:spcBef>
                          <a:spcPts val="0"/>
                        </a:spcBef>
                        <a:spcAft>
                          <a:spcPts val="0"/>
                        </a:spcAft>
                      </a:pPr>
                      <a:r>
                        <a:rPr lang="en-US" sz="2000" b="1" dirty="0" smtClean="0">
                          <a:solidFill>
                            <a:schemeClr val="tx1"/>
                          </a:solidFill>
                          <a:latin typeface="Calibri"/>
                          <a:ea typeface="Calibri"/>
                          <a:cs typeface="Times New Roman"/>
                        </a:rPr>
                        <a:t>2.5x  faster</a:t>
                      </a:r>
                      <a:endParaRPr lang="en-US" sz="2000" dirty="0">
                        <a:solidFill>
                          <a:schemeClr val="tx1"/>
                        </a:solidFill>
                        <a:latin typeface="Calibri"/>
                        <a:ea typeface="Calibri"/>
                        <a:cs typeface="Times New Roman"/>
                      </a:endParaRP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xmlns:mc="http://schemas.openxmlformats.org/markup-compatibility/2006" xmlns:a14="http://schemas.microsoft.com/office/drawing/2007/7/7/main" val="00B050" mc:Ignorable="">
                        <a:alpha val="50196"/>
                      </a:srgbClr>
                    </a:solidFill>
                  </a:tcPr>
                </a:tc>
              </a:tr>
              <a:tr h="990600">
                <a:tc>
                  <a:txBody>
                    <a:bodyPr/>
                    <a:lstStyle/>
                    <a:p>
                      <a:pPr marL="0" marR="0" algn="ctr">
                        <a:spcBef>
                          <a:spcPts val="0"/>
                        </a:spcBef>
                        <a:spcAft>
                          <a:spcPts val="0"/>
                        </a:spcAft>
                      </a:pPr>
                      <a:r>
                        <a:rPr lang="en-US" sz="1800" b="1" dirty="0">
                          <a:solidFill>
                            <a:schemeClr val="tx1"/>
                          </a:solidFill>
                          <a:latin typeface="Calibri"/>
                          <a:ea typeface="Calibri"/>
                          <a:cs typeface="Times New Roman"/>
                        </a:rPr>
                        <a:t>Query </a:t>
                      </a:r>
                      <a:r>
                        <a:rPr lang="en-US" sz="1800" b="1" dirty="0" smtClean="0">
                          <a:solidFill>
                            <a:schemeClr val="tx1"/>
                          </a:solidFill>
                          <a:latin typeface="Calibri"/>
                          <a:ea typeface="Calibri"/>
                          <a:cs typeface="Times New Roman"/>
                        </a:rPr>
                        <a:t>times </a:t>
                      </a:r>
                    </a:p>
                    <a:p>
                      <a:pPr marL="0" marR="0" algn="ctr">
                        <a:spcBef>
                          <a:spcPts val="0"/>
                        </a:spcBef>
                        <a:spcAft>
                          <a:spcPts val="0"/>
                        </a:spcAft>
                      </a:pPr>
                      <a:r>
                        <a:rPr lang="en-US" sz="1800" b="1" dirty="0" smtClean="0">
                          <a:solidFill>
                            <a:schemeClr val="tx1"/>
                          </a:solidFill>
                          <a:latin typeface="Calibri"/>
                          <a:ea typeface="Calibri"/>
                          <a:cs typeface="Times New Roman"/>
                        </a:rPr>
                        <a:t>Subject </a:t>
                      </a:r>
                      <a:r>
                        <a:rPr lang="en-US" sz="1800" b="1" dirty="0">
                          <a:solidFill>
                            <a:schemeClr val="tx1"/>
                          </a:solidFill>
                          <a:latin typeface="Calibri"/>
                          <a:ea typeface="Calibri"/>
                          <a:cs typeface="Times New Roman"/>
                        </a:rPr>
                        <a:t>Area 1</a:t>
                      </a:r>
                      <a:endParaRPr lang="en-US" sz="1800" dirty="0">
                        <a:solidFill>
                          <a:schemeClr val="tx1"/>
                        </a:solidFill>
                        <a:latin typeface="Calibri"/>
                        <a:ea typeface="Calibri"/>
                        <a:cs typeface="Times New Roman"/>
                      </a:endParaRP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xmlns:mc="http://schemas.openxmlformats.org/markup-compatibility/2006" xmlns:a14="http://schemas.microsoft.com/office/drawing/2007/7/7/main" val="3366FF" mc:Ignorable="">
                        <a:alpha val="50196"/>
                      </a:srgbClr>
                    </a:solidFill>
                  </a:tcPr>
                </a:tc>
                <a:tc>
                  <a:txBody>
                    <a:bodyPr/>
                    <a:lstStyle/>
                    <a:p>
                      <a:pPr marL="0" marR="0" algn="ctr">
                        <a:spcBef>
                          <a:spcPts val="0"/>
                        </a:spcBef>
                        <a:spcAft>
                          <a:spcPts val="0"/>
                        </a:spcAft>
                      </a:pPr>
                      <a:r>
                        <a:rPr lang="en-US" sz="1600" dirty="0">
                          <a:solidFill>
                            <a:schemeClr val="tx1"/>
                          </a:solidFill>
                          <a:latin typeface="Calibri"/>
                          <a:ea typeface="Calibri"/>
                          <a:cs typeface="Times New Roman"/>
                        </a:rPr>
                        <a:t>3:03 </a:t>
                      </a:r>
                      <a:r>
                        <a:rPr lang="en-US" sz="1600" dirty="0" smtClean="0">
                          <a:solidFill>
                            <a:schemeClr val="tx1"/>
                          </a:solidFill>
                          <a:latin typeface="Calibri"/>
                          <a:ea typeface="Calibri"/>
                          <a:cs typeface="Times New Roman"/>
                        </a:rPr>
                        <a:t>avg </a:t>
                      </a:r>
                      <a:r>
                        <a:rPr lang="en-US" sz="1600" dirty="0">
                          <a:solidFill>
                            <a:schemeClr val="tx1"/>
                          </a:solidFill>
                          <a:latin typeface="Calibri"/>
                          <a:ea typeface="Calibri"/>
                          <a:cs typeface="Times New Roman"/>
                        </a:rPr>
                        <a:t>query time</a:t>
                      </a:r>
                    </a:p>
                    <a:p>
                      <a:pPr marL="0" marR="0" algn="ctr">
                        <a:spcBef>
                          <a:spcPts val="0"/>
                        </a:spcBef>
                        <a:spcAft>
                          <a:spcPts val="0"/>
                        </a:spcAft>
                      </a:pPr>
                      <a:r>
                        <a:rPr lang="en-US" sz="1600" dirty="0">
                          <a:solidFill>
                            <a:schemeClr val="tx1"/>
                          </a:solidFill>
                          <a:latin typeface="Calibri"/>
                          <a:ea typeface="Calibri"/>
                          <a:cs typeface="Times New Roman"/>
                        </a:rPr>
                        <a:t>(using 9 benchmark queries)</a:t>
                      </a: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xmlns:mc="http://schemas.openxmlformats.org/markup-compatibility/2006" xmlns:a14="http://schemas.microsoft.com/office/drawing/2007/7/7/main" val="3366FF" mc:Ignorable="">
                        <a:alpha val="50196"/>
                      </a:srgbClr>
                    </a:solidFill>
                  </a:tcPr>
                </a:tc>
                <a:tc>
                  <a:txBody>
                    <a:bodyPr/>
                    <a:lstStyle/>
                    <a:p>
                      <a:pPr marL="0" marR="0" algn="ctr">
                        <a:spcBef>
                          <a:spcPts val="0"/>
                        </a:spcBef>
                        <a:spcAft>
                          <a:spcPts val="0"/>
                        </a:spcAft>
                      </a:pPr>
                      <a:r>
                        <a:rPr lang="en-US" sz="1600" dirty="0">
                          <a:solidFill>
                            <a:schemeClr val="tx1"/>
                          </a:solidFill>
                          <a:latin typeface="Calibri"/>
                          <a:ea typeface="Calibri"/>
                          <a:cs typeface="Times New Roman"/>
                        </a:rPr>
                        <a:t>0:15 </a:t>
                      </a:r>
                      <a:r>
                        <a:rPr lang="en-US" sz="1600" dirty="0" smtClean="0">
                          <a:solidFill>
                            <a:schemeClr val="tx1"/>
                          </a:solidFill>
                          <a:latin typeface="Calibri"/>
                          <a:ea typeface="Calibri"/>
                          <a:cs typeface="Times New Roman"/>
                        </a:rPr>
                        <a:t>avg </a:t>
                      </a:r>
                      <a:r>
                        <a:rPr lang="en-US" sz="1600" dirty="0">
                          <a:solidFill>
                            <a:schemeClr val="tx1"/>
                          </a:solidFill>
                          <a:latin typeface="Calibri"/>
                          <a:ea typeface="Calibri"/>
                          <a:cs typeface="Times New Roman"/>
                        </a:rPr>
                        <a:t>query time</a:t>
                      </a:r>
                    </a:p>
                    <a:p>
                      <a:pPr marL="0" marR="0" algn="ctr">
                        <a:spcBef>
                          <a:spcPts val="0"/>
                        </a:spcBef>
                        <a:spcAft>
                          <a:spcPts val="0"/>
                        </a:spcAft>
                      </a:pPr>
                      <a:r>
                        <a:rPr lang="en-US" sz="1600" dirty="0">
                          <a:solidFill>
                            <a:schemeClr val="tx1"/>
                          </a:solidFill>
                          <a:latin typeface="Calibri"/>
                          <a:ea typeface="Calibri"/>
                          <a:cs typeface="Times New Roman"/>
                        </a:rPr>
                        <a:t>(using 9 benchmark queries)</a:t>
                      </a: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xmlns:mc="http://schemas.openxmlformats.org/markup-compatibility/2006" xmlns:a14="http://schemas.microsoft.com/office/drawing/2007/7/7/main" val="3366FF" mc:Ignorable="">
                        <a:alpha val="50196"/>
                      </a:srgbClr>
                    </a:solidFill>
                  </a:tcPr>
                </a:tc>
                <a:tc>
                  <a:txBody>
                    <a:bodyPr/>
                    <a:lstStyle/>
                    <a:p>
                      <a:pPr marL="0" marR="0" algn="ctr">
                        <a:spcBef>
                          <a:spcPts val="0"/>
                        </a:spcBef>
                        <a:spcAft>
                          <a:spcPts val="0"/>
                        </a:spcAft>
                      </a:pPr>
                      <a:r>
                        <a:rPr lang="en-US" sz="3200" b="1" dirty="0" smtClean="0">
                          <a:solidFill>
                            <a:srgbClr xmlns:mc="http://schemas.openxmlformats.org/markup-compatibility/2006" xmlns:a14="http://schemas.microsoft.com/office/drawing/2007/7/7/main" val="00B050" mc:Ignorable=""/>
                          </a:solidFill>
                          <a:latin typeface="Wingdings 2"/>
                          <a:ea typeface="Calibri"/>
                          <a:cs typeface="Times New Roman"/>
                        </a:rPr>
                        <a:t>R</a:t>
                      </a:r>
                      <a:r>
                        <a:rPr lang="en-US" sz="2000" b="1" dirty="0" smtClean="0">
                          <a:solidFill>
                            <a:srgbClr xmlns:mc="http://schemas.openxmlformats.org/markup-compatibility/2006" xmlns:a14="http://schemas.microsoft.com/office/drawing/2007/7/7/main" val="00B050" mc:Ignorable=""/>
                          </a:solidFill>
                          <a:latin typeface="Calibri"/>
                          <a:ea typeface="Calibri"/>
                          <a:cs typeface="Times New Roman"/>
                        </a:rPr>
                        <a:t> </a:t>
                      </a:r>
                    </a:p>
                    <a:p>
                      <a:pPr marL="0" marR="0" algn="ctr">
                        <a:spcBef>
                          <a:spcPts val="0"/>
                        </a:spcBef>
                        <a:spcAft>
                          <a:spcPts val="0"/>
                        </a:spcAft>
                      </a:pPr>
                      <a:r>
                        <a:rPr lang="en-US" sz="2000" b="1" dirty="0" smtClean="0">
                          <a:solidFill>
                            <a:schemeClr val="tx1"/>
                          </a:solidFill>
                          <a:latin typeface="Calibri"/>
                          <a:ea typeface="Calibri"/>
                          <a:cs typeface="Times New Roman"/>
                        </a:rPr>
                        <a:t>12x faster</a:t>
                      </a:r>
                      <a:endParaRPr lang="en-US" sz="2000" dirty="0">
                        <a:solidFill>
                          <a:schemeClr val="tx1"/>
                        </a:solidFill>
                        <a:latin typeface="Calibri"/>
                        <a:ea typeface="Calibri"/>
                        <a:cs typeface="Times New Roman"/>
                      </a:endParaRP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xmlns:mc="http://schemas.openxmlformats.org/markup-compatibility/2006" xmlns:a14="http://schemas.microsoft.com/office/drawing/2007/7/7/main" val="00B050" mc:Ignorable="">
                        <a:alpha val="50196"/>
                      </a:srgbClr>
                    </a:solidFill>
                  </a:tcPr>
                </a:tc>
              </a:tr>
              <a:tr h="903380">
                <a:tc>
                  <a:txBody>
                    <a:bodyPr/>
                    <a:lstStyle/>
                    <a:p>
                      <a:pPr marL="0" marR="0" algn="ctr">
                        <a:spcBef>
                          <a:spcPts val="0"/>
                        </a:spcBef>
                        <a:spcAft>
                          <a:spcPts val="0"/>
                        </a:spcAft>
                      </a:pPr>
                      <a:r>
                        <a:rPr lang="en-US" sz="1800" b="1" dirty="0">
                          <a:solidFill>
                            <a:schemeClr val="tx1"/>
                          </a:solidFill>
                          <a:latin typeface="Calibri"/>
                          <a:ea typeface="Calibri"/>
                          <a:cs typeface="Times New Roman"/>
                        </a:rPr>
                        <a:t>Query </a:t>
                      </a:r>
                      <a:r>
                        <a:rPr lang="en-US" sz="1800" b="1" dirty="0" smtClean="0">
                          <a:solidFill>
                            <a:schemeClr val="tx1"/>
                          </a:solidFill>
                          <a:latin typeface="Calibri"/>
                          <a:ea typeface="Calibri"/>
                          <a:cs typeface="Times New Roman"/>
                        </a:rPr>
                        <a:t>times </a:t>
                      </a:r>
                    </a:p>
                    <a:p>
                      <a:pPr marL="0" marR="0" algn="ctr">
                        <a:spcBef>
                          <a:spcPts val="0"/>
                        </a:spcBef>
                        <a:spcAft>
                          <a:spcPts val="0"/>
                        </a:spcAft>
                      </a:pPr>
                      <a:r>
                        <a:rPr lang="en-US" sz="1800" b="1" dirty="0" smtClean="0">
                          <a:solidFill>
                            <a:schemeClr val="tx1"/>
                          </a:solidFill>
                          <a:latin typeface="Calibri"/>
                          <a:ea typeface="Calibri"/>
                          <a:cs typeface="Times New Roman"/>
                        </a:rPr>
                        <a:t>Subject </a:t>
                      </a:r>
                      <a:r>
                        <a:rPr lang="en-US" sz="1800" b="1" dirty="0">
                          <a:solidFill>
                            <a:schemeClr val="tx1"/>
                          </a:solidFill>
                          <a:latin typeface="Calibri"/>
                          <a:ea typeface="Calibri"/>
                          <a:cs typeface="Times New Roman"/>
                        </a:rPr>
                        <a:t>Area 2</a:t>
                      </a:r>
                      <a:endParaRPr lang="en-US" sz="1800" dirty="0">
                        <a:solidFill>
                          <a:schemeClr val="tx1"/>
                        </a:solidFill>
                        <a:latin typeface="Calibri"/>
                        <a:ea typeface="Calibri"/>
                        <a:cs typeface="Times New Roman"/>
                      </a:endParaRP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xmlns:mc="http://schemas.openxmlformats.org/markup-compatibility/2006" xmlns:a14="http://schemas.microsoft.com/office/drawing/2007/7/7/main" val="3366FF" mc:Ignorable="">
                        <a:alpha val="50196"/>
                      </a:srgbClr>
                    </a:solidFill>
                  </a:tcPr>
                </a:tc>
                <a:tc>
                  <a:txBody>
                    <a:bodyPr/>
                    <a:lstStyle/>
                    <a:p>
                      <a:pPr marL="0" marR="0" algn="ctr">
                        <a:spcBef>
                          <a:spcPts val="0"/>
                        </a:spcBef>
                        <a:spcAft>
                          <a:spcPts val="0"/>
                        </a:spcAft>
                      </a:pPr>
                      <a:r>
                        <a:rPr lang="en-US" sz="1600" dirty="0">
                          <a:solidFill>
                            <a:schemeClr val="tx1"/>
                          </a:solidFill>
                          <a:latin typeface="Calibri"/>
                          <a:ea typeface="Calibri"/>
                          <a:cs typeface="Times New Roman"/>
                        </a:rPr>
                        <a:t>56:44 </a:t>
                      </a:r>
                      <a:r>
                        <a:rPr lang="en-US" sz="1600" dirty="0" smtClean="0">
                          <a:solidFill>
                            <a:schemeClr val="tx1"/>
                          </a:solidFill>
                          <a:latin typeface="Calibri"/>
                          <a:ea typeface="Calibri"/>
                          <a:cs typeface="Times New Roman"/>
                        </a:rPr>
                        <a:t>avg </a:t>
                      </a:r>
                      <a:r>
                        <a:rPr lang="en-US" sz="1600" dirty="0">
                          <a:solidFill>
                            <a:schemeClr val="tx1"/>
                          </a:solidFill>
                          <a:latin typeface="Calibri"/>
                          <a:ea typeface="Calibri"/>
                          <a:cs typeface="Times New Roman"/>
                        </a:rPr>
                        <a:t>query time</a:t>
                      </a:r>
                    </a:p>
                    <a:p>
                      <a:pPr marL="0" marR="0" algn="ctr">
                        <a:spcBef>
                          <a:spcPts val="0"/>
                        </a:spcBef>
                        <a:spcAft>
                          <a:spcPts val="0"/>
                        </a:spcAft>
                      </a:pPr>
                      <a:r>
                        <a:rPr lang="en-US" sz="1600" dirty="0">
                          <a:solidFill>
                            <a:schemeClr val="tx1"/>
                          </a:solidFill>
                          <a:latin typeface="Calibri"/>
                          <a:ea typeface="Calibri"/>
                          <a:cs typeface="Times New Roman"/>
                        </a:rPr>
                        <a:t>(using 4 benchmark queries)</a:t>
                      </a: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xmlns:mc="http://schemas.openxmlformats.org/markup-compatibility/2006" xmlns:a14="http://schemas.microsoft.com/office/drawing/2007/7/7/main" val="3366FF" mc:Ignorable="">
                        <a:alpha val="50196"/>
                      </a:srgbClr>
                    </a:solidFill>
                  </a:tcPr>
                </a:tc>
                <a:tc>
                  <a:txBody>
                    <a:bodyPr/>
                    <a:lstStyle/>
                    <a:p>
                      <a:pPr marL="0" marR="0" algn="ctr">
                        <a:spcBef>
                          <a:spcPts val="0"/>
                        </a:spcBef>
                        <a:spcAft>
                          <a:spcPts val="0"/>
                        </a:spcAft>
                      </a:pPr>
                      <a:r>
                        <a:rPr lang="en-US" sz="1600" dirty="0">
                          <a:solidFill>
                            <a:schemeClr val="tx1"/>
                          </a:solidFill>
                          <a:latin typeface="Calibri"/>
                          <a:ea typeface="Calibri"/>
                          <a:cs typeface="Times New Roman"/>
                        </a:rPr>
                        <a:t>8:09 </a:t>
                      </a:r>
                      <a:r>
                        <a:rPr lang="en-US" sz="1600" dirty="0" smtClean="0">
                          <a:solidFill>
                            <a:schemeClr val="tx1"/>
                          </a:solidFill>
                          <a:latin typeface="Calibri"/>
                          <a:ea typeface="Calibri"/>
                          <a:cs typeface="Times New Roman"/>
                        </a:rPr>
                        <a:t>avg </a:t>
                      </a:r>
                      <a:r>
                        <a:rPr lang="en-US" sz="1600" dirty="0">
                          <a:solidFill>
                            <a:schemeClr val="tx1"/>
                          </a:solidFill>
                          <a:latin typeface="Calibri"/>
                          <a:ea typeface="Calibri"/>
                          <a:cs typeface="Times New Roman"/>
                        </a:rPr>
                        <a:t>query time</a:t>
                      </a:r>
                    </a:p>
                    <a:p>
                      <a:pPr marL="0" marR="0" algn="ctr">
                        <a:spcBef>
                          <a:spcPts val="0"/>
                        </a:spcBef>
                        <a:spcAft>
                          <a:spcPts val="0"/>
                        </a:spcAft>
                      </a:pPr>
                      <a:r>
                        <a:rPr lang="en-US" sz="1600" dirty="0">
                          <a:solidFill>
                            <a:schemeClr val="tx1"/>
                          </a:solidFill>
                          <a:latin typeface="Calibri"/>
                          <a:ea typeface="Calibri"/>
                          <a:cs typeface="Times New Roman"/>
                        </a:rPr>
                        <a:t>(using 4 benchmark queries)</a:t>
                      </a: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xmlns:mc="http://schemas.openxmlformats.org/markup-compatibility/2006" xmlns:a14="http://schemas.microsoft.com/office/drawing/2007/7/7/main" val="3366FF" mc:Ignorable="">
                        <a:alpha val="50196"/>
                      </a:srgbClr>
                    </a:solidFill>
                  </a:tcPr>
                </a:tc>
                <a:tc>
                  <a:txBody>
                    <a:bodyPr/>
                    <a:lstStyle/>
                    <a:p>
                      <a:pPr marL="0" marR="0" algn="ctr">
                        <a:spcBef>
                          <a:spcPts val="0"/>
                        </a:spcBef>
                        <a:spcAft>
                          <a:spcPts val="0"/>
                        </a:spcAft>
                        <a:buFont typeface="Wingdings 2"/>
                        <a:buNone/>
                      </a:pPr>
                      <a:r>
                        <a:rPr lang="en-US" sz="3200" b="1" dirty="0" smtClean="0">
                          <a:solidFill>
                            <a:srgbClr xmlns:mc="http://schemas.openxmlformats.org/markup-compatibility/2006" xmlns:a14="http://schemas.microsoft.com/office/drawing/2007/7/7/main" val="00B050" mc:Ignorable=""/>
                          </a:solidFill>
                          <a:latin typeface="Wingdings 2"/>
                          <a:ea typeface="Calibri"/>
                          <a:cs typeface="Times New Roman"/>
                        </a:rPr>
                        <a:t>R</a:t>
                      </a:r>
                      <a:r>
                        <a:rPr lang="en-US" sz="2000" b="1" dirty="0" smtClean="0">
                          <a:solidFill>
                            <a:srgbClr xmlns:mc="http://schemas.openxmlformats.org/markup-compatibility/2006" xmlns:a14="http://schemas.microsoft.com/office/drawing/2007/7/7/main" val="00B050" mc:Ignorable=""/>
                          </a:solidFill>
                          <a:latin typeface="Calibri" pitchFamily="34" charset="0"/>
                          <a:ea typeface="Calibri"/>
                          <a:cs typeface="Times New Roman"/>
                        </a:rPr>
                        <a:t> </a:t>
                      </a:r>
                    </a:p>
                    <a:p>
                      <a:pPr marL="0" marR="0" algn="ctr">
                        <a:spcBef>
                          <a:spcPts val="0"/>
                        </a:spcBef>
                        <a:spcAft>
                          <a:spcPts val="0"/>
                        </a:spcAft>
                        <a:buFont typeface="Wingdings 2"/>
                        <a:buNone/>
                      </a:pPr>
                      <a:r>
                        <a:rPr lang="en-US" sz="2400" b="1" dirty="0" smtClean="0">
                          <a:solidFill>
                            <a:schemeClr val="tx1"/>
                          </a:solidFill>
                          <a:latin typeface="Calibri"/>
                          <a:ea typeface="Calibri"/>
                          <a:cs typeface="Times New Roman"/>
                        </a:rPr>
                        <a:t>7x</a:t>
                      </a:r>
                      <a:r>
                        <a:rPr lang="en-US" sz="2000" b="1" dirty="0" smtClean="0">
                          <a:solidFill>
                            <a:schemeClr val="tx1"/>
                          </a:solidFill>
                          <a:latin typeface="Calibri"/>
                          <a:ea typeface="Calibri"/>
                          <a:cs typeface="Times New Roman"/>
                        </a:rPr>
                        <a:t> faster</a:t>
                      </a:r>
                      <a:endParaRPr lang="en-US" sz="2000" dirty="0">
                        <a:solidFill>
                          <a:schemeClr val="tx1"/>
                        </a:solidFill>
                        <a:latin typeface="Calibri"/>
                        <a:ea typeface="Calibri"/>
                        <a:cs typeface="Times New Roman"/>
                      </a:endParaRPr>
                    </a:p>
                  </a:txBody>
                  <a:tcPr marL="51564" marR="5156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xmlns:mc="http://schemas.openxmlformats.org/markup-compatibility/2006" xmlns:a14="http://schemas.microsoft.com/office/drawing/2007/7/7/main" val="00B050" mc:Ignorable="">
                        <a:alpha val="50196"/>
                      </a:srgbClr>
                    </a:solidFill>
                  </a:tcPr>
                </a:tc>
              </a:tr>
            </a:tbl>
          </a:graphicData>
        </a:graphic>
      </p:graphicFrame>
    </p:spTree>
    <p:extLst/>
  </p:cSld>
  <p:clrMapOvr>
    <a:masterClrMapping/>
  </p:clrMapOvr>
  <p:transition xmlns:p14="http://schemas.microsoft.com/office/powerpoint/2007/7/12/main" spd="med">
    <p:fade/>
  </p:transition>
  <p:timing>
    <p:tnLst>
      <p:par>
        <p:cTn xmlns:p14="http://schemas.microsoft.com/office/powerpoint/2007/7/12/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Fast Track Case Study - Pricing</a:t>
            </a:r>
            <a:endParaRPr lang="en-US" dirty="0"/>
          </a:p>
        </p:txBody>
      </p:sp>
      <p:sp>
        <p:nvSpPr>
          <p:cNvPr id="3" name="Text Placeholder 2"/>
          <p:cNvSpPr>
            <a:spLocks noGrp="1"/>
          </p:cNvSpPr>
          <p:nvPr>
            <p:ph type="body" sz="quarter" idx="10"/>
          </p:nvPr>
        </p:nvSpPr>
        <p:spPr>
          <a:xfrm>
            <a:off x="903382" y="1190842"/>
            <a:ext cx="7337235" cy="3536353"/>
          </a:xfrm>
        </p:spPr>
        <p:txBody>
          <a:bodyPr/>
          <a:lstStyle/>
          <a:p>
            <a:r>
              <a:rPr lang="en-US" sz="2800" dirty="0" smtClean="0"/>
              <a:t>Fast Track Pricing* (at List)</a:t>
            </a:r>
          </a:p>
          <a:p>
            <a:pPr lvl="1">
              <a:tabLst>
                <a:tab pos="6511925" algn="r"/>
              </a:tabLst>
            </a:pPr>
            <a:r>
              <a:rPr lang="en-US" sz="1800" dirty="0" smtClean="0"/>
              <a:t>Hardware (8TB capacity)	$152,500</a:t>
            </a:r>
          </a:p>
          <a:p>
            <a:pPr lvl="1">
              <a:tabLst>
                <a:tab pos="6511925" algn="r"/>
              </a:tabLst>
            </a:pPr>
            <a:r>
              <a:rPr lang="en-US" sz="1800" dirty="0" smtClean="0"/>
              <a:t>SQL Server – 2 options</a:t>
            </a:r>
          </a:p>
          <a:p>
            <a:pPr lvl="2">
              <a:tabLst>
                <a:tab pos="6511925" algn="r"/>
              </a:tabLst>
            </a:pPr>
            <a:r>
              <a:rPr lang="en-US" sz="1800" dirty="0" smtClean="0"/>
              <a:t>Server CAL (100) License	</a:t>
            </a:r>
            <a:r>
              <a:rPr lang="en-US" sz="1800" u="sng" dirty="0" smtClean="0"/>
              <a:t>$26,119</a:t>
            </a:r>
          </a:p>
          <a:p>
            <a:pPr lvl="4">
              <a:buNone/>
              <a:tabLst>
                <a:tab pos="6511925" algn="r"/>
              </a:tabLst>
            </a:pPr>
            <a:r>
              <a:rPr lang="en-US" sz="2000" b="1" dirty="0" smtClean="0"/>
              <a:t>Total SW &amp; HW*	$178, 619</a:t>
            </a:r>
          </a:p>
          <a:p>
            <a:pPr lvl="4">
              <a:buNone/>
              <a:tabLst>
                <a:tab pos="6511925" algn="r"/>
              </a:tabLst>
            </a:pPr>
            <a:r>
              <a:rPr lang="en-US" sz="2000" b="1" dirty="0" smtClean="0"/>
              <a:t>Price per TB (8TB) – CAL	$22,327</a:t>
            </a:r>
          </a:p>
          <a:p>
            <a:pPr lvl="1"/>
            <a:r>
              <a:rPr lang="en-US" sz="2000" dirty="0" smtClean="0"/>
              <a:t>Expand to 16 TB </a:t>
            </a:r>
          </a:p>
          <a:p>
            <a:pPr lvl="2">
              <a:tabLst>
                <a:tab pos="6511925" algn="r"/>
              </a:tabLst>
            </a:pPr>
            <a:r>
              <a:rPr lang="en-US" sz="1800" dirty="0" smtClean="0"/>
              <a:t>Additional Hardware*	</a:t>
            </a:r>
            <a:r>
              <a:rPr lang="en-US" sz="1800" u="dbl" dirty="0" smtClean="0"/>
              <a:t>$37,016</a:t>
            </a:r>
          </a:p>
          <a:p>
            <a:pPr lvl="3">
              <a:buNone/>
            </a:pPr>
            <a:r>
              <a:rPr lang="en-US" sz="2000" dirty="0" smtClean="0"/>
              <a:t>	</a:t>
            </a:r>
            <a:r>
              <a:rPr lang="en-US" sz="2000" b="1" dirty="0" smtClean="0"/>
              <a:t>Total Price w/CAL license	$215,635  </a:t>
            </a:r>
          </a:p>
          <a:p>
            <a:pPr lvl="4">
              <a:buNone/>
              <a:tabLst>
                <a:tab pos="6511925" algn="r"/>
              </a:tabLst>
            </a:pPr>
            <a:r>
              <a:rPr lang="en-US" sz="2000" b="1" dirty="0" smtClean="0">
                <a:solidFill>
                  <a:srgbClr xmlns:mc="http://schemas.openxmlformats.org/markup-compatibility/2006" xmlns:a14="http://schemas.microsoft.com/office/drawing/2007/7/7/main" val="FFC000" mc:Ignorable=""/>
                </a:solidFill>
              </a:rPr>
              <a:t>Price per TB (16TB) – CAL	</a:t>
            </a:r>
            <a:r>
              <a:rPr lang="en-US" sz="2000" b="1" u="dbl" dirty="0" smtClean="0">
                <a:solidFill>
                  <a:srgbClr xmlns:mc="http://schemas.openxmlformats.org/markup-compatibility/2006" xmlns:a14="http://schemas.microsoft.com/office/drawing/2007/7/7/main" val="FFC000" mc:Ignorable=""/>
                </a:solidFill>
              </a:rPr>
              <a:t>$13,477</a:t>
            </a:r>
          </a:p>
          <a:p>
            <a:pPr lvl="2">
              <a:buNone/>
            </a:pPr>
            <a:endParaRPr lang="en-US" sz="1400" dirty="0" smtClean="0"/>
          </a:p>
        </p:txBody>
      </p:sp>
      <p:sp>
        <p:nvSpPr>
          <p:cNvPr id="7" name="Rectangle 1"/>
          <p:cNvSpPr>
            <a:spLocks noChangeArrowheads="1"/>
          </p:cNvSpPr>
          <p:nvPr/>
        </p:nvSpPr>
        <p:spPr bwMode="auto">
          <a:xfrm>
            <a:off x="1090338" y="4960506"/>
            <a:ext cx="6941127" cy="954107"/>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r>
              <a:rPr lang="en-US" sz="1400" b="1" dirty="0" smtClean="0"/>
              <a:t>*NOTE: The above calculation is based on Microsoft estimated retail price for SQL Server 2008 Enterprise, Windows Server 2003, and published hardware prices available through participating resellers as of May 2009. Actual reseller prices may vary. </a:t>
            </a:r>
            <a:endParaRPr lang="en-US" sz="1400" dirty="0"/>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9560" y="230189"/>
            <a:ext cx="8481060" cy="443198"/>
          </a:xfrm>
        </p:spPr>
        <p:txBody>
          <a:bodyPr/>
          <a:lstStyle/>
          <a:p>
            <a:r>
              <a:rPr lang="en-US" dirty="0"/>
              <a:t>Fast Track </a:t>
            </a:r>
            <a:r>
              <a:rPr lang="en-US" dirty="0" smtClean="0"/>
              <a:t>Reference </a:t>
            </a:r>
            <a:r>
              <a:rPr lang="en-US" dirty="0"/>
              <a:t>Configurations</a:t>
            </a:r>
          </a:p>
        </p:txBody>
      </p:sp>
      <p:sp>
        <p:nvSpPr>
          <p:cNvPr id="6" name="Content Placeholder 2"/>
          <p:cNvSpPr txBox="1">
            <a:spLocks/>
          </p:cNvSpPr>
          <p:nvPr/>
        </p:nvSpPr>
        <p:spPr>
          <a:xfrm>
            <a:off x="248647" y="942811"/>
            <a:ext cx="6910141" cy="5104305"/>
          </a:xfrm>
          <a:prstGeom prst="rect">
            <a:avLst/>
          </a:prstGeom>
        </p:spPr>
        <p:txBody>
          <a:bodyPr/>
          <a:lstStyle>
            <a:lvl1pPr marL="342900" indent="-342900" algn="l" defTabSz="914363" rtl="0" eaLnBrk="1" latinLnBrk="0" hangingPunct="1">
              <a:lnSpc>
                <a:spcPct val="90000"/>
              </a:lnSpc>
              <a:spcBef>
                <a:spcPct val="20000"/>
              </a:spcBef>
              <a:buClr>
                <a:schemeClr val="bg1"/>
              </a:buClr>
              <a:buSzPct val="100000"/>
              <a:buFont typeface="Arial" pitchFamily="34" charset="0"/>
              <a:buChar char="•"/>
              <a:defRPr sz="24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1pPr>
            <a:lvl2pPr marL="628650" indent="-285750" algn="l" defTabSz="914363" rtl="0" eaLnBrk="1" latinLnBrk="0" hangingPunct="1">
              <a:lnSpc>
                <a:spcPct val="90000"/>
              </a:lnSpc>
              <a:spcBef>
                <a:spcPct val="20000"/>
              </a:spcBef>
              <a:buClr>
                <a:schemeClr val="bg1"/>
              </a:buClr>
              <a:buFont typeface="Segoe" pitchFamily="34" charset="0"/>
              <a:buChar char="−"/>
              <a:defRPr sz="20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2pPr>
            <a:lvl3pPr marL="914400" indent="-285750" algn="l" defTabSz="914363" rtl="0" eaLnBrk="1" latinLnBrk="0" hangingPunct="1">
              <a:lnSpc>
                <a:spcPct val="90000"/>
              </a:lnSpc>
              <a:spcBef>
                <a:spcPct val="20000"/>
              </a:spcBef>
              <a:buClr>
                <a:schemeClr val="bg1"/>
              </a:buClr>
              <a:buFont typeface="Segoe" pitchFamily="34" charset="0"/>
              <a:buChar char="−"/>
              <a:defRPr sz="18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3pPr>
            <a:lvl4pPr marL="1200150" indent="-285750" algn="l" defTabSz="914363" rtl="0" eaLnBrk="1" latinLnBrk="0" hangingPunct="1">
              <a:lnSpc>
                <a:spcPct val="90000"/>
              </a:lnSpc>
              <a:spcBef>
                <a:spcPct val="20000"/>
              </a:spcBef>
              <a:buClr>
                <a:schemeClr val="bg1"/>
              </a:buClr>
              <a:buFont typeface="Segoe" pitchFamily="34" charset="0"/>
              <a:buChar char="−"/>
              <a:defRPr sz="18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4pPr>
            <a:lvl5pPr marL="1485900" indent="-285750" algn="l" defTabSz="914363" rtl="0" eaLnBrk="1" latinLnBrk="0" hangingPunct="1">
              <a:lnSpc>
                <a:spcPct val="90000"/>
              </a:lnSpc>
              <a:spcBef>
                <a:spcPct val="20000"/>
              </a:spcBef>
              <a:buClr>
                <a:schemeClr val="bg1"/>
              </a:buClr>
              <a:buFont typeface="Segoe" pitchFamily="34" charset="0"/>
              <a:buChar char="−"/>
              <a:defRPr sz="18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smtClean="0">
                <a:solidFill>
                  <a:srgbClr xmlns:mc="http://schemas.openxmlformats.org/markup-compatibility/2006" xmlns:a14="http://schemas.microsoft.com/office/drawing/2007/7/7/main" val="FF3300" mc:Ignorable=""/>
                </a:solidFill>
              </a:rPr>
              <a:t>2 Processor Configurations 4 – 12 TB</a:t>
            </a:r>
          </a:p>
          <a:p>
            <a:pPr lvl="1">
              <a:buClr>
                <a:schemeClr val="tx1"/>
              </a:buClr>
            </a:pPr>
            <a:r>
              <a:rPr lang="en-US" sz="1800" dirty="0">
                <a:solidFill>
                  <a:schemeClr val="tx1"/>
                </a:solidFill>
              </a:rPr>
              <a:t>HP </a:t>
            </a:r>
            <a:r>
              <a:rPr lang="en-US" sz="1800" dirty="0" err="1">
                <a:solidFill>
                  <a:schemeClr val="tx1"/>
                </a:solidFill>
              </a:rPr>
              <a:t>ProLiant</a:t>
            </a:r>
            <a:r>
              <a:rPr lang="en-US" sz="1800" dirty="0">
                <a:solidFill>
                  <a:schemeClr val="tx1"/>
                </a:solidFill>
              </a:rPr>
              <a:t> DL380 </a:t>
            </a:r>
            <a:r>
              <a:rPr lang="en-US" sz="1800" dirty="0" smtClean="0">
                <a:solidFill>
                  <a:schemeClr val="tx1"/>
                </a:solidFill>
              </a:rPr>
              <a:t>G6</a:t>
            </a:r>
          </a:p>
          <a:p>
            <a:pPr lvl="1">
              <a:buClr>
                <a:schemeClr val="tx1"/>
              </a:buClr>
            </a:pPr>
            <a:r>
              <a:rPr lang="en-US" sz="1800" dirty="0" smtClean="0">
                <a:solidFill>
                  <a:schemeClr val="tx1"/>
                </a:solidFill>
              </a:rPr>
              <a:t>HP </a:t>
            </a:r>
            <a:r>
              <a:rPr lang="en-US" sz="1800" dirty="0" err="1" smtClean="0">
                <a:solidFill>
                  <a:schemeClr val="tx1"/>
                </a:solidFill>
              </a:rPr>
              <a:t>ProLiant</a:t>
            </a:r>
            <a:r>
              <a:rPr lang="en-US" sz="1800" dirty="0" smtClean="0">
                <a:solidFill>
                  <a:schemeClr val="tx1"/>
                </a:solidFill>
              </a:rPr>
              <a:t> DL385 G6</a:t>
            </a:r>
          </a:p>
          <a:p>
            <a:pPr lvl="1">
              <a:buClr>
                <a:schemeClr val="tx1"/>
              </a:buClr>
            </a:pPr>
            <a:r>
              <a:rPr lang="en-US" sz="1800" dirty="0">
                <a:solidFill>
                  <a:schemeClr val="tx1"/>
                </a:solidFill>
              </a:rPr>
              <a:t>IBM System x3650 </a:t>
            </a:r>
            <a:r>
              <a:rPr lang="en-US" sz="1800" dirty="0" smtClean="0">
                <a:solidFill>
                  <a:schemeClr val="tx1"/>
                </a:solidFill>
              </a:rPr>
              <a:t>M2</a:t>
            </a:r>
          </a:p>
          <a:p>
            <a:pPr lvl="1">
              <a:buClr>
                <a:schemeClr val="tx1"/>
              </a:buClr>
            </a:pPr>
            <a:r>
              <a:rPr lang="en-US" sz="1800" dirty="0">
                <a:solidFill>
                  <a:schemeClr val="tx1"/>
                </a:solidFill>
              </a:rPr>
              <a:t>Dell Power Edge </a:t>
            </a:r>
            <a:r>
              <a:rPr lang="en-US" sz="1800" dirty="0" smtClean="0">
                <a:solidFill>
                  <a:schemeClr val="tx1"/>
                </a:solidFill>
              </a:rPr>
              <a:t>R710</a:t>
            </a:r>
          </a:p>
          <a:p>
            <a:pPr lvl="1">
              <a:buClr>
                <a:schemeClr val="tx1"/>
              </a:buClr>
            </a:pPr>
            <a:r>
              <a:rPr lang="en-US" sz="1800" dirty="0">
                <a:solidFill>
                  <a:schemeClr val="tx1"/>
                </a:solidFill>
              </a:rPr>
              <a:t>Bull </a:t>
            </a:r>
            <a:r>
              <a:rPr lang="en-US" sz="1800" dirty="0" err="1">
                <a:solidFill>
                  <a:schemeClr val="tx1"/>
                </a:solidFill>
              </a:rPr>
              <a:t>Novascale</a:t>
            </a:r>
            <a:r>
              <a:rPr lang="en-US" sz="1800" dirty="0">
                <a:solidFill>
                  <a:schemeClr val="tx1"/>
                </a:solidFill>
              </a:rPr>
              <a:t> R460 </a:t>
            </a:r>
            <a:r>
              <a:rPr lang="en-US" sz="1800" dirty="0" smtClean="0">
                <a:solidFill>
                  <a:schemeClr val="tx1"/>
                </a:solidFill>
              </a:rPr>
              <a:t>E2</a:t>
            </a:r>
          </a:p>
          <a:p>
            <a:pPr lvl="1"/>
            <a:endParaRPr lang="en-US" sz="1050" dirty="0" smtClean="0"/>
          </a:p>
          <a:p>
            <a:pPr marL="0" indent="0">
              <a:buFont typeface="Arial" pitchFamily="34" charset="0"/>
              <a:buNone/>
            </a:pPr>
            <a:r>
              <a:rPr lang="en-US" sz="2000" dirty="0" smtClean="0">
                <a:solidFill>
                  <a:srgbClr xmlns:mc="http://schemas.openxmlformats.org/markup-compatibility/2006" xmlns:a14="http://schemas.microsoft.com/office/drawing/2007/7/7/main" val="FF3300" mc:Ignorable=""/>
                </a:solidFill>
              </a:rPr>
              <a:t>4 Processor Configurations 12 – 24 TB</a:t>
            </a:r>
          </a:p>
          <a:p>
            <a:pPr lvl="1">
              <a:buClr>
                <a:schemeClr val="tx1"/>
              </a:buClr>
            </a:pPr>
            <a:r>
              <a:rPr lang="en-US" sz="1800" dirty="0">
                <a:solidFill>
                  <a:schemeClr val="tx1"/>
                </a:solidFill>
              </a:rPr>
              <a:t>HP </a:t>
            </a:r>
            <a:r>
              <a:rPr lang="en-US" sz="1800" dirty="0" err="1">
                <a:solidFill>
                  <a:schemeClr val="tx1"/>
                </a:solidFill>
              </a:rPr>
              <a:t>ProLiant</a:t>
            </a:r>
            <a:r>
              <a:rPr lang="en-US" sz="1800" dirty="0">
                <a:solidFill>
                  <a:schemeClr val="tx1"/>
                </a:solidFill>
              </a:rPr>
              <a:t> DL 580 </a:t>
            </a:r>
            <a:r>
              <a:rPr lang="en-US" sz="1800" dirty="0" smtClean="0">
                <a:solidFill>
                  <a:schemeClr val="tx1"/>
                </a:solidFill>
              </a:rPr>
              <a:t>G5</a:t>
            </a:r>
          </a:p>
          <a:p>
            <a:pPr lvl="1">
              <a:buClr>
                <a:schemeClr val="tx1"/>
              </a:buClr>
            </a:pPr>
            <a:r>
              <a:rPr lang="en-US" sz="1800" dirty="0" smtClean="0">
                <a:solidFill>
                  <a:schemeClr val="tx1"/>
                </a:solidFill>
              </a:rPr>
              <a:t>HP </a:t>
            </a:r>
            <a:r>
              <a:rPr lang="en-US" sz="1800" dirty="0" err="1" smtClean="0">
                <a:solidFill>
                  <a:schemeClr val="tx1"/>
                </a:solidFill>
              </a:rPr>
              <a:t>ProLiant</a:t>
            </a:r>
            <a:r>
              <a:rPr lang="en-US" sz="1800" dirty="0" smtClean="0">
                <a:solidFill>
                  <a:schemeClr val="tx1"/>
                </a:solidFill>
              </a:rPr>
              <a:t> DL 585 G6</a:t>
            </a:r>
          </a:p>
          <a:p>
            <a:pPr lvl="1">
              <a:buClr>
                <a:schemeClr val="tx1"/>
              </a:buClr>
            </a:pPr>
            <a:r>
              <a:rPr lang="en-US" sz="1800" dirty="0">
                <a:solidFill>
                  <a:schemeClr val="tx1"/>
                </a:solidFill>
              </a:rPr>
              <a:t>IBM System x3850 </a:t>
            </a:r>
            <a:r>
              <a:rPr lang="en-US" sz="1800" dirty="0" smtClean="0">
                <a:solidFill>
                  <a:schemeClr val="tx1"/>
                </a:solidFill>
              </a:rPr>
              <a:t>M2</a:t>
            </a:r>
          </a:p>
          <a:p>
            <a:pPr lvl="1">
              <a:buClr>
                <a:schemeClr val="tx1"/>
              </a:buClr>
            </a:pPr>
            <a:r>
              <a:rPr lang="en-US" sz="1800" dirty="0">
                <a:solidFill>
                  <a:schemeClr val="tx1"/>
                </a:solidFill>
              </a:rPr>
              <a:t>Dell Power Edge </a:t>
            </a:r>
            <a:r>
              <a:rPr lang="en-US" sz="1800" dirty="0" smtClean="0">
                <a:solidFill>
                  <a:schemeClr val="tx1"/>
                </a:solidFill>
              </a:rPr>
              <a:t>R900</a:t>
            </a:r>
          </a:p>
          <a:p>
            <a:pPr lvl="1">
              <a:buClr>
                <a:schemeClr val="tx1"/>
              </a:buClr>
            </a:pPr>
            <a:r>
              <a:rPr lang="en-US" sz="1800" dirty="0">
                <a:solidFill>
                  <a:schemeClr val="tx1"/>
                </a:solidFill>
              </a:rPr>
              <a:t>Bull </a:t>
            </a:r>
            <a:r>
              <a:rPr lang="en-US" sz="1800" dirty="0" err="1">
                <a:solidFill>
                  <a:schemeClr val="tx1"/>
                </a:solidFill>
              </a:rPr>
              <a:t>Novascale</a:t>
            </a:r>
            <a:r>
              <a:rPr lang="en-US" sz="1800" dirty="0">
                <a:solidFill>
                  <a:schemeClr val="tx1"/>
                </a:solidFill>
              </a:rPr>
              <a:t> R480 </a:t>
            </a:r>
            <a:r>
              <a:rPr lang="en-US" sz="1800" dirty="0" smtClean="0">
                <a:solidFill>
                  <a:schemeClr val="tx1"/>
                </a:solidFill>
              </a:rPr>
              <a:t>E1</a:t>
            </a:r>
          </a:p>
          <a:p>
            <a:pPr lvl="1"/>
            <a:endParaRPr lang="en-US" sz="1050" dirty="0" smtClean="0"/>
          </a:p>
          <a:p>
            <a:pPr marL="0" indent="0">
              <a:buFont typeface="Arial" pitchFamily="34" charset="0"/>
              <a:buNone/>
            </a:pPr>
            <a:r>
              <a:rPr lang="en-US" sz="2000" dirty="0" smtClean="0">
                <a:solidFill>
                  <a:srgbClr xmlns:mc="http://schemas.openxmlformats.org/markup-compatibility/2006" xmlns:a14="http://schemas.microsoft.com/office/drawing/2007/7/7/main" val="FF3300" mc:Ignorable=""/>
                </a:solidFill>
              </a:rPr>
              <a:t>8 processor Configurations 16 – 48 TB</a:t>
            </a:r>
          </a:p>
          <a:p>
            <a:pPr lvl="1">
              <a:buClr>
                <a:schemeClr val="tx1"/>
              </a:buClr>
            </a:pPr>
            <a:r>
              <a:rPr lang="en-US" sz="1800" dirty="0" smtClean="0">
                <a:solidFill>
                  <a:schemeClr val="tx1"/>
                </a:solidFill>
              </a:rPr>
              <a:t>HP </a:t>
            </a:r>
            <a:r>
              <a:rPr lang="en-US" sz="1800" dirty="0" err="1" smtClean="0">
                <a:solidFill>
                  <a:schemeClr val="tx1"/>
                </a:solidFill>
              </a:rPr>
              <a:t>ProLiant</a:t>
            </a:r>
            <a:r>
              <a:rPr lang="en-US" sz="1800" dirty="0" smtClean="0">
                <a:solidFill>
                  <a:schemeClr val="tx1"/>
                </a:solidFill>
              </a:rPr>
              <a:t> DL 785 G6</a:t>
            </a:r>
          </a:p>
          <a:p>
            <a:pPr lvl="1">
              <a:buClr>
                <a:schemeClr val="tx1"/>
              </a:buClr>
            </a:pPr>
            <a:r>
              <a:rPr lang="en-US" dirty="0">
                <a:solidFill>
                  <a:schemeClr val="tx1"/>
                </a:solidFill>
              </a:rPr>
              <a:t>IBM System x3950 </a:t>
            </a:r>
            <a:r>
              <a:rPr lang="en-US" dirty="0" smtClean="0">
                <a:solidFill>
                  <a:schemeClr val="tx1"/>
                </a:solidFill>
              </a:rPr>
              <a:t>M2</a:t>
            </a:r>
          </a:p>
        </p:txBody>
      </p:sp>
      <p:pic>
        <p:nvPicPr>
          <p:cNvPr id="7" name="Picture 8"/>
          <p:cNvPicPr>
            <a:picLocks noChangeAspect="1" noChangeArrowheads="1"/>
          </p:cNvPicPr>
          <p:nvPr/>
        </p:nvPicPr>
        <p:blipFill>
          <a:blip r:embed="rId2" cstate="print"/>
          <a:srcRect/>
          <a:stretch>
            <a:fillRect/>
          </a:stretch>
        </p:blipFill>
        <p:spPr bwMode="auto">
          <a:xfrm>
            <a:off x="7409575" y="1268693"/>
            <a:ext cx="1000124" cy="1000124"/>
          </a:xfrm>
          <a:prstGeom prst="rect">
            <a:avLst/>
          </a:prstGeom>
          <a:noFill/>
          <a:ln w="9525">
            <a:noFill/>
            <a:miter lim="800000"/>
            <a:headEnd/>
            <a:tailEnd/>
          </a:ln>
        </p:spPr>
      </p:pic>
      <p:pic>
        <p:nvPicPr>
          <p:cNvPr id="8" name="Picture 7" descr="ibm-logo.gif"/>
          <p:cNvPicPr>
            <a:picLocks noChangeAspect="1"/>
          </p:cNvPicPr>
          <p:nvPr/>
        </p:nvPicPr>
        <p:blipFill>
          <a:blip r:embed="rId3" cstate="print"/>
          <a:stretch>
            <a:fillRect/>
          </a:stretch>
        </p:blipFill>
        <p:spPr>
          <a:xfrm>
            <a:off x="7192009" y="2775983"/>
            <a:ext cx="1412969" cy="642258"/>
          </a:xfrm>
          <a:prstGeom prst="rect">
            <a:avLst/>
          </a:prstGeom>
        </p:spPr>
      </p:pic>
      <p:pic>
        <p:nvPicPr>
          <p:cNvPr id="9" name="Picture 8" descr="dell.png"/>
          <p:cNvPicPr>
            <a:picLocks noChangeAspect="1"/>
          </p:cNvPicPr>
          <p:nvPr/>
        </p:nvPicPr>
        <p:blipFill>
          <a:blip r:embed="rId4" cstate="print">
            <a:lum bright="100000"/>
          </a:blip>
          <a:stretch>
            <a:fillRect/>
          </a:stretch>
        </p:blipFill>
        <p:spPr>
          <a:xfrm>
            <a:off x="7295922" y="3713272"/>
            <a:ext cx="1363352" cy="1022514"/>
          </a:xfrm>
          <a:prstGeom prst="rect">
            <a:avLst/>
          </a:prstGeom>
        </p:spPr>
      </p:pic>
      <p:pic>
        <p:nvPicPr>
          <p:cNvPr id="11" name="Picture 10" descr="C:\Users\v-samth\Desktop\fast track\bull_logo.png"/>
          <p:cNvPicPr/>
          <p:nvPr/>
        </p:nvPicPr>
        <p:blipFill>
          <a:blip r:embed="rId5" cstate="print"/>
          <a:srcRect/>
          <a:stretch>
            <a:fillRect/>
          </a:stretch>
        </p:blipFill>
        <p:spPr bwMode="auto">
          <a:xfrm>
            <a:off x="7178040" y="5082540"/>
            <a:ext cx="1530985" cy="576171"/>
          </a:xfrm>
          <a:prstGeom prst="rect">
            <a:avLst/>
          </a:prstGeom>
          <a:noFill/>
          <a:ln w="9525">
            <a:noFill/>
            <a:miter lim="800000"/>
            <a:headEnd/>
            <a:tailEnd/>
          </a:ln>
        </p:spPr>
      </p:pic>
      <p:sp>
        <p:nvSpPr>
          <p:cNvPr id="13" name="Text Placeholder 10"/>
          <p:cNvSpPr txBox="1">
            <a:spLocks/>
          </p:cNvSpPr>
          <p:nvPr/>
        </p:nvSpPr>
        <p:spPr>
          <a:xfrm>
            <a:off x="469338" y="6328746"/>
            <a:ext cx="8181048" cy="369332"/>
          </a:xfrm>
          <a:prstGeom prst="rect">
            <a:avLst/>
          </a:prstGeom>
        </p:spPr>
        <p:txBody>
          <a:bodyPr/>
          <a:lstStyle>
            <a:lvl1pPr marL="342900" indent="-342900" algn="l" defTabSz="914363" rtl="0" eaLnBrk="1" latinLnBrk="0" hangingPunct="1">
              <a:lnSpc>
                <a:spcPct val="90000"/>
              </a:lnSpc>
              <a:spcBef>
                <a:spcPct val="20000"/>
              </a:spcBef>
              <a:buClr>
                <a:schemeClr val="bg1"/>
              </a:buClr>
              <a:buSzPct val="100000"/>
              <a:buFont typeface="Arial" pitchFamily="34" charset="0"/>
              <a:buChar char="•"/>
              <a:defRPr sz="24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1pPr>
            <a:lvl2pPr marL="628650" indent="-285750" algn="l" defTabSz="914363" rtl="0" eaLnBrk="1" latinLnBrk="0" hangingPunct="1">
              <a:lnSpc>
                <a:spcPct val="90000"/>
              </a:lnSpc>
              <a:spcBef>
                <a:spcPct val="20000"/>
              </a:spcBef>
              <a:buClr>
                <a:schemeClr val="bg1"/>
              </a:buClr>
              <a:buFont typeface="Segoe" pitchFamily="34" charset="0"/>
              <a:buChar char="−"/>
              <a:defRPr sz="20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2pPr>
            <a:lvl3pPr marL="914400" indent="-285750" algn="l" defTabSz="914363" rtl="0" eaLnBrk="1" latinLnBrk="0" hangingPunct="1">
              <a:lnSpc>
                <a:spcPct val="90000"/>
              </a:lnSpc>
              <a:spcBef>
                <a:spcPct val="20000"/>
              </a:spcBef>
              <a:buClr>
                <a:schemeClr val="bg1"/>
              </a:buClr>
              <a:buFont typeface="Segoe" pitchFamily="34" charset="0"/>
              <a:buChar char="−"/>
              <a:defRPr sz="18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3pPr>
            <a:lvl4pPr marL="1200150" indent="-285750" algn="l" defTabSz="914363" rtl="0" eaLnBrk="1" latinLnBrk="0" hangingPunct="1">
              <a:lnSpc>
                <a:spcPct val="90000"/>
              </a:lnSpc>
              <a:spcBef>
                <a:spcPct val="20000"/>
              </a:spcBef>
              <a:buClr>
                <a:schemeClr val="bg1"/>
              </a:buClr>
              <a:buFont typeface="Segoe" pitchFamily="34" charset="0"/>
              <a:buChar char="−"/>
              <a:defRPr sz="18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4pPr>
            <a:lvl5pPr marL="1485900" indent="-285750" algn="l" defTabSz="914363" rtl="0" eaLnBrk="1" latinLnBrk="0" hangingPunct="1">
              <a:lnSpc>
                <a:spcPct val="90000"/>
              </a:lnSpc>
              <a:spcBef>
                <a:spcPct val="20000"/>
              </a:spcBef>
              <a:buClr>
                <a:schemeClr val="bg1"/>
              </a:buClr>
              <a:buFont typeface="Segoe" pitchFamily="34" charset="0"/>
              <a:buChar char="−"/>
              <a:defRPr sz="1800" kern="1200">
                <a:gradFill>
                  <a:gsLst>
                    <a:gs pos="0">
                      <a:schemeClr val="bg1"/>
                    </a:gs>
                    <a:gs pos="100000">
                      <a:schemeClr val="bg1"/>
                    </a:gs>
                  </a:gsLst>
                  <a:lin ang="5400000" scaled="0"/>
                </a:gra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lnSpc>
                <a:spcPct val="100000"/>
              </a:lnSpc>
              <a:spcBef>
                <a:spcPts val="0"/>
              </a:spcBef>
              <a:buSzTx/>
              <a:buFont typeface="Arial" pitchFamily="34" charset="0"/>
              <a:buNone/>
              <a:defRPr/>
            </a:pPr>
            <a:r>
              <a:rPr lang="en-US" sz="800" kern="0" dirty="0" smtClean="0">
                <a:solidFill>
                  <a:schemeClr val="tx1"/>
                </a:solidFill>
              </a:rPr>
              <a:t>   Represents storage array fully populated with 300GB15k SAS and use of 2.5:1 compression ratio. This includes the addition of one storage expansion tray per enclosure.</a:t>
            </a:r>
            <a:br>
              <a:rPr lang="en-US" sz="800" kern="0" dirty="0" smtClean="0">
                <a:solidFill>
                  <a:schemeClr val="tx1"/>
                </a:solidFill>
              </a:rPr>
            </a:br>
            <a:r>
              <a:rPr lang="en-US" sz="800" b="1" kern="0" dirty="0" smtClean="0">
                <a:solidFill>
                  <a:schemeClr val="tx1"/>
                </a:solidFill>
              </a:rPr>
              <a:t>   30% of this storage should be reserved for DBA operations</a:t>
            </a:r>
            <a:endParaRPr lang="en-US" sz="800" b="1" kern="0" dirty="0">
              <a:solidFill>
                <a:schemeClr val="tx1"/>
              </a:solidFill>
            </a:endParaRP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SQL Server Fast Track Data Warehouse 2.0 for HP – now on G6 Platform</a:t>
            </a:r>
            <a:endParaRPr lang="en-US" sz="3200" dirty="0"/>
          </a:p>
        </p:txBody>
      </p:sp>
      <p:sp>
        <p:nvSpPr>
          <p:cNvPr id="3" name="Content Placeholder 2"/>
          <p:cNvSpPr>
            <a:spLocks noGrp="1"/>
          </p:cNvSpPr>
          <p:nvPr>
            <p:ph type="body" sz="quarter" idx="10"/>
          </p:nvPr>
        </p:nvSpPr>
        <p:spPr>
          <a:xfrm>
            <a:off x="248647" y="1217132"/>
            <a:ext cx="6910141" cy="5884688"/>
          </a:xfrm>
        </p:spPr>
        <p:txBody>
          <a:bodyPr/>
          <a:lstStyle/>
          <a:p>
            <a:pPr>
              <a:buNone/>
            </a:pPr>
            <a:r>
              <a:rPr lang="en-US" sz="1800" dirty="0" smtClean="0"/>
              <a:t>Five AMD and Intel based Reference configurations available for HP:</a:t>
            </a:r>
          </a:p>
          <a:p>
            <a:pPr>
              <a:buNone/>
            </a:pPr>
            <a:endParaRPr lang="en-US" sz="1000" b="1" dirty="0" smtClean="0"/>
          </a:p>
          <a:p>
            <a:pPr>
              <a:buNone/>
            </a:pPr>
            <a:r>
              <a:rPr lang="en-US" sz="1800" b="1" dirty="0" smtClean="0"/>
              <a:t>AMD Based Reference Architectures</a:t>
            </a:r>
          </a:p>
          <a:p>
            <a:pPr>
              <a:buNone/>
            </a:pPr>
            <a:endParaRPr lang="en-US" sz="1000" dirty="0" smtClean="0"/>
          </a:p>
          <a:p>
            <a:pPr marL="0" indent="0">
              <a:buNone/>
            </a:pPr>
            <a:r>
              <a:rPr lang="en-US" sz="1800" dirty="0" smtClean="0">
                <a:solidFill>
                  <a:srgbClr xmlns:mc="http://schemas.openxmlformats.org/markup-compatibility/2006" xmlns:a14="http://schemas.microsoft.com/office/drawing/2007/7/7/main" val="FF3300" mc:Ignorable=""/>
                </a:solidFill>
              </a:rPr>
              <a:t>2 Processor Configuration</a:t>
            </a:r>
          </a:p>
          <a:p>
            <a:pPr lvl="1"/>
            <a:r>
              <a:rPr lang="en-US" sz="1600" dirty="0" smtClean="0"/>
              <a:t>Server:  HP </a:t>
            </a:r>
            <a:r>
              <a:rPr lang="en-US" sz="1600" dirty="0" err="1" smtClean="0"/>
              <a:t>ProLiant</a:t>
            </a:r>
            <a:r>
              <a:rPr lang="en-US" sz="1600" dirty="0" smtClean="0"/>
              <a:t> DL385 G6 with 2  6-core AMD </a:t>
            </a:r>
            <a:r>
              <a:rPr lang="en-US" sz="1600" dirty="0" err="1" smtClean="0"/>
              <a:t>Opteron</a:t>
            </a:r>
            <a:r>
              <a:rPr lang="en-US" sz="1600" dirty="0" smtClean="0"/>
              <a:t> CPUs</a:t>
            </a:r>
          </a:p>
          <a:p>
            <a:pPr lvl="1"/>
            <a:r>
              <a:rPr lang="en-US" sz="1600" dirty="0" smtClean="0"/>
              <a:t>Storage server:  MSA Storage</a:t>
            </a:r>
          </a:p>
          <a:p>
            <a:pPr lvl="1"/>
            <a:r>
              <a:rPr lang="en-US" sz="1600" dirty="0" smtClean="0"/>
              <a:t>Scalability:  4 – 12 TB</a:t>
            </a:r>
          </a:p>
          <a:p>
            <a:pPr lvl="1"/>
            <a:endParaRPr lang="en-US" sz="1000" dirty="0" smtClean="0"/>
          </a:p>
          <a:p>
            <a:pPr marL="0" indent="0">
              <a:buNone/>
            </a:pPr>
            <a:r>
              <a:rPr lang="en-US" sz="1800" dirty="0" smtClean="0">
                <a:solidFill>
                  <a:srgbClr xmlns:mc="http://schemas.openxmlformats.org/markup-compatibility/2006" xmlns:a14="http://schemas.microsoft.com/office/drawing/2007/7/7/main" val="FF3300" mc:Ignorable=""/>
                </a:solidFill>
              </a:rPr>
              <a:t>4 Processor Configuration</a:t>
            </a:r>
          </a:p>
          <a:p>
            <a:pPr lvl="1"/>
            <a:r>
              <a:rPr lang="en-US" sz="1600" dirty="0" smtClean="0"/>
              <a:t>Server:  HP </a:t>
            </a:r>
            <a:r>
              <a:rPr lang="en-US" sz="1600" dirty="0" err="1" smtClean="0"/>
              <a:t>ProLiant</a:t>
            </a:r>
            <a:r>
              <a:rPr lang="en-US" sz="1600" dirty="0" smtClean="0"/>
              <a:t> DL 585 G6 with 4  6-core AMD </a:t>
            </a:r>
            <a:r>
              <a:rPr lang="en-US" sz="1600" dirty="0" err="1" smtClean="0"/>
              <a:t>Opteron</a:t>
            </a:r>
            <a:r>
              <a:rPr lang="en-US" sz="1600" dirty="0" smtClean="0"/>
              <a:t> CPUs</a:t>
            </a:r>
          </a:p>
          <a:p>
            <a:pPr lvl="1"/>
            <a:r>
              <a:rPr lang="en-US" sz="1600" dirty="0" smtClean="0"/>
              <a:t>Storage server:  MSA Storage</a:t>
            </a:r>
          </a:p>
          <a:p>
            <a:pPr lvl="1"/>
            <a:r>
              <a:rPr lang="en-US" sz="1600" dirty="0" smtClean="0"/>
              <a:t>Scalability:  12 – 24 TB</a:t>
            </a:r>
          </a:p>
          <a:p>
            <a:pPr lvl="1"/>
            <a:endParaRPr lang="en-US" sz="1000" dirty="0" smtClean="0"/>
          </a:p>
          <a:p>
            <a:pPr marL="0" indent="0">
              <a:buNone/>
            </a:pPr>
            <a:r>
              <a:rPr lang="en-US" sz="1800" dirty="0" smtClean="0">
                <a:solidFill>
                  <a:srgbClr xmlns:mc="http://schemas.openxmlformats.org/markup-compatibility/2006" xmlns:a14="http://schemas.microsoft.com/office/drawing/2007/7/7/main" val="FF3300" mc:Ignorable=""/>
                </a:solidFill>
              </a:rPr>
              <a:t>8 processor Configuration</a:t>
            </a:r>
          </a:p>
          <a:p>
            <a:pPr lvl="1"/>
            <a:r>
              <a:rPr lang="en-US" sz="1600" dirty="0" smtClean="0"/>
              <a:t>Server:  HP </a:t>
            </a:r>
            <a:r>
              <a:rPr lang="en-US" sz="1600" dirty="0" err="1" smtClean="0"/>
              <a:t>ProLiant</a:t>
            </a:r>
            <a:r>
              <a:rPr lang="en-US" sz="1600" dirty="0" smtClean="0"/>
              <a:t> DL 785 G6 with 8  6-core AMD </a:t>
            </a:r>
          </a:p>
          <a:p>
            <a:pPr lvl="1">
              <a:buNone/>
            </a:pPr>
            <a:r>
              <a:rPr lang="en-US" sz="2400" dirty="0" smtClean="0"/>
              <a:t>    </a:t>
            </a:r>
            <a:r>
              <a:rPr lang="en-US" sz="1600" dirty="0" err="1" smtClean="0"/>
              <a:t>Opteron</a:t>
            </a:r>
            <a:r>
              <a:rPr lang="en-US" sz="1600" dirty="0" smtClean="0"/>
              <a:t> CPUs</a:t>
            </a:r>
          </a:p>
          <a:p>
            <a:pPr lvl="1"/>
            <a:r>
              <a:rPr lang="en-US" sz="1600" dirty="0" smtClean="0"/>
              <a:t>Storage server:  MSA Storage</a:t>
            </a:r>
          </a:p>
          <a:p>
            <a:pPr lvl="1"/>
            <a:r>
              <a:rPr lang="en-US" sz="1600" dirty="0" smtClean="0"/>
              <a:t>Scalability:  24 – 48TB</a:t>
            </a:r>
            <a:endParaRPr lang="en-US" sz="1100" dirty="0" smtClean="0"/>
          </a:p>
        </p:txBody>
      </p:sp>
      <p:pic>
        <p:nvPicPr>
          <p:cNvPr id="6" name="Picture 5"/>
          <p:cNvPicPr>
            <a:picLocks noChangeAspect="1"/>
          </p:cNvPicPr>
          <p:nvPr/>
        </p:nvPicPr>
        <p:blipFill>
          <a:blip r:embed="rId2" cstate="print"/>
          <a:srcRect l="967" t="1659" r="1350" b="14077"/>
          <a:stretch>
            <a:fillRect/>
          </a:stretch>
        </p:blipFill>
        <p:spPr bwMode="auto">
          <a:xfrm>
            <a:off x="7183733" y="5388709"/>
            <a:ext cx="1900107" cy="772260"/>
          </a:xfrm>
          <a:prstGeom prst="rect">
            <a:avLst/>
          </a:prstGeom>
          <a:noFill/>
          <a:ln w="9525">
            <a:noFill/>
            <a:miter lim="800000"/>
            <a:headEnd/>
            <a:tailEnd/>
          </a:ln>
          <a:effectLst>
            <a:outerShdw blurRad="76200" dir="13500000" sy="23000" kx="1200000" algn="br" rotWithShape="0">
              <a:prstClr val="black">
                <a:alpha val="20000"/>
              </a:prstClr>
            </a:outerShdw>
            <a:reflection blurRad="6350" stA="52000" endA="300" endPos="35000" dir="5400000" sy="-100000" algn="bl" rotWithShape="0"/>
          </a:effectLst>
        </p:spPr>
      </p:pic>
      <p:pic>
        <p:nvPicPr>
          <p:cNvPr id="7" name="Picture 8"/>
          <p:cNvPicPr>
            <a:picLocks noChangeAspect="1" noChangeArrowheads="1"/>
          </p:cNvPicPr>
          <p:nvPr/>
        </p:nvPicPr>
        <p:blipFill>
          <a:blip r:embed="rId3" cstate="print"/>
          <a:srcRect/>
          <a:stretch>
            <a:fillRect/>
          </a:stretch>
        </p:blipFill>
        <p:spPr bwMode="auto">
          <a:xfrm>
            <a:off x="7591426" y="2010929"/>
            <a:ext cx="1000124" cy="1000124"/>
          </a:xfrm>
          <a:prstGeom prst="rect">
            <a:avLst/>
          </a:prstGeom>
          <a:noFill/>
          <a:ln w="9525">
            <a:noFill/>
            <a:miter lim="800000"/>
            <a:headEnd/>
            <a:tailEnd/>
          </a:ln>
        </p:spPr>
      </p:pic>
      <p:pic>
        <p:nvPicPr>
          <p:cNvPr id="18434" name="Picture 2" descr="http://sites.amd.com/PublishingImages/Public/Logo_ProductLogos/PNG/43406-B_OPT_Logo_100w.png"/>
          <p:cNvPicPr>
            <a:picLocks noChangeAspect="1" noChangeArrowheads="1"/>
          </p:cNvPicPr>
          <p:nvPr/>
        </p:nvPicPr>
        <p:blipFill>
          <a:blip r:embed="rId4" cstate="print"/>
          <a:srcRect/>
          <a:stretch>
            <a:fillRect/>
          </a:stretch>
        </p:blipFill>
        <p:spPr bwMode="auto">
          <a:xfrm>
            <a:off x="7612063" y="3642669"/>
            <a:ext cx="952500" cy="1114425"/>
          </a:xfrm>
          <a:prstGeom prst="rect">
            <a:avLst/>
          </a:prstGeom>
          <a:noFill/>
        </p:spPr>
      </p:pic>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SQL Server Fast Track Data Warehouse 2.0 for HP – now on G6 Platform</a:t>
            </a:r>
            <a:endParaRPr lang="en-US" sz="3200" dirty="0"/>
          </a:p>
        </p:txBody>
      </p:sp>
      <p:sp>
        <p:nvSpPr>
          <p:cNvPr id="3" name="Content Placeholder 2"/>
          <p:cNvSpPr>
            <a:spLocks noGrp="1"/>
          </p:cNvSpPr>
          <p:nvPr>
            <p:ph type="body" sz="quarter" idx="10"/>
          </p:nvPr>
        </p:nvSpPr>
        <p:spPr>
          <a:xfrm>
            <a:off x="368967" y="1760488"/>
            <a:ext cx="6681537" cy="3924151"/>
          </a:xfrm>
        </p:spPr>
        <p:txBody>
          <a:bodyPr/>
          <a:lstStyle/>
          <a:p>
            <a:pPr marL="0" indent="0">
              <a:buNone/>
            </a:pPr>
            <a:r>
              <a:rPr lang="en-US" sz="2000" b="1" dirty="0" smtClean="0"/>
              <a:t>Intel Based Reference Architectures</a:t>
            </a:r>
          </a:p>
          <a:p>
            <a:pPr marL="0" indent="0">
              <a:buNone/>
            </a:pPr>
            <a:endParaRPr lang="en-US" sz="2000" dirty="0" smtClean="0">
              <a:solidFill>
                <a:srgbClr xmlns:mc="http://schemas.openxmlformats.org/markup-compatibility/2006" xmlns:a14="http://schemas.microsoft.com/office/drawing/2007/7/7/main" val="FF3300" mc:Ignorable=""/>
              </a:solidFill>
            </a:endParaRPr>
          </a:p>
          <a:p>
            <a:pPr marL="0" indent="0">
              <a:buNone/>
            </a:pPr>
            <a:r>
              <a:rPr lang="en-US" sz="2000" dirty="0" smtClean="0">
                <a:solidFill>
                  <a:srgbClr xmlns:mc="http://schemas.openxmlformats.org/markup-compatibility/2006" xmlns:a14="http://schemas.microsoft.com/office/drawing/2007/7/7/main" val="FF3300" mc:Ignorable=""/>
                </a:solidFill>
              </a:rPr>
              <a:t>2 Processor Configuration</a:t>
            </a:r>
          </a:p>
          <a:p>
            <a:pPr lvl="1"/>
            <a:r>
              <a:rPr lang="en-US" sz="1800" dirty="0" smtClean="0"/>
              <a:t>Server:  HP </a:t>
            </a:r>
            <a:r>
              <a:rPr lang="en-US" sz="1800" dirty="0" err="1" smtClean="0"/>
              <a:t>ProLiant</a:t>
            </a:r>
            <a:r>
              <a:rPr lang="en-US" sz="1800" dirty="0" smtClean="0"/>
              <a:t> DL380 G6 with 2  </a:t>
            </a:r>
            <a:r>
              <a:rPr lang="en-US" sz="1800" dirty="0"/>
              <a:t>4-core Intel Xeon® 5500 Series </a:t>
            </a:r>
            <a:r>
              <a:rPr lang="en-US" sz="1800" dirty="0" smtClean="0"/>
              <a:t>CPUs</a:t>
            </a:r>
          </a:p>
          <a:p>
            <a:pPr lvl="1"/>
            <a:r>
              <a:rPr lang="en-US" sz="1800" dirty="0" smtClean="0"/>
              <a:t>Storage server:  MSA Storage</a:t>
            </a:r>
          </a:p>
          <a:p>
            <a:pPr lvl="1"/>
            <a:r>
              <a:rPr lang="en-US" sz="1800" dirty="0" smtClean="0"/>
              <a:t>Scalability:  4 – </a:t>
            </a:r>
            <a:r>
              <a:rPr lang="en-US" sz="1800" dirty="0"/>
              <a:t>8</a:t>
            </a:r>
            <a:r>
              <a:rPr lang="en-US" sz="1800" dirty="0" smtClean="0"/>
              <a:t> TB</a:t>
            </a:r>
          </a:p>
          <a:p>
            <a:pPr lvl="1"/>
            <a:endParaRPr lang="en-US" sz="1800" dirty="0" smtClean="0"/>
          </a:p>
          <a:p>
            <a:pPr marL="0" indent="0">
              <a:buNone/>
            </a:pPr>
            <a:r>
              <a:rPr lang="en-US" sz="2000" dirty="0" smtClean="0">
                <a:solidFill>
                  <a:srgbClr xmlns:mc="http://schemas.openxmlformats.org/markup-compatibility/2006" xmlns:a14="http://schemas.microsoft.com/office/drawing/2007/7/7/main" val="FF3300" mc:Ignorable=""/>
                </a:solidFill>
              </a:rPr>
              <a:t>4 Processor Configuration</a:t>
            </a:r>
          </a:p>
          <a:p>
            <a:pPr lvl="1"/>
            <a:r>
              <a:rPr lang="en-US" sz="1800" dirty="0" smtClean="0"/>
              <a:t>Server:  HP </a:t>
            </a:r>
            <a:r>
              <a:rPr lang="en-US" sz="1800" dirty="0" err="1" smtClean="0"/>
              <a:t>ProLiant</a:t>
            </a:r>
            <a:r>
              <a:rPr lang="en-US" sz="1800" dirty="0" smtClean="0"/>
              <a:t> DL 580 G5 with 4  6-core </a:t>
            </a:r>
            <a:r>
              <a:rPr lang="en-US" sz="1800" dirty="0"/>
              <a:t>Intel Xeon® 7400 </a:t>
            </a:r>
            <a:r>
              <a:rPr lang="en-US" sz="1800" dirty="0" smtClean="0"/>
              <a:t>Series CPUs</a:t>
            </a:r>
          </a:p>
          <a:p>
            <a:pPr lvl="1"/>
            <a:r>
              <a:rPr lang="en-US" sz="1800" dirty="0" smtClean="0"/>
              <a:t>Storage server:  MSA Storage</a:t>
            </a:r>
          </a:p>
          <a:p>
            <a:pPr lvl="1"/>
            <a:r>
              <a:rPr lang="en-US" sz="1800" dirty="0" smtClean="0"/>
              <a:t>Scalability:  12 – 24 TB</a:t>
            </a:r>
          </a:p>
        </p:txBody>
      </p:sp>
      <p:pic>
        <p:nvPicPr>
          <p:cNvPr id="6" name="Picture 5"/>
          <p:cNvPicPr>
            <a:picLocks noChangeAspect="1"/>
          </p:cNvPicPr>
          <p:nvPr/>
        </p:nvPicPr>
        <p:blipFill>
          <a:blip r:embed="rId2" cstate="print"/>
          <a:srcRect l="967" t="1659" r="1350" b="14077"/>
          <a:stretch>
            <a:fillRect/>
          </a:stretch>
        </p:blipFill>
        <p:spPr bwMode="auto">
          <a:xfrm>
            <a:off x="6872610" y="4727010"/>
            <a:ext cx="1900107" cy="772260"/>
          </a:xfrm>
          <a:prstGeom prst="rect">
            <a:avLst/>
          </a:prstGeom>
          <a:noFill/>
          <a:ln w="9525">
            <a:noFill/>
            <a:miter lim="800000"/>
            <a:headEnd/>
            <a:tailEnd/>
          </a:ln>
          <a:effectLst>
            <a:outerShdw blurRad="76200" dir="13500000" sy="23000" kx="1200000" algn="br" rotWithShape="0">
              <a:prstClr val="black">
                <a:alpha val="20000"/>
              </a:prstClr>
            </a:outerShdw>
            <a:reflection blurRad="6350" stA="52000" endA="300" endPos="35000" dir="5400000" sy="-100000" algn="bl" rotWithShape="0"/>
          </a:effectLst>
        </p:spPr>
      </p:pic>
      <p:pic>
        <p:nvPicPr>
          <p:cNvPr id="7" name="Picture 8"/>
          <p:cNvPicPr>
            <a:picLocks noChangeAspect="1" noChangeArrowheads="1"/>
          </p:cNvPicPr>
          <p:nvPr/>
        </p:nvPicPr>
        <p:blipFill>
          <a:blip r:embed="rId3" cstate="print"/>
          <a:srcRect/>
          <a:stretch>
            <a:fillRect/>
          </a:stretch>
        </p:blipFill>
        <p:spPr bwMode="auto">
          <a:xfrm>
            <a:off x="7447042" y="1903624"/>
            <a:ext cx="1000124" cy="1000124"/>
          </a:xfrm>
          <a:prstGeom prst="rect">
            <a:avLst/>
          </a:prstGeom>
          <a:noFill/>
          <a:ln w="9525">
            <a:noFill/>
            <a:miter lim="800000"/>
            <a:headEnd/>
            <a:tailEnd/>
          </a:ln>
        </p:spPr>
      </p:pic>
      <p:pic>
        <p:nvPicPr>
          <p:cNvPr id="8" name="Picture 7" descr="intel-logo1.jpg"/>
          <p:cNvPicPr>
            <a:picLocks noChangeAspect="1"/>
          </p:cNvPicPr>
          <p:nvPr/>
        </p:nvPicPr>
        <p:blipFill>
          <a:blip r:embed="rId4" cstate="print">
            <a:lum bright="100000"/>
          </a:blip>
          <a:stretch>
            <a:fillRect/>
          </a:stretch>
        </p:blipFill>
        <p:spPr>
          <a:xfrm>
            <a:off x="7497732" y="3526626"/>
            <a:ext cx="804384" cy="577506"/>
          </a:xfrm>
          <a:prstGeom prst="rect">
            <a:avLst/>
          </a:prstGeom>
          <a:noFill/>
          <a:ln>
            <a:noFill/>
          </a:ln>
        </p:spPr>
      </p:pic>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New Fast Track Data Warehouse 2.0 for IBM</a:t>
            </a:r>
            <a:endParaRPr lang="en-US" sz="3200" dirty="0"/>
          </a:p>
        </p:txBody>
      </p:sp>
      <p:sp>
        <p:nvSpPr>
          <p:cNvPr id="3" name="Content Placeholder 2"/>
          <p:cNvSpPr>
            <a:spLocks noGrp="1"/>
          </p:cNvSpPr>
          <p:nvPr>
            <p:ph type="body" sz="quarter" idx="10"/>
          </p:nvPr>
        </p:nvSpPr>
        <p:spPr>
          <a:xfrm>
            <a:off x="344904" y="1158880"/>
            <a:ext cx="6464968" cy="2919816"/>
          </a:xfrm>
        </p:spPr>
        <p:txBody>
          <a:bodyPr/>
          <a:lstStyle/>
          <a:p>
            <a:pPr>
              <a:buNone/>
            </a:pPr>
            <a:r>
              <a:rPr lang="en-US" sz="2000" dirty="0" smtClean="0"/>
              <a:t>Three Reference configurations available for IBM:</a:t>
            </a:r>
          </a:p>
          <a:p>
            <a:pPr marL="0" indent="0">
              <a:buNone/>
            </a:pPr>
            <a:r>
              <a:rPr lang="en-US" sz="2000" dirty="0" smtClean="0">
                <a:solidFill>
                  <a:srgbClr xmlns:mc="http://schemas.openxmlformats.org/markup-compatibility/2006" xmlns:a14="http://schemas.microsoft.com/office/drawing/2007/7/7/main" val="FF3300" mc:Ignorable=""/>
                </a:solidFill>
              </a:rPr>
              <a:t>2 Processor Configuration</a:t>
            </a:r>
          </a:p>
          <a:p>
            <a:pPr lvl="1"/>
            <a:r>
              <a:rPr lang="en-US" sz="1800" dirty="0" smtClean="0"/>
              <a:t>Server:  IBM System x3650 M2 with 2  Quad-core Intel Xeon CPUs</a:t>
            </a:r>
          </a:p>
          <a:p>
            <a:pPr lvl="1"/>
            <a:r>
              <a:rPr lang="en-US" sz="1800" dirty="0" smtClean="0"/>
              <a:t>Storage server:  IBM System Storage DS3400</a:t>
            </a:r>
          </a:p>
          <a:p>
            <a:pPr lvl="1"/>
            <a:r>
              <a:rPr lang="en-US" sz="1800" dirty="0" smtClean="0"/>
              <a:t>Scalability:  4 – 8 TB</a:t>
            </a:r>
          </a:p>
          <a:p>
            <a:pPr lvl="1"/>
            <a:endParaRPr lang="en-US" sz="1800" dirty="0" smtClean="0"/>
          </a:p>
          <a:p>
            <a:pPr marL="0" indent="0">
              <a:buNone/>
            </a:pPr>
            <a:r>
              <a:rPr lang="en-US" sz="2000" dirty="0" smtClean="0">
                <a:solidFill>
                  <a:srgbClr xmlns:mc="http://schemas.openxmlformats.org/markup-compatibility/2006" xmlns:a14="http://schemas.microsoft.com/office/drawing/2007/7/7/main" val="FF3300" mc:Ignorable=""/>
                </a:solidFill>
              </a:rPr>
              <a:t>4 Processor Configuration</a:t>
            </a:r>
          </a:p>
          <a:p>
            <a:pPr lvl="1"/>
            <a:r>
              <a:rPr lang="en-US" sz="1800" dirty="0" smtClean="0"/>
              <a:t>Server:  IBM System x3850 M2 with 4  6-core Intel Xeon CPUs</a:t>
            </a:r>
          </a:p>
          <a:p>
            <a:pPr lvl="1"/>
            <a:r>
              <a:rPr lang="en-US" sz="1800" dirty="0" smtClean="0"/>
              <a:t>Storage server: IBM System Storage DS3400</a:t>
            </a:r>
          </a:p>
          <a:p>
            <a:pPr lvl="1"/>
            <a:r>
              <a:rPr lang="en-US" sz="1800" dirty="0" smtClean="0"/>
              <a:t>Scalability:  12 – 24 TB</a:t>
            </a:r>
          </a:p>
          <a:p>
            <a:pPr lvl="1"/>
            <a:endParaRPr lang="en-US" sz="1800" dirty="0" smtClean="0"/>
          </a:p>
          <a:p>
            <a:pPr marL="0" indent="0">
              <a:buNone/>
            </a:pPr>
            <a:r>
              <a:rPr lang="en-US" sz="2000" dirty="0" smtClean="0">
                <a:solidFill>
                  <a:srgbClr xmlns:mc="http://schemas.openxmlformats.org/markup-compatibility/2006" xmlns:a14="http://schemas.microsoft.com/office/drawing/2007/7/7/main" val="FF3300" mc:Ignorable=""/>
                </a:solidFill>
              </a:rPr>
              <a:t>8 processor Configuration</a:t>
            </a:r>
          </a:p>
          <a:p>
            <a:pPr lvl="1"/>
            <a:r>
              <a:rPr lang="en-US" sz="1800" dirty="0" smtClean="0"/>
              <a:t>Server:  IBM System x3950 M2 with 8  Quad-core Intel Xeon CPUs</a:t>
            </a:r>
          </a:p>
          <a:p>
            <a:pPr lvl="1"/>
            <a:r>
              <a:rPr lang="en-US" sz="1800" dirty="0" smtClean="0"/>
              <a:t>Storage server: IBM System Storage DS3400</a:t>
            </a:r>
          </a:p>
          <a:p>
            <a:pPr lvl="1"/>
            <a:r>
              <a:rPr lang="en-US" sz="1800" dirty="0" smtClean="0"/>
              <a:t>Scalability:  16 – 32TB</a:t>
            </a:r>
            <a:endParaRPr lang="en-US" sz="1200" dirty="0" smtClean="0"/>
          </a:p>
        </p:txBody>
      </p:sp>
      <p:pic>
        <p:nvPicPr>
          <p:cNvPr id="7" name="Picture 8" descr="IBM eServer xSeries 360"/>
          <p:cNvPicPr>
            <a:picLocks noChangeAspect="1" noChangeArrowheads="1"/>
          </p:cNvPicPr>
          <p:nvPr/>
        </p:nvPicPr>
        <p:blipFill>
          <a:blip r:embed="rId2" cstate="print"/>
          <a:stretch>
            <a:fillRect/>
          </a:stretch>
        </p:blipFill>
        <p:spPr bwMode="auto">
          <a:xfrm>
            <a:off x="6686551" y="3554971"/>
            <a:ext cx="2457449" cy="1843089"/>
          </a:xfrm>
          <a:prstGeom prst="rect">
            <a:avLst/>
          </a:prstGeom>
          <a:noFill/>
          <a:effectLst/>
        </p:spPr>
      </p:pic>
      <p:pic>
        <p:nvPicPr>
          <p:cNvPr id="9" name="Picture 8" descr="ibm-logo.gif"/>
          <p:cNvPicPr>
            <a:picLocks noChangeAspect="1"/>
          </p:cNvPicPr>
          <p:nvPr/>
        </p:nvPicPr>
        <p:blipFill>
          <a:blip r:embed="rId3" cstate="print"/>
          <a:stretch>
            <a:fillRect/>
          </a:stretch>
        </p:blipFill>
        <p:spPr>
          <a:xfrm>
            <a:off x="7245349" y="2522882"/>
            <a:ext cx="1412969" cy="642258"/>
          </a:xfrm>
          <a:prstGeom prst="rect">
            <a:avLst/>
          </a:prstGeom>
        </p:spPr>
      </p:pic>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SQL Server Fast Track Data Warehouse 2.0 for DELL</a:t>
            </a:r>
            <a:endParaRPr lang="en-US" sz="3200" dirty="0"/>
          </a:p>
        </p:txBody>
      </p:sp>
      <p:sp>
        <p:nvSpPr>
          <p:cNvPr id="3" name="Content Placeholder 2"/>
          <p:cNvSpPr>
            <a:spLocks noGrp="1"/>
          </p:cNvSpPr>
          <p:nvPr>
            <p:ph type="body" sz="quarter" idx="10"/>
          </p:nvPr>
        </p:nvSpPr>
        <p:spPr>
          <a:xfrm>
            <a:off x="2500438" y="1411551"/>
            <a:ext cx="6262561" cy="5280561"/>
          </a:xfrm>
        </p:spPr>
        <p:txBody>
          <a:bodyPr/>
          <a:lstStyle/>
          <a:p>
            <a:pPr>
              <a:buNone/>
            </a:pPr>
            <a:r>
              <a:rPr lang="en-US" sz="2000" dirty="0" smtClean="0"/>
              <a:t>Two Reference configurations available for DELL:</a:t>
            </a:r>
          </a:p>
          <a:p>
            <a:pPr>
              <a:buNone/>
            </a:pPr>
            <a:endParaRPr lang="en-US" sz="2000" dirty="0" smtClean="0"/>
          </a:p>
          <a:p>
            <a:pPr marL="0" indent="0">
              <a:buNone/>
            </a:pPr>
            <a:r>
              <a:rPr lang="en-US" sz="2000" dirty="0" smtClean="0">
                <a:solidFill>
                  <a:srgbClr xmlns:mc="http://schemas.openxmlformats.org/markup-compatibility/2006" xmlns:a14="http://schemas.microsoft.com/office/drawing/2007/7/7/main" val="FF3300" mc:Ignorable=""/>
                </a:solidFill>
              </a:rPr>
              <a:t>2 Processor Configuration</a:t>
            </a:r>
          </a:p>
          <a:p>
            <a:pPr lvl="1"/>
            <a:r>
              <a:rPr lang="en-US" sz="1800" dirty="0" smtClean="0"/>
              <a:t>Server: Dell Power Edge R710 with 2 Quad-core Intel Xeon processors</a:t>
            </a:r>
          </a:p>
          <a:p>
            <a:pPr lvl="1"/>
            <a:r>
              <a:rPr lang="en-US" sz="1800" dirty="0" smtClean="0"/>
              <a:t>8 CPU Cores</a:t>
            </a:r>
          </a:p>
          <a:p>
            <a:pPr lvl="1"/>
            <a:r>
              <a:rPr lang="en-US" sz="1800" dirty="0" smtClean="0"/>
              <a:t>32GB Memory</a:t>
            </a:r>
          </a:p>
          <a:p>
            <a:pPr lvl="1"/>
            <a:r>
              <a:rPr lang="en-US" sz="1800" dirty="0" smtClean="0"/>
              <a:t>Storage server:  EMC </a:t>
            </a:r>
            <a:r>
              <a:rPr lang="en-US" sz="1800" dirty="0" err="1" smtClean="0"/>
              <a:t>CLARiiON</a:t>
            </a:r>
            <a:r>
              <a:rPr lang="en-US" sz="1800" dirty="0" smtClean="0"/>
              <a:t> AX4</a:t>
            </a:r>
          </a:p>
          <a:p>
            <a:pPr lvl="1"/>
            <a:r>
              <a:rPr lang="en-US" sz="1800" dirty="0" smtClean="0"/>
              <a:t>Scalability:  4 – 8 TB</a:t>
            </a:r>
          </a:p>
          <a:p>
            <a:pPr lvl="1"/>
            <a:endParaRPr lang="en-US" sz="1800" dirty="0" smtClean="0"/>
          </a:p>
          <a:p>
            <a:pPr marL="0" indent="0">
              <a:buNone/>
            </a:pPr>
            <a:r>
              <a:rPr lang="en-US" sz="2000" dirty="0" smtClean="0">
                <a:solidFill>
                  <a:srgbClr xmlns:mc="http://schemas.openxmlformats.org/markup-compatibility/2006" xmlns:a14="http://schemas.microsoft.com/office/drawing/2007/7/7/main" val="FF3300" mc:Ignorable=""/>
                </a:solidFill>
              </a:rPr>
              <a:t>4 Processor Configuration</a:t>
            </a:r>
          </a:p>
          <a:p>
            <a:pPr lvl="1"/>
            <a:r>
              <a:rPr lang="en-US" sz="1800" dirty="0" smtClean="0"/>
              <a:t>Server: Dell Power Edge R900 with 4 6-core Intel Xeon processors</a:t>
            </a:r>
          </a:p>
          <a:p>
            <a:pPr lvl="1"/>
            <a:r>
              <a:rPr lang="en-US" sz="1800" dirty="0" smtClean="0"/>
              <a:t>24 CPU Cores</a:t>
            </a:r>
          </a:p>
          <a:p>
            <a:pPr lvl="1"/>
            <a:r>
              <a:rPr lang="en-US" sz="1800" dirty="0" smtClean="0"/>
              <a:t>96 GB Memory</a:t>
            </a:r>
          </a:p>
          <a:p>
            <a:pPr lvl="1"/>
            <a:r>
              <a:rPr lang="en-US" sz="1800" dirty="0" smtClean="0"/>
              <a:t>Storage server:  EMC </a:t>
            </a:r>
            <a:r>
              <a:rPr lang="en-US" sz="1800" dirty="0" err="1" smtClean="0"/>
              <a:t>CLARiiON</a:t>
            </a:r>
            <a:r>
              <a:rPr lang="en-US" sz="1800" dirty="0" smtClean="0"/>
              <a:t> AX4</a:t>
            </a:r>
          </a:p>
          <a:p>
            <a:pPr lvl="1"/>
            <a:r>
              <a:rPr lang="en-US" sz="1800" dirty="0" smtClean="0"/>
              <a:t>Scalability:  12 – 24 TB</a:t>
            </a:r>
          </a:p>
        </p:txBody>
      </p:sp>
      <p:pic>
        <p:nvPicPr>
          <p:cNvPr id="6" name="Picture 5" descr="dell.png"/>
          <p:cNvPicPr>
            <a:picLocks noChangeAspect="1"/>
          </p:cNvPicPr>
          <p:nvPr/>
        </p:nvPicPr>
        <p:blipFill>
          <a:blip r:embed="rId2" cstate="print">
            <a:lum bright="100000"/>
          </a:blip>
          <a:stretch>
            <a:fillRect/>
          </a:stretch>
        </p:blipFill>
        <p:spPr>
          <a:xfrm>
            <a:off x="552222" y="2128312"/>
            <a:ext cx="1363352" cy="1022514"/>
          </a:xfrm>
          <a:prstGeom prst="rect">
            <a:avLst/>
          </a:prstGeom>
        </p:spPr>
      </p:pic>
      <p:pic>
        <p:nvPicPr>
          <p:cNvPr id="8" name="Picture 7" descr="hp2.png"/>
          <p:cNvPicPr>
            <a:picLocks noChangeAspect="1"/>
          </p:cNvPicPr>
          <p:nvPr/>
        </p:nvPicPr>
        <p:blipFill>
          <a:blip r:embed="rId3" cstate="print"/>
          <a:stretch>
            <a:fillRect/>
          </a:stretch>
        </p:blipFill>
        <p:spPr>
          <a:xfrm>
            <a:off x="318661" y="3689333"/>
            <a:ext cx="1800225" cy="771525"/>
          </a:xfrm>
          <a:prstGeom prst="rect">
            <a:avLst/>
          </a:prstGeom>
          <a:effectLst>
            <a:reflection blurRad="6350" stA="52000" endA="300" endPos="35000" dir="5400000" sy="-100000" algn="bl" rotWithShape="0"/>
          </a:effectLst>
        </p:spPr>
      </p:pic>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SIT08_Freb_01.jpg"/>
          <p:cNvPicPr>
            <a:picLocks noChangeAspect="1"/>
          </p:cNvPicPr>
          <p:nvPr/>
        </p:nvPicPr>
        <p:blipFill>
          <a:blip r:embed="rId2" cstate="print"/>
          <a:srcRect r="8571"/>
          <a:stretch>
            <a:fillRect/>
          </a:stretch>
        </p:blipFill>
        <p:spPr>
          <a:xfrm>
            <a:off x="-228600" y="1600200"/>
            <a:ext cx="3657600" cy="2667000"/>
          </a:xfrm>
          <a:prstGeom prst="rect">
            <a:avLst/>
          </a:prstGeom>
          <a:effectLst>
            <a:reflection blurRad="6350" stA="52000" endA="300" endPos="35000" dir="5400000" sy="-100000" algn="bl" rotWithShape="0"/>
            <a:softEdge rad="635000"/>
          </a:effectLst>
        </p:spPr>
      </p:pic>
      <p:pic>
        <p:nvPicPr>
          <p:cNvPr id="5" name="Picture 4" descr="MSB09_Group_004.jpg"/>
          <p:cNvPicPr>
            <a:picLocks noChangeAspect="1"/>
          </p:cNvPicPr>
          <p:nvPr/>
        </p:nvPicPr>
        <p:blipFill>
          <a:blip r:embed="rId3" cstate="print"/>
          <a:srcRect l="4583" r="37361"/>
          <a:stretch>
            <a:fillRect/>
          </a:stretch>
        </p:blipFill>
        <p:spPr>
          <a:xfrm>
            <a:off x="6248400" y="1295400"/>
            <a:ext cx="2895600" cy="3326128"/>
          </a:xfrm>
          <a:prstGeom prst="rect">
            <a:avLst/>
          </a:prstGeom>
          <a:effectLst>
            <a:reflection blurRad="6350" stA="52000" endA="300" endPos="35000" dir="5400000" sy="-100000" algn="bl" rotWithShape="0"/>
            <a:softEdge rad="635000"/>
          </a:effectLst>
        </p:spPr>
      </p:pic>
      <p:pic>
        <p:nvPicPr>
          <p:cNvPr id="13" name="Picture 2" descr="C:\Users\andyy\Downloads\iStock_000008800639Small.jpg"/>
          <p:cNvPicPr>
            <a:picLocks noChangeAspect="1" noChangeArrowheads="1"/>
          </p:cNvPicPr>
          <p:nvPr/>
        </p:nvPicPr>
        <p:blipFill>
          <a:blip r:embed="rId4" cstate="print"/>
          <a:srcRect/>
          <a:stretch>
            <a:fillRect/>
          </a:stretch>
        </p:blipFill>
        <p:spPr bwMode="auto">
          <a:xfrm>
            <a:off x="2667000" y="1676400"/>
            <a:ext cx="3962400" cy="2599891"/>
          </a:xfrm>
          <a:prstGeom prst="rect">
            <a:avLst/>
          </a:prstGeom>
          <a:noFill/>
          <a:effectLst>
            <a:reflection blurRad="6350" stA="52000" endA="300" endPos="35000" dir="5400000" sy="-100000" algn="bl" rotWithShape="0"/>
            <a:softEdge rad="635000"/>
          </a:effectLst>
        </p:spPr>
      </p:pic>
      <p:sp>
        <p:nvSpPr>
          <p:cNvPr id="2" name="Title 1"/>
          <p:cNvSpPr>
            <a:spLocks noGrp="1"/>
          </p:cNvSpPr>
          <p:nvPr>
            <p:ph type="title"/>
          </p:nvPr>
        </p:nvSpPr>
        <p:spPr/>
        <p:txBody>
          <a:bodyPr/>
          <a:lstStyle/>
          <a:p>
            <a:r>
              <a:rPr lang="en-US" dirty="0" smtClean="0"/>
              <a:t>Microsoft </a:t>
            </a:r>
            <a:r>
              <a:rPr lang="en-US" smtClean="0"/>
              <a:t>Data Warehouse </a:t>
            </a:r>
            <a:r>
              <a:rPr lang="en-US" dirty="0"/>
              <a:t>Vision</a:t>
            </a:r>
          </a:p>
        </p:txBody>
      </p:sp>
      <p:sp>
        <p:nvSpPr>
          <p:cNvPr id="3" name="Rectangle 2"/>
          <p:cNvSpPr/>
          <p:nvPr/>
        </p:nvSpPr>
        <p:spPr>
          <a:xfrm>
            <a:off x="0" y="5029200"/>
            <a:ext cx="9144000" cy="762000"/>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latin typeface="Segoe UI" pitchFamily="34" charset="0"/>
              <a:ea typeface="Segoe UI" pitchFamily="34" charset="0"/>
              <a:cs typeface="Segoe UI" pitchFamily="34" charset="0"/>
            </a:endParaRPr>
          </a:p>
        </p:txBody>
      </p:sp>
      <p:cxnSp>
        <p:nvCxnSpPr>
          <p:cNvPr id="6" name="Straight Connector 5"/>
          <p:cNvCxnSpPr/>
          <p:nvPr/>
        </p:nvCxnSpPr>
        <p:spPr>
          <a:xfrm>
            <a:off x="0" y="14478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3246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4800" y="4343400"/>
            <a:ext cx="2590800" cy="646331"/>
          </a:xfrm>
          <a:prstGeom prst="rect">
            <a:avLst/>
          </a:prstGeom>
          <a:noFill/>
        </p:spPr>
        <p:txBody>
          <a:bodyPr wrap="square" rtlCol="0">
            <a:spAutoFit/>
          </a:bodyPr>
          <a:lstStyle/>
          <a:p>
            <a:pPr algn="ctr"/>
            <a:r>
              <a:rPr lang="en-GB" dirty="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rPr>
              <a:t>Massive Scalability at Low Cost</a:t>
            </a:r>
            <a:endParaRPr lang="en-GB" dirty="0">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endParaRPr>
          </a:p>
        </p:txBody>
      </p:sp>
      <p:sp>
        <p:nvSpPr>
          <p:cNvPr id="9" name="TextBox 8"/>
          <p:cNvSpPr txBox="1"/>
          <p:nvPr/>
        </p:nvSpPr>
        <p:spPr>
          <a:xfrm>
            <a:off x="6251772" y="4343400"/>
            <a:ext cx="2819400" cy="646331"/>
          </a:xfrm>
          <a:prstGeom prst="rect">
            <a:avLst/>
          </a:prstGeom>
          <a:noFill/>
        </p:spPr>
        <p:txBody>
          <a:bodyPr wrap="square" rtlCol="0">
            <a:spAutoFit/>
          </a:bodyPr>
          <a:lstStyle/>
          <a:p>
            <a:pPr algn="ctr"/>
            <a:r>
              <a:rPr lang="en-GB" dirty="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rPr>
              <a:t>Improved Business Agility and Alignment</a:t>
            </a:r>
            <a:endParaRPr lang="en-GB" dirty="0">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endParaRPr>
          </a:p>
        </p:txBody>
      </p:sp>
      <p:sp>
        <p:nvSpPr>
          <p:cNvPr id="10" name="TextBox 9"/>
          <p:cNvSpPr txBox="1"/>
          <p:nvPr/>
        </p:nvSpPr>
        <p:spPr>
          <a:xfrm>
            <a:off x="0" y="5176880"/>
            <a:ext cx="9144000" cy="461665"/>
          </a:xfrm>
          <a:prstGeom prst="rect">
            <a:avLst/>
          </a:prstGeom>
          <a:noFill/>
        </p:spPr>
        <p:txBody>
          <a:bodyPr wrap="square" rtlCol="0">
            <a:spAutoFit/>
          </a:bodyPr>
          <a:lstStyle/>
          <a:p>
            <a:pPr algn="ctr"/>
            <a:r>
              <a:rPr lang="en-GB" sz="2400" dirty="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rPr>
              <a:t>Democratized Business Intelligence</a:t>
            </a:r>
            <a:endParaRPr lang="en-GB" sz="2400" dirty="0">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endParaRPr>
          </a:p>
        </p:txBody>
      </p:sp>
      <p:sp>
        <p:nvSpPr>
          <p:cNvPr id="11" name="TextBox 10"/>
          <p:cNvSpPr txBox="1"/>
          <p:nvPr/>
        </p:nvSpPr>
        <p:spPr>
          <a:xfrm>
            <a:off x="3310992" y="4343400"/>
            <a:ext cx="2819400" cy="369332"/>
          </a:xfrm>
          <a:prstGeom prst="rect">
            <a:avLst/>
          </a:prstGeom>
          <a:noFill/>
        </p:spPr>
        <p:txBody>
          <a:bodyPr wrap="square" rtlCol="0">
            <a:spAutoFit/>
          </a:bodyPr>
          <a:lstStyle/>
          <a:p>
            <a:pPr algn="ctr"/>
            <a:r>
              <a:rPr lang="en-GB" dirty="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rPr>
              <a:t>Hardware Choice</a:t>
            </a:r>
            <a:endParaRPr lang="en-GB" dirty="0">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endParaRPr>
          </a:p>
        </p:txBody>
      </p:sp>
      <p:sp>
        <p:nvSpPr>
          <p:cNvPr id="12" name="Rectangle 11"/>
          <p:cNvSpPr/>
          <p:nvPr/>
        </p:nvSpPr>
        <p:spPr>
          <a:xfrm>
            <a:off x="304800" y="762000"/>
            <a:ext cx="8534400" cy="369332"/>
          </a:xfrm>
          <a:prstGeom prst="rect">
            <a:avLst/>
          </a:prstGeom>
        </p:spPr>
        <p:txBody>
          <a:bodyPr wrap="square">
            <a:spAutoFit/>
          </a:bodyPr>
          <a:lstStyle/>
          <a:p>
            <a:r>
              <a:rPr lang="en-GB" dirty="0" smtClean="0">
                <a:latin typeface="Segoe UI" pitchFamily="34" charset="0"/>
                <a:ea typeface="Segoe UI" pitchFamily="34" charset="0"/>
                <a:cs typeface="Segoe UI" pitchFamily="34" charset="0"/>
              </a:rPr>
              <a:t>Make SQL Server the gold standard for data warehousing offering customers</a:t>
            </a:r>
            <a:endParaRPr lang="en-US" dirty="0">
              <a:latin typeface="Segoe UI" pitchFamily="34" charset="0"/>
              <a:ea typeface="Segoe UI" pitchFamily="34" charset="0"/>
              <a:cs typeface="Segoe UI" pitchFamily="34" charset="0"/>
            </a:endParaRP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SQL Server Fast Track Data Warehouse for BULL</a:t>
            </a:r>
            <a:endParaRPr lang="en-US" sz="3200" dirty="0"/>
          </a:p>
        </p:txBody>
      </p:sp>
      <p:sp>
        <p:nvSpPr>
          <p:cNvPr id="3" name="Content Placeholder 2"/>
          <p:cNvSpPr>
            <a:spLocks noGrp="1"/>
          </p:cNvSpPr>
          <p:nvPr>
            <p:ph type="body" sz="quarter" idx="10"/>
          </p:nvPr>
        </p:nvSpPr>
        <p:spPr>
          <a:xfrm>
            <a:off x="2039193" y="885572"/>
            <a:ext cx="6951057" cy="5927924"/>
          </a:xfrm>
        </p:spPr>
        <p:txBody>
          <a:bodyPr/>
          <a:lstStyle/>
          <a:p>
            <a:pPr>
              <a:buNone/>
            </a:pPr>
            <a:r>
              <a:rPr lang="en-US" sz="2000" dirty="0" smtClean="0"/>
              <a:t>Two Reference configurations available for BULL:</a:t>
            </a:r>
          </a:p>
          <a:p>
            <a:pPr marL="0" indent="0">
              <a:buNone/>
            </a:pPr>
            <a:r>
              <a:rPr lang="en-US" sz="2000" dirty="0" smtClean="0">
                <a:solidFill>
                  <a:srgbClr xmlns:mc="http://schemas.openxmlformats.org/markup-compatibility/2006" xmlns:a14="http://schemas.microsoft.com/office/drawing/2007/7/7/main" val="FF3300" mc:Ignorable=""/>
                </a:solidFill>
              </a:rPr>
              <a:t>2 Processor Configuration</a:t>
            </a:r>
          </a:p>
          <a:p>
            <a:pPr lvl="1"/>
            <a:r>
              <a:rPr lang="en-US" sz="1800" dirty="0" smtClean="0"/>
              <a:t>Server: Bull </a:t>
            </a:r>
            <a:r>
              <a:rPr lang="en-US" sz="1800" dirty="0" err="1" smtClean="0"/>
              <a:t>Novascale</a:t>
            </a:r>
            <a:r>
              <a:rPr lang="en-US" sz="1800" dirty="0" smtClean="0"/>
              <a:t> R460 E2 with 2 Quad-core Intel Xeon processors</a:t>
            </a:r>
          </a:p>
          <a:p>
            <a:pPr lvl="1"/>
            <a:r>
              <a:rPr lang="en-US" sz="1800" dirty="0" smtClean="0"/>
              <a:t>Storage server:  EMC </a:t>
            </a:r>
            <a:r>
              <a:rPr lang="en-US" sz="1800" dirty="0" err="1" smtClean="0"/>
              <a:t>CLARiiON</a:t>
            </a:r>
            <a:r>
              <a:rPr lang="en-US" sz="1800" dirty="0" smtClean="0"/>
              <a:t> AX4</a:t>
            </a:r>
          </a:p>
          <a:p>
            <a:pPr lvl="1"/>
            <a:r>
              <a:rPr lang="en-US" sz="1800" dirty="0" smtClean="0"/>
              <a:t>Scalability:  4 – 8 TB</a:t>
            </a:r>
          </a:p>
          <a:p>
            <a:pPr lvl="1"/>
            <a:endParaRPr lang="en-US" sz="1800" dirty="0" smtClean="0"/>
          </a:p>
          <a:p>
            <a:pPr marL="0" indent="0">
              <a:buNone/>
            </a:pPr>
            <a:r>
              <a:rPr lang="en-US" sz="2000" dirty="0" smtClean="0">
                <a:solidFill>
                  <a:srgbClr xmlns:mc="http://schemas.openxmlformats.org/markup-compatibility/2006" xmlns:a14="http://schemas.microsoft.com/office/drawing/2007/7/7/main" val="FF3300" mc:Ignorable=""/>
                </a:solidFill>
              </a:rPr>
              <a:t>4 Processor Configuration</a:t>
            </a:r>
          </a:p>
          <a:p>
            <a:pPr lvl="1"/>
            <a:r>
              <a:rPr lang="en-US" sz="1800" dirty="0" smtClean="0"/>
              <a:t>Server: Bull </a:t>
            </a:r>
            <a:r>
              <a:rPr lang="en-US" sz="1800" dirty="0" err="1" smtClean="0"/>
              <a:t>Novascale</a:t>
            </a:r>
            <a:r>
              <a:rPr lang="en-US" sz="1800" dirty="0" smtClean="0"/>
              <a:t> R480 E1 with 4 6-core Intel Xeon processors</a:t>
            </a:r>
          </a:p>
          <a:p>
            <a:pPr lvl="1"/>
            <a:r>
              <a:rPr lang="en-US" sz="1800" dirty="0" smtClean="0"/>
              <a:t>Storage server:  EMC </a:t>
            </a:r>
            <a:r>
              <a:rPr lang="en-US" sz="1800" dirty="0" err="1" smtClean="0"/>
              <a:t>CLARiiON</a:t>
            </a:r>
            <a:r>
              <a:rPr lang="en-US" sz="1800" dirty="0" smtClean="0"/>
              <a:t> AX4</a:t>
            </a:r>
          </a:p>
          <a:p>
            <a:pPr lvl="1"/>
            <a:r>
              <a:rPr lang="en-US" sz="1800" dirty="0" smtClean="0"/>
              <a:t>Scalability:  12 – 24 TB</a:t>
            </a:r>
          </a:p>
          <a:p>
            <a:pPr lvl="1"/>
            <a:endParaRPr lang="en-US" sz="1800" dirty="0" smtClean="0"/>
          </a:p>
          <a:p>
            <a:r>
              <a:rPr lang="en-US" sz="2100" dirty="0" smtClean="0"/>
              <a:t>Also included in the Rack:</a:t>
            </a:r>
          </a:p>
          <a:p>
            <a:pPr lvl="1"/>
            <a:r>
              <a:rPr lang="en-US" sz="1800" dirty="0" smtClean="0"/>
              <a:t>SQL Server Analysis Services</a:t>
            </a:r>
          </a:p>
          <a:p>
            <a:pPr lvl="1"/>
            <a:r>
              <a:rPr lang="en-US" sz="1800" dirty="0" smtClean="0"/>
              <a:t>SQL Server Reporting Services</a:t>
            </a:r>
          </a:p>
          <a:p>
            <a:pPr lvl="1"/>
            <a:r>
              <a:rPr lang="en-US" sz="1800" dirty="0" smtClean="0"/>
              <a:t>SQL Server Integration Services</a:t>
            </a:r>
          </a:p>
          <a:p>
            <a:pPr lvl="1"/>
            <a:r>
              <a:rPr lang="en-US" sz="1800" dirty="0" smtClean="0"/>
              <a:t>HA Server</a:t>
            </a:r>
          </a:p>
          <a:p>
            <a:pPr lvl="1"/>
            <a:r>
              <a:rPr lang="en-US" sz="1800" dirty="0" smtClean="0"/>
              <a:t>Administration Server (with Management Studio, Backup Server</a:t>
            </a:r>
          </a:p>
          <a:p>
            <a:pPr lvl="1"/>
            <a:endParaRPr lang="en-US" sz="1800" dirty="0" smtClean="0"/>
          </a:p>
          <a:p>
            <a:pPr lvl="1"/>
            <a:endParaRPr lang="en-US" sz="1800" dirty="0" smtClean="0"/>
          </a:p>
        </p:txBody>
      </p:sp>
      <p:pic>
        <p:nvPicPr>
          <p:cNvPr id="10" name="Picture 2" descr="ns-r460e01.jpg"/>
          <p:cNvPicPr>
            <a:picLocks noChangeAspect="1" noChangeArrowheads="1"/>
          </p:cNvPicPr>
          <p:nvPr/>
        </p:nvPicPr>
        <p:blipFill>
          <a:blip r:embed="rId2" cstate="print"/>
          <a:srcRect/>
          <a:stretch>
            <a:fillRect/>
          </a:stretch>
        </p:blipFill>
        <p:spPr bwMode="auto">
          <a:xfrm>
            <a:off x="50800" y="2743200"/>
            <a:ext cx="1889125" cy="1889126"/>
          </a:xfrm>
          <a:prstGeom prst="rect">
            <a:avLst/>
          </a:prstGeom>
          <a:noFill/>
        </p:spPr>
      </p:pic>
      <p:pic>
        <p:nvPicPr>
          <p:cNvPr id="12" name="Picture 11" descr="C:\Users\v-samth\Desktop\fast track\bull_logo.png"/>
          <p:cNvPicPr/>
          <p:nvPr/>
        </p:nvPicPr>
        <p:blipFill>
          <a:blip r:embed="rId3" cstate="print"/>
          <a:srcRect/>
          <a:stretch>
            <a:fillRect/>
          </a:stretch>
        </p:blipFill>
        <p:spPr bwMode="auto">
          <a:xfrm>
            <a:off x="50800" y="1447800"/>
            <a:ext cx="1838325" cy="828675"/>
          </a:xfrm>
          <a:prstGeom prst="rect">
            <a:avLst/>
          </a:prstGeom>
          <a:noFill/>
          <a:ln w="9525">
            <a:noFill/>
            <a:miter lim="800000"/>
            <a:headEnd/>
            <a:tailEnd/>
          </a:ln>
        </p:spPr>
      </p:pic>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0629" y="6202166"/>
            <a:ext cx="9133371" cy="45914"/>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381000" y="230188"/>
            <a:ext cx="8382000" cy="498598"/>
          </a:xfrm>
        </p:spPr>
        <p:txBody>
          <a:bodyPr vert="horz" wrap="square" lIns="0" tIns="0" rIns="0" bIns="0" rtlCol="0" anchor="t">
            <a:spAutoFit/>
          </a:bodyPr>
          <a:lstStyle/>
          <a:p>
            <a:r>
              <a:rPr lang="en-GB" sz="3600" dirty="0"/>
              <a:t>Fast Track Data Warehouse Timeline</a:t>
            </a:r>
          </a:p>
        </p:txBody>
      </p:sp>
      <p:cxnSp>
        <p:nvCxnSpPr>
          <p:cNvPr id="17" name="Straight Arrow Connector 16"/>
          <p:cNvCxnSpPr/>
          <p:nvPr/>
        </p:nvCxnSpPr>
        <p:spPr>
          <a:xfrm rot="5400000">
            <a:off x="3087785" y="5827616"/>
            <a:ext cx="228603" cy="3372"/>
          </a:xfrm>
          <a:prstGeom prst="straightConnector1">
            <a:avLst/>
          </a:prstGeom>
          <a:ln>
            <a:no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3" name="Group 53"/>
          <p:cNvGrpSpPr/>
          <p:nvPr/>
        </p:nvGrpSpPr>
        <p:grpSpPr>
          <a:xfrm>
            <a:off x="381000" y="3581400"/>
            <a:ext cx="7772400" cy="307777"/>
            <a:chOff x="381000" y="5334000"/>
            <a:chExt cx="7772400" cy="307777"/>
          </a:xfrm>
        </p:grpSpPr>
        <p:sp>
          <p:nvSpPr>
            <p:cNvPr id="25" name="TextBox 24"/>
            <p:cNvSpPr txBox="1"/>
            <p:nvPr/>
          </p:nvSpPr>
          <p:spPr>
            <a:xfrm>
              <a:off x="381000" y="5334000"/>
              <a:ext cx="762000" cy="307777"/>
            </a:xfrm>
            <a:prstGeom prst="rect">
              <a:avLst/>
            </a:prstGeom>
            <a:noFill/>
            <a:ln>
              <a:noFill/>
            </a:ln>
          </p:spPr>
          <p:txBody>
            <a:bodyPr wrap="square" rtlCol="0">
              <a:spAutoFit/>
            </a:bodyPr>
            <a:lstStyle/>
            <a:p>
              <a:pPr algn="ctr"/>
              <a:r>
                <a:rPr lang="en-US" sz="1400" dirty="0" smtClean="0">
                  <a:latin typeface="Segoe UI" pitchFamily="34" charset="0"/>
                  <a:ea typeface="Segoe UI" pitchFamily="34" charset="0"/>
                  <a:cs typeface="Segoe UI" pitchFamily="34" charset="0"/>
                </a:rPr>
                <a:t>2008</a:t>
              </a:r>
              <a:endParaRPr lang="en-US" sz="1400" dirty="0">
                <a:latin typeface="Segoe UI" pitchFamily="34" charset="0"/>
                <a:ea typeface="Segoe UI" pitchFamily="34" charset="0"/>
                <a:cs typeface="Segoe UI" pitchFamily="34" charset="0"/>
              </a:endParaRPr>
            </a:p>
          </p:txBody>
        </p:sp>
        <p:sp>
          <p:nvSpPr>
            <p:cNvPr id="28" name="TextBox 27"/>
            <p:cNvSpPr txBox="1"/>
            <p:nvPr/>
          </p:nvSpPr>
          <p:spPr>
            <a:xfrm>
              <a:off x="7315200" y="5334000"/>
              <a:ext cx="838200" cy="307777"/>
            </a:xfrm>
            <a:prstGeom prst="rect">
              <a:avLst/>
            </a:prstGeom>
            <a:noFill/>
            <a:ln>
              <a:noFill/>
            </a:ln>
          </p:spPr>
          <p:txBody>
            <a:bodyPr wrap="square" rtlCol="0">
              <a:spAutoFit/>
            </a:bodyPr>
            <a:lstStyle/>
            <a:p>
              <a:pPr algn="ctr"/>
              <a:r>
                <a:rPr lang="en-US" sz="1400" dirty="0" smtClean="0">
                  <a:latin typeface="Segoe UI" pitchFamily="34" charset="0"/>
                  <a:ea typeface="Segoe UI" pitchFamily="34" charset="0"/>
                  <a:cs typeface="Segoe UI" pitchFamily="34" charset="0"/>
                </a:rPr>
                <a:t>Beyond</a:t>
              </a:r>
              <a:endParaRPr lang="en-US" sz="1400" dirty="0">
                <a:latin typeface="Segoe UI" pitchFamily="34" charset="0"/>
                <a:ea typeface="Segoe UI" pitchFamily="34" charset="0"/>
                <a:cs typeface="Segoe UI" pitchFamily="34" charset="0"/>
              </a:endParaRPr>
            </a:p>
          </p:txBody>
        </p:sp>
        <p:sp>
          <p:nvSpPr>
            <p:cNvPr id="31" name="TextBox 30"/>
            <p:cNvSpPr txBox="1"/>
            <p:nvPr/>
          </p:nvSpPr>
          <p:spPr>
            <a:xfrm>
              <a:off x="2590800" y="5334000"/>
              <a:ext cx="762000" cy="307777"/>
            </a:xfrm>
            <a:prstGeom prst="rect">
              <a:avLst/>
            </a:prstGeom>
            <a:noFill/>
            <a:ln>
              <a:noFill/>
            </a:ln>
          </p:spPr>
          <p:txBody>
            <a:bodyPr wrap="square" rtlCol="0">
              <a:spAutoFit/>
            </a:bodyPr>
            <a:lstStyle/>
            <a:p>
              <a:pPr algn="ctr"/>
              <a:r>
                <a:rPr lang="en-US" sz="1400" dirty="0" smtClean="0">
                  <a:latin typeface="Segoe UI" pitchFamily="34" charset="0"/>
                  <a:ea typeface="Segoe UI" pitchFamily="34" charset="0"/>
                  <a:cs typeface="Segoe UI" pitchFamily="34" charset="0"/>
                </a:rPr>
                <a:t>2009</a:t>
              </a:r>
              <a:endParaRPr lang="en-US" sz="1400" dirty="0">
                <a:latin typeface="Segoe UI" pitchFamily="34" charset="0"/>
                <a:ea typeface="Segoe UI" pitchFamily="34" charset="0"/>
                <a:cs typeface="Segoe UI" pitchFamily="34" charset="0"/>
              </a:endParaRPr>
            </a:p>
          </p:txBody>
        </p:sp>
        <p:sp>
          <p:nvSpPr>
            <p:cNvPr id="32" name="TextBox 31"/>
            <p:cNvSpPr txBox="1"/>
            <p:nvPr/>
          </p:nvSpPr>
          <p:spPr>
            <a:xfrm>
              <a:off x="4876800" y="5334000"/>
              <a:ext cx="762000" cy="307777"/>
            </a:xfrm>
            <a:prstGeom prst="rect">
              <a:avLst/>
            </a:prstGeom>
            <a:noFill/>
            <a:ln>
              <a:noFill/>
            </a:ln>
          </p:spPr>
          <p:txBody>
            <a:bodyPr wrap="square" rtlCol="0">
              <a:spAutoFit/>
            </a:bodyPr>
            <a:lstStyle/>
            <a:p>
              <a:pPr algn="ctr"/>
              <a:r>
                <a:rPr lang="en-US" sz="1400" dirty="0" smtClean="0">
                  <a:latin typeface="Segoe UI" pitchFamily="34" charset="0"/>
                  <a:ea typeface="Segoe UI" pitchFamily="34" charset="0"/>
                  <a:cs typeface="Segoe UI" pitchFamily="34" charset="0"/>
                </a:rPr>
                <a:t>2010</a:t>
              </a:r>
              <a:endParaRPr lang="en-US" sz="1400" dirty="0">
                <a:latin typeface="Segoe UI" pitchFamily="34" charset="0"/>
                <a:ea typeface="Segoe UI" pitchFamily="34" charset="0"/>
                <a:cs typeface="Segoe UI" pitchFamily="34" charset="0"/>
              </a:endParaRPr>
            </a:p>
          </p:txBody>
        </p:sp>
      </p:grpSp>
      <p:pic>
        <p:nvPicPr>
          <p:cNvPr id="40" name="Picture 4" descr="I:\MS Graphics\Icons - Illustrations\timeline\timeline line six 6 segment blue glow.png"/>
          <p:cNvPicPr>
            <a:picLocks noChangeAspect="1" noChangeArrowheads="1"/>
          </p:cNvPicPr>
          <p:nvPr/>
        </p:nvPicPr>
        <p:blipFill>
          <a:blip r:embed="rId3" cstate="email"/>
          <a:srcRect/>
          <a:stretch>
            <a:fillRect/>
          </a:stretch>
        </p:blipFill>
        <p:spPr bwMode="auto">
          <a:xfrm>
            <a:off x="457200" y="3200400"/>
            <a:ext cx="8458200" cy="304800"/>
          </a:xfrm>
          <a:prstGeom prst="rect">
            <a:avLst/>
          </a:prstGeom>
          <a:noFill/>
          <a:ln>
            <a:noFill/>
          </a:ln>
        </p:spPr>
      </p:pic>
      <p:pic>
        <p:nvPicPr>
          <p:cNvPr id="41" name="Picture 5" descr="I:\MS Graphics\Icons - Illustrations\timeline\timeline bead blue.pn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06188" y="3048000"/>
            <a:ext cx="860612" cy="609600"/>
          </a:xfrm>
          <a:prstGeom prst="rect">
            <a:avLst/>
          </a:prstGeom>
          <a:noFill/>
          <a:ln>
            <a:noFill/>
          </a:ln>
        </p:spPr>
      </p:pic>
      <p:cxnSp>
        <p:nvCxnSpPr>
          <p:cNvPr id="45" name="Straight Connector 44"/>
          <p:cNvCxnSpPr/>
          <p:nvPr/>
        </p:nvCxnSpPr>
        <p:spPr>
          <a:xfrm flipV="1">
            <a:off x="609600" y="2418754"/>
            <a:ext cx="0" cy="629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flipH="1" flipV="1">
            <a:off x="2590800" y="4267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4543426" y="2460542"/>
            <a:ext cx="1" cy="587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flipH="1" flipV="1">
            <a:off x="4800600" y="42672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7696198" y="2418754"/>
            <a:ext cx="1" cy="629250"/>
          </a:xfrm>
          <a:prstGeom prst="line">
            <a:avLst/>
          </a:prstGeom>
        </p:spPr>
        <p:style>
          <a:lnRef idx="1">
            <a:schemeClr val="accent1"/>
          </a:lnRef>
          <a:fillRef idx="0">
            <a:schemeClr val="accent1"/>
          </a:fillRef>
          <a:effectRef idx="0">
            <a:schemeClr val="accent1"/>
          </a:effectRef>
          <a:fontRef idx="minor">
            <a:schemeClr val="tx1"/>
          </a:fontRef>
        </p:style>
      </p:cxnSp>
      <p:grpSp>
        <p:nvGrpSpPr>
          <p:cNvPr id="37" name="Group 36"/>
          <p:cNvGrpSpPr/>
          <p:nvPr/>
        </p:nvGrpSpPr>
        <p:grpSpPr>
          <a:xfrm>
            <a:off x="4572000" y="4706358"/>
            <a:ext cx="2668772" cy="1820175"/>
            <a:chOff x="4572000" y="4759523"/>
            <a:chExt cx="2668772" cy="1820175"/>
          </a:xfrm>
        </p:grpSpPr>
        <p:sp>
          <p:nvSpPr>
            <p:cNvPr id="57" name="Rounded Rectangle 56"/>
            <p:cNvSpPr/>
            <p:nvPr/>
          </p:nvSpPr>
          <p:spPr bwMode="auto">
            <a:xfrm>
              <a:off x="5323172" y="5956898"/>
              <a:ext cx="1226510" cy="622800"/>
            </a:xfrm>
            <a:prstGeom prst="round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endParaRPr>
            </a:p>
          </p:txBody>
        </p:sp>
        <p:grpSp>
          <p:nvGrpSpPr>
            <p:cNvPr id="19" name="Group 18"/>
            <p:cNvGrpSpPr/>
            <p:nvPr/>
          </p:nvGrpSpPr>
          <p:grpSpPr>
            <a:xfrm>
              <a:off x="4572000" y="4759523"/>
              <a:ext cx="2668772" cy="1645155"/>
              <a:chOff x="4572000" y="4759523"/>
              <a:chExt cx="2668772" cy="1645155"/>
            </a:xfrm>
          </p:grpSpPr>
          <p:sp>
            <p:nvSpPr>
              <p:cNvPr id="44" name="TextBox 43"/>
              <p:cNvSpPr txBox="1"/>
              <p:nvPr/>
            </p:nvSpPr>
            <p:spPr>
              <a:xfrm>
                <a:off x="4591050" y="4759523"/>
                <a:ext cx="2585964" cy="338554"/>
              </a:xfrm>
              <a:prstGeom prst="rect">
                <a:avLst/>
              </a:prstGeom>
              <a:noFill/>
            </p:spPr>
            <p:txBody>
              <a:bodyPr wrap="none" rtlCol="0">
                <a:spAutoFit/>
              </a:bodyPr>
              <a:lstStyle/>
              <a:p>
                <a:r>
                  <a:rPr lang="en-GB" sz="1600" b="1" i="1" dirty="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rPr>
                  <a:t>Test Harness for Partners</a:t>
                </a:r>
                <a:endParaRPr lang="en-GB" sz="1600" b="1" i="1" dirty="0">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endParaRPr>
              </a:p>
            </p:txBody>
          </p:sp>
          <p:grpSp>
            <p:nvGrpSpPr>
              <p:cNvPr id="18" name="Group 17"/>
              <p:cNvGrpSpPr/>
              <p:nvPr/>
            </p:nvGrpSpPr>
            <p:grpSpPr>
              <a:xfrm>
                <a:off x="4572000" y="4961692"/>
                <a:ext cx="2668772" cy="1442986"/>
                <a:chOff x="4572000" y="4961692"/>
                <a:chExt cx="2668772" cy="1442986"/>
              </a:xfrm>
            </p:grpSpPr>
            <p:cxnSp>
              <p:nvCxnSpPr>
                <p:cNvPr id="20" name="Straight Arrow Connector 19"/>
                <p:cNvCxnSpPr/>
                <p:nvPr/>
              </p:nvCxnSpPr>
              <p:spPr>
                <a:xfrm rot="5400000">
                  <a:off x="4459385" y="5827616"/>
                  <a:ext cx="228603" cy="3372"/>
                </a:xfrm>
                <a:prstGeom prst="straightConnector1">
                  <a:avLst/>
                </a:prstGeom>
                <a:ln>
                  <a:no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rot="5400000">
                  <a:off x="5297585" y="5827616"/>
                  <a:ext cx="228603" cy="3372"/>
                </a:xfrm>
                <a:prstGeom prst="straightConnector1">
                  <a:avLst/>
                </a:prstGeom>
                <a:ln>
                  <a:noFill/>
                  <a:headEnd type="arrow"/>
                  <a:tailEnd type="none"/>
                </a:ln>
              </p:spPr>
              <p:style>
                <a:lnRef idx="1">
                  <a:schemeClr val="accent1"/>
                </a:lnRef>
                <a:fillRef idx="0">
                  <a:schemeClr val="accent1"/>
                </a:fillRef>
                <a:effectRef idx="0">
                  <a:schemeClr val="accent1"/>
                </a:effectRef>
                <a:fontRef idx="minor">
                  <a:schemeClr val="tx1"/>
                </a:fontRef>
              </p:style>
            </p:cxnSp>
            <p:sp>
              <p:nvSpPr>
                <p:cNvPr id="72" name="Text Placeholder 2"/>
                <p:cNvSpPr txBox="1">
                  <a:spLocks/>
                </p:cNvSpPr>
                <p:nvPr/>
              </p:nvSpPr>
              <p:spPr>
                <a:xfrm>
                  <a:off x="4572000" y="4961692"/>
                  <a:ext cx="2668772" cy="937180"/>
                </a:xfrm>
                <a:prstGeom prst="rect">
                  <a:avLst/>
                </a:prstGeom>
              </p:spPr>
              <p:txBody>
                <a:bodyPr vert="horz" wrap="square" lIns="0" tIns="0" rIns="0" bIns="0" rtlCol="0">
                  <a:spAutoFit/>
                </a:bodyPr>
                <a:lstStyle/>
                <a:p>
                  <a:pPr marL="180975" marR="0" lvl="0" indent="-180975" defTabSz="914363" fontAlgn="auto">
                    <a:lnSpc>
                      <a:spcPct val="90000"/>
                    </a:lnSpc>
                    <a:spcBef>
                      <a:spcPct val="20000"/>
                    </a:spcBef>
                    <a:spcAft>
                      <a:spcPts val="0"/>
                    </a:spcAft>
                    <a:buClrTx/>
                    <a:buSzPct val="80000"/>
                    <a:buBlip>
                      <a:blip r:embed="rId5"/>
                    </a:buBlip>
                    <a:tabLst/>
                    <a:defRPr/>
                  </a:pPr>
                  <a:endParaRPr lang="en-GB" sz="1050" dirty="0" smtClean="0">
                    <a:latin typeface="Segoe UI" pitchFamily="34" charset="0"/>
                    <a:ea typeface="Segoe UI" pitchFamily="34" charset="0"/>
                    <a:cs typeface="Segoe UI" pitchFamily="34" charset="0"/>
                  </a:endParaRPr>
                </a:p>
                <a:p>
                  <a:pPr marL="180975" marR="0" lvl="0" indent="-180975" defTabSz="914363" fontAlgn="auto">
                    <a:lnSpc>
                      <a:spcPct val="90000"/>
                    </a:lnSpc>
                    <a:spcBef>
                      <a:spcPct val="20000"/>
                    </a:spcBef>
                    <a:spcAft>
                      <a:spcPts val="0"/>
                    </a:spcAft>
                    <a:buClrTx/>
                    <a:buSzPct val="80000"/>
                    <a:buBlip>
                      <a:blip r:embed="rId5"/>
                    </a:buBlip>
                    <a:tabLst/>
                    <a:defRPr/>
                  </a:pPr>
                  <a:r>
                    <a:rPr lang="en-GB" sz="1050" dirty="0" smtClean="0">
                      <a:latin typeface="Segoe UI" pitchFamily="34" charset="0"/>
                      <a:ea typeface="Segoe UI" pitchFamily="34" charset="0"/>
                      <a:cs typeface="Segoe UI" pitchFamily="34" charset="0"/>
                    </a:rPr>
                    <a:t>Microsoft to create Test Harness for validation of new Fast Track configurations</a:t>
                  </a:r>
                </a:p>
                <a:p>
                  <a:pPr marL="180975" marR="0" lvl="0" indent="-180975" defTabSz="914363" fontAlgn="auto">
                    <a:lnSpc>
                      <a:spcPct val="90000"/>
                    </a:lnSpc>
                    <a:spcBef>
                      <a:spcPct val="20000"/>
                    </a:spcBef>
                    <a:spcAft>
                      <a:spcPts val="0"/>
                    </a:spcAft>
                    <a:buClrTx/>
                    <a:buSzPct val="80000"/>
                    <a:buBlip>
                      <a:blip r:embed="rId5"/>
                    </a:buBlip>
                    <a:tabLst/>
                    <a:defRPr/>
                  </a:pPr>
                  <a:r>
                    <a:rPr lang="en-GB" sz="1050" dirty="0" smtClean="0">
                      <a:latin typeface="Segoe UI" pitchFamily="34" charset="0"/>
                      <a:ea typeface="Segoe UI" pitchFamily="34" charset="0"/>
                      <a:cs typeface="Segoe UI" pitchFamily="34" charset="0"/>
                    </a:rPr>
                    <a:t>NEC to validate new Reference Architectures</a:t>
                  </a:r>
                </a:p>
              </p:txBody>
            </p:sp>
            <p:pic>
              <p:nvPicPr>
                <p:cNvPr id="2054" name="Picture 6" descr="Right click and select Save Picture/Image option to download">
                  <a:hlinkClick r:id=""/>
                </p:cNvPr>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5428030" y="6095107"/>
                  <a:ext cx="1020563" cy="309571"/>
                </a:xfrm>
                <a:prstGeom prst="rect">
                  <a:avLst/>
                </a:prstGeom>
                <a:noFill/>
              </p:spPr>
            </p:pic>
          </p:grpSp>
        </p:grpSp>
      </p:grpSp>
      <p:grpSp>
        <p:nvGrpSpPr>
          <p:cNvPr id="39" name="Group 38"/>
          <p:cNvGrpSpPr/>
          <p:nvPr/>
        </p:nvGrpSpPr>
        <p:grpSpPr>
          <a:xfrm>
            <a:off x="6819900" y="1342264"/>
            <a:ext cx="2171700" cy="5181608"/>
            <a:chOff x="6819900" y="1342264"/>
            <a:chExt cx="2171700" cy="5181608"/>
          </a:xfrm>
        </p:grpSpPr>
        <p:grpSp>
          <p:nvGrpSpPr>
            <p:cNvPr id="38" name="Group 37"/>
            <p:cNvGrpSpPr/>
            <p:nvPr/>
          </p:nvGrpSpPr>
          <p:grpSpPr>
            <a:xfrm>
              <a:off x="6819900" y="1342264"/>
              <a:ext cx="2171700" cy="5181608"/>
              <a:chOff x="6819900" y="1342264"/>
              <a:chExt cx="2171700" cy="5181608"/>
            </a:xfrm>
          </p:grpSpPr>
          <p:grpSp>
            <p:nvGrpSpPr>
              <p:cNvPr id="13" name="Group 89"/>
              <p:cNvGrpSpPr/>
              <p:nvPr/>
            </p:nvGrpSpPr>
            <p:grpSpPr>
              <a:xfrm>
                <a:off x="6819900" y="1342264"/>
                <a:ext cx="2171700" cy="791675"/>
                <a:chOff x="6819900" y="1172136"/>
                <a:chExt cx="2171700" cy="791675"/>
              </a:xfrm>
            </p:grpSpPr>
            <p:sp>
              <p:nvSpPr>
                <p:cNvPr id="76" name="TextBox 75"/>
                <p:cNvSpPr txBox="1"/>
                <p:nvPr/>
              </p:nvSpPr>
              <p:spPr>
                <a:xfrm>
                  <a:off x="6819900" y="1172136"/>
                  <a:ext cx="1822422" cy="338554"/>
                </a:xfrm>
                <a:prstGeom prst="rect">
                  <a:avLst/>
                </a:prstGeom>
                <a:noFill/>
              </p:spPr>
              <p:txBody>
                <a:bodyPr wrap="none" rtlCol="0">
                  <a:spAutoFit/>
                </a:bodyPr>
                <a:lstStyle/>
                <a:p>
                  <a:r>
                    <a:rPr lang="en-GB" sz="1600" b="1" i="1" dirty="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rPr>
                    <a:t>Fast Track </a:t>
                  </a:r>
                  <a:r>
                    <a:rPr lang="en-GB" sz="1600" b="1" i="1" dirty="0" err="1"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rPr>
                    <a:t>vNext</a:t>
                  </a:r>
                  <a:endParaRPr lang="en-GB" sz="1600" b="1" i="1" dirty="0">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endParaRPr>
                </a:p>
              </p:txBody>
            </p:sp>
            <p:sp>
              <p:nvSpPr>
                <p:cNvPr id="77" name="Text Placeholder 2"/>
                <p:cNvSpPr txBox="1">
                  <a:spLocks/>
                </p:cNvSpPr>
                <p:nvPr/>
              </p:nvSpPr>
              <p:spPr>
                <a:xfrm>
                  <a:off x="6858000" y="1527538"/>
                  <a:ext cx="2133600" cy="436273"/>
                </a:xfrm>
                <a:prstGeom prst="rect">
                  <a:avLst/>
                </a:prstGeom>
              </p:spPr>
              <p:txBody>
                <a:bodyPr vert="horz" wrap="square" lIns="0" tIns="0" rIns="0" bIns="0" rtlCol="0">
                  <a:spAutoFit/>
                </a:bodyPr>
                <a:lstStyle/>
                <a:p>
                  <a:pPr marL="180975" marR="0" lvl="0" indent="-180975" defTabSz="914363" fontAlgn="auto">
                    <a:lnSpc>
                      <a:spcPct val="90000"/>
                    </a:lnSpc>
                    <a:spcBef>
                      <a:spcPct val="20000"/>
                    </a:spcBef>
                    <a:spcAft>
                      <a:spcPts val="0"/>
                    </a:spcAft>
                    <a:buClrTx/>
                    <a:buSzPct val="80000"/>
                    <a:buBlip>
                      <a:blip r:embed="rId5"/>
                    </a:buBlip>
                    <a:tabLst/>
                    <a:defRPr/>
                  </a:pPr>
                  <a:r>
                    <a:rPr lang="en-GB" sz="1050" dirty="0" smtClean="0">
                      <a:latin typeface="Segoe UI" pitchFamily="34" charset="0"/>
                      <a:ea typeface="Segoe UI" pitchFamily="34" charset="0"/>
                      <a:cs typeface="Segoe UI" pitchFamily="34" charset="0"/>
                    </a:rPr>
                    <a:t>Future Partners to create new Validated Reference Architectures with Test Harness</a:t>
                  </a:r>
                </a:p>
              </p:txBody>
            </p:sp>
          </p:grpSp>
          <p:sp>
            <p:nvSpPr>
              <p:cNvPr id="68" name="Rounded Rectangle 67"/>
              <p:cNvSpPr/>
              <p:nvPr/>
            </p:nvSpPr>
            <p:spPr bwMode="auto">
              <a:xfrm>
                <a:off x="7027926" y="5901072"/>
                <a:ext cx="613255" cy="622800"/>
              </a:xfrm>
              <a:prstGeom prst="round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b="1" dirty="0" smtClean="0">
                    <a:solidFill>
                      <a:schemeClr val="bg1"/>
                    </a:solidFill>
                    <a:latin typeface="Segoe UI" pitchFamily="34" charset="0"/>
                    <a:ea typeface="Segoe UI" pitchFamily="34" charset="0"/>
                    <a:cs typeface="Segoe UI" pitchFamily="34" charset="0"/>
                  </a:rPr>
                  <a:t>?</a:t>
                </a:r>
                <a:endParaRPr lang="en-GB" sz="2000" b="1" dirty="0" smtClean="0">
                  <a:solidFill>
                    <a:schemeClr val="bg1"/>
                  </a:solidFill>
                  <a:latin typeface="Segoe UI" pitchFamily="34" charset="0"/>
                  <a:ea typeface="Segoe UI" pitchFamily="34" charset="0"/>
                  <a:cs typeface="Segoe UI" pitchFamily="34" charset="0"/>
                </a:endParaRPr>
              </a:p>
            </p:txBody>
          </p:sp>
          <p:sp>
            <p:nvSpPr>
              <p:cNvPr id="69" name="Rounded Rectangle 68"/>
              <p:cNvSpPr/>
              <p:nvPr/>
            </p:nvSpPr>
            <p:spPr bwMode="auto">
              <a:xfrm>
                <a:off x="7676279" y="5894148"/>
                <a:ext cx="613255" cy="622800"/>
              </a:xfrm>
              <a:prstGeom prst="round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b="1" dirty="0" smtClean="0">
                    <a:solidFill>
                      <a:schemeClr val="bg1"/>
                    </a:solidFill>
                    <a:latin typeface="Segoe UI" pitchFamily="34" charset="0"/>
                    <a:ea typeface="Segoe UI" pitchFamily="34" charset="0"/>
                    <a:cs typeface="Segoe UI" pitchFamily="34" charset="0"/>
                  </a:rPr>
                  <a:t>?</a:t>
                </a:r>
                <a:endParaRPr lang="en-GB" sz="2000" b="1" dirty="0" smtClean="0">
                  <a:solidFill>
                    <a:schemeClr val="bg1"/>
                  </a:solidFill>
                  <a:latin typeface="Segoe UI" pitchFamily="34" charset="0"/>
                  <a:ea typeface="Segoe UI" pitchFamily="34" charset="0"/>
                  <a:cs typeface="Segoe UI" pitchFamily="34" charset="0"/>
                </a:endParaRPr>
              </a:p>
            </p:txBody>
          </p:sp>
        </p:grpSp>
        <p:sp>
          <p:nvSpPr>
            <p:cNvPr id="71" name="Rounded Rectangle 70"/>
            <p:cNvSpPr/>
            <p:nvPr/>
          </p:nvSpPr>
          <p:spPr bwMode="auto">
            <a:xfrm>
              <a:off x="8325061" y="5896161"/>
              <a:ext cx="613255" cy="622800"/>
            </a:xfrm>
            <a:prstGeom prst="round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3200" b="1" dirty="0" smtClean="0">
                  <a:solidFill>
                    <a:schemeClr val="bg1"/>
                  </a:solidFill>
                  <a:latin typeface="Segoe UI" pitchFamily="34" charset="0"/>
                  <a:ea typeface="Segoe UI" pitchFamily="34" charset="0"/>
                  <a:cs typeface="Segoe UI" pitchFamily="34" charset="0"/>
                </a:rPr>
                <a:t>?</a:t>
              </a:r>
              <a:endParaRPr lang="en-GB" sz="2000" b="1" dirty="0" smtClean="0">
                <a:solidFill>
                  <a:schemeClr val="bg1"/>
                </a:solidFill>
                <a:latin typeface="Segoe UI" pitchFamily="34" charset="0"/>
                <a:ea typeface="Segoe UI" pitchFamily="34" charset="0"/>
                <a:cs typeface="Segoe UI" pitchFamily="34" charset="0"/>
              </a:endParaRPr>
            </a:p>
          </p:txBody>
        </p:sp>
      </p:grpSp>
      <p:grpSp>
        <p:nvGrpSpPr>
          <p:cNvPr id="15" name="Group 14"/>
          <p:cNvGrpSpPr/>
          <p:nvPr/>
        </p:nvGrpSpPr>
        <p:grpSpPr>
          <a:xfrm>
            <a:off x="1143000" y="4564063"/>
            <a:ext cx="3046228" cy="1960460"/>
            <a:chOff x="1143000" y="4564063"/>
            <a:chExt cx="3046228" cy="1960460"/>
          </a:xfrm>
        </p:grpSpPr>
        <p:grpSp>
          <p:nvGrpSpPr>
            <p:cNvPr id="8" name="Group 7"/>
            <p:cNvGrpSpPr/>
            <p:nvPr/>
          </p:nvGrpSpPr>
          <p:grpSpPr>
            <a:xfrm>
              <a:off x="1143000" y="5114092"/>
              <a:ext cx="3046228" cy="1410431"/>
              <a:chOff x="1143000" y="5114092"/>
              <a:chExt cx="3046228" cy="1410431"/>
            </a:xfrm>
          </p:grpSpPr>
          <p:sp>
            <p:nvSpPr>
              <p:cNvPr id="21" name="Rounded Rectangle 20"/>
              <p:cNvSpPr/>
              <p:nvPr/>
            </p:nvSpPr>
            <p:spPr bwMode="auto">
              <a:xfrm>
                <a:off x="1143000" y="5901072"/>
                <a:ext cx="3046228" cy="623451"/>
              </a:xfrm>
              <a:prstGeom prst="round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endParaRPr>
              </a:p>
            </p:txBody>
          </p:sp>
          <p:sp>
            <p:nvSpPr>
              <p:cNvPr id="47" name="Text Placeholder 2"/>
              <p:cNvSpPr txBox="1">
                <a:spLocks/>
              </p:cNvSpPr>
              <p:nvPr/>
            </p:nvSpPr>
            <p:spPr>
              <a:xfrm>
                <a:off x="1821705" y="5114092"/>
                <a:ext cx="2208028" cy="646331"/>
              </a:xfrm>
              <a:prstGeom prst="rect">
                <a:avLst/>
              </a:prstGeom>
            </p:spPr>
            <p:txBody>
              <a:bodyPr vert="horz" wrap="square" lIns="0" tIns="0" rIns="0" bIns="0" rtlCol="0">
                <a:spAutoFit/>
              </a:bodyPr>
              <a:lstStyle/>
              <a:p>
                <a:pPr marL="180975" marR="0" lvl="0" indent="-180975" defTabSz="914363" fontAlgn="auto">
                  <a:lnSpc>
                    <a:spcPct val="90000"/>
                  </a:lnSpc>
                  <a:spcBef>
                    <a:spcPct val="20000"/>
                  </a:spcBef>
                  <a:spcAft>
                    <a:spcPts val="0"/>
                  </a:spcAft>
                  <a:buClrTx/>
                  <a:buSzPct val="80000"/>
                  <a:buBlip>
                    <a:blip r:embed="rId5"/>
                  </a:buBlip>
                  <a:tabLst/>
                  <a:defRPr/>
                </a:pPr>
                <a:r>
                  <a:rPr lang="en-GB" sz="1050" dirty="0" smtClean="0">
                    <a:latin typeface="Segoe UI" pitchFamily="34" charset="0"/>
                    <a:ea typeface="Segoe UI" pitchFamily="34" charset="0"/>
                    <a:cs typeface="Segoe UI" pitchFamily="34" charset="0"/>
                  </a:rPr>
                  <a:t>DW Reference Architectures</a:t>
                </a:r>
              </a:p>
              <a:p>
                <a:pPr marL="180975" marR="0" lvl="0" indent="-180975" defTabSz="914363" fontAlgn="auto">
                  <a:lnSpc>
                    <a:spcPct val="90000"/>
                  </a:lnSpc>
                  <a:spcBef>
                    <a:spcPct val="20000"/>
                  </a:spcBef>
                  <a:spcAft>
                    <a:spcPts val="0"/>
                  </a:spcAft>
                  <a:buClrTx/>
                  <a:buSzPct val="80000"/>
                  <a:buBlip>
                    <a:blip r:embed="rId5"/>
                  </a:buBlip>
                  <a:tabLst/>
                  <a:defRPr/>
                </a:pPr>
                <a:r>
                  <a:rPr lang="en-GB" sz="1050" dirty="0" smtClean="0">
                    <a:latin typeface="Segoe UI" pitchFamily="34" charset="0"/>
                    <a:ea typeface="Segoe UI" pitchFamily="34" charset="0"/>
                    <a:cs typeface="Segoe UI" pitchFamily="34" charset="0"/>
                  </a:rPr>
                  <a:t>Predictable performance at low cost</a:t>
                </a:r>
              </a:p>
              <a:p>
                <a:pPr marL="180975" marR="0" lvl="0" indent="-180975" defTabSz="914363" fontAlgn="auto">
                  <a:lnSpc>
                    <a:spcPct val="90000"/>
                  </a:lnSpc>
                  <a:spcBef>
                    <a:spcPct val="20000"/>
                  </a:spcBef>
                  <a:spcAft>
                    <a:spcPts val="0"/>
                  </a:spcAft>
                  <a:buClrTx/>
                  <a:buSzPct val="80000"/>
                  <a:buBlip>
                    <a:blip r:embed="rId5"/>
                  </a:buBlip>
                  <a:tabLst/>
                  <a:defRPr/>
                </a:pPr>
                <a:r>
                  <a:rPr lang="en-GB" sz="1050" dirty="0" smtClean="0">
                    <a:latin typeface="Segoe UI" pitchFamily="34" charset="0"/>
                    <a:ea typeface="Segoe UI" pitchFamily="34" charset="0"/>
                    <a:cs typeface="Segoe UI" pitchFamily="34" charset="0"/>
                  </a:rPr>
                  <a:t>Faster time to solution</a:t>
                </a:r>
              </a:p>
            </p:txBody>
          </p:sp>
          <p:pic>
            <p:nvPicPr>
              <p:cNvPr id="2055" name="Picture 7" descr="C:\Users\vfontama\AppData\Local\Microsoft\Windows\Temporary Internet Files\Content.Outlook\JAE8CBKN\Dell Black 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849256" y="5946628"/>
                <a:ext cx="514350" cy="514350"/>
              </a:xfrm>
              <a:prstGeom prst="rect">
                <a:avLst/>
              </a:prstGeom>
              <a:noFill/>
            </p:spPr>
          </p:pic>
          <p:pic>
            <p:nvPicPr>
              <p:cNvPr id="55" name="Picture 54" descr="C:\Users\v-samth\Desktop\fast track\bull_logo.png"/>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3286125" y="6006860"/>
                <a:ext cx="828675" cy="342900"/>
              </a:xfrm>
              <a:prstGeom prst="rect">
                <a:avLst/>
              </a:prstGeom>
              <a:noFill/>
              <a:ln w="9525">
                <a:noFill/>
                <a:miter lim="800000"/>
                <a:headEnd/>
                <a:tailEnd/>
              </a:ln>
            </p:spPr>
          </p:pic>
          <p:pic>
            <p:nvPicPr>
              <p:cNvPr id="2056" name="Picture 8"/>
              <p:cNvPicPr>
                <a:picLocks noChangeAspect="1" noChangeArrowheads="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1195000" y="5943604"/>
                <a:ext cx="504824" cy="504824"/>
              </a:xfrm>
              <a:prstGeom prst="rect">
                <a:avLst/>
              </a:prstGeom>
              <a:noFill/>
              <a:ln w="9525">
                <a:noFill/>
                <a:miter lim="800000"/>
                <a:headEnd/>
                <a:tailEnd/>
              </a:ln>
            </p:spPr>
          </p:pic>
          <p:pic>
            <p:nvPicPr>
              <p:cNvPr id="4098" name="Picture 2"/>
              <p:cNvPicPr>
                <a:picLocks noChangeAspect="1" noChangeArrowheads="1"/>
              </p:cNvPicPr>
              <p:nvPr/>
            </p:nvPicPr>
            <p:blipFill rotWithShape="1">
              <a:blip r:embed="rId10" cstate="email">
                <a:extLst>
                  <a:ext uri="{28A0092B-C50C-407E-A947-70E740481C1C}">
                    <a14:useLocalDpi xmlns:a14="http://schemas.microsoft.com/office/drawing/2010/main" xmlns="" val="0"/>
                  </a:ext>
                </a:extLst>
              </a:blip>
              <a:srcRect/>
              <a:stretch/>
            </p:blipFill>
            <p:spPr bwMode="auto">
              <a:xfrm>
                <a:off x="2486365" y="6063371"/>
                <a:ext cx="703406" cy="226185"/>
              </a:xfrm>
              <a:prstGeom prst="rect">
                <a:avLst/>
              </a:prstGeom>
              <a:noFill/>
              <a:ln>
                <a:noFill/>
              </a:ln>
              <a:effectLst/>
              <a:extLst/>
            </p:spPr>
          </p:pic>
        </p:grpSp>
        <p:pic>
          <p:nvPicPr>
            <p:cNvPr id="2050" name="Picture 2" descr="F:\Temp\wz33cd\SQL Server 2008 Fast Track Data Warehouse\Horizontal\online-rgb\reverse\SQL08-FTDW_h_rgb_r.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748295" y="4564063"/>
              <a:ext cx="1938276" cy="447984"/>
            </a:xfrm>
            <a:prstGeom prst="rect">
              <a:avLst/>
            </a:prstGeom>
            <a:noFill/>
            <a:extLst/>
          </p:spPr>
        </p:pic>
      </p:grpSp>
      <p:grpSp>
        <p:nvGrpSpPr>
          <p:cNvPr id="22" name="Group 21"/>
          <p:cNvGrpSpPr/>
          <p:nvPr/>
        </p:nvGrpSpPr>
        <p:grpSpPr>
          <a:xfrm>
            <a:off x="3472824" y="1225691"/>
            <a:ext cx="2821648" cy="5298832"/>
            <a:chOff x="3472824" y="1225691"/>
            <a:chExt cx="2821648" cy="5298832"/>
          </a:xfrm>
        </p:grpSpPr>
        <p:sp>
          <p:nvSpPr>
            <p:cNvPr id="62" name="Text Placeholder 2"/>
            <p:cNvSpPr txBox="1">
              <a:spLocks/>
            </p:cNvSpPr>
            <p:nvPr/>
          </p:nvSpPr>
          <p:spPr>
            <a:xfrm>
              <a:off x="3489026" y="1764190"/>
              <a:ext cx="2805446" cy="646331"/>
            </a:xfrm>
            <a:prstGeom prst="rect">
              <a:avLst/>
            </a:prstGeom>
          </p:spPr>
          <p:txBody>
            <a:bodyPr vert="horz" wrap="square" lIns="0" tIns="0" rIns="0" bIns="0" rtlCol="0">
              <a:spAutoFit/>
            </a:bodyPr>
            <a:lstStyle/>
            <a:p>
              <a:pPr marL="180975" indent="-180975" defTabSz="914363">
                <a:lnSpc>
                  <a:spcPct val="90000"/>
                </a:lnSpc>
                <a:spcBef>
                  <a:spcPct val="20000"/>
                </a:spcBef>
                <a:buSzPct val="80000"/>
                <a:buBlip>
                  <a:blip r:embed="rId5"/>
                </a:buBlip>
              </a:pPr>
              <a:r>
                <a:rPr lang="en-GB" sz="1050" dirty="0" smtClean="0">
                  <a:latin typeface="Segoe UI" pitchFamily="34" charset="0"/>
                  <a:ea typeface="Segoe UI" pitchFamily="34" charset="0"/>
                  <a:cs typeface="Segoe UI" pitchFamily="34" charset="0"/>
                </a:rPr>
                <a:t>New Reference Architectures from IBM</a:t>
              </a:r>
            </a:p>
            <a:p>
              <a:pPr marL="180975" indent="-180975" defTabSz="914363">
                <a:lnSpc>
                  <a:spcPct val="90000"/>
                </a:lnSpc>
                <a:spcBef>
                  <a:spcPct val="20000"/>
                </a:spcBef>
                <a:buSzPct val="80000"/>
                <a:buBlip>
                  <a:blip r:embed="rId5"/>
                </a:buBlip>
              </a:pPr>
              <a:r>
                <a:rPr lang="en-GB" sz="1050" dirty="0" smtClean="0">
                  <a:latin typeface="Segoe UI" pitchFamily="34" charset="0"/>
                  <a:ea typeface="Segoe UI" pitchFamily="34" charset="0"/>
                  <a:cs typeface="Segoe UI" pitchFamily="34" charset="0"/>
                </a:rPr>
                <a:t>Updated Configurations from HP, Dell and Bull</a:t>
              </a:r>
            </a:p>
            <a:p>
              <a:pPr marL="180975" indent="-180975" defTabSz="914363">
                <a:lnSpc>
                  <a:spcPct val="90000"/>
                </a:lnSpc>
                <a:spcBef>
                  <a:spcPct val="20000"/>
                </a:spcBef>
                <a:buSzPct val="80000"/>
                <a:buBlip>
                  <a:blip r:embed="rId5"/>
                </a:buBlip>
              </a:pPr>
              <a:r>
                <a:rPr lang="en-GB" sz="1050" dirty="0" smtClean="0">
                  <a:latin typeface="Segoe UI" pitchFamily="34" charset="0"/>
                  <a:ea typeface="Segoe UI" pitchFamily="34" charset="0"/>
                  <a:cs typeface="Segoe UI" pitchFamily="34" charset="0"/>
                </a:rPr>
                <a:t>EMC as a Service Partner for Fast Track</a:t>
              </a:r>
            </a:p>
          </p:txBody>
        </p:sp>
        <p:grpSp>
          <p:nvGrpSpPr>
            <p:cNvPr id="5" name="Group 4"/>
            <p:cNvGrpSpPr/>
            <p:nvPr/>
          </p:nvGrpSpPr>
          <p:grpSpPr>
            <a:xfrm>
              <a:off x="4253026" y="5901723"/>
              <a:ext cx="999461" cy="622800"/>
              <a:chOff x="4253026" y="5901723"/>
              <a:chExt cx="999461" cy="622800"/>
            </a:xfrm>
          </p:grpSpPr>
          <p:sp>
            <p:nvSpPr>
              <p:cNvPr id="59" name="Rounded Rectangle 58"/>
              <p:cNvSpPr/>
              <p:nvPr/>
            </p:nvSpPr>
            <p:spPr bwMode="auto">
              <a:xfrm>
                <a:off x="4253026" y="5901723"/>
                <a:ext cx="999461" cy="622800"/>
              </a:xfrm>
              <a:prstGeom prst="round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0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endParaRPr>
              </a:p>
            </p:txBody>
          </p:sp>
          <p:pic>
            <p:nvPicPr>
              <p:cNvPr id="60" name="Picture 7" descr="C:\Users\Graeme\Documents\Madison Video\IBM.jpg"/>
              <p:cNvPicPr>
                <a:picLocks noChangeAspect="1" noChangeArrowheads="1"/>
              </p:cNvPicPr>
              <p:nvPr/>
            </p:nvPicPr>
            <p:blipFill rotWithShape="1">
              <a:blip r:embed="rId12" cstate="print">
                <a:clrChange>
                  <a:clrFrom>
                    <a:srgbClr xmlns:mc="http://schemas.openxmlformats.org/markup-compatibility/2006" xmlns:a14="http://schemas.microsoft.com/office/drawing/2007/7/7/main" val="FFFFFF" mc:Ignorable=""/>
                  </a:clrFrom>
                  <a:clrTo>
                    <a:srgbClr xmlns:mc="http://schemas.openxmlformats.org/markup-compatibility/2006" xmlns:a14="http://schemas.microsoft.com/office/drawing/2007/7/7/main" val="FFFFFF" mc:Ignorable="">
                      <a:alpha val="0"/>
                    </a:srgbClr>
                  </a:clrTo>
                </a:clrChange>
              </a:blip>
              <a:srcRect t="17433" b="20288"/>
              <a:stretch/>
            </p:blipFill>
            <p:spPr bwMode="auto">
              <a:xfrm>
                <a:off x="4343905" y="6003247"/>
                <a:ext cx="829603" cy="435936"/>
              </a:xfrm>
              <a:prstGeom prst="rect">
                <a:avLst/>
              </a:prstGeom>
              <a:solidFill>
                <a:schemeClr val="tx1"/>
              </a:solidFill>
            </p:spPr>
          </p:pic>
        </p:grpSp>
        <p:grpSp>
          <p:nvGrpSpPr>
            <p:cNvPr id="16" name="Group 15"/>
            <p:cNvGrpSpPr/>
            <p:nvPr/>
          </p:nvGrpSpPr>
          <p:grpSpPr>
            <a:xfrm>
              <a:off x="3472824" y="1225691"/>
              <a:ext cx="2223215" cy="525367"/>
              <a:chOff x="3243324" y="832286"/>
              <a:chExt cx="2223215" cy="525367"/>
            </a:xfrm>
          </p:grpSpPr>
          <p:pic>
            <p:nvPicPr>
              <p:cNvPr id="67" name="Picture 2" descr="F:\Temp\wz33cd\SQL Server 2008 Fast Track Data Warehouse\Horizontal\online-rgb\reverse\SQL08-FTDW_h_rgb_r.pn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243324" y="832286"/>
                <a:ext cx="1938276" cy="447984"/>
              </a:xfrm>
              <a:prstGeom prst="rect">
                <a:avLst/>
              </a:prstGeom>
              <a:noFill/>
              <a:extLst/>
            </p:spPr>
          </p:pic>
          <p:sp>
            <p:nvSpPr>
              <p:cNvPr id="73" name="TextBox 72"/>
              <p:cNvSpPr txBox="1"/>
              <p:nvPr/>
            </p:nvSpPr>
            <p:spPr>
              <a:xfrm>
                <a:off x="5116763" y="1111432"/>
                <a:ext cx="349776" cy="246221"/>
              </a:xfrm>
              <a:prstGeom prst="rect">
                <a:avLst/>
              </a:prstGeom>
              <a:noFill/>
            </p:spPr>
            <p:txBody>
              <a:bodyPr wrap="none" rtlCol="0">
                <a:spAutoFit/>
              </a:bodyPr>
              <a:lstStyle/>
              <a:p>
                <a:r>
                  <a:rPr lang="en-GB" sz="1000" dirty="0" smtClean="0">
                    <a:solidFill>
                      <a:schemeClr val="tx1">
                        <a:lumMod val="8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rPr>
                  <a:t>2.0</a:t>
                </a:r>
                <a:endParaRPr lang="en-GB" sz="1000" dirty="0">
                  <a:solidFill>
                    <a:schemeClr val="tx1">
                      <a:lumMod val="85000"/>
                    </a:schemeClr>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endParaRPr>
              </a:p>
            </p:txBody>
          </p:sp>
        </p:grpSp>
      </p:grpSp>
      <p:grpSp>
        <p:nvGrpSpPr>
          <p:cNvPr id="23" name="Group 22"/>
          <p:cNvGrpSpPr/>
          <p:nvPr/>
        </p:nvGrpSpPr>
        <p:grpSpPr>
          <a:xfrm>
            <a:off x="209382" y="1211453"/>
            <a:ext cx="2076618" cy="1166629"/>
            <a:chOff x="209382" y="1211453"/>
            <a:chExt cx="2076618" cy="1166629"/>
          </a:xfrm>
        </p:grpSpPr>
        <p:sp>
          <p:nvSpPr>
            <p:cNvPr id="43" name="Text Placeholder 2"/>
            <p:cNvSpPr txBox="1">
              <a:spLocks/>
            </p:cNvSpPr>
            <p:nvPr/>
          </p:nvSpPr>
          <p:spPr>
            <a:xfrm>
              <a:off x="304800" y="1699435"/>
              <a:ext cx="1981200" cy="678647"/>
            </a:xfrm>
            <a:prstGeom prst="rect">
              <a:avLst/>
            </a:prstGeom>
          </p:spPr>
          <p:txBody>
            <a:bodyPr vert="horz" wrap="square" lIns="0" tIns="0" rIns="0" bIns="0" rtlCol="0">
              <a:spAutoFit/>
            </a:bodyPr>
            <a:lstStyle/>
            <a:p>
              <a:pPr marL="180975" marR="0" lvl="0" indent="-180975" algn="l" defTabSz="914363" rtl="0" eaLnBrk="1" fontAlgn="auto" latinLnBrk="0" hangingPunct="1">
                <a:lnSpc>
                  <a:spcPct val="90000"/>
                </a:lnSpc>
                <a:spcBef>
                  <a:spcPct val="20000"/>
                </a:spcBef>
                <a:spcAft>
                  <a:spcPts val="0"/>
                </a:spcAft>
                <a:buClrTx/>
                <a:buSzPct val="80000"/>
                <a:buFontTx/>
                <a:buBlip>
                  <a:blip r:embed="rId5"/>
                </a:buBlip>
                <a:tabLst/>
                <a:defRPr/>
              </a:pPr>
              <a:r>
                <a:rPr kumimoji="0" lang="en-GB" sz="1050" b="0" i="0" u="none" strike="noStrike" kern="1200" cap="none" spc="0" normalizeH="0" baseline="0" noProof="0" dirty="0" smtClean="0">
                  <a:ln>
                    <a:noFill/>
                  </a:ln>
                  <a:solidFill>
                    <a:schemeClr val="tx1"/>
                  </a:solidFill>
                  <a:effectLst/>
                  <a:uLnTx/>
                  <a:uFillTx/>
                  <a:latin typeface="Segoe UI" pitchFamily="34" charset="0"/>
                  <a:ea typeface="Segoe UI" pitchFamily="34" charset="0"/>
                  <a:cs typeface="Segoe UI" pitchFamily="34" charset="0"/>
                </a:rPr>
                <a:t>Enterprise ETL Services</a:t>
              </a:r>
            </a:p>
            <a:p>
              <a:pPr marL="180975" marR="0" lvl="0" indent="-180975" algn="l" defTabSz="914363" rtl="0" eaLnBrk="1" fontAlgn="auto" latinLnBrk="0" hangingPunct="1">
                <a:lnSpc>
                  <a:spcPct val="90000"/>
                </a:lnSpc>
                <a:spcBef>
                  <a:spcPct val="20000"/>
                </a:spcBef>
                <a:spcAft>
                  <a:spcPts val="0"/>
                </a:spcAft>
                <a:buClrTx/>
                <a:buSzPct val="80000"/>
                <a:buFontTx/>
                <a:buBlip>
                  <a:blip r:embed="rId5"/>
                </a:buBlip>
                <a:tabLst/>
                <a:defRPr/>
              </a:pPr>
              <a:r>
                <a:rPr kumimoji="0" lang="en-GB" sz="1050" b="0" i="0" u="none" strike="noStrike" kern="1200" cap="none" spc="0" normalizeH="0" baseline="0" noProof="0" dirty="0" smtClean="0">
                  <a:ln>
                    <a:noFill/>
                  </a:ln>
                  <a:solidFill>
                    <a:schemeClr val="tx1"/>
                  </a:solidFill>
                  <a:effectLst/>
                  <a:uLnTx/>
                  <a:uFillTx/>
                  <a:latin typeface="Segoe UI" pitchFamily="34" charset="0"/>
                  <a:ea typeface="Segoe UI" pitchFamily="34" charset="0"/>
                  <a:cs typeface="Segoe UI" pitchFamily="34" charset="0"/>
                </a:rPr>
                <a:t>Star Join Query Optimizations</a:t>
              </a:r>
            </a:p>
            <a:p>
              <a:pPr marL="180975" marR="0" lvl="0" indent="-180975" algn="l" defTabSz="914363" rtl="0" eaLnBrk="1" fontAlgn="auto" latinLnBrk="0" hangingPunct="1">
                <a:lnSpc>
                  <a:spcPct val="90000"/>
                </a:lnSpc>
                <a:spcBef>
                  <a:spcPct val="20000"/>
                </a:spcBef>
                <a:spcAft>
                  <a:spcPts val="0"/>
                </a:spcAft>
                <a:buClrTx/>
                <a:buSzPct val="80000"/>
                <a:buFontTx/>
                <a:buBlip>
                  <a:blip r:embed="rId5"/>
                </a:buBlip>
                <a:tabLst/>
                <a:defRPr/>
              </a:pPr>
              <a:r>
                <a:rPr lang="en-GB" sz="1050" dirty="0" smtClean="0">
                  <a:latin typeface="Segoe UI" pitchFamily="34" charset="0"/>
                  <a:ea typeface="Segoe UI" pitchFamily="34" charset="0"/>
                  <a:cs typeface="Segoe UI" pitchFamily="34" charset="0"/>
                </a:rPr>
                <a:t>Data Compression</a:t>
              </a:r>
            </a:p>
            <a:p>
              <a:pPr marL="180975" marR="0" lvl="0" indent="-180975" algn="l" defTabSz="914363" rtl="0" eaLnBrk="1" fontAlgn="auto" latinLnBrk="0" hangingPunct="1">
                <a:lnSpc>
                  <a:spcPct val="90000"/>
                </a:lnSpc>
                <a:spcBef>
                  <a:spcPct val="20000"/>
                </a:spcBef>
                <a:spcAft>
                  <a:spcPts val="0"/>
                </a:spcAft>
                <a:buClrTx/>
                <a:buSzPct val="80000"/>
                <a:buFontTx/>
                <a:buBlip>
                  <a:blip r:embed="rId5"/>
                </a:buBlip>
                <a:tabLst/>
                <a:defRPr/>
              </a:pPr>
              <a:r>
                <a:rPr kumimoji="0" lang="en-GB" sz="1050" b="0" i="0" u="none" strike="noStrike" kern="1200" cap="none" spc="0" normalizeH="0" baseline="0" noProof="0" dirty="0" smtClean="0">
                  <a:ln>
                    <a:noFill/>
                  </a:ln>
                  <a:solidFill>
                    <a:schemeClr val="tx1"/>
                  </a:solidFill>
                  <a:effectLst/>
                  <a:uLnTx/>
                  <a:uFillTx/>
                  <a:latin typeface="Segoe UI" pitchFamily="34" charset="0"/>
                  <a:ea typeface="Segoe UI" pitchFamily="34" charset="0"/>
                  <a:cs typeface="Segoe UI" pitchFamily="34" charset="0"/>
                </a:rPr>
                <a:t>Partitioned table parallelism</a:t>
              </a:r>
            </a:p>
          </p:txBody>
        </p:sp>
        <p:pic>
          <p:nvPicPr>
            <p:cNvPr id="2052" name="Picture 4" descr="E:\tfarag\Pictures\Products\SQL08_h_rgb_r.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209382" y="1211453"/>
              <a:ext cx="1685151" cy="347882"/>
            </a:xfrm>
            <a:prstGeom prst="rect">
              <a:avLst/>
            </a:prstGeom>
            <a:noFill/>
            <a:extLst/>
          </p:spPr>
        </p:pic>
      </p:grpSp>
      <p:sp>
        <p:nvSpPr>
          <p:cNvPr id="54" name="Footer Placeholder 4"/>
          <p:cNvSpPr txBox="1">
            <a:spLocks/>
          </p:cNvSpPr>
          <p:nvPr/>
        </p:nvSpPr>
        <p:spPr>
          <a:xfrm>
            <a:off x="0" y="6559826"/>
            <a:ext cx="4572000" cy="298174"/>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r>
              <a:rPr lang="en-GB" sz="900" dirty="0" smtClean="0">
                <a:solidFill>
                  <a:srgbClr xmlns:mc="http://schemas.openxmlformats.org/markup-compatibility/2006" xmlns:a14="http://schemas.microsoft.com/office/drawing/2007/7/7/main" val="FFFFFF" mc:Ignorable="">
                    <a:tint val="75000"/>
                  </a:srgbClr>
                </a:solidFill>
              </a:rPr>
              <a:t>Preliminary Information Subject to Change</a:t>
            </a:r>
            <a:endParaRPr lang="en-GB" sz="900" dirty="0">
              <a:solidFill>
                <a:srgbClr xmlns:mc="http://schemas.openxmlformats.org/markup-compatibility/2006" xmlns:a14="http://schemas.microsoft.com/office/drawing/2007/7/7/main" val="FFFFFF" mc:Ignorable="">
                  <a:tint val="75000"/>
                </a:srgbClr>
              </a:solidFill>
            </a:endParaRPr>
          </a:p>
        </p:txBody>
      </p:sp>
    </p:spTree>
    <p:extLst/>
  </p:cSld>
  <p:clrMapOvr>
    <a:masterClrMapping/>
  </p:clrMapOvr>
  <p:transition xmlns:p14="http://schemas.microsoft.com/office/powerpoint/2007/7/12/main" spd="med">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22" presetClass="entr" presetSubtype="4" fill="hold" nodeType="withEffect">
                                  <p:stCondLst>
                                    <p:cond delay="0"/>
                                  </p:stCondLst>
                                  <p:childTnLst>
                                    <p:set>
                                      <p:cBhvr>
                                        <p:cTn id="8" dur="1" fill="hold">
                                          <p:stCondLst>
                                            <p:cond delay="0"/>
                                          </p:stCondLst>
                                        </p:cTn>
                                        <p:tgtEl>
                                          <p:spTgt spid="45"/>
                                        </p:tgtEl>
                                        <p:attrNameLst>
                                          <p:attrName>style.visibility</p:attrName>
                                        </p:attrNameLst>
                                      </p:cBhvr>
                                      <p:to>
                                        <p:strVal val="visible"/>
                                      </p:to>
                                    </p:set>
                                    <p:animEffect transition="in" filter="wipe(down)">
                                      <p:cBhvr>
                                        <p:cTn id="9" dur="1000"/>
                                        <p:tgtEl>
                                          <p:spTgt spid="45"/>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63" presetClass="path" presetSubtype="0" accel="50000" decel="50000" fill="hold" nodeType="clickEffect">
                                  <p:stCondLst>
                                    <p:cond delay="0"/>
                                  </p:stCondLst>
                                  <p:childTnLst>
                                    <p:animMotion origin="layout" path="M 1.94444E-6 3.50601E-6 L 0.25538 3.50601E-6 " pathEditMode="relative" rAng="0" ptsTypes="AA">
                                      <p:cBhvr>
                                        <p:cTn id="17" dur="1000" fill="hold"/>
                                        <p:tgtEl>
                                          <p:spTgt spid="41"/>
                                        </p:tgtEl>
                                        <p:attrNameLst>
                                          <p:attrName>ppt_x</p:attrName>
                                          <p:attrName>ppt_y</p:attrName>
                                        </p:attrNameLst>
                                      </p:cBhvr>
                                      <p:rCtr x="12760" y="0"/>
                                    </p:animMotion>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wipe(up)">
                                      <p:cBhvr>
                                        <p:cTn id="21" dur="1000"/>
                                        <p:tgtEl>
                                          <p:spTgt spid="50"/>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63" presetClass="path" presetSubtype="0" accel="50000" decel="50000" fill="hold" nodeType="clickEffect">
                                  <p:stCondLst>
                                    <p:cond delay="0"/>
                                  </p:stCondLst>
                                  <p:childTnLst>
                                    <p:animMotion origin="layout" path="M 0.25538 3.36725E-6 L 0.4118 3.36725E-6 " pathEditMode="relative" rAng="0" ptsTypes="AA">
                                      <p:cBhvr>
                                        <p:cTn id="29" dur="1000" fill="hold"/>
                                        <p:tgtEl>
                                          <p:spTgt spid="41"/>
                                        </p:tgtEl>
                                        <p:attrNameLst>
                                          <p:attrName>ppt_x</p:attrName>
                                          <p:attrName>ppt_y</p:attrName>
                                        </p:attrNameLst>
                                      </p:cBhvr>
                                      <p:rCtr x="7813" y="0"/>
                                    </p:animMotion>
                                  </p:childTnLst>
                                </p:cTn>
                              </p:par>
                            </p:childTnLst>
                          </p:cTn>
                        </p:par>
                        <p:par>
                          <p:cTn id="30" fill="hold">
                            <p:stCondLst>
                              <p:cond delay="1000"/>
                            </p:stCondLst>
                            <p:childTnLst>
                              <p:par>
                                <p:cTn id="31" presetID="22" presetClass="entr" presetSubtype="4" fill="hold" nodeType="after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down)">
                                      <p:cBhvr>
                                        <p:cTn id="33" dur="500"/>
                                        <p:tgtEl>
                                          <p:spTgt spid="63"/>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0.4118 3.36725E-6 L 0.50399 -0.0007 " pathEditMode="relative" rAng="0" ptsTypes="AA">
                                      <p:cBhvr>
                                        <p:cTn id="41" dur="2000" fill="hold"/>
                                        <p:tgtEl>
                                          <p:spTgt spid="41"/>
                                        </p:tgtEl>
                                        <p:attrNameLst>
                                          <p:attrName>ppt_x</p:attrName>
                                          <p:attrName>ppt_y</p:attrName>
                                        </p:attrNameLst>
                                      </p:cBhvr>
                                      <p:rCtr x="4601" y="-46"/>
                                    </p:animMotion>
                                  </p:childTnLst>
                                </p:cTn>
                              </p:par>
                            </p:childTnLst>
                          </p:cTn>
                        </p:par>
                        <p:par>
                          <p:cTn id="42" fill="hold">
                            <p:stCondLst>
                              <p:cond delay="2000"/>
                            </p:stCondLst>
                            <p:childTnLst>
                              <p:par>
                                <p:cTn id="43" presetID="22" presetClass="entr" presetSubtype="1"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2500"/>
                            </p:stCondLst>
                            <p:childTnLst>
                              <p:par>
                                <p:cTn id="47" presetID="10" presetClass="entr" presetSubtype="0"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63" presetClass="path" presetSubtype="0" accel="50000" decel="50000" fill="hold" nodeType="clickEffect">
                                  <p:stCondLst>
                                    <p:cond delay="0"/>
                                  </p:stCondLst>
                                  <p:childTnLst>
                                    <p:animMotion origin="layout" path="M 0.50538 -4.44444E-6 L 0.78038 -4.44444E-6 " pathEditMode="relative" rAng="0" ptsTypes="AA">
                                      <p:cBhvr>
                                        <p:cTn id="53" dur="1000" fill="hold"/>
                                        <p:tgtEl>
                                          <p:spTgt spid="41"/>
                                        </p:tgtEl>
                                        <p:attrNameLst>
                                          <p:attrName>ppt_x</p:attrName>
                                          <p:attrName>ppt_y</p:attrName>
                                        </p:attrNameLst>
                                      </p:cBhvr>
                                      <p:rCtr x="138" y="0"/>
                                    </p:animMotion>
                                  </p:childTnLst>
                                </p:cTn>
                              </p:par>
                            </p:childTnLst>
                          </p:cTn>
                        </p:par>
                        <p:par>
                          <p:cTn id="54" fill="hold">
                            <p:stCondLst>
                              <p:cond delay="1000"/>
                            </p:stCondLst>
                            <p:childTnLst>
                              <p:par>
                                <p:cTn id="55" presetID="22" presetClass="entr" presetSubtype="4"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wipe(down)">
                                      <p:cBhvr>
                                        <p:cTn id="57" dur="500"/>
                                        <p:tgtEl>
                                          <p:spTgt spid="80"/>
                                        </p:tgtEl>
                                      </p:cBhvr>
                                    </p:animEffect>
                                  </p:childTnLst>
                                </p:cTn>
                              </p:par>
                            </p:childTnLst>
                          </p:cTn>
                        </p:par>
                        <p:par>
                          <p:cTn id="58" fill="hold">
                            <p:stCondLst>
                              <p:cond delay="1500"/>
                            </p:stCondLst>
                            <p:childTnLst>
                              <p:par>
                                <p:cTn id="59" presetID="10"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10800000">
            <a:off x="0" y="1435100"/>
            <a:ext cx="9144000" cy="5422900"/>
          </a:xfrm>
          <a:prstGeom prst="rect">
            <a:avLst/>
          </a:prstGeom>
          <a:gradFill flip="none" rotWithShape="1">
            <a:gsLst>
              <a:gs pos="0">
                <a:schemeClr val="tx1">
                  <a:alpha val="54000"/>
                </a:schemeClr>
              </a:gs>
              <a:gs pos="50000">
                <a:srgbClr xmlns:mc="http://schemas.openxmlformats.org/markup-compatibility/2006" xmlns:a14="http://schemas.microsoft.com/office/drawing/2007/7/7/main" val="000000" mc:Ignorable="">
                  <a:alpha val="0"/>
                </a:srgbClr>
              </a:gs>
              <a:gs pos="100000">
                <a:srgbClr xmlns:mc="http://schemas.openxmlformats.org/markup-compatibility/2006" xmlns:a14="http://schemas.microsoft.com/office/drawing/2007/7/7/main" val="FFFFFF" mc:Ignorable="">
                  <a:lumMod val="75000"/>
                  <a:alpha val="0"/>
                </a:srgbClr>
              </a:gs>
            </a:gsLst>
            <a:lin ang="5400000" scaled="1"/>
            <a:tileRect/>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Segoe UI" pitchFamily="34" charset="0"/>
              <a:ea typeface="Segoe UI" pitchFamily="34" charset="0"/>
              <a:cs typeface="Segoe UI" pitchFamily="34" charset="0"/>
            </a:endParaRPr>
          </a:p>
        </p:txBody>
      </p:sp>
      <p:pic>
        <p:nvPicPr>
          <p:cNvPr id="11" name="EDW" descr="Madison Rack.png"/>
          <p:cNvPicPr>
            <a:picLocks noChangeAspect="1"/>
          </p:cNvPicPr>
          <p:nvPr/>
        </p:nvPicPr>
        <p:blipFill>
          <a:blip r:embed="rId3" cstate="print"/>
          <a:stretch>
            <a:fillRect/>
          </a:stretch>
        </p:blipFill>
        <p:spPr>
          <a:xfrm>
            <a:off x="3200400" y="1206500"/>
            <a:ext cx="2667000" cy="4682066"/>
          </a:xfrm>
          <a:prstGeom prst="rect">
            <a:avLst/>
          </a:prstGeom>
        </p:spPr>
      </p:pic>
      <p:pic>
        <p:nvPicPr>
          <p:cNvPr id="3082" name="User 4"/>
          <p:cNvPicPr>
            <a:picLocks noChangeAspect="1" noChangeArrowheads="1"/>
          </p:cNvPicPr>
          <p:nvPr/>
        </p:nvPicPr>
        <p:blipFill>
          <a:blip r:embed="rId4" cstate="print"/>
          <a:srcRect/>
          <a:stretch>
            <a:fillRect/>
          </a:stretch>
        </p:blipFill>
        <p:spPr bwMode="auto">
          <a:xfrm>
            <a:off x="5943600" y="2819400"/>
            <a:ext cx="2676525" cy="2713037"/>
          </a:xfrm>
          <a:prstGeom prst="rect">
            <a:avLst/>
          </a:prstGeom>
          <a:noFill/>
          <a:ln w="9525">
            <a:noFill/>
            <a:miter lim="800000"/>
            <a:headEnd/>
            <a:tailEnd/>
          </a:ln>
          <a:effectLst/>
        </p:spPr>
      </p:pic>
      <p:pic>
        <p:nvPicPr>
          <p:cNvPr id="3079" name="User1"/>
          <p:cNvPicPr>
            <a:picLocks noChangeAspect="1" noChangeArrowheads="1"/>
          </p:cNvPicPr>
          <p:nvPr/>
        </p:nvPicPr>
        <p:blipFill>
          <a:blip r:embed="rId5" cstate="print"/>
          <a:srcRect/>
          <a:stretch>
            <a:fillRect/>
          </a:stretch>
        </p:blipFill>
        <p:spPr bwMode="auto">
          <a:xfrm>
            <a:off x="1066800" y="2959100"/>
            <a:ext cx="1828799" cy="2805996"/>
          </a:xfrm>
          <a:prstGeom prst="rect">
            <a:avLst/>
          </a:prstGeom>
          <a:noFill/>
          <a:ln w="9525">
            <a:noFill/>
            <a:miter lim="800000"/>
            <a:headEnd/>
            <a:tailEnd/>
          </a:ln>
          <a:effectLst/>
        </p:spPr>
      </p:pic>
      <p:pic>
        <p:nvPicPr>
          <p:cNvPr id="3081" name="user 3"/>
          <p:cNvPicPr>
            <a:picLocks noChangeAspect="1" noChangeArrowheads="1"/>
          </p:cNvPicPr>
          <p:nvPr/>
        </p:nvPicPr>
        <p:blipFill>
          <a:blip r:embed="rId6" cstate="print"/>
          <a:srcRect/>
          <a:stretch>
            <a:fillRect/>
          </a:stretch>
        </p:blipFill>
        <p:spPr bwMode="auto">
          <a:xfrm>
            <a:off x="4025900" y="2590800"/>
            <a:ext cx="2298700" cy="3670300"/>
          </a:xfrm>
          <a:prstGeom prst="rect">
            <a:avLst/>
          </a:prstGeom>
          <a:noFill/>
          <a:ln w="9525">
            <a:noFill/>
            <a:miter lim="800000"/>
            <a:headEnd/>
            <a:tailEnd/>
          </a:ln>
          <a:effectLst/>
        </p:spPr>
      </p:pic>
      <p:sp>
        <p:nvSpPr>
          <p:cNvPr id="32" name="EDW Text"/>
          <p:cNvSpPr txBox="1"/>
          <p:nvPr/>
        </p:nvSpPr>
        <p:spPr>
          <a:xfrm>
            <a:off x="304801" y="5867400"/>
            <a:ext cx="8610600" cy="677108"/>
          </a:xfrm>
          <a:prstGeom prst="rect">
            <a:avLst/>
          </a:prstGeom>
          <a:noFill/>
        </p:spPr>
        <p:txBody>
          <a:bodyPr wrap="square" rtlCol="0">
            <a:spAutoFit/>
          </a:bodyPr>
          <a:lstStyle/>
          <a:p>
            <a:pPr algn="ctr"/>
            <a:r>
              <a:rPr lang="en-GB" sz="1900" b="1" dirty="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rPr>
              <a:t>EDW provides “single version of truth” but makes it difficult to support mixed workloads and multiple user groups, each requiring SLAs </a:t>
            </a:r>
            <a:endParaRPr lang="en-GB" sz="1900" b="1" dirty="0">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endParaRPr>
          </a:p>
        </p:txBody>
      </p:sp>
      <p:pic>
        <p:nvPicPr>
          <p:cNvPr id="3080" name="user 2"/>
          <p:cNvPicPr>
            <a:picLocks noChangeAspect="1" noChangeArrowheads="1"/>
          </p:cNvPicPr>
          <p:nvPr/>
        </p:nvPicPr>
        <p:blipFill>
          <a:blip r:embed="rId7" cstate="print"/>
          <a:srcRect/>
          <a:stretch>
            <a:fillRect/>
          </a:stretch>
        </p:blipFill>
        <p:spPr bwMode="auto">
          <a:xfrm>
            <a:off x="2882900" y="3175000"/>
            <a:ext cx="1781856" cy="2676525"/>
          </a:xfrm>
          <a:prstGeom prst="rect">
            <a:avLst/>
          </a:prstGeom>
          <a:noFill/>
          <a:ln w="9525">
            <a:noFill/>
            <a:miter lim="800000"/>
            <a:headEnd/>
            <a:tailEnd/>
          </a:ln>
          <a:effectLst/>
        </p:spPr>
      </p:pic>
      <p:sp>
        <p:nvSpPr>
          <p:cNvPr id="14" name="Title 1"/>
          <p:cNvSpPr>
            <a:spLocks noGrp="1"/>
          </p:cNvSpPr>
          <p:nvPr>
            <p:ph type="title"/>
          </p:nvPr>
        </p:nvSpPr>
        <p:spPr>
          <a:xfrm>
            <a:off x="76200" y="230188"/>
            <a:ext cx="9067800" cy="526298"/>
          </a:xfrm>
        </p:spPr>
        <p:txBody>
          <a:bodyPr/>
          <a:lstStyle/>
          <a:p>
            <a:r>
              <a:rPr lang="en-GB" sz="3800" dirty="0"/>
              <a:t>Hub and Spoke – Flexible Business Alignment</a:t>
            </a: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1000"/>
                                        <p:tgtEl>
                                          <p:spTgt spid="32"/>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081"/>
                                        </p:tgtEl>
                                        <p:attrNameLst>
                                          <p:attrName>style.visibility</p:attrName>
                                        </p:attrNameLst>
                                      </p:cBhvr>
                                      <p:to>
                                        <p:strVal val="visible"/>
                                      </p:to>
                                    </p:set>
                                    <p:animEffect transition="in" filter="fade">
                                      <p:cBhvr>
                                        <p:cTn id="14" dur="1000"/>
                                        <p:tgtEl>
                                          <p:spTgt spid="3081"/>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3079"/>
                                        </p:tgtEl>
                                        <p:attrNameLst>
                                          <p:attrName>style.visibility</p:attrName>
                                        </p:attrNameLst>
                                      </p:cBhvr>
                                      <p:to>
                                        <p:strVal val="visible"/>
                                      </p:to>
                                    </p:set>
                                    <p:animEffect transition="in" filter="fade">
                                      <p:cBhvr>
                                        <p:cTn id="18" dur="1000"/>
                                        <p:tgtEl>
                                          <p:spTgt spid="3079"/>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3082"/>
                                        </p:tgtEl>
                                        <p:attrNameLst>
                                          <p:attrName>style.visibility</p:attrName>
                                        </p:attrNameLst>
                                      </p:cBhvr>
                                      <p:to>
                                        <p:strVal val="visible"/>
                                      </p:to>
                                    </p:set>
                                    <p:animEffect transition="in" filter="fade">
                                      <p:cBhvr>
                                        <p:cTn id="22" dur="1000"/>
                                        <p:tgtEl>
                                          <p:spTgt spid="3082"/>
                                        </p:tgtEl>
                                      </p:cBhvr>
                                    </p:animEffec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3080"/>
                                        </p:tgtEl>
                                        <p:attrNameLst>
                                          <p:attrName>style.visibility</p:attrName>
                                        </p:attrNameLst>
                                      </p:cBhvr>
                                      <p:to>
                                        <p:strVal val="visible"/>
                                      </p:to>
                                    </p:set>
                                    <p:animEffect transition="in" filter="fade">
                                      <p:cBhvr>
                                        <p:cTn id="26" dur="10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10800000">
            <a:off x="0" y="1435100"/>
            <a:ext cx="9144000" cy="5422900"/>
          </a:xfrm>
          <a:prstGeom prst="rect">
            <a:avLst/>
          </a:prstGeom>
          <a:gradFill flip="none" rotWithShape="1">
            <a:gsLst>
              <a:gs pos="0">
                <a:schemeClr val="tx1">
                  <a:alpha val="54000"/>
                </a:schemeClr>
              </a:gs>
              <a:gs pos="50000">
                <a:srgbClr xmlns:mc="http://schemas.openxmlformats.org/markup-compatibility/2006" xmlns:a14="http://schemas.microsoft.com/office/drawing/2007/7/7/main" val="000000" mc:Ignorable="">
                  <a:alpha val="0"/>
                </a:srgbClr>
              </a:gs>
              <a:gs pos="100000">
                <a:srgbClr xmlns:mc="http://schemas.openxmlformats.org/markup-compatibility/2006" xmlns:a14="http://schemas.microsoft.com/office/drawing/2007/7/7/main" val="FFFFFF" mc:Ignorable="">
                  <a:lumMod val="75000"/>
                  <a:alpha val="0"/>
                </a:srgbClr>
              </a:gs>
            </a:gsLst>
            <a:lin ang="5400000" scaled="1"/>
            <a:tileRect/>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Segoe UI" pitchFamily="34" charset="0"/>
              <a:ea typeface="Segoe UI" pitchFamily="34" charset="0"/>
              <a:cs typeface="Segoe UI" pitchFamily="34" charset="0"/>
            </a:endParaRPr>
          </a:p>
        </p:txBody>
      </p:sp>
      <p:pic>
        <p:nvPicPr>
          <p:cNvPr id="11" name="EDW" descr="Madison Rack.png"/>
          <p:cNvPicPr>
            <a:picLocks noChangeAspect="1"/>
          </p:cNvPicPr>
          <p:nvPr/>
        </p:nvPicPr>
        <p:blipFill>
          <a:blip r:embed="rId3" cstate="print"/>
          <a:stretch>
            <a:fillRect/>
          </a:stretch>
        </p:blipFill>
        <p:spPr>
          <a:xfrm>
            <a:off x="3200400" y="1206500"/>
            <a:ext cx="2667000" cy="4682066"/>
          </a:xfrm>
          <a:prstGeom prst="rect">
            <a:avLst/>
          </a:prstGeom>
        </p:spPr>
      </p:pic>
      <p:pic>
        <p:nvPicPr>
          <p:cNvPr id="3082" name="User 4"/>
          <p:cNvPicPr>
            <a:picLocks noChangeAspect="1" noChangeArrowheads="1"/>
          </p:cNvPicPr>
          <p:nvPr/>
        </p:nvPicPr>
        <p:blipFill>
          <a:blip r:embed="rId4" cstate="print"/>
          <a:srcRect/>
          <a:stretch>
            <a:fillRect/>
          </a:stretch>
        </p:blipFill>
        <p:spPr bwMode="auto">
          <a:xfrm>
            <a:off x="5943600" y="2819400"/>
            <a:ext cx="2676525" cy="2713037"/>
          </a:xfrm>
          <a:prstGeom prst="rect">
            <a:avLst/>
          </a:prstGeom>
          <a:noFill/>
          <a:ln w="9525">
            <a:noFill/>
            <a:miter lim="800000"/>
            <a:headEnd/>
            <a:tailEnd/>
          </a:ln>
          <a:effectLst/>
        </p:spPr>
      </p:pic>
      <p:pic>
        <p:nvPicPr>
          <p:cNvPr id="3079" name="User1"/>
          <p:cNvPicPr>
            <a:picLocks noChangeAspect="1" noChangeArrowheads="1"/>
          </p:cNvPicPr>
          <p:nvPr/>
        </p:nvPicPr>
        <p:blipFill>
          <a:blip r:embed="rId5" cstate="print"/>
          <a:srcRect/>
          <a:stretch>
            <a:fillRect/>
          </a:stretch>
        </p:blipFill>
        <p:spPr bwMode="auto">
          <a:xfrm>
            <a:off x="1066800" y="2959100"/>
            <a:ext cx="1828799" cy="2805996"/>
          </a:xfrm>
          <a:prstGeom prst="rect">
            <a:avLst/>
          </a:prstGeom>
          <a:noFill/>
          <a:ln w="9525">
            <a:noFill/>
            <a:miter lim="800000"/>
            <a:headEnd/>
            <a:tailEnd/>
          </a:ln>
          <a:effectLst/>
        </p:spPr>
      </p:pic>
      <p:pic>
        <p:nvPicPr>
          <p:cNvPr id="3081" name="user 3"/>
          <p:cNvPicPr>
            <a:picLocks noChangeAspect="1" noChangeArrowheads="1"/>
          </p:cNvPicPr>
          <p:nvPr/>
        </p:nvPicPr>
        <p:blipFill>
          <a:blip r:embed="rId6" cstate="print"/>
          <a:srcRect/>
          <a:stretch>
            <a:fillRect/>
          </a:stretch>
        </p:blipFill>
        <p:spPr bwMode="auto">
          <a:xfrm>
            <a:off x="4025900" y="2590800"/>
            <a:ext cx="2298700" cy="3670300"/>
          </a:xfrm>
          <a:prstGeom prst="rect">
            <a:avLst/>
          </a:prstGeom>
          <a:noFill/>
          <a:ln w="9525">
            <a:noFill/>
            <a:miter lim="800000"/>
            <a:headEnd/>
            <a:tailEnd/>
          </a:ln>
          <a:effectLst/>
        </p:spPr>
      </p:pic>
      <p:pic>
        <p:nvPicPr>
          <p:cNvPr id="23" name="Data Mart 1" descr="bull2.png"/>
          <p:cNvPicPr>
            <a:picLocks noChangeAspect="1"/>
          </p:cNvPicPr>
          <p:nvPr/>
        </p:nvPicPr>
        <p:blipFill>
          <a:blip r:embed="rId7" cstate="print"/>
          <a:stretch>
            <a:fillRect/>
          </a:stretch>
        </p:blipFill>
        <p:spPr>
          <a:xfrm>
            <a:off x="381000" y="4539715"/>
            <a:ext cx="1949985" cy="1949985"/>
          </a:xfrm>
          <a:prstGeom prst="rect">
            <a:avLst/>
          </a:prstGeom>
        </p:spPr>
      </p:pic>
      <p:pic>
        <p:nvPicPr>
          <p:cNvPr id="22" name="Data Mart 3" descr="hp2.png"/>
          <p:cNvPicPr>
            <a:picLocks noChangeAspect="1"/>
          </p:cNvPicPr>
          <p:nvPr/>
        </p:nvPicPr>
        <p:blipFill>
          <a:blip r:embed="rId8" cstate="print"/>
          <a:stretch>
            <a:fillRect/>
          </a:stretch>
        </p:blipFill>
        <p:spPr>
          <a:xfrm>
            <a:off x="6781800" y="4724400"/>
            <a:ext cx="1855520" cy="795223"/>
          </a:xfrm>
          <a:prstGeom prst="rect">
            <a:avLst/>
          </a:prstGeom>
          <a:effectLst>
            <a:reflection blurRad="6350" stA="52000" endA="300" endPos="35000" dir="5400000" sy="-100000" algn="bl" rotWithShape="0"/>
          </a:effectLst>
        </p:spPr>
      </p:pic>
      <p:sp>
        <p:nvSpPr>
          <p:cNvPr id="33" name="Datamart text"/>
          <p:cNvSpPr txBox="1"/>
          <p:nvPr/>
        </p:nvSpPr>
        <p:spPr>
          <a:xfrm>
            <a:off x="304800" y="5867400"/>
            <a:ext cx="8610600" cy="677108"/>
          </a:xfrm>
          <a:prstGeom prst="rect">
            <a:avLst/>
          </a:prstGeom>
          <a:noFill/>
        </p:spPr>
        <p:txBody>
          <a:bodyPr wrap="square" rtlCol="0">
            <a:spAutoFit/>
          </a:bodyPr>
          <a:lstStyle/>
          <a:p>
            <a:pPr algn="ctr"/>
            <a:r>
              <a:rPr lang="en-GB" sz="1900" b="1" dirty="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rPr>
              <a:t>Departmental data marts enable mixed workloads, but make it difficult to consolidate information across the enterprise</a:t>
            </a:r>
            <a:endParaRPr lang="en-GB" sz="1900" b="1" dirty="0">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endParaRPr>
          </a:p>
        </p:txBody>
      </p:sp>
      <p:pic>
        <p:nvPicPr>
          <p:cNvPr id="3080" name="user 2"/>
          <p:cNvPicPr>
            <a:picLocks noChangeAspect="1" noChangeArrowheads="1"/>
          </p:cNvPicPr>
          <p:nvPr/>
        </p:nvPicPr>
        <p:blipFill>
          <a:blip r:embed="rId9" cstate="print"/>
          <a:srcRect/>
          <a:stretch>
            <a:fillRect/>
          </a:stretch>
        </p:blipFill>
        <p:spPr bwMode="auto">
          <a:xfrm>
            <a:off x="2882900" y="3175000"/>
            <a:ext cx="1781856" cy="2676525"/>
          </a:xfrm>
          <a:prstGeom prst="rect">
            <a:avLst/>
          </a:prstGeom>
          <a:noFill/>
          <a:ln w="9525">
            <a:noFill/>
            <a:miter lim="800000"/>
            <a:headEnd/>
            <a:tailEnd/>
          </a:ln>
          <a:effectLst/>
        </p:spPr>
      </p:pic>
      <p:pic>
        <p:nvPicPr>
          <p:cNvPr id="21" name="Data Mart 2"/>
          <p:cNvPicPr/>
          <p:nvPr/>
        </p:nvPicPr>
        <p:blipFill>
          <a:blip r:embed="rId10" cstate="print"/>
          <a:srcRect l="967" t="1659" r="1350" b="14077"/>
          <a:stretch>
            <a:fillRect/>
          </a:stretch>
        </p:blipFill>
        <p:spPr bwMode="auto">
          <a:xfrm>
            <a:off x="3429000" y="4953000"/>
            <a:ext cx="1828800" cy="742384"/>
          </a:xfrm>
          <a:prstGeom prst="rect">
            <a:avLst/>
          </a:prstGeom>
          <a:noFill/>
          <a:ln w="9525">
            <a:noFill/>
            <a:miter lim="800000"/>
            <a:headEnd/>
            <a:tailEnd/>
          </a:ln>
          <a:effectLst>
            <a:outerShdw blurRad="76200" dir="13500000" sy="23000" kx="1200000" algn="br" rotWithShape="0">
              <a:prstClr val="black">
                <a:alpha val="20000"/>
              </a:prstClr>
            </a:outerShdw>
            <a:reflection blurRad="6350" stA="52000" endA="300" endPos="35000" dir="5400000" sy="-100000" algn="bl" rotWithShape="0"/>
            <a:softEdge rad="31750"/>
          </a:effectLst>
        </p:spPr>
      </p:pic>
      <p:sp>
        <p:nvSpPr>
          <p:cNvPr id="14" name="Title 1"/>
          <p:cNvSpPr>
            <a:spLocks noGrp="1"/>
          </p:cNvSpPr>
          <p:nvPr>
            <p:ph type="title"/>
          </p:nvPr>
        </p:nvSpPr>
        <p:spPr>
          <a:xfrm>
            <a:off x="76200" y="230188"/>
            <a:ext cx="9067800" cy="526298"/>
          </a:xfrm>
        </p:spPr>
        <p:txBody>
          <a:bodyPr/>
          <a:lstStyle/>
          <a:p>
            <a:r>
              <a:rPr lang="en-GB" sz="3800" dirty="0"/>
              <a:t>Hub and Spoke – Flexible Business Alignment</a:t>
            </a: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rot="10800000">
            <a:off x="0" y="1435100"/>
            <a:ext cx="9144000" cy="5422900"/>
          </a:xfrm>
          <a:prstGeom prst="rect">
            <a:avLst/>
          </a:prstGeom>
          <a:gradFill flip="none" rotWithShape="1">
            <a:gsLst>
              <a:gs pos="0">
                <a:schemeClr val="tx1">
                  <a:alpha val="54000"/>
                </a:schemeClr>
              </a:gs>
              <a:gs pos="50000">
                <a:srgbClr xmlns:mc="http://schemas.openxmlformats.org/markup-compatibility/2006" xmlns:a14="http://schemas.microsoft.com/office/drawing/2007/7/7/main" val="000000" mc:Ignorable="">
                  <a:alpha val="0"/>
                </a:srgbClr>
              </a:gs>
              <a:gs pos="100000">
                <a:srgbClr xmlns:mc="http://schemas.openxmlformats.org/markup-compatibility/2006" xmlns:a14="http://schemas.microsoft.com/office/drawing/2007/7/7/main" val="FFFFFF" mc:Ignorable="">
                  <a:lumMod val="75000"/>
                  <a:alpha val="0"/>
                </a:srgbClr>
              </a:gs>
            </a:gsLst>
            <a:lin ang="5400000" scaled="1"/>
            <a:tileRect/>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Segoe UI" pitchFamily="34" charset="0"/>
              <a:ea typeface="Segoe UI" pitchFamily="34" charset="0"/>
              <a:cs typeface="Segoe UI" pitchFamily="34" charset="0"/>
            </a:endParaRPr>
          </a:p>
        </p:txBody>
      </p:sp>
      <p:pic>
        <p:nvPicPr>
          <p:cNvPr id="3083" name="Left Light"/>
          <p:cNvPicPr>
            <a:picLocks noChangeAspect="1" noChangeArrowheads="1"/>
          </p:cNvPicPr>
          <p:nvPr/>
        </p:nvPicPr>
        <p:blipFill>
          <a:blip r:embed="rId3" cstate="print"/>
          <a:srcRect/>
          <a:stretch>
            <a:fillRect/>
          </a:stretch>
        </p:blipFill>
        <p:spPr bwMode="auto">
          <a:xfrm>
            <a:off x="-228601" y="2451100"/>
            <a:ext cx="5283739" cy="4267200"/>
          </a:xfrm>
          <a:prstGeom prst="rect">
            <a:avLst/>
          </a:prstGeom>
          <a:noFill/>
          <a:ln w="9525">
            <a:noFill/>
            <a:miter lim="800000"/>
            <a:headEnd/>
            <a:tailEnd/>
          </a:ln>
          <a:effectLst>
            <a:softEdge rad="317500"/>
          </a:effectLst>
        </p:spPr>
      </p:pic>
      <p:pic>
        <p:nvPicPr>
          <p:cNvPr id="3084" name="Center Light"/>
          <p:cNvPicPr>
            <a:picLocks noChangeAspect="1" noChangeArrowheads="1"/>
          </p:cNvPicPr>
          <p:nvPr/>
        </p:nvPicPr>
        <p:blipFill>
          <a:blip r:embed="rId4" cstate="print"/>
          <a:srcRect/>
          <a:stretch>
            <a:fillRect/>
          </a:stretch>
        </p:blipFill>
        <p:spPr bwMode="auto">
          <a:xfrm>
            <a:off x="2514600" y="2971800"/>
            <a:ext cx="3767137" cy="3236913"/>
          </a:xfrm>
          <a:prstGeom prst="rect">
            <a:avLst/>
          </a:prstGeom>
          <a:noFill/>
          <a:ln w="9525">
            <a:noFill/>
            <a:miter lim="800000"/>
            <a:headEnd/>
            <a:tailEnd/>
          </a:ln>
          <a:effectLst>
            <a:softEdge rad="317500"/>
          </a:effectLst>
        </p:spPr>
      </p:pic>
      <p:pic>
        <p:nvPicPr>
          <p:cNvPr id="3085" name="Right Light"/>
          <p:cNvPicPr>
            <a:picLocks noChangeAspect="1" noChangeArrowheads="1"/>
          </p:cNvPicPr>
          <p:nvPr/>
        </p:nvPicPr>
        <p:blipFill>
          <a:blip r:embed="rId5" cstate="print"/>
          <a:srcRect/>
          <a:stretch>
            <a:fillRect/>
          </a:stretch>
        </p:blipFill>
        <p:spPr bwMode="auto">
          <a:xfrm>
            <a:off x="4077121" y="2679700"/>
            <a:ext cx="5066879" cy="4114800"/>
          </a:xfrm>
          <a:prstGeom prst="rect">
            <a:avLst/>
          </a:prstGeom>
          <a:noFill/>
          <a:ln w="9525">
            <a:noFill/>
            <a:miter lim="800000"/>
            <a:headEnd/>
            <a:tailEnd/>
          </a:ln>
          <a:effectLst>
            <a:softEdge rad="317500"/>
          </a:effectLst>
        </p:spPr>
      </p:pic>
      <p:pic>
        <p:nvPicPr>
          <p:cNvPr id="24" name="Madison" descr="Madison.png"/>
          <p:cNvPicPr>
            <a:picLocks noChangeAspect="1"/>
          </p:cNvPicPr>
          <p:nvPr/>
        </p:nvPicPr>
        <p:blipFill>
          <a:blip r:embed="rId6" cstate="print"/>
          <a:stretch>
            <a:fillRect/>
          </a:stretch>
        </p:blipFill>
        <p:spPr>
          <a:xfrm>
            <a:off x="3765343" y="533400"/>
            <a:ext cx="1460914" cy="3506196"/>
          </a:xfrm>
          <a:prstGeom prst="rect">
            <a:avLst/>
          </a:prstGeom>
          <a:effectLst/>
        </p:spPr>
      </p:pic>
      <p:pic>
        <p:nvPicPr>
          <p:cNvPr id="3082" name="User 4"/>
          <p:cNvPicPr>
            <a:picLocks noChangeAspect="1" noChangeArrowheads="1"/>
          </p:cNvPicPr>
          <p:nvPr/>
        </p:nvPicPr>
        <p:blipFill>
          <a:blip r:embed="rId7" cstate="print"/>
          <a:srcRect/>
          <a:stretch>
            <a:fillRect/>
          </a:stretch>
        </p:blipFill>
        <p:spPr bwMode="auto">
          <a:xfrm>
            <a:off x="5943600" y="2819400"/>
            <a:ext cx="2676525" cy="2713037"/>
          </a:xfrm>
          <a:prstGeom prst="rect">
            <a:avLst/>
          </a:prstGeom>
          <a:noFill/>
          <a:ln w="9525">
            <a:noFill/>
            <a:miter lim="800000"/>
            <a:headEnd/>
            <a:tailEnd/>
          </a:ln>
          <a:effectLst/>
        </p:spPr>
      </p:pic>
      <p:pic>
        <p:nvPicPr>
          <p:cNvPr id="3079" name="User1"/>
          <p:cNvPicPr>
            <a:picLocks noChangeAspect="1" noChangeArrowheads="1"/>
          </p:cNvPicPr>
          <p:nvPr/>
        </p:nvPicPr>
        <p:blipFill>
          <a:blip r:embed="rId8" cstate="print"/>
          <a:srcRect/>
          <a:stretch>
            <a:fillRect/>
          </a:stretch>
        </p:blipFill>
        <p:spPr bwMode="auto">
          <a:xfrm>
            <a:off x="1066800" y="2959100"/>
            <a:ext cx="1828799" cy="2805996"/>
          </a:xfrm>
          <a:prstGeom prst="rect">
            <a:avLst/>
          </a:prstGeom>
          <a:noFill/>
          <a:ln w="9525">
            <a:noFill/>
            <a:miter lim="800000"/>
            <a:headEnd/>
            <a:tailEnd/>
          </a:ln>
          <a:effectLst/>
        </p:spPr>
      </p:pic>
      <p:pic>
        <p:nvPicPr>
          <p:cNvPr id="3081" name="user 3"/>
          <p:cNvPicPr>
            <a:picLocks noChangeAspect="1" noChangeArrowheads="1"/>
          </p:cNvPicPr>
          <p:nvPr/>
        </p:nvPicPr>
        <p:blipFill>
          <a:blip r:embed="rId9" cstate="print"/>
          <a:srcRect/>
          <a:stretch>
            <a:fillRect/>
          </a:stretch>
        </p:blipFill>
        <p:spPr bwMode="auto">
          <a:xfrm>
            <a:off x="4025900" y="2590800"/>
            <a:ext cx="2298700" cy="3670300"/>
          </a:xfrm>
          <a:prstGeom prst="rect">
            <a:avLst/>
          </a:prstGeom>
          <a:noFill/>
          <a:ln w="9525">
            <a:noFill/>
            <a:miter lim="800000"/>
            <a:headEnd/>
            <a:tailEnd/>
          </a:ln>
          <a:effectLst/>
        </p:spPr>
      </p:pic>
      <p:pic>
        <p:nvPicPr>
          <p:cNvPr id="23" name="Data Mart 1" descr="bull2.png"/>
          <p:cNvPicPr>
            <a:picLocks noChangeAspect="1"/>
          </p:cNvPicPr>
          <p:nvPr/>
        </p:nvPicPr>
        <p:blipFill>
          <a:blip r:embed="rId10" cstate="print"/>
          <a:stretch>
            <a:fillRect/>
          </a:stretch>
        </p:blipFill>
        <p:spPr>
          <a:xfrm>
            <a:off x="381000" y="4539715"/>
            <a:ext cx="1949985" cy="1949985"/>
          </a:xfrm>
          <a:prstGeom prst="rect">
            <a:avLst/>
          </a:prstGeom>
        </p:spPr>
      </p:pic>
      <p:pic>
        <p:nvPicPr>
          <p:cNvPr id="22" name="Data Mart 3" descr="hp2.png"/>
          <p:cNvPicPr>
            <a:picLocks noChangeAspect="1"/>
          </p:cNvPicPr>
          <p:nvPr/>
        </p:nvPicPr>
        <p:blipFill>
          <a:blip r:embed="rId11" cstate="print"/>
          <a:stretch>
            <a:fillRect/>
          </a:stretch>
        </p:blipFill>
        <p:spPr>
          <a:xfrm>
            <a:off x="6781800" y="4724400"/>
            <a:ext cx="1855520" cy="795223"/>
          </a:xfrm>
          <a:prstGeom prst="rect">
            <a:avLst/>
          </a:prstGeom>
          <a:effectLst>
            <a:reflection blurRad="6350" stA="52000" endA="300" endPos="35000" dir="5400000" sy="-100000" algn="bl" rotWithShape="0"/>
          </a:effectLst>
        </p:spPr>
      </p:pic>
      <p:sp>
        <p:nvSpPr>
          <p:cNvPr id="34" name="Hub and Spoke Text"/>
          <p:cNvSpPr txBox="1"/>
          <p:nvPr/>
        </p:nvSpPr>
        <p:spPr>
          <a:xfrm>
            <a:off x="0" y="5867400"/>
            <a:ext cx="9144000" cy="969496"/>
          </a:xfrm>
          <a:prstGeom prst="rect">
            <a:avLst/>
          </a:prstGeom>
          <a:noFill/>
        </p:spPr>
        <p:txBody>
          <a:bodyPr wrap="square" rtlCol="0">
            <a:spAutoFit/>
          </a:bodyPr>
          <a:lstStyle/>
          <a:p>
            <a:pPr algn="ctr"/>
            <a:r>
              <a:rPr lang="en-GB" sz="1900" b="1" dirty="0" smtClean="0">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rPr>
              <a:t>A Hub and Spoke solution gives you the flexibility to add/change diverse workloads/user groups, while maintaining  data consistency across the enterprise</a:t>
            </a:r>
            <a:endParaRPr lang="en-GB" sz="1900" b="1" dirty="0">
              <a:effectLst>
                <a:outerShdw blurRad="38100" dist="38100" dir="2700000" algn="tl">
                  <a:srgbClr xmlns:mc="http://schemas.openxmlformats.org/markup-compatibility/2006" xmlns:a14="http://schemas.microsoft.com/office/drawing/2007/7/7/main" val="000000" mc:Ignorable="">
                    <a:alpha val="43137"/>
                  </a:srgbClr>
                </a:outerShdw>
              </a:effectLst>
              <a:latin typeface="Segoe UI" pitchFamily="34" charset="0"/>
              <a:ea typeface="Segoe UI" pitchFamily="34" charset="0"/>
              <a:cs typeface="Segoe UI" pitchFamily="34" charset="0"/>
            </a:endParaRPr>
          </a:p>
        </p:txBody>
      </p:sp>
      <p:sp>
        <p:nvSpPr>
          <p:cNvPr id="36" name="Huband Spoke Claim 2"/>
          <p:cNvSpPr txBox="1"/>
          <p:nvPr/>
        </p:nvSpPr>
        <p:spPr>
          <a:xfrm>
            <a:off x="533400" y="1143000"/>
            <a:ext cx="2743200" cy="1477328"/>
          </a:xfrm>
          <a:prstGeom prst="rect">
            <a:avLst/>
          </a:prstGeom>
          <a:noFill/>
        </p:spPr>
        <p:txBody>
          <a:bodyPr wrap="square" rtlCol="0">
            <a:spAutoFit/>
          </a:bodyPr>
          <a:lstStyle/>
          <a:p>
            <a:r>
              <a:rPr lang="en-GB" dirty="0" smtClean="0">
                <a:latin typeface="Segoe UI" pitchFamily="34" charset="0"/>
                <a:ea typeface="Segoe UI" pitchFamily="34" charset="0"/>
                <a:cs typeface="Segoe UI" pitchFamily="34" charset="0"/>
              </a:rPr>
              <a:t>Parallel database copy technology enables rapid data movement and consistency between hub and spokes</a:t>
            </a:r>
            <a:endParaRPr lang="en-GB" dirty="0">
              <a:latin typeface="Segoe UI" pitchFamily="34" charset="0"/>
              <a:ea typeface="Segoe UI" pitchFamily="34" charset="0"/>
              <a:cs typeface="Segoe UI" pitchFamily="34" charset="0"/>
            </a:endParaRPr>
          </a:p>
        </p:txBody>
      </p:sp>
      <p:pic>
        <p:nvPicPr>
          <p:cNvPr id="3080" name="user 2"/>
          <p:cNvPicPr>
            <a:picLocks noChangeAspect="1" noChangeArrowheads="1"/>
          </p:cNvPicPr>
          <p:nvPr/>
        </p:nvPicPr>
        <p:blipFill>
          <a:blip r:embed="rId12" cstate="print"/>
          <a:srcRect/>
          <a:stretch>
            <a:fillRect/>
          </a:stretch>
        </p:blipFill>
        <p:spPr bwMode="auto">
          <a:xfrm>
            <a:off x="2882900" y="3175000"/>
            <a:ext cx="1781856" cy="2676525"/>
          </a:xfrm>
          <a:prstGeom prst="rect">
            <a:avLst/>
          </a:prstGeom>
          <a:noFill/>
          <a:ln w="9525">
            <a:noFill/>
            <a:miter lim="800000"/>
            <a:headEnd/>
            <a:tailEnd/>
          </a:ln>
          <a:effectLst/>
        </p:spPr>
      </p:pic>
      <p:pic>
        <p:nvPicPr>
          <p:cNvPr id="21" name="Data Mart 2"/>
          <p:cNvPicPr/>
          <p:nvPr/>
        </p:nvPicPr>
        <p:blipFill>
          <a:blip r:embed="rId13" cstate="print"/>
          <a:srcRect l="967" t="1659" r="1350" b="14077"/>
          <a:stretch>
            <a:fillRect/>
          </a:stretch>
        </p:blipFill>
        <p:spPr bwMode="auto">
          <a:xfrm>
            <a:off x="3429000" y="4953000"/>
            <a:ext cx="1828800" cy="742384"/>
          </a:xfrm>
          <a:prstGeom prst="rect">
            <a:avLst/>
          </a:prstGeom>
          <a:noFill/>
          <a:ln w="9525">
            <a:noFill/>
            <a:miter lim="800000"/>
            <a:headEnd/>
            <a:tailEnd/>
          </a:ln>
          <a:effectLst>
            <a:outerShdw blurRad="76200" dir="13500000" sy="23000" kx="1200000" algn="br" rotWithShape="0">
              <a:prstClr val="black">
                <a:alpha val="20000"/>
              </a:prstClr>
            </a:outerShdw>
            <a:reflection blurRad="6350" stA="52000" endA="300" endPos="35000" dir="5400000" sy="-100000" algn="bl" rotWithShape="0"/>
            <a:softEdge rad="31750"/>
          </a:effectLst>
        </p:spPr>
      </p:pic>
      <p:sp>
        <p:nvSpPr>
          <p:cNvPr id="35" name="Hub and Spoke Claim 1"/>
          <p:cNvSpPr txBox="1"/>
          <p:nvPr/>
        </p:nvSpPr>
        <p:spPr>
          <a:xfrm>
            <a:off x="304800" y="5029200"/>
            <a:ext cx="8686800" cy="646331"/>
          </a:xfrm>
          <a:prstGeom prst="rect">
            <a:avLst/>
          </a:prstGeom>
          <a:solidFill>
            <a:srgbClr xmlns:mc="http://schemas.openxmlformats.org/markup-compatibility/2006" xmlns:a14="http://schemas.microsoft.com/office/drawing/2007/7/7/main" val="000000" mc:Ignorable="">
              <a:alpha val="45098"/>
            </a:srgbClr>
          </a:solidFill>
        </p:spPr>
        <p:txBody>
          <a:bodyPr wrap="square" rtlCol="0">
            <a:spAutoFit/>
          </a:bodyPr>
          <a:lstStyle/>
          <a:p>
            <a:pPr algn="ctr"/>
            <a:r>
              <a:rPr lang="en-GB" dirty="0" smtClean="0">
                <a:latin typeface="Segoe UI" pitchFamily="34" charset="0"/>
                <a:ea typeface="Segoe UI" pitchFamily="34" charset="0"/>
                <a:cs typeface="Segoe UI" pitchFamily="34" charset="0"/>
              </a:rPr>
              <a:t>Create SQL Server 2008, Fast Track Data Warehouse, and SQL Server Analysis Services spokes</a:t>
            </a:r>
            <a:endParaRPr lang="en-GB" dirty="0">
              <a:latin typeface="Segoe UI" pitchFamily="34" charset="0"/>
              <a:ea typeface="Segoe UI" pitchFamily="34" charset="0"/>
              <a:cs typeface="Segoe UI" pitchFamily="34" charset="0"/>
            </a:endParaRPr>
          </a:p>
        </p:txBody>
      </p:sp>
      <p:sp>
        <p:nvSpPr>
          <p:cNvPr id="25" name="Huband Spoke Claim 3"/>
          <p:cNvSpPr txBox="1"/>
          <p:nvPr/>
        </p:nvSpPr>
        <p:spPr>
          <a:xfrm>
            <a:off x="6172200" y="1143000"/>
            <a:ext cx="2819400" cy="1754326"/>
          </a:xfrm>
          <a:prstGeom prst="rect">
            <a:avLst/>
          </a:prstGeom>
          <a:noFill/>
        </p:spPr>
        <p:txBody>
          <a:bodyPr wrap="square" rtlCol="0">
            <a:spAutoFit/>
          </a:bodyPr>
          <a:lstStyle/>
          <a:p>
            <a:r>
              <a:rPr lang="en-US" dirty="0" smtClean="0">
                <a:latin typeface="Segoe UI" pitchFamily="34" charset="0"/>
                <a:ea typeface="Segoe UI" pitchFamily="34" charset="0"/>
                <a:cs typeface="Segoe UI" pitchFamily="34" charset="0"/>
              </a:rPr>
              <a:t>Support user groups with very different SLAs:</a:t>
            </a:r>
          </a:p>
          <a:p>
            <a:r>
              <a:rPr lang="en-US" dirty="0" smtClean="0">
                <a:latin typeface="Segoe UI" pitchFamily="34" charset="0"/>
                <a:ea typeface="Segoe UI" pitchFamily="34" charset="0"/>
                <a:cs typeface="Segoe UI" pitchFamily="34" charset="0"/>
              </a:rPr>
              <a:t>	Performance</a:t>
            </a:r>
          </a:p>
          <a:p>
            <a:r>
              <a:rPr lang="en-US" dirty="0" smtClean="0">
                <a:latin typeface="Segoe UI" pitchFamily="34" charset="0"/>
                <a:ea typeface="Segoe UI" pitchFamily="34" charset="0"/>
                <a:cs typeface="Segoe UI" pitchFamily="34" charset="0"/>
              </a:rPr>
              <a:t>	Capacity</a:t>
            </a:r>
          </a:p>
          <a:p>
            <a:r>
              <a:rPr lang="en-US" dirty="0" smtClean="0">
                <a:latin typeface="Segoe UI" pitchFamily="34" charset="0"/>
                <a:ea typeface="Segoe UI" pitchFamily="34" charset="0"/>
                <a:cs typeface="Segoe UI" pitchFamily="34" charset="0"/>
              </a:rPr>
              <a:t>	Loading</a:t>
            </a:r>
          </a:p>
          <a:p>
            <a:r>
              <a:rPr lang="en-US" dirty="0" smtClean="0">
                <a:latin typeface="Segoe UI" pitchFamily="34" charset="0"/>
                <a:ea typeface="Segoe UI" pitchFamily="34" charset="0"/>
                <a:cs typeface="Segoe UI" pitchFamily="34" charset="0"/>
              </a:rPr>
              <a:t>	Concurrency</a:t>
            </a:r>
            <a:endParaRPr lang="en-GB" dirty="0">
              <a:latin typeface="Segoe UI" pitchFamily="34" charset="0"/>
              <a:ea typeface="Segoe UI" pitchFamily="34" charset="0"/>
              <a:cs typeface="Segoe UI" pitchFamily="34" charset="0"/>
            </a:endParaRPr>
          </a:p>
        </p:txBody>
      </p:sp>
      <p:sp>
        <p:nvSpPr>
          <p:cNvPr id="20" name="Title 1"/>
          <p:cNvSpPr>
            <a:spLocks noGrp="1"/>
          </p:cNvSpPr>
          <p:nvPr>
            <p:ph type="title"/>
          </p:nvPr>
        </p:nvSpPr>
        <p:spPr>
          <a:xfrm>
            <a:off x="76200" y="230188"/>
            <a:ext cx="9067800" cy="526298"/>
          </a:xfrm>
        </p:spPr>
        <p:txBody>
          <a:bodyPr/>
          <a:lstStyle/>
          <a:p>
            <a:r>
              <a:rPr lang="en-GB" sz="3800" dirty="0"/>
              <a:t>Hub and Spoke – Flexible Business Alignment</a:t>
            </a: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3085"/>
                                        </p:tgtEl>
                                        <p:attrNameLst>
                                          <p:attrName>style.visibility</p:attrName>
                                        </p:attrNameLst>
                                      </p:cBhvr>
                                      <p:to>
                                        <p:strVal val="visible"/>
                                      </p:to>
                                    </p:set>
                                    <p:animEffect transition="in" filter="wipe(up)">
                                      <p:cBhvr>
                                        <p:cTn id="14" dur="1000"/>
                                        <p:tgtEl>
                                          <p:spTgt spid="3085"/>
                                        </p:tgtEl>
                                      </p:cBhvr>
                                    </p:animEffect>
                                  </p:childTnLst>
                                </p:cTn>
                              </p:par>
                              <p:par>
                                <p:cTn id="15" presetID="22" presetClass="entr" presetSubtype="1" fill="hold" nodeType="withEffect">
                                  <p:stCondLst>
                                    <p:cond delay="0"/>
                                  </p:stCondLst>
                                  <p:childTnLst>
                                    <p:set>
                                      <p:cBhvr>
                                        <p:cTn id="16" dur="1" fill="hold">
                                          <p:stCondLst>
                                            <p:cond delay="0"/>
                                          </p:stCondLst>
                                        </p:cTn>
                                        <p:tgtEl>
                                          <p:spTgt spid="3084"/>
                                        </p:tgtEl>
                                        <p:attrNameLst>
                                          <p:attrName>style.visibility</p:attrName>
                                        </p:attrNameLst>
                                      </p:cBhvr>
                                      <p:to>
                                        <p:strVal val="visible"/>
                                      </p:to>
                                    </p:set>
                                    <p:animEffect transition="in" filter="wipe(up)">
                                      <p:cBhvr>
                                        <p:cTn id="17" dur="1000"/>
                                        <p:tgtEl>
                                          <p:spTgt spid="3084"/>
                                        </p:tgtEl>
                                      </p:cBhvr>
                                    </p:animEffect>
                                  </p:childTnLst>
                                </p:cTn>
                              </p:par>
                              <p:par>
                                <p:cTn id="18" presetID="22" presetClass="entr" presetSubtype="1" fill="hold" nodeType="withEffect">
                                  <p:stCondLst>
                                    <p:cond delay="0"/>
                                  </p:stCondLst>
                                  <p:childTnLst>
                                    <p:set>
                                      <p:cBhvr>
                                        <p:cTn id="19" dur="1" fill="hold">
                                          <p:stCondLst>
                                            <p:cond delay="0"/>
                                          </p:stCondLst>
                                        </p:cTn>
                                        <p:tgtEl>
                                          <p:spTgt spid="3083"/>
                                        </p:tgtEl>
                                        <p:attrNameLst>
                                          <p:attrName>style.visibility</p:attrName>
                                        </p:attrNameLst>
                                      </p:cBhvr>
                                      <p:to>
                                        <p:strVal val="visible"/>
                                      </p:to>
                                    </p:set>
                                    <p:animEffect transition="in" filter="wipe(up)">
                                      <p:cBhvr>
                                        <p:cTn id="20" dur="1000"/>
                                        <p:tgtEl>
                                          <p:spTgt spid="308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10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5" grpId="0" animBg="1"/>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Next Steps</a:t>
            </a:r>
            <a:endParaRPr lang="en-US" dirty="0"/>
          </a:p>
        </p:txBody>
      </p:sp>
      <p:sp>
        <p:nvSpPr>
          <p:cNvPr id="3" name="Text Placeholder 2"/>
          <p:cNvSpPr>
            <a:spLocks noGrp="1"/>
          </p:cNvSpPr>
          <p:nvPr>
            <p:ph type="body" sz="quarter" idx="10"/>
          </p:nvPr>
        </p:nvSpPr>
        <p:spPr>
          <a:xfrm>
            <a:off x="381000" y="1002464"/>
            <a:ext cx="8382000" cy="4025717"/>
          </a:xfrm>
        </p:spPr>
        <p:txBody>
          <a:bodyPr/>
          <a:lstStyle/>
          <a:p>
            <a:r>
              <a:rPr lang="en-US" i="1" dirty="0" smtClean="0"/>
              <a:t>Learn More:</a:t>
            </a:r>
          </a:p>
          <a:p>
            <a:pPr lvl="1"/>
            <a:r>
              <a:rPr lang="en-US" sz="2400" dirty="0" smtClean="0"/>
              <a:t>Visit  the </a:t>
            </a:r>
            <a:r>
              <a:rPr lang="en-US" sz="2400" dirty="0" smtClean="0">
                <a:hlinkClick r:id="rId2"/>
              </a:rPr>
              <a:t>Microsoft Data Warehousing portal</a:t>
            </a:r>
            <a:endParaRPr lang="en-US" sz="2400" dirty="0" smtClean="0"/>
          </a:p>
          <a:p>
            <a:pPr lvl="1"/>
            <a:r>
              <a:rPr lang="en-US" sz="2400" dirty="0" smtClean="0"/>
              <a:t>Visit the </a:t>
            </a:r>
            <a:r>
              <a:rPr lang="en-US" sz="2400" dirty="0" smtClean="0">
                <a:hlinkClick r:id="rId3"/>
              </a:rPr>
              <a:t>Fast Track</a:t>
            </a:r>
            <a:r>
              <a:rPr lang="en-US" sz="2400" dirty="0" smtClean="0"/>
              <a:t> and </a:t>
            </a:r>
            <a:r>
              <a:rPr lang="en-US" sz="2400" dirty="0" smtClean="0">
                <a:hlinkClick r:id="rId4"/>
              </a:rPr>
              <a:t>Parallel Data Warehouse</a:t>
            </a:r>
            <a:r>
              <a:rPr lang="en-US" sz="2400" dirty="0" smtClean="0"/>
              <a:t> web pages</a:t>
            </a:r>
          </a:p>
          <a:p>
            <a:pPr lvl="1"/>
            <a:r>
              <a:rPr lang="en-US" sz="2400" dirty="0" smtClean="0"/>
              <a:t>Visit the SQL Server </a:t>
            </a:r>
            <a:r>
              <a:rPr lang="en-US" sz="2400" dirty="0" smtClean="0">
                <a:hlinkClick r:id="rId5"/>
              </a:rPr>
              <a:t>DW Portal</a:t>
            </a:r>
            <a:r>
              <a:rPr lang="en-US" sz="2400" dirty="0" smtClean="0"/>
              <a:t> on TechNet</a:t>
            </a:r>
          </a:p>
          <a:p>
            <a:pPr lvl="1">
              <a:buNone/>
            </a:pPr>
            <a:r>
              <a:rPr lang="en-US" sz="2400" dirty="0" smtClean="0"/>
              <a:t> </a:t>
            </a:r>
            <a:endParaRPr lang="en-US" dirty="0" smtClean="0"/>
          </a:p>
          <a:p>
            <a:r>
              <a:rPr lang="en-US" i="1" dirty="0" smtClean="0"/>
              <a:t>Try Now:</a:t>
            </a:r>
          </a:p>
          <a:p>
            <a:pPr lvl="1"/>
            <a:r>
              <a:rPr lang="en-US" sz="2400" dirty="0" smtClean="0"/>
              <a:t>Talk to your Microsoft representative about scheduling:</a:t>
            </a:r>
          </a:p>
          <a:p>
            <a:pPr lvl="2"/>
            <a:r>
              <a:rPr lang="en-US" sz="2000" dirty="0" smtClean="0"/>
              <a:t>Data Warehouse roadmap service</a:t>
            </a:r>
          </a:p>
          <a:p>
            <a:pPr lvl="2"/>
            <a:r>
              <a:rPr lang="en-US" sz="2000" dirty="0" smtClean="0"/>
              <a:t>Fast Track POC</a:t>
            </a: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rot="16200000">
            <a:off x="5148888" y="-1493962"/>
            <a:ext cx="1768724" cy="6221505"/>
          </a:xfrm>
          <a:prstGeom prst="rect">
            <a:avLst/>
          </a:prstGeom>
          <a:gradFill flip="none" rotWithShape="1">
            <a:gsLst>
              <a:gs pos="0">
                <a:schemeClr val="bg1">
                  <a:alpha val="80000"/>
                </a:schemeClr>
              </a:gs>
              <a:gs pos="50000">
                <a:srgbClr xmlns:mc="http://schemas.openxmlformats.org/markup-compatibility/2006" xmlns:a14="http://schemas.microsoft.com/office/drawing/2007/7/7/main" val="000000" mc:Ignorable="">
                  <a:alpha val="34000"/>
                </a:srgbClr>
              </a:gs>
              <a:gs pos="100000">
                <a:srgbClr xmlns:mc="http://schemas.openxmlformats.org/markup-compatibility/2006" xmlns:a14="http://schemas.microsoft.com/office/drawing/2007/7/7/main" val="FFFFFF" mc:Ignorable="">
                  <a:lumMod val="75000"/>
                  <a:alpha val="0"/>
                </a:srgbClr>
              </a:gs>
            </a:gsLst>
            <a:lin ang="5400000" scaled="1"/>
            <a:tileRect/>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xmlns:mc="http://schemas.openxmlformats.org/markup-compatibility/2006" xmlns:a14="http://schemas.microsoft.com/office/drawing/2007/7/7/main" val="FFFFFF" mc:Ignorable=""/>
              </a:solidFill>
              <a:effectLst/>
              <a:uLnTx/>
              <a:uFillTx/>
              <a:latin typeface="Arial"/>
              <a:ea typeface="+mn-ea"/>
              <a:cs typeface="+mn-cs"/>
            </a:endParaRPr>
          </a:p>
        </p:txBody>
      </p:sp>
      <p:sp>
        <p:nvSpPr>
          <p:cNvPr id="40" name="Rectangle 39"/>
          <p:cNvSpPr/>
          <p:nvPr/>
        </p:nvSpPr>
        <p:spPr>
          <a:xfrm rot="16200000">
            <a:off x="6273956" y="1002709"/>
            <a:ext cx="831912" cy="4908175"/>
          </a:xfrm>
          <a:prstGeom prst="rect">
            <a:avLst/>
          </a:prstGeom>
          <a:gradFill flip="none" rotWithShape="1">
            <a:gsLst>
              <a:gs pos="0">
                <a:schemeClr val="bg1">
                  <a:alpha val="80000"/>
                </a:schemeClr>
              </a:gs>
              <a:gs pos="50000">
                <a:srgbClr xmlns:mc="http://schemas.openxmlformats.org/markup-compatibility/2006" xmlns:a14="http://schemas.microsoft.com/office/drawing/2007/7/7/main" val="000000" mc:Ignorable="">
                  <a:alpha val="34000"/>
                </a:srgbClr>
              </a:gs>
              <a:gs pos="100000">
                <a:srgbClr xmlns:mc="http://schemas.openxmlformats.org/markup-compatibility/2006" xmlns:a14="http://schemas.microsoft.com/office/drawing/2007/7/7/main" val="FFFFFF" mc:Ignorable="">
                  <a:lumMod val="75000"/>
                  <a:alpha val="0"/>
                </a:srgbClr>
              </a:gs>
            </a:gsLst>
            <a:lin ang="5400000" scaled="1"/>
            <a:tileRect/>
          </a:gradFill>
          <a:ln w="25400" cap="flat" cmpd="sng" algn="ctr">
            <a:no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xmlns:mc="http://schemas.openxmlformats.org/markup-compatibility/2006" xmlns:a14="http://schemas.microsoft.com/office/drawing/2007/7/7/main" val="FFFFFF" mc:Ignorable=""/>
              </a:solidFill>
              <a:effectLst/>
              <a:uLnTx/>
              <a:uFillTx/>
              <a:latin typeface="Arial"/>
              <a:ea typeface="+mn-ea"/>
              <a:cs typeface="+mn-cs"/>
            </a:endParaRPr>
          </a:p>
        </p:txBody>
      </p:sp>
      <p:pic>
        <p:nvPicPr>
          <p:cNvPr id="3077" name="Picture 5" descr="C:\Program Files\Microsoft Resource DVD Artwork\DVD_ART\Artwork_Imagery\Photos_for_PPT\Soft-edge_photos\FY06 Brand - IT Portraits\MS IT 06_Alecha woman standing servers laptop .png"/>
          <p:cNvPicPr>
            <a:picLocks noChangeAspect="1" noChangeArrowheads="1"/>
          </p:cNvPicPr>
          <p:nvPr/>
        </p:nvPicPr>
        <p:blipFill>
          <a:blip r:embed="rId3" cstate="print"/>
          <a:srcRect t="10915" b="13589"/>
          <a:stretch>
            <a:fillRect/>
          </a:stretch>
        </p:blipFill>
        <p:spPr bwMode="auto">
          <a:xfrm>
            <a:off x="4013583" y="4195482"/>
            <a:ext cx="2806267" cy="2662518"/>
          </a:xfrm>
          <a:prstGeom prst="rect">
            <a:avLst/>
          </a:prstGeom>
          <a:solidFill>
            <a:schemeClr val="tx2">
              <a:lumMod val="50000"/>
            </a:schemeClr>
          </a:solidFill>
        </p:spPr>
      </p:pic>
      <p:sp>
        <p:nvSpPr>
          <p:cNvPr id="22" name="Title 21"/>
          <p:cNvSpPr>
            <a:spLocks noGrp="1"/>
          </p:cNvSpPr>
          <p:nvPr>
            <p:ph type="title"/>
          </p:nvPr>
        </p:nvSpPr>
        <p:spPr/>
        <p:txBody>
          <a:bodyPr/>
          <a:lstStyle/>
          <a:p>
            <a:r>
              <a:rPr b="1" smtClean="0"/>
              <a:t>Summary</a:t>
            </a:r>
            <a:endParaRPr lang="en-US" b="1" dirty="0"/>
          </a:p>
        </p:txBody>
      </p:sp>
      <p:sp>
        <p:nvSpPr>
          <p:cNvPr id="15" name="Content Placeholder 2"/>
          <p:cNvSpPr txBox="1">
            <a:spLocks/>
          </p:cNvSpPr>
          <p:nvPr/>
        </p:nvSpPr>
        <p:spPr>
          <a:xfrm>
            <a:off x="2985247" y="869577"/>
            <a:ext cx="8915399" cy="1725705"/>
          </a:xfrm>
          <a:prstGeom prst="rect">
            <a:avLst/>
          </a:prstGeom>
        </p:spPr>
        <p:txBody>
          <a:bodyPr/>
          <a:lstStyle/>
          <a:p>
            <a:pPr marL="228600" marR="0" lvl="1" indent="-228600" algn="l" defTabSz="914363" rtl="0" eaLnBrk="1" fontAlgn="auto" latinLnBrk="0" hangingPunct="1">
              <a:lnSpc>
                <a:spcPct val="90000"/>
              </a:lnSpc>
              <a:spcBef>
                <a:spcPct val="20000"/>
              </a:spcBef>
              <a:spcAft>
                <a:spcPts val="0"/>
              </a:spcAft>
              <a:buClrTx/>
              <a:buSzPct val="80000"/>
              <a:buFontTx/>
              <a:buBlip>
                <a:blip r:embed="rId4"/>
              </a:buBlip>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Faster time to solution</a:t>
            </a:r>
          </a:p>
          <a:p>
            <a:pPr marL="228600" marR="0" lvl="1" indent="-228600" algn="l" defTabSz="914363" rtl="0" eaLnBrk="1" fontAlgn="auto" latinLnBrk="0" hangingPunct="1">
              <a:lnSpc>
                <a:spcPct val="90000"/>
              </a:lnSpc>
              <a:spcBef>
                <a:spcPct val="20000"/>
              </a:spcBef>
              <a:spcAft>
                <a:spcPts val="0"/>
              </a:spcAft>
              <a:buClrTx/>
              <a:buSzPct val="80000"/>
              <a:buFontTx/>
              <a:buBlip>
                <a:blip r:embed="rId4"/>
              </a:buBlip>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High scale: up to 48TB</a:t>
            </a:r>
          </a:p>
          <a:p>
            <a:pPr marL="228600" marR="0" lvl="1" indent="-228600" algn="l" defTabSz="914363" rtl="0" eaLnBrk="1" fontAlgn="auto" latinLnBrk="0" hangingPunct="1">
              <a:lnSpc>
                <a:spcPct val="90000"/>
              </a:lnSpc>
              <a:spcBef>
                <a:spcPct val="20000"/>
              </a:spcBef>
              <a:spcAft>
                <a:spcPts val="0"/>
              </a:spcAft>
              <a:buClrTx/>
              <a:buSzPct val="80000"/>
              <a:buFontTx/>
              <a:buBlip>
                <a:blip r:embed="rId4"/>
              </a:buBlip>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Low TCO with better price performance; industry standard hardware</a:t>
            </a:r>
          </a:p>
          <a:p>
            <a:pPr marL="228600" marR="0" lvl="1" indent="-228600" algn="l" defTabSz="914363" rtl="0" eaLnBrk="1" fontAlgn="auto" latinLnBrk="0" hangingPunct="1">
              <a:lnSpc>
                <a:spcPct val="90000"/>
              </a:lnSpc>
              <a:spcBef>
                <a:spcPct val="20000"/>
              </a:spcBef>
              <a:spcAft>
                <a:spcPts val="0"/>
              </a:spcAft>
              <a:buClrTx/>
              <a:buSzPct val="80000"/>
              <a:buFontTx/>
              <a:buBlip>
                <a:blip r:embed="rId4"/>
              </a:buBlip>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Better performance out of the box and predictable performance</a:t>
            </a:r>
          </a:p>
          <a:p>
            <a:pPr marL="228600" marR="0" lvl="1" indent="-228600" algn="l" defTabSz="914363" rtl="0" eaLnBrk="1" fontAlgn="auto" latinLnBrk="0" hangingPunct="1">
              <a:lnSpc>
                <a:spcPct val="90000"/>
              </a:lnSpc>
              <a:spcBef>
                <a:spcPct val="20000"/>
              </a:spcBef>
              <a:spcAft>
                <a:spcPts val="0"/>
              </a:spcAft>
              <a:buClrTx/>
              <a:buSzPct val="80000"/>
              <a:buFontTx/>
              <a:buBlip>
                <a:blip r:embed="rId4"/>
              </a:buBlip>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Reduced risk through balanced hardware &amp; Best practices</a:t>
            </a:r>
          </a:p>
          <a:p>
            <a:pPr marL="228600" marR="0" lvl="1" indent="-228600" algn="l" defTabSz="914363" rtl="0" eaLnBrk="1" fontAlgn="auto" latinLnBrk="0" hangingPunct="1">
              <a:lnSpc>
                <a:spcPct val="90000"/>
              </a:lnSpc>
              <a:spcBef>
                <a:spcPct val="20000"/>
              </a:spcBef>
              <a:spcAft>
                <a:spcPts val="0"/>
              </a:spcAft>
              <a:buClrTx/>
              <a:buSzPct val="80000"/>
              <a:buFontTx/>
              <a:buBlip>
                <a:blip r:embed="rId4"/>
              </a:buBlip>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Integration with Madison Hub &amp; Spoke Architecture</a:t>
            </a:r>
          </a:p>
        </p:txBody>
      </p:sp>
      <p:sp useBgFill="1">
        <p:nvSpPr>
          <p:cNvPr id="20" name="Rounded Rectangle 19"/>
          <p:cNvSpPr/>
          <p:nvPr/>
        </p:nvSpPr>
        <p:spPr bwMode="auto">
          <a:xfrm>
            <a:off x="383233" y="1116343"/>
            <a:ext cx="1983450" cy="1102421"/>
          </a:xfrm>
          <a:prstGeom prst="roundRect">
            <a:avLst>
              <a:gd name="adj" fmla="val 23165"/>
            </a:avLst>
          </a:prstGeom>
          <a:blipFill dpi="0" rotWithShape="0">
            <a:blip r:embed="rId5" cstate="print">
              <a:lum/>
            </a:blip>
            <a:srcRect/>
            <a:stretch>
              <a:fillRect l="-27917" t="-138499" r="-129052" b="-594000"/>
            </a:stretch>
          </a:blipFill>
          <a:ln>
            <a:solidFill>
              <a:schemeClr val="accent5"/>
            </a:solidFill>
            <a:headEnd type="none" w="med" len="med"/>
            <a:tailEnd type="none" w="med" len="med"/>
          </a:ln>
          <a:effectLst>
            <a:outerShdw blurRad="254000" dist="152400" dir="5400000" algn="ctr" rotWithShape="0">
              <a:srgbClr xmlns:mc="http://schemas.openxmlformats.org/markup-compatibility/2006" xmlns:a14="http://schemas.microsoft.com/office/drawing/2007/7/7/main" val="000000" mc:Ignorable="">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defTabSz="914363">
              <a:lnSpc>
                <a:spcPct val="90000"/>
              </a:lnSpc>
              <a:spcBef>
                <a:spcPct val="20000"/>
              </a:spcBef>
              <a:buSzPct val="80000"/>
              <a:defRPr/>
            </a:pPr>
            <a:r>
              <a:rPr lang="en-US" sz="1600" dirty="0" smtClean="0">
                <a:solidFill>
                  <a:schemeClr val="tx1"/>
                </a:solidFill>
                <a:latin typeface="Segoe Semibold" pitchFamily="34" charset="0"/>
              </a:rPr>
              <a:t>Fast Track </a:t>
            </a:r>
            <a:br>
              <a:rPr lang="en-US" sz="1600" dirty="0" smtClean="0">
                <a:solidFill>
                  <a:schemeClr val="tx1"/>
                </a:solidFill>
                <a:latin typeface="Segoe Semibold" pitchFamily="34" charset="0"/>
              </a:rPr>
            </a:br>
            <a:r>
              <a:rPr lang="en-US" sz="1600" dirty="0" smtClean="0">
                <a:solidFill>
                  <a:schemeClr val="tx1"/>
                </a:solidFill>
                <a:latin typeface="Segoe Semibold" pitchFamily="34" charset="0"/>
              </a:rPr>
              <a:t>Data Warehouse </a:t>
            </a:r>
            <a:br>
              <a:rPr lang="en-US" sz="1600" dirty="0" smtClean="0">
                <a:solidFill>
                  <a:schemeClr val="tx1"/>
                </a:solidFill>
                <a:latin typeface="Segoe Semibold" pitchFamily="34" charset="0"/>
              </a:rPr>
            </a:br>
            <a:r>
              <a:rPr lang="en-US" sz="1600" dirty="0" smtClean="0">
                <a:solidFill>
                  <a:schemeClr val="tx1"/>
                </a:solidFill>
                <a:latin typeface="Segoe Semibold" pitchFamily="34" charset="0"/>
              </a:rPr>
              <a:t>offers customers</a:t>
            </a:r>
          </a:p>
        </p:txBody>
      </p:sp>
      <p:cxnSp>
        <p:nvCxnSpPr>
          <p:cNvPr id="21" name="Straight Connector 20"/>
          <p:cNvCxnSpPr/>
          <p:nvPr/>
        </p:nvCxnSpPr>
        <p:spPr>
          <a:xfrm>
            <a:off x="2352511" y="1669708"/>
            <a:ext cx="54864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903049" y="699247"/>
            <a:ext cx="370595" cy="1801906"/>
            <a:chOff x="5796852" y="679114"/>
            <a:chExt cx="198341" cy="3596419"/>
          </a:xfrm>
        </p:grpSpPr>
        <p:cxnSp>
          <p:nvCxnSpPr>
            <p:cNvPr id="24" name="Straight Connector 23"/>
            <p:cNvCxnSpPr/>
            <p:nvPr/>
          </p:nvCxnSpPr>
          <p:spPr>
            <a:xfrm>
              <a:off x="5799439" y="679114"/>
              <a:ext cx="195754" cy="158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797664" y="4273944"/>
              <a:ext cx="195753" cy="158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4005422" y="2477600"/>
              <a:ext cx="3584448"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4316508" y="3040202"/>
            <a:ext cx="5136775" cy="911019"/>
          </a:xfrm>
          <a:prstGeom prst="rect">
            <a:avLst/>
          </a:prstGeom>
        </p:spPr>
        <p:txBody>
          <a:bodyPr wrap="square">
            <a:spAutoFit/>
          </a:bodyPr>
          <a:lstStyle/>
          <a:p>
            <a:pPr marL="228600" lvl="1" indent="-228600" defTabSz="914363">
              <a:lnSpc>
                <a:spcPct val="90000"/>
              </a:lnSpc>
              <a:spcBef>
                <a:spcPct val="20000"/>
              </a:spcBef>
              <a:buSzPct val="80000"/>
              <a:buBlip>
                <a:blip r:embed="rId4"/>
              </a:buBlip>
              <a:defRPr/>
            </a:pPr>
            <a:r>
              <a:rPr lang="en-US" sz="1400" dirty="0" smtClean="0"/>
              <a:t>Twelve reference architectures from HP, Dell, Bull, EMC and IBM</a:t>
            </a:r>
          </a:p>
          <a:p>
            <a:pPr marL="228600" lvl="1" indent="-228600" defTabSz="914363">
              <a:lnSpc>
                <a:spcPct val="90000"/>
              </a:lnSpc>
              <a:spcBef>
                <a:spcPct val="20000"/>
              </a:spcBef>
              <a:buSzPct val="80000"/>
              <a:buBlip>
                <a:blip r:embed="rId4"/>
              </a:buBlip>
              <a:defRPr/>
            </a:pPr>
            <a:r>
              <a:rPr lang="en-US" sz="1400" dirty="0" smtClean="0"/>
              <a:t>System Integrators with industry solution templates – Avanade, HP, Hitachi, Cognizant and EMC</a:t>
            </a:r>
          </a:p>
        </p:txBody>
      </p:sp>
      <p:sp useBgFill="1">
        <p:nvSpPr>
          <p:cNvPr id="28" name="Rounded Rectangle 27"/>
          <p:cNvSpPr/>
          <p:nvPr/>
        </p:nvSpPr>
        <p:spPr bwMode="auto">
          <a:xfrm>
            <a:off x="307030" y="2842053"/>
            <a:ext cx="3337123" cy="1084489"/>
          </a:xfrm>
          <a:prstGeom prst="roundRect">
            <a:avLst>
              <a:gd name="adj" fmla="val 21481"/>
            </a:avLst>
          </a:prstGeom>
          <a:blipFill dpi="0" rotWithShape="0">
            <a:blip r:embed="rId5" cstate="print">
              <a:lum/>
            </a:blip>
            <a:srcRect/>
            <a:stretch>
              <a:fillRect l="-27917" t="-138499" r="-129052" b="-594000"/>
            </a:stretch>
          </a:blipFill>
          <a:ln>
            <a:solidFill>
              <a:schemeClr val="accent1"/>
            </a:solidFill>
            <a:headEnd type="none" w="med" len="med"/>
            <a:tailEnd type="none" w="med" len="med"/>
          </a:ln>
          <a:effectLst>
            <a:outerShdw blurRad="254000" dist="152400" dir="5400000" algn="ctr" rotWithShape="0">
              <a:srgbClr xmlns:mc="http://schemas.openxmlformats.org/markup-compatibility/2006" xmlns:a14="http://schemas.microsoft.com/office/drawing/2007/7/7/main" val="000000" mc:Ignorable="">
                <a:alpha val="62000"/>
              </a:srgb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0" algn="ctr" defTabSz="914363">
              <a:lnSpc>
                <a:spcPct val="90000"/>
              </a:lnSpc>
              <a:spcBef>
                <a:spcPct val="20000"/>
              </a:spcBef>
              <a:buSzPct val="80000"/>
              <a:defRPr/>
            </a:pPr>
            <a:r>
              <a:rPr lang="en-US" sz="1600" dirty="0" smtClean="0">
                <a:latin typeface="Segoe Semibold" pitchFamily="34" charset="0"/>
              </a:rPr>
              <a:t>SQL Server Fast Track Data Warehouse has 2 components</a:t>
            </a:r>
          </a:p>
        </p:txBody>
      </p:sp>
      <p:cxnSp>
        <p:nvCxnSpPr>
          <p:cNvPr id="29" name="Straight Connector 28"/>
          <p:cNvCxnSpPr/>
          <p:nvPr/>
        </p:nvCxnSpPr>
        <p:spPr>
          <a:xfrm>
            <a:off x="3661357" y="3408868"/>
            <a:ext cx="54864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4204383" y="3012141"/>
            <a:ext cx="370313" cy="874059"/>
            <a:chOff x="5796852" y="679114"/>
            <a:chExt cx="266353" cy="3938976"/>
          </a:xfrm>
        </p:grpSpPr>
        <p:cxnSp>
          <p:nvCxnSpPr>
            <p:cNvPr id="32" name="Straight Connector 31"/>
            <p:cNvCxnSpPr/>
            <p:nvPr/>
          </p:nvCxnSpPr>
          <p:spPr>
            <a:xfrm>
              <a:off x="5799440" y="679114"/>
              <a:ext cx="263079" cy="15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800127" y="4610122"/>
              <a:ext cx="263078" cy="158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3831686" y="2651336"/>
              <a:ext cx="393192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3076" name="Picture 4" descr="C:\Program Files\Microsoft Resource DVD Artwork\DVD_ART\Artwork_Imagery\Photos_for_PPT\Soft-edge_photos\FY06 Brand - Vista IT Portraits\Windows Vista IT P FY06 Steve man standing leaning arms crossed servers.png"/>
          <p:cNvPicPr>
            <a:picLocks noChangeAspect="1" noChangeArrowheads="1"/>
          </p:cNvPicPr>
          <p:nvPr/>
        </p:nvPicPr>
        <p:blipFill>
          <a:blip r:embed="rId6" cstate="print"/>
          <a:srcRect l="6588" t="9242" r="14353" b="24711"/>
          <a:stretch>
            <a:fillRect/>
          </a:stretch>
        </p:blipFill>
        <p:spPr bwMode="auto">
          <a:xfrm>
            <a:off x="0" y="4195482"/>
            <a:ext cx="4020670" cy="2662518"/>
          </a:xfrm>
          <a:prstGeom prst="rect">
            <a:avLst/>
          </a:prstGeom>
          <a:noFill/>
        </p:spPr>
      </p:pic>
      <p:cxnSp>
        <p:nvCxnSpPr>
          <p:cNvPr id="36" name="Straight Connector 35"/>
          <p:cNvCxnSpPr/>
          <p:nvPr/>
        </p:nvCxnSpPr>
        <p:spPr>
          <a:xfrm>
            <a:off x="0" y="4193279"/>
            <a:ext cx="9144000" cy="130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2691745" y="5524296"/>
            <a:ext cx="2651760" cy="131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5488646" y="5522590"/>
            <a:ext cx="2660904" cy="131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080" name="Picture 8" descr="C:\Program Files\Microsoft Resource DVD Artwork\DVD_ART\Artwork_Imagery\Photos_for_PPT\Soft-edge_photos\FY06 Brand - Vista IT Work\Windows Vista IT W FY06 Jeff man desktop monitors office smiling sitting.png"/>
          <p:cNvPicPr>
            <a:picLocks noChangeAspect="1" noChangeArrowheads="1"/>
          </p:cNvPicPr>
          <p:nvPr/>
        </p:nvPicPr>
        <p:blipFill>
          <a:blip r:embed="rId7" cstate="print"/>
          <a:srcRect l="23056" t="11376" r="20317" b="6326"/>
          <a:stretch>
            <a:fillRect/>
          </a:stretch>
        </p:blipFill>
        <p:spPr bwMode="auto">
          <a:xfrm>
            <a:off x="6825784" y="4203976"/>
            <a:ext cx="2318216" cy="2640578"/>
          </a:xfrm>
          <a:prstGeom prst="rect">
            <a:avLst/>
          </a:prstGeom>
          <a:noFill/>
        </p:spPr>
      </p:pic>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icrosoft logo and tagline"/>
          <p:cNvPicPr>
            <a:picLocks noChangeArrowheads="1"/>
          </p:cNvPicPr>
          <p:nvPr/>
        </p:nvPicPr>
        <p:blipFill>
          <a:blip r:embed="rId3" cstate="print"/>
          <a:srcRect/>
          <a:stretch>
            <a:fillRect/>
          </a:stretch>
        </p:blipFill>
        <p:spPr bwMode="black">
          <a:xfrm>
            <a:off x="1580359" y="2787387"/>
            <a:ext cx="5983282" cy="1283229"/>
          </a:xfrm>
          <a:prstGeom prst="rect">
            <a:avLst/>
          </a:prstGeom>
          <a:noFill/>
        </p:spPr>
      </p:pic>
      <p:sp>
        <p:nvSpPr>
          <p:cNvPr id="7" name="Text Box 3"/>
          <p:cNvSpPr txBox="1">
            <a:spLocks noChangeArrowheads="1"/>
          </p:cNvSpPr>
          <p:nvPr/>
        </p:nvSpPr>
        <p:spPr bwMode="blackWhite">
          <a:xfrm>
            <a:off x="-1014545" y="6083573"/>
            <a:ext cx="1117309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2009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a:t>
            </a:r>
            <a:r>
              <a:rPr lang="en-US" sz="700" dirty="0" smtClean="0">
                <a:latin typeface="Segoe" pitchFamily="34" charset="0"/>
                <a:cs typeface="Arial" charset="0"/>
              </a:rPr>
              <a:t/>
            </a:r>
            <a:br>
              <a:rPr lang="en-US" sz="700" dirty="0" smtClean="0">
                <a:latin typeface="Segoe" pitchFamily="34" charset="0"/>
                <a:cs typeface="Arial" charset="0"/>
              </a:rPr>
            </a:br>
            <a:r>
              <a:rPr lang="en-US" sz="700" dirty="0" smtClean="0">
                <a:latin typeface="Segoe" pitchFamily="34" charset="0"/>
                <a:cs typeface="Arial" charset="0"/>
              </a:rPr>
              <a:t>it </a:t>
            </a:r>
            <a:r>
              <a:rPr lang="en-US" sz="700" dirty="0">
                <a:latin typeface="Segoe" pitchFamily="34" charset="0"/>
                <a:cs typeface="Arial" charset="0"/>
              </a:rPr>
              <a:t>should not be interpreted to be a commitment on the part </a:t>
            </a:r>
            <a:r>
              <a:rPr lang="en-US" sz="700" dirty="0" smtClean="0">
                <a:latin typeface="Segoe" pitchFamily="34" charset="0"/>
                <a:cs typeface="Arial" charset="0"/>
              </a:rPr>
              <a:t>of Microsoft</a:t>
            </a:r>
            <a:r>
              <a:rPr lang="en-US" sz="700" dirty="0">
                <a:latin typeface="Segoe" pitchFamily="34" charset="0"/>
                <a:cs typeface="Arial" charset="0"/>
              </a:rPr>
              <a: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4193463" y="1045684"/>
            <a:ext cx="4800600" cy="4953000"/>
          </a:xfrm>
          <a:prstGeom prst="round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 name="Title 1"/>
          <p:cNvSpPr>
            <a:spLocks noGrp="1"/>
          </p:cNvSpPr>
          <p:nvPr>
            <p:ph type="title"/>
          </p:nvPr>
        </p:nvSpPr>
        <p:spPr>
          <a:xfrm>
            <a:off x="381000" y="230188"/>
            <a:ext cx="8382000" cy="553998"/>
          </a:xfrm>
        </p:spPr>
        <p:txBody>
          <a:bodyPr/>
          <a:lstStyle/>
          <a:p>
            <a:r>
              <a:rPr lang="en-GB" sz="4000" dirty="0" smtClean="0"/>
              <a:t>Customer Challenges</a:t>
            </a:r>
            <a:endParaRPr lang="en-GB" sz="4000" dirty="0"/>
          </a:p>
        </p:txBody>
      </p:sp>
      <p:sp>
        <p:nvSpPr>
          <p:cNvPr id="3" name="Text Placeholder 2"/>
          <p:cNvSpPr>
            <a:spLocks noGrp="1"/>
          </p:cNvSpPr>
          <p:nvPr>
            <p:ph type="body" sz="quarter" idx="10"/>
          </p:nvPr>
        </p:nvSpPr>
        <p:spPr>
          <a:xfrm>
            <a:off x="381000" y="1371600"/>
            <a:ext cx="3886200" cy="3508653"/>
          </a:xfrm>
        </p:spPr>
        <p:txBody>
          <a:bodyPr/>
          <a:lstStyle/>
          <a:p>
            <a:pPr>
              <a:spcBef>
                <a:spcPts val="600"/>
              </a:spcBef>
            </a:pPr>
            <a:r>
              <a:rPr lang="en-GB" sz="2000" dirty="0" smtClean="0"/>
              <a:t>Increased volumes of data</a:t>
            </a:r>
          </a:p>
          <a:p>
            <a:pPr>
              <a:spcBef>
                <a:spcPts val="600"/>
              </a:spcBef>
            </a:pPr>
            <a:r>
              <a:rPr lang="en-GB" sz="2000" dirty="0" smtClean="0"/>
              <a:t>Need to reduce costs</a:t>
            </a:r>
          </a:p>
          <a:p>
            <a:pPr>
              <a:spcBef>
                <a:spcPts val="600"/>
              </a:spcBef>
            </a:pPr>
            <a:r>
              <a:rPr lang="en-GB" sz="2000" dirty="0" smtClean="0"/>
              <a:t>Increased adoption of DW appliances</a:t>
            </a:r>
          </a:p>
          <a:p>
            <a:pPr>
              <a:spcBef>
                <a:spcPts val="600"/>
              </a:spcBef>
            </a:pPr>
            <a:r>
              <a:rPr lang="en-GB" sz="2000" dirty="0" smtClean="0"/>
              <a:t>Move to MPP</a:t>
            </a:r>
          </a:p>
          <a:p>
            <a:pPr>
              <a:spcBef>
                <a:spcPts val="600"/>
              </a:spcBef>
            </a:pPr>
            <a:r>
              <a:rPr lang="en-GB" sz="2000" dirty="0" smtClean="0"/>
              <a:t>Demand for flexibility and mixed workloads across the enterprise</a:t>
            </a:r>
          </a:p>
          <a:p>
            <a:pPr>
              <a:spcBef>
                <a:spcPts val="600"/>
              </a:spcBef>
            </a:pPr>
            <a:r>
              <a:rPr lang="en-GB" sz="2000" dirty="0" smtClean="0"/>
              <a:t>Desire for real-time analytics</a:t>
            </a:r>
          </a:p>
          <a:p>
            <a:pPr>
              <a:spcBef>
                <a:spcPts val="600"/>
              </a:spcBef>
            </a:pPr>
            <a:r>
              <a:rPr lang="en-GB" sz="2000" dirty="0" smtClean="0"/>
              <a:t>Growing importance of data quality</a:t>
            </a:r>
            <a:endParaRPr lang="en-GB" sz="2000" dirty="0"/>
          </a:p>
        </p:txBody>
      </p:sp>
      <p:grpSp>
        <p:nvGrpSpPr>
          <p:cNvPr id="17" name="Volume Chart"/>
          <p:cNvGrpSpPr/>
          <p:nvPr/>
        </p:nvGrpSpPr>
        <p:grpSpPr>
          <a:xfrm>
            <a:off x="5092088" y="1185232"/>
            <a:ext cx="3124200" cy="4724400"/>
            <a:chOff x="5486400" y="1295400"/>
            <a:chExt cx="3124200" cy="4724400"/>
          </a:xfrm>
        </p:grpSpPr>
        <p:sp>
          <p:nvSpPr>
            <p:cNvPr id="7" name="Rectangle 6"/>
            <p:cNvSpPr/>
            <p:nvPr/>
          </p:nvSpPr>
          <p:spPr bwMode="auto">
            <a:xfrm>
              <a:off x="6172200" y="2057400"/>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 name="Rectangle 7"/>
            <p:cNvSpPr/>
            <p:nvPr/>
          </p:nvSpPr>
          <p:spPr bwMode="auto">
            <a:xfrm>
              <a:off x="7086600" y="2057400"/>
              <a:ext cx="1524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tx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9" name="TextBox 8"/>
            <p:cNvSpPr txBox="1"/>
            <p:nvPr/>
          </p:nvSpPr>
          <p:spPr>
            <a:xfrm>
              <a:off x="6256553" y="2024390"/>
              <a:ext cx="601447" cy="261610"/>
            </a:xfrm>
            <a:prstGeom prst="rect">
              <a:avLst/>
            </a:prstGeom>
            <a:noFill/>
          </p:spPr>
          <p:txBody>
            <a:bodyPr wrap="none" rtlCol="0">
              <a:spAutoFit/>
            </a:bodyPr>
            <a:lstStyle/>
            <a:p>
              <a:r>
                <a:rPr lang="en-GB" sz="1100" b="1" dirty="0" smtClean="0"/>
                <a:t>Today</a:t>
              </a:r>
              <a:endParaRPr lang="en-GB" sz="1100" b="1" dirty="0"/>
            </a:p>
          </p:txBody>
        </p:sp>
        <p:sp>
          <p:nvSpPr>
            <p:cNvPr id="10" name="TextBox 9"/>
            <p:cNvSpPr txBox="1"/>
            <p:nvPr/>
          </p:nvSpPr>
          <p:spPr>
            <a:xfrm>
              <a:off x="7170953" y="2024390"/>
              <a:ext cx="849913" cy="261610"/>
            </a:xfrm>
            <a:prstGeom prst="rect">
              <a:avLst/>
            </a:prstGeom>
            <a:noFill/>
          </p:spPr>
          <p:txBody>
            <a:bodyPr wrap="none" rtlCol="0">
              <a:spAutoFit/>
            </a:bodyPr>
            <a:lstStyle/>
            <a:p>
              <a:r>
                <a:rPr lang="en-GB" sz="1100" b="1" dirty="0" smtClean="0"/>
                <a:t>In 3 Years</a:t>
              </a:r>
              <a:endParaRPr lang="en-GB" sz="1100" b="1" dirty="0"/>
            </a:p>
          </p:txBody>
        </p:sp>
        <p:sp>
          <p:nvSpPr>
            <p:cNvPr id="11" name="TextBox 10"/>
            <p:cNvSpPr txBox="1"/>
            <p:nvPr/>
          </p:nvSpPr>
          <p:spPr>
            <a:xfrm>
              <a:off x="5634000" y="2590800"/>
              <a:ext cx="1367682" cy="261610"/>
            </a:xfrm>
            <a:prstGeom prst="rect">
              <a:avLst/>
            </a:prstGeom>
            <a:noFill/>
          </p:spPr>
          <p:txBody>
            <a:bodyPr wrap="none" rtlCol="0">
              <a:spAutoFit/>
            </a:bodyPr>
            <a:lstStyle/>
            <a:p>
              <a:r>
                <a:rPr lang="en-GB" sz="1100" b="1" dirty="0" smtClean="0"/>
                <a:t>Less than 500 GB</a:t>
              </a:r>
              <a:endParaRPr lang="en-GB" sz="1100" b="1" dirty="0"/>
            </a:p>
          </p:txBody>
        </p:sp>
        <p:sp>
          <p:nvSpPr>
            <p:cNvPr id="12" name="TextBox 11"/>
            <p:cNvSpPr txBox="1"/>
            <p:nvPr/>
          </p:nvSpPr>
          <p:spPr>
            <a:xfrm>
              <a:off x="5869641" y="3200400"/>
              <a:ext cx="1132041" cy="261610"/>
            </a:xfrm>
            <a:prstGeom prst="rect">
              <a:avLst/>
            </a:prstGeom>
            <a:noFill/>
          </p:spPr>
          <p:txBody>
            <a:bodyPr wrap="none" rtlCol="0">
              <a:spAutoFit/>
            </a:bodyPr>
            <a:lstStyle/>
            <a:p>
              <a:r>
                <a:rPr lang="en-GB" sz="1100" b="1" dirty="0" smtClean="0"/>
                <a:t>500 GB – 1 TB</a:t>
              </a:r>
              <a:endParaRPr lang="en-GB" sz="1100" b="1" dirty="0"/>
            </a:p>
          </p:txBody>
        </p:sp>
        <p:sp>
          <p:nvSpPr>
            <p:cNvPr id="13" name="TextBox 12"/>
            <p:cNvSpPr txBox="1"/>
            <p:nvPr/>
          </p:nvSpPr>
          <p:spPr>
            <a:xfrm>
              <a:off x="6276804" y="3776990"/>
              <a:ext cx="724878" cy="261610"/>
            </a:xfrm>
            <a:prstGeom prst="rect">
              <a:avLst/>
            </a:prstGeom>
            <a:noFill/>
          </p:spPr>
          <p:txBody>
            <a:bodyPr wrap="none" rtlCol="0">
              <a:spAutoFit/>
            </a:bodyPr>
            <a:lstStyle/>
            <a:p>
              <a:r>
                <a:rPr lang="en-GB" sz="1100" b="1" dirty="0" smtClean="0"/>
                <a:t>1 – 3 TB</a:t>
              </a:r>
              <a:endParaRPr lang="en-GB" sz="1100" b="1" dirty="0"/>
            </a:p>
          </p:txBody>
        </p:sp>
        <p:sp>
          <p:nvSpPr>
            <p:cNvPr id="14" name="TextBox 13"/>
            <p:cNvSpPr txBox="1"/>
            <p:nvPr/>
          </p:nvSpPr>
          <p:spPr>
            <a:xfrm>
              <a:off x="6198257" y="4386590"/>
              <a:ext cx="803425" cy="261610"/>
            </a:xfrm>
            <a:prstGeom prst="rect">
              <a:avLst/>
            </a:prstGeom>
            <a:noFill/>
          </p:spPr>
          <p:txBody>
            <a:bodyPr wrap="none" rtlCol="0">
              <a:spAutoFit/>
            </a:bodyPr>
            <a:lstStyle/>
            <a:p>
              <a:r>
                <a:rPr lang="en-GB" sz="1100" b="1" dirty="0" smtClean="0"/>
                <a:t>3 – 10 TB</a:t>
              </a:r>
              <a:endParaRPr lang="en-GB" sz="1100" b="1" dirty="0"/>
            </a:p>
          </p:txBody>
        </p:sp>
        <p:sp>
          <p:nvSpPr>
            <p:cNvPr id="15" name="TextBox 14"/>
            <p:cNvSpPr txBox="1"/>
            <p:nvPr/>
          </p:nvSpPr>
          <p:spPr>
            <a:xfrm>
              <a:off x="5682090" y="4996190"/>
              <a:ext cx="1319592" cy="261610"/>
            </a:xfrm>
            <a:prstGeom prst="rect">
              <a:avLst/>
            </a:prstGeom>
            <a:noFill/>
          </p:spPr>
          <p:txBody>
            <a:bodyPr wrap="none" rtlCol="0">
              <a:spAutoFit/>
            </a:bodyPr>
            <a:lstStyle/>
            <a:p>
              <a:r>
                <a:rPr lang="en-GB" sz="1100" b="1" dirty="0" smtClean="0"/>
                <a:t>More than 10 TB</a:t>
              </a:r>
              <a:endParaRPr lang="en-GB" sz="1100" b="1" dirty="0"/>
            </a:p>
          </p:txBody>
        </p:sp>
        <p:sp>
          <p:nvSpPr>
            <p:cNvPr id="16" name="TextBox 15"/>
            <p:cNvSpPr txBox="1"/>
            <p:nvPr/>
          </p:nvSpPr>
          <p:spPr>
            <a:xfrm>
              <a:off x="6033147" y="5605790"/>
              <a:ext cx="968535" cy="261610"/>
            </a:xfrm>
            <a:prstGeom prst="rect">
              <a:avLst/>
            </a:prstGeom>
            <a:noFill/>
          </p:spPr>
          <p:txBody>
            <a:bodyPr wrap="none" rtlCol="0">
              <a:spAutoFit/>
            </a:bodyPr>
            <a:lstStyle/>
            <a:p>
              <a:r>
                <a:rPr lang="en-GB" sz="1100" b="1" dirty="0" smtClean="0"/>
                <a:t>Don’t Know</a:t>
              </a:r>
              <a:endParaRPr lang="en-GB" sz="1100" b="1" dirty="0"/>
            </a:p>
          </p:txBody>
        </p:sp>
        <p:cxnSp>
          <p:nvCxnSpPr>
            <p:cNvPr id="18" name="Straight Connector 17"/>
            <p:cNvCxnSpPr/>
            <p:nvPr/>
          </p:nvCxnSpPr>
          <p:spPr>
            <a:xfrm rot="5400000">
              <a:off x="5214900" y="4229100"/>
              <a:ext cx="35814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bwMode="auto">
            <a:xfrm>
              <a:off x="7158000" y="2514600"/>
              <a:ext cx="756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21%</a:t>
              </a:r>
            </a:p>
          </p:txBody>
        </p:sp>
        <p:sp>
          <p:nvSpPr>
            <p:cNvPr id="21" name="Rectangle 20"/>
            <p:cNvSpPr/>
            <p:nvPr/>
          </p:nvSpPr>
          <p:spPr bwMode="auto">
            <a:xfrm>
              <a:off x="7158000" y="2743200"/>
              <a:ext cx="180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5%</a:t>
              </a:r>
            </a:p>
          </p:txBody>
        </p:sp>
        <p:sp>
          <p:nvSpPr>
            <p:cNvPr id="28" name="Rectangle 27"/>
            <p:cNvSpPr/>
            <p:nvPr/>
          </p:nvSpPr>
          <p:spPr bwMode="auto">
            <a:xfrm>
              <a:off x="7158000" y="3124200"/>
              <a:ext cx="720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20%</a:t>
              </a:r>
            </a:p>
          </p:txBody>
        </p:sp>
        <p:sp>
          <p:nvSpPr>
            <p:cNvPr id="29" name="Rectangle 28"/>
            <p:cNvSpPr/>
            <p:nvPr/>
          </p:nvSpPr>
          <p:spPr bwMode="auto">
            <a:xfrm>
              <a:off x="7158000" y="3352800"/>
              <a:ext cx="432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12%</a:t>
              </a:r>
            </a:p>
          </p:txBody>
        </p:sp>
        <p:sp>
          <p:nvSpPr>
            <p:cNvPr id="30" name="Rectangle 29"/>
            <p:cNvSpPr/>
            <p:nvPr/>
          </p:nvSpPr>
          <p:spPr bwMode="auto">
            <a:xfrm>
              <a:off x="7158000" y="3733800"/>
              <a:ext cx="756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21%</a:t>
              </a:r>
            </a:p>
          </p:txBody>
        </p:sp>
        <p:sp>
          <p:nvSpPr>
            <p:cNvPr id="31" name="Rectangle 30"/>
            <p:cNvSpPr/>
            <p:nvPr/>
          </p:nvSpPr>
          <p:spPr bwMode="auto">
            <a:xfrm>
              <a:off x="7158000" y="3962400"/>
              <a:ext cx="648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18%</a:t>
              </a:r>
            </a:p>
          </p:txBody>
        </p:sp>
        <p:sp>
          <p:nvSpPr>
            <p:cNvPr id="32" name="Rectangle 31"/>
            <p:cNvSpPr/>
            <p:nvPr/>
          </p:nvSpPr>
          <p:spPr bwMode="auto">
            <a:xfrm>
              <a:off x="7158000" y="4343400"/>
              <a:ext cx="684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19%</a:t>
              </a:r>
            </a:p>
          </p:txBody>
        </p:sp>
        <p:sp>
          <p:nvSpPr>
            <p:cNvPr id="33" name="Rectangle 32"/>
            <p:cNvSpPr/>
            <p:nvPr/>
          </p:nvSpPr>
          <p:spPr bwMode="auto">
            <a:xfrm>
              <a:off x="7158000" y="4572000"/>
              <a:ext cx="900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25%</a:t>
              </a:r>
            </a:p>
          </p:txBody>
        </p:sp>
        <p:sp>
          <p:nvSpPr>
            <p:cNvPr id="34" name="Rectangle 33"/>
            <p:cNvSpPr/>
            <p:nvPr/>
          </p:nvSpPr>
          <p:spPr bwMode="auto">
            <a:xfrm>
              <a:off x="7158000" y="4953000"/>
              <a:ext cx="612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17%</a:t>
              </a:r>
            </a:p>
          </p:txBody>
        </p:sp>
        <p:sp>
          <p:nvSpPr>
            <p:cNvPr id="35" name="Rectangle 34"/>
            <p:cNvSpPr/>
            <p:nvPr/>
          </p:nvSpPr>
          <p:spPr bwMode="auto">
            <a:xfrm>
              <a:off x="7158000" y="5181600"/>
              <a:ext cx="1224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34%</a:t>
              </a:r>
            </a:p>
          </p:txBody>
        </p:sp>
        <p:sp>
          <p:nvSpPr>
            <p:cNvPr id="36" name="Rectangle 35"/>
            <p:cNvSpPr/>
            <p:nvPr/>
          </p:nvSpPr>
          <p:spPr bwMode="auto">
            <a:xfrm>
              <a:off x="7153800" y="5562600"/>
              <a:ext cx="180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2%</a:t>
              </a:r>
            </a:p>
          </p:txBody>
        </p:sp>
        <p:sp>
          <p:nvSpPr>
            <p:cNvPr id="37" name="Rectangle 36"/>
            <p:cNvSpPr/>
            <p:nvPr/>
          </p:nvSpPr>
          <p:spPr bwMode="auto">
            <a:xfrm>
              <a:off x="7158000" y="5791200"/>
              <a:ext cx="216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6%</a:t>
              </a:r>
            </a:p>
          </p:txBody>
        </p:sp>
        <p:sp>
          <p:nvSpPr>
            <p:cNvPr id="41" name="TextBox 40"/>
            <p:cNvSpPr txBox="1"/>
            <p:nvPr/>
          </p:nvSpPr>
          <p:spPr>
            <a:xfrm>
              <a:off x="5486400" y="1295400"/>
              <a:ext cx="3124200" cy="584775"/>
            </a:xfrm>
            <a:prstGeom prst="rect">
              <a:avLst/>
            </a:prstGeom>
            <a:noFill/>
          </p:spPr>
          <p:txBody>
            <a:bodyPr wrap="square" rtlCol="0">
              <a:spAutoFit/>
            </a:bodyPr>
            <a:lstStyle/>
            <a:p>
              <a:pPr algn="ctr"/>
              <a:r>
                <a:rPr lang="en-GB" sz="16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Approximate data volume managed by data warehouse</a:t>
              </a:r>
              <a:endParaRPr lang="en-GB" sz="16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grpSp>
      <p:sp>
        <p:nvSpPr>
          <p:cNvPr id="42" name="TextBox 41"/>
          <p:cNvSpPr txBox="1"/>
          <p:nvPr/>
        </p:nvSpPr>
        <p:spPr>
          <a:xfrm>
            <a:off x="5045809" y="6096000"/>
            <a:ext cx="3121367" cy="261610"/>
          </a:xfrm>
          <a:prstGeom prst="rect">
            <a:avLst/>
          </a:prstGeom>
          <a:noFill/>
        </p:spPr>
        <p:txBody>
          <a:bodyPr wrap="none" rtlCol="0">
            <a:spAutoFit/>
          </a:bodyPr>
          <a:lstStyle/>
          <a:p>
            <a:r>
              <a:rPr lang="en-GB" sz="1100" b="1" i="1" dirty="0">
                <a:effectLst>
                  <a:outerShdw blurRad="38100" dist="38100" dir="2700000" algn="tl">
                    <a:srgbClr xmlns:mc="http://schemas.openxmlformats.org/markup-compatibility/2006" xmlns:a14="http://schemas.microsoft.com/office/drawing/2007/7/7/main" val="000000" mc:Ignorable="">
                      <a:alpha val="43137"/>
                    </a:srgbClr>
                  </a:outerShdw>
                </a:effectLst>
              </a:rPr>
              <a:t>Source: TDWI Report – Next Generation DW</a:t>
            </a:r>
          </a:p>
        </p:txBody>
      </p:sp>
    </p:spTree>
    <p:extLst/>
  </p:cSld>
  <p:clrMapOvr>
    <a:masterClrMapping/>
  </p:clrMapOvr>
  <p:transition xmlns:p14="http://schemas.microsoft.com/office/powerpoint/2007/7/12/main" advClick="0">
    <p:fade/>
  </p:transition>
  <p:timing>
    <p:tnLst>
      <p:par>
        <p:cTn xmlns:p14="http://schemas.microsoft.com/office/powerpoint/2007/7/12/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4191000" y="1143000"/>
            <a:ext cx="4800600" cy="4953000"/>
          </a:xfrm>
          <a:prstGeom prst="round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 name="Title 1"/>
          <p:cNvSpPr>
            <a:spLocks noGrp="1"/>
          </p:cNvSpPr>
          <p:nvPr>
            <p:ph type="title"/>
          </p:nvPr>
        </p:nvSpPr>
        <p:spPr>
          <a:xfrm>
            <a:off x="381000" y="230188"/>
            <a:ext cx="8382000" cy="553998"/>
          </a:xfrm>
        </p:spPr>
        <p:txBody>
          <a:bodyPr/>
          <a:lstStyle/>
          <a:p>
            <a:r>
              <a:rPr lang="en-GB" sz="4000" dirty="0" smtClean="0"/>
              <a:t>Customer Challenges</a:t>
            </a:r>
            <a:endParaRPr lang="en-GB" sz="4000" dirty="0"/>
          </a:p>
        </p:txBody>
      </p:sp>
      <p:sp>
        <p:nvSpPr>
          <p:cNvPr id="3" name="Text Placeholder 2"/>
          <p:cNvSpPr>
            <a:spLocks noGrp="1"/>
          </p:cNvSpPr>
          <p:nvPr>
            <p:ph type="body" sz="quarter" idx="10"/>
          </p:nvPr>
        </p:nvSpPr>
        <p:spPr>
          <a:xfrm>
            <a:off x="381000" y="1371600"/>
            <a:ext cx="3886200" cy="3508653"/>
          </a:xfrm>
        </p:spPr>
        <p:txBody>
          <a:bodyPr/>
          <a:lstStyle/>
          <a:p>
            <a:pPr>
              <a:spcBef>
                <a:spcPts val="600"/>
              </a:spcBef>
            </a:pPr>
            <a:r>
              <a:rPr lang="en-GB" sz="2000" dirty="0" smtClean="0"/>
              <a:t>Increased volumes of data</a:t>
            </a:r>
          </a:p>
          <a:p>
            <a:pPr>
              <a:spcBef>
                <a:spcPts val="600"/>
              </a:spcBef>
            </a:pPr>
            <a:r>
              <a:rPr lang="en-GB" sz="2000" dirty="0" smtClean="0"/>
              <a:t>Need to reduce costs</a:t>
            </a:r>
          </a:p>
          <a:p>
            <a:pPr>
              <a:spcBef>
                <a:spcPts val="600"/>
              </a:spcBef>
            </a:pPr>
            <a:r>
              <a:rPr lang="en-GB" sz="2000" dirty="0" smtClean="0"/>
              <a:t>Increased adoption of DW appliances</a:t>
            </a:r>
          </a:p>
          <a:p>
            <a:pPr>
              <a:spcBef>
                <a:spcPts val="600"/>
              </a:spcBef>
            </a:pPr>
            <a:r>
              <a:rPr lang="en-GB" sz="2000" dirty="0" smtClean="0"/>
              <a:t>Move to MPP</a:t>
            </a:r>
          </a:p>
          <a:p>
            <a:pPr>
              <a:spcBef>
                <a:spcPts val="600"/>
              </a:spcBef>
            </a:pPr>
            <a:r>
              <a:rPr lang="en-GB" sz="2000" dirty="0" smtClean="0"/>
              <a:t>Demand for flexibility and mixed workloads across the enterprise</a:t>
            </a:r>
          </a:p>
          <a:p>
            <a:pPr>
              <a:spcBef>
                <a:spcPts val="600"/>
              </a:spcBef>
            </a:pPr>
            <a:r>
              <a:rPr lang="en-GB" sz="2000" dirty="0" smtClean="0"/>
              <a:t>Desire for real-time analytics</a:t>
            </a:r>
          </a:p>
          <a:p>
            <a:pPr>
              <a:spcBef>
                <a:spcPts val="600"/>
              </a:spcBef>
            </a:pPr>
            <a:r>
              <a:rPr lang="en-GB" sz="2000" dirty="0" smtClean="0"/>
              <a:t>Growing importance of data quality</a:t>
            </a:r>
            <a:endParaRPr lang="en-GB" sz="2000" dirty="0"/>
          </a:p>
        </p:txBody>
      </p:sp>
      <p:grpSp>
        <p:nvGrpSpPr>
          <p:cNvPr id="7" name="Cost Chart"/>
          <p:cNvGrpSpPr/>
          <p:nvPr/>
        </p:nvGrpSpPr>
        <p:grpSpPr>
          <a:xfrm>
            <a:off x="4196312" y="1549435"/>
            <a:ext cx="4646400" cy="3937575"/>
            <a:chOff x="4653000" y="1625025"/>
            <a:chExt cx="4646400" cy="3937575"/>
          </a:xfrm>
        </p:grpSpPr>
        <p:sp>
          <p:nvSpPr>
            <p:cNvPr id="50" name="TextBox 49"/>
            <p:cNvSpPr txBox="1"/>
            <p:nvPr/>
          </p:nvSpPr>
          <p:spPr>
            <a:xfrm>
              <a:off x="5983519" y="2590800"/>
              <a:ext cx="1260281" cy="261610"/>
            </a:xfrm>
            <a:prstGeom prst="rect">
              <a:avLst/>
            </a:prstGeom>
            <a:noFill/>
          </p:spPr>
          <p:txBody>
            <a:bodyPr wrap="none" rtlCol="0">
              <a:spAutoFit/>
            </a:bodyPr>
            <a:lstStyle/>
            <a:p>
              <a:r>
                <a:rPr lang="en-GB" sz="1100" b="1" dirty="0" smtClean="0"/>
                <a:t>Budget reduced</a:t>
              </a:r>
              <a:endParaRPr lang="en-GB" sz="1100" b="1" dirty="0"/>
            </a:p>
          </p:txBody>
        </p:sp>
        <p:sp>
          <p:nvSpPr>
            <p:cNvPr id="51" name="TextBox 50"/>
            <p:cNvSpPr txBox="1"/>
            <p:nvPr/>
          </p:nvSpPr>
          <p:spPr>
            <a:xfrm>
              <a:off x="6190306" y="2875620"/>
              <a:ext cx="1053494" cy="261610"/>
            </a:xfrm>
            <a:prstGeom prst="rect">
              <a:avLst/>
            </a:prstGeom>
            <a:noFill/>
          </p:spPr>
          <p:txBody>
            <a:bodyPr wrap="none" rtlCol="0">
              <a:spAutoFit/>
            </a:bodyPr>
            <a:lstStyle/>
            <a:p>
              <a:r>
                <a:rPr lang="en-GB" sz="1100" b="1" dirty="0" smtClean="0"/>
                <a:t>Hiring frozen</a:t>
              </a:r>
              <a:endParaRPr lang="en-GB" sz="1100" b="1" dirty="0"/>
            </a:p>
          </p:txBody>
        </p:sp>
        <p:sp>
          <p:nvSpPr>
            <p:cNvPr id="52" name="TextBox 51"/>
            <p:cNvSpPr txBox="1"/>
            <p:nvPr/>
          </p:nvSpPr>
          <p:spPr>
            <a:xfrm>
              <a:off x="5263771" y="3160440"/>
              <a:ext cx="1980029" cy="261610"/>
            </a:xfrm>
            <a:prstGeom prst="rect">
              <a:avLst/>
            </a:prstGeom>
            <a:noFill/>
          </p:spPr>
          <p:txBody>
            <a:bodyPr wrap="none" rtlCol="0">
              <a:spAutoFit/>
            </a:bodyPr>
            <a:lstStyle/>
            <a:p>
              <a:r>
                <a:rPr lang="en-GB" sz="1100" b="1" dirty="0" smtClean="0"/>
                <a:t>Approved projects on hold</a:t>
              </a:r>
              <a:endParaRPr lang="en-GB" sz="1100" b="1" dirty="0"/>
            </a:p>
          </p:txBody>
        </p:sp>
        <p:sp>
          <p:nvSpPr>
            <p:cNvPr id="53" name="TextBox 52"/>
            <p:cNvSpPr txBox="1"/>
            <p:nvPr/>
          </p:nvSpPr>
          <p:spPr>
            <a:xfrm>
              <a:off x="4794090" y="3445260"/>
              <a:ext cx="2449710" cy="261610"/>
            </a:xfrm>
            <a:prstGeom prst="rect">
              <a:avLst/>
            </a:prstGeom>
            <a:noFill/>
          </p:spPr>
          <p:txBody>
            <a:bodyPr wrap="none" rtlCol="0">
              <a:spAutoFit/>
            </a:bodyPr>
            <a:lstStyle/>
            <a:p>
              <a:r>
                <a:rPr lang="en-GB" sz="1100" b="1" dirty="0" smtClean="0"/>
                <a:t>Priorities shift to short-term gains</a:t>
              </a:r>
              <a:endParaRPr lang="en-GB" sz="1100" b="1" dirty="0"/>
            </a:p>
          </p:txBody>
        </p:sp>
        <p:sp>
          <p:nvSpPr>
            <p:cNvPr id="54" name="TextBox 53"/>
            <p:cNvSpPr txBox="1"/>
            <p:nvPr/>
          </p:nvSpPr>
          <p:spPr>
            <a:xfrm>
              <a:off x="5956268" y="3730080"/>
              <a:ext cx="1287532" cy="261610"/>
            </a:xfrm>
            <a:prstGeom prst="rect">
              <a:avLst/>
            </a:prstGeom>
            <a:noFill/>
          </p:spPr>
          <p:txBody>
            <a:bodyPr wrap="none" rtlCol="0">
              <a:spAutoFit/>
            </a:bodyPr>
            <a:lstStyle/>
            <a:p>
              <a:r>
                <a:rPr lang="en-GB" sz="1100" b="1" dirty="0" smtClean="0"/>
                <a:t>No impact so far</a:t>
              </a:r>
              <a:endParaRPr lang="en-GB" sz="1100" b="1" dirty="0"/>
            </a:p>
          </p:txBody>
        </p:sp>
        <p:cxnSp>
          <p:nvCxnSpPr>
            <p:cNvPr id="56" name="Straight Connector 55"/>
            <p:cNvCxnSpPr/>
            <p:nvPr/>
          </p:nvCxnSpPr>
          <p:spPr>
            <a:xfrm rot="5400000">
              <a:off x="5676900" y="4000500"/>
              <a:ext cx="3124200" cy="0"/>
            </a:xfrm>
            <a:prstGeom prst="line">
              <a:avLst/>
            </a:prstGeom>
          </p:spPr>
          <p:style>
            <a:lnRef idx="1">
              <a:schemeClr val="accent1"/>
            </a:lnRef>
            <a:fillRef idx="0">
              <a:schemeClr val="accent1"/>
            </a:fillRef>
            <a:effectRef idx="0">
              <a:schemeClr val="accent1"/>
            </a:effectRef>
            <a:fontRef idx="minor">
              <a:schemeClr val="tx1"/>
            </a:fontRef>
          </p:style>
        </p:cxnSp>
        <p:sp>
          <p:nvSpPr>
            <p:cNvPr id="58" name="Rectangle 57"/>
            <p:cNvSpPr/>
            <p:nvPr/>
          </p:nvSpPr>
          <p:spPr bwMode="auto">
            <a:xfrm>
              <a:off x="7391400" y="2645405"/>
              <a:ext cx="1908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57%</a:t>
              </a:r>
            </a:p>
          </p:txBody>
        </p:sp>
        <p:sp>
          <p:nvSpPr>
            <p:cNvPr id="60" name="Rectangle 59"/>
            <p:cNvSpPr/>
            <p:nvPr/>
          </p:nvSpPr>
          <p:spPr bwMode="auto">
            <a:xfrm>
              <a:off x="7391400" y="2942869"/>
              <a:ext cx="1476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41%</a:t>
              </a:r>
            </a:p>
          </p:txBody>
        </p:sp>
        <p:sp>
          <p:nvSpPr>
            <p:cNvPr id="62" name="Rectangle 61"/>
            <p:cNvSpPr/>
            <p:nvPr/>
          </p:nvSpPr>
          <p:spPr bwMode="auto">
            <a:xfrm>
              <a:off x="7391400" y="3240333"/>
              <a:ext cx="1080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30%</a:t>
              </a:r>
            </a:p>
          </p:txBody>
        </p:sp>
        <p:sp>
          <p:nvSpPr>
            <p:cNvPr id="64" name="Rectangle 63"/>
            <p:cNvSpPr/>
            <p:nvPr/>
          </p:nvSpPr>
          <p:spPr bwMode="auto">
            <a:xfrm>
              <a:off x="7391400" y="3537797"/>
              <a:ext cx="1116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31%</a:t>
              </a:r>
            </a:p>
          </p:txBody>
        </p:sp>
        <p:sp>
          <p:nvSpPr>
            <p:cNvPr id="66" name="Rectangle 65"/>
            <p:cNvSpPr/>
            <p:nvPr/>
          </p:nvSpPr>
          <p:spPr bwMode="auto">
            <a:xfrm>
              <a:off x="7391400" y="3835261"/>
              <a:ext cx="972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27%</a:t>
              </a:r>
            </a:p>
          </p:txBody>
        </p:sp>
        <p:sp>
          <p:nvSpPr>
            <p:cNvPr id="69" name="TextBox 68"/>
            <p:cNvSpPr txBox="1"/>
            <p:nvPr/>
          </p:nvSpPr>
          <p:spPr>
            <a:xfrm>
              <a:off x="5491200" y="1625025"/>
              <a:ext cx="3124200" cy="584775"/>
            </a:xfrm>
            <a:prstGeom prst="rect">
              <a:avLst/>
            </a:prstGeom>
            <a:noFill/>
          </p:spPr>
          <p:txBody>
            <a:bodyPr wrap="square" rtlCol="0">
              <a:spAutoFit/>
            </a:bodyPr>
            <a:lstStyle/>
            <a:p>
              <a:pPr algn="ctr"/>
              <a:r>
                <a:rPr lang="en-GB" sz="16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Effect of current recession on DW teams and projects</a:t>
              </a:r>
              <a:endParaRPr lang="en-GB" sz="16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70" name="TextBox 69"/>
            <p:cNvSpPr txBox="1"/>
            <p:nvPr/>
          </p:nvSpPr>
          <p:spPr>
            <a:xfrm>
              <a:off x="4653000" y="4014900"/>
              <a:ext cx="2590800" cy="430887"/>
            </a:xfrm>
            <a:prstGeom prst="rect">
              <a:avLst/>
            </a:prstGeom>
            <a:noFill/>
          </p:spPr>
          <p:txBody>
            <a:bodyPr wrap="square" rtlCol="0">
              <a:spAutoFit/>
            </a:bodyPr>
            <a:lstStyle/>
            <a:p>
              <a:pPr algn="r"/>
              <a:r>
                <a:rPr lang="en-GB" sz="1100" b="1" dirty="0" smtClean="0"/>
                <a:t>New tool and platform acquisitions frozen</a:t>
              </a:r>
              <a:endParaRPr lang="en-GB" sz="1100" b="1" dirty="0"/>
            </a:p>
          </p:txBody>
        </p:sp>
        <p:sp>
          <p:nvSpPr>
            <p:cNvPr id="71" name="Rectangle 70"/>
            <p:cNvSpPr/>
            <p:nvPr/>
          </p:nvSpPr>
          <p:spPr bwMode="auto">
            <a:xfrm>
              <a:off x="7386600" y="4169405"/>
              <a:ext cx="900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25%</a:t>
              </a:r>
            </a:p>
          </p:txBody>
        </p:sp>
        <p:sp>
          <p:nvSpPr>
            <p:cNvPr id="72" name="TextBox 71"/>
            <p:cNvSpPr txBox="1"/>
            <p:nvPr/>
          </p:nvSpPr>
          <p:spPr>
            <a:xfrm>
              <a:off x="5143545" y="4468997"/>
              <a:ext cx="2100255" cy="261610"/>
            </a:xfrm>
            <a:prstGeom prst="rect">
              <a:avLst/>
            </a:prstGeom>
            <a:noFill/>
          </p:spPr>
          <p:txBody>
            <a:bodyPr wrap="none" rtlCol="0">
              <a:spAutoFit/>
            </a:bodyPr>
            <a:lstStyle/>
            <a:p>
              <a:r>
                <a:rPr lang="en-GB" sz="1100" b="1" dirty="0" smtClean="0"/>
                <a:t>Some team members laid off</a:t>
              </a:r>
              <a:endParaRPr lang="en-GB" sz="1100" b="1" dirty="0"/>
            </a:p>
          </p:txBody>
        </p:sp>
        <p:sp>
          <p:nvSpPr>
            <p:cNvPr id="73" name="Rectangle 72"/>
            <p:cNvSpPr/>
            <p:nvPr/>
          </p:nvSpPr>
          <p:spPr bwMode="auto">
            <a:xfrm>
              <a:off x="7386600" y="4550405"/>
              <a:ext cx="684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19%</a:t>
              </a:r>
            </a:p>
          </p:txBody>
        </p:sp>
        <p:sp>
          <p:nvSpPr>
            <p:cNvPr id="74" name="TextBox 73"/>
            <p:cNvSpPr txBox="1"/>
            <p:nvPr/>
          </p:nvSpPr>
          <p:spPr>
            <a:xfrm>
              <a:off x="4881600" y="4753817"/>
              <a:ext cx="2362200" cy="430887"/>
            </a:xfrm>
            <a:prstGeom prst="rect">
              <a:avLst/>
            </a:prstGeom>
            <a:noFill/>
          </p:spPr>
          <p:txBody>
            <a:bodyPr wrap="square" rtlCol="0">
              <a:spAutoFit/>
            </a:bodyPr>
            <a:lstStyle/>
            <a:p>
              <a:pPr algn="r"/>
              <a:r>
                <a:rPr lang="en-GB" sz="1100" b="1" dirty="0" smtClean="0"/>
                <a:t>Focus shifted from new dev to admin of old solutions</a:t>
              </a:r>
              <a:endParaRPr lang="en-GB" sz="1100" b="1" dirty="0"/>
            </a:p>
          </p:txBody>
        </p:sp>
        <p:sp>
          <p:nvSpPr>
            <p:cNvPr id="75" name="Rectangle 74"/>
            <p:cNvSpPr/>
            <p:nvPr/>
          </p:nvSpPr>
          <p:spPr bwMode="auto">
            <a:xfrm>
              <a:off x="7386600" y="4898395"/>
              <a:ext cx="648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18%</a:t>
              </a:r>
            </a:p>
          </p:txBody>
        </p:sp>
        <p:sp>
          <p:nvSpPr>
            <p:cNvPr id="76" name="TextBox 75"/>
            <p:cNvSpPr txBox="1"/>
            <p:nvPr/>
          </p:nvSpPr>
          <p:spPr>
            <a:xfrm>
              <a:off x="4881600" y="5207913"/>
              <a:ext cx="2362200" cy="261610"/>
            </a:xfrm>
            <a:prstGeom prst="rect">
              <a:avLst/>
            </a:prstGeom>
            <a:noFill/>
          </p:spPr>
          <p:txBody>
            <a:bodyPr wrap="square" rtlCol="0">
              <a:spAutoFit/>
            </a:bodyPr>
            <a:lstStyle/>
            <a:p>
              <a:pPr algn="r"/>
              <a:r>
                <a:rPr lang="en-GB" sz="1100" b="1" dirty="0" smtClean="0"/>
                <a:t>Other</a:t>
              </a:r>
              <a:endParaRPr lang="en-GB" sz="1100" b="1" dirty="0"/>
            </a:p>
          </p:txBody>
        </p:sp>
        <p:sp>
          <p:nvSpPr>
            <p:cNvPr id="77" name="Rectangle 76"/>
            <p:cNvSpPr/>
            <p:nvPr/>
          </p:nvSpPr>
          <p:spPr bwMode="auto">
            <a:xfrm>
              <a:off x="7396200" y="5257800"/>
              <a:ext cx="162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3%</a:t>
              </a:r>
            </a:p>
          </p:txBody>
        </p:sp>
      </p:grpSp>
      <p:sp>
        <p:nvSpPr>
          <p:cNvPr id="29" name="TextBox 28"/>
          <p:cNvSpPr txBox="1"/>
          <p:nvPr/>
        </p:nvSpPr>
        <p:spPr>
          <a:xfrm>
            <a:off x="5045809" y="6096000"/>
            <a:ext cx="3121367" cy="261610"/>
          </a:xfrm>
          <a:prstGeom prst="rect">
            <a:avLst/>
          </a:prstGeom>
          <a:noFill/>
        </p:spPr>
        <p:txBody>
          <a:bodyPr wrap="none" rtlCol="0">
            <a:spAutoFit/>
          </a:bodyPr>
          <a:lstStyle/>
          <a:p>
            <a:r>
              <a:rPr lang="en-GB" sz="1100" b="1" i="1" dirty="0">
                <a:effectLst>
                  <a:outerShdw blurRad="38100" dist="38100" dir="2700000" algn="tl">
                    <a:srgbClr xmlns:mc="http://schemas.openxmlformats.org/markup-compatibility/2006" xmlns:a14="http://schemas.microsoft.com/office/drawing/2007/7/7/main" val="000000" mc:Ignorable="">
                      <a:alpha val="43137"/>
                    </a:srgbClr>
                  </a:outerShdw>
                </a:effectLst>
              </a:rPr>
              <a:t>Source: TDWI Report – Next Generation DW</a:t>
            </a: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4191000" y="1143000"/>
            <a:ext cx="4800600" cy="4953000"/>
          </a:xfrm>
          <a:prstGeom prst="round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 name="Title 1"/>
          <p:cNvSpPr>
            <a:spLocks noGrp="1"/>
          </p:cNvSpPr>
          <p:nvPr>
            <p:ph type="title"/>
          </p:nvPr>
        </p:nvSpPr>
        <p:spPr>
          <a:xfrm>
            <a:off x="381000" y="230188"/>
            <a:ext cx="8382000" cy="553998"/>
          </a:xfrm>
        </p:spPr>
        <p:txBody>
          <a:bodyPr/>
          <a:lstStyle/>
          <a:p>
            <a:r>
              <a:rPr lang="en-GB" sz="4000" dirty="0" smtClean="0"/>
              <a:t>Customer Challenges</a:t>
            </a:r>
            <a:endParaRPr lang="en-GB" sz="4000" dirty="0"/>
          </a:p>
        </p:txBody>
      </p:sp>
      <p:sp>
        <p:nvSpPr>
          <p:cNvPr id="3" name="Text Placeholder 2"/>
          <p:cNvSpPr>
            <a:spLocks noGrp="1"/>
          </p:cNvSpPr>
          <p:nvPr>
            <p:ph type="body" sz="quarter" idx="10"/>
          </p:nvPr>
        </p:nvSpPr>
        <p:spPr>
          <a:xfrm>
            <a:off x="381000" y="1371600"/>
            <a:ext cx="3886200" cy="3508653"/>
          </a:xfrm>
        </p:spPr>
        <p:txBody>
          <a:bodyPr/>
          <a:lstStyle/>
          <a:p>
            <a:pPr>
              <a:spcBef>
                <a:spcPts val="600"/>
              </a:spcBef>
            </a:pPr>
            <a:r>
              <a:rPr lang="en-GB" sz="2000" dirty="0" smtClean="0"/>
              <a:t>Increased volumes of data</a:t>
            </a:r>
          </a:p>
          <a:p>
            <a:pPr>
              <a:spcBef>
                <a:spcPts val="600"/>
              </a:spcBef>
            </a:pPr>
            <a:r>
              <a:rPr lang="en-GB" sz="2000" dirty="0" smtClean="0"/>
              <a:t>Need to reduce costs</a:t>
            </a:r>
          </a:p>
          <a:p>
            <a:pPr>
              <a:spcBef>
                <a:spcPts val="600"/>
              </a:spcBef>
            </a:pPr>
            <a:r>
              <a:rPr lang="en-GB" sz="2000" dirty="0" smtClean="0"/>
              <a:t>Increased adoption of DW appliances</a:t>
            </a:r>
          </a:p>
          <a:p>
            <a:pPr>
              <a:spcBef>
                <a:spcPts val="600"/>
              </a:spcBef>
            </a:pPr>
            <a:r>
              <a:rPr lang="en-GB" sz="2000" dirty="0" smtClean="0"/>
              <a:t>Move to MPP</a:t>
            </a:r>
          </a:p>
          <a:p>
            <a:pPr>
              <a:spcBef>
                <a:spcPts val="600"/>
              </a:spcBef>
            </a:pPr>
            <a:r>
              <a:rPr lang="en-GB" sz="2000" dirty="0" smtClean="0"/>
              <a:t>Demand for flexibility and mixed workloads across the enterprise</a:t>
            </a:r>
          </a:p>
          <a:p>
            <a:pPr>
              <a:spcBef>
                <a:spcPts val="600"/>
              </a:spcBef>
            </a:pPr>
            <a:r>
              <a:rPr lang="en-GB" sz="2000" dirty="0" smtClean="0"/>
              <a:t>Desire for real-time analytics</a:t>
            </a:r>
          </a:p>
          <a:p>
            <a:pPr>
              <a:spcBef>
                <a:spcPts val="600"/>
              </a:spcBef>
            </a:pPr>
            <a:r>
              <a:rPr lang="en-GB" sz="2000" dirty="0" smtClean="0"/>
              <a:t>Growing importance of data quality</a:t>
            </a:r>
            <a:endParaRPr lang="en-GB" sz="2000" dirty="0"/>
          </a:p>
        </p:txBody>
      </p:sp>
      <p:grpSp>
        <p:nvGrpSpPr>
          <p:cNvPr id="7" name="MPP Chart"/>
          <p:cNvGrpSpPr/>
          <p:nvPr/>
        </p:nvGrpSpPr>
        <p:grpSpPr>
          <a:xfrm>
            <a:off x="4131478" y="1916234"/>
            <a:ext cx="4810200" cy="2971800"/>
            <a:chOff x="4648200" y="1295400"/>
            <a:chExt cx="4810200" cy="2971800"/>
          </a:xfrm>
        </p:grpSpPr>
        <p:sp>
          <p:nvSpPr>
            <p:cNvPr id="161" name="Rectangle 160"/>
            <p:cNvSpPr/>
            <p:nvPr/>
          </p:nvSpPr>
          <p:spPr bwMode="auto">
            <a:xfrm>
              <a:off x="5943600" y="2057400"/>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62" name="Rectangle 161"/>
            <p:cNvSpPr/>
            <p:nvPr/>
          </p:nvSpPr>
          <p:spPr bwMode="auto">
            <a:xfrm>
              <a:off x="7086600" y="2057400"/>
              <a:ext cx="1524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63" name="TextBox 162"/>
            <p:cNvSpPr txBox="1"/>
            <p:nvPr/>
          </p:nvSpPr>
          <p:spPr>
            <a:xfrm>
              <a:off x="6027953" y="2024390"/>
              <a:ext cx="978153" cy="261610"/>
            </a:xfrm>
            <a:prstGeom prst="rect">
              <a:avLst/>
            </a:prstGeom>
            <a:noFill/>
          </p:spPr>
          <p:txBody>
            <a:bodyPr wrap="none" rtlCol="0">
              <a:spAutoFit/>
            </a:bodyPr>
            <a:lstStyle/>
            <a:p>
              <a:r>
                <a:rPr lang="en-GB" sz="1100" b="1" dirty="0" smtClean="0"/>
                <a:t>Have Today</a:t>
              </a:r>
              <a:endParaRPr lang="en-GB" sz="1100" b="1" dirty="0"/>
            </a:p>
          </p:txBody>
        </p:sp>
        <p:sp>
          <p:nvSpPr>
            <p:cNvPr id="164" name="TextBox 163"/>
            <p:cNvSpPr txBox="1"/>
            <p:nvPr/>
          </p:nvSpPr>
          <p:spPr>
            <a:xfrm>
              <a:off x="7170953" y="2024390"/>
              <a:ext cx="1061509" cy="261610"/>
            </a:xfrm>
            <a:prstGeom prst="rect">
              <a:avLst/>
            </a:prstGeom>
            <a:noFill/>
          </p:spPr>
          <p:txBody>
            <a:bodyPr wrap="none" rtlCol="0">
              <a:spAutoFit/>
            </a:bodyPr>
            <a:lstStyle/>
            <a:p>
              <a:r>
                <a:rPr lang="en-GB" sz="1100" b="1" dirty="0" smtClean="0"/>
                <a:t>Would Prefer</a:t>
              </a:r>
              <a:endParaRPr lang="en-GB" sz="1100" b="1" dirty="0"/>
            </a:p>
          </p:txBody>
        </p:sp>
        <p:sp>
          <p:nvSpPr>
            <p:cNvPr id="165" name="TextBox 164"/>
            <p:cNvSpPr txBox="1"/>
            <p:nvPr/>
          </p:nvSpPr>
          <p:spPr>
            <a:xfrm>
              <a:off x="4696290" y="2514600"/>
              <a:ext cx="2196950" cy="430887"/>
            </a:xfrm>
            <a:prstGeom prst="rect">
              <a:avLst/>
            </a:prstGeom>
            <a:noFill/>
          </p:spPr>
          <p:txBody>
            <a:bodyPr wrap="square" rtlCol="0">
              <a:spAutoFit/>
            </a:bodyPr>
            <a:lstStyle/>
            <a:p>
              <a:pPr algn="r"/>
              <a:r>
                <a:rPr lang="en-GB" sz="1100" b="1" dirty="0" smtClean="0"/>
                <a:t>Symmetrical Multiprocessing (SMP)</a:t>
              </a:r>
              <a:endParaRPr lang="en-GB" sz="1100" b="1" dirty="0"/>
            </a:p>
          </p:txBody>
        </p:sp>
        <p:sp>
          <p:nvSpPr>
            <p:cNvPr id="166" name="TextBox 165"/>
            <p:cNvSpPr txBox="1"/>
            <p:nvPr/>
          </p:nvSpPr>
          <p:spPr>
            <a:xfrm>
              <a:off x="4648200" y="3124200"/>
              <a:ext cx="2245040" cy="430887"/>
            </a:xfrm>
            <a:prstGeom prst="rect">
              <a:avLst/>
            </a:prstGeom>
            <a:noFill/>
          </p:spPr>
          <p:txBody>
            <a:bodyPr wrap="square" rtlCol="0">
              <a:spAutoFit/>
            </a:bodyPr>
            <a:lstStyle/>
            <a:p>
              <a:pPr algn="r"/>
              <a:r>
                <a:rPr lang="en-GB" sz="1100" b="1" dirty="0" smtClean="0"/>
                <a:t>Massively Parallel Processing (MPP)</a:t>
              </a:r>
              <a:endParaRPr lang="en-GB" sz="1100" b="1" dirty="0"/>
            </a:p>
          </p:txBody>
        </p:sp>
        <p:sp>
          <p:nvSpPr>
            <p:cNvPr id="167" name="TextBox 166"/>
            <p:cNvSpPr txBox="1"/>
            <p:nvPr/>
          </p:nvSpPr>
          <p:spPr>
            <a:xfrm>
              <a:off x="6359840" y="3776990"/>
              <a:ext cx="559769" cy="261610"/>
            </a:xfrm>
            <a:prstGeom prst="rect">
              <a:avLst/>
            </a:prstGeom>
            <a:noFill/>
          </p:spPr>
          <p:txBody>
            <a:bodyPr wrap="none" rtlCol="0">
              <a:spAutoFit/>
            </a:bodyPr>
            <a:lstStyle/>
            <a:p>
              <a:r>
                <a:rPr lang="en-GB" sz="1100" b="1" dirty="0" smtClean="0"/>
                <a:t>Other</a:t>
              </a:r>
              <a:endParaRPr lang="en-GB" sz="1100" b="1" dirty="0"/>
            </a:p>
          </p:txBody>
        </p:sp>
        <p:cxnSp>
          <p:nvCxnSpPr>
            <p:cNvPr id="168" name="Straight Connector 167"/>
            <p:cNvCxnSpPr/>
            <p:nvPr/>
          </p:nvCxnSpPr>
          <p:spPr>
            <a:xfrm rot="5400000">
              <a:off x="5943600" y="3352800"/>
              <a:ext cx="1828800" cy="0"/>
            </a:xfrm>
            <a:prstGeom prst="line">
              <a:avLst/>
            </a:prstGeom>
          </p:spPr>
          <p:style>
            <a:lnRef idx="1">
              <a:schemeClr val="accent1"/>
            </a:lnRef>
            <a:fillRef idx="0">
              <a:schemeClr val="accent1"/>
            </a:fillRef>
            <a:effectRef idx="0">
              <a:schemeClr val="accent1"/>
            </a:effectRef>
            <a:fontRef idx="minor">
              <a:schemeClr val="tx1"/>
            </a:fontRef>
          </p:style>
        </p:cxnSp>
        <p:sp>
          <p:nvSpPr>
            <p:cNvPr id="169" name="Rectangle 168"/>
            <p:cNvSpPr/>
            <p:nvPr/>
          </p:nvSpPr>
          <p:spPr bwMode="auto">
            <a:xfrm>
              <a:off x="7010400" y="2514600"/>
              <a:ext cx="2196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61%</a:t>
              </a:r>
            </a:p>
          </p:txBody>
        </p:sp>
        <p:sp>
          <p:nvSpPr>
            <p:cNvPr id="170" name="Rectangle 169"/>
            <p:cNvSpPr/>
            <p:nvPr/>
          </p:nvSpPr>
          <p:spPr bwMode="auto">
            <a:xfrm>
              <a:off x="7010400" y="2743200"/>
              <a:ext cx="972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27%</a:t>
              </a:r>
            </a:p>
          </p:txBody>
        </p:sp>
        <p:sp>
          <p:nvSpPr>
            <p:cNvPr id="171" name="Rectangle 170"/>
            <p:cNvSpPr/>
            <p:nvPr/>
          </p:nvSpPr>
          <p:spPr bwMode="auto">
            <a:xfrm>
              <a:off x="7010400" y="3124200"/>
              <a:ext cx="1188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33%</a:t>
              </a:r>
            </a:p>
          </p:txBody>
        </p:sp>
        <p:sp>
          <p:nvSpPr>
            <p:cNvPr id="172" name="Rectangle 171"/>
            <p:cNvSpPr/>
            <p:nvPr/>
          </p:nvSpPr>
          <p:spPr bwMode="auto">
            <a:xfrm>
              <a:off x="7010400" y="3352800"/>
              <a:ext cx="2448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68%</a:t>
              </a:r>
            </a:p>
          </p:txBody>
        </p:sp>
        <p:sp>
          <p:nvSpPr>
            <p:cNvPr id="173" name="Rectangle 172"/>
            <p:cNvSpPr/>
            <p:nvPr/>
          </p:nvSpPr>
          <p:spPr bwMode="auto">
            <a:xfrm>
              <a:off x="7010400" y="3733800"/>
              <a:ext cx="216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6%</a:t>
              </a:r>
            </a:p>
          </p:txBody>
        </p:sp>
        <p:sp>
          <p:nvSpPr>
            <p:cNvPr id="174" name="Rectangle 173"/>
            <p:cNvSpPr/>
            <p:nvPr/>
          </p:nvSpPr>
          <p:spPr bwMode="auto">
            <a:xfrm>
              <a:off x="7010400" y="3962400"/>
              <a:ext cx="180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5%</a:t>
              </a:r>
            </a:p>
          </p:txBody>
        </p:sp>
        <p:sp>
          <p:nvSpPr>
            <p:cNvPr id="175" name="TextBox 174"/>
            <p:cNvSpPr txBox="1"/>
            <p:nvPr/>
          </p:nvSpPr>
          <p:spPr>
            <a:xfrm>
              <a:off x="5486400" y="1295400"/>
              <a:ext cx="3124200" cy="338554"/>
            </a:xfrm>
            <a:prstGeom prst="rect">
              <a:avLst/>
            </a:prstGeom>
            <a:noFill/>
          </p:spPr>
          <p:txBody>
            <a:bodyPr wrap="square" rtlCol="0">
              <a:spAutoFit/>
            </a:bodyPr>
            <a:lstStyle/>
            <a:p>
              <a:pPr algn="ctr"/>
              <a:r>
                <a:rPr lang="en-GB" sz="16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DW Processing Architectures</a:t>
              </a:r>
              <a:endParaRPr lang="en-GB" sz="16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grpSp>
      <p:sp>
        <p:nvSpPr>
          <p:cNvPr id="24" name="TextBox 23"/>
          <p:cNvSpPr txBox="1"/>
          <p:nvPr/>
        </p:nvSpPr>
        <p:spPr>
          <a:xfrm>
            <a:off x="5045809" y="6096000"/>
            <a:ext cx="3121367" cy="261610"/>
          </a:xfrm>
          <a:prstGeom prst="rect">
            <a:avLst/>
          </a:prstGeom>
          <a:noFill/>
        </p:spPr>
        <p:txBody>
          <a:bodyPr wrap="none" rtlCol="0">
            <a:spAutoFit/>
          </a:bodyPr>
          <a:lstStyle/>
          <a:p>
            <a:r>
              <a:rPr lang="en-GB" sz="1100" b="1" i="1" dirty="0">
                <a:effectLst>
                  <a:outerShdw blurRad="38100" dist="38100" dir="2700000" algn="tl">
                    <a:srgbClr xmlns:mc="http://schemas.openxmlformats.org/markup-compatibility/2006" xmlns:a14="http://schemas.microsoft.com/office/drawing/2007/7/7/main" val="000000" mc:Ignorable="">
                      <a:alpha val="43137"/>
                    </a:srgbClr>
                  </a:outerShdw>
                </a:effectLst>
              </a:rPr>
              <a:t>Source: TDWI Report – Next Generation DW</a:t>
            </a: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4191000" y="1143000"/>
            <a:ext cx="4800600" cy="4953000"/>
          </a:xfrm>
          <a:prstGeom prst="roundRect">
            <a:avLst/>
          </a:prstGeom>
          <a:noFill/>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2" name="Title 1"/>
          <p:cNvSpPr>
            <a:spLocks noGrp="1"/>
          </p:cNvSpPr>
          <p:nvPr>
            <p:ph type="title"/>
          </p:nvPr>
        </p:nvSpPr>
        <p:spPr>
          <a:xfrm>
            <a:off x="381000" y="230188"/>
            <a:ext cx="8382000" cy="553998"/>
          </a:xfrm>
        </p:spPr>
        <p:txBody>
          <a:bodyPr/>
          <a:lstStyle/>
          <a:p>
            <a:r>
              <a:rPr lang="en-GB" sz="4000" dirty="0" smtClean="0"/>
              <a:t>Customer Challenges</a:t>
            </a:r>
            <a:endParaRPr lang="en-GB" sz="4000" dirty="0"/>
          </a:p>
        </p:txBody>
      </p:sp>
      <p:sp>
        <p:nvSpPr>
          <p:cNvPr id="3" name="Text Placeholder 2"/>
          <p:cNvSpPr>
            <a:spLocks noGrp="1"/>
          </p:cNvSpPr>
          <p:nvPr>
            <p:ph type="body" sz="quarter" idx="10"/>
          </p:nvPr>
        </p:nvSpPr>
        <p:spPr>
          <a:xfrm>
            <a:off x="381000" y="1371600"/>
            <a:ext cx="3886200" cy="3508653"/>
          </a:xfrm>
        </p:spPr>
        <p:txBody>
          <a:bodyPr/>
          <a:lstStyle/>
          <a:p>
            <a:pPr>
              <a:spcBef>
                <a:spcPts val="600"/>
              </a:spcBef>
            </a:pPr>
            <a:r>
              <a:rPr lang="en-GB" sz="2000" dirty="0" smtClean="0"/>
              <a:t>Increased volumes of data</a:t>
            </a:r>
          </a:p>
          <a:p>
            <a:pPr>
              <a:spcBef>
                <a:spcPts val="600"/>
              </a:spcBef>
            </a:pPr>
            <a:r>
              <a:rPr lang="en-GB" sz="2000" dirty="0" smtClean="0"/>
              <a:t>Need to reduce costs</a:t>
            </a:r>
          </a:p>
          <a:p>
            <a:pPr>
              <a:spcBef>
                <a:spcPts val="600"/>
              </a:spcBef>
            </a:pPr>
            <a:r>
              <a:rPr lang="en-GB" sz="2000" dirty="0" smtClean="0"/>
              <a:t>Increased adoption of DW appliances</a:t>
            </a:r>
          </a:p>
          <a:p>
            <a:pPr>
              <a:spcBef>
                <a:spcPts val="600"/>
              </a:spcBef>
            </a:pPr>
            <a:r>
              <a:rPr lang="en-GB" sz="2000" dirty="0" smtClean="0"/>
              <a:t>Move to MPP</a:t>
            </a:r>
          </a:p>
          <a:p>
            <a:pPr>
              <a:spcBef>
                <a:spcPts val="600"/>
              </a:spcBef>
            </a:pPr>
            <a:r>
              <a:rPr lang="en-GB" sz="2000" dirty="0" smtClean="0"/>
              <a:t>Demand for flexibility and mixed workloads across the enterprise</a:t>
            </a:r>
          </a:p>
          <a:p>
            <a:pPr>
              <a:spcBef>
                <a:spcPts val="600"/>
              </a:spcBef>
            </a:pPr>
            <a:r>
              <a:rPr lang="en-GB" sz="2000" dirty="0" smtClean="0"/>
              <a:t>Desire for real-time analytics</a:t>
            </a:r>
          </a:p>
          <a:p>
            <a:pPr>
              <a:spcBef>
                <a:spcPts val="600"/>
              </a:spcBef>
            </a:pPr>
            <a:r>
              <a:rPr lang="en-GB" sz="2000" dirty="0" smtClean="0"/>
              <a:t>Growing importance of data quality</a:t>
            </a:r>
            <a:endParaRPr lang="en-GB" sz="2000" dirty="0"/>
          </a:p>
        </p:txBody>
      </p:sp>
      <p:grpSp>
        <p:nvGrpSpPr>
          <p:cNvPr id="7" name="Mixed Workload Chart"/>
          <p:cNvGrpSpPr/>
          <p:nvPr/>
        </p:nvGrpSpPr>
        <p:grpSpPr>
          <a:xfrm>
            <a:off x="4042625" y="1850834"/>
            <a:ext cx="4834110" cy="2286000"/>
            <a:chOff x="4479090" y="1295400"/>
            <a:chExt cx="4834110" cy="2286000"/>
          </a:xfrm>
        </p:grpSpPr>
        <p:sp>
          <p:nvSpPr>
            <p:cNvPr id="117" name="Rectangle 116"/>
            <p:cNvSpPr/>
            <p:nvPr/>
          </p:nvSpPr>
          <p:spPr bwMode="auto">
            <a:xfrm>
              <a:off x="5943600" y="2057400"/>
              <a:ext cx="1524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18" name="Rectangle 117"/>
            <p:cNvSpPr/>
            <p:nvPr/>
          </p:nvSpPr>
          <p:spPr bwMode="auto">
            <a:xfrm>
              <a:off x="7086600" y="2057400"/>
              <a:ext cx="1524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119" name="TextBox 118"/>
            <p:cNvSpPr txBox="1"/>
            <p:nvPr/>
          </p:nvSpPr>
          <p:spPr>
            <a:xfrm>
              <a:off x="6027953" y="2024390"/>
              <a:ext cx="601447" cy="261610"/>
            </a:xfrm>
            <a:prstGeom prst="rect">
              <a:avLst/>
            </a:prstGeom>
            <a:noFill/>
          </p:spPr>
          <p:txBody>
            <a:bodyPr wrap="none" rtlCol="0">
              <a:spAutoFit/>
            </a:bodyPr>
            <a:lstStyle/>
            <a:p>
              <a:r>
                <a:rPr lang="en-GB" sz="1100" b="1" dirty="0" smtClean="0"/>
                <a:t>Today</a:t>
              </a:r>
              <a:endParaRPr lang="en-GB" sz="1100" b="1" dirty="0"/>
            </a:p>
          </p:txBody>
        </p:sp>
        <p:sp>
          <p:nvSpPr>
            <p:cNvPr id="121" name="TextBox 120"/>
            <p:cNvSpPr txBox="1"/>
            <p:nvPr/>
          </p:nvSpPr>
          <p:spPr>
            <a:xfrm>
              <a:off x="7170953" y="2024390"/>
              <a:ext cx="833883" cy="261610"/>
            </a:xfrm>
            <a:prstGeom prst="rect">
              <a:avLst/>
            </a:prstGeom>
            <a:noFill/>
          </p:spPr>
          <p:txBody>
            <a:bodyPr wrap="none" rtlCol="0">
              <a:spAutoFit/>
            </a:bodyPr>
            <a:lstStyle/>
            <a:p>
              <a:r>
                <a:rPr lang="en-GB" sz="1100" b="1" dirty="0" smtClean="0"/>
                <a:t>In 3 years</a:t>
              </a:r>
              <a:endParaRPr lang="en-GB" sz="1100" b="1" dirty="0"/>
            </a:p>
          </p:txBody>
        </p:sp>
        <p:sp>
          <p:nvSpPr>
            <p:cNvPr id="122" name="TextBox 121"/>
            <p:cNvSpPr txBox="1"/>
            <p:nvPr/>
          </p:nvSpPr>
          <p:spPr>
            <a:xfrm>
              <a:off x="4479090" y="2557790"/>
              <a:ext cx="2196950" cy="261610"/>
            </a:xfrm>
            <a:prstGeom prst="rect">
              <a:avLst/>
            </a:prstGeom>
            <a:noFill/>
          </p:spPr>
          <p:txBody>
            <a:bodyPr wrap="square" rtlCol="0">
              <a:spAutoFit/>
            </a:bodyPr>
            <a:lstStyle/>
            <a:p>
              <a:pPr algn="r"/>
              <a:r>
                <a:rPr lang="en-GB" sz="1100" b="1" dirty="0" smtClean="0"/>
                <a:t>Mixed Workloads</a:t>
              </a:r>
              <a:endParaRPr lang="en-GB" sz="1100" b="1" dirty="0"/>
            </a:p>
          </p:txBody>
        </p:sp>
        <p:cxnSp>
          <p:nvCxnSpPr>
            <p:cNvPr id="132" name="Straight Connector 131"/>
            <p:cNvCxnSpPr/>
            <p:nvPr/>
          </p:nvCxnSpPr>
          <p:spPr>
            <a:xfrm rot="5400000">
              <a:off x="6069300" y="3009900"/>
              <a:ext cx="1143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bwMode="auto">
            <a:xfrm>
              <a:off x="6793200" y="2514600"/>
              <a:ext cx="1440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46%</a:t>
              </a:r>
            </a:p>
          </p:txBody>
        </p:sp>
        <p:sp>
          <p:nvSpPr>
            <p:cNvPr id="143" name="Rectangle 142"/>
            <p:cNvSpPr/>
            <p:nvPr/>
          </p:nvSpPr>
          <p:spPr bwMode="auto">
            <a:xfrm>
              <a:off x="6793200" y="2743200"/>
              <a:ext cx="2340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72%</a:t>
              </a:r>
            </a:p>
          </p:txBody>
        </p:sp>
        <p:sp>
          <p:nvSpPr>
            <p:cNvPr id="156" name="TextBox 155"/>
            <p:cNvSpPr txBox="1"/>
            <p:nvPr/>
          </p:nvSpPr>
          <p:spPr>
            <a:xfrm>
              <a:off x="5486400" y="1295400"/>
              <a:ext cx="3124200" cy="584775"/>
            </a:xfrm>
            <a:prstGeom prst="rect">
              <a:avLst/>
            </a:prstGeom>
            <a:noFill/>
          </p:spPr>
          <p:txBody>
            <a:bodyPr wrap="square" rtlCol="0">
              <a:spAutoFit/>
            </a:bodyPr>
            <a:lstStyle/>
            <a:p>
              <a:pPr algn="ctr"/>
              <a:r>
                <a:rPr lang="en-GB" sz="1600"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Techniques used in primary data warehouse solution</a:t>
              </a:r>
              <a:endParaRPr lang="en-GB" sz="1600"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157" name="TextBox 156"/>
            <p:cNvSpPr txBox="1"/>
            <p:nvPr/>
          </p:nvSpPr>
          <p:spPr>
            <a:xfrm>
              <a:off x="4555290" y="3124200"/>
              <a:ext cx="2120750" cy="430887"/>
            </a:xfrm>
            <a:prstGeom prst="rect">
              <a:avLst/>
            </a:prstGeom>
            <a:noFill/>
          </p:spPr>
          <p:txBody>
            <a:bodyPr wrap="square" rtlCol="0">
              <a:spAutoFit/>
            </a:bodyPr>
            <a:lstStyle/>
            <a:p>
              <a:pPr algn="r"/>
              <a:r>
                <a:rPr lang="en-GB" sz="1100" b="1" dirty="0" smtClean="0"/>
                <a:t>Advanced Analytics</a:t>
              </a:r>
            </a:p>
            <a:p>
              <a:pPr algn="r"/>
              <a:r>
                <a:rPr lang="en-GB" sz="1100" b="1" dirty="0" smtClean="0"/>
                <a:t>(e.g. data mining/predictive)</a:t>
              </a:r>
              <a:endParaRPr lang="en-GB" sz="1100" b="1" dirty="0"/>
            </a:p>
          </p:txBody>
        </p:sp>
        <p:sp>
          <p:nvSpPr>
            <p:cNvPr id="158" name="Rectangle 157"/>
            <p:cNvSpPr/>
            <p:nvPr/>
          </p:nvSpPr>
          <p:spPr bwMode="auto">
            <a:xfrm>
              <a:off x="6793200" y="3124200"/>
              <a:ext cx="1260000" cy="152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36" tIns="45718" rIns="91436" bIns="45718"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38%</a:t>
              </a:r>
            </a:p>
          </p:txBody>
        </p:sp>
        <p:sp>
          <p:nvSpPr>
            <p:cNvPr id="159" name="Rectangle 158"/>
            <p:cNvSpPr/>
            <p:nvPr/>
          </p:nvSpPr>
          <p:spPr bwMode="auto">
            <a:xfrm>
              <a:off x="6793200" y="3352800"/>
              <a:ext cx="2520000" cy="1524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none" lIns="0" tIns="0" rIns="0" bIns="0" numCol="1" rtlCol="0" anchor="ctr" anchorCtr="0" compatLnSpc="1">
              <a:prstTxWarp prst="textNoShape">
                <a:avLst/>
              </a:prstTxWarp>
            </a:bodyPr>
            <a:lstStyle/>
            <a:p>
              <a:pPr algn="ctr" defTabSz="914099"/>
              <a:r>
                <a:rPr lang="en-GB" sz="1000" b="1"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85%</a:t>
              </a:r>
            </a:p>
          </p:txBody>
        </p:sp>
      </p:grpSp>
      <p:sp>
        <p:nvSpPr>
          <p:cNvPr id="21" name="TextBox 20"/>
          <p:cNvSpPr txBox="1"/>
          <p:nvPr/>
        </p:nvSpPr>
        <p:spPr>
          <a:xfrm>
            <a:off x="5045809" y="6096000"/>
            <a:ext cx="3121367" cy="261610"/>
          </a:xfrm>
          <a:prstGeom prst="rect">
            <a:avLst/>
          </a:prstGeom>
          <a:noFill/>
        </p:spPr>
        <p:txBody>
          <a:bodyPr wrap="none" rtlCol="0">
            <a:spAutoFit/>
          </a:bodyPr>
          <a:lstStyle/>
          <a:p>
            <a:r>
              <a:rPr lang="en-GB" sz="1100" b="1" i="1" dirty="0">
                <a:effectLst>
                  <a:outerShdw blurRad="38100" dist="38100" dir="2700000" algn="tl">
                    <a:srgbClr xmlns:mc="http://schemas.openxmlformats.org/markup-compatibility/2006" xmlns:a14="http://schemas.microsoft.com/office/drawing/2007/7/7/main" val="000000" mc:Ignorable="">
                      <a:alpha val="43137"/>
                    </a:srgbClr>
                  </a:outerShdw>
                </a:effectLst>
              </a:rPr>
              <a:t>Source: TDWI Report – Next Generation DW</a:t>
            </a:r>
          </a:p>
        </p:txBody>
      </p:sp>
    </p:spTree>
    <p:extLst/>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5"/>
          <p:cNvGrpSpPr/>
          <p:nvPr/>
        </p:nvGrpSpPr>
        <p:grpSpPr>
          <a:xfrm>
            <a:off x="381000" y="838200"/>
            <a:ext cx="8610600" cy="5714999"/>
            <a:chOff x="838200" y="1134241"/>
            <a:chExt cx="8610600" cy="5714999"/>
          </a:xfrm>
        </p:grpSpPr>
        <p:sp>
          <p:nvSpPr>
            <p:cNvPr id="6" name="Rounded Rectangle 5"/>
            <p:cNvSpPr/>
            <p:nvPr/>
          </p:nvSpPr>
          <p:spPr bwMode="auto">
            <a:xfrm>
              <a:off x="838200" y="1219199"/>
              <a:ext cx="8610600" cy="5630041"/>
            </a:xfrm>
            <a:prstGeom prst="roundRect">
              <a:avLst>
                <a:gd name="adj" fmla="val 6677"/>
              </a:avLst>
            </a:prstGeom>
            <a:gradFill>
              <a:gsLst>
                <a:gs pos="0">
                  <a:schemeClr val="accent1">
                    <a:lumMod val="60000"/>
                    <a:lumOff val="40000"/>
                  </a:schemeClr>
                </a:gs>
                <a:gs pos="35000">
                  <a:schemeClr val="accent1">
                    <a:lumMod val="20000"/>
                    <a:lumOff val="80000"/>
                  </a:schemeClr>
                </a:gs>
                <a:gs pos="100000">
                  <a:schemeClr val="accent4">
                    <a:tint val="15000"/>
                    <a:satMod val="350000"/>
                    <a:alpha val="46000"/>
                  </a:schemeClr>
                </a:gs>
              </a:gsLst>
            </a:gradFill>
            <a:ln>
              <a:noFill/>
              <a:headEnd type="none" w="med" len="med"/>
              <a:tailEnd type="none" w="med" len="med"/>
            </a:ln>
            <a:effectLst/>
            <a:scene3d>
              <a:camera prst="orthographicFront">
                <a:rot lat="0" lon="0" rev="0"/>
              </a:camera>
              <a:lightRig rig="chilly" dir="t">
                <a:rot lat="0" lon="0" rev="18480000"/>
              </a:lightRig>
            </a:scene3d>
            <a:sp3d prstMaterial="clear">
              <a:bevelT h="63500"/>
            </a:sp3d>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GB" sz="2000" dirty="0" smtClean="0">
                <a:solidFill>
                  <a:schemeClr val="bg1"/>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grpSp>
          <p:nvGrpSpPr>
            <p:cNvPr id="7" name="Group 34"/>
            <p:cNvGrpSpPr/>
            <p:nvPr/>
          </p:nvGrpSpPr>
          <p:grpSpPr>
            <a:xfrm>
              <a:off x="838201" y="1134241"/>
              <a:ext cx="7543799" cy="5474732"/>
              <a:chOff x="838201" y="1134241"/>
              <a:chExt cx="7543799" cy="5474732"/>
            </a:xfrm>
          </p:grpSpPr>
          <p:grpSp>
            <p:nvGrpSpPr>
              <p:cNvPr id="10" name="Group 15"/>
              <p:cNvGrpSpPr/>
              <p:nvPr/>
            </p:nvGrpSpPr>
            <p:grpSpPr>
              <a:xfrm>
                <a:off x="1600199" y="1362841"/>
                <a:ext cx="6553201" cy="4656959"/>
                <a:chOff x="1600199" y="1362841"/>
                <a:chExt cx="6553201" cy="4656959"/>
              </a:xfrm>
            </p:grpSpPr>
            <p:cxnSp>
              <p:nvCxnSpPr>
                <p:cNvPr id="8" name="Straight Connector 7"/>
                <p:cNvCxnSpPr/>
                <p:nvPr/>
              </p:nvCxnSpPr>
              <p:spPr>
                <a:xfrm rot="5400000">
                  <a:off x="-723901" y="3695700"/>
                  <a:ext cx="46482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600202" y="6019800"/>
                  <a:ext cx="655319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1562100" y="3686941"/>
                  <a:ext cx="464820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771900" y="3686941"/>
                  <a:ext cx="464820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1600200" y="3657600"/>
                  <a:ext cx="6553200"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grpSp>
          <p:sp>
            <p:nvSpPr>
              <p:cNvPr id="17" name="TextBox 16"/>
              <p:cNvSpPr txBox="1"/>
              <p:nvPr/>
            </p:nvSpPr>
            <p:spPr>
              <a:xfrm rot="16200000">
                <a:off x="334217" y="3537525"/>
                <a:ext cx="1377300" cy="369332"/>
              </a:xfrm>
              <a:prstGeom prst="rect">
                <a:avLst/>
              </a:prstGeom>
              <a:noFill/>
            </p:spPr>
            <p:txBody>
              <a:bodyPr wrap="none" rtlCol="0">
                <a:spAutoFit/>
              </a:bodyPr>
              <a:lstStyle/>
              <a:p>
                <a:r>
                  <a:rPr lang="en-GB" dirty="0" smtClean="0"/>
                  <a:t>Plan to Use</a:t>
                </a:r>
                <a:endParaRPr lang="en-GB" dirty="0"/>
              </a:p>
            </p:txBody>
          </p:sp>
          <p:sp>
            <p:nvSpPr>
              <p:cNvPr id="18" name="TextBox 17"/>
              <p:cNvSpPr txBox="1"/>
              <p:nvPr/>
            </p:nvSpPr>
            <p:spPr>
              <a:xfrm>
                <a:off x="2971800" y="6239641"/>
                <a:ext cx="4096314" cy="369332"/>
              </a:xfrm>
              <a:prstGeom prst="rect">
                <a:avLst/>
              </a:prstGeom>
              <a:noFill/>
            </p:spPr>
            <p:txBody>
              <a:bodyPr wrap="none" rtlCol="0">
                <a:spAutoFit/>
              </a:bodyPr>
              <a:lstStyle/>
              <a:p>
                <a:r>
                  <a:rPr lang="en-GB" dirty="0" smtClean="0"/>
                  <a:t>Anticipated Growth in the next 3 Years</a:t>
                </a:r>
                <a:endParaRPr lang="en-GB" dirty="0"/>
              </a:p>
            </p:txBody>
          </p:sp>
          <p:sp>
            <p:nvSpPr>
              <p:cNvPr id="19" name="TextBox 18"/>
              <p:cNvSpPr txBox="1"/>
              <p:nvPr/>
            </p:nvSpPr>
            <p:spPr>
              <a:xfrm rot="16200000">
                <a:off x="1230960" y="5830760"/>
                <a:ext cx="405880" cy="276999"/>
              </a:xfrm>
              <a:prstGeom prst="rect">
                <a:avLst/>
              </a:prstGeom>
              <a:noFill/>
            </p:spPr>
            <p:txBody>
              <a:bodyPr wrap="none" rtlCol="0">
                <a:spAutoFit/>
              </a:bodyPr>
              <a:lstStyle/>
              <a:p>
                <a:r>
                  <a:rPr lang="en-GB" sz="1200" dirty="0" smtClean="0"/>
                  <a:t>0%</a:t>
                </a:r>
                <a:endParaRPr lang="en-GB" sz="1200" dirty="0"/>
              </a:p>
            </p:txBody>
          </p:sp>
          <p:sp>
            <p:nvSpPr>
              <p:cNvPr id="20" name="TextBox 19"/>
              <p:cNvSpPr txBox="1"/>
              <p:nvPr/>
            </p:nvSpPr>
            <p:spPr>
              <a:xfrm rot="16200000">
                <a:off x="1188480" y="4788921"/>
                <a:ext cx="490840" cy="276999"/>
              </a:xfrm>
              <a:prstGeom prst="rect">
                <a:avLst/>
              </a:prstGeom>
              <a:noFill/>
            </p:spPr>
            <p:txBody>
              <a:bodyPr wrap="none" rtlCol="0">
                <a:spAutoFit/>
              </a:bodyPr>
              <a:lstStyle/>
              <a:p>
                <a:r>
                  <a:rPr lang="en-GB" sz="1200" dirty="0" smtClean="0"/>
                  <a:t>25%</a:t>
                </a:r>
                <a:endParaRPr lang="en-GB" sz="1200" dirty="0"/>
              </a:p>
            </p:txBody>
          </p:sp>
          <p:sp>
            <p:nvSpPr>
              <p:cNvPr id="21" name="TextBox 20"/>
              <p:cNvSpPr txBox="1"/>
              <p:nvPr/>
            </p:nvSpPr>
            <p:spPr>
              <a:xfrm rot="16200000">
                <a:off x="1188480" y="3569641"/>
                <a:ext cx="490840" cy="276999"/>
              </a:xfrm>
              <a:prstGeom prst="rect">
                <a:avLst/>
              </a:prstGeom>
              <a:noFill/>
            </p:spPr>
            <p:txBody>
              <a:bodyPr wrap="none" rtlCol="0">
                <a:spAutoFit/>
              </a:bodyPr>
              <a:lstStyle/>
              <a:p>
                <a:r>
                  <a:rPr lang="en-GB" sz="1200" dirty="0" smtClean="0"/>
                  <a:t>50%</a:t>
                </a:r>
                <a:endParaRPr lang="en-GB" sz="1200" dirty="0"/>
              </a:p>
            </p:txBody>
          </p:sp>
          <p:sp>
            <p:nvSpPr>
              <p:cNvPr id="22" name="TextBox 21"/>
              <p:cNvSpPr txBox="1"/>
              <p:nvPr/>
            </p:nvSpPr>
            <p:spPr>
              <a:xfrm rot="16200000">
                <a:off x="1188480" y="2426641"/>
                <a:ext cx="490840" cy="276999"/>
              </a:xfrm>
              <a:prstGeom prst="rect">
                <a:avLst/>
              </a:prstGeom>
              <a:noFill/>
            </p:spPr>
            <p:txBody>
              <a:bodyPr wrap="none" rtlCol="0">
                <a:spAutoFit/>
              </a:bodyPr>
              <a:lstStyle/>
              <a:p>
                <a:r>
                  <a:rPr lang="en-GB" sz="1200" dirty="0" smtClean="0"/>
                  <a:t>75%</a:t>
                </a:r>
                <a:endParaRPr lang="en-GB" sz="1200" dirty="0"/>
              </a:p>
            </p:txBody>
          </p:sp>
          <p:sp>
            <p:nvSpPr>
              <p:cNvPr id="23" name="TextBox 22"/>
              <p:cNvSpPr txBox="1"/>
              <p:nvPr/>
            </p:nvSpPr>
            <p:spPr>
              <a:xfrm rot="16200000">
                <a:off x="1146001" y="1283641"/>
                <a:ext cx="575799" cy="276999"/>
              </a:xfrm>
              <a:prstGeom prst="rect">
                <a:avLst/>
              </a:prstGeom>
              <a:noFill/>
            </p:spPr>
            <p:txBody>
              <a:bodyPr wrap="none" rtlCol="0">
                <a:spAutoFit/>
              </a:bodyPr>
              <a:lstStyle/>
              <a:p>
                <a:r>
                  <a:rPr lang="en-GB" sz="1200" dirty="0" smtClean="0"/>
                  <a:t>100%</a:t>
                </a:r>
                <a:endParaRPr lang="en-GB" sz="1200" dirty="0"/>
              </a:p>
            </p:txBody>
          </p:sp>
          <p:sp>
            <p:nvSpPr>
              <p:cNvPr id="24" name="TextBox 23"/>
              <p:cNvSpPr txBox="1"/>
              <p:nvPr/>
            </p:nvSpPr>
            <p:spPr>
              <a:xfrm>
                <a:off x="1499120" y="6019800"/>
                <a:ext cx="542136" cy="276999"/>
              </a:xfrm>
              <a:prstGeom prst="rect">
                <a:avLst/>
              </a:prstGeom>
              <a:noFill/>
            </p:spPr>
            <p:txBody>
              <a:bodyPr wrap="none" rtlCol="0">
                <a:spAutoFit/>
              </a:bodyPr>
              <a:lstStyle/>
              <a:p>
                <a:r>
                  <a:rPr lang="en-GB" sz="1200" dirty="0" smtClean="0"/>
                  <a:t>-50%</a:t>
                </a:r>
                <a:endParaRPr lang="en-GB" sz="1200" dirty="0"/>
              </a:p>
            </p:txBody>
          </p:sp>
          <p:sp>
            <p:nvSpPr>
              <p:cNvPr id="25" name="TextBox 24"/>
              <p:cNvSpPr txBox="1"/>
              <p:nvPr/>
            </p:nvSpPr>
            <p:spPr>
              <a:xfrm>
                <a:off x="2582064" y="6019800"/>
                <a:ext cx="542136" cy="276999"/>
              </a:xfrm>
              <a:prstGeom prst="rect">
                <a:avLst/>
              </a:prstGeom>
              <a:noFill/>
            </p:spPr>
            <p:txBody>
              <a:bodyPr wrap="none" rtlCol="0">
                <a:spAutoFit/>
              </a:bodyPr>
              <a:lstStyle/>
              <a:p>
                <a:r>
                  <a:rPr lang="en-GB" sz="1200" dirty="0" smtClean="0"/>
                  <a:t>-25%</a:t>
                </a:r>
                <a:endParaRPr lang="en-GB" sz="1200" dirty="0"/>
              </a:p>
            </p:txBody>
          </p:sp>
          <p:sp>
            <p:nvSpPr>
              <p:cNvPr id="26" name="TextBox 25"/>
              <p:cNvSpPr txBox="1"/>
              <p:nvPr/>
            </p:nvSpPr>
            <p:spPr>
              <a:xfrm>
                <a:off x="3708920" y="6019800"/>
                <a:ext cx="405880" cy="276999"/>
              </a:xfrm>
              <a:prstGeom prst="rect">
                <a:avLst/>
              </a:prstGeom>
              <a:noFill/>
            </p:spPr>
            <p:txBody>
              <a:bodyPr wrap="none" rtlCol="0">
                <a:spAutoFit/>
              </a:bodyPr>
              <a:lstStyle/>
              <a:p>
                <a:r>
                  <a:rPr lang="en-GB" sz="1200" dirty="0" smtClean="0"/>
                  <a:t>0%</a:t>
                </a:r>
                <a:endParaRPr lang="en-GB" sz="1200" dirty="0"/>
              </a:p>
            </p:txBody>
          </p:sp>
          <p:sp>
            <p:nvSpPr>
              <p:cNvPr id="27" name="TextBox 26"/>
              <p:cNvSpPr txBox="1"/>
              <p:nvPr/>
            </p:nvSpPr>
            <p:spPr>
              <a:xfrm>
                <a:off x="4766960" y="6019800"/>
                <a:ext cx="490840" cy="276999"/>
              </a:xfrm>
              <a:prstGeom prst="rect">
                <a:avLst/>
              </a:prstGeom>
              <a:noFill/>
            </p:spPr>
            <p:txBody>
              <a:bodyPr wrap="none" rtlCol="0">
                <a:spAutoFit/>
              </a:bodyPr>
              <a:lstStyle/>
              <a:p>
                <a:r>
                  <a:rPr lang="en-GB" sz="1200" dirty="0" smtClean="0"/>
                  <a:t>25%</a:t>
                </a:r>
                <a:endParaRPr lang="en-GB" sz="1200" dirty="0"/>
              </a:p>
            </p:txBody>
          </p:sp>
          <p:sp>
            <p:nvSpPr>
              <p:cNvPr id="28" name="TextBox 27"/>
              <p:cNvSpPr txBox="1"/>
              <p:nvPr/>
            </p:nvSpPr>
            <p:spPr>
              <a:xfrm>
                <a:off x="5909960" y="6019800"/>
                <a:ext cx="490840" cy="276999"/>
              </a:xfrm>
              <a:prstGeom prst="rect">
                <a:avLst/>
              </a:prstGeom>
              <a:noFill/>
            </p:spPr>
            <p:txBody>
              <a:bodyPr wrap="none" rtlCol="0">
                <a:spAutoFit/>
              </a:bodyPr>
              <a:lstStyle/>
              <a:p>
                <a:r>
                  <a:rPr lang="en-GB" sz="1200" dirty="0" smtClean="0"/>
                  <a:t>50%</a:t>
                </a:r>
                <a:endParaRPr lang="en-GB" sz="1200" dirty="0"/>
              </a:p>
            </p:txBody>
          </p:sp>
          <p:sp>
            <p:nvSpPr>
              <p:cNvPr id="29" name="TextBox 28"/>
              <p:cNvSpPr txBox="1"/>
              <p:nvPr/>
            </p:nvSpPr>
            <p:spPr>
              <a:xfrm>
                <a:off x="6934200" y="6019800"/>
                <a:ext cx="490840" cy="276999"/>
              </a:xfrm>
              <a:prstGeom prst="rect">
                <a:avLst/>
              </a:prstGeom>
              <a:noFill/>
            </p:spPr>
            <p:txBody>
              <a:bodyPr wrap="none" rtlCol="0">
                <a:spAutoFit/>
              </a:bodyPr>
              <a:lstStyle/>
              <a:p>
                <a:r>
                  <a:rPr lang="en-GB" sz="1200" dirty="0" smtClean="0"/>
                  <a:t>75%</a:t>
                </a:r>
                <a:endParaRPr lang="en-GB" sz="1200" dirty="0"/>
              </a:p>
            </p:txBody>
          </p:sp>
          <p:sp>
            <p:nvSpPr>
              <p:cNvPr id="30" name="TextBox 29"/>
              <p:cNvSpPr txBox="1"/>
              <p:nvPr/>
            </p:nvSpPr>
            <p:spPr>
              <a:xfrm>
                <a:off x="7806201" y="6019800"/>
                <a:ext cx="575799" cy="276999"/>
              </a:xfrm>
              <a:prstGeom prst="rect">
                <a:avLst/>
              </a:prstGeom>
              <a:noFill/>
            </p:spPr>
            <p:txBody>
              <a:bodyPr wrap="none" rtlCol="0">
                <a:spAutoFit/>
              </a:bodyPr>
              <a:lstStyle/>
              <a:p>
                <a:r>
                  <a:rPr lang="en-GB" sz="1200" dirty="0" smtClean="0"/>
                  <a:t>100%</a:t>
                </a:r>
                <a:endParaRPr lang="en-GB" sz="1200" dirty="0"/>
              </a:p>
            </p:txBody>
          </p:sp>
          <p:sp>
            <p:nvSpPr>
              <p:cNvPr id="31" name="TextBox 30"/>
              <p:cNvSpPr txBox="1"/>
              <p:nvPr/>
            </p:nvSpPr>
            <p:spPr>
              <a:xfrm>
                <a:off x="1472556" y="6248400"/>
                <a:ext cx="1346844" cy="261610"/>
              </a:xfrm>
              <a:prstGeom prst="rect">
                <a:avLst/>
              </a:prstGeom>
              <a:noFill/>
            </p:spPr>
            <p:txBody>
              <a:bodyPr wrap="none" rtlCol="0">
                <a:spAutoFit/>
              </a:bodyPr>
              <a:lstStyle/>
              <a:p>
                <a:r>
                  <a:rPr lang="en-GB" sz="1100" dirty="0" smtClean="0"/>
                  <a:t>Decreasing Usage</a:t>
                </a:r>
                <a:endParaRPr lang="en-GB" sz="1100" dirty="0"/>
              </a:p>
            </p:txBody>
          </p:sp>
          <p:sp>
            <p:nvSpPr>
              <p:cNvPr id="32" name="TextBox 31"/>
              <p:cNvSpPr txBox="1"/>
              <p:nvPr/>
            </p:nvSpPr>
            <p:spPr>
              <a:xfrm>
                <a:off x="7099277" y="6248400"/>
                <a:ext cx="1282723" cy="261610"/>
              </a:xfrm>
              <a:prstGeom prst="rect">
                <a:avLst/>
              </a:prstGeom>
              <a:noFill/>
            </p:spPr>
            <p:txBody>
              <a:bodyPr wrap="none" rtlCol="0">
                <a:spAutoFit/>
              </a:bodyPr>
              <a:lstStyle/>
              <a:p>
                <a:r>
                  <a:rPr lang="en-GB" sz="1100" dirty="0" smtClean="0"/>
                  <a:t>Increasing Usage</a:t>
                </a:r>
                <a:endParaRPr lang="en-GB" sz="1100" dirty="0"/>
              </a:p>
            </p:txBody>
          </p:sp>
          <p:sp>
            <p:nvSpPr>
              <p:cNvPr id="33" name="TextBox 32"/>
              <p:cNvSpPr txBox="1"/>
              <p:nvPr/>
            </p:nvSpPr>
            <p:spPr>
              <a:xfrm rot="16200000">
                <a:off x="383062" y="5410200"/>
                <a:ext cx="1476686" cy="261610"/>
              </a:xfrm>
              <a:prstGeom prst="rect">
                <a:avLst/>
              </a:prstGeom>
              <a:noFill/>
            </p:spPr>
            <p:txBody>
              <a:bodyPr wrap="none" rtlCol="0">
                <a:spAutoFit/>
              </a:bodyPr>
              <a:lstStyle/>
              <a:p>
                <a:r>
                  <a:rPr lang="en-GB" sz="1100" dirty="0" smtClean="0"/>
                  <a:t>Narrow Commitment</a:t>
                </a:r>
                <a:endParaRPr lang="en-GB" sz="1100" dirty="0"/>
              </a:p>
            </p:txBody>
          </p:sp>
          <p:sp>
            <p:nvSpPr>
              <p:cNvPr id="34" name="TextBox 33"/>
              <p:cNvSpPr txBox="1"/>
              <p:nvPr/>
            </p:nvSpPr>
            <p:spPr>
              <a:xfrm rot="16200000">
                <a:off x="422335" y="1854906"/>
                <a:ext cx="1398140" cy="261610"/>
              </a:xfrm>
              <a:prstGeom prst="rect">
                <a:avLst/>
              </a:prstGeom>
              <a:noFill/>
            </p:spPr>
            <p:txBody>
              <a:bodyPr wrap="none" rtlCol="0">
                <a:spAutoFit/>
              </a:bodyPr>
              <a:lstStyle/>
              <a:p>
                <a:r>
                  <a:rPr lang="en-GB" sz="1100" dirty="0" smtClean="0"/>
                  <a:t>Broad Commitment</a:t>
                </a:r>
                <a:endParaRPr lang="en-GB" sz="1100" dirty="0"/>
              </a:p>
            </p:txBody>
          </p:sp>
        </p:grpSp>
      </p:grpSp>
      <p:sp>
        <p:nvSpPr>
          <p:cNvPr id="2" name="Title 1"/>
          <p:cNvSpPr>
            <a:spLocks noGrp="1"/>
          </p:cNvSpPr>
          <p:nvPr>
            <p:ph type="title"/>
          </p:nvPr>
        </p:nvSpPr>
        <p:spPr>
          <a:xfrm>
            <a:off x="381000" y="230188"/>
            <a:ext cx="8382000" cy="553998"/>
          </a:xfrm>
        </p:spPr>
        <p:txBody>
          <a:bodyPr/>
          <a:lstStyle/>
          <a:p>
            <a:r>
              <a:rPr lang="en-GB" sz="4000" dirty="0" smtClean="0"/>
              <a:t>Data Warehouse Industry Trends</a:t>
            </a:r>
            <a:endParaRPr lang="en-GB" sz="4000" dirty="0"/>
          </a:p>
        </p:txBody>
      </p:sp>
      <p:sp>
        <p:nvSpPr>
          <p:cNvPr id="4" name="Slide Number Placeholder 3"/>
          <p:cNvSpPr>
            <a:spLocks noGrp="1"/>
          </p:cNvSpPr>
          <p:nvPr>
            <p:ph type="sldNum" sz="quarter" idx="11"/>
          </p:nvPr>
        </p:nvSpPr>
        <p:spPr/>
        <p:txBody>
          <a:bodyPr/>
          <a:lstStyle/>
          <a:p>
            <a:fld id="{ACFC1C43-4963-4A84-9B5D-A33A80ABAB4E}" type="slidenum">
              <a:rPr lang="en-GB" smtClean="0">
                <a:solidFill>
                  <a:srgbClr xmlns:mc="http://schemas.openxmlformats.org/markup-compatibility/2006" xmlns:a14="http://schemas.microsoft.com/office/drawing/2007/7/7/main" val="FFFFFF" mc:Ignorable="">
                    <a:tint val="75000"/>
                  </a:srgbClr>
                </a:solidFill>
              </a:rPr>
              <a:pPr/>
              <a:t>7</a:t>
            </a:fld>
            <a:endParaRPr lang="en-GB">
              <a:solidFill>
                <a:srgbClr xmlns:mc="http://schemas.openxmlformats.org/markup-compatibility/2006" xmlns:a14="http://schemas.microsoft.com/office/drawing/2007/7/7/main" val="FFFFFF" mc:Ignorable="">
                  <a:tint val="75000"/>
                </a:srgbClr>
              </a:solidFill>
            </a:endParaRPr>
          </a:p>
        </p:txBody>
      </p:sp>
      <p:sp>
        <p:nvSpPr>
          <p:cNvPr id="5" name="Footer Placeholder 4"/>
          <p:cNvSpPr>
            <a:spLocks noGrp="1"/>
          </p:cNvSpPr>
          <p:nvPr>
            <p:ph type="ftr" sz="quarter" idx="4294967295"/>
          </p:nvPr>
        </p:nvSpPr>
        <p:spPr>
          <a:xfrm>
            <a:off x="0" y="6601163"/>
            <a:ext cx="8734926" cy="365125"/>
          </a:xfrm>
          <a:prstGeom prst="rect">
            <a:avLst/>
          </a:prstGeom>
        </p:spPr>
        <p:txBody>
          <a:bodyPr/>
          <a:lstStyle/>
          <a:p>
            <a:r>
              <a:rPr lang="en-GB" sz="900" dirty="0" smtClean="0">
                <a:solidFill>
                  <a:srgbClr xmlns:mc="http://schemas.openxmlformats.org/markup-compatibility/2006" xmlns:a14="http://schemas.microsoft.com/office/drawing/2007/7/7/main" val="FFFFFF" mc:Ignorable="">
                    <a:tint val="75000"/>
                  </a:srgbClr>
                </a:solidFill>
              </a:rPr>
              <a:t>Microsoft Confidential—Preliminary Information Subject to Change</a:t>
            </a:r>
            <a:endParaRPr lang="en-GB" sz="900" dirty="0">
              <a:solidFill>
                <a:srgbClr xmlns:mc="http://schemas.openxmlformats.org/markup-compatibility/2006" xmlns:a14="http://schemas.microsoft.com/office/drawing/2007/7/7/main" val="FFFFFF" mc:Ignorable="">
                  <a:tint val="75000"/>
                </a:srgbClr>
              </a:solidFill>
            </a:endParaRPr>
          </a:p>
        </p:txBody>
      </p:sp>
      <p:sp>
        <p:nvSpPr>
          <p:cNvPr id="37" name="Declining Usage Despite Commitment"/>
          <p:cNvSpPr txBox="1"/>
          <p:nvPr/>
        </p:nvSpPr>
        <p:spPr>
          <a:xfrm>
            <a:off x="1143000" y="3352800"/>
            <a:ext cx="1066800" cy="900246"/>
          </a:xfrm>
          <a:prstGeom prst="rect">
            <a:avLst/>
          </a:prstGeom>
          <a:noFill/>
        </p:spPr>
        <p:txBody>
          <a:bodyPr wrap="square" rtlCol="0">
            <a:spAutoFit/>
          </a:bodyPr>
          <a:lstStyle/>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DBMS Built for Transactions</a:t>
            </a:r>
          </a:p>
          <a:p>
            <a:pPr algn="ctr"/>
            <a:endPar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endParaRPr>
          </a:p>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SMP</a:t>
            </a:r>
            <a:endParaRPr lang="en-GB" sz="1050" b="1"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grpSp>
        <p:nvGrpSpPr>
          <p:cNvPr id="14" name="Flat Growth Good or Moderate Commitment"/>
          <p:cNvGrpSpPr/>
          <p:nvPr/>
        </p:nvGrpSpPr>
        <p:grpSpPr>
          <a:xfrm>
            <a:off x="2362200" y="1600200"/>
            <a:ext cx="1981200" cy="3082498"/>
            <a:chOff x="3124200" y="1600200"/>
            <a:chExt cx="1981200" cy="3082498"/>
          </a:xfrm>
        </p:grpSpPr>
        <p:sp>
          <p:nvSpPr>
            <p:cNvPr id="38" name="TextBox 37"/>
            <p:cNvSpPr txBox="1"/>
            <p:nvPr/>
          </p:nvSpPr>
          <p:spPr>
            <a:xfrm>
              <a:off x="3581400" y="1600200"/>
              <a:ext cx="1066800" cy="900246"/>
            </a:xfrm>
            <a:prstGeom prst="rect">
              <a:avLst/>
            </a:prstGeom>
            <a:noFill/>
          </p:spPr>
          <p:txBody>
            <a:bodyPr wrap="square" rtlCol="0">
              <a:spAutoFit/>
            </a:bodyPr>
            <a:lstStyle/>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Centralized EDW</a:t>
              </a:r>
            </a:p>
            <a:p>
              <a:pPr algn="ctr"/>
              <a:endPar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endParaRPr>
            </a:p>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Analytics within EDW</a:t>
              </a:r>
            </a:p>
          </p:txBody>
        </p:sp>
        <p:sp>
          <p:nvSpPr>
            <p:cNvPr id="39" name="TextBox 38"/>
            <p:cNvSpPr txBox="1"/>
            <p:nvPr/>
          </p:nvSpPr>
          <p:spPr>
            <a:xfrm>
              <a:off x="3124200" y="2514600"/>
              <a:ext cx="1066800" cy="900246"/>
            </a:xfrm>
            <a:prstGeom prst="rect">
              <a:avLst/>
            </a:prstGeom>
            <a:noFill/>
          </p:spPr>
          <p:txBody>
            <a:bodyPr wrap="square" rtlCol="0">
              <a:spAutoFit/>
            </a:bodyPr>
            <a:lstStyle/>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Analytics Outside EDW</a:t>
              </a:r>
            </a:p>
            <a:p>
              <a:pPr algn="ctr"/>
              <a:endPar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endParaRPr>
            </a:p>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Blades in Racks</a:t>
              </a:r>
              <a:endParaRPr lang="en-GB" sz="1050" b="1"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40" name="TextBox 39"/>
            <p:cNvSpPr txBox="1"/>
            <p:nvPr/>
          </p:nvSpPr>
          <p:spPr>
            <a:xfrm>
              <a:off x="4038600" y="2632502"/>
              <a:ext cx="1066800" cy="415498"/>
            </a:xfrm>
            <a:prstGeom prst="rect">
              <a:avLst/>
            </a:prstGeom>
            <a:noFill/>
          </p:spPr>
          <p:txBody>
            <a:bodyPr wrap="square" rtlCol="0">
              <a:spAutoFit/>
            </a:bodyPr>
            <a:lstStyle/>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DBMS Built for DW</a:t>
              </a:r>
              <a:endParaRPr lang="en-GB" sz="1050" b="1"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41" name="TextBox 40"/>
            <p:cNvSpPr txBox="1"/>
            <p:nvPr/>
          </p:nvSpPr>
          <p:spPr>
            <a:xfrm>
              <a:off x="3657600" y="3810000"/>
              <a:ext cx="1066800" cy="415498"/>
            </a:xfrm>
            <a:prstGeom prst="rect">
              <a:avLst/>
            </a:prstGeom>
            <a:noFill/>
          </p:spPr>
          <p:txBody>
            <a:bodyPr wrap="square" rtlCol="0">
              <a:spAutoFit/>
            </a:bodyPr>
            <a:lstStyle/>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Server Virtualization</a:t>
              </a:r>
              <a:endParaRPr lang="en-GB" sz="1050" b="1"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42" name="TextBox 41"/>
            <p:cNvSpPr txBox="1"/>
            <p:nvPr/>
          </p:nvSpPr>
          <p:spPr>
            <a:xfrm>
              <a:off x="3657600" y="4267200"/>
              <a:ext cx="838200" cy="415498"/>
            </a:xfrm>
            <a:prstGeom prst="rect">
              <a:avLst/>
            </a:prstGeom>
            <a:noFill/>
          </p:spPr>
          <p:txBody>
            <a:bodyPr wrap="square" rtlCol="0">
              <a:spAutoFit/>
            </a:bodyPr>
            <a:lstStyle/>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DW Bundles</a:t>
              </a:r>
              <a:endParaRPr lang="en-GB" sz="1050" b="1"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grpSp>
      <p:grpSp>
        <p:nvGrpSpPr>
          <p:cNvPr id="15" name="Good Growth Moderate Commitment"/>
          <p:cNvGrpSpPr/>
          <p:nvPr/>
        </p:nvGrpSpPr>
        <p:grpSpPr>
          <a:xfrm>
            <a:off x="3657600" y="3098884"/>
            <a:ext cx="3124200" cy="1422232"/>
            <a:chOff x="4419600" y="3098884"/>
            <a:chExt cx="3124200" cy="1422232"/>
          </a:xfrm>
        </p:grpSpPr>
        <p:sp>
          <p:nvSpPr>
            <p:cNvPr id="43" name="TextBox 42"/>
            <p:cNvSpPr txBox="1"/>
            <p:nvPr/>
          </p:nvSpPr>
          <p:spPr>
            <a:xfrm>
              <a:off x="4419600" y="3098884"/>
              <a:ext cx="838200" cy="253916"/>
            </a:xfrm>
            <a:prstGeom prst="rect">
              <a:avLst/>
            </a:prstGeom>
            <a:noFill/>
          </p:spPr>
          <p:txBody>
            <a:bodyPr wrap="square" rtlCol="0">
              <a:spAutoFit/>
            </a:bodyPr>
            <a:lstStyle/>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Security</a:t>
              </a:r>
              <a:endParaRPr lang="en-GB" sz="1050" b="1"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44" name="TextBox 43"/>
            <p:cNvSpPr txBox="1"/>
            <p:nvPr/>
          </p:nvSpPr>
          <p:spPr>
            <a:xfrm>
              <a:off x="4495800" y="3403684"/>
              <a:ext cx="1219200" cy="253916"/>
            </a:xfrm>
            <a:prstGeom prst="rect">
              <a:avLst/>
            </a:prstGeom>
            <a:noFill/>
          </p:spPr>
          <p:txBody>
            <a:bodyPr wrap="square" rtlCol="0">
              <a:spAutoFit/>
            </a:bodyPr>
            <a:lstStyle/>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DW Appliance</a:t>
              </a:r>
              <a:endParaRPr lang="en-GB" sz="1050" b="1"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45" name="TextBox 44"/>
            <p:cNvSpPr txBox="1"/>
            <p:nvPr/>
          </p:nvSpPr>
          <p:spPr>
            <a:xfrm>
              <a:off x="4419600" y="3657600"/>
              <a:ext cx="1524000" cy="253916"/>
            </a:xfrm>
            <a:prstGeom prst="rect">
              <a:avLst/>
            </a:prstGeom>
            <a:noFill/>
          </p:spPr>
          <p:txBody>
            <a:bodyPr wrap="square" rtlCol="0">
              <a:spAutoFit/>
            </a:bodyPr>
            <a:lstStyle/>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Mixed Workloads</a:t>
              </a:r>
              <a:endParaRPr lang="en-GB" sz="1050" b="1"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46" name="TextBox 45"/>
            <p:cNvSpPr txBox="1"/>
            <p:nvPr/>
          </p:nvSpPr>
          <p:spPr>
            <a:xfrm>
              <a:off x="4495800" y="3911516"/>
              <a:ext cx="1524000" cy="253916"/>
            </a:xfrm>
            <a:prstGeom prst="rect">
              <a:avLst/>
            </a:prstGeom>
            <a:noFill/>
          </p:spPr>
          <p:txBody>
            <a:bodyPr wrap="square" rtlCol="0">
              <a:spAutoFit/>
            </a:bodyPr>
            <a:lstStyle/>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Data Federation</a:t>
              </a:r>
              <a:endParaRPr lang="en-GB" sz="1050" b="1"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47" name="TextBox 46"/>
            <p:cNvSpPr txBox="1"/>
            <p:nvPr/>
          </p:nvSpPr>
          <p:spPr>
            <a:xfrm>
              <a:off x="4419600" y="4165432"/>
              <a:ext cx="1524000" cy="253916"/>
            </a:xfrm>
            <a:prstGeom prst="rect">
              <a:avLst/>
            </a:prstGeom>
            <a:noFill/>
          </p:spPr>
          <p:txBody>
            <a:bodyPr wrap="square" rtlCol="0">
              <a:spAutoFit/>
            </a:bodyPr>
            <a:lstStyle/>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Columnar DBMS</a:t>
              </a:r>
              <a:endParaRPr lang="en-GB" sz="1050" b="1"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48" name="TextBox 47"/>
            <p:cNvSpPr txBox="1"/>
            <p:nvPr/>
          </p:nvSpPr>
          <p:spPr>
            <a:xfrm>
              <a:off x="5715000" y="3348588"/>
              <a:ext cx="1066800" cy="1023357"/>
            </a:xfrm>
            <a:prstGeom prst="rect">
              <a:avLst/>
            </a:prstGeom>
            <a:noFill/>
          </p:spPr>
          <p:txBody>
            <a:bodyPr wrap="square" rtlCol="0">
              <a:spAutoFit/>
            </a:bodyPr>
            <a:lstStyle/>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Streaming Data</a:t>
              </a:r>
            </a:p>
            <a:p>
              <a:pPr algn="ctr"/>
              <a:endParaRPr lang="en-GB" sz="300" b="1" dirty="0" smtClean="0">
                <a:effectLst>
                  <a:outerShdw blurRad="38100" dist="38100" dir="2700000" algn="tl">
                    <a:srgbClr xmlns:mc="http://schemas.openxmlformats.org/markup-compatibility/2006" xmlns:a14="http://schemas.microsoft.com/office/drawing/2007/7/7/main" val="000000" mc:Ignorable="">
                      <a:alpha val="43137"/>
                    </a:srgbClr>
                  </a:outerShdw>
                </a:effectLst>
              </a:endParaRPr>
            </a:p>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SOA</a:t>
              </a:r>
            </a:p>
            <a:p>
              <a:pPr algn="ctr"/>
              <a:endParaRPr lang="en-GB" sz="400" b="1" dirty="0" smtClean="0">
                <a:effectLst>
                  <a:outerShdw blurRad="38100" dist="38100" dir="2700000" algn="tl">
                    <a:srgbClr xmlns:mc="http://schemas.openxmlformats.org/markup-compatibility/2006" xmlns:a14="http://schemas.microsoft.com/office/drawing/2007/7/7/main" val="000000" mc:Ignorable="">
                      <a:alpha val="43137"/>
                    </a:srgbClr>
                  </a:outerShdw>
                </a:effectLst>
              </a:endParaRPr>
            </a:p>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Low-Power Hardware</a:t>
              </a:r>
            </a:p>
          </p:txBody>
        </p:sp>
        <p:sp>
          <p:nvSpPr>
            <p:cNvPr id="51" name="TextBox 50"/>
            <p:cNvSpPr txBox="1"/>
            <p:nvPr/>
          </p:nvSpPr>
          <p:spPr>
            <a:xfrm>
              <a:off x="6019800" y="4267200"/>
              <a:ext cx="1524000" cy="253916"/>
            </a:xfrm>
            <a:prstGeom prst="rect">
              <a:avLst/>
            </a:prstGeom>
            <a:noFill/>
          </p:spPr>
          <p:txBody>
            <a:bodyPr wrap="square" rtlCol="0">
              <a:spAutoFit/>
            </a:bodyPr>
            <a:lstStyle/>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In-Memory DBMS</a:t>
              </a:r>
              <a:endParaRPr lang="en-GB" sz="1050" b="1"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grpSp>
      <p:grpSp>
        <p:nvGrpSpPr>
          <p:cNvPr id="16" name="Good Growth Small Commitment"/>
          <p:cNvGrpSpPr/>
          <p:nvPr/>
        </p:nvGrpSpPr>
        <p:grpSpPr>
          <a:xfrm>
            <a:off x="3505200" y="4495800"/>
            <a:ext cx="3276600" cy="1168316"/>
            <a:chOff x="4267200" y="4495800"/>
            <a:chExt cx="3276600" cy="1168316"/>
          </a:xfrm>
        </p:grpSpPr>
        <p:sp>
          <p:nvSpPr>
            <p:cNvPr id="52" name="TextBox 51"/>
            <p:cNvSpPr txBox="1"/>
            <p:nvPr/>
          </p:nvSpPr>
          <p:spPr>
            <a:xfrm>
              <a:off x="5334000" y="4495800"/>
              <a:ext cx="838200" cy="253916"/>
            </a:xfrm>
            <a:prstGeom prst="rect">
              <a:avLst/>
            </a:prstGeom>
            <a:noFill/>
          </p:spPr>
          <p:txBody>
            <a:bodyPr wrap="square" rtlCol="0">
              <a:spAutoFit/>
            </a:bodyPr>
            <a:lstStyle/>
            <a:p>
              <a:pPr algn="ctr"/>
              <a:r>
                <a:rPr lang="en-GB" sz="1050" b="1" dirty="0" err="1" smtClean="0">
                  <a:effectLst>
                    <a:outerShdw blurRad="38100" dist="38100" dir="2700000" algn="tl">
                      <a:srgbClr xmlns:mc="http://schemas.openxmlformats.org/markup-compatibility/2006" xmlns:a14="http://schemas.microsoft.com/office/drawing/2007/7/7/main" val="000000" mc:Ignorable="">
                        <a:alpha val="43137"/>
                      </a:srgbClr>
                    </a:outerShdw>
                  </a:effectLst>
                </a:rPr>
                <a:t>SaaS</a:t>
              </a:r>
              <a:endParaRPr lang="en-GB" sz="1050" b="1"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53" name="TextBox 52"/>
            <p:cNvSpPr txBox="1"/>
            <p:nvPr/>
          </p:nvSpPr>
          <p:spPr>
            <a:xfrm>
              <a:off x="4267200" y="4689902"/>
              <a:ext cx="1143000" cy="415498"/>
            </a:xfrm>
            <a:prstGeom prst="rect">
              <a:avLst/>
            </a:prstGeom>
            <a:noFill/>
          </p:spPr>
          <p:txBody>
            <a:bodyPr wrap="square" rtlCol="0">
              <a:spAutoFit/>
            </a:bodyPr>
            <a:lstStyle/>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Open Source OS</a:t>
              </a:r>
              <a:endParaRPr lang="en-GB" sz="1050" b="1"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54" name="TextBox 53"/>
            <p:cNvSpPr txBox="1"/>
            <p:nvPr/>
          </p:nvSpPr>
          <p:spPr>
            <a:xfrm>
              <a:off x="5181600" y="4689902"/>
              <a:ext cx="1828800" cy="415498"/>
            </a:xfrm>
            <a:prstGeom prst="rect">
              <a:avLst/>
            </a:prstGeom>
            <a:noFill/>
          </p:spPr>
          <p:txBody>
            <a:bodyPr wrap="square" rtlCol="0">
              <a:spAutoFit/>
            </a:bodyPr>
            <a:lstStyle/>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Open Source</a:t>
              </a:r>
            </a:p>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Reporting</a:t>
              </a:r>
              <a:endParaRPr lang="en-GB" sz="1050" b="1"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55" name="TextBox 54"/>
            <p:cNvSpPr txBox="1"/>
            <p:nvPr/>
          </p:nvSpPr>
          <p:spPr>
            <a:xfrm>
              <a:off x="5181600" y="4994702"/>
              <a:ext cx="1828800" cy="415498"/>
            </a:xfrm>
            <a:prstGeom prst="rect">
              <a:avLst/>
            </a:prstGeom>
            <a:noFill/>
          </p:spPr>
          <p:txBody>
            <a:bodyPr wrap="square" rtlCol="0">
              <a:spAutoFit/>
            </a:bodyPr>
            <a:lstStyle/>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Open Source</a:t>
              </a:r>
            </a:p>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Data Integration</a:t>
              </a:r>
              <a:endParaRPr lang="en-GB" sz="1050" b="1"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56" name="TextBox 55"/>
            <p:cNvSpPr txBox="1"/>
            <p:nvPr/>
          </p:nvSpPr>
          <p:spPr>
            <a:xfrm>
              <a:off x="4495800" y="5029200"/>
              <a:ext cx="1295400" cy="415498"/>
            </a:xfrm>
            <a:prstGeom prst="rect">
              <a:avLst/>
            </a:prstGeom>
            <a:noFill/>
          </p:spPr>
          <p:txBody>
            <a:bodyPr wrap="square" rtlCol="0">
              <a:spAutoFit/>
            </a:bodyPr>
            <a:lstStyle/>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Software Appliance</a:t>
              </a:r>
              <a:endParaRPr lang="en-GB" sz="1050" b="1"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57" name="TextBox 56"/>
            <p:cNvSpPr txBox="1"/>
            <p:nvPr/>
          </p:nvSpPr>
          <p:spPr>
            <a:xfrm>
              <a:off x="4800600" y="5410200"/>
              <a:ext cx="1295400" cy="253916"/>
            </a:xfrm>
            <a:prstGeom prst="rect">
              <a:avLst/>
            </a:prstGeom>
            <a:noFill/>
          </p:spPr>
          <p:txBody>
            <a:bodyPr wrap="square" rtlCol="0">
              <a:spAutoFit/>
            </a:bodyPr>
            <a:lstStyle/>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Public Cloud</a:t>
              </a:r>
              <a:endParaRPr lang="en-GB" sz="1050" b="1"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58" name="TextBox 57"/>
            <p:cNvSpPr txBox="1"/>
            <p:nvPr/>
          </p:nvSpPr>
          <p:spPr>
            <a:xfrm>
              <a:off x="5943600" y="5299502"/>
              <a:ext cx="1600200" cy="253916"/>
            </a:xfrm>
            <a:prstGeom prst="rect">
              <a:avLst/>
            </a:prstGeom>
            <a:noFill/>
          </p:spPr>
          <p:txBody>
            <a:bodyPr wrap="square" rtlCol="0">
              <a:spAutoFit/>
            </a:bodyPr>
            <a:lstStyle/>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Open Source DBMS</a:t>
              </a:r>
              <a:endParaRPr lang="en-GB" sz="1050" b="1"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grpSp>
      <p:grpSp>
        <p:nvGrpSpPr>
          <p:cNvPr id="35" name="GoodGrowth Good Commitment"/>
          <p:cNvGrpSpPr/>
          <p:nvPr/>
        </p:nvGrpSpPr>
        <p:grpSpPr>
          <a:xfrm>
            <a:off x="4114800" y="1447800"/>
            <a:ext cx="3276600" cy="1752600"/>
            <a:chOff x="4876800" y="1447800"/>
            <a:chExt cx="3276600" cy="1752600"/>
          </a:xfrm>
        </p:grpSpPr>
        <p:sp>
          <p:nvSpPr>
            <p:cNvPr id="59" name="TextBox 58"/>
            <p:cNvSpPr txBox="1"/>
            <p:nvPr/>
          </p:nvSpPr>
          <p:spPr>
            <a:xfrm>
              <a:off x="5715000" y="1447800"/>
              <a:ext cx="1295400" cy="415498"/>
            </a:xfrm>
            <a:prstGeom prst="rect">
              <a:avLst/>
            </a:prstGeom>
            <a:noFill/>
          </p:spPr>
          <p:txBody>
            <a:bodyPr wrap="square" rtlCol="0">
              <a:spAutoFit/>
            </a:bodyPr>
            <a:lstStyle/>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Advanced Analytics</a:t>
              </a:r>
              <a:endParaRPr lang="en-GB" sz="1050" b="1"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60" name="TextBox 59"/>
            <p:cNvSpPr txBox="1"/>
            <p:nvPr/>
          </p:nvSpPr>
          <p:spPr>
            <a:xfrm>
              <a:off x="5334000" y="1905000"/>
              <a:ext cx="838200" cy="415498"/>
            </a:xfrm>
            <a:prstGeom prst="rect">
              <a:avLst/>
            </a:prstGeom>
            <a:noFill/>
          </p:spPr>
          <p:txBody>
            <a:bodyPr wrap="square" rtlCol="0">
              <a:spAutoFit/>
            </a:bodyPr>
            <a:lstStyle/>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Data Quality</a:t>
              </a:r>
              <a:endParaRPr lang="en-GB" sz="1050" b="1"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61" name="TextBox 60"/>
            <p:cNvSpPr txBox="1"/>
            <p:nvPr/>
          </p:nvSpPr>
          <p:spPr>
            <a:xfrm>
              <a:off x="4876800" y="2286000"/>
              <a:ext cx="990600" cy="253916"/>
            </a:xfrm>
            <a:prstGeom prst="rect">
              <a:avLst/>
            </a:prstGeom>
            <a:noFill/>
          </p:spPr>
          <p:txBody>
            <a:bodyPr wrap="square" rtlCol="0">
              <a:spAutoFit/>
            </a:bodyPr>
            <a:lstStyle/>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HA for DW</a:t>
              </a:r>
              <a:endParaRPr lang="en-GB" sz="1050" b="1"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62" name="TextBox 61"/>
            <p:cNvSpPr txBox="1"/>
            <p:nvPr/>
          </p:nvSpPr>
          <p:spPr>
            <a:xfrm>
              <a:off x="5181600" y="2590800"/>
              <a:ext cx="1143000" cy="253916"/>
            </a:xfrm>
            <a:prstGeom prst="rect">
              <a:avLst/>
            </a:prstGeom>
            <a:noFill/>
          </p:spPr>
          <p:txBody>
            <a:bodyPr wrap="square" rtlCol="0">
              <a:spAutoFit/>
            </a:bodyPr>
            <a:lstStyle/>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Web Services</a:t>
              </a:r>
              <a:endParaRPr lang="en-GB" sz="1050" b="1"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63" name="TextBox 62"/>
            <p:cNvSpPr txBox="1"/>
            <p:nvPr/>
          </p:nvSpPr>
          <p:spPr>
            <a:xfrm>
              <a:off x="5562600" y="2946484"/>
              <a:ext cx="1143000" cy="253916"/>
            </a:xfrm>
            <a:prstGeom prst="rect">
              <a:avLst/>
            </a:prstGeom>
            <a:noFill/>
          </p:spPr>
          <p:txBody>
            <a:bodyPr wrap="square" rtlCol="0">
              <a:spAutoFit/>
            </a:bodyPr>
            <a:lstStyle/>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MPP</a:t>
              </a:r>
              <a:endParaRPr lang="en-GB" sz="1050" b="1"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64" name="TextBox 63"/>
            <p:cNvSpPr txBox="1"/>
            <p:nvPr/>
          </p:nvSpPr>
          <p:spPr>
            <a:xfrm>
              <a:off x="5867400" y="2336884"/>
              <a:ext cx="1143000" cy="253916"/>
            </a:xfrm>
            <a:prstGeom prst="rect">
              <a:avLst/>
            </a:prstGeom>
            <a:noFill/>
          </p:spPr>
          <p:txBody>
            <a:bodyPr wrap="square" rtlCol="0">
              <a:spAutoFit/>
            </a:bodyPr>
            <a:lstStyle/>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64-bit</a:t>
              </a:r>
              <a:endParaRPr lang="en-GB" sz="1050" b="1"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65" name="TextBox 64"/>
            <p:cNvSpPr txBox="1"/>
            <p:nvPr/>
          </p:nvSpPr>
          <p:spPr>
            <a:xfrm>
              <a:off x="6781800" y="2336884"/>
              <a:ext cx="1143000" cy="253916"/>
            </a:xfrm>
            <a:prstGeom prst="rect">
              <a:avLst/>
            </a:prstGeom>
            <a:noFill/>
          </p:spPr>
          <p:txBody>
            <a:bodyPr wrap="square" rtlCol="0">
              <a:spAutoFit/>
            </a:bodyPr>
            <a:lstStyle/>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MDM</a:t>
              </a:r>
              <a:endParaRPr lang="en-GB" sz="1050" b="1"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66" name="TextBox 65"/>
            <p:cNvSpPr txBox="1"/>
            <p:nvPr/>
          </p:nvSpPr>
          <p:spPr>
            <a:xfrm>
              <a:off x="7010400" y="2819400"/>
              <a:ext cx="1143000" cy="253916"/>
            </a:xfrm>
            <a:prstGeom prst="rect">
              <a:avLst/>
            </a:prstGeom>
            <a:noFill/>
          </p:spPr>
          <p:txBody>
            <a:bodyPr wrap="square" rtlCol="0">
              <a:spAutoFit/>
            </a:bodyPr>
            <a:lstStyle/>
            <a:p>
              <a:pPr algn="ctr"/>
              <a:r>
                <a:rPr lang="en-GB" sz="1050" b="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Real-time DW</a:t>
              </a:r>
              <a:endParaRPr lang="en-GB" sz="1050" b="1"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grpSp>
      <p:sp>
        <p:nvSpPr>
          <p:cNvPr id="73" name="TextBox 72"/>
          <p:cNvSpPr txBox="1"/>
          <p:nvPr/>
        </p:nvSpPr>
        <p:spPr>
          <a:xfrm>
            <a:off x="7696200" y="6248400"/>
            <a:ext cx="1148520" cy="276999"/>
          </a:xfrm>
          <a:prstGeom prst="rect">
            <a:avLst/>
          </a:prstGeom>
          <a:noFill/>
        </p:spPr>
        <p:txBody>
          <a:bodyPr wrap="none" rtlCol="0">
            <a:spAutoFit/>
          </a:bodyPr>
          <a:lstStyle/>
          <a:p>
            <a:r>
              <a:rPr lang="en-GB" sz="1200" i="1" dirty="0" smtClean="0">
                <a:effectLst>
                  <a:outerShdw blurRad="38100" dist="38100" dir="2700000" algn="tl">
                    <a:srgbClr xmlns:mc="http://schemas.openxmlformats.org/markup-compatibility/2006" xmlns:a14="http://schemas.microsoft.com/office/drawing/2007/7/7/main" val="000000" mc:Ignorable="">
                      <a:alpha val="43137"/>
                    </a:srgbClr>
                  </a:outerShdw>
                </a:effectLst>
              </a:rPr>
              <a:t>Source: TDWI</a:t>
            </a:r>
            <a:endParaRPr lang="en-GB" sz="1200" i="1" dirty="0">
              <a:effectLst>
                <a:outerShdw blurRad="38100" dist="38100" dir="2700000" algn="tl">
                  <a:srgbClr xmlns:mc="http://schemas.openxmlformats.org/markup-compatibility/2006" xmlns:a14="http://schemas.microsoft.com/office/drawing/2007/7/7/main" val="000000" mc:Ignorable="">
                    <a:alpha val="43137"/>
                  </a:srgbClr>
                </a:outerShdw>
              </a:effectLst>
            </a:endParaRPr>
          </a:p>
        </p:txBody>
      </p:sp>
      <p:sp>
        <p:nvSpPr>
          <p:cNvPr id="75" name="Freeform 74"/>
          <p:cNvSpPr/>
          <p:nvPr/>
        </p:nvSpPr>
        <p:spPr bwMode="auto">
          <a:xfrm>
            <a:off x="1219200" y="3199524"/>
            <a:ext cx="1001111" cy="1167524"/>
          </a:xfrm>
          <a:custGeom>
            <a:avLst/>
            <a:gdLst>
              <a:gd name="connsiteX0" fmla="*/ 756745 w 1087820"/>
              <a:gd name="connsiteY0" fmla="*/ 63842 h 1167428"/>
              <a:gd name="connsiteX1" fmla="*/ 867103 w 1087820"/>
              <a:gd name="connsiteY1" fmla="*/ 79608 h 1167428"/>
              <a:gd name="connsiteX2" fmla="*/ 1008993 w 1087820"/>
              <a:gd name="connsiteY2" fmla="*/ 158435 h 1167428"/>
              <a:gd name="connsiteX3" fmla="*/ 1087820 w 1087820"/>
              <a:gd name="connsiteY3" fmla="*/ 316090 h 1167428"/>
              <a:gd name="connsiteX4" fmla="*/ 1087820 w 1087820"/>
              <a:gd name="connsiteY4" fmla="*/ 536808 h 1167428"/>
              <a:gd name="connsiteX5" fmla="*/ 1008993 w 1087820"/>
              <a:gd name="connsiteY5" fmla="*/ 867883 h 1167428"/>
              <a:gd name="connsiteX6" fmla="*/ 725214 w 1087820"/>
              <a:gd name="connsiteY6" fmla="*/ 1104366 h 1167428"/>
              <a:gd name="connsiteX7" fmla="*/ 425669 w 1087820"/>
              <a:gd name="connsiteY7" fmla="*/ 1167428 h 1167428"/>
              <a:gd name="connsiteX8" fmla="*/ 141889 w 1087820"/>
              <a:gd name="connsiteY8" fmla="*/ 1041304 h 1167428"/>
              <a:gd name="connsiteX9" fmla="*/ 0 w 1087820"/>
              <a:gd name="connsiteY9" fmla="*/ 867883 h 1167428"/>
              <a:gd name="connsiteX10" fmla="*/ 63062 w 1087820"/>
              <a:gd name="connsiteY10" fmla="*/ 394918 h 1167428"/>
              <a:gd name="connsiteX11" fmla="*/ 63062 w 1087820"/>
              <a:gd name="connsiteY11" fmla="*/ 142670 h 1167428"/>
              <a:gd name="connsiteX12" fmla="*/ 204951 w 1087820"/>
              <a:gd name="connsiteY12" fmla="*/ 48077 h 1167428"/>
              <a:gd name="connsiteX13" fmla="*/ 536027 w 1087820"/>
              <a:gd name="connsiteY13" fmla="*/ 780 h 1167428"/>
              <a:gd name="connsiteX14" fmla="*/ 756745 w 1087820"/>
              <a:gd name="connsiteY14" fmla="*/ 63842 h 1167428"/>
              <a:gd name="connsiteX0" fmla="*/ 756745 w 1087820"/>
              <a:gd name="connsiteY0" fmla="*/ 63842 h 1167428"/>
              <a:gd name="connsiteX1" fmla="*/ 867103 w 1087820"/>
              <a:gd name="connsiteY1" fmla="*/ 79608 h 1167428"/>
              <a:gd name="connsiteX2" fmla="*/ 1008993 w 1087820"/>
              <a:gd name="connsiteY2" fmla="*/ 158435 h 1167428"/>
              <a:gd name="connsiteX3" fmla="*/ 1087820 w 1087820"/>
              <a:gd name="connsiteY3" fmla="*/ 316090 h 1167428"/>
              <a:gd name="connsiteX4" fmla="*/ 1087820 w 1087820"/>
              <a:gd name="connsiteY4" fmla="*/ 536808 h 1167428"/>
              <a:gd name="connsiteX5" fmla="*/ 1008993 w 1087820"/>
              <a:gd name="connsiteY5" fmla="*/ 867883 h 1167428"/>
              <a:gd name="connsiteX6" fmla="*/ 725214 w 1087820"/>
              <a:gd name="connsiteY6" fmla="*/ 1104366 h 1167428"/>
              <a:gd name="connsiteX7" fmla="*/ 425669 w 1087820"/>
              <a:gd name="connsiteY7" fmla="*/ 1167428 h 1167428"/>
              <a:gd name="connsiteX8" fmla="*/ 141889 w 1087820"/>
              <a:gd name="connsiteY8" fmla="*/ 1041304 h 1167428"/>
              <a:gd name="connsiteX9" fmla="*/ 0 w 1087820"/>
              <a:gd name="connsiteY9" fmla="*/ 867883 h 1167428"/>
              <a:gd name="connsiteX10" fmla="*/ 63062 w 1087820"/>
              <a:gd name="connsiteY10" fmla="*/ 394918 h 1167428"/>
              <a:gd name="connsiteX11" fmla="*/ 99848 w 1087820"/>
              <a:gd name="connsiteY11" fmla="*/ 153180 h 1167428"/>
              <a:gd name="connsiteX12" fmla="*/ 204951 w 1087820"/>
              <a:gd name="connsiteY12" fmla="*/ 48077 h 1167428"/>
              <a:gd name="connsiteX13" fmla="*/ 536027 w 1087820"/>
              <a:gd name="connsiteY13" fmla="*/ 780 h 1167428"/>
              <a:gd name="connsiteX14" fmla="*/ 756745 w 1087820"/>
              <a:gd name="connsiteY14" fmla="*/ 63842 h 1167428"/>
              <a:gd name="connsiteX0" fmla="*/ 756745 w 1087820"/>
              <a:gd name="connsiteY0" fmla="*/ 63842 h 1167428"/>
              <a:gd name="connsiteX1" fmla="*/ 867103 w 1087820"/>
              <a:gd name="connsiteY1" fmla="*/ 79608 h 1167428"/>
              <a:gd name="connsiteX2" fmla="*/ 1008993 w 1087820"/>
              <a:gd name="connsiteY2" fmla="*/ 158435 h 1167428"/>
              <a:gd name="connsiteX3" fmla="*/ 1087820 w 1087820"/>
              <a:gd name="connsiteY3" fmla="*/ 316090 h 1167428"/>
              <a:gd name="connsiteX4" fmla="*/ 1087820 w 1087820"/>
              <a:gd name="connsiteY4" fmla="*/ 536808 h 1167428"/>
              <a:gd name="connsiteX5" fmla="*/ 1008993 w 1087820"/>
              <a:gd name="connsiteY5" fmla="*/ 867883 h 1167428"/>
              <a:gd name="connsiteX6" fmla="*/ 725214 w 1087820"/>
              <a:gd name="connsiteY6" fmla="*/ 1104366 h 1167428"/>
              <a:gd name="connsiteX7" fmla="*/ 425669 w 1087820"/>
              <a:gd name="connsiteY7" fmla="*/ 1167428 h 1167428"/>
              <a:gd name="connsiteX8" fmla="*/ 141889 w 1087820"/>
              <a:gd name="connsiteY8" fmla="*/ 1041304 h 1167428"/>
              <a:gd name="connsiteX9" fmla="*/ 0 w 1087820"/>
              <a:gd name="connsiteY9" fmla="*/ 867883 h 1167428"/>
              <a:gd name="connsiteX10" fmla="*/ 99848 w 1087820"/>
              <a:gd name="connsiteY10" fmla="*/ 381780 h 1167428"/>
              <a:gd name="connsiteX11" fmla="*/ 99848 w 1087820"/>
              <a:gd name="connsiteY11" fmla="*/ 153180 h 1167428"/>
              <a:gd name="connsiteX12" fmla="*/ 204951 w 1087820"/>
              <a:gd name="connsiteY12" fmla="*/ 48077 h 1167428"/>
              <a:gd name="connsiteX13" fmla="*/ 536027 w 1087820"/>
              <a:gd name="connsiteY13" fmla="*/ 780 h 1167428"/>
              <a:gd name="connsiteX14" fmla="*/ 756745 w 1087820"/>
              <a:gd name="connsiteY14" fmla="*/ 63842 h 1167428"/>
              <a:gd name="connsiteX0" fmla="*/ 656897 w 987972"/>
              <a:gd name="connsiteY0" fmla="*/ 63842 h 1167428"/>
              <a:gd name="connsiteX1" fmla="*/ 767255 w 987972"/>
              <a:gd name="connsiteY1" fmla="*/ 79608 h 1167428"/>
              <a:gd name="connsiteX2" fmla="*/ 909145 w 987972"/>
              <a:gd name="connsiteY2" fmla="*/ 158435 h 1167428"/>
              <a:gd name="connsiteX3" fmla="*/ 987972 w 987972"/>
              <a:gd name="connsiteY3" fmla="*/ 316090 h 1167428"/>
              <a:gd name="connsiteX4" fmla="*/ 987972 w 987972"/>
              <a:gd name="connsiteY4" fmla="*/ 536808 h 1167428"/>
              <a:gd name="connsiteX5" fmla="*/ 909145 w 987972"/>
              <a:gd name="connsiteY5" fmla="*/ 867883 h 1167428"/>
              <a:gd name="connsiteX6" fmla="*/ 625366 w 987972"/>
              <a:gd name="connsiteY6" fmla="*/ 1104366 h 1167428"/>
              <a:gd name="connsiteX7" fmla="*/ 325821 w 987972"/>
              <a:gd name="connsiteY7" fmla="*/ 1167428 h 1167428"/>
              <a:gd name="connsiteX8" fmla="*/ 42041 w 987972"/>
              <a:gd name="connsiteY8" fmla="*/ 1041304 h 1167428"/>
              <a:gd name="connsiteX9" fmla="*/ 0 w 987972"/>
              <a:gd name="connsiteY9" fmla="*/ 915180 h 1167428"/>
              <a:gd name="connsiteX10" fmla="*/ 0 w 987972"/>
              <a:gd name="connsiteY10" fmla="*/ 381780 h 1167428"/>
              <a:gd name="connsiteX11" fmla="*/ 0 w 987972"/>
              <a:gd name="connsiteY11" fmla="*/ 153180 h 1167428"/>
              <a:gd name="connsiteX12" fmla="*/ 105103 w 987972"/>
              <a:gd name="connsiteY12" fmla="*/ 48077 h 1167428"/>
              <a:gd name="connsiteX13" fmla="*/ 436179 w 987972"/>
              <a:gd name="connsiteY13" fmla="*/ 780 h 1167428"/>
              <a:gd name="connsiteX14" fmla="*/ 656897 w 987972"/>
              <a:gd name="connsiteY14" fmla="*/ 63842 h 1167428"/>
              <a:gd name="connsiteX0" fmla="*/ 733097 w 1064172"/>
              <a:gd name="connsiteY0" fmla="*/ 63842 h 1167428"/>
              <a:gd name="connsiteX1" fmla="*/ 843455 w 1064172"/>
              <a:gd name="connsiteY1" fmla="*/ 79608 h 1167428"/>
              <a:gd name="connsiteX2" fmla="*/ 985345 w 1064172"/>
              <a:gd name="connsiteY2" fmla="*/ 158435 h 1167428"/>
              <a:gd name="connsiteX3" fmla="*/ 1064172 w 1064172"/>
              <a:gd name="connsiteY3" fmla="*/ 316090 h 1167428"/>
              <a:gd name="connsiteX4" fmla="*/ 1064172 w 1064172"/>
              <a:gd name="connsiteY4" fmla="*/ 536808 h 1167428"/>
              <a:gd name="connsiteX5" fmla="*/ 985345 w 1064172"/>
              <a:gd name="connsiteY5" fmla="*/ 867883 h 1167428"/>
              <a:gd name="connsiteX6" fmla="*/ 701566 w 1064172"/>
              <a:gd name="connsiteY6" fmla="*/ 1104366 h 1167428"/>
              <a:gd name="connsiteX7" fmla="*/ 402021 w 1064172"/>
              <a:gd name="connsiteY7" fmla="*/ 1167428 h 1167428"/>
              <a:gd name="connsiteX8" fmla="*/ 118241 w 1064172"/>
              <a:gd name="connsiteY8" fmla="*/ 1041304 h 1167428"/>
              <a:gd name="connsiteX9" fmla="*/ 76200 w 1064172"/>
              <a:gd name="connsiteY9" fmla="*/ 915180 h 1167428"/>
              <a:gd name="connsiteX10" fmla="*/ 0 w 1064172"/>
              <a:gd name="connsiteY10" fmla="*/ 534180 h 1167428"/>
              <a:gd name="connsiteX11" fmla="*/ 76200 w 1064172"/>
              <a:gd name="connsiteY11" fmla="*/ 153180 h 1167428"/>
              <a:gd name="connsiteX12" fmla="*/ 181303 w 1064172"/>
              <a:gd name="connsiteY12" fmla="*/ 48077 h 1167428"/>
              <a:gd name="connsiteX13" fmla="*/ 512379 w 1064172"/>
              <a:gd name="connsiteY13" fmla="*/ 780 h 1167428"/>
              <a:gd name="connsiteX14" fmla="*/ 733097 w 1064172"/>
              <a:gd name="connsiteY14" fmla="*/ 63842 h 1167428"/>
              <a:gd name="connsiteX0" fmla="*/ 656897 w 987972"/>
              <a:gd name="connsiteY0" fmla="*/ 63842 h 1167428"/>
              <a:gd name="connsiteX1" fmla="*/ 767255 w 987972"/>
              <a:gd name="connsiteY1" fmla="*/ 79608 h 1167428"/>
              <a:gd name="connsiteX2" fmla="*/ 909145 w 987972"/>
              <a:gd name="connsiteY2" fmla="*/ 158435 h 1167428"/>
              <a:gd name="connsiteX3" fmla="*/ 987972 w 987972"/>
              <a:gd name="connsiteY3" fmla="*/ 316090 h 1167428"/>
              <a:gd name="connsiteX4" fmla="*/ 987972 w 987972"/>
              <a:gd name="connsiteY4" fmla="*/ 536808 h 1167428"/>
              <a:gd name="connsiteX5" fmla="*/ 909145 w 987972"/>
              <a:gd name="connsiteY5" fmla="*/ 867883 h 1167428"/>
              <a:gd name="connsiteX6" fmla="*/ 625366 w 987972"/>
              <a:gd name="connsiteY6" fmla="*/ 1104366 h 1167428"/>
              <a:gd name="connsiteX7" fmla="*/ 325821 w 987972"/>
              <a:gd name="connsiteY7" fmla="*/ 1167428 h 1167428"/>
              <a:gd name="connsiteX8" fmla="*/ 42041 w 987972"/>
              <a:gd name="connsiteY8" fmla="*/ 1041304 h 1167428"/>
              <a:gd name="connsiteX9" fmla="*/ 0 w 987972"/>
              <a:gd name="connsiteY9" fmla="*/ 915180 h 1167428"/>
              <a:gd name="connsiteX10" fmla="*/ 0 w 987972"/>
              <a:gd name="connsiteY10" fmla="*/ 534180 h 1167428"/>
              <a:gd name="connsiteX11" fmla="*/ 0 w 987972"/>
              <a:gd name="connsiteY11" fmla="*/ 153180 h 1167428"/>
              <a:gd name="connsiteX12" fmla="*/ 105103 w 987972"/>
              <a:gd name="connsiteY12" fmla="*/ 48077 h 1167428"/>
              <a:gd name="connsiteX13" fmla="*/ 436179 w 987972"/>
              <a:gd name="connsiteY13" fmla="*/ 780 h 1167428"/>
              <a:gd name="connsiteX14" fmla="*/ 656897 w 987972"/>
              <a:gd name="connsiteY14" fmla="*/ 63842 h 1167428"/>
              <a:gd name="connsiteX0" fmla="*/ 669597 w 1000672"/>
              <a:gd name="connsiteY0" fmla="*/ 63842 h 1167428"/>
              <a:gd name="connsiteX1" fmla="*/ 779955 w 1000672"/>
              <a:gd name="connsiteY1" fmla="*/ 79608 h 1167428"/>
              <a:gd name="connsiteX2" fmla="*/ 921845 w 1000672"/>
              <a:gd name="connsiteY2" fmla="*/ 158435 h 1167428"/>
              <a:gd name="connsiteX3" fmla="*/ 1000672 w 1000672"/>
              <a:gd name="connsiteY3" fmla="*/ 316090 h 1167428"/>
              <a:gd name="connsiteX4" fmla="*/ 1000672 w 1000672"/>
              <a:gd name="connsiteY4" fmla="*/ 536808 h 1167428"/>
              <a:gd name="connsiteX5" fmla="*/ 921845 w 1000672"/>
              <a:gd name="connsiteY5" fmla="*/ 867883 h 1167428"/>
              <a:gd name="connsiteX6" fmla="*/ 638066 w 1000672"/>
              <a:gd name="connsiteY6" fmla="*/ 1104366 h 1167428"/>
              <a:gd name="connsiteX7" fmla="*/ 338521 w 1000672"/>
              <a:gd name="connsiteY7" fmla="*/ 1167428 h 1167428"/>
              <a:gd name="connsiteX8" fmla="*/ 54741 w 1000672"/>
              <a:gd name="connsiteY8" fmla="*/ 1041304 h 1167428"/>
              <a:gd name="connsiteX9" fmla="*/ 12700 w 1000672"/>
              <a:gd name="connsiteY9" fmla="*/ 915180 h 1167428"/>
              <a:gd name="connsiteX10" fmla="*/ 12700 w 1000672"/>
              <a:gd name="connsiteY10" fmla="*/ 534180 h 1167428"/>
              <a:gd name="connsiteX11" fmla="*/ 88900 w 1000672"/>
              <a:gd name="connsiteY11" fmla="*/ 153180 h 1167428"/>
              <a:gd name="connsiteX12" fmla="*/ 117803 w 1000672"/>
              <a:gd name="connsiteY12" fmla="*/ 48077 h 1167428"/>
              <a:gd name="connsiteX13" fmla="*/ 448879 w 1000672"/>
              <a:gd name="connsiteY13" fmla="*/ 780 h 1167428"/>
              <a:gd name="connsiteX14" fmla="*/ 669597 w 1000672"/>
              <a:gd name="connsiteY14" fmla="*/ 63842 h 1167428"/>
              <a:gd name="connsiteX0" fmla="*/ 656897 w 987972"/>
              <a:gd name="connsiteY0" fmla="*/ 63842 h 1167428"/>
              <a:gd name="connsiteX1" fmla="*/ 767255 w 987972"/>
              <a:gd name="connsiteY1" fmla="*/ 79608 h 1167428"/>
              <a:gd name="connsiteX2" fmla="*/ 909145 w 987972"/>
              <a:gd name="connsiteY2" fmla="*/ 158435 h 1167428"/>
              <a:gd name="connsiteX3" fmla="*/ 987972 w 987972"/>
              <a:gd name="connsiteY3" fmla="*/ 316090 h 1167428"/>
              <a:gd name="connsiteX4" fmla="*/ 987972 w 987972"/>
              <a:gd name="connsiteY4" fmla="*/ 536808 h 1167428"/>
              <a:gd name="connsiteX5" fmla="*/ 909145 w 987972"/>
              <a:gd name="connsiteY5" fmla="*/ 867883 h 1167428"/>
              <a:gd name="connsiteX6" fmla="*/ 625366 w 987972"/>
              <a:gd name="connsiteY6" fmla="*/ 1104366 h 1167428"/>
              <a:gd name="connsiteX7" fmla="*/ 325821 w 987972"/>
              <a:gd name="connsiteY7" fmla="*/ 1167428 h 1167428"/>
              <a:gd name="connsiteX8" fmla="*/ 42041 w 987972"/>
              <a:gd name="connsiteY8" fmla="*/ 1041304 h 1167428"/>
              <a:gd name="connsiteX9" fmla="*/ 76200 w 987972"/>
              <a:gd name="connsiteY9" fmla="*/ 915180 h 1167428"/>
              <a:gd name="connsiteX10" fmla="*/ 0 w 987972"/>
              <a:gd name="connsiteY10" fmla="*/ 534180 h 1167428"/>
              <a:gd name="connsiteX11" fmla="*/ 76200 w 987972"/>
              <a:gd name="connsiteY11" fmla="*/ 153180 h 1167428"/>
              <a:gd name="connsiteX12" fmla="*/ 105103 w 987972"/>
              <a:gd name="connsiteY12" fmla="*/ 48077 h 1167428"/>
              <a:gd name="connsiteX13" fmla="*/ 436179 w 987972"/>
              <a:gd name="connsiteY13" fmla="*/ 780 h 1167428"/>
              <a:gd name="connsiteX14" fmla="*/ 656897 w 987972"/>
              <a:gd name="connsiteY14" fmla="*/ 63842 h 1167428"/>
              <a:gd name="connsiteX0" fmla="*/ 656897 w 987972"/>
              <a:gd name="connsiteY0" fmla="*/ 63842 h 1167428"/>
              <a:gd name="connsiteX1" fmla="*/ 767255 w 987972"/>
              <a:gd name="connsiteY1" fmla="*/ 79608 h 1167428"/>
              <a:gd name="connsiteX2" fmla="*/ 909145 w 987972"/>
              <a:gd name="connsiteY2" fmla="*/ 158435 h 1167428"/>
              <a:gd name="connsiteX3" fmla="*/ 987972 w 987972"/>
              <a:gd name="connsiteY3" fmla="*/ 316090 h 1167428"/>
              <a:gd name="connsiteX4" fmla="*/ 987972 w 987972"/>
              <a:gd name="connsiteY4" fmla="*/ 536808 h 1167428"/>
              <a:gd name="connsiteX5" fmla="*/ 909145 w 987972"/>
              <a:gd name="connsiteY5" fmla="*/ 867883 h 1167428"/>
              <a:gd name="connsiteX6" fmla="*/ 625366 w 987972"/>
              <a:gd name="connsiteY6" fmla="*/ 1104366 h 1167428"/>
              <a:gd name="connsiteX7" fmla="*/ 325821 w 987972"/>
              <a:gd name="connsiteY7" fmla="*/ 1167428 h 1167428"/>
              <a:gd name="connsiteX8" fmla="*/ 76200 w 987972"/>
              <a:gd name="connsiteY8" fmla="*/ 915180 h 1167428"/>
              <a:gd name="connsiteX9" fmla="*/ 0 w 987972"/>
              <a:gd name="connsiteY9" fmla="*/ 534180 h 1167428"/>
              <a:gd name="connsiteX10" fmla="*/ 76200 w 987972"/>
              <a:gd name="connsiteY10" fmla="*/ 153180 h 1167428"/>
              <a:gd name="connsiteX11" fmla="*/ 105103 w 987972"/>
              <a:gd name="connsiteY11" fmla="*/ 48077 h 1167428"/>
              <a:gd name="connsiteX12" fmla="*/ 436179 w 987972"/>
              <a:gd name="connsiteY12" fmla="*/ 780 h 1167428"/>
              <a:gd name="connsiteX13" fmla="*/ 656897 w 987972"/>
              <a:gd name="connsiteY13" fmla="*/ 63842 h 1167428"/>
              <a:gd name="connsiteX0" fmla="*/ 656897 w 987972"/>
              <a:gd name="connsiteY0" fmla="*/ 63062 h 1166648"/>
              <a:gd name="connsiteX1" fmla="*/ 767255 w 987972"/>
              <a:gd name="connsiteY1" fmla="*/ 78828 h 1166648"/>
              <a:gd name="connsiteX2" fmla="*/ 909145 w 987972"/>
              <a:gd name="connsiteY2" fmla="*/ 157655 h 1166648"/>
              <a:gd name="connsiteX3" fmla="*/ 987972 w 987972"/>
              <a:gd name="connsiteY3" fmla="*/ 315310 h 1166648"/>
              <a:gd name="connsiteX4" fmla="*/ 987972 w 987972"/>
              <a:gd name="connsiteY4" fmla="*/ 536028 h 1166648"/>
              <a:gd name="connsiteX5" fmla="*/ 909145 w 987972"/>
              <a:gd name="connsiteY5" fmla="*/ 867103 h 1166648"/>
              <a:gd name="connsiteX6" fmla="*/ 625366 w 987972"/>
              <a:gd name="connsiteY6" fmla="*/ 1103586 h 1166648"/>
              <a:gd name="connsiteX7" fmla="*/ 325821 w 987972"/>
              <a:gd name="connsiteY7" fmla="*/ 1166648 h 1166648"/>
              <a:gd name="connsiteX8" fmla="*/ 76200 w 987972"/>
              <a:gd name="connsiteY8" fmla="*/ 914400 h 1166648"/>
              <a:gd name="connsiteX9" fmla="*/ 0 w 987972"/>
              <a:gd name="connsiteY9" fmla="*/ 533400 h 1166648"/>
              <a:gd name="connsiteX10" fmla="*/ 76200 w 987972"/>
              <a:gd name="connsiteY10" fmla="*/ 152400 h 1166648"/>
              <a:gd name="connsiteX11" fmla="*/ 436179 w 987972"/>
              <a:gd name="connsiteY11" fmla="*/ 0 h 1166648"/>
              <a:gd name="connsiteX12" fmla="*/ 656897 w 987972"/>
              <a:gd name="connsiteY12" fmla="*/ 63062 h 1166648"/>
              <a:gd name="connsiteX0" fmla="*/ 436179 w 987972"/>
              <a:gd name="connsiteY0" fmla="*/ 0 h 1166648"/>
              <a:gd name="connsiteX1" fmla="*/ 767255 w 987972"/>
              <a:gd name="connsiteY1" fmla="*/ 78828 h 1166648"/>
              <a:gd name="connsiteX2" fmla="*/ 909145 w 987972"/>
              <a:gd name="connsiteY2" fmla="*/ 157655 h 1166648"/>
              <a:gd name="connsiteX3" fmla="*/ 987972 w 987972"/>
              <a:gd name="connsiteY3" fmla="*/ 315310 h 1166648"/>
              <a:gd name="connsiteX4" fmla="*/ 987972 w 987972"/>
              <a:gd name="connsiteY4" fmla="*/ 536028 h 1166648"/>
              <a:gd name="connsiteX5" fmla="*/ 909145 w 987972"/>
              <a:gd name="connsiteY5" fmla="*/ 867103 h 1166648"/>
              <a:gd name="connsiteX6" fmla="*/ 625366 w 987972"/>
              <a:gd name="connsiteY6" fmla="*/ 1103586 h 1166648"/>
              <a:gd name="connsiteX7" fmla="*/ 325821 w 987972"/>
              <a:gd name="connsiteY7" fmla="*/ 1166648 h 1166648"/>
              <a:gd name="connsiteX8" fmla="*/ 76200 w 987972"/>
              <a:gd name="connsiteY8" fmla="*/ 914400 h 1166648"/>
              <a:gd name="connsiteX9" fmla="*/ 0 w 987972"/>
              <a:gd name="connsiteY9" fmla="*/ 533400 h 1166648"/>
              <a:gd name="connsiteX10" fmla="*/ 76200 w 987972"/>
              <a:gd name="connsiteY10" fmla="*/ 152400 h 1166648"/>
              <a:gd name="connsiteX11" fmla="*/ 436179 w 987972"/>
              <a:gd name="connsiteY11" fmla="*/ 0 h 1166648"/>
              <a:gd name="connsiteX0" fmla="*/ 436179 w 987972"/>
              <a:gd name="connsiteY0" fmla="*/ 0 h 1166648"/>
              <a:gd name="connsiteX1" fmla="*/ 909145 w 987972"/>
              <a:gd name="connsiteY1" fmla="*/ 157655 h 1166648"/>
              <a:gd name="connsiteX2" fmla="*/ 987972 w 987972"/>
              <a:gd name="connsiteY2" fmla="*/ 315310 h 1166648"/>
              <a:gd name="connsiteX3" fmla="*/ 987972 w 987972"/>
              <a:gd name="connsiteY3" fmla="*/ 536028 h 1166648"/>
              <a:gd name="connsiteX4" fmla="*/ 909145 w 987972"/>
              <a:gd name="connsiteY4" fmla="*/ 867103 h 1166648"/>
              <a:gd name="connsiteX5" fmla="*/ 625366 w 987972"/>
              <a:gd name="connsiteY5" fmla="*/ 1103586 h 1166648"/>
              <a:gd name="connsiteX6" fmla="*/ 325821 w 987972"/>
              <a:gd name="connsiteY6" fmla="*/ 1166648 h 1166648"/>
              <a:gd name="connsiteX7" fmla="*/ 76200 w 987972"/>
              <a:gd name="connsiteY7" fmla="*/ 914400 h 1166648"/>
              <a:gd name="connsiteX8" fmla="*/ 0 w 987972"/>
              <a:gd name="connsiteY8" fmla="*/ 533400 h 1166648"/>
              <a:gd name="connsiteX9" fmla="*/ 76200 w 987972"/>
              <a:gd name="connsiteY9" fmla="*/ 152400 h 1166648"/>
              <a:gd name="connsiteX10" fmla="*/ 436179 w 987972"/>
              <a:gd name="connsiteY10" fmla="*/ 0 h 1166648"/>
              <a:gd name="connsiteX0" fmla="*/ 436179 w 1001111"/>
              <a:gd name="connsiteY0" fmla="*/ 0 h 1166648"/>
              <a:gd name="connsiteX1" fmla="*/ 909145 w 1001111"/>
              <a:gd name="connsiteY1" fmla="*/ 157655 h 1166648"/>
              <a:gd name="connsiteX2" fmla="*/ 987972 w 1001111"/>
              <a:gd name="connsiteY2" fmla="*/ 315310 h 1166648"/>
              <a:gd name="connsiteX3" fmla="*/ 987972 w 1001111"/>
              <a:gd name="connsiteY3" fmla="*/ 536028 h 1166648"/>
              <a:gd name="connsiteX4" fmla="*/ 909145 w 1001111"/>
              <a:gd name="connsiteY4" fmla="*/ 867103 h 1166648"/>
              <a:gd name="connsiteX5" fmla="*/ 625366 w 1001111"/>
              <a:gd name="connsiteY5" fmla="*/ 1103586 h 1166648"/>
              <a:gd name="connsiteX6" fmla="*/ 325821 w 1001111"/>
              <a:gd name="connsiteY6" fmla="*/ 1166648 h 1166648"/>
              <a:gd name="connsiteX7" fmla="*/ 76200 w 1001111"/>
              <a:gd name="connsiteY7" fmla="*/ 914400 h 1166648"/>
              <a:gd name="connsiteX8" fmla="*/ 0 w 1001111"/>
              <a:gd name="connsiteY8" fmla="*/ 533400 h 1166648"/>
              <a:gd name="connsiteX9" fmla="*/ 76200 w 1001111"/>
              <a:gd name="connsiteY9" fmla="*/ 152400 h 1166648"/>
              <a:gd name="connsiteX10" fmla="*/ 436179 w 1001111"/>
              <a:gd name="connsiteY10" fmla="*/ 0 h 1166648"/>
              <a:gd name="connsiteX0" fmla="*/ 436179 w 1001111"/>
              <a:gd name="connsiteY0" fmla="*/ 876 h 1167524"/>
              <a:gd name="connsiteX1" fmla="*/ 909145 w 1001111"/>
              <a:gd name="connsiteY1" fmla="*/ 158531 h 1167524"/>
              <a:gd name="connsiteX2" fmla="*/ 987972 w 1001111"/>
              <a:gd name="connsiteY2" fmla="*/ 316186 h 1167524"/>
              <a:gd name="connsiteX3" fmla="*/ 987972 w 1001111"/>
              <a:gd name="connsiteY3" fmla="*/ 536904 h 1167524"/>
              <a:gd name="connsiteX4" fmla="*/ 909145 w 1001111"/>
              <a:gd name="connsiteY4" fmla="*/ 867979 h 1167524"/>
              <a:gd name="connsiteX5" fmla="*/ 625366 w 1001111"/>
              <a:gd name="connsiteY5" fmla="*/ 1104462 h 1167524"/>
              <a:gd name="connsiteX6" fmla="*/ 325821 w 1001111"/>
              <a:gd name="connsiteY6" fmla="*/ 1167524 h 1167524"/>
              <a:gd name="connsiteX7" fmla="*/ 76200 w 1001111"/>
              <a:gd name="connsiteY7" fmla="*/ 915276 h 1167524"/>
              <a:gd name="connsiteX8" fmla="*/ 0 w 1001111"/>
              <a:gd name="connsiteY8" fmla="*/ 534276 h 1167524"/>
              <a:gd name="connsiteX9" fmla="*/ 76200 w 1001111"/>
              <a:gd name="connsiteY9" fmla="*/ 153276 h 1167524"/>
              <a:gd name="connsiteX10" fmla="*/ 436179 w 1001111"/>
              <a:gd name="connsiteY10" fmla="*/ 876 h 1167524"/>
              <a:gd name="connsiteX0" fmla="*/ 436179 w 1001111"/>
              <a:gd name="connsiteY0" fmla="*/ 876 h 1167524"/>
              <a:gd name="connsiteX1" fmla="*/ 909145 w 1001111"/>
              <a:gd name="connsiteY1" fmla="*/ 158531 h 1167524"/>
              <a:gd name="connsiteX2" fmla="*/ 987972 w 1001111"/>
              <a:gd name="connsiteY2" fmla="*/ 316186 h 1167524"/>
              <a:gd name="connsiteX3" fmla="*/ 987972 w 1001111"/>
              <a:gd name="connsiteY3" fmla="*/ 536904 h 1167524"/>
              <a:gd name="connsiteX4" fmla="*/ 909145 w 1001111"/>
              <a:gd name="connsiteY4" fmla="*/ 867979 h 1167524"/>
              <a:gd name="connsiteX5" fmla="*/ 625366 w 1001111"/>
              <a:gd name="connsiteY5" fmla="*/ 1104462 h 1167524"/>
              <a:gd name="connsiteX6" fmla="*/ 325821 w 1001111"/>
              <a:gd name="connsiteY6" fmla="*/ 1167524 h 1167524"/>
              <a:gd name="connsiteX7" fmla="*/ 76200 w 1001111"/>
              <a:gd name="connsiteY7" fmla="*/ 915276 h 1167524"/>
              <a:gd name="connsiteX8" fmla="*/ 0 w 1001111"/>
              <a:gd name="connsiteY8" fmla="*/ 534276 h 1167524"/>
              <a:gd name="connsiteX9" fmla="*/ 76200 w 1001111"/>
              <a:gd name="connsiteY9" fmla="*/ 153276 h 1167524"/>
              <a:gd name="connsiteX10" fmla="*/ 436179 w 1001111"/>
              <a:gd name="connsiteY10" fmla="*/ 876 h 1167524"/>
              <a:gd name="connsiteX0" fmla="*/ 436179 w 1001111"/>
              <a:gd name="connsiteY0" fmla="*/ 876 h 1167524"/>
              <a:gd name="connsiteX1" fmla="*/ 909145 w 1001111"/>
              <a:gd name="connsiteY1" fmla="*/ 158531 h 1167524"/>
              <a:gd name="connsiteX2" fmla="*/ 987972 w 1001111"/>
              <a:gd name="connsiteY2" fmla="*/ 316186 h 1167524"/>
              <a:gd name="connsiteX3" fmla="*/ 987972 w 1001111"/>
              <a:gd name="connsiteY3" fmla="*/ 536904 h 1167524"/>
              <a:gd name="connsiteX4" fmla="*/ 909145 w 1001111"/>
              <a:gd name="connsiteY4" fmla="*/ 867979 h 1167524"/>
              <a:gd name="connsiteX5" fmla="*/ 625366 w 1001111"/>
              <a:gd name="connsiteY5" fmla="*/ 1104462 h 1167524"/>
              <a:gd name="connsiteX6" fmla="*/ 325821 w 1001111"/>
              <a:gd name="connsiteY6" fmla="*/ 1167524 h 1167524"/>
              <a:gd name="connsiteX7" fmla="*/ 76200 w 1001111"/>
              <a:gd name="connsiteY7" fmla="*/ 915276 h 1167524"/>
              <a:gd name="connsiteX8" fmla="*/ 0 w 1001111"/>
              <a:gd name="connsiteY8" fmla="*/ 534276 h 1167524"/>
              <a:gd name="connsiteX9" fmla="*/ 76200 w 1001111"/>
              <a:gd name="connsiteY9" fmla="*/ 153276 h 1167524"/>
              <a:gd name="connsiteX10" fmla="*/ 436179 w 1001111"/>
              <a:gd name="connsiteY10" fmla="*/ 876 h 1167524"/>
              <a:gd name="connsiteX0" fmla="*/ 436179 w 1001111"/>
              <a:gd name="connsiteY0" fmla="*/ 876 h 1167524"/>
              <a:gd name="connsiteX1" fmla="*/ 909145 w 1001111"/>
              <a:gd name="connsiteY1" fmla="*/ 158531 h 1167524"/>
              <a:gd name="connsiteX2" fmla="*/ 987972 w 1001111"/>
              <a:gd name="connsiteY2" fmla="*/ 316186 h 1167524"/>
              <a:gd name="connsiteX3" fmla="*/ 987972 w 1001111"/>
              <a:gd name="connsiteY3" fmla="*/ 536904 h 1167524"/>
              <a:gd name="connsiteX4" fmla="*/ 909145 w 1001111"/>
              <a:gd name="connsiteY4" fmla="*/ 867979 h 1167524"/>
              <a:gd name="connsiteX5" fmla="*/ 625366 w 1001111"/>
              <a:gd name="connsiteY5" fmla="*/ 1104462 h 1167524"/>
              <a:gd name="connsiteX6" fmla="*/ 325821 w 1001111"/>
              <a:gd name="connsiteY6" fmla="*/ 1167524 h 1167524"/>
              <a:gd name="connsiteX7" fmla="*/ 76200 w 1001111"/>
              <a:gd name="connsiteY7" fmla="*/ 915276 h 1167524"/>
              <a:gd name="connsiteX8" fmla="*/ 0 w 1001111"/>
              <a:gd name="connsiteY8" fmla="*/ 534276 h 1167524"/>
              <a:gd name="connsiteX9" fmla="*/ 76200 w 1001111"/>
              <a:gd name="connsiteY9" fmla="*/ 153276 h 1167524"/>
              <a:gd name="connsiteX10" fmla="*/ 436179 w 1001111"/>
              <a:gd name="connsiteY10" fmla="*/ 876 h 116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1111" h="1167524">
                <a:moveTo>
                  <a:pt x="436179" y="876"/>
                </a:moveTo>
                <a:cubicBezTo>
                  <a:pt x="575003" y="1752"/>
                  <a:pt x="817180" y="105979"/>
                  <a:pt x="909145" y="158531"/>
                </a:cubicBezTo>
                <a:cubicBezTo>
                  <a:pt x="1001111" y="211083"/>
                  <a:pt x="974834" y="253124"/>
                  <a:pt x="987972" y="316186"/>
                </a:cubicBezTo>
                <a:lnTo>
                  <a:pt x="987972" y="536904"/>
                </a:lnTo>
                <a:lnTo>
                  <a:pt x="909145" y="867979"/>
                </a:lnTo>
                <a:lnTo>
                  <a:pt x="625366" y="1104462"/>
                </a:lnTo>
                <a:lnTo>
                  <a:pt x="325821" y="1167524"/>
                </a:lnTo>
                <a:cubicBezTo>
                  <a:pt x="234293" y="1135993"/>
                  <a:pt x="76200" y="1042276"/>
                  <a:pt x="76200" y="915276"/>
                </a:cubicBezTo>
                <a:cubicBezTo>
                  <a:pt x="76200" y="788276"/>
                  <a:pt x="0" y="661276"/>
                  <a:pt x="0" y="534276"/>
                </a:cubicBezTo>
                <a:cubicBezTo>
                  <a:pt x="0" y="407276"/>
                  <a:pt x="50800" y="280276"/>
                  <a:pt x="76200" y="153276"/>
                </a:cubicBezTo>
                <a:cubicBezTo>
                  <a:pt x="148896" y="64376"/>
                  <a:pt x="297355" y="0"/>
                  <a:pt x="436179" y="876"/>
                </a:cubicBezTo>
                <a:close/>
              </a:path>
            </a:pathLst>
          </a:custGeom>
          <a:noFill/>
          <a:ln w="38100">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76" name="Freeform 75"/>
          <p:cNvSpPr/>
          <p:nvPr/>
        </p:nvSpPr>
        <p:spPr bwMode="auto">
          <a:xfrm>
            <a:off x="2311400" y="1285040"/>
            <a:ext cx="2053021" cy="3642558"/>
          </a:xfrm>
          <a:custGeom>
            <a:avLst/>
            <a:gdLst>
              <a:gd name="connsiteX0" fmla="*/ 756745 w 1087820"/>
              <a:gd name="connsiteY0" fmla="*/ 63842 h 1167428"/>
              <a:gd name="connsiteX1" fmla="*/ 867103 w 1087820"/>
              <a:gd name="connsiteY1" fmla="*/ 79608 h 1167428"/>
              <a:gd name="connsiteX2" fmla="*/ 1008993 w 1087820"/>
              <a:gd name="connsiteY2" fmla="*/ 158435 h 1167428"/>
              <a:gd name="connsiteX3" fmla="*/ 1087820 w 1087820"/>
              <a:gd name="connsiteY3" fmla="*/ 316090 h 1167428"/>
              <a:gd name="connsiteX4" fmla="*/ 1087820 w 1087820"/>
              <a:gd name="connsiteY4" fmla="*/ 536808 h 1167428"/>
              <a:gd name="connsiteX5" fmla="*/ 1008993 w 1087820"/>
              <a:gd name="connsiteY5" fmla="*/ 867883 h 1167428"/>
              <a:gd name="connsiteX6" fmla="*/ 725214 w 1087820"/>
              <a:gd name="connsiteY6" fmla="*/ 1104366 h 1167428"/>
              <a:gd name="connsiteX7" fmla="*/ 425669 w 1087820"/>
              <a:gd name="connsiteY7" fmla="*/ 1167428 h 1167428"/>
              <a:gd name="connsiteX8" fmla="*/ 141889 w 1087820"/>
              <a:gd name="connsiteY8" fmla="*/ 1041304 h 1167428"/>
              <a:gd name="connsiteX9" fmla="*/ 0 w 1087820"/>
              <a:gd name="connsiteY9" fmla="*/ 867883 h 1167428"/>
              <a:gd name="connsiteX10" fmla="*/ 63062 w 1087820"/>
              <a:gd name="connsiteY10" fmla="*/ 394918 h 1167428"/>
              <a:gd name="connsiteX11" fmla="*/ 63062 w 1087820"/>
              <a:gd name="connsiteY11" fmla="*/ 142670 h 1167428"/>
              <a:gd name="connsiteX12" fmla="*/ 204951 w 1087820"/>
              <a:gd name="connsiteY12" fmla="*/ 48077 h 1167428"/>
              <a:gd name="connsiteX13" fmla="*/ 536027 w 1087820"/>
              <a:gd name="connsiteY13" fmla="*/ 780 h 1167428"/>
              <a:gd name="connsiteX14" fmla="*/ 756745 w 1087820"/>
              <a:gd name="connsiteY14"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0 w 1718441"/>
              <a:gd name="connsiteY11" fmla="*/ 387684 h 1167428"/>
              <a:gd name="connsiteX12" fmla="*/ 693683 w 1718441"/>
              <a:gd name="connsiteY12" fmla="*/ 142670 h 1167428"/>
              <a:gd name="connsiteX13" fmla="*/ 835572 w 1718441"/>
              <a:gd name="connsiteY13" fmla="*/ 48077 h 1167428"/>
              <a:gd name="connsiteX14" fmla="*/ 1166648 w 1718441"/>
              <a:gd name="connsiteY14" fmla="*/ 780 h 1167428"/>
              <a:gd name="connsiteX15" fmla="*/ 1387366 w 1718441"/>
              <a:gd name="connsiteY15"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105105 w 1718441"/>
              <a:gd name="connsiteY11" fmla="*/ 539957 h 1167428"/>
              <a:gd name="connsiteX12" fmla="*/ 0 w 1718441"/>
              <a:gd name="connsiteY12" fmla="*/ 387684 h 1167428"/>
              <a:gd name="connsiteX13" fmla="*/ 693683 w 1718441"/>
              <a:gd name="connsiteY13" fmla="*/ 142670 h 1167428"/>
              <a:gd name="connsiteX14" fmla="*/ 835572 w 1718441"/>
              <a:gd name="connsiteY14" fmla="*/ 48077 h 1167428"/>
              <a:gd name="connsiteX15" fmla="*/ 1166648 w 1718441"/>
              <a:gd name="connsiteY15" fmla="*/ 780 h 1167428"/>
              <a:gd name="connsiteX16" fmla="*/ 1387366 w 1718441"/>
              <a:gd name="connsiteY16"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65084 w 1718441"/>
              <a:gd name="connsiteY11" fmla="*/ 795496 h 1167428"/>
              <a:gd name="connsiteX12" fmla="*/ 457201 w 1718441"/>
              <a:gd name="connsiteY12" fmla="*/ 748239 h 1167428"/>
              <a:gd name="connsiteX13" fmla="*/ 105105 w 1718441"/>
              <a:gd name="connsiteY13" fmla="*/ 539957 h 1167428"/>
              <a:gd name="connsiteX14" fmla="*/ 0 w 1718441"/>
              <a:gd name="connsiteY14" fmla="*/ 387684 h 1167428"/>
              <a:gd name="connsiteX15" fmla="*/ 693683 w 1718441"/>
              <a:gd name="connsiteY15" fmla="*/ 142670 h 1167428"/>
              <a:gd name="connsiteX16" fmla="*/ 835572 w 1718441"/>
              <a:gd name="connsiteY16" fmla="*/ 48077 h 1167428"/>
              <a:gd name="connsiteX17" fmla="*/ 1166648 w 1718441"/>
              <a:gd name="connsiteY17" fmla="*/ 780 h 1167428"/>
              <a:gd name="connsiteX18" fmla="*/ 1387366 w 1718441"/>
              <a:gd name="connsiteY18"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800980 h 1167428"/>
              <a:gd name="connsiteX11" fmla="*/ 465084 w 1718441"/>
              <a:gd name="connsiteY11" fmla="*/ 795496 h 1167428"/>
              <a:gd name="connsiteX12" fmla="*/ 457201 w 1718441"/>
              <a:gd name="connsiteY12" fmla="*/ 748239 h 1167428"/>
              <a:gd name="connsiteX13" fmla="*/ 105105 w 1718441"/>
              <a:gd name="connsiteY13" fmla="*/ 539957 h 1167428"/>
              <a:gd name="connsiteX14" fmla="*/ 0 w 1718441"/>
              <a:gd name="connsiteY14" fmla="*/ 387684 h 1167428"/>
              <a:gd name="connsiteX15" fmla="*/ 693683 w 1718441"/>
              <a:gd name="connsiteY15" fmla="*/ 142670 h 1167428"/>
              <a:gd name="connsiteX16" fmla="*/ 835572 w 1718441"/>
              <a:gd name="connsiteY16" fmla="*/ 48077 h 1167428"/>
              <a:gd name="connsiteX17" fmla="*/ 1166648 w 1718441"/>
              <a:gd name="connsiteY17" fmla="*/ 780 h 1167428"/>
              <a:gd name="connsiteX18" fmla="*/ 1387366 w 1718441"/>
              <a:gd name="connsiteY18" fmla="*/ 63842 h 1167428"/>
              <a:gd name="connsiteX0" fmla="*/ 1387366 w 1939160"/>
              <a:gd name="connsiteY0" fmla="*/ 63842 h 1167428"/>
              <a:gd name="connsiteX1" fmla="*/ 1497724 w 1939160"/>
              <a:gd name="connsiteY1" fmla="*/ 79608 h 1167428"/>
              <a:gd name="connsiteX2" fmla="*/ 1639614 w 1939160"/>
              <a:gd name="connsiteY2" fmla="*/ 158435 h 1167428"/>
              <a:gd name="connsiteX3" fmla="*/ 1718441 w 1939160"/>
              <a:gd name="connsiteY3" fmla="*/ 316090 h 1167428"/>
              <a:gd name="connsiteX4" fmla="*/ 1718441 w 1939160"/>
              <a:gd name="connsiteY4" fmla="*/ 536808 h 1167428"/>
              <a:gd name="connsiteX5" fmla="*/ 1939160 w 1939160"/>
              <a:gd name="connsiteY5" fmla="*/ 545208 h 1167428"/>
              <a:gd name="connsiteX6" fmla="*/ 1639614 w 1939160"/>
              <a:gd name="connsiteY6" fmla="*/ 867883 h 1167428"/>
              <a:gd name="connsiteX7" fmla="*/ 1355835 w 1939160"/>
              <a:gd name="connsiteY7" fmla="*/ 1104366 h 1167428"/>
              <a:gd name="connsiteX8" fmla="*/ 1056290 w 1939160"/>
              <a:gd name="connsiteY8" fmla="*/ 1167428 h 1167428"/>
              <a:gd name="connsiteX9" fmla="*/ 772510 w 1939160"/>
              <a:gd name="connsiteY9" fmla="*/ 1041304 h 1167428"/>
              <a:gd name="connsiteX10" fmla="*/ 630621 w 1939160"/>
              <a:gd name="connsiteY10" fmla="*/ 867883 h 1167428"/>
              <a:gd name="connsiteX11" fmla="*/ 465083 w 1939160"/>
              <a:gd name="connsiteY11" fmla="*/ 800980 h 1167428"/>
              <a:gd name="connsiteX12" fmla="*/ 465084 w 1939160"/>
              <a:gd name="connsiteY12" fmla="*/ 795496 h 1167428"/>
              <a:gd name="connsiteX13" fmla="*/ 457201 w 1939160"/>
              <a:gd name="connsiteY13" fmla="*/ 748239 h 1167428"/>
              <a:gd name="connsiteX14" fmla="*/ 105105 w 1939160"/>
              <a:gd name="connsiteY14" fmla="*/ 539957 h 1167428"/>
              <a:gd name="connsiteX15" fmla="*/ 0 w 1939160"/>
              <a:gd name="connsiteY15" fmla="*/ 387684 h 1167428"/>
              <a:gd name="connsiteX16" fmla="*/ 693683 w 1939160"/>
              <a:gd name="connsiteY16" fmla="*/ 142670 h 1167428"/>
              <a:gd name="connsiteX17" fmla="*/ 835572 w 1939160"/>
              <a:gd name="connsiteY17" fmla="*/ 48077 h 1167428"/>
              <a:gd name="connsiteX18" fmla="*/ 1166648 w 1939160"/>
              <a:gd name="connsiteY18" fmla="*/ 780 h 1167428"/>
              <a:gd name="connsiteX19" fmla="*/ 1387366 w 1939160"/>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45208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45208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520262 w 2480441"/>
              <a:gd name="connsiteY10" fmla="*/ 1140299 h 1167428"/>
              <a:gd name="connsiteX11" fmla="*/ 630621 w 2480441"/>
              <a:gd name="connsiteY11" fmla="*/ 867883 h 1167428"/>
              <a:gd name="connsiteX12" fmla="*/ 465083 w 2480441"/>
              <a:gd name="connsiteY12" fmla="*/ 800980 h 1167428"/>
              <a:gd name="connsiteX13" fmla="*/ 465084 w 2480441"/>
              <a:gd name="connsiteY13" fmla="*/ 795496 h 1167428"/>
              <a:gd name="connsiteX14" fmla="*/ 457201 w 2480441"/>
              <a:gd name="connsiteY14" fmla="*/ 748239 h 1167428"/>
              <a:gd name="connsiteX15" fmla="*/ 105105 w 2480441"/>
              <a:gd name="connsiteY15" fmla="*/ 539957 h 1167428"/>
              <a:gd name="connsiteX16" fmla="*/ 0 w 2480441"/>
              <a:gd name="connsiteY16" fmla="*/ 387684 h 1167428"/>
              <a:gd name="connsiteX17" fmla="*/ 693683 w 2480441"/>
              <a:gd name="connsiteY17" fmla="*/ 142670 h 1167428"/>
              <a:gd name="connsiteX18" fmla="*/ 835572 w 2480441"/>
              <a:gd name="connsiteY18" fmla="*/ 48077 h 1167428"/>
              <a:gd name="connsiteX19" fmla="*/ 1166648 w 2480441"/>
              <a:gd name="connsiteY19" fmla="*/ 780 h 1167428"/>
              <a:gd name="connsiteX20" fmla="*/ 1387366 w 2480441"/>
              <a:gd name="connsiteY20"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142819 h 1167428"/>
              <a:gd name="connsiteX10" fmla="*/ 520262 w 2480441"/>
              <a:gd name="connsiteY10" fmla="*/ 1140299 h 1167428"/>
              <a:gd name="connsiteX11" fmla="*/ 630621 w 2480441"/>
              <a:gd name="connsiteY11" fmla="*/ 867883 h 1167428"/>
              <a:gd name="connsiteX12" fmla="*/ 465083 w 2480441"/>
              <a:gd name="connsiteY12" fmla="*/ 800980 h 1167428"/>
              <a:gd name="connsiteX13" fmla="*/ 465084 w 2480441"/>
              <a:gd name="connsiteY13" fmla="*/ 795496 h 1167428"/>
              <a:gd name="connsiteX14" fmla="*/ 457201 w 2480441"/>
              <a:gd name="connsiteY14" fmla="*/ 748239 h 1167428"/>
              <a:gd name="connsiteX15" fmla="*/ 105105 w 2480441"/>
              <a:gd name="connsiteY15" fmla="*/ 539957 h 1167428"/>
              <a:gd name="connsiteX16" fmla="*/ 0 w 2480441"/>
              <a:gd name="connsiteY16" fmla="*/ 387684 h 1167428"/>
              <a:gd name="connsiteX17" fmla="*/ 693683 w 2480441"/>
              <a:gd name="connsiteY17" fmla="*/ 142670 h 1167428"/>
              <a:gd name="connsiteX18" fmla="*/ 835572 w 2480441"/>
              <a:gd name="connsiteY18" fmla="*/ 48077 h 1167428"/>
              <a:gd name="connsiteX19" fmla="*/ 1166648 w 2480441"/>
              <a:gd name="connsiteY19" fmla="*/ 780 h 1167428"/>
              <a:gd name="connsiteX20" fmla="*/ 1387366 w 2480441"/>
              <a:gd name="connsiteY20"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8130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8130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584435 w 2480441"/>
              <a:gd name="connsiteY7" fmla="*/ 1028230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584435 w 2480441"/>
              <a:gd name="connsiteY8" fmla="*/ 1028230 h 1167428"/>
              <a:gd name="connsiteX9" fmla="*/ 1636987 w 2480441"/>
              <a:gd name="connsiteY9" fmla="*/ 1101793 h 1167428"/>
              <a:gd name="connsiteX10" fmla="*/ 1056290 w 2480441"/>
              <a:gd name="connsiteY10" fmla="*/ 1167428 h 1167428"/>
              <a:gd name="connsiteX11" fmla="*/ 772510 w 2480441"/>
              <a:gd name="connsiteY11" fmla="*/ 1142819 h 1167428"/>
              <a:gd name="connsiteX12" fmla="*/ 520262 w 2480441"/>
              <a:gd name="connsiteY12" fmla="*/ 1140299 h 1167428"/>
              <a:gd name="connsiteX13" fmla="*/ 630621 w 2480441"/>
              <a:gd name="connsiteY13" fmla="*/ 867883 h 1167428"/>
              <a:gd name="connsiteX14" fmla="*/ 465083 w 2480441"/>
              <a:gd name="connsiteY14" fmla="*/ 800980 h 1167428"/>
              <a:gd name="connsiteX15" fmla="*/ 465084 w 2480441"/>
              <a:gd name="connsiteY15" fmla="*/ 795496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813035 w 2480441"/>
              <a:gd name="connsiteY8" fmla="*/ 1028230 h 1167428"/>
              <a:gd name="connsiteX9" fmla="*/ 1636987 w 2480441"/>
              <a:gd name="connsiteY9" fmla="*/ 1101793 h 1167428"/>
              <a:gd name="connsiteX10" fmla="*/ 1056290 w 2480441"/>
              <a:gd name="connsiteY10" fmla="*/ 1167428 h 1167428"/>
              <a:gd name="connsiteX11" fmla="*/ 772510 w 2480441"/>
              <a:gd name="connsiteY11" fmla="*/ 1142819 h 1167428"/>
              <a:gd name="connsiteX12" fmla="*/ 520262 w 2480441"/>
              <a:gd name="connsiteY12" fmla="*/ 1140299 h 1167428"/>
              <a:gd name="connsiteX13" fmla="*/ 630621 w 2480441"/>
              <a:gd name="connsiteY13" fmla="*/ 867883 h 1167428"/>
              <a:gd name="connsiteX14" fmla="*/ 465083 w 2480441"/>
              <a:gd name="connsiteY14" fmla="*/ 800980 h 1167428"/>
              <a:gd name="connsiteX15" fmla="*/ 465084 w 2480441"/>
              <a:gd name="connsiteY15" fmla="*/ 795496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465083 w 2480441"/>
              <a:gd name="connsiteY15" fmla="*/ 800980 h 1167428"/>
              <a:gd name="connsiteX16" fmla="*/ 465084 w 2480441"/>
              <a:gd name="connsiteY16" fmla="*/ 795496 h 1167428"/>
              <a:gd name="connsiteX17" fmla="*/ 457201 w 2480441"/>
              <a:gd name="connsiteY17" fmla="*/ 748239 h 1167428"/>
              <a:gd name="connsiteX18" fmla="*/ 105105 w 2480441"/>
              <a:gd name="connsiteY18" fmla="*/ 539957 h 1167428"/>
              <a:gd name="connsiteX19" fmla="*/ 0 w 2480441"/>
              <a:gd name="connsiteY19" fmla="*/ 387684 h 1167428"/>
              <a:gd name="connsiteX20" fmla="*/ 693683 w 2480441"/>
              <a:gd name="connsiteY20" fmla="*/ 142670 h 1167428"/>
              <a:gd name="connsiteX21" fmla="*/ 835572 w 2480441"/>
              <a:gd name="connsiteY21" fmla="*/ 48077 h 1167428"/>
              <a:gd name="connsiteX22" fmla="*/ 1166648 w 2480441"/>
              <a:gd name="connsiteY22" fmla="*/ 780 h 1167428"/>
              <a:gd name="connsiteX23" fmla="*/ 1387366 w 2480441"/>
              <a:gd name="connsiteY23"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465083 w 2480441"/>
              <a:gd name="connsiteY15" fmla="*/ 800980 h 1167428"/>
              <a:gd name="connsiteX16" fmla="*/ 465084 w 2480441"/>
              <a:gd name="connsiteY16" fmla="*/ 795496 h 1167428"/>
              <a:gd name="connsiteX17" fmla="*/ 457201 w 2480441"/>
              <a:gd name="connsiteY17" fmla="*/ 748239 h 1167428"/>
              <a:gd name="connsiteX18" fmla="*/ 105105 w 2480441"/>
              <a:gd name="connsiteY18" fmla="*/ 539957 h 1167428"/>
              <a:gd name="connsiteX19" fmla="*/ 0 w 2480441"/>
              <a:gd name="connsiteY19" fmla="*/ 387684 h 1167428"/>
              <a:gd name="connsiteX20" fmla="*/ 693683 w 2480441"/>
              <a:gd name="connsiteY20" fmla="*/ 142670 h 1167428"/>
              <a:gd name="connsiteX21" fmla="*/ 835572 w 2480441"/>
              <a:gd name="connsiteY21" fmla="*/ 48077 h 1167428"/>
              <a:gd name="connsiteX22" fmla="*/ 1166648 w 2480441"/>
              <a:gd name="connsiteY22" fmla="*/ 780 h 1167428"/>
              <a:gd name="connsiteX23" fmla="*/ 1387366 w 2480441"/>
              <a:gd name="connsiteY23"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931276 w 2480441"/>
              <a:gd name="connsiteY6" fmla="*/ 613469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931276 w 2480441"/>
              <a:gd name="connsiteY6" fmla="*/ 613469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931276 w 2480441"/>
              <a:gd name="connsiteY6" fmla="*/ 613469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931276 w 2480441"/>
              <a:gd name="connsiteY6" fmla="*/ 613469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931276 w 2480441"/>
              <a:gd name="connsiteY6" fmla="*/ 613469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931276 w 2480441"/>
              <a:gd name="connsiteY6" fmla="*/ 613469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931276 w 2480441"/>
              <a:gd name="connsiteY6" fmla="*/ 613469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931276 w 2480441"/>
              <a:gd name="connsiteY6" fmla="*/ 613469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95496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65084 w 2480441"/>
              <a:gd name="connsiteY18" fmla="*/ 770117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55460 w 2480441"/>
              <a:gd name="connsiteY18" fmla="*/ 794655 h 1167428"/>
              <a:gd name="connsiteX19" fmla="*/ 465084 w 2480441"/>
              <a:gd name="connsiteY19" fmla="*/ 770117 h 1167428"/>
              <a:gd name="connsiteX20" fmla="*/ 457201 w 2480441"/>
              <a:gd name="connsiteY20" fmla="*/ 748239 h 1167428"/>
              <a:gd name="connsiteX21" fmla="*/ 105105 w 2480441"/>
              <a:gd name="connsiteY21" fmla="*/ 539957 h 1167428"/>
              <a:gd name="connsiteX22" fmla="*/ 0 w 2480441"/>
              <a:gd name="connsiteY22" fmla="*/ 387684 h 1167428"/>
              <a:gd name="connsiteX23" fmla="*/ 693683 w 2480441"/>
              <a:gd name="connsiteY23" fmla="*/ 142670 h 1167428"/>
              <a:gd name="connsiteX24" fmla="*/ 835572 w 2480441"/>
              <a:gd name="connsiteY24" fmla="*/ 48077 h 1167428"/>
              <a:gd name="connsiteX25" fmla="*/ 1166648 w 2480441"/>
              <a:gd name="connsiteY25" fmla="*/ 780 h 1167428"/>
              <a:gd name="connsiteX26" fmla="*/ 1387366 w 2480441"/>
              <a:gd name="connsiteY26"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55460 w 2480441"/>
              <a:gd name="connsiteY18" fmla="*/ 794655 h 1167428"/>
              <a:gd name="connsiteX19" fmla="*/ 465084 w 2480441"/>
              <a:gd name="connsiteY19" fmla="*/ 770117 h 1167428"/>
              <a:gd name="connsiteX20" fmla="*/ 457201 w 2480441"/>
              <a:gd name="connsiteY20" fmla="*/ 748239 h 1167428"/>
              <a:gd name="connsiteX21" fmla="*/ 105105 w 2480441"/>
              <a:gd name="connsiteY21" fmla="*/ 539957 h 1167428"/>
              <a:gd name="connsiteX22" fmla="*/ 0 w 2480441"/>
              <a:gd name="connsiteY22" fmla="*/ 387684 h 1167428"/>
              <a:gd name="connsiteX23" fmla="*/ 693683 w 2480441"/>
              <a:gd name="connsiteY23" fmla="*/ 142670 h 1167428"/>
              <a:gd name="connsiteX24" fmla="*/ 835572 w 2480441"/>
              <a:gd name="connsiteY24" fmla="*/ 48077 h 1167428"/>
              <a:gd name="connsiteX25" fmla="*/ 1166648 w 2480441"/>
              <a:gd name="connsiteY25" fmla="*/ 780 h 1167428"/>
              <a:gd name="connsiteX26" fmla="*/ 1387366 w 2480441"/>
              <a:gd name="connsiteY26"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55460 w 2480441"/>
              <a:gd name="connsiteY18" fmla="*/ 743897 h 1167428"/>
              <a:gd name="connsiteX19" fmla="*/ 465084 w 2480441"/>
              <a:gd name="connsiteY19" fmla="*/ 770117 h 1167428"/>
              <a:gd name="connsiteX20" fmla="*/ 457201 w 2480441"/>
              <a:gd name="connsiteY20" fmla="*/ 748239 h 1167428"/>
              <a:gd name="connsiteX21" fmla="*/ 105105 w 2480441"/>
              <a:gd name="connsiteY21" fmla="*/ 539957 h 1167428"/>
              <a:gd name="connsiteX22" fmla="*/ 0 w 2480441"/>
              <a:gd name="connsiteY22" fmla="*/ 387684 h 1167428"/>
              <a:gd name="connsiteX23" fmla="*/ 693683 w 2480441"/>
              <a:gd name="connsiteY23" fmla="*/ 142670 h 1167428"/>
              <a:gd name="connsiteX24" fmla="*/ 835572 w 2480441"/>
              <a:gd name="connsiteY24" fmla="*/ 48077 h 1167428"/>
              <a:gd name="connsiteX25" fmla="*/ 1166648 w 2480441"/>
              <a:gd name="connsiteY25" fmla="*/ 780 h 1167428"/>
              <a:gd name="connsiteX26" fmla="*/ 1387366 w 2480441"/>
              <a:gd name="connsiteY26"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465083 w 2480441"/>
              <a:gd name="connsiteY17" fmla="*/ 800980 h 1167428"/>
              <a:gd name="connsiteX18" fmla="*/ 455460 w 2480441"/>
              <a:gd name="connsiteY18" fmla="*/ 743897 h 1167428"/>
              <a:gd name="connsiteX19" fmla="*/ 465084 w 2480441"/>
              <a:gd name="connsiteY19" fmla="*/ 770117 h 1167428"/>
              <a:gd name="connsiteX20" fmla="*/ 457201 w 2480441"/>
              <a:gd name="connsiteY20" fmla="*/ 748239 h 1167428"/>
              <a:gd name="connsiteX21" fmla="*/ 105105 w 2480441"/>
              <a:gd name="connsiteY21" fmla="*/ 539957 h 1167428"/>
              <a:gd name="connsiteX22" fmla="*/ 0 w 2480441"/>
              <a:gd name="connsiteY22" fmla="*/ 387684 h 1167428"/>
              <a:gd name="connsiteX23" fmla="*/ 693683 w 2480441"/>
              <a:gd name="connsiteY23" fmla="*/ 142670 h 1167428"/>
              <a:gd name="connsiteX24" fmla="*/ 835572 w 2480441"/>
              <a:gd name="connsiteY24" fmla="*/ 48077 h 1167428"/>
              <a:gd name="connsiteX25" fmla="*/ 1166648 w 2480441"/>
              <a:gd name="connsiteY25" fmla="*/ 780 h 1167428"/>
              <a:gd name="connsiteX26" fmla="*/ 1387366 w 2480441"/>
              <a:gd name="connsiteY26"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541283 w 2480441"/>
              <a:gd name="connsiteY17" fmla="*/ 800980 h 1167428"/>
              <a:gd name="connsiteX18" fmla="*/ 455460 w 2480441"/>
              <a:gd name="connsiteY18" fmla="*/ 743897 h 1167428"/>
              <a:gd name="connsiteX19" fmla="*/ 465084 w 2480441"/>
              <a:gd name="connsiteY19" fmla="*/ 770117 h 1167428"/>
              <a:gd name="connsiteX20" fmla="*/ 457201 w 2480441"/>
              <a:gd name="connsiteY20" fmla="*/ 748239 h 1167428"/>
              <a:gd name="connsiteX21" fmla="*/ 105105 w 2480441"/>
              <a:gd name="connsiteY21" fmla="*/ 539957 h 1167428"/>
              <a:gd name="connsiteX22" fmla="*/ 0 w 2480441"/>
              <a:gd name="connsiteY22" fmla="*/ 387684 h 1167428"/>
              <a:gd name="connsiteX23" fmla="*/ 693683 w 2480441"/>
              <a:gd name="connsiteY23" fmla="*/ 142670 h 1167428"/>
              <a:gd name="connsiteX24" fmla="*/ 835572 w 2480441"/>
              <a:gd name="connsiteY24" fmla="*/ 48077 h 1167428"/>
              <a:gd name="connsiteX25" fmla="*/ 1166648 w 2480441"/>
              <a:gd name="connsiteY25" fmla="*/ 780 h 1167428"/>
              <a:gd name="connsiteX26" fmla="*/ 1387366 w 2480441"/>
              <a:gd name="connsiteY26"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541283 w 2480441"/>
              <a:gd name="connsiteY17" fmla="*/ 800980 h 1167428"/>
              <a:gd name="connsiteX18" fmla="*/ 455460 w 2480441"/>
              <a:gd name="connsiteY18" fmla="*/ 743897 h 1167428"/>
              <a:gd name="connsiteX19" fmla="*/ 465084 w 2480441"/>
              <a:gd name="connsiteY19" fmla="*/ 770117 h 1167428"/>
              <a:gd name="connsiteX20" fmla="*/ 457201 w 2480441"/>
              <a:gd name="connsiteY20" fmla="*/ 748239 h 1167428"/>
              <a:gd name="connsiteX21" fmla="*/ 105105 w 2480441"/>
              <a:gd name="connsiteY21" fmla="*/ 539957 h 1167428"/>
              <a:gd name="connsiteX22" fmla="*/ 0 w 2480441"/>
              <a:gd name="connsiteY22" fmla="*/ 387684 h 1167428"/>
              <a:gd name="connsiteX23" fmla="*/ 693683 w 2480441"/>
              <a:gd name="connsiteY23" fmla="*/ 142670 h 1167428"/>
              <a:gd name="connsiteX24" fmla="*/ 835572 w 2480441"/>
              <a:gd name="connsiteY24" fmla="*/ 48077 h 1167428"/>
              <a:gd name="connsiteX25" fmla="*/ 1166648 w 2480441"/>
              <a:gd name="connsiteY25" fmla="*/ 780 h 1167428"/>
              <a:gd name="connsiteX26" fmla="*/ 1387366 w 2480441"/>
              <a:gd name="connsiteY26"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541283 w 2480441"/>
              <a:gd name="connsiteY17" fmla="*/ 800980 h 1167428"/>
              <a:gd name="connsiteX18" fmla="*/ 455460 w 2480441"/>
              <a:gd name="connsiteY18" fmla="*/ 743897 h 1167428"/>
              <a:gd name="connsiteX19" fmla="*/ 465084 w 2480441"/>
              <a:gd name="connsiteY19" fmla="*/ 770117 h 1167428"/>
              <a:gd name="connsiteX20" fmla="*/ 457201 w 2480441"/>
              <a:gd name="connsiteY20" fmla="*/ 748239 h 1167428"/>
              <a:gd name="connsiteX21" fmla="*/ 105105 w 2480441"/>
              <a:gd name="connsiteY21" fmla="*/ 539957 h 1167428"/>
              <a:gd name="connsiteX22" fmla="*/ 0 w 2480441"/>
              <a:gd name="connsiteY22" fmla="*/ 387684 h 1167428"/>
              <a:gd name="connsiteX23" fmla="*/ 693683 w 2480441"/>
              <a:gd name="connsiteY23" fmla="*/ 142670 h 1167428"/>
              <a:gd name="connsiteX24" fmla="*/ 835572 w 2480441"/>
              <a:gd name="connsiteY24" fmla="*/ 48077 h 1167428"/>
              <a:gd name="connsiteX25" fmla="*/ 1166648 w 2480441"/>
              <a:gd name="connsiteY25" fmla="*/ 780 h 1167428"/>
              <a:gd name="connsiteX26" fmla="*/ 1387366 w 2480441"/>
              <a:gd name="connsiteY26"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931276 w 2480441"/>
              <a:gd name="connsiteY6" fmla="*/ 588090 h 1167428"/>
              <a:gd name="connsiteX7" fmla="*/ 1718442 w 2480441"/>
              <a:gd name="connsiteY7" fmla="*/ 623970 h 1167428"/>
              <a:gd name="connsiteX8" fmla="*/ 1639614 w 2480441"/>
              <a:gd name="connsiteY8" fmla="*/ 867883 h 1167428"/>
              <a:gd name="connsiteX9" fmla="*/ 1631731 w 2480441"/>
              <a:gd name="connsiteY9" fmla="*/ 870758 h 1167428"/>
              <a:gd name="connsiteX10" fmla="*/ 1647497 w 2480441"/>
              <a:gd name="connsiteY10" fmla="*/ 870758 h 1167428"/>
              <a:gd name="connsiteX11" fmla="*/ 1813035 w 2480441"/>
              <a:gd name="connsiteY11" fmla="*/ 1028230 h 1167428"/>
              <a:gd name="connsiteX12" fmla="*/ 1636987 w 2480441"/>
              <a:gd name="connsiteY12" fmla="*/ 1101793 h 1167428"/>
              <a:gd name="connsiteX13" fmla="*/ 1056290 w 2480441"/>
              <a:gd name="connsiteY13" fmla="*/ 1167428 h 1167428"/>
              <a:gd name="connsiteX14" fmla="*/ 772510 w 2480441"/>
              <a:gd name="connsiteY14" fmla="*/ 1142819 h 1167428"/>
              <a:gd name="connsiteX15" fmla="*/ 520262 w 2480441"/>
              <a:gd name="connsiteY15" fmla="*/ 1140299 h 1167428"/>
              <a:gd name="connsiteX16" fmla="*/ 630621 w 2480441"/>
              <a:gd name="connsiteY16" fmla="*/ 867883 h 1167428"/>
              <a:gd name="connsiteX17" fmla="*/ 541283 w 2480441"/>
              <a:gd name="connsiteY17" fmla="*/ 800980 h 1167428"/>
              <a:gd name="connsiteX18" fmla="*/ 455460 w 2480441"/>
              <a:gd name="connsiteY18" fmla="*/ 743897 h 1167428"/>
              <a:gd name="connsiteX19" fmla="*/ 465084 w 2480441"/>
              <a:gd name="connsiteY19" fmla="*/ 770117 h 1167428"/>
              <a:gd name="connsiteX20" fmla="*/ 457201 w 2480441"/>
              <a:gd name="connsiteY20" fmla="*/ 748239 h 1167428"/>
              <a:gd name="connsiteX21" fmla="*/ 105105 w 2480441"/>
              <a:gd name="connsiteY21" fmla="*/ 539957 h 1167428"/>
              <a:gd name="connsiteX22" fmla="*/ 0 w 2480441"/>
              <a:gd name="connsiteY22" fmla="*/ 387684 h 1167428"/>
              <a:gd name="connsiteX23" fmla="*/ 693683 w 2480441"/>
              <a:gd name="connsiteY23" fmla="*/ 142670 h 1167428"/>
              <a:gd name="connsiteX24" fmla="*/ 835572 w 2480441"/>
              <a:gd name="connsiteY24" fmla="*/ 48077 h 1167428"/>
              <a:gd name="connsiteX25" fmla="*/ 1166648 w 2480441"/>
              <a:gd name="connsiteY25" fmla="*/ 780 h 1167428"/>
              <a:gd name="connsiteX26" fmla="*/ 1387366 w 2480441"/>
              <a:gd name="connsiteY26"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95966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541283 w 2480441"/>
              <a:gd name="connsiteY16" fmla="*/ 800980 h 1167428"/>
              <a:gd name="connsiteX17" fmla="*/ 455460 w 2480441"/>
              <a:gd name="connsiteY17" fmla="*/ 743897 h 1167428"/>
              <a:gd name="connsiteX18" fmla="*/ 465084 w 2480441"/>
              <a:gd name="connsiteY18" fmla="*/ 770117 h 1167428"/>
              <a:gd name="connsiteX19" fmla="*/ 457201 w 2480441"/>
              <a:gd name="connsiteY19" fmla="*/ 748239 h 1167428"/>
              <a:gd name="connsiteX20" fmla="*/ 105105 w 2480441"/>
              <a:gd name="connsiteY20" fmla="*/ 539957 h 1167428"/>
              <a:gd name="connsiteX21" fmla="*/ 0 w 2480441"/>
              <a:gd name="connsiteY21" fmla="*/ 387684 h 1167428"/>
              <a:gd name="connsiteX22" fmla="*/ 693683 w 2480441"/>
              <a:gd name="connsiteY22" fmla="*/ 142670 h 1167428"/>
              <a:gd name="connsiteX23" fmla="*/ 835572 w 2480441"/>
              <a:gd name="connsiteY23" fmla="*/ 48077 h 1167428"/>
              <a:gd name="connsiteX24" fmla="*/ 1166648 w 2480441"/>
              <a:gd name="connsiteY24" fmla="*/ 780 h 1167428"/>
              <a:gd name="connsiteX25" fmla="*/ 1387366 w 2480441"/>
              <a:gd name="connsiteY25"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718442 w 2480441"/>
              <a:gd name="connsiteY5" fmla="*/ 623970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541283 w 2480441"/>
              <a:gd name="connsiteY15" fmla="*/ 800980 h 1167428"/>
              <a:gd name="connsiteX16" fmla="*/ 455460 w 2480441"/>
              <a:gd name="connsiteY16" fmla="*/ 743897 h 1167428"/>
              <a:gd name="connsiteX17" fmla="*/ 465084 w 2480441"/>
              <a:gd name="connsiteY17" fmla="*/ 770117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718442 w 2480441"/>
              <a:gd name="connsiteY5" fmla="*/ 623970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541283 w 2480441"/>
              <a:gd name="connsiteY15" fmla="*/ 800980 h 1167428"/>
              <a:gd name="connsiteX16" fmla="*/ 455460 w 2480441"/>
              <a:gd name="connsiteY16" fmla="*/ 743897 h 1167428"/>
              <a:gd name="connsiteX17" fmla="*/ 465084 w 2480441"/>
              <a:gd name="connsiteY17" fmla="*/ 770117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566042 w 2480441"/>
              <a:gd name="connsiteY5" fmla="*/ 598591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541283 w 2480441"/>
              <a:gd name="connsiteY15" fmla="*/ 800980 h 1167428"/>
              <a:gd name="connsiteX16" fmla="*/ 455460 w 2480441"/>
              <a:gd name="connsiteY16" fmla="*/ 743897 h 1167428"/>
              <a:gd name="connsiteX17" fmla="*/ 465084 w 2480441"/>
              <a:gd name="connsiteY17" fmla="*/ 770117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566042 w 2480441"/>
              <a:gd name="connsiteY5" fmla="*/ 598591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541283 w 2480441"/>
              <a:gd name="connsiteY15" fmla="*/ 800980 h 1167428"/>
              <a:gd name="connsiteX16" fmla="*/ 455460 w 2480441"/>
              <a:gd name="connsiteY16" fmla="*/ 743897 h 1167428"/>
              <a:gd name="connsiteX17" fmla="*/ 465084 w 2480441"/>
              <a:gd name="connsiteY17" fmla="*/ 770117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566042 w 2480441"/>
              <a:gd name="connsiteY5" fmla="*/ 598591 h 1167428"/>
              <a:gd name="connsiteX6" fmla="*/ 1639614 w 2480441"/>
              <a:gd name="connsiteY6" fmla="*/ 867883 h 1167428"/>
              <a:gd name="connsiteX7" fmla="*/ 1631731 w 2480441"/>
              <a:gd name="connsiteY7" fmla="*/ 870758 h 1167428"/>
              <a:gd name="connsiteX8" fmla="*/ 1813035 w 2480441"/>
              <a:gd name="connsiteY8" fmla="*/ 1028230 h 1167428"/>
              <a:gd name="connsiteX9" fmla="*/ 1636987 w 2480441"/>
              <a:gd name="connsiteY9" fmla="*/ 1101793 h 1167428"/>
              <a:gd name="connsiteX10" fmla="*/ 1056290 w 2480441"/>
              <a:gd name="connsiteY10" fmla="*/ 1167428 h 1167428"/>
              <a:gd name="connsiteX11" fmla="*/ 772510 w 2480441"/>
              <a:gd name="connsiteY11" fmla="*/ 1142819 h 1167428"/>
              <a:gd name="connsiteX12" fmla="*/ 520262 w 2480441"/>
              <a:gd name="connsiteY12" fmla="*/ 1140299 h 1167428"/>
              <a:gd name="connsiteX13" fmla="*/ 630621 w 2480441"/>
              <a:gd name="connsiteY13" fmla="*/ 867883 h 1167428"/>
              <a:gd name="connsiteX14" fmla="*/ 541283 w 2480441"/>
              <a:gd name="connsiteY14" fmla="*/ 800980 h 1167428"/>
              <a:gd name="connsiteX15" fmla="*/ 455460 w 2480441"/>
              <a:gd name="connsiteY15" fmla="*/ 743897 h 1167428"/>
              <a:gd name="connsiteX16" fmla="*/ 465084 w 2480441"/>
              <a:gd name="connsiteY16" fmla="*/ 770117 h 1167428"/>
              <a:gd name="connsiteX17" fmla="*/ 457201 w 2480441"/>
              <a:gd name="connsiteY17" fmla="*/ 748239 h 1167428"/>
              <a:gd name="connsiteX18" fmla="*/ 105105 w 2480441"/>
              <a:gd name="connsiteY18" fmla="*/ 539957 h 1167428"/>
              <a:gd name="connsiteX19" fmla="*/ 0 w 2480441"/>
              <a:gd name="connsiteY19" fmla="*/ 387684 h 1167428"/>
              <a:gd name="connsiteX20" fmla="*/ 693683 w 2480441"/>
              <a:gd name="connsiteY20" fmla="*/ 142670 h 1167428"/>
              <a:gd name="connsiteX21" fmla="*/ 835572 w 2480441"/>
              <a:gd name="connsiteY21" fmla="*/ 48077 h 1167428"/>
              <a:gd name="connsiteX22" fmla="*/ 1166648 w 2480441"/>
              <a:gd name="connsiteY22" fmla="*/ 780 h 1167428"/>
              <a:gd name="connsiteX23" fmla="*/ 1387366 w 2480441"/>
              <a:gd name="connsiteY23"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566042 w 2480441"/>
              <a:gd name="connsiteY5" fmla="*/ 598591 h 1167428"/>
              <a:gd name="connsiteX6" fmla="*/ 1639614 w 2480441"/>
              <a:gd name="connsiteY6" fmla="*/ 867883 h 1167428"/>
              <a:gd name="connsiteX7" fmla="*/ 1813035 w 2480441"/>
              <a:gd name="connsiteY7" fmla="*/ 1028230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541283 w 2480441"/>
              <a:gd name="connsiteY13" fmla="*/ 800980 h 1167428"/>
              <a:gd name="connsiteX14" fmla="*/ 455460 w 2480441"/>
              <a:gd name="connsiteY14" fmla="*/ 743897 h 1167428"/>
              <a:gd name="connsiteX15" fmla="*/ 465084 w 2480441"/>
              <a:gd name="connsiteY15" fmla="*/ 770117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566042 w 2480441"/>
              <a:gd name="connsiteY5" fmla="*/ 598591 h 1167428"/>
              <a:gd name="connsiteX6" fmla="*/ 1639614 w 2480441"/>
              <a:gd name="connsiteY6" fmla="*/ 867883 h 1167428"/>
              <a:gd name="connsiteX7" fmla="*/ 1813035 w 2480441"/>
              <a:gd name="connsiteY7" fmla="*/ 1028230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541283 w 2480441"/>
              <a:gd name="connsiteY13" fmla="*/ 800980 h 1167428"/>
              <a:gd name="connsiteX14" fmla="*/ 455460 w 2480441"/>
              <a:gd name="connsiteY14" fmla="*/ 743897 h 1167428"/>
              <a:gd name="connsiteX15" fmla="*/ 465084 w 2480441"/>
              <a:gd name="connsiteY15" fmla="*/ 770117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566042 w 2480441"/>
              <a:gd name="connsiteY5" fmla="*/ 598591 h 1167428"/>
              <a:gd name="connsiteX6" fmla="*/ 1715814 w 2480441"/>
              <a:gd name="connsiteY6" fmla="*/ 867883 h 1167428"/>
              <a:gd name="connsiteX7" fmla="*/ 1813035 w 2480441"/>
              <a:gd name="connsiteY7" fmla="*/ 1028230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541283 w 2480441"/>
              <a:gd name="connsiteY13" fmla="*/ 800980 h 1167428"/>
              <a:gd name="connsiteX14" fmla="*/ 455460 w 2480441"/>
              <a:gd name="connsiteY14" fmla="*/ 743897 h 1167428"/>
              <a:gd name="connsiteX15" fmla="*/ 465084 w 2480441"/>
              <a:gd name="connsiteY15" fmla="*/ 770117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566042 w 2480441"/>
              <a:gd name="connsiteY5" fmla="*/ 598591 h 1167428"/>
              <a:gd name="connsiteX6" fmla="*/ 1715814 w 2480441"/>
              <a:gd name="connsiteY6" fmla="*/ 867883 h 1167428"/>
              <a:gd name="connsiteX7" fmla="*/ 1813035 w 2480441"/>
              <a:gd name="connsiteY7" fmla="*/ 1028230 h 1167428"/>
              <a:gd name="connsiteX8" fmla="*/ 1056290 w 2480441"/>
              <a:gd name="connsiteY8" fmla="*/ 1167428 h 1167428"/>
              <a:gd name="connsiteX9" fmla="*/ 772510 w 2480441"/>
              <a:gd name="connsiteY9" fmla="*/ 1142819 h 1167428"/>
              <a:gd name="connsiteX10" fmla="*/ 520262 w 2480441"/>
              <a:gd name="connsiteY10" fmla="*/ 1140299 h 1167428"/>
              <a:gd name="connsiteX11" fmla="*/ 630621 w 2480441"/>
              <a:gd name="connsiteY11" fmla="*/ 867883 h 1167428"/>
              <a:gd name="connsiteX12" fmla="*/ 541283 w 2480441"/>
              <a:gd name="connsiteY12" fmla="*/ 800980 h 1167428"/>
              <a:gd name="connsiteX13" fmla="*/ 455460 w 2480441"/>
              <a:gd name="connsiteY13" fmla="*/ 743897 h 1167428"/>
              <a:gd name="connsiteX14" fmla="*/ 465084 w 2480441"/>
              <a:gd name="connsiteY14" fmla="*/ 770117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566042 w 2480441"/>
              <a:gd name="connsiteY5" fmla="*/ 598591 h 1167428"/>
              <a:gd name="connsiteX6" fmla="*/ 1715814 w 2480441"/>
              <a:gd name="connsiteY6" fmla="*/ 867883 h 1167428"/>
              <a:gd name="connsiteX7" fmla="*/ 1813035 w 2480441"/>
              <a:gd name="connsiteY7" fmla="*/ 1028230 h 1167428"/>
              <a:gd name="connsiteX8" fmla="*/ 1056290 w 2480441"/>
              <a:gd name="connsiteY8" fmla="*/ 1167428 h 1167428"/>
              <a:gd name="connsiteX9" fmla="*/ 520262 w 2480441"/>
              <a:gd name="connsiteY9" fmla="*/ 1140299 h 1167428"/>
              <a:gd name="connsiteX10" fmla="*/ 630621 w 2480441"/>
              <a:gd name="connsiteY10" fmla="*/ 867883 h 1167428"/>
              <a:gd name="connsiteX11" fmla="*/ 541283 w 2480441"/>
              <a:gd name="connsiteY11" fmla="*/ 800980 h 1167428"/>
              <a:gd name="connsiteX12" fmla="*/ 455460 w 2480441"/>
              <a:gd name="connsiteY12" fmla="*/ 743897 h 1167428"/>
              <a:gd name="connsiteX13" fmla="*/ 465084 w 2480441"/>
              <a:gd name="connsiteY13" fmla="*/ 770117 h 1167428"/>
              <a:gd name="connsiteX14" fmla="*/ 457201 w 2480441"/>
              <a:gd name="connsiteY14" fmla="*/ 748239 h 1167428"/>
              <a:gd name="connsiteX15" fmla="*/ 105105 w 2480441"/>
              <a:gd name="connsiteY15" fmla="*/ 539957 h 1167428"/>
              <a:gd name="connsiteX16" fmla="*/ 0 w 2480441"/>
              <a:gd name="connsiteY16" fmla="*/ 387684 h 1167428"/>
              <a:gd name="connsiteX17" fmla="*/ 693683 w 2480441"/>
              <a:gd name="connsiteY17" fmla="*/ 142670 h 1167428"/>
              <a:gd name="connsiteX18" fmla="*/ 835572 w 2480441"/>
              <a:gd name="connsiteY18" fmla="*/ 48077 h 1167428"/>
              <a:gd name="connsiteX19" fmla="*/ 1166648 w 2480441"/>
              <a:gd name="connsiteY19" fmla="*/ 780 h 1167428"/>
              <a:gd name="connsiteX20" fmla="*/ 1387366 w 2480441"/>
              <a:gd name="connsiteY20"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566042 w 2480441"/>
              <a:gd name="connsiteY5" fmla="*/ 598591 h 1167428"/>
              <a:gd name="connsiteX6" fmla="*/ 1715814 w 2480441"/>
              <a:gd name="connsiteY6" fmla="*/ 867883 h 1167428"/>
              <a:gd name="connsiteX7" fmla="*/ 1813035 w 2480441"/>
              <a:gd name="connsiteY7" fmla="*/ 1028230 h 1167428"/>
              <a:gd name="connsiteX8" fmla="*/ 1056290 w 2480441"/>
              <a:gd name="connsiteY8" fmla="*/ 1167428 h 1167428"/>
              <a:gd name="connsiteX9" fmla="*/ 520262 w 2480441"/>
              <a:gd name="connsiteY9" fmla="*/ 1140299 h 1167428"/>
              <a:gd name="connsiteX10" fmla="*/ 630621 w 2480441"/>
              <a:gd name="connsiteY10" fmla="*/ 867883 h 1167428"/>
              <a:gd name="connsiteX11" fmla="*/ 541283 w 2480441"/>
              <a:gd name="connsiteY11" fmla="*/ 800980 h 1167428"/>
              <a:gd name="connsiteX12" fmla="*/ 455460 w 2480441"/>
              <a:gd name="connsiteY12" fmla="*/ 743897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485462 w 2578537"/>
              <a:gd name="connsiteY0" fmla="*/ 63842 h 1167428"/>
              <a:gd name="connsiteX1" fmla="*/ 1595820 w 2578537"/>
              <a:gd name="connsiteY1" fmla="*/ 79608 h 1167428"/>
              <a:gd name="connsiteX2" fmla="*/ 1737710 w 2578537"/>
              <a:gd name="connsiteY2" fmla="*/ 158435 h 1167428"/>
              <a:gd name="connsiteX3" fmla="*/ 1816537 w 2578537"/>
              <a:gd name="connsiteY3" fmla="*/ 316090 h 1167428"/>
              <a:gd name="connsiteX4" fmla="*/ 2578537 w 2578537"/>
              <a:gd name="connsiteY4" fmla="*/ 536808 h 1167428"/>
              <a:gd name="connsiteX5" fmla="*/ 1664138 w 2578537"/>
              <a:gd name="connsiteY5" fmla="*/ 598591 h 1167428"/>
              <a:gd name="connsiteX6" fmla="*/ 1813910 w 2578537"/>
              <a:gd name="connsiteY6" fmla="*/ 867883 h 1167428"/>
              <a:gd name="connsiteX7" fmla="*/ 1911131 w 2578537"/>
              <a:gd name="connsiteY7" fmla="*/ 1028230 h 1167428"/>
              <a:gd name="connsiteX8" fmla="*/ 1154386 w 2578537"/>
              <a:gd name="connsiteY8" fmla="*/ 1167428 h 1167428"/>
              <a:gd name="connsiteX9" fmla="*/ 618358 w 2578537"/>
              <a:gd name="connsiteY9" fmla="*/ 1140299 h 1167428"/>
              <a:gd name="connsiteX10" fmla="*/ 728717 w 2578537"/>
              <a:gd name="connsiteY10" fmla="*/ 867883 h 1167428"/>
              <a:gd name="connsiteX11" fmla="*/ 639379 w 2578537"/>
              <a:gd name="connsiteY11" fmla="*/ 800980 h 1167428"/>
              <a:gd name="connsiteX12" fmla="*/ 553556 w 2578537"/>
              <a:gd name="connsiteY12" fmla="*/ 743897 h 1167428"/>
              <a:gd name="connsiteX13" fmla="*/ 555297 w 2578537"/>
              <a:gd name="connsiteY13" fmla="*/ 748239 h 1167428"/>
              <a:gd name="connsiteX14" fmla="*/ 203201 w 2578537"/>
              <a:gd name="connsiteY14" fmla="*/ 539957 h 1167428"/>
              <a:gd name="connsiteX15" fmla="*/ 98096 w 2578537"/>
              <a:gd name="connsiteY15" fmla="*/ 387684 h 1167428"/>
              <a:gd name="connsiteX16" fmla="*/ 791779 w 2578537"/>
              <a:gd name="connsiteY16" fmla="*/ 142670 h 1167428"/>
              <a:gd name="connsiteX17" fmla="*/ 933668 w 2578537"/>
              <a:gd name="connsiteY17" fmla="*/ 48077 h 1167428"/>
              <a:gd name="connsiteX18" fmla="*/ 1264744 w 2578537"/>
              <a:gd name="connsiteY18" fmla="*/ 780 h 1167428"/>
              <a:gd name="connsiteX19" fmla="*/ 1485462 w 2578537"/>
              <a:gd name="connsiteY19" fmla="*/ 63842 h 1167428"/>
              <a:gd name="connsiteX0" fmla="*/ 1485462 w 2578537"/>
              <a:gd name="connsiteY0" fmla="*/ 63842 h 1167428"/>
              <a:gd name="connsiteX1" fmla="*/ 1595820 w 2578537"/>
              <a:gd name="connsiteY1" fmla="*/ 79608 h 1167428"/>
              <a:gd name="connsiteX2" fmla="*/ 1737710 w 2578537"/>
              <a:gd name="connsiteY2" fmla="*/ 158435 h 1167428"/>
              <a:gd name="connsiteX3" fmla="*/ 1816537 w 2578537"/>
              <a:gd name="connsiteY3" fmla="*/ 316090 h 1167428"/>
              <a:gd name="connsiteX4" fmla="*/ 2578537 w 2578537"/>
              <a:gd name="connsiteY4" fmla="*/ 536808 h 1167428"/>
              <a:gd name="connsiteX5" fmla="*/ 1664138 w 2578537"/>
              <a:gd name="connsiteY5" fmla="*/ 598591 h 1167428"/>
              <a:gd name="connsiteX6" fmla="*/ 1813910 w 2578537"/>
              <a:gd name="connsiteY6" fmla="*/ 867883 h 1167428"/>
              <a:gd name="connsiteX7" fmla="*/ 1911131 w 2578537"/>
              <a:gd name="connsiteY7" fmla="*/ 1028230 h 1167428"/>
              <a:gd name="connsiteX8" fmla="*/ 1154386 w 2578537"/>
              <a:gd name="connsiteY8" fmla="*/ 1167428 h 1167428"/>
              <a:gd name="connsiteX9" fmla="*/ 652517 w 2578537"/>
              <a:gd name="connsiteY9" fmla="*/ 1142049 h 1167428"/>
              <a:gd name="connsiteX10" fmla="*/ 728717 w 2578537"/>
              <a:gd name="connsiteY10" fmla="*/ 867883 h 1167428"/>
              <a:gd name="connsiteX11" fmla="*/ 639379 w 2578537"/>
              <a:gd name="connsiteY11" fmla="*/ 800980 h 1167428"/>
              <a:gd name="connsiteX12" fmla="*/ 553556 w 2578537"/>
              <a:gd name="connsiteY12" fmla="*/ 743897 h 1167428"/>
              <a:gd name="connsiteX13" fmla="*/ 555297 w 2578537"/>
              <a:gd name="connsiteY13" fmla="*/ 748239 h 1167428"/>
              <a:gd name="connsiteX14" fmla="*/ 203201 w 2578537"/>
              <a:gd name="connsiteY14" fmla="*/ 539957 h 1167428"/>
              <a:gd name="connsiteX15" fmla="*/ 98096 w 2578537"/>
              <a:gd name="connsiteY15" fmla="*/ 387684 h 1167428"/>
              <a:gd name="connsiteX16" fmla="*/ 791779 w 2578537"/>
              <a:gd name="connsiteY16" fmla="*/ 142670 h 1167428"/>
              <a:gd name="connsiteX17" fmla="*/ 933668 w 2578537"/>
              <a:gd name="connsiteY17" fmla="*/ 48077 h 1167428"/>
              <a:gd name="connsiteX18" fmla="*/ 1264744 w 2578537"/>
              <a:gd name="connsiteY18" fmla="*/ 780 h 1167428"/>
              <a:gd name="connsiteX19" fmla="*/ 1485462 w 2578537"/>
              <a:gd name="connsiteY19" fmla="*/ 63842 h 1167428"/>
              <a:gd name="connsiteX0" fmla="*/ 1485462 w 2578537"/>
              <a:gd name="connsiteY0" fmla="*/ 63842 h 1191973"/>
              <a:gd name="connsiteX1" fmla="*/ 1595820 w 2578537"/>
              <a:gd name="connsiteY1" fmla="*/ 79608 h 1191973"/>
              <a:gd name="connsiteX2" fmla="*/ 1737710 w 2578537"/>
              <a:gd name="connsiteY2" fmla="*/ 158435 h 1191973"/>
              <a:gd name="connsiteX3" fmla="*/ 1816537 w 2578537"/>
              <a:gd name="connsiteY3" fmla="*/ 316090 h 1191973"/>
              <a:gd name="connsiteX4" fmla="*/ 2578537 w 2578537"/>
              <a:gd name="connsiteY4" fmla="*/ 536808 h 1191973"/>
              <a:gd name="connsiteX5" fmla="*/ 1664138 w 2578537"/>
              <a:gd name="connsiteY5" fmla="*/ 598591 h 1191973"/>
              <a:gd name="connsiteX6" fmla="*/ 1813910 w 2578537"/>
              <a:gd name="connsiteY6" fmla="*/ 867883 h 1191973"/>
              <a:gd name="connsiteX7" fmla="*/ 1911131 w 2578537"/>
              <a:gd name="connsiteY7" fmla="*/ 1028230 h 1191973"/>
              <a:gd name="connsiteX8" fmla="*/ 1154386 w 2578537"/>
              <a:gd name="connsiteY8" fmla="*/ 1167428 h 1191973"/>
              <a:gd name="connsiteX9" fmla="*/ 652517 w 2578537"/>
              <a:gd name="connsiteY9" fmla="*/ 1142049 h 1191973"/>
              <a:gd name="connsiteX10" fmla="*/ 728717 w 2578537"/>
              <a:gd name="connsiteY10" fmla="*/ 867883 h 1191973"/>
              <a:gd name="connsiteX11" fmla="*/ 639379 w 2578537"/>
              <a:gd name="connsiteY11" fmla="*/ 800980 h 1191973"/>
              <a:gd name="connsiteX12" fmla="*/ 553556 w 2578537"/>
              <a:gd name="connsiteY12" fmla="*/ 743897 h 1191973"/>
              <a:gd name="connsiteX13" fmla="*/ 555297 w 2578537"/>
              <a:gd name="connsiteY13" fmla="*/ 748239 h 1191973"/>
              <a:gd name="connsiteX14" fmla="*/ 203201 w 2578537"/>
              <a:gd name="connsiteY14" fmla="*/ 539957 h 1191973"/>
              <a:gd name="connsiteX15" fmla="*/ 98096 w 2578537"/>
              <a:gd name="connsiteY15" fmla="*/ 387684 h 1191973"/>
              <a:gd name="connsiteX16" fmla="*/ 791779 w 2578537"/>
              <a:gd name="connsiteY16" fmla="*/ 142670 h 1191973"/>
              <a:gd name="connsiteX17" fmla="*/ 933668 w 2578537"/>
              <a:gd name="connsiteY17" fmla="*/ 48077 h 1191973"/>
              <a:gd name="connsiteX18" fmla="*/ 1264744 w 2578537"/>
              <a:gd name="connsiteY18" fmla="*/ 780 h 1191973"/>
              <a:gd name="connsiteX19" fmla="*/ 1485462 w 2578537"/>
              <a:gd name="connsiteY19" fmla="*/ 63842 h 1191973"/>
              <a:gd name="connsiteX0" fmla="*/ 1485462 w 2578537"/>
              <a:gd name="connsiteY0" fmla="*/ 63842 h 1191973"/>
              <a:gd name="connsiteX1" fmla="*/ 1595820 w 2578537"/>
              <a:gd name="connsiteY1" fmla="*/ 79608 h 1191973"/>
              <a:gd name="connsiteX2" fmla="*/ 1737710 w 2578537"/>
              <a:gd name="connsiteY2" fmla="*/ 158435 h 1191973"/>
              <a:gd name="connsiteX3" fmla="*/ 1816537 w 2578537"/>
              <a:gd name="connsiteY3" fmla="*/ 316090 h 1191973"/>
              <a:gd name="connsiteX4" fmla="*/ 2578537 w 2578537"/>
              <a:gd name="connsiteY4" fmla="*/ 536808 h 1191973"/>
              <a:gd name="connsiteX5" fmla="*/ 1664138 w 2578537"/>
              <a:gd name="connsiteY5" fmla="*/ 598591 h 1191973"/>
              <a:gd name="connsiteX6" fmla="*/ 1813910 w 2578537"/>
              <a:gd name="connsiteY6" fmla="*/ 867883 h 1191973"/>
              <a:gd name="connsiteX7" fmla="*/ 1911131 w 2578537"/>
              <a:gd name="connsiteY7" fmla="*/ 1028230 h 1191973"/>
              <a:gd name="connsiteX8" fmla="*/ 1154386 w 2578537"/>
              <a:gd name="connsiteY8" fmla="*/ 1167428 h 1191973"/>
              <a:gd name="connsiteX9" fmla="*/ 652517 w 2578537"/>
              <a:gd name="connsiteY9" fmla="*/ 1142049 h 1191973"/>
              <a:gd name="connsiteX10" fmla="*/ 728717 w 2578537"/>
              <a:gd name="connsiteY10" fmla="*/ 867883 h 1191973"/>
              <a:gd name="connsiteX11" fmla="*/ 639379 w 2578537"/>
              <a:gd name="connsiteY11" fmla="*/ 800980 h 1191973"/>
              <a:gd name="connsiteX12" fmla="*/ 553556 w 2578537"/>
              <a:gd name="connsiteY12" fmla="*/ 743897 h 1191973"/>
              <a:gd name="connsiteX13" fmla="*/ 555297 w 2578537"/>
              <a:gd name="connsiteY13" fmla="*/ 748239 h 1191973"/>
              <a:gd name="connsiteX14" fmla="*/ 203201 w 2578537"/>
              <a:gd name="connsiteY14" fmla="*/ 539957 h 1191973"/>
              <a:gd name="connsiteX15" fmla="*/ 98096 w 2578537"/>
              <a:gd name="connsiteY15" fmla="*/ 387684 h 1191973"/>
              <a:gd name="connsiteX16" fmla="*/ 791779 w 2578537"/>
              <a:gd name="connsiteY16" fmla="*/ 142670 h 1191973"/>
              <a:gd name="connsiteX17" fmla="*/ 933668 w 2578537"/>
              <a:gd name="connsiteY17" fmla="*/ 48077 h 1191973"/>
              <a:gd name="connsiteX18" fmla="*/ 1264744 w 2578537"/>
              <a:gd name="connsiteY18" fmla="*/ 780 h 1191973"/>
              <a:gd name="connsiteX19" fmla="*/ 1485462 w 2578537"/>
              <a:gd name="connsiteY19" fmla="*/ 63842 h 1191973"/>
              <a:gd name="connsiteX0" fmla="*/ 1485462 w 2578537"/>
              <a:gd name="connsiteY0" fmla="*/ 63842 h 1191973"/>
              <a:gd name="connsiteX1" fmla="*/ 1595820 w 2578537"/>
              <a:gd name="connsiteY1" fmla="*/ 79608 h 1191973"/>
              <a:gd name="connsiteX2" fmla="*/ 1737710 w 2578537"/>
              <a:gd name="connsiteY2" fmla="*/ 158435 h 1191973"/>
              <a:gd name="connsiteX3" fmla="*/ 1816537 w 2578537"/>
              <a:gd name="connsiteY3" fmla="*/ 316090 h 1191973"/>
              <a:gd name="connsiteX4" fmla="*/ 2578537 w 2578537"/>
              <a:gd name="connsiteY4" fmla="*/ 536808 h 1191973"/>
              <a:gd name="connsiteX5" fmla="*/ 1664138 w 2578537"/>
              <a:gd name="connsiteY5" fmla="*/ 598591 h 1191973"/>
              <a:gd name="connsiteX6" fmla="*/ 1813910 w 2578537"/>
              <a:gd name="connsiteY6" fmla="*/ 867883 h 1191973"/>
              <a:gd name="connsiteX7" fmla="*/ 1871717 w 2578537"/>
              <a:gd name="connsiteY7" fmla="*/ 1015155 h 1191973"/>
              <a:gd name="connsiteX8" fmla="*/ 1154386 w 2578537"/>
              <a:gd name="connsiteY8" fmla="*/ 1167428 h 1191973"/>
              <a:gd name="connsiteX9" fmla="*/ 652517 w 2578537"/>
              <a:gd name="connsiteY9" fmla="*/ 1142049 h 1191973"/>
              <a:gd name="connsiteX10" fmla="*/ 728717 w 2578537"/>
              <a:gd name="connsiteY10" fmla="*/ 867883 h 1191973"/>
              <a:gd name="connsiteX11" fmla="*/ 639379 w 2578537"/>
              <a:gd name="connsiteY11" fmla="*/ 800980 h 1191973"/>
              <a:gd name="connsiteX12" fmla="*/ 553556 w 2578537"/>
              <a:gd name="connsiteY12" fmla="*/ 743897 h 1191973"/>
              <a:gd name="connsiteX13" fmla="*/ 555297 w 2578537"/>
              <a:gd name="connsiteY13" fmla="*/ 748239 h 1191973"/>
              <a:gd name="connsiteX14" fmla="*/ 203201 w 2578537"/>
              <a:gd name="connsiteY14" fmla="*/ 539957 h 1191973"/>
              <a:gd name="connsiteX15" fmla="*/ 98096 w 2578537"/>
              <a:gd name="connsiteY15" fmla="*/ 387684 h 1191973"/>
              <a:gd name="connsiteX16" fmla="*/ 791779 w 2578537"/>
              <a:gd name="connsiteY16" fmla="*/ 142670 h 1191973"/>
              <a:gd name="connsiteX17" fmla="*/ 933668 w 2578537"/>
              <a:gd name="connsiteY17" fmla="*/ 48077 h 1191973"/>
              <a:gd name="connsiteX18" fmla="*/ 1264744 w 2578537"/>
              <a:gd name="connsiteY18" fmla="*/ 780 h 1191973"/>
              <a:gd name="connsiteX19" fmla="*/ 1485462 w 2578537"/>
              <a:gd name="connsiteY19" fmla="*/ 63842 h 1191973"/>
              <a:gd name="connsiteX0" fmla="*/ 1485462 w 2578537"/>
              <a:gd name="connsiteY0" fmla="*/ 63842 h 1191973"/>
              <a:gd name="connsiteX1" fmla="*/ 1595820 w 2578537"/>
              <a:gd name="connsiteY1" fmla="*/ 79608 h 1191973"/>
              <a:gd name="connsiteX2" fmla="*/ 1737710 w 2578537"/>
              <a:gd name="connsiteY2" fmla="*/ 158435 h 1191973"/>
              <a:gd name="connsiteX3" fmla="*/ 1816537 w 2578537"/>
              <a:gd name="connsiteY3" fmla="*/ 316090 h 1191973"/>
              <a:gd name="connsiteX4" fmla="*/ 2578537 w 2578537"/>
              <a:gd name="connsiteY4" fmla="*/ 536808 h 1191973"/>
              <a:gd name="connsiteX5" fmla="*/ 1664138 w 2578537"/>
              <a:gd name="connsiteY5" fmla="*/ 598591 h 1191973"/>
              <a:gd name="connsiteX6" fmla="*/ 1813910 w 2578537"/>
              <a:gd name="connsiteY6" fmla="*/ 867883 h 1191973"/>
              <a:gd name="connsiteX7" fmla="*/ 1871717 w 2578537"/>
              <a:gd name="connsiteY7" fmla="*/ 1015155 h 1191973"/>
              <a:gd name="connsiteX8" fmla="*/ 1154386 w 2578537"/>
              <a:gd name="connsiteY8" fmla="*/ 1167428 h 1191973"/>
              <a:gd name="connsiteX9" fmla="*/ 652517 w 2578537"/>
              <a:gd name="connsiteY9" fmla="*/ 1142049 h 1191973"/>
              <a:gd name="connsiteX10" fmla="*/ 728717 w 2578537"/>
              <a:gd name="connsiteY10" fmla="*/ 867883 h 1191973"/>
              <a:gd name="connsiteX11" fmla="*/ 639379 w 2578537"/>
              <a:gd name="connsiteY11" fmla="*/ 800980 h 1191973"/>
              <a:gd name="connsiteX12" fmla="*/ 553556 w 2578537"/>
              <a:gd name="connsiteY12" fmla="*/ 743897 h 1191973"/>
              <a:gd name="connsiteX13" fmla="*/ 555297 w 2578537"/>
              <a:gd name="connsiteY13" fmla="*/ 748239 h 1191973"/>
              <a:gd name="connsiteX14" fmla="*/ 203201 w 2578537"/>
              <a:gd name="connsiteY14" fmla="*/ 539957 h 1191973"/>
              <a:gd name="connsiteX15" fmla="*/ 98096 w 2578537"/>
              <a:gd name="connsiteY15" fmla="*/ 387684 h 1191973"/>
              <a:gd name="connsiteX16" fmla="*/ 791779 w 2578537"/>
              <a:gd name="connsiteY16" fmla="*/ 142670 h 1191973"/>
              <a:gd name="connsiteX17" fmla="*/ 933668 w 2578537"/>
              <a:gd name="connsiteY17" fmla="*/ 48077 h 1191973"/>
              <a:gd name="connsiteX18" fmla="*/ 1264744 w 2578537"/>
              <a:gd name="connsiteY18" fmla="*/ 780 h 1191973"/>
              <a:gd name="connsiteX19" fmla="*/ 1485462 w 2578537"/>
              <a:gd name="connsiteY19" fmla="*/ 63842 h 1191973"/>
              <a:gd name="connsiteX0" fmla="*/ 1485462 w 2578537"/>
              <a:gd name="connsiteY0" fmla="*/ 63842 h 1191973"/>
              <a:gd name="connsiteX1" fmla="*/ 1595820 w 2578537"/>
              <a:gd name="connsiteY1" fmla="*/ 79608 h 1191973"/>
              <a:gd name="connsiteX2" fmla="*/ 1737710 w 2578537"/>
              <a:gd name="connsiteY2" fmla="*/ 158435 h 1191973"/>
              <a:gd name="connsiteX3" fmla="*/ 1816537 w 2578537"/>
              <a:gd name="connsiteY3" fmla="*/ 316090 h 1191973"/>
              <a:gd name="connsiteX4" fmla="*/ 2578537 w 2578537"/>
              <a:gd name="connsiteY4" fmla="*/ 536808 h 1191973"/>
              <a:gd name="connsiteX5" fmla="*/ 1664138 w 2578537"/>
              <a:gd name="connsiteY5" fmla="*/ 598591 h 1191973"/>
              <a:gd name="connsiteX6" fmla="*/ 1813910 w 2578537"/>
              <a:gd name="connsiteY6" fmla="*/ 867883 h 1191973"/>
              <a:gd name="connsiteX7" fmla="*/ 1871717 w 2578537"/>
              <a:gd name="connsiteY7" fmla="*/ 1015155 h 1191973"/>
              <a:gd name="connsiteX8" fmla="*/ 1154386 w 2578537"/>
              <a:gd name="connsiteY8" fmla="*/ 1167428 h 1191973"/>
              <a:gd name="connsiteX9" fmla="*/ 652517 w 2578537"/>
              <a:gd name="connsiteY9" fmla="*/ 1142049 h 1191973"/>
              <a:gd name="connsiteX10" fmla="*/ 728717 w 2578537"/>
              <a:gd name="connsiteY10" fmla="*/ 867883 h 1191973"/>
              <a:gd name="connsiteX11" fmla="*/ 639379 w 2578537"/>
              <a:gd name="connsiteY11" fmla="*/ 800980 h 1191973"/>
              <a:gd name="connsiteX12" fmla="*/ 553556 w 2578537"/>
              <a:gd name="connsiteY12" fmla="*/ 743897 h 1191973"/>
              <a:gd name="connsiteX13" fmla="*/ 555297 w 2578537"/>
              <a:gd name="connsiteY13" fmla="*/ 748239 h 1191973"/>
              <a:gd name="connsiteX14" fmla="*/ 203201 w 2578537"/>
              <a:gd name="connsiteY14" fmla="*/ 539957 h 1191973"/>
              <a:gd name="connsiteX15" fmla="*/ 98096 w 2578537"/>
              <a:gd name="connsiteY15" fmla="*/ 387684 h 1191973"/>
              <a:gd name="connsiteX16" fmla="*/ 791779 w 2578537"/>
              <a:gd name="connsiteY16" fmla="*/ 142670 h 1191973"/>
              <a:gd name="connsiteX17" fmla="*/ 933668 w 2578537"/>
              <a:gd name="connsiteY17" fmla="*/ 48077 h 1191973"/>
              <a:gd name="connsiteX18" fmla="*/ 1264744 w 2578537"/>
              <a:gd name="connsiteY18" fmla="*/ 780 h 1191973"/>
              <a:gd name="connsiteX19" fmla="*/ 1485462 w 2578537"/>
              <a:gd name="connsiteY19" fmla="*/ 63842 h 1191973"/>
              <a:gd name="connsiteX0" fmla="*/ 1264744 w 2578537"/>
              <a:gd name="connsiteY0" fmla="*/ 5255 h 1196448"/>
              <a:gd name="connsiteX1" fmla="*/ 1595820 w 2578537"/>
              <a:gd name="connsiteY1" fmla="*/ 84083 h 1196448"/>
              <a:gd name="connsiteX2" fmla="*/ 1737710 w 2578537"/>
              <a:gd name="connsiteY2" fmla="*/ 162910 h 1196448"/>
              <a:gd name="connsiteX3" fmla="*/ 1816537 w 2578537"/>
              <a:gd name="connsiteY3" fmla="*/ 320565 h 1196448"/>
              <a:gd name="connsiteX4" fmla="*/ 2578537 w 2578537"/>
              <a:gd name="connsiteY4" fmla="*/ 541283 h 1196448"/>
              <a:gd name="connsiteX5" fmla="*/ 1664138 w 2578537"/>
              <a:gd name="connsiteY5" fmla="*/ 603066 h 1196448"/>
              <a:gd name="connsiteX6" fmla="*/ 1813910 w 2578537"/>
              <a:gd name="connsiteY6" fmla="*/ 872358 h 1196448"/>
              <a:gd name="connsiteX7" fmla="*/ 1871717 w 2578537"/>
              <a:gd name="connsiteY7" fmla="*/ 1019630 h 1196448"/>
              <a:gd name="connsiteX8" fmla="*/ 1154386 w 2578537"/>
              <a:gd name="connsiteY8" fmla="*/ 1171903 h 1196448"/>
              <a:gd name="connsiteX9" fmla="*/ 652517 w 2578537"/>
              <a:gd name="connsiteY9" fmla="*/ 1146524 h 1196448"/>
              <a:gd name="connsiteX10" fmla="*/ 728717 w 2578537"/>
              <a:gd name="connsiteY10" fmla="*/ 872358 h 1196448"/>
              <a:gd name="connsiteX11" fmla="*/ 639379 w 2578537"/>
              <a:gd name="connsiteY11" fmla="*/ 805455 h 1196448"/>
              <a:gd name="connsiteX12" fmla="*/ 553556 w 2578537"/>
              <a:gd name="connsiteY12" fmla="*/ 748372 h 1196448"/>
              <a:gd name="connsiteX13" fmla="*/ 555297 w 2578537"/>
              <a:gd name="connsiteY13" fmla="*/ 752714 h 1196448"/>
              <a:gd name="connsiteX14" fmla="*/ 203201 w 2578537"/>
              <a:gd name="connsiteY14" fmla="*/ 544432 h 1196448"/>
              <a:gd name="connsiteX15" fmla="*/ 98096 w 2578537"/>
              <a:gd name="connsiteY15" fmla="*/ 392159 h 1196448"/>
              <a:gd name="connsiteX16" fmla="*/ 791779 w 2578537"/>
              <a:gd name="connsiteY16" fmla="*/ 147145 h 1196448"/>
              <a:gd name="connsiteX17" fmla="*/ 933668 w 2578537"/>
              <a:gd name="connsiteY17" fmla="*/ 52552 h 1196448"/>
              <a:gd name="connsiteX18" fmla="*/ 1264744 w 2578537"/>
              <a:gd name="connsiteY18" fmla="*/ 5255 h 1196448"/>
              <a:gd name="connsiteX0" fmla="*/ 1264744 w 2578537"/>
              <a:gd name="connsiteY0" fmla="*/ 5255 h 1196448"/>
              <a:gd name="connsiteX1" fmla="*/ 1595820 w 2578537"/>
              <a:gd name="connsiteY1" fmla="*/ 84083 h 1196448"/>
              <a:gd name="connsiteX2" fmla="*/ 1737710 w 2578537"/>
              <a:gd name="connsiteY2" fmla="*/ 162910 h 1196448"/>
              <a:gd name="connsiteX3" fmla="*/ 1816537 w 2578537"/>
              <a:gd name="connsiteY3" fmla="*/ 320565 h 1196448"/>
              <a:gd name="connsiteX4" fmla="*/ 2578537 w 2578537"/>
              <a:gd name="connsiteY4" fmla="*/ 541283 h 1196448"/>
              <a:gd name="connsiteX5" fmla="*/ 1664138 w 2578537"/>
              <a:gd name="connsiteY5" fmla="*/ 603066 h 1196448"/>
              <a:gd name="connsiteX6" fmla="*/ 1813910 w 2578537"/>
              <a:gd name="connsiteY6" fmla="*/ 872358 h 1196448"/>
              <a:gd name="connsiteX7" fmla="*/ 1871717 w 2578537"/>
              <a:gd name="connsiteY7" fmla="*/ 1019630 h 1196448"/>
              <a:gd name="connsiteX8" fmla="*/ 1154386 w 2578537"/>
              <a:gd name="connsiteY8" fmla="*/ 1171903 h 1196448"/>
              <a:gd name="connsiteX9" fmla="*/ 652517 w 2578537"/>
              <a:gd name="connsiteY9" fmla="*/ 1146524 h 1196448"/>
              <a:gd name="connsiteX10" fmla="*/ 728717 w 2578537"/>
              <a:gd name="connsiteY10" fmla="*/ 872358 h 1196448"/>
              <a:gd name="connsiteX11" fmla="*/ 639379 w 2578537"/>
              <a:gd name="connsiteY11" fmla="*/ 805455 h 1196448"/>
              <a:gd name="connsiteX12" fmla="*/ 553556 w 2578537"/>
              <a:gd name="connsiteY12" fmla="*/ 748372 h 1196448"/>
              <a:gd name="connsiteX13" fmla="*/ 555297 w 2578537"/>
              <a:gd name="connsiteY13" fmla="*/ 752714 h 1196448"/>
              <a:gd name="connsiteX14" fmla="*/ 203201 w 2578537"/>
              <a:gd name="connsiteY14" fmla="*/ 544432 h 1196448"/>
              <a:gd name="connsiteX15" fmla="*/ 98096 w 2578537"/>
              <a:gd name="connsiteY15" fmla="*/ 392159 h 1196448"/>
              <a:gd name="connsiteX16" fmla="*/ 791779 w 2578537"/>
              <a:gd name="connsiteY16" fmla="*/ 147145 h 1196448"/>
              <a:gd name="connsiteX17" fmla="*/ 933668 w 2578537"/>
              <a:gd name="connsiteY17" fmla="*/ 52552 h 1196448"/>
              <a:gd name="connsiteX18" fmla="*/ 1264744 w 2578537"/>
              <a:gd name="connsiteY18" fmla="*/ 5255 h 1196448"/>
              <a:gd name="connsiteX0" fmla="*/ 1264744 w 2578537"/>
              <a:gd name="connsiteY0" fmla="*/ 0 h 1191193"/>
              <a:gd name="connsiteX1" fmla="*/ 1595820 w 2578537"/>
              <a:gd name="connsiteY1" fmla="*/ 78828 h 1191193"/>
              <a:gd name="connsiteX2" fmla="*/ 1737710 w 2578537"/>
              <a:gd name="connsiteY2" fmla="*/ 157655 h 1191193"/>
              <a:gd name="connsiteX3" fmla="*/ 1816537 w 2578537"/>
              <a:gd name="connsiteY3" fmla="*/ 315310 h 1191193"/>
              <a:gd name="connsiteX4" fmla="*/ 2578537 w 2578537"/>
              <a:gd name="connsiteY4" fmla="*/ 536028 h 1191193"/>
              <a:gd name="connsiteX5" fmla="*/ 1664138 w 2578537"/>
              <a:gd name="connsiteY5" fmla="*/ 597811 h 1191193"/>
              <a:gd name="connsiteX6" fmla="*/ 1813910 w 2578537"/>
              <a:gd name="connsiteY6" fmla="*/ 867103 h 1191193"/>
              <a:gd name="connsiteX7" fmla="*/ 1871717 w 2578537"/>
              <a:gd name="connsiteY7" fmla="*/ 1014375 h 1191193"/>
              <a:gd name="connsiteX8" fmla="*/ 1154386 w 2578537"/>
              <a:gd name="connsiteY8" fmla="*/ 1166648 h 1191193"/>
              <a:gd name="connsiteX9" fmla="*/ 652517 w 2578537"/>
              <a:gd name="connsiteY9" fmla="*/ 1141269 h 1191193"/>
              <a:gd name="connsiteX10" fmla="*/ 728717 w 2578537"/>
              <a:gd name="connsiteY10" fmla="*/ 867103 h 1191193"/>
              <a:gd name="connsiteX11" fmla="*/ 639379 w 2578537"/>
              <a:gd name="connsiteY11" fmla="*/ 800200 h 1191193"/>
              <a:gd name="connsiteX12" fmla="*/ 553556 w 2578537"/>
              <a:gd name="connsiteY12" fmla="*/ 743117 h 1191193"/>
              <a:gd name="connsiteX13" fmla="*/ 555297 w 2578537"/>
              <a:gd name="connsiteY13" fmla="*/ 747459 h 1191193"/>
              <a:gd name="connsiteX14" fmla="*/ 203201 w 2578537"/>
              <a:gd name="connsiteY14" fmla="*/ 539177 h 1191193"/>
              <a:gd name="connsiteX15" fmla="*/ 98096 w 2578537"/>
              <a:gd name="connsiteY15" fmla="*/ 386904 h 1191193"/>
              <a:gd name="connsiteX16" fmla="*/ 791779 w 2578537"/>
              <a:gd name="connsiteY16" fmla="*/ 141890 h 1191193"/>
              <a:gd name="connsiteX17" fmla="*/ 1264744 w 2578537"/>
              <a:gd name="connsiteY17" fmla="*/ 0 h 1191193"/>
              <a:gd name="connsiteX0" fmla="*/ 1228834 w 2542627"/>
              <a:gd name="connsiteY0" fmla="*/ 0 h 1191193"/>
              <a:gd name="connsiteX1" fmla="*/ 1559910 w 2542627"/>
              <a:gd name="connsiteY1" fmla="*/ 78828 h 1191193"/>
              <a:gd name="connsiteX2" fmla="*/ 1701800 w 2542627"/>
              <a:gd name="connsiteY2" fmla="*/ 157655 h 1191193"/>
              <a:gd name="connsiteX3" fmla="*/ 1780627 w 2542627"/>
              <a:gd name="connsiteY3" fmla="*/ 315310 h 1191193"/>
              <a:gd name="connsiteX4" fmla="*/ 2542627 w 2542627"/>
              <a:gd name="connsiteY4" fmla="*/ 536028 h 1191193"/>
              <a:gd name="connsiteX5" fmla="*/ 1628228 w 2542627"/>
              <a:gd name="connsiteY5" fmla="*/ 597811 h 1191193"/>
              <a:gd name="connsiteX6" fmla="*/ 1778000 w 2542627"/>
              <a:gd name="connsiteY6" fmla="*/ 867103 h 1191193"/>
              <a:gd name="connsiteX7" fmla="*/ 1835807 w 2542627"/>
              <a:gd name="connsiteY7" fmla="*/ 1014375 h 1191193"/>
              <a:gd name="connsiteX8" fmla="*/ 1118476 w 2542627"/>
              <a:gd name="connsiteY8" fmla="*/ 1166648 h 1191193"/>
              <a:gd name="connsiteX9" fmla="*/ 616607 w 2542627"/>
              <a:gd name="connsiteY9" fmla="*/ 1141269 h 1191193"/>
              <a:gd name="connsiteX10" fmla="*/ 692807 w 2542627"/>
              <a:gd name="connsiteY10" fmla="*/ 867103 h 1191193"/>
              <a:gd name="connsiteX11" fmla="*/ 603469 w 2542627"/>
              <a:gd name="connsiteY11" fmla="*/ 800200 h 1191193"/>
              <a:gd name="connsiteX12" fmla="*/ 517646 w 2542627"/>
              <a:gd name="connsiteY12" fmla="*/ 743117 h 1191193"/>
              <a:gd name="connsiteX13" fmla="*/ 519387 w 2542627"/>
              <a:gd name="connsiteY13" fmla="*/ 747459 h 1191193"/>
              <a:gd name="connsiteX14" fmla="*/ 167291 w 2542627"/>
              <a:gd name="connsiteY14" fmla="*/ 539177 h 1191193"/>
              <a:gd name="connsiteX15" fmla="*/ 62186 w 2542627"/>
              <a:gd name="connsiteY15" fmla="*/ 386904 h 1191193"/>
              <a:gd name="connsiteX16" fmla="*/ 540407 w 2542627"/>
              <a:gd name="connsiteY16" fmla="*/ 100735 h 1191193"/>
              <a:gd name="connsiteX17" fmla="*/ 1228834 w 2542627"/>
              <a:gd name="connsiteY17" fmla="*/ 0 h 1191193"/>
              <a:gd name="connsiteX0" fmla="*/ 1254234 w 2568027"/>
              <a:gd name="connsiteY0" fmla="*/ 0 h 1191193"/>
              <a:gd name="connsiteX1" fmla="*/ 1585310 w 2568027"/>
              <a:gd name="connsiteY1" fmla="*/ 78828 h 1191193"/>
              <a:gd name="connsiteX2" fmla="*/ 1727200 w 2568027"/>
              <a:gd name="connsiteY2" fmla="*/ 157655 h 1191193"/>
              <a:gd name="connsiteX3" fmla="*/ 1806027 w 2568027"/>
              <a:gd name="connsiteY3" fmla="*/ 315310 h 1191193"/>
              <a:gd name="connsiteX4" fmla="*/ 2568027 w 2568027"/>
              <a:gd name="connsiteY4" fmla="*/ 536028 h 1191193"/>
              <a:gd name="connsiteX5" fmla="*/ 1653628 w 2568027"/>
              <a:gd name="connsiteY5" fmla="*/ 597811 h 1191193"/>
              <a:gd name="connsiteX6" fmla="*/ 1803400 w 2568027"/>
              <a:gd name="connsiteY6" fmla="*/ 867103 h 1191193"/>
              <a:gd name="connsiteX7" fmla="*/ 1861207 w 2568027"/>
              <a:gd name="connsiteY7" fmla="*/ 1014375 h 1191193"/>
              <a:gd name="connsiteX8" fmla="*/ 1143876 w 2568027"/>
              <a:gd name="connsiteY8" fmla="*/ 1166648 h 1191193"/>
              <a:gd name="connsiteX9" fmla="*/ 642007 w 2568027"/>
              <a:gd name="connsiteY9" fmla="*/ 1141269 h 1191193"/>
              <a:gd name="connsiteX10" fmla="*/ 718207 w 2568027"/>
              <a:gd name="connsiteY10" fmla="*/ 867103 h 1191193"/>
              <a:gd name="connsiteX11" fmla="*/ 628869 w 2568027"/>
              <a:gd name="connsiteY11" fmla="*/ 800200 h 1191193"/>
              <a:gd name="connsiteX12" fmla="*/ 543046 w 2568027"/>
              <a:gd name="connsiteY12" fmla="*/ 743117 h 1191193"/>
              <a:gd name="connsiteX13" fmla="*/ 544787 w 2568027"/>
              <a:gd name="connsiteY13" fmla="*/ 747459 h 1191193"/>
              <a:gd name="connsiteX14" fmla="*/ 192691 w 2568027"/>
              <a:gd name="connsiteY14" fmla="*/ 539177 h 1191193"/>
              <a:gd name="connsiteX15" fmla="*/ 87586 w 2568027"/>
              <a:gd name="connsiteY15" fmla="*/ 386904 h 1191193"/>
              <a:gd name="connsiteX16" fmla="*/ 718207 w 2568027"/>
              <a:gd name="connsiteY16" fmla="*/ 151493 h 1191193"/>
              <a:gd name="connsiteX17" fmla="*/ 1254234 w 2568027"/>
              <a:gd name="connsiteY17" fmla="*/ 0 h 1191193"/>
              <a:gd name="connsiteX0" fmla="*/ 1137743 w 2451536"/>
              <a:gd name="connsiteY0" fmla="*/ 0 h 1191193"/>
              <a:gd name="connsiteX1" fmla="*/ 1468819 w 2451536"/>
              <a:gd name="connsiteY1" fmla="*/ 78828 h 1191193"/>
              <a:gd name="connsiteX2" fmla="*/ 1610709 w 2451536"/>
              <a:gd name="connsiteY2" fmla="*/ 157655 h 1191193"/>
              <a:gd name="connsiteX3" fmla="*/ 1689536 w 2451536"/>
              <a:gd name="connsiteY3" fmla="*/ 315310 h 1191193"/>
              <a:gd name="connsiteX4" fmla="*/ 2451536 w 2451536"/>
              <a:gd name="connsiteY4" fmla="*/ 536028 h 1191193"/>
              <a:gd name="connsiteX5" fmla="*/ 1537137 w 2451536"/>
              <a:gd name="connsiteY5" fmla="*/ 597811 h 1191193"/>
              <a:gd name="connsiteX6" fmla="*/ 1686909 w 2451536"/>
              <a:gd name="connsiteY6" fmla="*/ 867103 h 1191193"/>
              <a:gd name="connsiteX7" fmla="*/ 1744716 w 2451536"/>
              <a:gd name="connsiteY7" fmla="*/ 1014375 h 1191193"/>
              <a:gd name="connsiteX8" fmla="*/ 1027385 w 2451536"/>
              <a:gd name="connsiteY8" fmla="*/ 1166648 h 1191193"/>
              <a:gd name="connsiteX9" fmla="*/ 525516 w 2451536"/>
              <a:gd name="connsiteY9" fmla="*/ 1141269 h 1191193"/>
              <a:gd name="connsiteX10" fmla="*/ 601716 w 2451536"/>
              <a:gd name="connsiteY10" fmla="*/ 867103 h 1191193"/>
              <a:gd name="connsiteX11" fmla="*/ 512378 w 2451536"/>
              <a:gd name="connsiteY11" fmla="*/ 800200 h 1191193"/>
              <a:gd name="connsiteX12" fmla="*/ 426555 w 2451536"/>
              <a:gd name="connsiteY12" fmla="*/ 743117 h 1191193"/>
              <a:gd name="connsiteX13" fmla="*/ 428296 w 2451536"/>
              <a:gd name="connsiteY13" fmla="*/ 747459 h 1191193"/>
              <a:gd name="connsiteX14" fmla="*/ 76200 w 2451536"/>
              <a:gd name="connsiteY14" fmla="*/ 539177 h 1191193"/>
              <a:gd name="connsiteX15" fmla="*/ 220716 w 2451536"/>
              <a:gd name="connsiteY15" fmla="*/ 379903 h 1191193"/>
              <a:gd name="connsiteX16" fmla="*/ 601716 w 2451536"/>
              <a:gd name="connsiteY16" fmla="*/ 151493 h 1191193"/>
              <a:gd name="connsiteX17" fmla="*/ 1137743 w 2451536"/>
              <a:gd name="connsiteY17" fmla="*/ 0 h 1191193"/>
              <a:gd name="connsiteX0" fmla="*/ 993228 w 2307021"/>
              <a:gd name="connsiteY0" fmla="*/ 0 h 1191193"/>
              <a:gd name="connsiteX1" fmla="*/ 1324304 w 2307021"/>
              <a:gd name="connsiteY1" fmla="*/ 78828 h 1191193"/>
              <a:gd name="connsiteX2" fmla="*/ 1466194 w 2307021"/>
              <a:gd name="connsiteY2" fmla="*/ 157655 h 1191193"/>
              <a:gd name="connsiteX3" fmla="*/ 1545021 w 2307021"/>
              <a:gd name="connsiteY3" fmla="*/ 315310 h 1191193"/>
              <a:gd name="connsiteX4" fmla="*/ 2307021 w 2307021"/>
              <a:gd name="connsiteY4" fmla="*/ 536028 h 1191193"/>
              <a:gd name="connsiteX5" fmla="*/ 1392622 w 2307021"/>
              <a:gd name="connsiteY5" fmla="*/ 597811 h 1191193"/>
              <a:gd name="connsiteX6" fmla="*/ 1542394 w 2307021"/>
              <a:gd name="connsiteY6" fmla="*/ 867103 h 1191193"/>
              <a:gd name="connsiteX7" fmla="*/ 1600201 w 2307021"/>
              <a:gd name="connsiteY7" fmla="*/ 1014375 h 1191193"/>
              <a:gd name="connsiteX8" fmla="*/ 882870 w 2307021"/>
              <a:gd name="connsiteY8" fmla="*/ 1166648 h 1191193"/>
              <a:gd name="connsiteX9" fmla="*/ 381001 w 2307021"/>
              <a:gd name="connsiteY9" fmla="*/ 1141269 h 1191193"/>
              <a:gd name="connsiteX10" fmla="*/ 457201 w 2307021"/>
              <a:gd name="connsiteY10" fmla="*/ 867103 h 1191193"/>
              <a:gd name="connsiteX11" fmla="*/ 367863 w 2307021"/>
              <a:gd name="connsiteY11" fmla="*/ 800200 h 1191193"/>
              <a:gd name="connsiteX12" fmla="*/ 282040 w 2307021"/>
              <a:gd name="connsiteY12" fmla="*/ 743117 h 1191193"/>
              <a:gd name="connsiteX13" fmla="*/ 283781 w 2307021"/>
              <a:gd name="connsiteY13" fmla="*/ 747459 h 1191193"/>
              <a:gd name="connsiteX14" fmla="*/ 76200 w 2307021"/>
              <a:gd name="connsiteY14" fmla="*/ 532176 h 1191193"/>
              <a:gd name="connsiteX15" fmla="*/ 76201 w 2307021"/>
              <a:gd name="connsiteY15" fmla="*/ 379903 h 1191193"/>
              <a:gd name="connsiteX16" fmla="*/ 457201 w 2307021"/>
              <a:gd name="connsiteY16" fmla="*/ 151493 h 1191193"/>
              <a:gd name="connsiteX17" fmla="*/ 993228 w 2307021"/>
              <a:gd name="connsiteY17" fmla="*/ 0 h 1191193"/>
              <a:gd name="connsiteX0" fmla="*/ 993228 w 2307021"/>
              <a:gd name="connsiteY0" fmla="*/ 0 h 1191193"/>
              <a:gd name="connsiteX1" fmla="*/ 1324304 w 2307021"/>
              <a:gd name="connsiteY1" fmla="*/ 78828 h 1191193"/>
              <a:gd name="connsiteX2" fmla="*/ 1466194 w 2307021"/>
              <a:gd name="connsiteY2" fmla="*/ 157655 h 1191193"/>
              <a:gd name="connsiteX3" fmla="*/ 1545021 w 2307021"/>
              <a:gd name="connsiteY3" fmla="*/ 315310 h 1191193"/>
              <a:gd name="connsiteX4" fmla="*/ 2307021 w 2307021"/>
              <a:gd name="connsiteY4" fmla="*/ 536028 h 1191193"/>
              <a:gd name="connsiteX5" fmla="*/ 1392622 w 2307021"/>
              <a:gd name="connsiteY5" fmla="*/ 597811 h 1191193"/>
              <a:gd name="connsiteX6" fmla="*/ 1542394 w 2307021"/>
              <a:gd name="connsiteY6" fmla="*/ 867103 h 1191193"/>
              <a:gd name="connsiteX7" fmla="*/ 1600201 w 2307021"/>
              <a:gd name="connsiteY7" fmla="*/ 1014375 h 1191193"/>
              <a:gd name="connsiteX8" fmla="*/ 882870 w 2307021"/>
              <a:gd name="connsiteY8" fmla="*/ 1166648 h 1191193"/>
              <a:gd name="connsiteX9" fmla="*/ 381001 w 2307021"/>
              <a:gd name="connsiteY9" fmla="*/ 1141269 h 1191193"/>
              <a:gd name="connsiteX10" fmla="*/ 457201 w 2307021"/>
              <a:gd name="connsiteY10" fmla="*/ 867103 h 1191193"/>
              <a:gd name="connsiteX11" fmla="*/ 685800 w 2307021"/>
              <a:gd name="connsiteY11" fmla="*/ 811344 h 1191193"/>
              <a:gd name="connsiteX12" fmla="*/ 282040 w 2307021"/>
              <a:gd name="connsiteY12" fmla="*/ 743117 h 1191193"/>
              <a:gd name="connsiteX13" fmla="*/ 283781 w 2307021"/>
              <a:gd name="connsiteY13" fmla="*/ 747459 h 1191193"/>
              <a:gd name="connsiteX14" fmla="*/ 76200 w 2307021"/>
              <a:gd name="connsiteY14" fmla="*/ 532176 h 1191193"/>
              <a:gd name="connsiteX15" fmla="*/ 76201 w 2307021"/>
              <a:gd name="connsiteY15" fmla="*/ 379903 h 1191193"/>
              <a:gd name="connsiteX16" fmla="*/ 457201 w 2307021"/>
              <a:gd name="connsiteY16" fmla="*/ 151493 h 1191193"/>
              <a:gd name="connsiteX17" fmla="*/ 993228 w 2307021"/>
              <a:gd name="connsiteY17" fmla="*/ 0 h 1191193"/>
              <a:gd name="connsiteX0" fmla="*/ 993228 w 2307021"/>
              <a:gd name="connsiteY0" fmla="*/ 0 h 1191193"/>
              <a:gd name="connsiteX1" fmla="*/ 1324304 w 2307021"/>
              <a:gd name="connsiteY1" fmla="*/ 78828 h 1191193"/>
              <a:gd name="connsiteX2" fmla="*/ 1466194 w 2307021"/>
              <a:gd name="connsiteY2" fmla="*/ 157655 h 1191193"/>
              <a:gd name="connsiteX3" fmla="*/ 1545021 w 2307021"/>
              <a:gd name="connsiteY3" fmla="*/ 315310 h 1191193"/>
              <a:gd name="connsiteX4" fmla="*/ 2307021 w 2307021"/>
              <a:gd name="connsiteY4" fmla="*/ 536028 h 1191193"/>
              <a:gd name="connsiteX5" fmla="*/ 1392622 w 2307021"/>
              <a:gd name="connsiteY5" fmla="*/ 597811 h 1191193"/>
              <a:gd name="connsiteX6" fmla="*/ 1542394 w 2307021"/>
              <a:gd name="connsiteY6" fmla="*/ 867103 h 1191193"/>
              <a:gd name="connsiteX7" fmla="*/ 1600201 w 2307021"/>
              <a:gd name="connsiteY7" fmla="*/ 1014375 h 1191193"/>
              <a:gd name="connsiteX8" fmla="*/ 882870 w 2307021"/>
              <a:gd name="connsiteY8" fmla="*/ 1166648 h 1191193"/>
              <a:gd name="connsiteX9" fmla="*/ 381001 w 2307021"/>
              <a:gd name="connsiteY9" fmla="*/ 1141269 h 1191193"/>
              <a:gd name="connsiteX10" fmla="*/ 457201 w 2307021"/>
              <a:gd name="connsiteY10" fmla="*/ 867103 h 1191193"/>
              <a:gd name="connsiteX11" fmla="*/ 685800 w 2307021"/>
              <a:gd name="connsiteY11" fmla="*/ 811344 h 1191193"/>
              <a:gd name="connsiteX12" fmla="*/ 282040 w 2307021"/>
              <a:gd name="connsiteY12" fmla="*/ 743117 h 1191193"/>
              <a:gd name="connsiteX13" fmla="*/ 283781 w 2307021"/>
              <a:gd name="connsiteY13" fmla="*/ 747459 h 1191193"/>
              <a:gd name="connsiteX14" fmla="*/ 76200 w 2307021"/>
              <a:gd name="connsiteY14" fmla="*/ 532176 h 1191193"/>
              <a:gd name="connsiteX15" fmla="*/ 76201 w 2307021"/>
              <a:gd name="connsiteY15" fmla="*/ 379903 h 1191193"/>
              <a:gd name="connsiteX16" fmla="*/ 457201 w 2307021"/>
              <a:gd name="connsiteY16" fmla="*/ 151493 h 1191193"/>
              <a:gd name="connsiteX17" fmla="*/ 993228 w 2307021"/>
              <a:gd name="connsiteY17" fmla="*/ 0 h 1191193"/>
              <a:gd name="connsiteX0" fmla="*/ 993228 w 2307021"/>
              <a:gd name="connsiteY0" fmla="*/ 0 h 1191193"/>
              <a:gd name="connsiteX1" fmla="*/ 1324304 w 2307021"/>
              <a:gd name="connsiteY1" fmla="*/ 78828 h 1191193"/>
              <a:gd name="connsiteX2" fmla="*/ 1466194 w 2307021"/>
              <a:gd name="connsiteY2" fmla="*/ 157655 h 1191193"/>
              <a:gd name="connsiteX3" fmla="*/ 1545021 w 2307021"/>
              <a:gd name="connsiteY3" fmla="*/ 315310 h 1191193"/>
              <a:gd name="connsiteX4" fmla="*/ 2307021 w 2307021"/>
              <a:gd name="connsiteY4" fmla="*/ 536028 h 1191193"/>
              <a:gd name="connsiteX5" fmla="*/ 1392622 w 2307021"/>
              <a:gd name="connsiteY5" fmla="*/ 597811 h 1191193"/>
              <a:gd name="connsiteX6" fmla="*/ 1542394 w 2307021"/>
              <a:gd name="connsiteY6" fmla="*/ 867103 h 1191193"/>
              <a:gd name="connsiteX7" fmla="*/ 1600201 w 2307021"/>
              <a:gd name="connsiteY7" fmla="*/ 1014375 h 1191193"/>
              <a:gd name="connsiteX8" fmla="*/ 882870 w 2307021"/>
              <a:gd name="connsiteY8" fmla="*/ 1166648 h 1191193"/>
              <a:gd name="connsiteX9" fmla="*/ 381001 w 2307021"/>
              <a:gd name="connsiteY9" fmla="*/ 1141269 h 1191193"/>
              <a:gd name="connsiteX10" fmla="*/ 457201 w 2307021"/>
              <a:gd name="connsiteY10" fmla="*/ 867103 h 1191193"/>
              <a:gd name="connsiteX11" fmla="*/ 685800 w 2307021"/>
              <a:gd name="connsiteY11" fmla="*/ 811344 h 1191193"/>
              <a:gd name="connsiteX12" fmla="*/ 282040 w 2307021"/>
              <a:gd name="connsiteY12" fmla="*/ 743117 h 1191193"/>
              <a:gd name="connsiteX13" fmla="*/ 304800 w 2307021"/>
              <a:gd name="connsiteY13" fmla="*/ 785965 h 1191193"/>
              <a:gd name="connsiteX14" fmla="*/ 76200 w 2307021"/>
              <a:gd name="connsiteY14" fmla="*/ 532176 h 1191193"/>
              <a:gd name="connsiteX15" fmla="*/ 76201 w 2307021"/>
              <a:gd name="connsiteY15" fmla="*/ 379903 h 1191193"/>
              <a:gd name="connsiteX16" fmla="*/ 457201 w 2307021"/>
              <a:gd name="connsiteY16" fmla="*/ 151493 h 1191193"/>
              <a:gd name="connsiteX17" fmla="*/ 993228 w 2307021"/>
              <a:gd name="connsiteY17" fmla="*/ 0 h 1191193"/>
              <a:gd name="connsiteX0" fmla="*/ 993228 w 2307021"/>
              <a:gd name="connsiteY0" fmla="*/ 0 h 1191193"/>
              <a:gd name="connsiteX1" fmla="*/ 1324304 w 2307021"/>
              <a:gd name="connsiteY1" fmla="*/ 78828 h 1191193"/>
              <a:gd name="connsiteX2" fmla="*/ 1466194 w 2307021"/>
              <a:gd name="connsiteY2" fmla="*/ 157655 h 1191193"/>
              <a:gd name="connsiteX3" fmla="*/ 1545021 w 2307021"/>
              <a:gd name="connsiteY3" fmla="*/ 315310 h 1191193"/>
              <a:gd name="connsiteX4" fmla="*/ 2307021 w 2307021"/>
              <a:gd name="connsiteY4" fmla="*/ 536028 h 1191193"/>
              <a:gd name="connsiteX5" fmla="*/ 1392622 w 2307021"/>
              <a:gd name="connsiteY5" fmla="*/ 597811 h 1191193"/>
              <a:gd name="connsiteX6" fmla="*/ 1542394 w 2307021"/>
              <a:gd name="connsiteY6" fmla="*/ 867103 h 1191193"/>
              <a:gd name="connsiteX7" fmla="*/ 1600201 w 2307021"/>
              <a:gd name="connsiteY7" fmla="*/ 1014375 h 1191193"/>
              <a:gd name="connsiteX8" fmla="*/ 882870 w 2307021"/>
              <a:gd name="connsiteY8" fmla="*/ 1166648 h 1191193"/>
              <a:gd name="connsiteX9" fmla="*/ 381001 w 2307021"/>
              <a:gd name="connsiteY9" fmla="*/ 1141269 h 1191193"/>
              <a:gd name="connsiteX10" fmla="*/ 457201 w 2307021"/>
              <a:gd name="connsiteY10" fmla="*/ 867103 h 1191193"/>
              <a:gd name="connsiteX11" fmla="*/ 685800 w 2307021"/>
              <a:gd name="connsiteY11" fmla="*/ 811344 h 1191193"/>
              <a:gd name="connsiteX12" fmla="*/ 304800 w 2307021"/>
              <a:gd name="connsiteY12" fmla="*/ 785965 h 1191193"/>
              <a:gd name="connsiteX13" fmla="*/ 76200 w 2307021"/>
              <a:gd name="connsiteY13" fmla="*/ 532176 h 1191193"/>
              <a:gd name="connsiteX14" fmla="*/ 76201 w 2307021"/>
              <a:gd name="connsiteY14" fmla="*/ 379903 h 1191193"/>
              <a:gd name="connsiteX15" fmla="*/ 457201 w 2307021"/>
              <a:gd name="connsiteY15" fmla="*/ 151493 h 1191193"/>
              <a:gd name="connsiteX16" fmla="*/ 993228 w 2307021"/>
              <a:gd name="connsiteY16" fmla="*/ 0 h 1191193"/>
              <a:gd name="connsiteX0" fmla="*/ 993228 w 2307021"/>
              <a:gd name="connsiteY0" fmla="*/ 0 h 1191193"/>
              <a:gd name="connsiteX1" fmla="*/ 1324304 w 2307021"/>
              <a:gd name="connsiteY1" fmla="*/ 78828 h 1191193"/>
              <a:gd name="connsiteX2" fmla="*/ 1466194 w 2307021"/>
              <a:gd name="connsiteY2" fmla="*/ 157655 h 1191193"/>
              <a:gd name="connsiteX3" fmla="*/ 1545021 w 2307021"/>
              <a:gd name="connsiteY3" fmla="*/ 315310 h 1191193"/>
              <a:gd name="connsiteX4" fmla="*/ 2307021 w 2307021"/>
              <a:gd name="connsiteY4" fmla="*/ 536028 h 1191193"/>
              <a:gd name="connsiteX5" fmla="*/ 1392622 w 2307021"/>
              <a:gd name="connsiteY5" fmla="*/ 597811 h 1191193"/>
              <a:gd name="connsiteX6" fmla="*/ 1542394 w 2307021"/>
              <a:gd name="connsiteY6" fmla="*/ 867103 h 1191193"/>
              <a:gd name="connsiteX7" fmla="*/ 1600201 w 2307021"/>
              <a:gd name="connsiteY7" fmla="*/ 1014375 h 1191193"/>
              <a:gd name="connsiteX8" fmla="*/ 882870 w 2307021"/>
              <a:gd name="connsiteY8" fmla="*/ 1166648 h 1191193"/>
              <a:gd name="connsiteX9" fmla="*/ 381001 w 2307021"/>
              <a:gd name="connsiteY9" fmla="*/ 1141269 h 1191193"/>
              <a:gd name="connsiteX10" fmla="*/ 457201 w 2307021"/>
              <a:gd name="connsiteY10" fmla="*/ 867103 h 1191193"/>
              <a:gd name="connsiteX11" fmla="*/ 685800 w 2307021"/>
              <a:gd name="connsiteY11" fmla="*/ 811344 h 1191193"/>
              <a:gd name="connsiteX12" fmla="*/ 304800 w 2307021"/>
              <a:gd name="connsiteY12" fmla="*/ 735207 h 1191193"/>
              <a:gd name="connsiteX13" fmla="*/ 76200 w 2307021"/>
              <a:gd name="connsiteY13" fmla="*/ 532176 h 1191193"/>
              <a:gd name="connsiteX14" fmla="*/ 76201 w 2307021"/>
              <a:gd name="connsiteY14" fmla="*/ 379903 h 1191193"/>
              <a:gd name="connsiteX15" fmla="*/ 457201 w 2307021"/>
              <a:gd name="connsiteY15" fmla="*/ 151493 h 1191193"/>
              <a:gd name="connsiteX16" fmla="*/ 993228 w 2307021"/>
              <a:gd name="connsiteY16" fmla="*/ 0 h 1191193"/>
              <a:gd name="connsiteX0" fmla="*/ 993228 w 2307021"/>
              <a:gd name="connsiteY0" fmla="*/ 0 h 1191193"/>
              <a:gd name="connsiteX1" fmla="*/ 1324304 w 2307021"/>
              <a:gd name="connsiteY1" fmla="*/ 78828 h 1191193"/>
              <a:gd name="connsiteX2" fmla="*/ 1466194 w 2307021"/>
              <a:gd name="connsiteY2" fmla="*/ 157655 h 1191193"/>
              <a:gd name="connsiteX3" fmla="*/ 1545021 w 2307021"/>
              <a:gd name="connsiteY3" fmla="*/ 315310 h 1191193"/>
              <a:gd name="connsiteX4" fmla="*/ 2307021 w 2307021"/>
              <a:gd name="connsiteY4" fmla="*/ 536028 h 1191193"/>
              <a:gd name="connsiteX5" fmla="*/ 1392622 w 2307021"/>
              <a:gd name="connsiteY5" fmla="*/ 597811 h 1191193"/>
              <a:gd name="connsiteX6" fmla="*/ 1542394 w 2307021"/>
              <a:gd name="connsiteY6" fmla="*/ 867103 h 1191193"/>
              <a:gd name="connsiteX7" fmla="*/ 1600201 w 2307021"/>
              <a:gd name="connsiteY7" fmla="*/ 1014375 h 1191193"/>
              <a:gd name="connsiteX8" fmla="*/ 882870 w 2307021"/>
              <a:gd name="connsiteY8" fmla="*/ 1166648 h 1191193"/>
              <a:gd name="connsiteX9" fmla="*/ 381001 w 2307021"/>
              <a:gd name="connsiteY9" fmla="*/ 1141269 h 1191193"/>
              <a:gd name="connsiteX10" fmla="*/ 457201 w 2307021"/>
              <a:gd name="connsiteY10" fmla="*/ 867103 h 1191193"/>
              <a:gd name="connsiteX11" fmla="*/ 914400 w 2307021"/>
              <a:gd name="connsiteY11" fmla="*/ 760586 h 1191193"/>
              <a:gd name="connsiteX12" fmla="*/ 304800 w 2307021"/>
              <a:gd name="connsiteY12" fmla="*/ 735207 h 1191193"/>
              <a:gd name="connsiteX13" fmla="*/ 76200 w 2307021"/>
              <a:gd name="connsiteY13" fmla="*/ 532176 h 1191193"/>
              <a:gd name="connsiteX14" fmla="*/ 76201 w 2307021"/>
              <a:gd name="connsiteY14" fmla="*/ 379903 h 1191193"/>
              <a:gd name="connsiteX15" fmla="*/ 457201 w 2307021"/>
              <a:gd name="connsiteY15" fmla="*/ 151493 h 1191193"/>
              <a:gd name="connsiteX16" fmla="*/ 993228 w 2307021"/>
              <a:gd name="connsiteY16" fmla="*/ 0 h 1191193"/>
              <a:gd name="connsiteX0" fmla="*/ 993228 w 2307021"/>
              <a:gd name="connsiteY0" fmla="*/ 0 h 1185618"/>
              <a:gd name="connsiteX1" fmla="*/ 1324304 w 2307021"/>
              <a:gd name="connsiteY1" fmla="*/ 78828 h 1185618"/>
              <a:gd name="connsiteX2" fmla="*/ 1466194 w 2307021"/>
              <a:gd name="connsiteY2" fmla="*/ 157655 h 1185618"/>
              <a:gd name="connsiteX3" fmla="*/ 1545021 w 2307021"/>
              <a:gd name="connsiteY3" fmla="*/ 315310 h 1185618"/>
              <a:gd name="connsiteX4" fmla="*/ 2307021 w 2307021"/>
              <a:gd name="connsiteY4" fmla="*/ 536028 h 1185618"/>
              <a:gd name="connsiteX5" fmla="*/ 1392622 w 2307021"/>
              <a:gd name="connsiteY5" fmla="*/ 597811 h 1185618"/>
              <a:gd name="connsiteX6" fmla="*/ 1542394 w 2307021"/>
              <a:gd name="connsiteY6" fmla="*/ 867103 h 1185618"/>
              <a:gd name="connsiteX7" fmla="*/ 1600201 w 2307021"/>
              <a:gd name="connsiteY7" fmla="*/ 1014375 h 1185618"/>
              <a:gd name="connsiteX8" fmla="*/ 882870 w 2307021"/>
              <a:gd name="connsiteY8" fmla="*/ 1166648 h 1185618"/>
              <a:gd name="connsiteX9" fmla="*/ 381001 w 2307021"/>
              <a:gd name="connsiteY9" fmla="*/ 1141269 h 1185618"/>
              <a:gd name="connsiteX10" fmla="*/ 533400 w 2307021"/>
              <a:gd name="connsiteY10" fmla="*/ 912859 h 1185618"/>
              <a:gd name="connsiteX11" fmla="*/ 914400 w 2307021"/>
              <a:gd name="connsiteY11" fmla="*/ 760586 h 1185618"/>
              <a:gd name="connsiteX12" fmla="*/ 304800 w 2307021"/>
              <a:gd name="connsiteY12" fmla="*/ 735207 h 1185618"/>
              <a:gd name="connsiteX13" fmla="*/ 76200 w 2307021"/>
              <a:gd name="connsiteY13" fmla="*/ 532176 h 1185618"/>
              <a:gd name="connsiteX14" fmla="*/ 76201 w 2307021"/>
              <a:gd name="connsiteY14" fmla="*/ 379903 h 1185618"/>
              <a:gd name="connsiteX15" fmla="*/ 457201 w 2307021"/>
              <a:gd name="connsiteY15" fmla="*/ 151493 h 1185618"/>
              <a:gd name="connsiteX16" fmla="*/ 993228 w 2307021"/>
              <a:gd name="connsiteY16" fmla="*/ 0 h 1185618"/>
              <a:gd name="connsiteX0" fmla="*/ 993228 w 2307021"/>
              <a:gd name="connsiteY0" fmla="*/ 0 h 1185618"/>
              <a:gd name="connsiteX1" fmla="*/ 1324304 w 2307021"/>
              <a:gd name="connsiteY1" fmla="*/ 78828 h 1185618"/>
              <a:gd name="connsiteX2" fmla="*/ 1466194 w 2307021"/>
              <a:gd name="connsiteY2" fmla="*/ 157655 h 1185618"/>
              <a:gd name="connsiteX3" fmla="*/ 1545021 w 2307021"/>
              <a:gd name="connsiteY3" fmla="*/ 315310 h 1185618"/>
              <a:gd name="connsiteX4" fmla="*/ 2307021 w 2307021"/>
              <a:gd name="connsiteY4" fmla="*/ 536028 h 1185618"/>
              <a:gd name="connsiteX5" fmla="*/ 1392622 w 2307021"/>
              <a:gd name="connsiteY5" fmla="*/ 597811 h 1185618"/>
              <a:gd name="connsiteX6" fmla="*/ 1542394 w 2307021"/>
              <a:gd name="connsiteY6" fmla="*/ 867103 h 1185618"/>
              <a:gd name="connsiteX7" fmla="*/ 1600201 w 2307021"/>
              <a:gd name="connsiteY7" fmla="*/ 1014375 h 1185618"/>
              <a:gd name="connsiteX8" fmla="*/ 882870 w 2307021"/>
              <a:gd name="connsiteY8" fmla="*/ 1166648 h 1185618"/>
              <a:gd name="connsiteX9" fmla="*/ 381001 w 2307021"/>
              <a:gd name="connsiteY9" fmla="*/ 1141269 h 1185618"/>
              <a:gd name="connsiteX10" fmla="*/ 533400 w 2307021"/>
              <a:gd name="connsiteY10" fmla="*/ 912859 h 1185618"/>
              <a:gd name="connsiteX11" fmla="*/ 914400 w 2307021"/>
              <a:gd name="connsiteY11" fmla="*/ 760586 h 1185618"/>
              <a:gd name="connsiteX12" fmla="*/ 304800 w 2307021"/>
              <a:gd name="connsiteY12" fmla="*/ 735207 h 1185618"/>
              <a:gd name="connsiteX13" fmla="*/ 76200 w 2307021"/>
              <a:gd name="connsiteY13" fmla="*/ 532176 h 1185618"/>
              <a:gd name="connsiteX14" fmla="*/ 76201 w 2307021"/>
              <a:gd name="connsiteY14" fmla="*/ 379903 h 1185618"/>
              <a:gd name="connsiteX15" fmla="*/ 457201 w 2307021"/>
              <a:gd name="connsiteY15" fmla="*/ 151493 h 1185618"/>
              <a:gd name="connsiteX16" fmla="*/ 993228 w 2307021"/>
              <a:gd name="connsiteY16" fmla="*/ 0 h 1185618"/>
              <a:gd name="connsiteX0" fmla="*/ 993228 w 2307021"/>
              <a:gd name="connsiteY0" fmla="*/ 0 h 1185618"/>
              <a:gd name="connsiteX1" fmla="*/ 1324304 w 2307021"/>
              <a:gd name="connsiteY1" fmla="*/ 78828 h 1185618"/>
              <a:gd name="connsiteX2" fmla="*/ 1466194 w 2307021"/>
              <a:gd name="connsiteY2" fmla="*/ 157655 h 1185618"/>
              <a:gd name="connsiteX3" fmla="*/ 1545021 w 2307021"/>
              <a:gd name="connsiteY3" fmla="*/ 315310 h 1185618"/>
              <a:gd name="connsiteX4" fmla="*/ 2307021 w 2307021"/>
              <a:gd name="connsiteY4" fmla="*/ 536028 h 1185618"/>
              <a:gd name="connsiteX5" fmla="*/ 1392622 w 2307021"/>
              <a:gd name="connsiteY5" fmla="*/ 597811 h 1185618"/>
              <a:gd name="connsiteX6" fmla="*/ 1542394 w 2307021"/>
              <a:gd name="connsiteY6" fmla="*/ 867103 h 1185618"/>
              <a:gd name="connsiteX7" fmla="*/ 1600201 w 2307021"/>
              <a:gd name="connsiteY7" fmla="*/ 1014375 h 1185618"/>
              <a:gd name="connsiteX8" fmla="*/ 882870 w 2307021"/>
              <a:gd name="connsiteY8" fmla="*/ 1166648 h 1185618"/>
              <a:gd name="connsiteX9" fmla="*/ 381001 w 2307021"/>
              <a:gd name="connsiteY9" fmla="*/ 1141269 h 1185618"/>
              <a:gd name="connsiteX10" fmla="*/ 533400 w 2307021"/>
              <a:gd name="connsiteY10" fmla="*/ 912860 h 1185618"/>
              <a:gd name="connsiteX11" fmla="*/ 914400 w 2307021"/>
              <a:gd name="connsiteY11" fmla="*/ 760586 h 1185618"/>
              <a:gd name="connsiteX12" fmla="*/ 304800 w 2307021"/>
              <a:gd name="connsiteY12" fmla="*/ 735207 h 1185618"/>
              <a:gd name="connsiteX13" fmla="*/ 76200 w 2307021"/>
              <a:gd name="connsiteY13" fmla="*/ 532176 h 1185618"/>
              <a:gd name="connsiteX14" fmla="*/ 76201 w 2307021"/>
              <a:gd name="connsiteY14" fmla="*/ 379903 h 1185618"/>
              <a:gd name="connsiteX15" fmla="*/ 457201 w 2307021"/>
              <a:gd name="connsiteY15" fmla="*/ 151493 h 1185618"/>
              <a:gd name="connsiteX16" fmla="*/ 993228 w 2307021"/>
              <a:gd name="connsiteY16" fmla="*/ 0 h 1185618"/>
              <a:gd name="connsiteX0" fmla="*/ 993228 w 2307021"/>
              <a:gd name="connsiteY0" fmla="*/ 0 h 1208946"/>
              <a:gd name="connsiteX1" fmla="*/ 1324304 w 2307021"/>
              <a:gd name="connsiteY1" fmla="*/ 78828 h 1208946"/>
              <a:gd name="connsiteX2" fmla="*/ 1466194 w 2307021"/>
              <a:gd name="connsiteY2" fmla="*/ 157655 h 1208946"/>
              <a:gd name="connsiteX3" fmla="*/ 1545021 w 2307021"/>
              <a:gd name="connsiteY3" fmla="*/ 315310 h 1208946"/>
              <a:gd name="connsiteX4" fmla="*/ 2307021 w 2307021"/>
              <a:gd name="connsiteY4" fmla="*/ 536028 h 1208946"/>
              <a:gd name="connsiteX5" fmla="*/ 1392622 w 2307021"/>
              <a:gd name="connsiteY5" fmla="*/ 597811 h 1208946"/>
              <a:gd name="connsiteX6" fmla="*/ 1542394 w 2307021"/>
              <a:gd name="connsiteY6" fmla="*/ 867103 h 1208946"/>
              <a:gd name="connsiteX7" fmla="*/ 1600201 w 2307021"/>
              <a:gd name="connsiteY7" fmla="*/ 1014375 h 1208946"/>
              <a:gd name="connsiteX8" fmla="*/ 882870 w 2307021"/>
              <a:gd name="connsiteY8" fmla="*/ 1166648 h 1208946"/>
              <a:gd name="connsiteX9" fmla="*/ 381001 w 2307021"/>
              <a:gd name="connsiteY9" fmla="*/ 1141269 h 1208946"/>
              <a:gd name="connsiteX10" fmla="*/ 914400 w 2307021"/>
              <a:gd name="connsiteY10" fmla="*/ 760586 h 1208946"/>
              <a:gd name="connsiteX11" fmla="*/ 304800 w 2307021"/>
              <a:gd name="connsiteY11" fmla="*/ 735207 h 1208946"/>
              <a:gd name="connsiteX12" fmla="*/ 76200 w 2307021"/>
              <a:gd name="connsiteY12" fmla="*/ 532176 h 1208946"/>
              <a:gd name="connsiteX13" fmla="*/ 76201 w 2307021"/>
              <a:gd name="connsiteY13" fmla="*/ 379903 h 1208946"/>
              <a:gd name="connsiteX14" fmla="*/ 457201 w 2307021"/>
              <a:gd name="connsiteY14" fmla="*/ 151493 h 1208946"/>
              <a:gd name="connsiteX15" fmla="*/ 993228 w 2307021"/>
              <a:gd name="connsiteY15" fmla="*/ 0 h 1208946"/>
              <a:gd name="connsiteX0" fmla="*/ 993228 w 2307021"/>
              <a:gd name="connsiteY0" fmla="*/ 0 h 1208946"/>
              <a:gd name="connsiteX1" fmla="*/ 1324304 w 2307021"/>
              <a:gd name="connsiteY1" fmla="*/ 78828 h 1208946"/>
              <a:gd name="connsiteX2" fmla="*/ 1466194 w 2307021"/>
              <a:gd name="connsiteY2" fmla="*/ 157655 h 1208946"/>
              <a:gd name="connsiteX3" fmla="*/ 1545021 w 2307021"/>
              <a:gd name="connsiteY3" fmla="*/ 315310 h 1208946"/>
              <a:gd name="connsiteX4" fmla="*/ 2307021 w 2307021"/>
              <a:gd name="connsiteY4" fmla="*/ 536028 h 1208946"/>
              <a:gd name="connsiteX5" fmla="*/ 1392622 w 2307021"/>
              <a:gd name="connsiteY5" fmla="*/ 597811 h 1208946"/>
              <a:gd name="connsiteX6" fmla="*/ 1542394 w 2307021"/>
              <a:gd name="connsiteY6" fmla="*/ 867103 h 1208946"/>
              <a:gd name="connsiteX7" fmla="*/ 1600201 w 2307021"/>
              <a:gd name="connsiteY7" fmla="*/ 1014375 h 1208946"/>
              <a:gd name="connsiteX8" fmla="*/ 882870 w 2307021"/>
              <a:gd name="connsiteY8" fmla="*/ 1166648 h 1208946"/>
              <a:gd name="connsiteX9" fmla="*/ 381001 w 2307021"/>
              <a:gd name="connsiteY9" fmla="*/ 1141269 h 1208946"/>
              <a:gd name="connsiteX10" fmla="*/ 914400 w 2307021"/>
              <a:gd name="connsiteY10" fmla="*/ 760586 h 1208946"/>
              <a:gd name="connsiteX11" fmla="*/ 304800 w 2307021"/>
              <a:gd name="connsiteY11" fmla="*/ 735207 h 1208946"/>
              <a:gd name="connsiteX12" fmla="*/ 76200 w 2307021"/>
              <a:gd name="connsiteY12" fmla="*/ 532176 h 1208946"/>
              <a:gd name="connsiteX13" fmla="*/ 76201 w 2307021"/>
              <a:gd name="connsiteY13" fmla="*/ 379903 h 1208946"/>
              <a:gd name="connsiteX14" fmla="*/ 457201 w 2307021"/>
              <a:gd name="connsiteY14" fmla="*/ 151493 h 1208946"/>
              <a:gd name="connsiteX15" fmla="*/ 993228 w 2307021"/>
              <a:gd name="connsiteY15" fmla="*/ 0 h 1208946"/>
              <a:gd name="connsiteX0" fmla="*/ 993228 w 2307021"/>
              <a:gd name="connsiteY0" fmla="*/ 0 h 1208946"/>
              <a:gd name="connsiteX1" fmla="*/ 1324304 w 2307021"/>
              <a:gd name="connsiteY1" fmla="*/ 78828 h 1208946"/>
              <a:gd name="connsiteX2" fmla="*/ 1466194 w 2307021"/>
              <a:gd name="connsiteY2" fmla="*/ 157655 h 1208946"/>
              <a:gd name="connsiteX3" fmla="*/ 1676400 w 2307021"/>
              <a:gd name="connsiteY3" fmla="*/ 303767 h 1208946"/>
              <a:gd name="connsiteX4" fmla="*/ 2307021 w 2307021"/>
              <a:gd name="connsiteY4" fmla="*/ 536028 h 1208946"/>
              <a:gd name="connsiteX5" fmla="*/ 1392622 w 2307021"/>
              <a:gd name="connsiteY5" fmla="*/ 597811 h 1208946"/>
              <a:gd name="connsiteX6" fmla="*/ 1542394 w 2307021"/>
              <a:gd name="connsiteY6" fmla="*/ 867103 h 1208946"/>
              <a:gd name="connsiteX7" fmla="*/ 1600201 w 2307021"/>
              <a:gd name="connsiteY7" fmla="*/ 1014375 h 1208946"/>
              <a:gd name="connsiteX8" fmla="*/ 882870 w 2307021"/>
              <a:gd name="connsiteY8" fmla="*/ 1166648 h 1208946"/>
              <a:gd name="connsiteX9" fmla="*/ 381001 w 2307021"/>
              <a:gd name="connsiteY9" fmla="*/ 1141269 h 1208946"/>
              <a:gd name="connsiteX10" fmla="*/ 914400 w 2307021"/>
              <a:gd name="connsiteY10" fmla="*/ 760586 h 1208946"/>
              <a:gd name="connsiteX11" fmla="*/ 304800 w 2307021"/>
              <a:gd name="connsiteY11" fmla="*/ 735207 h 1208946"/>
              <a:gd name="connsiteX12" fmla="*/ 76200 w 2307021"/>
              <a:gd name="connsiteY12" fmla="*/ 532176 h 1208946"/>
              <a:gd name="connsiteX13" fmla="*/ 76201 w 2307021"/>
              <a:gd name="connsiteY13" fmla="*/ 379903 h 1208946"/>
              <a:gd name="connsiteX14" fmla="*/ 457201 w 2307021"/>
              <a:gd name="connsiteY14" fmla="*/ 151493 h 1208946"/>
              <a:gd name="connsiteX15" fmla="*/ 993228 w 2307021"/>
              <a:gd name="connsiteY15" fmla="*/ 0 h 1208946"/>
              <a:gd name="connsiteX0" fmla="*/ 993228 w 2307021"/>
              <a:gd name="connsiteY0" fmla="*/ 0 h 1208946"/>
              <a:gd name="connsiteX1" fmla="*/ 1324304 w 2307021"/>
              <a:gd name="connsiteY1" fmla="*/ 78828 h 1208946"/>
              <a:gd name="connsiteX2" fmla="*/ 1828800 w 2307021"/>
              <a:gd name="connsiteY2" fmla="*/ 126115 h 1208946"/>
              <a:gd name="connsiteX3" fmla="*/ 1676400 w 2307021"/>
              <a:gd name="connsiteY3" fmla="*/ 303767 h 1208946"/>
              <a:gd name="connsiteX4" fmla="*/ 2307021 w 2307021"/>
              <a:gd name="connsiteY4" fmla="*/ 536028 h 1208946"/>
              <a:gd name="connsiteX5" fmla="*/ 1392622 w 2307021"/>
              <a:gd name="connsiteY5" fmla="*/ 597811 h 1208946"/>
              <a:gd name="connsiteX6" fmla="*/ 1542394 w 2307021"/>
              <a:gd name="connsiteY6" fmla="*/ 867103 h 1208946"/>
              <a:gd name="connsiteX7" fmla="*/ 1600201 w 2307021"/>
              <a:gd name="connsiteY7" fmla="*/ 1014375 h 1208946"/>
              <a:gd name="connsiteX8" fmla="*/ 882870 w 2307021"/>
              <a:gd name="connsiteY8" fmla="*/ 1166648 h 1208946"/>
              <a:gd name="connsiteX9" fmla="*/ 381001 w 2307021"/>
              <a:gd name="connsiteY9" fmla="*/ 1141269 h 1208946"/>
              <a:gd name="connsiteX10" fmla="*/ 914400 w 2307021"/>
              <a:gd name="connsiteY10" fmla="*/ 760586 h 1208946"/>
              <a:gd name="connsiteX11" fmla="*/ 304800 w 2307021"/>
              <a:gd name="connsiteY11" fmla="*/ 735207 h 1208946"/>
              <a:gd name="connsiteX12" fmla="*/ 76200 w 2307021"/>
              <a:gd name="connsiteY12" fmla="*/ 532176 h 1208946"/>
              <a:gd name="connsiteX13" fmla="*/ 76201 w 2307021"/>
              <a:gd name="connsiteY13" fmla="*/ 379903 h 1208946"/>
              <a:gd name="connsiteX14" fmla="*/ 457201 w 2307021"/>
              <a:gd name="connsiteY14" fmla="*/ 151493 h 1208946"/>
              <a:gd name="connsiteX15" fmla="*/ 993228 w 2307021"/>
              <a:gd name="connsiteY15" fmla="*/ 0 h 1208946"/>
              <a:gd name="connsiteX0" fmla="*/ 993228 w 2307021"/>
              <a:gd name="connsiteY0" fmla="*/ 4230 h 1213176"/>
              <a:gd name="connsiteX1" fmla="*/ 1828800 w 2307021"/>
              <a:gd name="connsiteY1" fmla="*/ 130345 h 1213176"/>
              <a:gd name="connsiteX2" fmla="*/ 1676400 w 2307021"/>
              <a:gd name="connsiteY2" fmla="*/ 307997 h 1213176"/>
              <a:gd name="connsiteX3" fmla="*/ 2307021 w 2307021"/>
              <a:gd name="connsiteY3" fmla="*/ 540258 h 1213176"/>
              <a:gd name="connsiteX4" fmla="*/ 1392622 w 2307021"/>
              <a:gd name="connsiteY4" fmla="*/ 602041 h 1213176"/>
              <a:gd name="connsiteX5" fmla="*/ 1542394 w 2307021"/>
              <a:gd name="connsiteY5" fmla="*/ 871333 h 1213176"/>
              <a:gd name="connsiteX6" fmla="*/ 1600201 w 2307021"/>
              <a:gd name="connsiteY6" fmla="*/ 1018605 h 1213176"/>
              <a:gd name="connsiteX7" fmla="*/ 882870 w 2307021"/>
              <a:gd name="connsiteY7" fmla="*/ 1170878 h 1213176"/>
              <a:gd name="connsiteX8" fmla="*/ 381001 w 2307021"/>
              <a:gd name="connsiteY8" fmla="*/ 1145499 h 1213176"/>
              <a:gd name="connsiteX9" fmla="*/ 914400 w 2307021"/>
              <a:gd name="connsiteY9" fmla="*/ 764816 h 1213176"/>
              <a:gd name="connsiteX10" fmla="*/ 304800 w 2307021"/>
              <a:gd name="connsiteY10" fmla="*/ 739437 h 1213176"/>
              <a:gd name="connsiteX11" fmla="*/ 76200 w 2307021"/>
              <a:gd name="connsiteY11" fmla="*/ 536406 h 1213176"/>
              <a:gd name="connsiteX12" fmla="*/ 76201 w 2307021"/>
              <a:gd name="connsiteY12" fmla="*/ 384133 h 1213176"/>
              <a:gd name="connsiteX13" fmla="*/ 457201 w 2307021"/>
              <a:gd name="connsiteY13" fmla="*/ 155723 h 1213176"/>
              <a:gd name="connsiteX14" fmla="*/ 993228 w 2307021"/>
              <a:gd name="connsiteY14" fmla="*/ 4230 h 1213176"/>
              <a:gd name="connsiteX0" fmla="*/ 993228 w 2307021"/>
              <a:gd name="connsiteY0" fmla="*/ 4230 h 1213176"/>
              <a:gd name="connsiteX1" fmla="*/ 1828800 w 2307021"/>
              <a:gd name="connsiteY1" fmla="*/ 130345 h 1213176"/>
              <a:gd name="connsiteX2" fmla="*/ 1676400 w 2307021"/>
              <a:gd name="connsiteY2" fmla="*/ 307997 h 1213176"/>
              <a:gd name="connsiteX3" fmla="*/ 2307021 w 2307021"/>
              <a:gd name="connsiteY3" fmla="*/ 540258 h 1213176"/>
              <a:gd name="connsiteX4" fmla="*/ 1392622 w 2307021"/>
              <a:gd name="connsiteY4" fmla="*/ 602041 h 1213176"/>
              <a:gd name="connsiteX5" fmla="*/ 1542394 w 2307021"/>
              <a:gd name="connsiteY5" fmla="*/ 871333 h 1213176"/>
              <a:gd name="connsiteX6" fmla="*/ 1600201 w 2307021"/>
              <a:gd name="connsiteY6" fmla="*/ 1018605 h 1213176"/>
              <a:gd name="connsiteX7" fmla="*/ 882870 w 2307021"/>
              <a:gd name="connsiteY7" fmla="*/ 1170878 h 1213176"/>
              <a:gd name="connsiteX8" fmla="*/ 381001 w 2307021"/>
              <a:gd name="connsiteY8" fmla="*/ 1145499 h 1213176"/>
              <a:gd name="connsiteX9" fmla="*/ 914400 w 2307021"/>
              <a:gd name="connsiteY9" fmla="*/ 764816 h 1213176"/>
              <a:gd name="connsiteX10" fmla="*/ 304800 w 2307021"/>
              <a:gd name="connsiteY10" fmla="*/ 739437 h 1213176"/>
              <a:gd name="connsiteX11" fmla="*/ 76200 w 2307021"/>
              <a:gd name="connsiteY11" fmla="*/ 536406 h 1213176"/>
              <a:gd name="connsiteX12" fmla="*/ 76201 w 2307021"/>
              <a:gd name="connsiteY12" fmla="*/ 384133 h 1213176"/>
              <a:gd name="connsiteX13" fmla="*/ 457201 w 2307021"/>
              <a:gd name="connsiteY13" fmla="*/ 155723 h 1213176"/>
              <a:gd name="connsiteX14" fmla="*/ 993228 w 2307021"/>
              <a:gd name="connsiteY14" fmla="*/ 4230 h 1213176"/>
              <a:gd name="connsiteX0" fmla="*/ 1031327 w 2345120"/>
              <a:gd name="connsiteY0" fmla="*/ 4230 h 1213176"/>
              <a:gd name="connsiteX1" fmla="*/ 1866899 w 2345120"/>
              <a:gd name="connsiteY1" fmla="*/ 130345 h 1213176"/>
              <a:gd name="connsiteX2" fmla="*/ 1714499 w 2345120"/>
              <a:gd name="connsiteY2" fmla="*/ 307997 h 1213176"/>
              <a:gd name="connsiteX3" fmla="*/ 2345120 w 2345120"/>
              <a:gd name="connsiteY3" fmla="*/ 540258 h 1213176"/>
              <a:gd name="connsiteX4" fmla="*/ 1430721 w 2345120"/>
              <a:gd name="connsiteY4" fmla="*/ 602041 h 1213176"/>
              <a:gd name="connsiteX5" fmla="*/ 1580493 w 2345120"/>
              <a:gd name="connsiteY5" fmla="*/ 871333 h 1213176"/>
              <a:gd name="connsiteX6" fmla="*/ 1638300 w 2345120"/>
              <a:gd name="connsiteY6" fmla="*/ 1018605 h 1213176"/>
              <a:gd name="connsiteX7" fmla="*/ 920969 w 2345120"/>
              <a:gd name="connsiteY7" fmla="*/ 1170878 h 1213176"/>
              <a:gd name="connsiteX8" fmla="*/ 419100 w 2345120"/>
              <a:gd name="connsiteY8" fmla="*/ 1145499 h 1213176"/>
              <a:gd name="connsiteX9" fmla="*/ 952499 w 2345120"/>
              <a:gd name="connsiteY9" fmla="*/ 764816 h 1213176"/>
              <a:gd name="connsiteX10" fmla="*/ 342899 w 2345120"/>
              <a:gd name="connsiteY10" fmla="*/ 739437 h 1213176"/>
              <a:gd name="connsiteX11" fmla="*/ 114299 w 2345120"/>
              <a:gd name="connsiteY11" fmla="*/ 536406 h 1213176"/>
              <a:gd name="connsiteX12" fmla="*/ 114300 w 2345120"/>
              <a:gd name="connsiteY12" fmla="*/ 384133 h 1213176"/>
              <a:gd name="connsiteX13" fmla="*/ 800099 w 2345120"/>
              <a:gd name="connsiteY13" fmla="*/ 206481 h 1213176"/>
              <a:gd name="connsiteX14" fmla="*/ 1031327 w 2345120"/>
              <a:gd name="connsiteY14" fmla="*/ 4230 h 1213176"/>
              <a:gd name="connsiteX0" fmla="*/ 1018627 w 2332420"/>
              <a:gd name="connsiteY0" fmla="*/ 4230 h 1213176"/>
              <a:gd name="connsiteX1" fmla="*/ 1854199 w 2332420"/>
              <a:gd name="connsiteY1" fmla="*/ 130345 h 1213176"/>
              <a:gd name="connsiteX2" fmla="*/ 1701799 w 2332420"/>
              <a:gd name="connsiteY2" fmla="*/ 307997 h 1213176"/>
              <a:gd name="connsiteX3" fmla="*/ 2332420 w 2332420"/>
              <a:gd name="connsiteY3" fmla="*/ 540258 h 1213176"/>
              <a:gd name="connsiteX4" fmla="*/ 1418021 w 2332420"/>
              <a:gd name="connsiteY4" fmla="*/ 602041 h 1213176"/>
              <a:gd name="connsiteX5" fmla="*/ 1567793 w 2332420"/>
              <a:gd name="connsiteY5" fmla="*/ 871333 h 1213176"/>
              <a:gd name="connsiteX6" fmla="*/ 1625600 w 2332420"/>
              <a:gd name="connsiteY6" fmla="*/ 1018605 h 1213176"/>
              <a:gd name="connsiteX7" fmla="*/ 908269 w 2332420"/>
              <a:gd name="connsiteY7" fmla="*/ 1170878 h 1213176"/>
              <a:gd name="connsiteX8" fmla="*/ 406400 w 2332420"/>
              <a:gd name="connsiteY8" fmla="*/ 1145499 h 1213176"/>
              <a:gd name="connsiteX9" fmla="*/ 939799 w 2332420"/>
              <a:gd name="connsiteY9" fmla="*/ 764816 h 1213176"/>
              <a:gd name="connsiteX10" fmla="*/ 330199 w 2332420"/>
              <a:gd name="connsiteY10" fmla="*/ 739437 h 1213176"/>
              <a:gd name="connsiteX11" fmla="*/ 101599 w 2332420"/>
              <a:gd name="connsiteY11" fmla="*/ 536406 h 1213176"/>
              <a:gd name="connsiteX12" fmla="*/ 101600 w 2332420"/>
              <a:gd name="connsiteY12" fmla="*/ 384133 h 1213176"/>
              <a:gd name="connsiteX13" fmla="*/ 711199 w 2332420"/>
              <a:gd name="connsiteY13" fmla="*/ 384134 h 1213176"/>
              <a:gd name="connsiteX14" fmla="*/ 1018627 w 2332420"/>
              <a:gd name="connsiteY14" fmla="*/ 4230 h 1213176"/>
              <a:gd name="connsiteX0" fmla="*/ 993228 w 2307021"/>
              <a:gd name="connsiteY0" fmla="*/ 4230 h 1213176"/>
              <a:gd name="connsiteX1" fmla="*/ 1828800 w 2307021"/>
              <a:gd name="connsiteY1" fmla="*/ 130345 h 1213176"/>
              <a:gd name="connsiteX2" fmla="*/ 1676400 w 2307021"/>
              <a:gd name="connsiteY2" fmla="*/ 307997 h 1213176"/>
              <a:gd name="connsiteX3" fmla="*/ 2307021 w 2307021"/>
              <a:gd name="connsiteY3" fmla="*/ 540258 h 1213176"/>
              <a:gd name="connsiteX4" fmla="*/ 1392622 w 2307021"/>
              <a:gd name="connsiteY4" fmla="*/ 602041 h 1213176"/>
              <a:gd name="connsiteX5" fmla="*/ 1542394 w 2307021"/>
              <a:gd name="connsiteY5" fmla="*/ 871333 h 1213176"/>
              <a:gd name="connsiteX6" fmla="*/ 1600201 w 2307021"/>
              <a:gd name="connsiteY6" fmla="*/ 1018605 h 1213176"/>
              <a:gd name="connsiteX7" fmla="*/ 882870 w 2307021"/>
              <a:gd name="connsiteY7" fmla="*/ 1170878 h 1213176"/>
              <a:gd name="connsiteX8" fmla="*/ 381001 w 2307021"/>
              <a:gd name="connsiteY8" fmla="*/ 1145499 h 1213176"/>
              <a:gd name="connsiteX9" fmla="*/ 914400 w 2307021"/>
              <a:gd name="connsiteY9" fmla="*/ 764816 h 1213176"/>
              <a:gd name="connsiteX10" fmla="*/ 304800 w 2307021"/>
              <a:gd name="connsiteY10" fmla="*/ 739437 h 1213176"/>
              <a:gd name="connsiteX11" fmla="*/ 76200 w 2307021"/>
              <a:gd name="connsiteY11" fmla="*/ 536406 h 1213176"/>
              <a:gd name="connsiteX12" fmla="*/ 304800 w 2307021"/>
              <a:gd name="connsiteY12" fmla="*/ 460270 h 1213176"/>
              <a:gd name="connsiteX13" fmla="*/ 685800 w 2307021"/>
              <a:gd name="connsiteY13" fmla="*/ 384134 h 1213176"/>
              <a:gd name="connsiteX14" fmla="*/ 993228 w 2307021"/>
              <a:gd name="connsiteY14" fmla="*/ 4230 h 1213176"/>
              <a:gd name="connsiteX0" fmla="*/ 746820 w 2060613"/>
              <a:gd name="connsiteY0" fmla="*/ 4230 h 1213176"/>
              <a:gd name="connsiteX1" fmla="*/ 1582392 w 2060613"/>
              <a:gd name="connsiteY1" fmla="*/ 130345 h 1213176"/>
              <a:gd name="connsiteX2" fmla="*/ 1429992 w 2060613"/>
              <a:gd name="connsiteY2" fmla="*/ 307997 h 1213176"/>
              <a:gd name="connsiteX3" fmla="*/ 2060613 w 2060613"/>
              <a:gd name="connsiteY3" fmla="*/ 540258 h 1213176"/>
              <a:gd name="connsiteX4" fmla="*/ 1146214 w 2060613"/>
              <a:gd name="connsiteY4" fmla="*/ 602041 h 1213176"/>
              <a:gd name="connsiteX5" fmla="*/ 1295986 w 2060613"/>
              <a:gd name="connsiteY5" fmla="*/ 871333 h 1213176"/>
              <a:gd name="connsiteX6" fmla="*/ 1353793 w 2060613"/>
              <a:gd name="connsiteY6" fmla="*/ 1018605 h 1213176"/>
              <a:gd name="connsiteX7" fmla="*/ 636462 w 2060613"/>
              <a:gd name="connsiteY7" fmla="*/ 1170878 h 1213176"/>
              <a:gd name="connsiteX8" fmla="*/ 134593 w 2060613"/>
              <a:gd name="connsiteY8" fmla="*/ 1145499 h 1213176"/>
              <a:gd name="connsiteX9" fmla="*/ 667992 w 2060613"/>
              <a:gd name="connsiteY9" fmla="*/ 764816 h 1213176"/>
              <a:gd name="connsiteX10" fmla="*/ 58392 w 2060613"/>
              <a:gd name="connsiteY10" fmla="*/ 739437 h 1213176"/>
              <a:gd name="connsiteX11" fmla="*/ 134592 w 2060613"/>
              <a:gd name="connsiteY11" fmla="*/ 536407 h 1213176"/>
              <a:gd name="connsiteX12" fmla="*/ 58392 w 2060613"/>
              <a:gd name="connsiteY12" fmla="*/ 460270 h 1213176"/>
              <a:gd name="connsiteX13" fmla="*/ 439392 w 2060613"/>
              <a:gd name="connsiteY13" fmla="*/ 384134 h 1213176"/>
              <a:gd name="connsiteX14" fmla="*/ 746820 w 2060613"/>
              <a:gd name="connsiteY14" fmla="*/ 4230 h 1213176"/>
              <a:gd name="connsiteX0" fmla="*/ 739228 w 2053021"/>
              <a:gd name="connsiteY0" fmla="*/ 4230 h 1213176"/>
              <a:gd name="connsiteX1" fmla="*/ 1574800 w 2053021"/>
              <a:gd name="connsiteY1" fmla="*/ 130345 h 1213176"/>
              <a:gd name="connsiteX2" fmla="*/ 1422400 w 2053021"/>
              <a:gd name="connsiteY2" fmla="*/ 307997 h 1213176"/>
              <a:gd name="connsiteX3" fmla="*/ 2053021 w 2053021"/>
              <a:gd name="connsiteY3" fmla="*/ 540258 h 1213176"/>
              <a:gd name="connsiteX4" fmla="*/ 1138622 w 2053021"/>
              <a:gd name="connsiteY4" fmla="*/ 602041 h 1213176"/>
              <a:gd name="connsiteX5" fmla="*/ 1288394 w 2053021"/>
              <a:gd name="connsiteY5" fmla="*/ 871333 h 1213176"/>
              <a:gd name="connsiteX6" fmla="*/ 1346201 w 2053021"/>
              <a:gd name="connsiteY6" fmla="*/ 1018605 h 1213176"/>
              <a:gd name="connsiteX7" fmla="*/ 628870 w 2053021"/>
              <a:gd name="connsiteY7" fmla="*/ 1170878 h 1213176"/>
              <a:gd name="connsiteX8" fmla="*/ 127001 w 2053021"/>
              <a:gd name="connsiteY8" fmla="*/ 1145499 h 1213176"/>
              <a:gd name="connsiteX9" fmla="*/ 660400 w 2053021"/>
              <a:gd name="connsiteY9" fmla="*/ 764816 h 1213176"/>
              <a:gd name="connsiteX10" fmla="*/ 203200 w 2053021"/>
              <a:gd name="connsiteY10" fmla="*/ 714059 h 1213176"/>
              <a:gd name="connsiteX11" fmla="*/ 127000 w 2053021"/>
              <a:gd name="connsiteY11" fmla="*/ 536407 h 1213176"/>
              <a:gd name="connsiteX12" fmla="*/ 50800 w 2053021"/>
              <a:gd name="connsiteY12" fmla="*/ 460270 h 1213176"/>
              <a:gd name="connsiteX13" fmla="*/ 431800 w 2053021"/>
              <a:gd name="connsiteY13" fmla="*/ 384134 h 1213176"/>
              <a:gd name="connsiteX14" fmla="*/ 739228 w 2053021"/>
              <a:gd name="connsiteY14" fmla="*/ 4230 h 1213176"/>
              <a:gd name="connsiteX0" fmla="*/ 739228 w 2053021"/>
              <a:gd name="connsiteY0" fmla="*/ 4230 h 1213176"/>
              <a:gd name="connsiteX1" fmla="*/ 1574800 w 2053021"/>
              <a:gd name="connsiteY1" fmla="*/ 130345 h 1213176"/>
              <a:gd name="connsiteX2" fmla="*/ 1422400 w 2053021"/>
              <a:gd name="connsiteY2" fmla="*/ 307997 h 1213176"/>
              <a:gd name="connsiteX3" fmla="*/ 2053021 w 2053021"/>
              <a:gd name="connsiteY3" fmla="*/ 540258 h 1213176"/>
              <a:gd name="connsiteX4" fmla="*/ 1138622 w 2053021"/>
              <a:gd name="connsiteY4" fmla="*/ 602041 h 1213176"/>
              <a:gd name="connsiteX5" fmla="*/ 1288394 w 2053021"/>
              <a:gd name="connsiteY5" fmla="*/ 871333 h 1213176"/>
              <a:gd name="connsiteX6" fmla="*/ 1346201 w 2053021"/>
              <a:gd name="connsiteY6" fmla="*/ 1018605 h 1213176"/>
              <a:gd name="connsiteX7" fmla="*/ 628870 w 2053021"/>
              <a:gd name="connsiteY7" fmla="*/ 1170878 h 1213176"/>
              <a:gd name="connsiteX8" fmla="*/ 127001 w 2053021"/>
              <a:gd name="connsiteY8" fmla="*/ 1145499 h 1213176"/>
              <a:gd name="connsiteX9" fmla="*/ 660400 w 2053021"/>
              <a:gd name="connsiteY9" fmla="*/ 764816 h 1213176"/>
              <a:gd name="connsiteX10" fmla="*/ 203200 w 2053021"/>
              <a:gd name="connsiteY10" fmla="*/ 714059 h 1213176"/>
              <a:gd name="connsiteX11" fmla="*/ 127000 w 2053021"/>
              <a:gd name="connsiteY11" fmla="*/ 536407 h 1213176"/>
              <a:gd name="connsiteX12" fmla="*/ 50800 w 2053021"/>
              <a:gd name="connsiteY12" fmla="*/ 460270 h 1213176"/>
              <a:gd name="connsiteX13" fmla="*/ 431800 w 2053021"/>
              <a:gd name="connsiteY13" fmla="*/ 384134 h 1213176"/>
              <a:gd name="connsiteX14" fmla="*/ 739228 w 2053021"/>
              <a:gd name="connsiteY14" fmla="*/ 4230 h 1213176"/>
              <a:gd name="connsiteX0" fmla="*/ 739228 w 2053021"/>
              <a:gd name="connsiteY0" fmla="*/ 4230 h 1213176"/>
              <a:gd name="connsiteX1" fmla="*/ 1574800 w 2053021"/>
              <a:gd name="connsiteY1" fmla="*/ 130345 h 1213176"/>
              <a:gd name="connsiteX2" fmla="*/ 1422400 w 2053021"/>
              <a:gd name="connsiteY2" fmla="*/ 307997 h 1213176"/>
              <a:gd name="connsiteX3" fmla="*/ 2053021 w 2053021"/>
              <a:gd name="connsiteY3" fmla="*/ 540258 h 1213176"/>
              <a:gd name="connsiteX4" fmla="*/ 1138622 w 2053021"/>
              <a:gd name="connsiteY4" fmla="*/ 602041 h 1213176"/>
              <a:gd name="connsiteX5" fmla="*/ 1574800 w 2053021"/>
              <a:gd name="connsiteY5" fmla="*/ 891711 h 1213176"/>
              <a:gd name="connsiteX6" fmla="*/ 1346201 w 2053021"/>
              <a:gd name="connsiteY6" fmla="*/ 1018605 h 1213176"/>
              <a:gd name="connsiteX7" fmla="*/ 628870 w 2053021"/>
              <a:gd name="connsiteY7" fmla="*/ 1170878 h 1213176"/>
              <a:gd name="connsiteX8" fmla="*/ 127001 w 2053021"/>
              <a:gd name="connsiteY8" fmla="*/ 1145499 h 1213176"/>
              <a:gd name="connsiteX9" fmla="*/ 660400 w 2053021"/>
              <a:gd name="connsiteY9" fmla="*/ 764816 h 1213176"/>
              <a:gd name="connsiteX10" fmla="*/ 203200 w 2053021"/>
              <a:gd name="connsiteY10" fmla="*/ 714059 h 1213176"/>
              <a:gd name="connsiteX11" fmla="*/ 127000 w 2053021"/>
              <a:gd name="connsiteY11" fmla="*/ 536407 h 1213176"/>
              <a:gd name="connsiteX12" fmla="*/ 50800 w 2053021"/>
              <a:gd name="connsiteY12" fmla="*/ 460270 h 1213176"/>
              <a:gd name="connsiteX13" fmla="*/ 431800 w 2053021"/>
              <a:gd name="connsiteY13" fmla="*/ 384134 h 1213176"/>
              <a:gd name="connsiteX14" fmla="*/ 739228 w 2053021"/>
              <a:gd name="connsiteY14" fmla="*/ 4230 h 1213176"/>
              <a:gd name="connsiteX0" fmla="*/ 739228 w 2053021"/>
              <a:gd name="connsiteY0" fmla="*/ 4230 h 1213176"/>
              <a:gd name="connsiteX1" fmla="*/ 1574800 w 2053021"/>
              <a:gd name="connsiteY1" fmla="*/ 130345 h 1213176"/>
              <a:gd name="connsiteX2" fmla="*/ 1422400 w 2053021"/>
              <a:gd name="connsiteY2" fmla="*/ 307997 h 1213176"/>
              <a:gd name="connsiteX3" fmla="*/ 2053021 w 2053021"/>
              <a:gd name="connsiteY3" fmla="*/ 540258 h 1213176"/>
              <a:gd name="connsiteX4" fmla="*/ 1138622 w 2053021"/>
              <a:gd name="connsiteY4" fmla="*/ 602041 h 1213176"/>
              <a:gd name="connsiteX5" fmla="*/ 1574800 w 2053021"/>
              <a:gd name="connsiteY5" fmla="*/ 891711 h 1213176"/>
              <a:gd name="connsiteX6" fmla="*/ 1346200 w 2053021"/>
              <a:gd name="connsiteY6" fmla="*/ 1094742 h 1213176"/>
              <a:gd name="connsiteX7" fmla="*/ 628870 w 2053021"/>
              <a:gd name="connsiteY7" fmla="*/ 1170878 h 1213176"/>
              <a:gd name="connsiteX8" fmla="*/ 127001 w 2053021"/>
              <a:gd name="connsiteY8" fmla="*/ 1145499 h 1213176"/>
              <a:gd name="connsiteX9" fmla="*/ 660400 w 2053021"/>
              <a:gd name="connsiteY9" fmla="*/ 764816 h 1213176"/>
              <a:gd name="connsiteX10" fmla="*/ 203200 w 2053021"/>
              <a:gd name="connsiteY10" fmla="*/ 714059 h 1213176"/>
              <a:gd name="connsiteX11" fmla="*/ 127000 w 2053021"/>
              <a:gd name="connsiteY11" fmla="*/ 536407 h 1213176"/>
              <a:gd name="connsiteX12" fmla="*/ 50800 w 2053021"/>
              <a:gd name="connsiteY12" fmla="*/ 460270 h 1213176"/>
              <a:gd name="connsiteX13" fmla="*/ 431800 w 2053021"/>
              <a:gd name="connsiteY13" fmla="*/ 384134 h 1213176"/>
              <a:gd name="connsiteX14" fmla="*/ 739228 w 2053021"/>
              <a:gd name="connsiteY14" fmla="*/ 4230 h 121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3021" h="1213176">
                <a:moveTo>
                  <a:pt x="739228" y="4230"/>
                </a:moveTo>
                <a:cubicBezTo>
                  <a:pt x="967828" y="0"/>
                  <a:pt x="1460938" y="79717"/>
                  <a:pt x="1574800" y="130345"/>
                </a:cubicBezTo>
                <a:cubicBezTo>
                  <a:pt x="1688662" y="180973"/>
                  <a:pt x="1342697" y="239678"/>
                  <a:pt x="1422400" y="307997"/>
                </a:cubicBezTo>
                <a:cubicBezTo>
                  <a:pt x="1676400" y="381570"/>
                  <a:pt x="1893614" y="408051"/>
                  <a:pt x="2053021" y="540258"/>
                </a:cubicBezTo>
                <a:cubicBezTo>
                  <a:pt x="2053021" y="591571"/>
                  <a:pt x="1218326" y="543466"/>
                  <a:pt x="1138622" y="602041"/>
                </a:cubicBezTo>
                <a:cubicBezTo>
                  <a:pt x="1058919" y="660617"/>
                  <a:pt x="1533635" y="820105"/>
                  <a:pt x="1574800" y="891711"/>
                </a:cubicBezTo>
                <a:cubicBezTo>
                  <a:pt x="1609396" y="961138"/>
                  <a:pt x="1503855" y="1048214"/>
                  <a:pt x="1346200" y="1094742"/>
                </a:cubicBezTo>
                <a:cubicBezTo>
                  <a:pt x="1188545" y="1141270"/>
                  <a:pt x="802291" y="1151780"/>
                  <a:pt x="628870" y="1170878"/>
                </a:cubicBezTo>
                <a:cubicBezTo>
                  <a:pt x="419101" y="1189848"/>
                  <a:pt x="121746" y="1213176"/>
                  <a:pt x="127001" y="1145499"/>
                </a:cubicBezTo>
                <a:cubicBezTo>
                  <a:pt x="132256" y="1077822"/>
                  <a:pt x="647700" y="836723"/>
                  <a:pt x="660400" y="764816"/>
                </a:cubicBezTo>
                <a:cubicBezTo>
                  <a:pt x="673100" y="692909"/>
                  <a:pt x="304800" y="760587"/>
                  <a:pt x="203200" y="714059"/>
                </a:cubicBezTo>
                <a:cubicBezTo>
                  <a:pt x="144808" y="680069"/>
                  <a:pt x="161597" y="597666"/>
                  <a:pt x="127000" y="536407"/>
                </a:cubicBezTo>
                <a:cubicBezTo>
                  <a:pt x="50800" y="476315"/>
                  <a:pt x="0" y="485649"/>
                  <a:pt x="50800" y="460270"/>
                </a:cubicBezTo>
                <a:cubicBezTo>
                  <a:pt x="101600" y="434891"/>
                  <a:pt x="317062" y="460141"/>
                  <a:pt x="431800" y="384134"/>
                </a:cubicBezTo>
                <a:cubicBezTo>
                  <a:pt x="546538" y="308127"/>
                  <a:pt x="605221" y="14740"/>
                  <a:pt x="739228" y="4230"/>
                </a:cubicBezTo>
                <a:close/>
              </a:path>
            </a:pathLst>
          </a:custGeom>
          <a:noFill/>
          <a:ln w="38100">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77" name="Freeform 76"/>
          <p:cNvSpPr/>
          <p:nvPr/>
        </p:nvSpPr>
        <p:spPr bwMode="auto">
          <a:xfrm>
            <a:off x="4138285" y="1295400"/>
            <a:ext cx="3526826" cy="1920138"/>
          </a:xfrm>
          <a:custGeom>
            <a:avLst/>
            <a:gdLst>
              <a:gd name="connsiteX0" fmla="*/ 756745 w 1087820"/>
              <a:gd name="connsiteY0" fmla="*/ 63842 h 1167428"/>
              <a:gd name="connsiteX1" fmla="*/ 867103 w 1087820"/>
              <a:gd name="connsiteY1" fmla="*/ 79608 h 1167428"/>
              <a:gd name="connsiteX2" fmla="*/ 1008993 w 1087820"/>
              <a:gd name="connsiteY2" fmla="*/ 158435 h 1167428"/>
              <a:gd name="connsiteX3" fmla="*/ 1087820 w 1087820"/>
              <a:gd name="connsiteY3" fmla="*/ 316090 h 1167428"/>
              <a:gd name="connsiteX4" fmla="*/ 1087820 w 1087820"/>
              <a:gd name="connsiteY4" fmla="*/ 536808 h 1167428"/>
              <a:gd name="connsiteX5" fmla="*/ 1008993 w 1087820"/>
              <a:gd name="connsiteY5" fmla="*/ 867883 h 1167428"/>
              <a:gd name="connsiteX6" fmla="*/ 725214 w 1087820"/>
              <a:gd name="connsiteY6" fmla="*/ 1104366 h 1167428"/>
              <a:gd name="connsiteX7" fmla="*/ 425669 w 1087820"/>
              <a:gd name="connsiteY7" fmla="*/ 1167428 h 1167428"/>
              <a:gd name="connsiteX8" fmla="*/ 141889 w 1087820"/>
              <a:gd name="connsiteY8" fmla="*/ 1041304 h 1167428"/>
              <a:gd name="connsiteX9" fmla="*/ 0 w 1087820"/>
              <a:gd name="connsiteY9" fmla="*/ 867883 h 1167428"/>
              <a:gd name="connsiteX10" fmla="*/ 63062 w 1087820"/>
              <a:gd name="connsiteY10" fmla="*/ 394918 h 1167428"/>
              <a:gd name="connsiteX11" fmla="*/ 63062 w 1087820"/>
              <a:gd name="connsiteY11" fmla="*/ 142670 h 1167428"/>
              <a:gd name="connsiteX12" fmla="*/ 204951 w 1087820"/>
              <a:gd name="connsiteY12" fmla="*/ 48077 h 1167428"/>
              <a:gd name="connsiteX13" fmla="*/ 536027 w 1087820"/>
              <a:gd name="connsiteY13" fmla="*/ 780 h 1167428"/>
              <a:gd name="connsiteX14" fmla="*/ 756745 w 1087820"/>
              <a:gd name="connsiteY14"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0 w 1718441"/>
              <a:gd name="connsiteY11" fmla="*/ 387684 h 1167428"/>
              <a:gd name="connsiteX12" fmla="*/ 693683 w 1718441"/>
              <a:gd name="connsiteY12" fmla="*/ 142670 h 1167428"/>
              <a:gd name="connsiteX13" fmla="*/ 835572 w 1718441"/>
              <a:gd name="connsiteY13" fmla="*/ 48077 h 1167428"/>
              <a:gd name="connsiteX14" fmla="*/ 1166648 w 1718441"/>
              <a:gd name="connsiteY14" fmla="*/ 780 h 1167428"/>
              <a:gd name="connsiteX15" fmla="*/ 1387366 w 1718441"/>
              <a:gd name="connsiteY15"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105105 w 1718441"/>
              <a:gd name="connsiteY11" fmla="*/ 539957 h 1167428"/>
              <a:gd name="connsiteX12" fmla="*/ 0 w 1718441"/>
              <a:gd name="connsiteY12" fmla="*/ 387684 h 1167428"/>
              <a:gd name="connsiteX13" fmla="*/ 693683 w 1718441"/>
              <a:gd name="connsiteY13" fmla="*/ 142670 h 1167428"/>
              <a:gd name="connsiteX14" fmla="*/ 835572 w 1718441"/>
              <a:gd name="connsiteY14" fmla="*/ 48077 h 1167428"/>
              <a:gd name="connsiteX15" fmla="*/ 1166648 w 1718441"/>
              <a:gd name="connsiteY15" fmla="*/ 780 h 1167428"/>
              <a:gd name="connsiteX16" fmla="*/ 1387366 w 1718441"/>
              <a:gd name="connsiteY16"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65084 w 1718441"/>
              <a:gd name="connsiteY11" fmla="*/ 795496 h 1167428"/>
              <a:gd name="connsiteX12" fmla="*/ 457201 w 1718441"/>
              <a:gd name="connsiteY12" fmla="*/ 748239 h 1167428"/>
              <a:gd name="connsiteX13" fmla="*/ 105105 w 1718441"/>
              <a:gd name="connsiteY13" fmla="*/ 539957 h 1167428"/>
              <a:gd name="connsiteX14" fmla="*/ 0 w 1718441"/>
              <a:gd name="connsiteY14" fmla="*/ 387684 h 1167428"/>
              <a:gd name="connsiteX15" fmla="*/ 693683 w 1718441"/>
              <a:gd name="connsiteY15" fmla="*/ 142670 h 1167428"/>
              <a:gd name="connsiteX16" fmla="*/ 835572 w 1718441"/>
              <a:gd name="connsiteY16" fmla="*/ 48077 h 1167428"/>
              <a:gd name="connsiteX17" fmla="*/ 1166648 w 1718441"/>
              <a:gd name="connsiteY17" fmla="*/ 780 h 1167428"/>
              <a:gd name="connsiteX18" fmla="*/ 1387366 w 1718441"/>
              <a:gd name="connsiteY18"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800980 h 1167428"/>
              <a:gd name="connsiteX11" fmla="*/ 465084 w 1718441"/>
              <a:gd name="connsiteY11" fmla="*/ 795496 h 1167428"/>
              <a:gd name="connsiteX12" fmla="*/ 457201 w 1718441"/>
              <a:gd name="connsiteY12" fmla="*/ 748239 h 1167428"/>
              <a:gd name="connsiteX13" fmla="*/ 105105 w 1718441"/>
              <a:gd name="connsiteY13" fmla="*/ 539957 h 1167428"/>
              <a:gd name="connsiteX14" fmla="*/ 0 w 1718441"/>
              <a:gd name="connsiteY14" fmla="*/ 387684 h 1167428"/>
              <a:gd name="connsiteX15" fmla="*/ 693683 w 1718441"/>
              <a:gd name="connsiteY15" fmla="*/ 142670 h 1167428"/>
              <a:gd name="connsiteX16" fmla="*/ 835572 w 1718441"/>
              <a:gd name="connsiteY16" fmla="*/ 48077 h 1167428"/>
              <a:gd name="connsiteX17" fmla="*/ 1166648 w 1718441"/>
              <a:gd name="connsiteY17" fmla="*/ 780 h 1167428"/>
              <a:gd name="connsiteX18" fmla="*/ 1387366 w 1718441"/>
              <a:gd name="connsiteY18" fmla="*/ 63842 h 1167428"/>
              <a:gd name="connsiteX0" fmla="*/ 1387366 w 1939160"/>
              <a:gd name="connsiteY0" fmla="*/ 63842 h 1167428"/>
              <a:gd name="connsiteX1" fmla="*/ 1497724 w 1939160"/>
              <a:gd name="connsiteY1" fmla="*/ 79608 h 1167428"/>
              <a:gd name="connsiteX2" fmla="*/ 1639614 w 1939160"/>
              <a:gd name="connsiteY2" fmla="*/ 158435 h 1167428"/>
              <a:gd name="connsiteX3" fmla="*/ 1718441 w 1939160"/>
              <a:gd name="connsiteY3" fmla="*/ 316090 h 1167428"/>
              <a:gd name="connsiteX4" fmla="*/ 1718441 w 1939160"/>
              <a:gd name="connsiteY4" fmla="*/ 536808 h 1167428"/>
              <a:gd name="connsiteX5" fmla="*/ 1939160 w 1939160"/>
              <a:gd name="connsiteY5" fmla="*/ 545208 h 1167428"/>
              <a:gd name="connsiteX6" fmla="*/ 1639614 w 1939160"/>
              <a:gd name="connsiteY6" fmla="*/ 867883 h 1167428"/>
              <a:gd name="connsiteX7" fmla="*/ 1355835 w 1939160"/>
              <a:gd name="connsiteY7" fmla="*/ 1104366 h 1167428"/>
              <a:gd name="connsiteX8" fmla="*/ 1056290 w 1939160"/>
              <a:gd name="connsiteY8" fmla="*/ 1167428 h 1167428"/>
              <a:gd name="connsiteX9" fmla="*/ 772510 w 1939160"/>
              <a:gd name="connsiteY9" fmla="*/ 1041304 h 1167428"/>
              <a:gd name="connsiteX10" fmla="*/ 630621 w 1939160"/>
              <a:gd name="connsiteY10" fmla="*/ 867883 h 1167428"/>
              <a:gd name="connsiteX11" fmla="*/ 465083 w 1939160"/>
              <a:gd name="connsiteY11" fmla="*/ 800980 h 1167428"/>
              <a:gd name="connsiteX12" fmla="*/ 465084 w 1939160"/>
              <a:gd name="connsiteY12" fmla="*/ 795496 h 1167428"/>
              <a:gd name="connsiteX13" fmla="*/ 457201 w 1939160"/>
              <a:gd name="connsiteY13" fmla="*/ 748239 h 1167428"/>
              <a:gd name="connsiteX14" fmla="*/ 105105 w 1939160"/>
              <a:gd name="connsiteY14" fmla="*/ 539957 h 1167428"/>
              <a:gd name="connsiteX15" fmla="*/ 0 w 1939160"/>
              <a:gd name="connsiteY15" fmla="*/ 387684 h 1167428"/>
              <a:gd name="connsiteX16" fmla="*/ 693683 w 1939160"/>
              <a:gd name="connsiteY16" fmla="*/ 142670 h 1167428"/>
              <a:gd name="connsiteX17" fmla="*/ 835572 w 1939160"/>
              <a:gd name="connsiteY17" fmla="*/ 48077 h 1167428"/>
              <a:gd name="connsiteX18" fmla="*/ 1166648 w 1939160"/>
              <a:gd name="connsiteY18" fmla="*/ 780 h 1167428"/>
              <a:gd name="connsiteX19" fmla="*/ 1387366 w 1939160"/>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45208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45208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520262 w 2480441"/>
              <a:gd name="connsiteY10" fmla="*/ 1140299 h 1167428"/>
              <a:gd name="connsiteX11" fmla="*/ 630621 w 2480441"/>
              <a:gd name="connsiteY11" fmla="*/ 867883 h 1167428"/>
              <a:gd name="connsiteX12" fmla="*/ 465083 w 2480441"/>
              <a:gd name="connsiteY12" fmla="*/ 800980 h 1167428"/>
              <a:gd name="connsiteX13" fmla="*/ 465084 w 2480441"/>
              <a:gd name="connsiteY13" fmla="*/ 795496 h 1167428"/>
              <a:gd name="connsiteX14" fmla="*/ 457201 w 2480441"/>
              <a:gd name="connsiteY14" fmla="*/ 748239 h 1167428"/>
              <a:gd name="connsiteX15" fmla="*/ 105105 w 2480441"/>
              <a:gd name="connsiteY15" fmla="*/ 539957 h 1167428"/>
              <a:gd name="connsiteX16" fmla="*/ 0 w 2480441"/>
              <a:gd name="connsiteY16" fmla="*/ 387684 h 1167428"/>
              <a:gd name="connsiteX17" fmla="*/ 693683 w 2480441"/>
              <a:gd name="connsiteY17" fmla="*/ 142670 h 1167428"/>
              <a:gd name="connsiteX18" fmla="*/ 835572 w 2480441"/>
              <a:gd name="connsiteY18" fmla="*/ 48077 h 1167428"/>
              <a:gd name="connsiteX19" fmla="*/ 1166648 w 2480441"/>
              <a:gd name="connsiteY19" fmla="*/ 780 h 1167428"/>
              <a:gd name="connsiteX20" fmla="*/ 1387366 w 2480441"/>
              <a:gd name="connsiteY20"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142819 h 1167428"/>
              <a:gd name="connsiteX10" fmla="*/ 520262 w 2480441"/>
              <a:gd name="connsiteY10" fmla="*/ 1140299 h 1167428"/>
              <a:gd name="connsiteX11" fmla="*/ 630621 w 2480441"/>
              <a:gd name="connsiteY11" fmla="*/ 867883 h 1167428"/>
              <a:gd name="connsiteX12" fmla="*/ 465083 w 2480441"/>
              <a:gd name="connsiteY12" fmla="*/ 800980 h 1167428"/>
              <a:gd name="connsiteX13" fmla="*/ 465084 w 2480441"/>
              <a:gd name="connsiteY13" fmla="*/ 795496 h 1167428"/>
              <a:gd name="connsiteX14" fmla="*/ 457201 w 2480441"/>
              <a:gd name="connsiteY14" fmla="*/ 748239 h 1167428"/>
              <a:gd name="connsiteX15" fmla="*/ 105105 w 2480441"/>
              <a:gd name="connsiteY15" fmla="*/ 539957 h 1167428"/>
              <a:gd name="connsiteX16" fmla="*/ 0 w 2480441"/>
              <a:gd name="connsiteY16" fmla="*/ 387684 h 1167428"/>
              <a:gd name="connsiteX17" fmla="*/ 693683 w 2480441"/>
              <a:gd name="connsiteY17" fmla="*/ 142670 h 1167428"/>
              <a:gd name="connsiteX18" fmla="*/ 835572 w 2480441"/>
              <a:gd name="connsiteY18" fmla="*/ 48077 h 1167428"/>
              <a:gd name="connsiteX19" fmla="*/ 1166648 w 2480441"/>
              <a:gd name="connsiteY19" fmla="*/ 780 h 1167428"/>
              <a:gd name="connsiteX20" fmla="*/ 1387366 w 2480441"/>
              <a:gd name="connsiteY20"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8130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8130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584435 w 2480441"/>
              <a:gd name="connsiteY7" fmla="*/ 1028230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584435 w 2480441"/>
              <a:gd name="connsiteY8" fmla="*/ 1028230 h 1167428"/>
              <a:gd name="connsiteX9" fmla="*/ 1636987 w 2480441"/>
              <a:gd name="connsiteY9" fmla="*/ 1101793 h 1167428"/>
              <a:gd name="connsiteX10" fmla="*/ 1056290 w 2480441"/>
              <a:gd name="connsiteY10" fmla="*/ 1167428 h 1167428"/>
              <a:gd name="connsiteX11" fmla="*/ 772510 w 2480441"/>
              <a:gd name="connsiteY11" fmla="*/ 1142819 h 1167428"/>
              <a:gd name="connsiteX12" fmla="*/ 520262 w 2480441"/>
              <a:gd name="connsiteY12" fmla="*/ 1140299 h 1167428"/>
              <a:gd name="connsiteX13" fmla="*/ 630621 w 2480441"/>
              <a:gd name="connsiteY13" fmla="*/ 867883 h 1167428"/>
              <a:gd name="connsiteX14" fmla="*/ 465083 w 2480441"/>
              <a:gd name="connsiteY14" fmla="*/ 800980 h 1167428"/>
              <a:gd name="connsiteX15" fmla="*/ 465084 w 2480441"/>
              <a:gd name="connsiteY15" fmla="*/ 795496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813035 w 2480441"/>
              <a:gd name="connsiteY8" fmla="*/ 1028230 h 1167428"/>
              <a:gd name="connsiteX9" fmla="*/ 1636987 w 2480441"/>
              <a:gd name="connsiteY9" fmla="*/ 1101793 h 1167428"/>
              <a:gd name="connsiteX10" fmla="*/ 1056290 w 2480441"/>
              <a:gd name="connsiteY10" fmla="*/ 1167428 h 1167428"/>
              <a:gd name="connsiteX11" fmla="*/ 772510 w 2480441"/>
              <a:gd name="connsiteY11" fmla="*/ 1142819 h 1167428"/>
              <a:gd name="connsiteX12" fmla="*/ 520262 w 2480441"/>
              <a:gd name="connsiteY12" fmla="*/ 1140299 h 1167428"/>
              <a:gd name="connsiteX13" fmla="*/ 630621 w 2480441"/>
              <a:gd name="connsiteY13" fmla="*/ 867883 h 1167428"/>
              <a:gd name="connsiteX14" fmla="*/ 465083 w 2480441"/>
              <a:gd name="connsiteY14" fmla="*/ 800980 h 1167428"/>
              <a:gd name="connsiteX15" fmla="*/ 465084 w 2480441"/>
              <a:gd name="connsiteY15" fmla="*/ 795496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465083 w 2480441"/>
              <a:gd name="connsiteY15" fmla="*/ 800980 h 1167428"/>
              <a:gd name="connsiteX16" fmla="*/ 465084 w 2480441"/>
              <a:gd name="connsiteY16" fmla="*/ 795496 h 1167428"/>
              <a:gd name="connsiteX17" fmla="*/ 457201 w 2480441"/>
              <a:gd name="connsiteY17" fmla="*/ 748239 h 1167428"/>
              <a:gd name="connsiteX18" fmla="*/ 105105 w 2480441"/>
              <a:gd name="connsiteY18" fmla="*/ 539957 h 1167428"/>
              <a:gd name="connsiteX19" fmla="*/ 0 w 2480441"/>
              <a:gd name="connsiteY19" fmla="*/ 387684 h 1167428"/>
              <a:gd name="connsiteX20" fmla="*/ 693683 w 2480441"/>
              <a:gd name="connsiteY20" fmla="*/ 142670 h 1167428"/>
              <a:gd name="connsiteX21" fmla="*/ 835572 w 2480441"/>
              <a:gd name="connsiteY21" fmla="*/ 48077 h 1167428"/>
              <a:gd name="connsiteX22" fmla="*/ 1166648 w 2480441"/>
              <a:gd name="connsiteY22" fmla="*/ 780 h 1167428"/>
              <a:gd name="connsiteX23" fmla="*/ 1387366 w 2480441"/>
              <a:gd name="connsiteY23"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465083 w 2480441"/>
              <a:gd name="connsiteY15" fmla="*/ 800980 h 1167428"/>
              <a:gd name="connsiteX16" fmla="*/ 465084 w 2480441"/>
              <a:gd name="connsiteY16" fmla="*/ 795496 h 1167428"/>
              <a:gd name="connsiteX17" fmla="*/ 457201 w 2480441"/>
              <a:gd name="connsiteY17" fmla="*/ 748239 h 1167428"/>
              <a:gd name="connsiteX18" fmla="*/ 105105 w 2480441"/>
              <a:gd name="connsiteY18" fmla="*/ 539957 h 1167428"/>
              <a:gd name="connsiteX19" fmla="*/ 0 w 2480441"/>
              <a:gd name="connsiteY19" fmla="*/ 387684 h 1167428"/>
              <a:gd name="connsiteX20" fmla="*/ 693683 w 2480441"/>
              <a:gd name="connsiteY20" fmla="*/ 142670 h 1167428"/>
              <a:gd name="connsiteX21" fmla="*/ 835572 w 2480441"/>
              <a:gd name="connsiteY21" fmla="*/ 48077 h 1167428"/>
              <a:gd name="connsiteX22" fmla="*/ 1166648 w 2480441"/>
              <a:gd name="connsiteY22" fmla="*/ 780 h 1167428"/>
              <a:gd name="connsiteX23" fmla="*/ 1387366 w 2480441"/>
              <a:gd name="connsiteY23"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1939160 w 2937642"/>
              <a:gd name="connsiteY5" fmla="*/ 621345 h 1167428"/>
              <a:gd name="connsiteX6" fmla="*/ 2937642 w 2937642"/>
              <a:gd name="connsiteY6" fmla="*/ 857456 h 1167428"/>
              <a:gd name="connsiteX7" fmla="*/ 1639614 w 2937642"/>
              <a:gd name="connsiteY7" fmla="*/ 867883 h 1167428"/>
              <a:gd name="connsiteX8" fmla="*/ 1631731 w 2937642"/>
              <a:gd name="connsiteY8" fmla="*/ 870758 h 1167428"/>
              <a:gd name="connsiteX9" fmla="*/ 1647497 w 2937642"/>
              <a:gd name="connsiteY9" fmla="*/ 870758 h 1167428"/>
              <a:gd name="connsiteX10" fmla="*/ 1813035 w 2937642"/>
              <a:gd name="connsiteY10" fmla="*/ 1028230 h 1167428"/>
              <a:gd name="connsiteX11" fmla="*/ 1636987 w 2937642"/>
              <a:gd name="connsiteY11" fmla="*/ 1101793 h 1167428"/>
              <a:gd name="connsiteX12" fmla="*/ 1056290 w 2937642"/>
              <a:gd name="connsiteY12" fmla="*/ 1167428 h 1167428"/>
              <a:gd name="connsiteX13" fmla="*/ 772510 w 2937642"/>
              <a:gd name="connsiteY13" fmla="*/ 1142819 h 1167428"/>
              <a:gd name="connsiteX14" fmla="*/ 520262 w 2937642"/>
              <a:gd name="connsiteY14" fmla="*/ 1140299 h 1167428"/>
              <a:gd name="connsiteX15" fmla="*/ 630621 w 2937642"/>
              <a:gd name="connsiteY15" fmla="*/ 867883 h 1167428"/>
              <a:gd name="connsiteX16" fmla="*/ 465083 w 2937642"/>
              <a:gd name="connsiteY16" fmla="*/ 800980 h 1167428"/>
              <a:gd name="connsiteX17" fmla="*/ 465084 w 2937642"/>
              <a:gd name="connsiteY17" fmla="*/ 795496 h 1167428"/>
              <a:gd name="connsiteX18" fmla="*/ 457201 w 2937642"/>
              <a:gd name="connsiteY18" fmla="*/ 748239 h 1167428"/>
              <a:gd name="connsiteX19" fmla="*/ 105105 w 2937642"/>
              <a:gd name="connsiteY19" fmla="*/ 539957 h 1167428"/>
              <a:gd name="connsiteX20" fmla="*/ 0 w 2937642"/>
              <a:gd name="connsiteY20" fmla="*/ 387684 h 1167428"/>
              <a:gd name="connsiteX21" fmla="*/ 693683 w 2937642"/>
              <a:gd name="connsiteY21" fmla="*/ 142670 h 1167428"/>
              <a:gd name="connsiteX22" fmla="*/ 835572 w 2937642"/>
              <a:gd name="connsiteY22" fmla="*/ 48077 h 1167428"/>
              <a:gd name="connsiteX23" fmla="*/ 1166648 w 2937642"/>
              <a:gd name="connsiteY23" fmla="*/ 780 h 1167428"/>
              <a:gd name="connsiteX24" fmla="*/ 1387366 w 2937642"/>
              <a:gd name="connsiteY24"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1939160 w 2937642"/>
              <a:gd name="connsiteY5" fmla="*/ 621345 h 1167428"/>
              <a:gd name="connsiteX6" fmla="*/ 2727433 w 2937642"/>
              <a:gd name="connsiteY6" fmla="*/ 607063 h 1167428"/>
              <a:gd name="connsiteX7" fmla="*/ 2937642 w 2937642"/>
              <a:gd name="connsiteY7" fmla="*/ 857456 h 1167428"/>
              <a:gd name="connsiteX8" fmla="*/ 1639614 w 2937642"/>
              <a:gd name="connsiteY8" fmla="*/ 867883 h 1167428"/>
              <a:gd name="connsiteX9" fmla="*/ 1631731 w 2937642"/>
              <a:gd name="connsiteY9" fmla="*/ 870758 h 1167428"/>
              <a:gd name="connsiteX10" fmla="*/ 1647497 w 2937642"/>
              <a:gd name="connsiteY10" fmla="*/ 870758 h 1167428"/>
              <a:gd name="connsiteX11" fmla="*/ 1813035 w 2937642"/>
              <a:gd name="connsiteY11" fmla="*/ 1028230 h 1167428"/>
              <a:gd name="connsiteX12" fmla="*/ 1636987 w 2937642"/>
              <a:gd name="connsiteY12" fmla="*/ 1101793 h 1167428"/>
              <a:gd name="connsiteX13" fmla="*/ 1056290 w 2937642"/>
              <a:gd name="connsiteY13" fmla="*/ 1167428 h 1167428"/>
              <a:gd name="connsiteX14" fmla="*/ 772510 w 2937642"/>
              <a:gd name="connsiteY14" fmla="*/ 1142819 h 1167428"/>
              <a:gd name="connsiteX15" fmla="*/ 520262 w 2937642"/>
              <a:gd name="connsiteY15" fmla="*/ 1140299 h 1167428"/>
              <a:gd name="connsiteX16" fmla="*/ 630621 w 2937642"/>
              <a:gd name="connsiteY16" fmla="*/ 867883 h 1167428"/>
              <a:gd name="connsiteX17" fmla="*/ 465083 w 2937642"/>
              <a:gd name="connsiteY17" fmla="*/ 800980 h 1167428"/>
              <a:gd name="connsiteX18" fmla="*/ 465084 w 2937642"/>
              <a:gd name="connsiteY18" fmla="*/ 795496 h 1167428"/>
              <a:gd name="connsiteX19" fmla="*/ 457201 w 2937642"/>
              <a:gd name="connsiteY19" fmla="*/ 748239 h 1167428"/>
              <a:gd name="connsiteX20" fmla="*/ 105105 w 2937642"/>
              <a:gd name="connsiteY20" fmla="*/ 539957 h 1167428"/>
              <a:gd name="connsiteX21" fmla="*/ 0 w 2937642"/>
              <a:gd name="connsiteY21" fmla="*/ 387684 h 1167428"/>
              <a:gd name="connsiteX22" fmla="*/ 693683 w 2937642"/>
              <a:gd name="connsiteY22" fmla="*/ 142670 h 1167428"/>
              <a:gd name="connsiteX23" fmla="*/ 835572 w 2937642"/>
              <a:gd name="connsiteY23" fmla="*/ 48077 h 1167428"/>
              <a:gd name="connsiteX24" fmla="*/ 1166648 w 2937642"/>
              <a:gd name="connsiteY24" fmla="*/ 780 h 1167428"/>
              <a:gd name="connsiteX25" fmla="*/ 1387366 w 2937642"/>
              <a:gd name="connsiteY25"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1939160 w 2937642"/>
              <a:gd name="connsiteY5" fmla="*/ 621345 h 1167428"/>
              <a:gd name="connsiteX6" fmla="*/ 2559268 w 2937642"/>
              <a:gd name="connsiteY6" fmla="*/ 607063 h 1167428"/>
              <a:gd name="connsiteX7" fmla="*/ 2727433 w 2937642"/>
              <a:gd name="connsiteY7" fmla="*/ 607063 h 1167428"/>
              <a:gd name="connsiteX8" fmla="*/ 2937642 w 2937642"/>
              <a:gd name="connsiteY8" fmla="*/ 857456 h 1167428"/>
              <a:gd name="connsiteX9" fmla="*/ 1639614 w 2937642"/>
              <a:gd name="connsiteY9" fmla="*/ 867883 h 1167428"/>
              <a:gd name="connsiteX10" fmla="*/ 1631731 w 2937642"/>
              <a:gd name="connsiteY10" fmla="*/ 870758 h 1167428"/>
              <a:gd name="connsiteX11" fmla="*/ 1647497 w 2937642"/>
              <a:gd name="connsiteY11" fmla="*/ 870758 h 1167428"/>
              <a:gd name="connsiteX12" fmla="*/ 1813035 w 2937642"/>
              <a:gd name="connsiteY12" fmla="*/ 1028230 h 1167428"/>
              <a:gd name="connsiteX13" fmla="*/ 1636987 w 2937642"/>
              <a:gd name="connsiteY13" fmla="*/ 1101793 h 1167428"/>
              <a:gd name="connsiteX14" fmla="*/ 1056290 w 2937642"/>
              <a:gd name="connsiteY14" fmla="*/ 1167428 h 1167428"/>
              <a:gd name="connsiteX15" fmla="*/ 772510 w 2937642"/>
              <a:gd name="connsiteY15" fmla="*/ 1142819 h 1167428"/>
              <a:gd name="connsiteX16" fmla="*/ 520262 w 2937642"/>
              <a:gd name="connsiteY16" fmla="*/ 1140299 h 1167428"/>
              <a:gd name="connsiteX17" fmla="*/ 630621 w 2937642"/>
              <a:gd name="connsiteY17" fmla="*/ 867883 h 1167428"/>
              <a:gd name="connsiteX18" fmla="*/ 465083 w 2937642"/>
              <a:gd name="connsiteY18" fmla="*/ 800980 h 1167428"/>
              <a:gd name="connsiteX19" fmla="*/ 465084 w 2937642"/>
              <a:gd name="connsiteY19" fmla="*/ 795496 h 1167428"/>
              <a:gd name="connsiteX20" fmla="*/ 457201 w 2937642"/>
              <a:gd name="connsiteY20" fmla="*/ 748239 h 1167428"/>
              <a:gd name="connsiteX21" fmla="*/ 105105 w 2937642"/>
              <a:gd name="connsiteY21" fmla="*/ 539957 h 1167428"/>
              <a:gd name="connsiteX22" fmla="*/ 0 w 2937642"/>
              <a:gd name="connsiteY22" fmla="*/ 387684 h 1167428"/>
              <a:gd name="connsiteX23" fmla="*/ 693683 w 2937642"/>
              <a:gd name="connsiteY23" fmla="*/ 142670 h 1167428"/>
              <a:gd name="connsiteX24" fmla="*/ 835572 w 2937642"/>
              <a:gd name="connsiteY24" fmla="*/ 48077 h 1167428"/>
              <a:gd name="connsiteX25" fmla="*/ 1166648 w 2937642"/>
              <a:gd name="connsiteY25" fmla="*/ 780 h 1167428"/>
              <a:gd name="connsiteX26" fmla="*/ 1387366 w 2937642"/>
              <a:gd name="connsiteY26"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2472560 w 2937642"/>
              <a:gd name="connsiteY5" fmla="*/ 621345 h 1167428"/>
              <a:gd name="connsiteX6" fmla="*/ 2559268 w 2937642"/>
              <a:gd name="connsiteY6" fmla="*/ 607063 h 1167428"/>
              <a:gd name="connsiteX7" fmla="*/ 2727433 w 2937642"/>
              <a:gd name="connsiteY7" fmla="*/ 607063 h 1167428"/>
              <a:gd name="connsiteX8" fmla="*/ 2937642 w 2937642"/>
              <a:gd name="connsiteY8" fmla="*/ 857456 h 1167428"/>
              <a:gd name="connsiteX9" fmla="*/ 1639614 w 2937642"/>
              <a:gd name="connsiteY9" fmla="*/ 867883 h 1167428"/>
              <a:gd name="connsiteX10" fmla="*/ 1631731 w 2937642"/>
              <a:gd name="connsiteY10" fmla="*/ 870758 h 1167428"/>
              <a:gd name="connsiteX11" fmla="*/ 1647497 w 2937642"/>
              <a:gd name="connsiteY11" fmla="*/ 870758 h 1167428"/>
              <a:gd name="connsiteX12" fmla="*/ 1813035 w 2937642"/>
              <a:gd name="connsiteY12" fmla="*/ 1028230 h 1167428"/>
              <a:gd name="connsiteX13" fmla="*/ 1636987 w 2937642"/>
              <a:gd name="connsiteY13" fmla="*/ 1101793 h 1167428"/>
              <a:gd name="connsiteX14" fmla="*/ 1056290 w 2937642"/>
              <a:gd name="connsiteY14" fmla="*/ 1167428 h 1167428"/>
              <a:gd name="connsiteX15" fmla="*/ 772510 w 2937642"/>
              <a:gd name="connsiteY15" fmla="*/ 1142819 h 1167428"/>
              <a:gd name="connsiteX16" fmla="*/ 520262 w 2937642"/>
              <a:gd name="connsiteY16" fmla="*/ 1140299 h 1167428"/>
              <a:gd name="connsiteX17" fmla="*/ 630621 w 2937642"/>
              <a:gd name="connsiteY17" fmla="*/ 867883 h 1167428"/>
              <a:gd name="connsiteX18" fmla="*/ 465083 w 2937642"/>
              <a:gd name="connsiteY18" fmla="*/ 800980 h 1167428"/>
              <a:gd name="connsiteX19" fmla="*/ 465084 w 2937642"/>
              <a:gd name="connsiteY19" fmla="*/ 795496 h 1167428"/>
              <a:gd name="connsiteX20" fmla="*/ 457201 w 2937642"/>
              <a:gd name="connsiteY20" fmla="*/ 748239 h 1167428"/>
              <a:gd name="connsiteX21" fmla="*/ 105105 w 2937642"/>
              <a:gd name="connsiteY21" fmla="*/ 539957 h 1167428"/>
              <a:gd name="connsiteX22" fmla="*/ 0 w 2937642"/>
              <a:gd name="connsiteY22" fmla="*/ 387684 h 1167428"/>
              <a:gd name="connsiteX23" fmla="*/ 693683 w 2937642"/>
              <a:gd name="connsiteY23" fmla="*/ 142670 h 1167428"/>
              <a:gd name="connsiteX24" fmla="*/ 835572 w 2937642"/>
              <a:gd name="connsiteY24" fmla="*/ 48077 h 1167428"/>
              <a:gd name="connsiteX25" fmla="*/ 1166648 w 2937642"/>
              <a:gd name="connsiteY25" fmla="*/ 780 h 1167428"/>
              <a:gd name="connsiteX26" fmla="*/ 1387366 w 2937642"/>
              <a:gd name="connsiteY26"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2472560 w 2937642"/>
              <a:gd name="connsiteY5" fmla="*/ 621345 h 1167428"/>
              <a:gd name="connsiteX6" fmla="*/ 2559268 w 2937642"/>
              <a:gd name="connsiteY6" fmla="*/ 607063 h 1167428"/>
              <a:gd name="connsiteX7" fmla="*/ 2727433 w 2937642"/>
              <a:gd name="connsiteY7" fmla="*/ 607063 h 1167428"/>
              <a:gd name="connsiteX8" fmla="*/ 2722178 w 2937642"/>
              <a:gd name="connsiteY8" fmla="*/ 756816 h 1167428"/>
              <a:gd name="connsiteX9" fmla="*/ 2937642 w 2937642"/>
              <a:gd name="connsiteY9" fmla="*/ 857456 h 1167428"/>
              <a:gd name="connsiteX10" fmla="*/ 1639614 w 2937642"/>
              <a:gd name="connsiteY10" fmla="*/ 867883 h 1167428"/>
              <a:gd name="connsiteX11" fmla="*/ 1631731 w 2937642"/>
              <a:gd name="connsiteY11" fmla="*/ 870758 h 1167428"/>
              <a:gd name="connsiteX12" fmla="*/ 1647497 w 2937642"/>
              <a:gd name="connsiteY12" fmla="*/ 870758 h 1167428"/>
              <a:gd name="connsiteX13" fmla="*/ 1813035 w 2937642"/>
              <a:gd name="connsiteY13" fmla="*/ 1028230 h 1167428"/>
              <a:gd name="connsiteX14" fmla="*/ 1636987 w 2937642"/>
              <a:gd name="connsiteY14" fmla="*/ 1101793 h 1167428"/>
              <a:gd name="connsiteX15" fmla="*/ 1056290 w 2937642"/>
              <a:gd name="connsiteY15" fmla="*/ 1167428 h 1167428"/>
              <a:gd name="connsiteX16" fmla="*/ 772510 w 2937642"/>
              <a:gd name="connsiteY16" fmla="*/ 1142819 h 1167428"/>
              <a:gd name="connsiteX17" fmla="*/ 520262 w 2937642"/>
              <a:gd name="connsiteY17" fmla="*/ 1140299 h 1167428"/>
              <a:gd name="connsiteX18" fmla="*/ 630621 w 2937642"/>
              <a:gd name="connsiteY18" fmla="*/ 867883 h 1167428"/>
              <a:gd name="connsiteX19" fmla="*/ 465083 w 2937642"/>
              <a:gd name="connsiteY19" fmla="*/ 800980 h 1167428"/>
              <a:gd name="connsiteX20" fmla="*/ 465084 w 2937642"/>
              <a:gd name="connsiteY20" fmla="*/ 795496 h 1167428"/>
              <a:gd name="connsiteX21" fmla="*/ 457201 w 2937642"/>
              <a:gd name="connsiteY21" fmla="*/ 748239 h 1167428"/>
              <a:gd name="connsiteX22" fmla="*/ 105105 w 2937642"/>
              <a:gd name="connsiteY22" fmla="*/ 539957 h 1167428"/>
              <a:gd name="connsiteX23" fmla="*/ 0 w 2937642"/>
              <a:gd name="connsiteY23" fmla="*/ 387684 h 1167428"/>
              <a:gd name="connsiteX24" fmla="*/ 693683 w 2937642"/>
              <a:gd name="connsiteY24" fmla="*/ 142670 h 1167428"/>
              <a:gd name="connsiteX25" fmla="*/ 835572 w 2937642"/>
              <a:gd name="connsiteY25" fmla="*/ 48077 h 1167428"/>
              <a:gd name="connsiteX26" fmla="*/ 1166648 w 2937642"/>
              <a:gd name="connsiteY26" fmla="*/ 780 h 1167428"/>
              <a:gd name="connsiteX27" fmla="*/ 1387366 w 2937642"/>
              <a:gd name="connsiteY27"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2472560 w 2937642"/>
              <a:gd name="connsiteY5" fmla="*/ 621345 h 1167428"/>
              <a:gd name="connsiteX6" fmla="*/ 2559268 w 2937642"/>
              <a:gd name="connsiteY6" fmla="*/ 607063 h 1167428"/>
              <a:gd name="connsiteX7" fmla="*/ 2727433 w 2937642"/>
              <a:gd name="connsiteY7" fmla="*/ 607063 h 1167428"/>
              <a:gd name="connsiteX8" fmla="*/ 2722178 w 2937642"/>
              <a:gd name="connsiteY8" fmla="*/ 756816 h 1167428"/>
              <a:gd name="connsiteX9" fmla="*/ 2937642 w 2937642"/>
              <a:gd name="connsiteY9" fmla="*/ 857456 h 1167428"/>
              <a:gd name="connsiteX10" fmla="*/ 1639614 w 2937642"/>
              <a:gd name="connsiteY10" fmla="*/ 867883 h 1167428"/>
              <a:gd name="connsiteX11" fmla="*/ 1631731 w 2937642"/>
              <a:gd name="connsiteY11" fmla="*/ 870758 h 1167428"/>
              <a:gd name="connsiteX12" fmla="*/ 1647497 w 2937642"/>
              <a:gd name="connsiteY12" fmla="*/ 870758 h 1167428"/>
              <a:gd name="connsiteX13" fmla="*/ 1813035 w 2937642"/>
              <a:gd name="connsiteY13" fmla="*/ 1028230 h 1167428"/>
              <a:gd name="connsiteX14" fmla="*/ 1636987 w 2937642"/>
              <a:gd name="connsiteY14" fmla="*/ 1101793 h 1167428"/>
              <a:gd name="connsiteX15" fmla="*/ 1056290 w 2937642"/>
              <a:gd name="connsiteY15" fmla="*/ 1167428 h 1167428"/>
              <a:gd name="connsiteX16" fmla="*/ 772510 w 2937642"/>
              <a:gd name="connsiteY16" fmla="*/ 1142819 h 1167428"/>
              <a:gd name="connsiteX17" fmla="*/ 520262 w 2937642"/>
              <a:gd name="connsiteY17" fmla="*/ 1140299 h 1167428"/>
              <a:gd name="connsiteX18" fmla="*/ 630621 w 2937642"/>
              <a:gd name="connsiteY18" fmla="*/ 867883 h 1167428"/>
              <a:gd name="connsiteX19" fmla="*/ 465083 w 2937642"/>
              <a:gd name="connsiteY19" fmla="*/ 800980 h 1167428"/>
              <a:gd name="connsiteX20" fmla="*/ 465084 w 2937642"/>
              <a:gd name="connsiteY20" fmla="*/ 795496 h 1167428"/>
              <a:gd name="connsiteX21" fmla="*/ 457201 w 2937642"/>
              <a:gd name="connsiteY21" fmla="*/ 748239 h 1167428"/>
              <a:gd name="connsiteX22" fmla="*/ 105105 w 2937642"/>
              <a:gd name="connsiteY22" fmla="*/ 539957 h 1167428"/>
              <a:gd name="connsiteX23" fmla="*/ 0 w 2937642"/>
              <a:gd name="connsiteY23" fmla="*/ 387684 h 1167428"/>
              <a:gd name="connsiteX24" fmla="*/ 693683 w 2937642"/>
              <a:gd name="connsiteY24" fmla="*/ 142670 h 1167428"/>
              <a:gd name="connsiteX25" fmla="*/ 835572 w 2937642"/>
              <a:gd name="connsiteY25" fmla="*/ 48077 h 1167428"/>
              <a:gd name="connsiteX26" fmla="*/ 1166648 w 2937642"/>
              <a:gd name="connsiteY26" fmla="*/ 780 h 1167428"/>
              <a:gd name="connsiteX27" fmla="*/ 1387366 w 2937642"/>
              <a:gd name="connsiteY27" fmla="*/ 63842 h 1167428"/>
              <a:gd name="connsiteX0" fmla="*/ 1387366 w 2942897"/>
              <a:gd name="connsiteY0" fmla="*/ 63842 h 1167428"/>
              <a:gd name="connsiteX1" fmla="*/ 1497724 w 2942897"/>
              <a:gd name="connsiteY1" fmla="*/ 79608 h 1167428"/>
              <a:gd name="connsiteX2" fmla="*/ 1639614 w 2942897"/>
              <a:gd name="connsiteY2" fmla="*/ 158435 h 1167428"/>
              <a:gd name="connsiteX3" fmla="*/ 1718441 w 2942897"/>
              <a:gd name="connsiteY3" fmla="*/ 316090 h 1167428"/>
              <a:gd name="connsiteX4" fmla="*/ 2480441 w 2942897"/>
              <a:gd name="connsiteY4" fmla="*/ 536808 h 1167428"/>
              <a:gd name="connsiteX5" fmla="*/ 2472560 w 2942897"/>
              <a:gd name="connsiteY5" fmla="*/ 621345 h 1167428"/>
              <a:gd name="connsiteX6" fmla="*/ 2559268 w 2942897"/>
              <a:gd name="connsiteY6" fmla="*/ 607063 h 1167428"/>
              <a:gd name="connsiteX7" fmla="*/ 2727433 w 2942897"/>
              <a:gd name="connsiteY7" fmla="*/ 607063 h 1167428"/>
              <a:gd name="connsiteX8" fmla="*/ 2722178 w 2942897"/>
              <a:gd name="connsiteY8" fmla="*/ 756816 h 1167428"/>
              <a:gd name="connsiteX9" fmla="*/ 2937642 w 2942897"/>
              <a:gd name="connsiteY9" fmla="*/ 857456 h 1167428"/>
              <a:gd name="connsiteX10" fmla="*/ 1639614 w 2942897"/>
              <a:gd name="connsiteY10" fmla="*/ 867883 h 1167428"/>
              <a:gd name="connsiteX11" fmla="*/ 1631731 w 2942897"/>
              <a:gd name="connsiteY11" fmla="*/ 870758 h 1167428"/>
              <a:gd name="connsiteX12" fmla="*/ 2942897 w 2942897"/>
              <a:gd name="connsiteY12" fmla="*/ 1150941 h 1167428"/>
              <a:gd name="connsiteX13" fmla="*/ 1813035 w 2942897"/>
              <a:gd name="connsiteY13" fmla="*/ 1028230 h 1167428"/>
              <a:gd name="connsiteX14" fmla="*/ 1636987 w 2942897"/>
              <a:gd name="connsiteY14" fmla="*/ 1101793 h 1167428"/>
              <a:gd name="connsiteX15" fmla="*/ 1056290 w 2942897"/>
              <a:gd name="connsiteY15" fmla="*/ 1167428 h 1167428"/>
              <a:gd name="connsiteX16" fmla="*/ 772510 w 2942897"/>
              <a:gd name="connsiteY16" fmla="*/ 1142819 h 1167428"/>
              <a:gd name="connsiteX17" fmla="*/ 520262 w 2942897"/>
              <a:gd name="connsiteY17" fmla="*/ 1140299 h 1167428"/>
              <a:gd name="connsiteX18" fmla="*/ 630621 w 2942897"/>
              <a:gd name="connsiteY18" fmla="*/ 867883 h 1167428"/>
              <a:gd name="connsiteX19" fmla="*/ 465083 w 2942897"/>
              <a:gd name="connsiteY19" fmla="*/ 800980 h 1167428"/>
              <a:gd name="connsiteX20" fmla="*/ 465084 w 2942897"/>
              <a:gd name="connsiteY20" fmla="*/ 795496 h 1167428"/>
              <a:gd name="connsiteX21" fmla="*/ 457201 w 2942897"/>
              <a:gd name="connsiteY21" fmla="*/ 748239 h 1167428"/>
              <a:gd name="connsiteX22" fmla="*/ 105105 w 2942897"/>
              <a:gd name="connsiteY22" fmla="*/ 539957 h 1167428"/>
              <a:gd name="connsiteX23" fmla="*/ 0 w 2942897"/>
              <a:gd name="connsiteY23" fmla="*/ 387684 h 1167428"/>
              <a:gd name="connsiteX24" fmla="*/ 693683 w 2942897"/>
              <a:gd name="connsiteY24" fmla="*/ 142670 h 1167428"/>
              <a:gd name="connsiteX25" fmla="*/ 835572 w 2942897"/>
              <a:gd name="connsiteY25" fmla="*/ 48077 h 1167428"/>
              <a:gd name="connsiteX26" fmla="*/ 1166648 w 2942897"/>
              <a:gd name="connsiteY26" fmla="*/ 780 h 1167428"/>
              <a:gd name="connsiteX27" fmla="*/ 1387366 w 2942897"/>
              <a:gd name="connsiteY27"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77054 w 2977054"/>
              <a:gd name="connsiteY12" fmla="*/ 998352 h 1167428"/>
              <a:gd name="connsiteX13" fmla="*/ 2942897 w 2977054"/>
              <a:gd name="connsiteY13" fmla="*/ 1150941 h 1167428"/>
              <a:gd name="connsiteX14" fmla="*/ 1813035 w 2977054"/>
              <a:gd name="connsiteY14" fmla="*/ 1028230 h 1167428"/>
              <a:gd name="connsiteX15" fmla="*/ 1636987 w 2977054"/>
              <a:gd name="connsiteY15" fmla="*/ 1101793 h 1167428"/>
              <a:gd name="connsiteX16" fmla="*/ 1056290 w 2977054"/>
              <a:gd name="connsiteY16" fmla="*/ 1167428 h 1167428"/>
              <a:gd name="connsiteX17" fmla="*/ 772510 w 2977054"/>
              <a:gd name="connsiteY17" fmla="*/ 1142819 h 1167428"/>
              <a:gd name="connsiteX18" fmla="*/ 520262 w 2977054"/>
              <a:gd name="connsiteY18" fmla="*/ 1140299 h 1167428"/>
              <a:gd name="connsiteX19" fmla="*/ 630621 w 2977054"/>
              <a:gd name="connsiteY19" fmla="*/ 867883 h 1167428"/>
              <a:gd name="connsiteX20" fmla="*/ 465083 w 2977054"/>
              <a:gd name="connsiteY20" fmla="*/ 800980 h 1167428"/>
              <a:gd name="connsiteX21" fmla="*/ 465084 w 2977054"/>
              <a:gd name="connsiteY21" fmla="*/ 795496 h 1167428"/>
              <a:gd name="connsiteX22" fmla="*/ 457201 w 2977054"/>
              <a:gd name="connsiteY22" fmla="*/ 748239 h 1167428"/>
              <a:gd name="connsiteX23" fmla="*/ 105105 w 2977054"/>
              <a:gd name="connsiteY23" fmla="*/ 539957 h 1167428"/>
              <a:gd name="connsiteX24" fmla="*/ 0 w 2977054"/>
              <a:gd name="connsiteY24" fmla="*/ 387684 h 1167428"/>
              <a:gd name="connsiteX25" fmla="*/ 693683 w 2977054"/>
              <a:gd name="connsiteY25" fmla="*/ 142670 h 1167428"/>
              <a:gd name="connsiteX26" fmla="*/ 835572 w 2977054"/>
              <a:gd name="connsiteY26" fmla="*/ 48077 h 1167428"/>
              <a:gd name="connsiteX27" fmla="*/ 1166648 w 2977054"/>
              <a:gd name="connsiteY27" fmla="*/ 780 h 1167428"/>
              <a:gd name="connsiteX28" fmla="*/ 1387366 w 2977054"/>
              <a:gd name="connsiteY28"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61287 w 2977054"/>
              <a:gd name="connsiteY12" fmla="*/ 867922 h 1167428"/>
              <a:gd name="connsiteX13" fmla="*/ 2977054 w 2977054"/>
              <a:gd name="connsiteY13" fmla="*/ 998352 h 1167428"/>
              <a:gd name="connsiteX14" fmla="*/ 2942897 w 2977054"/>
              <a:gd name="connsiteY14" fmla="*/ 1150941 h 1167428"/>
              <a:gd name="connsiteX15" fmla="*/ 1813035 w 2977054"/>
              <a:gd name="connsiteY15" fmla="*/ 1028230 h 1167428"/>
              <a:gd name="connsiteX16" fmla="*/ 1636987 w 2977054"/>
              <a:gd name="connsiteY16" fmla="*/ 1101793 h 1167428"/>
              <a:gd name="connsiteX17" fmla="*/ 1056290 w 2977054"/>
              <a:gd name="connsiteY17" fmla="*/ 1167428 h 1167428"/>
              <a:gd name="connsiteX18" fmla="*/ 772510 w 2977054"/>
              <a:gd name="connsiteY18" fmla="*/ 1142819 h 1167428"/>
              <a:gd name="connsiteX19" fmla="*/ 520262 w 2977054"/>
              <a:gd name="connsiteY19" fmla="*/ 1140299 h 1167428"/>
              <a:gd name="connsiteX20" fmla="*/ 630621 w 2977054"/>
              <a:gd name="connsiteY20" fmla="*/ 867883 h 1167428"/>
              <a:gd name="connsiteX21" fmla="*/ 465083 w 2977054"/>
              <a:gd name="connsiteY21" fmla="*/ 800980 h 1167428"/>
              <a:gd name="connsiteX22" fmla="*/ 465084 w 2977054"/>
              <a:gd name="connsiteY22" fmla="*/ 795496 h 1167428"/>
              <a:gd name="connsiteX23" fmla="*/ 457201 w 2977054"/>
              <a:gd name="connsiteY23" fmla="*/ 748239 h 1167428"/>
              <a:gd name="connsiteX24" fmla="*/ 105105 w 2977054"/>
              <a:gd name="connsiteY24" fmla="*/ 539957 h 1167428"/>
              <a:gd name="connsiteX25" fmla="*/ 0 w 2977054"/>
              <a:gd name="connsiteY25" fmla="*/ 387684 h 1167428"/>
              <a:gd name="connsiteX26" fmla="*/ 693683 w 2977054"/>
              <a:gd name="connsiteY26" fmla="*/ 142670 h 1167428"/>
              <a:gd name="connsiteX27" fmla="*/ 835572 w 2977054"/>
              <a:gd name="connsiteY27" fmla="*/ 48077 h 1167428"/>
              <a:gd name="connsiteX28" fmla="*/ 1166648 w 2977054"/>
              <a:gd name="connsiteY28" fmla="*/ 780 h 1167428"/>
              <a:gd name="connsiteX29" fmla="*/ 1387366 w 2977054"/>
              <a:gd name="connsiteY29"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61287 w 2977054"/>
              <a:gd name="connsiteY12" fmla="*/ 867922 h 1167428"/>
              <a:gd name="connsiteX13" fmla="*/ 2977054 w 2977054"/>
              <a:gd name="connsiteY13" fmla="*/ 998352 h 1167428"/>
              <a:gd name="connsiteX14" fmla="*/ 2942897 w 2977054"/>
              <a:gd name="connsiteY14" fmla="*/ 1150941 h 1167428"/>
              <a:gd name="connsiteX15" fmla="*/ 1813035 w 2977054"/>
              <a:gd name="connsiteY15" fmla="*/ 1028230 h 1167428"/>
              <a:gd name="connsiteX16" fmla="*/ 1636987 w 2977054"/>
              <a:gd name="connsiteY16" fmla="*/ 1101793 h 1167428"/>
              <a:gd name="connsiteX17" fmla="*/ 1056290 w 2977054"/>
              <a:gd name="connsiteY17" fmla="*/ 1167428 h 1167428"/>
              <a:gd name="connsiteX18" fmla="*/ 772510 w 2977054"/>
              <a:gd name="connsiteY18" fmla="*/ 1142819 h 1167428"/>
              <a:gd name="connsiteX19" fmla="*/ 520262 w 2977054"/>
              <a:gd name="connsiteY19" fmla="*/ 1140299 h 1167428"/>
              <a:gd name="connsiteX20" fmla="*/ 630621 w 2977054"/>
              <a:gd name="connsiteY20" fmla="*/ 867883 h 1167428"/>
              <a:gd name="connsiteX21" fmla="*/ 465083 w 2977054"/>
              <a:gd name="connsiteY21" fmla="*/ 800980 h 1167428"/>
              <a:gd name="connsiteX22" fmla="*/ 465084 w 2977054"/>
              <a:gd name="connsiteY22" fmla="*/ 795496 h 1167428"/>
              <a:gd name="connsiteX23" fmla="*/ 457201 w 2977054"/>
              <a:gd name="connsiteY23" fmla="*/ 748239 h 1167428"/>
              <a:gd name="connsiteX24" fmla="*/ 105105 w 2977054"/>
              <a:gd name="connsiteY24" fmla="*/ 539957 h 1167428"/>
              <a:gd name="connsiteX25" fmla="*/ 0 w 2977054"/>
              <a:gd name="connsiteY25" fmla="*/ 387684 h 1167428"/>
              <a:gd name="connsiteX26" fmla="*/ 693683 w 2977054"/>
              <a:gd name="connsiteY26" fmla="*/ 142670 h 1167428"/>
              <a:gd name="connsiteX27" fmla="*/ 835572 w 2977054"/>
              <a:gd name="connsiteY27" fmla="*/ 48077 h 1167428"/>
              <a:gd name="connsiteX28" fmla="*/ 1166648 w 2977054"/>
              <a:gd name="connsiteY28" fmla="*/ 780 h 1167428"/>
              <a:gd name="connsiteX29" fmla="*/ 1387366 w 2977054"/>
              <a:gd name="connsiteY29"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853556 w 2977054"/>
              <a:gd name="connsiteY12" fmla="*/ 858261 h 1167428"/>
              <a:gd name="connsiteX13" fmla="*/ 2961287 w 2977054"/>
              <a:gd name="connsiteY13" fmla="*/ 867922 h 1167428"/>
              <a:gd name="connsiteX14" fmla="*/ 2977054 w 2977054"/>
              <a:gd name="connsiteY14" fmla="*/ 998352 h 1167428"/>
              <a:gd name="connsiteX15" fmla="*/ 2942897 w 2977054"/>
              <a:gd name="connsiteY15" fmla="*/ 1150941 h 1167428"/>
              <a:gd name="connsiteX16" fmla="*/ 1813035 w 2977054"/>
              <a:gd name="connsiteY16" fmla="*/ 1028230 h 1167428"/>
              <a:gd name="connsiteX17" fmla="*/ 1636987 w 2977054"/>
              <a:gd name="connsiteY17" fmla="*/ 1101793 h 1167428"/>
              <a:gd name="connsiteX18" fmla="*/ 1056290 w 2977054"/>
              <a:gd name="connsiteY18" fmla="*/ 1167428 h 1167428"/>
              <a:gd name="connsiteX19" fmla="*/ 772510 w 2977054"/>
              <a:gd name="connsiteY19" fmla="*/ 1142819 h 1167428"/>
              <a:gd name="connsiteX20" fmla="*/ 520262 w 2977054"/>
              <a:gd name="connsiteY20" fmla="*/ 1140299 h 1167428"/>
              <a:gd name="connsiteX21" fmla="*/ 630621 w 2977054"/>
              <a:gd name="connsiteY21" fmla="*/ 867883 h 1167428"/>
              <a:gd name="connsiteX22" fmla="*/ 465083 w 2977054"/>
              <a:gd name="connsiteY22" fmla="*/ 800980 h 1167428"/>
              <a:gd name="connsiteX23" fmla="*/ 465084 w 2977054"/>
              <a:gd name="connsiteY23" fmla="*/ 795496 h 1167428"/>
              <a:gd name="connsiteX24" fmla="*/ 457201 w 2977054"/>
              <a:gd name="connsiteY24" fmla="*/ 748239 h 1167428"/>
              <a:gd name="connsiteX25" fmla="*/ 105105 w 2977054"/>
              <a:gd name="connsiteY25" fmla="*/ 539957 h 1167428"/>
              <a:gd name="connsiteX26" fmla="*/ 0 w 2977054"/>
              <a:gd name="connsiteY26" fmla="*/ 387684 h 1167428"/>
              <a:gd name="connsiteX27" fmla="*/ 693683 w 2977054"/>
              <a:gd name="connsiteY27" fmla="*/ 142670 h 1167428"/>
              <a:gd name="connsiteX28" fmla="*/ 835572 w 2977054"/>
              <a:gd name="connsiteY28" fmla="*/ 48077 h 1167428"/>
              <a:gd name="connsiteX29" fmla="*/ 1166648 w 2977054"/>
              <a:gd name="connsiteY29" fmla="*/ 780 h 1167428"/>
              <a:gd name="connsiteX30" fmla="*/ 1387366 w 2977054"/>
              <a:gd name="connsiteY30"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45522 w 2977054"/>
              <a:gd name="connsiteY12" fmla="*/ 867922 h 1167428"/>
              <a:gd name="connsiteX13" fmla="*/ 2853556 w 2977054"/>
              <a:gd name="connsiteY13" fmla="*/ 858261 h 1167428"/>
              <a:gd name="connsiteX14" fmla="*/ 2961287 w 2977054"/>
              <a:gd name="connsiteY14" fmla="*/ 867922 h 1167428"/>
              <a:gd name="connsiteX15" fmla="*/ 2977054 w 2977054"/>
              <a:gd name="connsiteY15" fmla="*/ 998352 h 1167428"/>
              <a:gd name="connsiteX16" fmla="*/ 2942897 w 2977054"/>
              <a:gd name="connsiteY16" fmla="*/ 1150941 h 1167428"/>
              <a:gd name="connsiteX17" fmla="*/ 1813035 w 2977054"/>
              <a:gd name="connsiteY17" fmla="*/ 1028230 h 1167428"/>
              <a:gd name="connsiteX18" fmla="*/ 1636987 w 2977054"/>
              <a:gd name="connsiteY18" fmla="*/ 1101793 h 1167428"/>
              <a:gd name="connsiteX19" fmla="*/ 1056290 w 2977054"/>
              <a:gd name="connsiteY19" fmla="*/ 1167428 h 1167428"/>
              <a:gd name="connsiteX20" fmla="*/ 772510 w 2977054"/>
              <a:gd name="connsiteY20" fmla="*/ 1142819 h 1167428"/>
              <a:gd name="connsiteX21" fmla="*/ 520262 w 2977054"/>
              <a:gd name="connsiteY21" fmla="*/ 1140299 h 1167428"/>
              <a:gd name="connsiteX22" fmla="*/ 630621 w 2977054"/>
              <a:gd name="connsiteY22" fmla="*/ 867883 h 1167428"/>
              <a:gd name="connsiteX23" fmla="*/ 465083 w 2977054"/>
              <a:gd name="connsiteY23" fmla="*/ 800980 h 1167428"/>
              <a:gd name="connsiteX24" fmla="*/ 465084 w 2977054"/>
              <a:gd name="connsiteY24" fmla="*/ 795496 h 1167428"/>
              <a:gd name="connsiteX25" fmla="*/ 457201 w 2977054"/>
              <a:gd name="connsiteY25" fmla="*/ 748239 h 1167428"/>
              <a:gd name="connsiteX26" fmla="*/ 105105 w 2977054"/>
              <a:gd name="connsiteY26" fmla="*/ 539957 h 1167428"/>
              <a:gd name="connsiteX27" fmla="*/ 0 w 2977054"/>
              <a:gd name="connsiteY27" fmla="*/ 387684 h 1167428"/>
              <a:gd name="connsiteX28" fmla="*/ 693683 w 2977054"/>
              <a:gd name="connsiteY28" fmla="*/ 142670 h 1167428"/>
              <a:gd name="connsiteX29" fmla="*/ 835572 w 2977054"/>
              <a:gd name="connsiteY29" fmla="*/ 48077 h 1167428"/>
              <a:gd name="connsiteX30" fmla="*/ 1166648 w 2977054"/>
              <a:gd name="connsiteY30" fmla="*/ 780 h 1167428"/>
              <a:gd name="connsiteX31" fmla="*/ 1387366 w 2977054"/>
              <a:gd name="connsiteY31"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793122 w 2977054"/>
              <a:gd name="connsiteY12" fmla="*/ 858261 h 1167428"/>
              <a:gd name="connsiteX13" fmla="*/ 2945522 w 2977054"/>
              <a:gd name="connsiteY13" fmla="*/ 867922 h 1167428"/>
              <a:gd name="connsiteX14" fmla="*/ 2853556 w 2977054"/>
              <a:gd name="connsiteY14" fmla="*/ 858261 h 1167428"/>
              <a:gd name="connsiteX15" fmla="*/ 2961287 w 2977054"/>
              <a:gd name="connsiteY15" fmla="*/ 867922 h 1167428"/>
              <a:gd name="connsiteX16" fmla="*/ 2977054 w 2977054"/>
              <a:gd name="connsiteY16" fmla="*/ 998352 h 1167428"/>
              <a:gd name="connsiteX17" fmla="*/ 2942897 w 2977054"/>
              <a:gd name="connsiteY17" fmla="*/ 1150941 h 1167428"/>
              <a:gd name="connsiteX18" fmla="*/ 1813035 w 2977054"/>
              <a:gd name="connsiteY18" fmla="*/ 1028230 h 1167428"/>
              <a:gd name="connsiteX19" fmla="*/ 1636987 w 2977054"/>
              <a:gd name="connsiteY19" fmla="*/ 1101793 h 1167428"/>
              <a:gd name="connsiteX20" fmla="*/ 1056290 w 2977054"/>
              <a:gd name="connsiteY20" fmla="*/ 1167428 h 1167428"/>
              <a:gd name="connsiteX21" fmla="*/ 772510 w 2977054"/>
              <a:gd name="connsiteY21" fmla="*/ 1142819 h 1167428"/>
              <a:gd name="connsiteX22" fmla="*/ 520262 w 2977054"/>
              <a:gd name="connsiteY22" fmla="*/ 1140299 h 1167428"/>
              <a:gd name="connsiteX23" fmla="*/ 630621 w 2977054"/>
              <a:gd name="connsiteY23" fmla="*/ 867883 h 1167428"/>
              <a:gd name="connsiteX24" fmla="*/ 465083 w 2977054"/>
              <a:gd name="connsiteY24" fmla="*/ 800980 h 1167428"/>
              <a:gd name="connsiteX25" fmla="*/ 465084 w 2977054"/>
              <a:gd name="connsiteY25" fmla="*/ 795496 h 1167428"/>
              <a:gd name="connsiteX26" fmla="*/ 457201 w 2977054"/>
              <a:gd name="connsiteY26" fmla="*/ 748239 h 1167428"/>
              <a:gd name="connsiteX27" fmla="*/ 105105 w 2977054"/>
              <a:gd name="connsiteY27" fmla="*/ 539957 h 1167428"/>
              <a:gd name="connsiteX28" fmla="*/ 0 w 2977054"/>
              <a:gd name="connsiteY28" fmla="*/ 387684 h 1167428"/>
              <a:gd name="connsiteX29" fmla="*/ 693683 w 2977054"/>
              <a:gd name="connsiteY29" fmla="*/ 142670 h 1167428"/>
              <a:gd name="connsiteX30" fmla="*/ 835572 w 2977054"/>
              <a:gd name="connsiteY30" fmla="*/ 48077 h 1167428"/>
              <a:gd name="connsiteX31" fmla="*/ 1166648 w 2977054"/>
              <a:gd name="connsiteY31" fmla="*/ 780 h 1167428"/>
              <a:gd name="connsiteX32" fmla="*/ 1387366 w 2977054"/>
              <a:gd name="connsiteY32"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29756 w 2977054"/>
              <a:gd name="connsiteY12" fmla="*/ 867922 h 1167428"/>
              <a:gd name="connsiteX13" fmla="*/ 2793122 w 2977054"/>
              <a:gd name="connsiteY13" fmla="*/ 858261 h 1167428"/>
              <a:gd name="connsiteX14" fmla="*/ 2945522 w 2977054"/>
              <a:gd name="connsiteY14" fmla="*/ 867922 h 1167428"/>
              <a:gd name="connsiteX15" fmla="*/ 2853556 w 2977054"/>
              <a:gd name="connsiteY15" fmla="*/ 858261 h 1167428"/>
              <a:gd name="connsiteX16" fmla="*/ 2961287 w 2977054"/>
              <a:gd name="connsiteY16" fmla="*/ 867922 h 1167428"/>
              <a:gd name="connsiteX17" fmla="*/ 2977054 w 2977054"/>
              <a:gd name="connsiteY17" fmla="*/ 998352 h 1167428"/>
              <a:gd name="connsiteX18" fmla="*/ 2942897 w 2977054"/>
              <a:gd name="connsiteY18" fmla="*/ 1150941 h 1167428"/>
              <a:gd name="connsiteX19" fmla="*/ 1813035 w 2977054"/>
              <a:gd name="connsiteY19" fmla="*/ 1028230 h 1167428"/>
              <a:gd name="connsiteX20" fmla="*/ 1636987 w 2977054"/>
              <a:gd name="connsiteY20" fmla="*/ 1101793 h 1167428"/>
              <a:gd name="connsiteX21" fmla="*/ 1056290 w 2977054"/>
              <a:gd name="connsiteY21" fmla="*/ 1167428 h 1167428"/>
              <a:gd name="connsiteX22" fmla="*/ 772510 w 2977054"/>
              <a:gd name="connsiteY22" fmla="*/ 1142819 h 1167428"/>
              <a:gd name="connsiteX23" fmla="*/ 520262 w 2977054"/>
              <a:gd name="connsiteY23" fmla="*/ 1140299 h 1167428"/>
              <a:gd name="connsiteX24" fmla="*/ 630621 w 2977054"/>
              <a:gd name="connsiteY24" fmla="*/ 867883 h 1167428"/>
              <a:gd name="connsiteX25" fmla="*/ 465083 w 2977054"/>
              <a:gd name="connsiteY25" fmla="*/ 800980 h 1167428"/>
              <a:gd name="connsiteX26" fmla="*/ 465084 w 2977054"/>
              <a:gd name="connsiteY26" fmla="*/ 795496 h 1167428"/>
              <a:gd name="connsiteX27" fmla="*/ 457201 w 2977054"/>
              <a:gd name="connsiteY27" fmla="*/ 748239 h 1167428"/>
              <a:gd name="connsiteX28" fmla="*/ 105105 w 2977054"/>
              <a:gd name="connsiteY28" fmla="*/ 539957 h 1167428"/>
              <a:gd name="connsiteX29" fmla="*/ 0 w 2977054"/>
              <a:gd name="connsiteY29" fmla="*/ 387684 h 1167428"/>
              <a:gd name="connsiteX30" fmla="*/ 693683 w 2977054"/>
              <a:gd name="connsiteY30" fmla="*/ 142670 h 1167428"/>
              <a:gd name="connsiteX31" fmla="*/ 835572 w 2977054"/>
              <a:gd name="connsiteY31" fmla="*/ 48077 h 1167428"/>
              <a:gd name="connsiteX32" fmla="*/ 1166648 w 2977054"/>
              <a:gd name="connsiteY32" fmla="*/ 780 h 1167428"/>
              <a:gd name="connsiteX33" fmla="*/ 1387366 w 2977054"/>
              <a:gd name="connsiteY33"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2927131 w 2977054"/>
              <a:gd name="connsiteY11" fmla="*/ 870758 h 1167428"/>
              <a:gd name="connsiteX12" fmla="*/ 2929756 w 2977054"/>
              <a:gd name="connsiteY12" fmla="*/ 867922 h 1167428"/>
              <a:gd name="connsiteX13" fmla="*/ 2793122 w 2977054"/>
              <a:gd name="connsiteY13" fmla="*/ 858261 h 1167428"/>
              <a:gd name="connsiteX14" fmla="*/ 2945522 w 2977054"/>
              <a:gd name="connsiteY14" fmla="*/ 867922 h 1167428"/>
              <a:gd name="connsiteX15" fmla="*/ 2853556 w 2977054"/>
              <a:gd name="connsiteY15" fmla="*/ 858261 h 1167428"/>
              <a:gd name="connsiteX16" fmla="*/ 2961287 w 2977054"/>
              <a:gd name="connsiteY16" fmla="*/ 867922 h 1167428"/>
              <a:gd name="connsiteX17" fmla="*/ 2977054 w 2977054"/>
              <a:gd name="connsiteY17" fmla="*/ 998352 h 1167428"/>
              <a:gd name="connsiteX18" fmla="*/ 2942897 w 2977054"/>
              <a:gd name="connsiteY18" fmla="*/ 1150941 h 1167428"/>
              <a:gd name="connsiteX19" fmla="*/ 1813035 w 2977054"/>
              <a:gd name="connsiteY19" fmla="*/ 1028230 h 1167428"/>
              <a:gd name="connsiteX20" fmla="*/ 1636987 w 2977054"/>
              <a:gd name="connsiteY20" fmla="*/ 1101793 h 1167428"/>
              <a:gd name="connsiteX21" fmla="*/ 1056290 w 2977054"/>
              <a:gd name="connsiteY21" fmla="*/ 1167428 h 1167428"/>
              <a:gd name="connsiteX22" fmla="*/ 772510 w 2977054"/>
              <a:gd name="connsiteY22" fmla="*/ 1142819 h 1167428"/>
              <a:gd name="connsiteX23" fmla="*/ 520262 w 2977054"/>
              <a:gd name="connsiteY23" fmla="*/ 1140299 h 1167428"/>
              <a:gd name="connsiteX24" fmla="*/ 630621 w 2977054"/>
              <a:gd name="connsiteY24" fmla="*/ 867883 h 1167428"/>
              <a:gd name="connsiteX25" fmla="*/ 465083 w 2977054"/>
              <a:gd name="connsiteY25" fmla="*/ 800980 h 1167428"/>
              <a:gd name="connsiteX26" fmla="*/ 465084 w 2977054"/>
              <a:gd name="connsiteY26" fmla="*/ 795496 h 1167428"/>
              <a:gd name="connsiteX27" fmla="*/ 457201 w 2977054"/>
              <a:gd name="connsiteY27" fmla="*/ 748239 h 1167428"/>
              <a:gd name="connsiteX28" fmla="*/ 105105 w 2977054"/>
              <a:gd name="connsiteY28" fmla="*/ 539957 h 1167428"/>
              <a:gd name="connsiteX29" fmla="*/ 0 w 2977054"/>
              <a:gd name="connsiteY29" fmla="*/ 387684 h 1167428"/>
              <a:gd name="connsiteX30" fmla="*/ 693683 w 2977054"/>
              <a:gd name="connsiteY30" fmla="*/ 142670 h 1167428"/>
              <a:gd name="connsiteX31" fmla="*/ 835572 w 2977054"/>
              <a:gd name="connsiteY31" fmla="*/ 48077 h 1167428"/>
              <a:gd name="connsiteX32" fmla="*/ 1166648 w 2977054"/>
              <a:gd name="connsiteY32" fmla="*/ 780 h 1167428"/>
              <a:gd name="connsiteX33" fmla="*/ 1387366 w 2977054"/>
              <a:gd name="connsiteY33"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636987 w 3087414"/>
              <a:gd name="connsiteY20" fmla="*/ 1101793 h 1167428"/>
              <a:gd name="connsiteX21" fmla="*/ 1056290 w 3087414"/>
              <a:gd name="connsiteY21" fmla="*/ 1167428 h 1167428"/>
              <a:gd name="connsiteX22" fmla="*/ 772510 w 3087414"/>
              <a:gd name="connsiteY22" fmla="*/ 1142819 h 1167428"/>
              <a:gd name="connsiteX23" fmla="*/ 520262 w 3087414"/>
              <a:gd name="connsiteY23" fmla="*/ 1140299 h 1167428"/>
              <a:gd name="connsiteX24" fmla="*/ 630621 w 3087414"/>
              <a:gd name="connsiteY24" fmla="*/ 867883 h 1167428"/>
              <a:gd name="connsiteX25" fmla="*/ 465083 w 3087414"/>
              <a:gd name="connsiteY25" fmla="*/ 800980 h 1167428"/>
              <a:gd name="connsiteX26" fmla="*/ 465084 w 3087414"/>
              <a:gd name="connsiteY26" fmla="*/ 795496 h 1167428"/>
              <a:gd name="connsiteX27" fmla="*/ 457201 w 3087414"/>
              <a:gd name="connsiteY27" fmla="*/ 748239 h 1167428"/>
              <a:gd name="connsiteX28" fmla="*/ 105105 w 3087414"/>
              <a:gd name="connsiteY28" fmla="*/ 539957 h 1167428"/>
              <a:gd name="connsiteX29" fmla="*/ 0 w 3087414"/>
              <a:gd name="connsiteY29" fmla="*/ 387684 h 1167428"/>
              <a:gd name="connsiteX30" fmla="*/ 693683 w 3087414"/>
              <a:gd name="connsiteY30" fmla="*/ 142670 h 1167428"/>
              <a:gd name="connsiteX31" fmla="*/ 835572 w 3087414"/>
              <a:gd name="connsiteY31" fmla="*/ 48077 h 1167428"/>
              <a:gd name="connsiteX32" fmla="*/ 1166648 w 3087414"/>
              <a:gd name="connsiteY32" fmla="*/ 780 h 1167428"/>
              <a:gd name="connsiteX33" fmla="*/ 1387366 w 3087414"/>
              <a:gd name="connsiteY33"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823542 w 3087414"/>
              <a:gd name="connsiteY20" fmla="*/ 1012845 h 1167428"/>
              <a:gd name="connsiteX21" fmla="*/ 1636987 w 3087414"/>
              <a:gd name="connsiteY21" fmla="*/ 1101793 h 1167428"/>
              <a:gd name="connsiteX22" fmla="*/ 1056290 w 3087414"/>
              <a:gd name="connsiteY22" fmla="*/ 1167428 h 1167428"/>
              <a:gd name="connsiteX23" fmla="*/ 772510 w 3087414"/>
              <a:gd name="connsiteY23" fmla="*/ 1142819 h 1167428"/>
              <a:gd name="connsiteX24" fmla="*/ 520262 w 3087414"/>
              <a:gd name="connsiteY24" fmla="*/ 1140299 h 1167428"/>
              <a:gd name="connsiteX25" fmla="*/ 630621 w 3087414"/>
              <a:gd name="connsiteY25" fmla="*/ 867883 h 1167428"/>
              <a:gd name="connsiteX26" fmla="*/ 465083 w 3087414"/>
              <a:gd name="connsiteY26" fmla="*/ 800980 h 1167428"/>
              <a:gd name="connsiteX27" fmla="*/ 465084 w 3087414"/>
              <a:gd name="connsiteY27" fmla="*/ 795496 h 1167428"/>
              <a:gd name="connsiteX28" fmla="*/ 457201 w 3087414"/>
              <a:gd name="connsiteY28" fmla="*/ 748239 h 1167428"/>
              <a:gd name="connsiteX29" fmla="*/ 105105 w 3087414"/>
              <a:gd name="connsiteY29" fmla="*/ 539957 h 1167428"/>
              <a:gd name="connsiteX30" fmla="*/ 0 w 3087414"/>
              <a:gd name="connsiteY30" fmla="*/ 387684 h 1167428"/>
              <a:gd name="connsiteX31" fmla="*/ 693683 w 3087414"/>
              <a:gd name="connsiteY31" fmla="*/ 142670 h 1167428"/>
              <a:gd name="connsiteX32" fmla="*/ 835572 w 3087414"/>
              <a:gd name="connsiteY32" fmla="*/ 48077 h 1167428"/>
              <a:gd name="connsiteX33" fmla="*/ 1166648 w 3087414"/>
              <a:gd name="connsiteY33" fmla="*/ 780 h 1167428"/>
              <a:gd name="connsiteX34" fmla="*/ 1387366 w 3087414"/>
              <a:gd name="connsiteY34"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823542 w 3087414"/>
              <a:gd name="connsiteY20" fmla="*/ 1012845 h 1167428"/>
              <a:gd name="connsiteX21" fmla="*/ 1636987 w 3087414"/>
              <a:gd name="connsiteY21" fmla="*/ 1101793 h 1167428"/>
              <a:gd name="connsiteX22" fmla="*/ 1056290 w 3087414"/>
              <a:gd name="connsiteY22" fmla="*/ 1167428 h 1167428"/>
              <a:gd name="connsiteX23" fmla="*/ 772510 w 3087414"/>
              <a:gd name="connsiteY23" fmla="*/ 1142819 h 1167428"/>
              <a:gd name="connsiteX24" fmla="*/ 520262 w 3087414"/>
              <a:gd name="connsiteY24" fmla="*/ 1140299 h 1167428"/>
              <a:gd name="connsiteX25" fmla="*/ 630621 w 3087414"/>
              <a:gd name="connsiteY25" fmla="*/ 867883 h 1167428"/>
              <a:gd name="connsiteX26" fmla="*/ 465083 w 3087414"/>
              <a:gd name="connsiteY26" fmla="*/ 800980 h 1167428"/>
              <a:gd name="connsiteX27" fmla="*/ 465084 w 3087414"/>
              <a:gd name="connsiteY27" fmla="*/ 795496 h 1167428"/>
              <a:gd name="connsiteX28" fmla="*/ 457201 w 3087414"/>
              <a:gd name="connsiteY28" fmla="*/ 748239 h 1167428"/>
              <a:gd name="connsiteX29" fmla="*/ 105105 w 3087414"/>
              <a:gd name="connsiteY29" fmla="*/ 539957 h 1167428"/>
              <a:gd name="connsiteX30" fmla="*/ 0 w 3087414"/>
              <a:gd name="connsiteY30" fmla="*/ 387684 h 1167428"/>
              <a:gd name="connsiteX31" fmla="*/ 693683 w 3087414"/>
              <a:gd name="connsiteY31" fmla="*/ 142670 h 1167428"/>
              <a:gd name="connsiteX32" fmla="*/ 835572 w 3087414"/>
              <a:gd name="connsiteY32" fmla="*/ 48077 h 1167428"/>
              <a:gd name="connsiteX33" fmla="*/ 1166648 w 3087414"/>
              <a:gd name="connsiteY33" fmla="*/ 780 h 1167428"/>
              <a:gd name="connsiteX34" fmla="*/ 1387366 w 3087414"/>
              <a:gd name="connsiteY34"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823542 w 3087414"/>
              <a:gd name="connsiteY20" fmla="*/ 1012845 h 1167428"/>
              <a:gd name="connsiteX21" fmla="*/ 1636987 w 3087414"/>
              <a:gd name="connsiteY21" fmla="*/ 1101793 h 1167428"/>
              <a:gd name="connsiteX22" fmla="*/ 1056290 w 3087414"/>
              <a:gd name="connsiteY22" fmla="*/ 1167428 h 1167428"/>
              <a:gd name="connsiteX23" fmla="*/ 772510 w 3087414"/>
              <a:gd name="connsiteY23" fmla="*/ 1142819 h 1167428"/>
              <a:gd name="connsiteX24" fmla="*/ 520262 w 3087414"/>
              <a:gd name="connsiteY24" fmla="*/ 1140299 h 1167428"/>
              <a:gd name="connsiteX25" fmla="*/ 630621 w 3087414"/>
              <a:gd name="connsiteY25" fmla="*/ 867883 h 1167428"/>
              <a:gd name="connsiteX26" fmla="*/ 465083 w 3087414"/>
              <a:gd name="connsiteY26" fmla="*/ 800980 h 1167428"/>
              <a:gd name="connsiteX27" fmla="*/ 465084 w 3087414"/>
              <a:gd name="connsiteY27" fmla="*/ 795496 h 1167428"/>
              <a:gd name="connsiteX28" fmla="*/ 457201 w 3087414"/>
              <a:gd name="connsiteY28" fmla="*/ 748239 h 1167428"/>
              <a:gd name="connsiteX29" fmla="*/ 105105 w 3087414"/>
              <a:gd name="connsiteY29" fmla="*/ 539957 h 1167428"/>
              <a:gd name="connsiteX30" fmla="*/ 0 w 3087414"/>
              <a:gd name="connsiteY30" fmla="*/ 387684 h 1167428"/>
              <a:gd name="connsiteX31" fmla="*/ 693683 w 3087414"/>
              <a:gd name="connsiteY31" fmla="*/ 142670 h 1167428"/>
              <a:gd name="connsiteX32" fmla="*/ 835572 w 3087414"/>
              <a:gd name="connsiteY32" fmla="*/ 48077 h 1167428"/>
              <a:gd name="connsiteX33" fmla="*/ 1166648 w 3087414"/>
              <a:gd name="connsiteY33" fmla="*/ 780 h 1167428"/>
              <a:gd name="connsiteX34" fmla="*/ 1387366 w 3087414"/>
              <a:gd name="connsiteY34" fmla="*/ 63842 h 1167428"/>
              <a:gd name="connsiteX0" fmla="*/ 1387366 w 3087414"/>
              <a:gd name="connsiteY0" fmla="*/ 63842 h 1206407"/>
              <a:gd name="connsiteX1" fmla="*/ 1497724 w 3087414"/>
              <a:gd name="connsiteY1" fmla="*/ 79608 h 1206407"/>
              <a:gd name="connsiteX2" fmla="*/ 1639614 w 3087414"/>
              <a:gd name="connsiteY2" fmla="*/ 158435 h 1206407"/>
              <a:gd name="connsiteX3" fmla="*/ 1718441 w 3087414"/>
              <a:gd name="connsiteY3" fmla="*/ 316090 h 1206407"/>
              <a:gd name="connsiteX4" fmla="*/ 2480441 w 3087414"/>
              <a:gd name="connsiteY4" fmla="*/ 536808 h 1206407"/>
              <a:gd name="connsiteX5" fmla="*/ 2472560 w 3087414"/>
              <a:gd name="connsiteY5" fmla="*/ 621345 h 1206407"/>
              <a:gd name="connsiteX6" fmla="*/ 2559268 w 3087414"/>
              <a:gd name="connsiteY6" fmla="*/ 607063 h 1206407"/>
              <a:gd name="connsiteX7" fmla="*/ 2727433 w 3087414"/>
              <a:gd name="connsiteY7" fmla="*/ 607063 h 1206407"/>
              <a:gd name="connsiteX8" fmla="*/ 2722178 w 3087414"/>
              <a:gd name="connsiteY8" fmla="*/ 756816 h 1206407"/>
              <a:gd name="connsiteX9" fmla="*/ 2937642 w 3087414"/>
              <a:gd name="connsiteY9" fmla="*/ 857456 h 1206407"/>
              <a:gd name="connsiteX10" fmla="*/ 3087414 w 3087414"/>
              <a:gd name="connsiteY10" fmla="*/ 867883 h 1206407"/>
              <a:gd name="connsiteX11" fmla="*/ 2927131 w 3087414"/>
              <a:gd name="connsiteY11" fmla="*/ 870758 h 1206407"/>
              <a:gd name="connsiteX12" fmla="*/ 2929756 w 3087414"/>
              <a:gd name="connsiteY12" fmla="*/ 867922 h 1206407"/>
              <a:gd name="connsiteX13" fmla="*/ 2793122 w 3087414"/>
              <a:gd name="connsiteY13" fmla="*/ 858261 h 1206407"/>
              <a:gd name="connsiteX14" fmla="*/ 2945522 w 3087414"/>
              <a:gd name="connsiteY14" fmla="*/ 867922 h 1206407"/>
              <a:gd name="connsiteX15" fmla="*/ 2853556 w 3087414"/>
              <a:gd name="connsiteY15" fmla="*/ 858261 h 1206407"/>
              <a:gd name="connsiteX16" fmla="*/ 2961287 w 3087414"/>
              <a:gd name="connsiteY16" fmla="*/ 867922 h 1206407"/>
              <a:gd name="connsiteX17" fmla="*/ 2977054 w 3087414"/>
              <a:gd name="connsiteY17" fmla="*/ 998352 h 1206407"/>
              <a:gd name="connsiteX18" fmla="*/ 2942897 w 3087414"/>
              <a:gd name="connsiteY18" fmla="*/ 1150941 h 1206407"/>
              <a:gd name="connsiteX19" fmla="*/ 1813035 w 3087414"/>
              <a:gd name="connsiteY19" fmla="*/ 1028230 h 1206407"/>
              <a:gd name="connsiteX20" fmla="*/ 1823542 w 3087414"/>
              <a:gd name="connsiteY20" fmla="*/ 1012845 h 1206407"/>
              <a:gd name="connsiteX21" fmla="*/ 1807777 w 3087414"/>
              <a:gd name="connsiteY21" fmla="*/ 1191582 h 1206407"/>
              <a:gd name="connsiteX22" fmla="*/ 1636987 w 3087414"/>
              <a:gd name="connsiteY22" fmla="*/ 1101793 h 1206407"/>
              <a:gd name="connsiteX23" fmla="*/ 1056290 w 3087414"/>
              <a:gd name="connsiteY23" fmla="*/ 1167428 h 1206407"/>
              <a:gd name="connsiteX24" fmla="*/ 772510 w 3087414"/>
              <a:gd name="connsiteY24" fmla="*/ 1142819 h 1206407"/>
              <a:gd name="connsiteX25" fmla="*/ 520262 w 3087414"/>
              <a:gd name="connsiteY25" fmla="*/ 1140299 h 1206407"/>
              <a:gd name="connsiteX26" fmla="*/ 630621 w 3087414"/>
              <a:gd name="connsiteY26" fmla="*/ 867883 h 1206407"/>
              <a:gd name="connsiteX27" fmla="*/ 465083 w 3087414"/>
              <a:gd name="connsiteY27" fmla="*/ 800980 h 1206407"/>
              <a:gd name="connsiteX28" fmla="*/ 465084 w 3087414"/>
              <a:gd name="connsiteY28" fmla="*/ 795496 h 1206407"/>
              <a:gd name="connsiteX29" fmla="*/ 457201 w 3087414"/>
              <a:gd name="connsiteY29" fmla="*/ 748239 h 1206407"/>
              <a:gd name="connsiteX30" fmla="*/ 105105 w 3087414"/>
              <a:gd name="connsiteY30" fmla="*/ 539957 h 1206407"/>
              <a:gd name="connsiteX31" fmla="*/ 0 w 3087414"/>
              <a:gd name="connsiteY31" fmla="*/ 387684 h 1206407"/>
              <a:gd name="connsiteX32" fmla="*/ 693683 w 3087414"/>
              <a:gd name="connsiteY32" fmla="*/ 142670 h 1206407"/>
              <a:gd name="connsiteX33" fmla="*/ 835572 w 3087414"/>
              <a:gd name="connsiteY33" fmla="*/ 48077 h 1206407"/>
              <a:gd name="connsiteX34" fmla="*/ 1166648 w 3087414"/>
              <a:gd name="connsiteY34" fmla="*/ 780 h 1206407"/>
              <a:gd name="connsiteX35" fmla="*/ 1387366 w 3087414"/>
              <a:gd name="connsiteY35" fmla="*/ 63842 h 1206407"/>
              <a:gd name="connsiteX0" fmla="*/ 1387366 w 3087414"/>
              <a:gd name="connsiteY0" fmla="*/ 63842 h 1288819"/>
              <a:gd name="connsiteX1" fmla="*/ 1497724 w 3087414"/>
              <a:gd name="connsiteY1" fmla="*/ 79608 h 1288819"/>
              <a:gd name="connsiteX2" fmla="*/ 1639614 w 3087414"/>
              <a:gd name="connsiteY2" fmla="*/ 158435 h 1288819"/>
              <a:gd name="connsiteX3" fmla="*/ 1718441 w 3087414"/>
              <a:gd name="connsiteY3" fmla="*/ 316090 h 1288819"/>
              <a:gd name="connsiteX4" fmla="*/ 2480441 w 3087414"/>
              <a:gd name="connsiteY4" fmla="*/ 536808 h 1288819"/>
              <a:gd name="connsiteX5" fmla="*/ 2472560 w 3087414"/>
              <a:gd name="connsiteY5" fmla="*/ 621345 h 1288819"/>
              <a:gd name="connsiteX6" fmla="*/ 2559268 w 3087414"/>
              <a:gd name="connsiteY6" fmla="*/ 607063 h 1288819"/>
              <a:gd name="connsiteX7" fmla="*/ 2727433 w 3087414"/>
              <a:gd name="connsiteY7" fmla="*/ 607063 h 1288819"/>
              <a:gd name="connsiteX8" fmla="*/ 2722178 w 3087414"/>
              <a:gd name="connsiteY8" fmla="*/ 756816 h 1288819"/>
              <a:gd name="connsiteX9" fmla="*/ 2937642 w 3087414"/>
              <a:gd name="connsiteY9" fmla="*/ 857456 h 1288819"/>
              <a:gd name="connsiteX10" fmla="*/ 3087414 w 3087414"/>
              <a:gd name="connsiteY10" fmla="*/ 867883 h 1288819"/>
              <a:gd name="connsiteX11" fmla="*/ 2927131 w 3087414"/>
              <a:gd name="connsiteY11" fmla="*/ 870758 h 1288819"/>
              <a:gd name="connsiteX12" fmla="*/ 2929756 w 3087414"/>
              <a:gd name="connsiteY12" fmla="*/ 867922 h 1288819"/>
              <a:gd name="connsiteX13" fmla="*/ 2793122 w 3087414"/>
              <a:gd name="connsiteY13" fmla="*/ 858261 h 1288819"/>
              <a:gd name="connsiteX14" fmla="*/ 2945522 w 3087414"/>
              <a:gd name="connsiteY14" fmla="*/ 867922 h 1288819"/>
              <a:gd name="connsiteX15" fmla="*/ 2853556 w 3087414"/>
              <a:gd name="connsiteY15" fmla="*/ 858261 h 1288819"/>
              <a:gd name="connsiteX16" fmla="*/ 2961287 w 3087414"/>
              <a:gd name="connsiteY16" fmla="*/ 867922 h 1288819"/>
              <a:gd name="connsiteX17" fmla="*/ 2977054 w 3087414"/>
              <a:gd name="connsiteY17" fmla="*/ 998352 h 1288819"/>
              <a:gd name="connsiteX18" fmla="*/ 2942897 w 3087414"/>
              <a:gd name="connsiteY18" fmla="*/ 1150941 h 1288819"/>
              <a:gd name="connsiteX19" fmla="*/ 1813035 w 3087414"/>
              <a:gd name="connsiteY19" fmla="*/ 1028230 h 1288819"/>
              <a:gd name="connsiteX20" fmla="*/ 1823542 w 3087414"/>
              <a:gd name="connsiteY20" fmla="*/ 1152936 h 1288819"/>
              <a:gd name="connsiteX21" fmla="*/ 1807777 w 3087414"/>
              <a:gd name="connsiteY21" fmla="*/ 1191582 h 1288819"/>
              <a:gd name="connsiteX22" fmla="*/ 1636987 w 3087414"/>
              <a:gd name="connsiteY22" fmla="*/ 1101793 h 1288819"/>
              <a:gd name="connsiteX23" fmla="*/ 1056290 w 3087414"/>
              <a:gd name="connsiteY23" fmla="*/ 1167428 h 1288819"/>
              <a:gd name="connsiteX24" fmla="*/ 772510 w 3087414"/>
              <a:gd name="connsiteY24" fmla="*/ 1142819 h 1288819"/>
              <a:gd name="connsiteX25" fmla="*/ 520262 w 3087414"/>
              <a:gd name="connsiteY25" fmla="*/ 1140299 h 1288819"/>
              <a:gd name="connsiteX26" fmla="*/ 630621 w 3087414"/>
              <a:gd name="connsiteY26" fmla="*/ 867883 h 1288819"/>
              <a:gd name="connsiteX27" fmla="*/ 465083 w 3087414"/>
              <a:gd name="connsiteY27" fmla="*/ 800980 h 1288819"/>
              <a:gd name="connsiteX28" fmla="*/ 465084 w 3087414"/>
              <a:gd name="connsiteY28" fmla="*/ 795496 h 1288819"/>
              <a:gd name="connsiteX29" fmla="*/ 457201 w 3087414"/>
              <a:gd name="connsiteY29" fmla="*/ 748239 h 1288819"/>
              <a:gd name="connsiteX30" fmla="*/ 105105 w 3087414"/>
              <a:gd name="connsiteY30" fmla="*/ 539957 h 1288819"/>
              <a:gd name="connsiteX31" fmla="*/ 0 w 3087414"/>
              <a:gd name="connsiteY31" fmla="*/ 387684 h 1288819"/>
              <a:gd name="connsiteX32" fmla="*/ 693683 w 3087414"/>
              <a:gd name="connsiteY32" fmla="*/ 142670 h 1288819"/>
              <a:gd name="connsiteX33" fmla="*/ 835572 w 3087414"/>
              <a:gd name="connsiteY33" fmla="*/ 48077 h 1288819"/>
              <a:gd name="connsiteX34" fmla="*/ 1166648 w 3087414"/>
              <a:gd name="connsiteY34" fmla="*/ 780 h 1288819"/>
              <a:gd name="connsiteX35" fmla="*/ 1387366 w 3087414"/>
              <a:gd name="connsiteY35" fmla="*/ 63842 h 1288819"/>
              <a:gd name="connsiteX0" fmla="*/ 1387366 w 3087414"/>
              <a:gd name="connsiteY0" fmla="*/ 63842 h 1288819"/>
              <a:gd name="connsiteX1" fmla="*/ 1497724 w 3087414"/>
              <a:gd name="connsiteY1" fmla="*/ 79608 h 1288819"/>
              <a:gd name="connsiteX2" fmla="*/ 1639614 w 3087414"/>
              <a:gd name="connsiteY2" fmla="*/ 158435 h 1288819"/>
              <a:gd name="connsiteX3" fmla="*/ 1718441 w 3087414"/>
              <a:gd name="connsiteY3" fmla="*/ 316090 h 1288819"/>
              <a:gd name="connsiteX4" fmla="*/ 2480441 w 3087414"/>
              <a:gd name="connsiteY4" fmla="*/ 536808 h 1288819"/>
              <a:gd name="connsiteX5" fmla="*/ 2472560 w 3087414"/>
              <a:gd name="connsiteY5" fmla="*/ 621345 h 1288819"/>
              <a:gd name="connsiteX6" fmla="*/ 2559268 w 3087414"/>
              <a:gd name="connsiteY6" fmla="*/ 607063 h 1288819"/>
              <a:gd name="connsiteX7" fmla="*/ 2727433 w 3087414"/>
              <a:gd name="connsiteY7" fmla="*/ 607063 h 1288819"/>
              <a:gd name="connsiteX8" fmla="*/ 2722178 w 3087414"/>
              <a:gd name="connsiteY8" fmla="*/ 756816 h 1288819"/>
              <a:gd name="connsiteX9" fmla="*/ 2937642 w 3087414"/>
              <a:gd name="connsiteY9" fmla="*/ 857456 h 1288819"/>
              <a:gd name="connsiteX10" fmla="*/ 3087414 w 3087414"/>
              <a:gd name="connsiteY10" fmla="*/ 867883 h 1288819"/>
              <a:gd name="connsiteX11" fmla="*/ 2927131 w 3087414"/>
              <a:gd name="connsiteY11" fmla="*/ 870758 h 1288819"/>
              <a:gd name="connsiteX12" fmla="*/ 2929756 w 3087414"/>
              <a:gd name="connsiteY12" fmla="*/ 867922 h 1288819"/>
              <a:gd name="connsiteX13" fmla="*/ 2793122 w 3087414"/>
              <a:gd name="connsiteY13" fmla="*/ 858261 h 1288819"/>
              <a:gd name="connsiteX14" fmla="*/ 2945522 w 3087414"/>
              <a:gd name="connsiteY14" fmla="*/ 867922 h 1288819"/>
              <a:gd name="connsiteX15" fmla="*/ 2853556 w 3087414"/>
              <a:gd name="connsiteY15" fmla="*/ 858261 h 1288819"/>
              <a:gd name="connsiteX16" fmla="*/ 2961287 w 3087414"/>
              <a:gd name="connsiteY16" fmla="*/ 867922 h 1288819"/>
              <a:gd name="connsiteX17" fmla="*/ 2977054 w 3087414"/>
              <a:gd name="connsiteY17" fmla="*/ 998352 h 1288819"/>
              <a:gd name="connsiteX18" fmla="*/ 2942897 w 3087414"/>
              <a:gd name="connsiteY18" fmla="*/ 1150941 h 1288819"/>
              <a:gd name="connsiteX19" fmla="*/ 1813035 w 3087414"/>
              <a:gd name="connsiteY19" fmla="*/ 1215019 h 1288819"/>
              <a:gd name="connsiteX20" fmla="*/ 1823542 w 3087414"/>
              <a:gd name="connsiteY20" fmla="*/ 1152936 h 1288819"/>
              <a:gd name="connsiteX21" fmla="*/ 1807777 w 3087414"/>
              <a:gd name="connsiteY21" fmla="*/ 1191582 h 1288819"/>
              <a:gd name="connsiteX22" fmla="*/ 1636987 w 3087414"/>
              <a:gd name="connsiteY22" fmla="*/ 1101793 h 1288819"/>
              <a:gd name="connsiteX23" fmla="*/ 1056290 w 3087414"/>
              <a:gd name="connsiteY23" fmla="*/ 1167428 h 1288819"/>
              <a:gd name="connsiteX24" fmla="*/ 772510 w 3087414"/>
              <a:gd name="connsiteY24" fmla="*/ 1142819 h 1288819"/>
              <a:gd name="connsiteX25" fmla="*/ 520262 w 3087414"/>
              <a:gd name="connsiteY25" fmla="*/ 1140299 h 1288819"/>
              <a:gd name="connsiteX26" fmla="*/ 630621 w 3087414"/>
              <a:gd name="connsiteY26" fmla="*/ 867883 h 1288819"/>
              <a:gd name="connsiteX27" fmla="*/ 465083 w 3087414"/>
              <a:gd name="connsiteY27" fmla="*/ 800980 h 1288819"/>
              <a:gd name="connsiteX28" fmla="*/ 465084 w 3087414"/>
              <a:gd name="connsiteY28" fmla="*/ 795496 h 1288819"/>
              <a:gd name="connsiteX29" fmla="*/ 457201 w 3087414"/>
              <a:gd name="connsiteY29" fmla="*/ 748239 h 1288819"/>
              <a:gd name="connsiteX30" fmla="*/ 105105 w 3087414"/>
              <a:gd name="connsiteY30" fmla="*/ 539957 h 1288819"/>
              <a:gd name="connsiteX31" fmla="*/ 0 w 3087414"/>
              <a:gd name="connsiteY31" fmla="*/ 387684 h 1288819"/>
              <a:gd name="connsiteX32" fmla="*/ 693683 w 3087414"/>
              <a:gd name="connsiteY32" fmla="*/ 142670 h 1288819"/>
              <a:gd name="connsiteX33" fmla="*/ 835572 w 3087414"/>
              <a:gd name="connsiteY33" fmla="*/ 48077 h 1288819"/>
              <a:gd name="connsiteX34" fmla="*/ 1166648 w 3087414"/>
              <a:gd name="connsiteY34" fmla="*/ 780 h 1288819"/>
              <a:gd name="connsiteX35" fmla="*/ 1387366 w 3087414"/>
              <a:gd name="connsiteY35" fmla="*/ 63842 h 1288819"/>
              <a:gd name="connsiteX0" fmla="*/ 1506924 w 3206972"/>
              <a:gd name="connsiteY0" fmla="*/ 63842 h 1288819"/>
              <a:gd name="connsiteX1" fmla="*/ 1617282 w 3206972"/>
              <a:gd name="connsiteY1" fmla="*/ 79608 h 1288819"/>
              <a:gd name="connsiteX2" fmla="*/ 1759172 w 3206972"/>
              <a:gd name="connsiteY2" fmla="*/ 158435 h 1288819"/>
              <a:gd name="connsiteX3" fmla="*/ 1837999 w 3206972"/>
              <a:gd name="connsiteY3" fmla="*/ 316090 h 1288819"/>
              <a:gd name="connsiteX4" fmla="*/ 2599999 w 3206972"/>
              <a:gd name="connsiteY4" fmla="*/ 536808 h 1288819"/>
              <a:gd name="connsiteX5" fmla="*/ 2592118 w 3206972"/>
              <a:gd name="connsiteY5" fmla="*/ 621345 h 1288819"/>
              <a:gd name="connsiteX6" fmla="*/ 2678826 w 3206972"/>
              <a:gd name="connsiteY6" fmla="*/ 607063 h 1288819"/>
              <a:gd name="connsiteX7" fmla="*/ 2846991 w 3206972"/>
              <a:gd name="connsiteY7" fmla="*/ 607063 h 1288819"/>
              <a:gd name="connsiteX8" fmla="*/ 2841736 w 3206972"/>
              <a:gd name="connsiteY8" fmla="*/ 756816 h 1288819"/>
              <a:gd name="connsiteX9" fmla="*/ 3057200 w 3206972"/>
              <a:gd name="connsiteY9" fmla="*/ 857456 h 1288819"/>
              <a:gd name="connsiteX10" fmla="*/ 3206972 w 3206972"/>
              <a:gd name="connsiteY10" fmla="*/ 867883 h 1288819"/>
              <a:gd name="connsiteX11" fmla="*/ 3046689 w 3206972"/>
              <a:gd name="connsiteY11" fmla="*/ 870758 h 1288819"/>
              <a:gd name="connsiteX12" fmla="*/ 3049314 w 3206972"/>
              <a:gd name="connsiteY12" fmla="*/ 867922 h 1288819"/>
              <a:gd name="connsiteX13" fmla="*/ 2912680 w 3206972"/>
              <a:gd name="connsiteY13" fmla="*/ 858261 h 1288819"/>
              <a:gd name="connsiteX14" fmla="*/ 3065080 w 3206972"/>
              <a:gd name="connsiteY14" fmla="*/ 867922 h 1288819"/>
              <a:gd name="connsiteX15" fmla="*/ 2973114 w 3206972"/>
              <a:gd name="connsiteY15" fmla="*/ 858261 h 1288819"/>
              <a:gd name="connsiteX16" fmla="*/ 3080845 w 3206972"/>
              <a:gd name="connsiteY16" fmla="*/ 867922 h 1288819"/>
              <a:gd name="connsiteX17" fmla="*/ 3096612 w 3206972"/>
              <a:gd name="connsiteY17" fmla="*/ 998352 h 1288819"/>
              <a:gd name="connsiteX18" fmla="*/ 3062455 w 3206972"/>
              <a:gd name="connsiteY18" fmla="*/ 1150941 h 1288819"/>
              <a:gd name="connsiteX19" fmla="*/ 1932593 w 3206972"/>
              <a:gd name="connsiteY19" fmla="*/ 1215019 h 1288819"/>
              <a:gd name="connsiteX20" fmla="*/ 1943100 w 3206972"/>
              <a:gd name="connsiteY20" fmla="*/ 1152936 h 1288819"/>
              <a:gd name="connsiteX21" fmla="*/ 1927335 w 3206972"/>
              <a:gd name="connsiteY21" fmla="*/ 1191582 h 1288819"/>
              <a:gd name="connsiteX22" fmla="*/ 1756545 w 3206972"/>
              <a:gd name="connsiteY22" fmla="*/ 1101793 h 1288819"/>
              <a:gd name="connsiteX23" fmla="*/ 1175848 w 3206972"/>
              <a:gd name="connsiteY23" fmla="*/ 1167428 h 1288819"/>
              <a:gd name="connsiteX24" fmla="*/ 892068 w 3206972"/>
              <a:gd name="connsiteY24" fmla="*/ 1142819 h 1288819"/>
              <a:gd name="connsiteX25" fmla="*/ 639820 w 3206972"/>
              <a:gd name="connsiteY25" fmla="*/ 1140299 h 1288819"/>
              <a:gd name="connsiteX26" fmla="*/ 750179 w 3206972"/>
              <a:gd name="connsiteY26" fmla="*/ 867883 h 1288819"/>
              <a:gd name="connsiteX27" fmla="*/ 27590 w 3206972"/>
              <a:gd name="connsiteY27" fmla="*/ 867922 h 1288819"/>
              <a:gd name="connsiteX28" fmla="*/ 584641 w 3206972"/>
              <a:gd name="connsiteY28" fmla="*/ 800980 h 1288819"/>
              <a:gd name="connsiteX29" fmla="*/ 584642 w 3206972"/>
              <a:gd name="connsiteY29" fmla="*/ 795496 h 1288819"/>
              <a:gd name="connsiteX30" fmla="*/ 576759 w 3206972"/>
              <a:gd name="connsiteY30" fmla="*/ 748239 h 1288819"/>
              <a:gd name="connsiteX31" fmla="*/ 224663 w 3206972"/>
              <a:gd name="connsiteY31" fmla="*/ 539957 h 1288819"/>
              <a:gd name="connsiteX32" fmla="*/ 119558 w 3206972"/>
              <a:gd name="connsiteY32" fmla="*/ 387684 h 1288819"/>
              <a:gd name="connsiteX33" fmla="*/ 813241 w 3206972"/>
              <a:gd name="connsiteY33" fmla="*/ 142670 h 1288819"/>
              <a:gd name="connsiteX34" fmla="*/ 955130 w 3206972"/>
              <a:gd name="connsiteY34" fmla="*/ 48077 h 1288819"/>
              <a:gd name="connsiteX35" fmla="*/ 1286206 w 3206972"/>
              <a:gd name="connsiteY35" fmla="*/ 780 h 1288819"/>
              <a:gd name="connsiteX36" fmla="*/ 1506924 w 3206972"/>
              <a:gd name="connsiteY36"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787403 w 3244196"/>
              <a:gd name="connsiteY26" fmla="*/ 867883 h 1288819"/>
              <a:gd name="connsiteX27" fmla="*/ 232980 w 3244196"/>
              <a:gd name="connsiteY27" fmla="*/ 998352 h 1288819"/>
              <a:gd name="connsiteX28" fmla="*/ 64814 w 3244196"/>
              <a:gd name="connsiteY28" fmla="*/ 867922 h 1288819"/>
              <a:gd name="connsiteX29" fmla="*/ 621865 w 3244196"/>
              <a:gd name="connsiteY29" fmla="*/ 800980 h 1288819"/>
              <a:gd name="connsiteX30" fmla="*/ 621866 w 3244196"/>
              <a:gd name="connsiteY30" fmla="*/ 795496 h 1288819"/>
              <a:gd name="connsiteX31" fmla="*/ 613983 w 3244196"/>
              <a:gd name="connsiteY31" fmla="*/ 748239 h 1288819"/>
              <a:gd name="connsiteX32" fmla="*/ 261887 w 3244196"/>
              <a:gd name="connsiteY32" fmla="*/ 539957 h 1288819"/>
              <a:gd name="connsiteX33" fmla="*/ 156782 w 3244196"/>
              <a:gd name="connsiteY33" fmla="*/ 387684 h 1288819"/>
              <a:gd name="connsiteX34" fmla="*/ 850465 w 3244196"/>
              <a:gd name="connsiteY34" fmla="*/ 142670 h 1288819"/>
              <a:gd name="connsiteX35" fmla="*/ 992354 w 3244196"/>
              <a:gd name="connsiteY35" fmla="*/ 48077 h 1288819"/>
              <a:gd name="connsiteX36" fmla="*/ 1323430 w 3244196"/>
              <a:gd name="connsiteY36" fmla="*/ 780 h 1288819"/>
              <a:gd name="connsiteX37" fmla="*/ 1544148 w 3244196"/>
              <a:gd name="connsiteY37"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787403 w 3244196"/>
              <a:gd name="connsiteY26" fmla="*/ 867883 h 1288819"/>
              <a:gd name="connsiteX27" fmla="*/ 293414 w 3244196"/>
              <a:gd name="connsiteY27" fmla="*/ 1091746 h 1288819"/>
              <a:gd name="connsiteX28" fmla="*/ 232980 w 3244196"/>
              <a:gd name="connsiteY28" fmla="*/ 998352 h 1288819"/>
              <a:gd name="connsiteX29" fmla="*/ 64814 w 3244196"/>
              <a:gd name="connsiteY29" fmla="*/ 867922 h 1288819"/>
              <a:gd name="connsiteX30" fmla="*/ 621865 w 3244196"/>
              <a:gd name="connsiteY30" fmla="*/ 800980 h 1288819"/>
              <a:gd name="connsiteX31" fmla="*/ 621866 w 3244196"/>
              <a:gd name="connsiteY31" fmla="*/ 795496 h 1288819"/>
              <a:gd name="connsiteX32" fmla="*/ 613983 w 3244196"/>
              <a:gd name="connsiteY32" fmla="*/ 748239 h 1288819"/>
              <a:gd name="connsiteX33" fmla="*/ 261887 w 3244196"/>
              <a:gd name="connsiteY33" fmla="*/ 539957 h 1288819"/>
              <a:gd name="connsiteX34" fmla="*/ 156782 w 3244196"/>
              <a:gd name="connsiteY34" fmla="*/ 387684 h 1288819"/>
              <a:gd name="connsiteX35" fmla="*/ 850465 w 3244196"/>
              <a:gd name="connsiteY35" fmla="*/ 142670 h 1288819"/>
              <a:gd name="connsiteX36" fmla="*/ 992354 w 3244196"/>
              <a:gd name="connsiteY36" fmla="*/ 48077 h 1288819"/>
              <a:gd name="connsiteX37" fmla="*/ 1323430 w 3244196"/>
              <a:gd name="connsiteY37" fmla="*/ 780 h 1288819"/>
              <a:gd name="connsiteX38" fmla="*/ 1544148 w 3244196"/>
              <a:gd name="connsiteY38"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787403 w 3244196"/>
              <a:gd name="connsiteY26" fmla="*/ 867883 h 1288819"/>
              <a:gd name="connsiteX27" fmla="*/ 766380 w 3244196"/>
              <a:gd name="connsiteY27" fmla="*/ 1111069 h 1288819"/>
              <a:gd name="connsiteX28" fmla="*/ 293414 w 3244196"/>
              <a:gd name="connsiteY28" fmla="*/ 1091746 h 1288819"/>
              <a:gd name="connsiteX29" fmla="*/ 232980 w 3244196"/>
              <a:gd name="connsiteY29" fmla="*/ 998352 h 1288819"/>
              <a:gd name="connsiteX30" fmla="*/ 64814 w 3244196"/>
              <a:gd name="connsiteY30" fmla="*/ 867922 h 1288819"/>
              <a:gd name="connsiteX31" fmla="*/ 621865 w 3244196"/>
              <a:gd name="connsiteY31" fmla="*/ 800980 h 1288819"/>
              <a:gd name="connsiteX32" fmla="*/ 621866 w 3244196"/>
              <a:gd name="connsiteY32" fmla="*/ 795496 h 1288819"/>
              <a:gd name="connsiteX33" fmla="*/ 613983 w 3244196"/>
              <a:gd name="connsiteY33" fmla="*/ 748239 h 1288819"/>
              <a:gd name="connsiteX34" fmla="*/ 261887 w 3244196"/>
              <a:gd name="connsiteY34" fmla="*/ 539957 h 1288819"/>
              <a:gd name="connsiteX35" fmla="*/ 156782 w 3244196"/>
              <a:gd name="connsiteY35" fmla="*/ 387684 h 1288819"/>
              <a:gd name="connsiteX36" fmla="*/ 850465 w 3244196"/>
              <a:gd name="connsiteY36" fmla="*/ 142670 h 1288819"/>
              <a:gd name="connsiteX37" fmla="*/ 992354 w 3244196"/>
              <a:gd name="connsiteY37" fmla="*/ 48077 h 1288819"/>
              <a:gd name="connsiteX38" fmla="*/ 1323430 w 3244196"/>
              <a:gd name="connsiteY38" fmla="*/ 780 h 1288819"/>
              <a:gd name="connsiteX39" fmla="*/ 1544148 w 3244196"/>
              <a:gd name="connsiteY39"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406403 w 3244196"/>
              <a:gd name="connsiteY26" fmla="*/ 1101369 h 1288819"/>
              <a:gd name="connsiteX27" fmla="*/ 766380 w 3244196"/>
              <a:gd name="connsiteY27" fmla="*/ 1111069 h 1288819"/>
              <a:gd name="connsiteX28" fmla="*/ 293414 w 3244196"/>
              <a:gd name="connsiteY28" fmla="*/ 1091746 h 1288819"/>
              <a:gd name="connsiteX29" fmla="*/ 232980 w 3244196"/>
              <a:gd name="connsiteY29" fmla="*/ 998352 h 1288819"/>
              <a:gd name="connsiteX30" fmla="*/ 64814 w 3244196"/>
              <a:gd name="connsiteY30" fmla="*/ 867922 h 1288819"/>
              <a:gd name="connsiteX31" fmla="*/ 621865 w 3244196"/>
              <a:gd name="connsiteY31" fmla="*/ 800980 h 1288819"/>
              <a:gd name="connsiteX32" fmla="*/ 621866 w 3244196"/>
              <a:gd name="connsiteY32" fmla="*/ 795496 h 1288819"/>
              <a:gd name="connsiteX33" fmla="*/ 613983 w 3244196"/>
              <a:gd name="connsiteY33" fmla="*/ 748239 h 1288819"/>
              <a:gd name="connsiteX34" fmla="*/ 261887 w 3244196"/>
              <a:gd name="connsiteY34" fmla="*/ 539957 h 1288819"/>
              <a:gd name="connsiteX35" fmla="*/ 156782 w 3244196"/>
              <a:gd name="connsiteY35" fmla="*/ 387684 h 1288819"/>
              <a:gd name="connsiteX36" fmla="*/ 850465 w 3244196"/>
              <a:gd name="connsiteY36" fmla="*/ 142670 h 1288819"/>
              <a:gd name="connsiteX37" fmla="*/ 992354 w 3244196"/>
              <a:gd name="connsiteY37" fmla="*/ 48077 h 1288819"/>
              <a:gd name="connsiteX38" fmla="*/ 1323430 w 3244196"/>
              <a:gd name="connsiteY38" fmla="*/ 780 h 1288819"/>
              <a:gd name="connsiteX39" fmla="*/ 1544148 w 3244196"/>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10667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922282 w 3544613"/>
              <a:gd name="connsiteY31" fmla="*/ 800980 h 1288819"/>
              <a:gd name="connsiteX32" fmla="*/ 9222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10667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922282 w 3544613"/>
              <a:gd name="connsiteY31" fmla="*/ 800980 h 1288819"/>
              <a:gd name="connsiteX32" fmla="*/ 2364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10667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236482 w 3544613"/>
              <a:gd name="connsiteY31" fmla="*/ 800980 h 1288819"/>
              <a:gd name="connsiteX32" fmla="*/ 2364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6095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236482 w 3544613"/>
              <a:gd name="connsiteY31" fmla="*/ 800980 h 1288819"/>
              <a:gd name="connsiteX32" fmla="*/ 2364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18590 w 3544613"/>
              <a:gd name="connsiteY14" fmla="*/ 865413 h 1288819"/>
              <a:gd name="connsiteX15" fmla="*/ 3402721 w 3544613"/>
              <a:gd name="connsiteY15" fmla="*/ 867922 h 1288819"/>
              <a:gd name="connsiteX16" fmla="*/ 3310755 w 3544613"/>
              <a:gd name="connsiteY16" fmla="*/ 858261 h 1288819"/>
              <a:gd name="connsiteX17" fmla="*/ 3418486 w 3544613"/>
              <a:gd name="connsiteY17" fmla="*/ 867922 h 1288819"/>
              <a:gd name="connsiteX18" fmla="*/ 3434253 w 3544613"/>
              <a:gd name="connsiteY18" fmla="*/ 998352 h 1288819"/>
              <a:gd name="connsiteX19" fmla="*/ 3400096 w 3544613"/>
              <a:gd name="connsiteY19" fmla="*/ 1150941 h 1288819"/>
              <a:gd name="connsiteX20" fmla="*/ 2270234 w 3544613"/>
              <a:gd name="connsiteY20" fmla="*/ 1215019 h 1288819"/>
              <a:gd name="connsiteX21" fmla="*/ 2280741 w 3544613"/>
              <a:gd name="connsiteY21" fmla="*/ 1152936 h 1288819"/>
              <a:gd name="connsiteX22" fmla="*/ 2264976 w 3544613"/>
              <a:gd name="connsiteY22" fmla="*/ 1191582 h 1288819"/>
              <a:gd name="connsiteX23" fmla="*/ 2094186 w 3544613"/>
              <a:gd name="connsiteY23" fmla="*/ 1101793 h 1288819"/>
              <a:gd name="connsiteX24" fmla="*/ 1513489 w 3544613"/>
              <a:gd name="connsiteY24" fmla="*/ 1167428 h 1288819"/>
              <a:gd name="connsiteX25" fmla="*/ 1229709 w 3544613"/>
              <a:gd name="connsiteY25" fmla="*/ 1142819 h 1288819"/>
              <a:gd name="connsiteX26" fmla="*/ 977461 w 3544613"/>
              <a:gd name="connsiteY26" fmla="*/ 1140299 h 1288819"/>
              <a:gd name="connsiteX27" fmla="*/ 706820 w 3544613"/>
              <a:gd name="connsiteY27" fmla="*/ 1101369 h 1288819"/>
              <a:gd name="connsiteX28" fmla="*/ 609597 w 3544613"/>
              <a:gd name="connsiteY28" fmla="*/ 1111069 h 1288819"/>
              <a:gd name="connsiteX29" fmla="*/ 593831 w 3544613"/>
              <a:gd name="connsiteY29" fmla="*/ 1091746 h 1288819"/>
              <a:gd name="connsiteX30" fmla="*/ 533397 w 3544613"/>
              <a:gd name="connsiteY30" fmla="*/ 998352 h 1288819"/>
              <a:gd name="connsiteX31" fmla="*/ 365231 w 3544613"/>
              <a:gd name="connsiteY31" fmla="*/ 867922 h 1288819"/>
              <a:gd name="connsiteX32" fmla="*/ 236482 w 3544613"/>
              <a:gd name="connsiteY32" fmla="*/ 800980 h 1288819"/>
              <a:gd name="connsiteX33" fmla="*/ 236483 w 3544613"/>
              <a:gd name="connsiteY33" fmla="*/ 795496 h 1288819"/>
              <a:gd name="connsiteX34" fmla="*/ 0 w 3544613"/>
              <a:gd name="connsiteY34" fmla="*/ 608148 h 1288819"/>
              <a:gd name="connsiteX35" fmla="*/ 562304 w 3544613"/>
              <a:gd name="connsiteY35" fmla="*/ 539957 h 1288819"/>
              <a:gd name="connsiteX36" fmla="*/ 457199 w 3544613"/>
              <a:gd name="connsiteY36" fmla="*/ 387684 h 1288819"/>
              <a:gd name="connsiteX37" fmla="*/ 1150882 w 3544613"/>
              <a:gd name="connsiteY37" fmla="*/ 142670 h 1288819"/>
              <a:gd name="connsiteX38" fmla="*/ 1292771 w 3544613"/>
              <a:gd name="connsiteY38" fmla="*/ 48077 h 1288819"/>
              <a:gd name="connsiteX39" fmla="*/ 1623847 w 3544613"/>
              <a:gd name="connsiteY39" fmla="*/ 780 h 1288819"/>
              <a:gd name="connsiteX40" fmla="*/ 1844565 w 3544613"/>
              <a:gd name="connsiteY40" fmla="*/ 63842 h 1288819"/>
              <a:gd name="connsiteX0" fmla="*/ 1844565 w 3544829"/>
              <a:gd name="connsiteY0" fmla="*/ 63842 h 1288819"/>
              <a:gd name="connsiteX1" fmla="*/ 1954923 w 3544829"/>
              <a:gd name="connsiteY1" fmla="*/ 79608 h 1288819"/>
              <a:gd name="connsiteX2" fmla="*/ 2096813 w 3544829"/>
              <a:gd name="connsiteY2" fmla="*/ 158435 h 1288819"/>
              <a:gd name="connsiteX3" fmla="*/ 2175640 w 3544829"/>
              <a:gd name="connsiteY3" fmla="*/ 316090 h 1288819"/>
              <a:gd name="connsiteX4" fmla="*/ 2937640 w 3544829"/>
              <a:gd name="connsiteY4" fmla="*/ 536808 h 1288819"/>
              <a:gd name="connsiteX5" fmla="*/ 2929759 w 3544829"/>
              <a:gd name="connsiteY5" fmla="*/ 621345 h 1288819"/>
              <a:gd name="connsiteX6" fmla="*/ 3016467 w 3544829"/>
              <a:gd name="connsiteY6" fmla="*/ 607063 h 1288819"/>
              <a:gd name="connsiteX7" fmla="*/ 3184632 w 3544829"/>
              <a:gd name="connsiteY7" fmla="*/ 607063 h 1288819"/>
              <a:gd name="connsiteX8" fmla="*/ 3179377 w 3544829"/>
              <a:gd name="connsiteY8" fmla="*/ 756816 h 1288819"/>
              <a:gd name="connsiteX9" fmla="*/ 3394841 w 3544829"/>
              <a:gd name="connsiteY9" fmla="*/ 857456 h 1288819"/>
              <a:gd name="connsiteX10" fmla="*/ 3544613 w 3544829"/>
              <a:gd name="connsiteY10" fmla="*/ 867883 h 1288819"/>
              <a:gd name="connsiteX11" fmla="*/ 3316660 w 3544829"/>
              <a:gd name="connsiteY11" fmla="*/ 872690 h 1288819"/>
              <a:gd name="connsiteX12" fmla="*/ 3384330 w 3544829"/>
              <a:gd name="connsiteY12" fmla="*/ 870758 h 1288819"/>
              <a:gd name="connsiteX13" fmla="*/ 3386955 w 3544829"/>
              <a:gd name="connsiteY13" fmla="*/ 867922 h 1288819"/>
              <a:gd name="connsiteX14" fmla="*/ 3250321 w 3544829"/>
              <a:gd name="connsiteY14" fmla="*/ 858261 h 1288819"/>
              <a:gd name="connsiteX15" fmla="*/ 3418590 w 3544829"/>
              <a:gd name="connsiteY15" fmla="*/ 865413 h 1288819"/>
              <a:gd name="connsiteX16" fmla="*/ 3402721 w 3544829"/>
              <a:gd name="connsiteY16" fmla="*/ 867922 h 1288819"/>
              <a:gd name="connsiteX17" fmla="*/ 3310755 w 3544829"/>
              <a:gd name="connsiteY17" fmla="*/ 858261 h 1288819"/>
              <a:gd name="connsiteX18" fmla="*/ 3418486 w 3544829"/>
              <a:gd name="connsiteY18" fmla="*/ 867922 h 1288819"/>
              <a:gd name="connsiteX19" fmla="*/ 3434253 w 3544829"/>
              <a:gd name="connsiteY19" fmla="*/ 998352 h 1288819"/>
              <a:gd name="connsiteX20" fmla="*/ 3400096 w 3544829"/>
              <a:gd name="connsiteY20" fmla="*/ 1150941 h 1288819"/>
              <a:gd name="connsiteX21" fmla="*/ 2270234 w 3544829"/>
              <a:gd name="connsiteY21" fmla="*/ 1215019 h 1288819"/>
              <a:gd name="connsiteX22" fmla="*/ 2280741 w 3544829"/>
              <a:gd name="connsiteY22" fmla="*/ 1152936 h 1288819"/>
              <a:gd name="connsiteX23" fmla="*/ 2264976 w 3544829"/>
              <a:gd name="connsiteY23" fmla="*/ 1191582 h 1288819"/>
              <a:gd name="connsiteX24" fmla="*/ 2094186 w 3544829"/>
              <a:gd name="connsiteY24" fmla="*/ 1101793 h 1288819"/>
              <a:gd name="connsiteX25" fmla="*/ 1513489 w 3544829"/>
              <a:gd name="connsiteY25" fmla="*/ 1167428 h 1288819"/>
              <a:gd name="connsiteX26" fmla="*/ 1229709 w 3544829"/>
              <a:gd name="connsiteY26" fmla="*/ 1142819 h 1288819"/>
              <a:gd name="connsiteX27" fmla="*/ 977461 w 3544829"/>
              <a:gd name="connsiteY27" fmla="*/ 1140299 h 1288819"/>
              <a:gd name="connsiteX28" fmla="*/ 706820 w 3544829"/>
              <a:gd name="connsiteY28" fmla="*/ 1101369 h 1288819"/>
              <a:gd name="connsiteX29" fmla="*/ 609597 w 3544829"/>
              <a:gd name="connsiteY29" fmla="*/ 1111069 h 1288819"/>
              <a:gd name="connsiteX30" fmla="*/ 593831 w 3544829"/>
              <a:gd name="connsiteY30" fmla="*/ 1091746 h 1288819"/>
              <a:gd name="connsiteX31" fmla="*/ 533397 w 3544829"/>
              <a:gd name="connsiteY31" fmla="*/ 998352 h 1288819"/>
              <a:gd name="connsiteX32" fmla="*/ 365231 w 3544829"/>
              <a:gd name="connsiteY32" fmla="*/ 867922 h 1288819"/>
              <a:gd name="connsiteX33" fmla="*/ 236482 w 3544829"/>
              <a:gd name="connsiteY33" fmla="*/ 800980 h 1288819"/>
              <a:gd name="connsiteX34" fmla="*/ 236483 w 3544829"/>
              <a:gd name="connsiteY34" fmla="*/ 795496 h 1288819"/>
              <a:gd name="connsiteX35" fmla="*/ 0 w 3544829"/>
              <a:gd name="connsiteY35" fmla="*/ 608148 h 1288819"/>
              <a:gd name="connsiteX36" fmla="*/ 562304 w 3544829"/>
              <a:gd name="connsiteY36" fmla="*/ 539957 h 1288819"/>
              <a:gd name="connsiteX37" fmla="*/ 457199 w 3544829"/>
              <a:gd name="connsiteY37" fmla="*/ 387684 h 1288819"/>
              <a:gd name="connsiteX38" fmla="*/ 1150882 w 3544829"/>
              <a:gd name="connsiteY38" fmla="*/ 142670 h 1288819"/>
              <a:gd name="connsiteX39" fmla="*/ 1292771 w 3544829"/>
              <a:gd name="connsiteY39" fmla="*/ 48077 h 1288819"/>
              <a:gd name="connsiteX40" fmla="*/ 1623847 w 3544829"/>
              <a:gd name="connsiteY40" fmla="*/ 780 h 1288819"/>
              <a:gd name="connsiteX41" fmla="*/ 1844565 w 3544829"/>
              <a:gd name="connsiteY41"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418590 w 3434253"/>
              <a:gd name="connsiteY15" fmla="*/ 865413 h 1288819"/>
              <a:gd name="connsiteX16" fmla="*/ 3402721 w 3434253"/>
              <a:gd name="connsiteY16" fmla="*/ 867922 h 1288819"/>
              <a:gd name="connsiteX17" fmla="*/ 3310755 w 3434253"/>
              <a:gd name="connsiteY17" fmla="*/ 858261 h 1288819"/>
              <a:gd name="connsiteX18" fmla="*/ 3418486 w 3434253"/>
              <a:gd name="connsiteY18" fmla="*/ 867922 h 1288819"/>
              <a:gd name="connsiteX19" fmla="*/ 3434253 w 3434253"/>
              <a:gd name="connsiteY19" fmla="*/ 998352 h 1288819"/>
              <a:gd name="connsiteX20" fmla="*/ 3400096 w 3434253"/>
              <a:gd name="connsiteY20" fmla="*/ 1150941 h 1288819"/>
              <a:gd name="connsiteX21" fmla="*/ 2270234 w 3434253"/>
              <a:gd name="connsiteY21" fmla="*/ 1215019 h 1288819"/>
              <a:gd name="connsiteX22" fmla="*/ 2280741 w 3434253"/>
              <a:gd name="connsiteY22" fmla="*/ 1152936 h 1288819"/>
              <a:gd name="connsiteX23" fmla="*/ 2264976 w 3434253"/>
              <a:gd name="connsiteY23" fmla="*/ 1191582 h 1288819"/>
              <a:gd name="connsiteX24" fmla="*/ 2094186 w 3434253"/>
              <a:gd name="connsiteY24" fmla="*/ 1101793 h 1288819"/>
              <a:gd name="connsiteX25" fmla="*/ 1513489 w 3434253"/>
              <a:gd name="connsiteY25" fmla="*/ 1167428 h 1288819"/>
              <a:gd name="connsiteX26" fmla="*/ 1229709 w 3434253"/>
              <a:gd name="connsiteY26" fmla="*/ 1142819 h 1288819"/>
              <a:gd name="connsiteX27" fmla="*/ 977461 w 3434253"/>
              <a:gd name="connsiteY27" fmla="*/ 1140299 h 1288819"/>
              <a:gd name="connsiteX28" fmla="*/ 706820 w 3434253"/>
              <a:gd name="connsiteY28" fmla="*/ 1101369 h 1288819"/>
              <a:gd name="connsiteX29" fmla="*/ 609597 w 3434253"/>
              <a:gd name="connsiteY29" fmla="*/ 1111069 h 1288819"/>
              <a:gd name="connsiteX30" fmla="*/ 593831 w 3434253"/>
              <a:gd name="connsiteY30" fmla="*/ 1091746 h 1288819"/>
              <a:gd name="connsiteX31" fmla="*/ 533397 w 3434253"/>
              <a:gd name="connsiteY31" fmla="*/ 998352 h 1288819"/>
              <a:gd name="connsiteX32" fmla="*/ 365231 w 3434253"/>
              <a:gd name="connsiteY32" fmla="*/ 867922 h 1288819"/>
              <a:gd name="connsiteX33" fmla="*/ 236482 w 3434253"/>
              <a:gd name="connsiteY33" fmla="*/ 800980 h 1288819"/>
              <a:gd name="connsiteX34" fmla="*/ 236483 w 3434253"/>
              <a:gd name="connsiteY34" fmla="*/ 795496 h 1288819"/>
              <a:gd name="connsiteX35" fmla="*/ 0 w 3434253"/>
              <a:gd name="connsiteY35" fmla="*/ 608148 h 1288819"/>
              <a:gd name="connsiteX36" fmla="*/ 562304 w 3434253"/>
              <a:gd name="connsiteY36" fmla="*/ 539957 h 1288819"/>
              <a:gd name="connsiteX37" fmla="*/ 457199 w 3434253"/>
              <a:gd name="connsiteY37" fmla="*/ 387684 h 1288819"/>
              <a:gd name="connsiteX38" fmla="*/ 1150882 w 3434253"/>
              <a:gd name="connsiteY38" fmla="*/ 142670 h 1288819"/>
              <a:gd name="connsiteX39" fmla="*/ 1292771 w 3434253"/>
              <a:gd name="connsiteY39" fmla="*/ 48077 h 1288819"/>
              <a:gd name="connsiteX40" fmla="*/ 1623847 w 3434253"/>
              <a:gd name="connsiteY40" fmla="*/ 780 h 1288819"/>
              <a:gd name="connsiteX41" fmla="*/ 1844565 w 3434253"/>
              <a:gd name="connsiteY41"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418590 w 3434253"/>
              <a:gd name="connsiteY16" fmla="*/ 865413 h 1288819"/>
              <a:gd name="connsiteX17" fmla="*/ 3402721 w 3434253"/>
              <a:gd name="connsiteY17" fmla="*/ 867922 h 1288819"/>
              <a:gd name="connsiteX18" fmla="*/ 3310755 w 3434253"/>
              <a:gd name="connsiteY18" fmla="*/ 858261 h 1288819"/>
              <a:gd name="connsiteX19" fmla="*/ 3418486 w 3434253"/>
              <a:gd name="connsiteY19" fmla="*/ 867922 h 1288819"/>
              <a:gd name="connsiteX20" fmla="*/ 3434253 w 3434253"/>
              <a:gd name="connsiteY20" fmla="*/ 998352 h 1288819"/>
              <a:gd name="connsiteX21" fmla="*/ 3400096 w 3434253"/>
              <a:gd name="connsiteY21" fmla="*/ 1150941 h 1288819"/>
              <a:gd name="connsiteX22" fmla="*/ 2270234 w 3434253"/>
              <a:gd name="connsiteY22" fmla="*/ 1215019 h 1288819"/>
              <a:gd name="connsiteX23" fmla="*/ 2280741 w 3434253"/>
              <a:gd name="connsiteY23" fmla="*/ 1152936 h 1288819"/>
              <a:gd name="connsiteX24" fmla="*/ 2264976 w 3434253"/>
              <a:gd name="connsiteY24" fmla="*/ 1191582 h 1288819"/>
              <a:gd name="connsiteX25" fmla="*/ 2094186 w 3434253"/>
              <a:gd name="connsiteY25" fmla="*/ 1101793 h 1288819"/>
              <a:gd name="connsiteX26" fmla="*/ 1513489 w 3434253"/>
              <a:gd name="connsiteY26" fmla="*/ 1167428 h 1288819"/>
              <a:gd name="connsiteX27" fmla="*/ 1229709 w 3434253"/>
              <a:gd name="connsiteY27" fmla="*/ 1142819 h 1288819"/>
              <a:gd name="connsiteX28" fmla="*/ 977461 w 3434253"/>
              <a:gd name="connsiteY28" fmla="*/ 1140299 h 1288819"/>
              <a:gd name="connsiteX29" fmla="*/ 706820 w 3434253"/>
              <a:gd name="connsiteY29" fmla="*/ 1101369 h 1288819"/>
              <a:gd name="connsiteX30" fmla="*/ 609597 w 3434253"/>
              <a:gd name="connsiteY30" fmla="*/ 1111069 h 1288819"/>
              <a:gd name="connsiteX31" fmla="*/ 593831 w 3434253"/>
              <a:gd name="connsiteY31" fmla="*/ 1091746 h 1288819"/>
              <a:gd name="connsiteX32" fmla="*/ 533397 w 3434253"/>
              <a:gd name="connsiteY32" fmla="*/ 998352 h 1288819"/>
              <a:gd name="connsiteX33" fmla="*/ 365231 w 3434253"/>
              <a:gd name="connsiteY33" fmla="*/ 867922 h 1288819"/>
              <a:gd name="connsiteX34" fmla="*/ 236482 w 3434253"/>
              <a:gd name="connsiteY34" fmla="*/ 800980 h 1288819"/>
              <a:gd name="connsiteX35" fmla="*/ 236483 w 3434253"/>
              <a:gd name="connsiteY35" fmla="*/ 795496 h 1288819"/>
              <a:gd name="connsiteX36" fmla="*/ 0 w 3434253"/>
              <a:gd name="connsiteY36" fmla="*/ 608148 h 1288819"/>
              <a:gd name="connsiteX37" fmla="*/ 562304 w 3434253"/>
              <a:gd name="connsiteY37" fmla="*/ 539957 h 1288819"/>
              <a:gd name="connsiteX38" fmla="*/ 457199 w 3434253"/>
              <a:gd name="connsiteY38" fmla="*/ 387684 h 1288819"/>
              <a:gd name="connsiteX39" fmla="*/ 1150882 w 3434253"/>
              <a:gd name="connsiteY39" fmla="*/ 142670 h 1288819"/>
              <a:gd name="connsiteX40" fmla="*/ 1292771 w 3434253"/>
              <a:gd name="connsiteY40" fmla="*/ 48077 h 1288819"/>
              <a:gd name="connsiteX41" fmla="*/ 1623847 w 3434253"/>
              <a:gd name="connsiteY41" fmla="*/ 780 h 1288819"/>
              <a:gd name="connsiteX42" fmla="*/ 1844565 w 3434253"/>
              <a:gd name="connsiteY42"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418590 w 3434253"/>
              <a:gd name="connsiteY16" fmla="*/ 865413 h 1288819"/>
              <a:gd name="connsiteX17" fmla="*/ 3402721 w 3434253"/>
              <a:gd name="connsiteY17" fmla="*/ 867922 h 1288819"/>
              <a:gd name="connsiteX18" fmla="*/ 3310755 w 3434253"/>
              <a:gd name="connsiteY18" fmla="*/ 858261 h 1288819"/>
              <a:gd name="connsiteX19" fmla="*/ 3418486 w 3434253"/>
              <a:gd name="connsiteY19" fmla="*/ 867922 h 1288819"/>
              <a:gd name="connsiteX20" fmla="*/ 3434253 w 3434253"/>
              <a:gd name="connsiteY20" fmla="*/ 998352 h 1288819"/>
              <a:gd name="connsiteX21" fmla="*/ 3400096 w 3434253"/>
              <a:gd name="connsiteY21" fmla="*/ 1150941 h 1288819"/>
              <a:gd name="connsiteX22" fmla="*/ 2270234 w 3434253"/>
              <a:gd name="connsiteY22" fmla="*/ 1215019 h 1288819"/>
              <a:gd name="connsiteX23" fmla="*/ 2280741 w 3434253"/>
              <a:gd name="connsiteY23" fmla="*/ 1152936 h 1288819"/>
              <a:gd name="connsiteX24" fmla="*/ 2264976 w 3434253"/>
              <a:gd name="connsiteY24" fmla="*/ 1191582 h 1288819"/>
              <a:gd name="connsiteX25" fmla="*/ 2094186 w 3434253"/>
              <a:gd name="connsiteY25" fmla="*/ 1101793 h 1288819"/>
              <a:gd name="connsiteX26" fmla="*/ 1513489 w 3434253"/>
              <a:gd name="connsiteY26" fmla="*/ 1167428 h 1288819"/>
              <a:gd name="connsiteX27" fmla="*/ 1229709 w 3434253"/>
              <a:gd name="connsiteY27" fmla="*/ 1142819 h 1288819"/>
              <a:gd name="connsiteX28" fmla="*/ 977461 w 3434253"/>
              <a:gd name="connsiteY28" fmla="*/ 1140299 h 1288819"/>
              <a:gd name="connsiteX29" fmla="*/ 706820 w 3434253"/>
              <a:gd name="connsiteY29" fmla="*/ 1101369 h 1288819"/>
              <a:gd name="connsiteX30" fmla="*/ 609597 w 3434253"/>
              <a:gd name="connsiteY30" fmla="*/ 1111069 h 1288819"/>
              <a:gd name="connsiteX31" fmla="*/ 593831 w 3434253"/>
              <a:gd name="connsiteY31" fmla="*/ 1091746 h 1288819"/>
              <a:gd name="connsiteX32" fmla="*/ 533397 w 3434253"/>
              <a:gd name="connsiteY32" fmla="*/ 998352 h 1288819"/>
              <a:gd name="connsiteX33" fmla="*/ 365231 w 3434253"/>
              <a:gd name="connsiteY33" fmla="*/ 867922 h 1288819"/>
              <a:gd name="connsiteX34" fmla="*/ 236482 w 3434253"/>
              <a:gd name="connsiteY34" fmla="*/ 800980 h 1288819"/>
              <a:gd name="connsiteX35" fmla="*/ 236483 w 3434253"/>
              <a:gd name="connsiteY35" fmla="*/ 795496 h 1288819"/>
              <a:gd name="connsiteX36" fmla="*/ 0 w 3434253"/>
              <a:gd name="connsiteY36" fmla="*/ 608148 h 1288819"/>
              <a:gd name="connsiteX37" fmla="*/ 562304 w 3434253"/>
              <a:gd name="connsiteY37" fmla="*/ 539957 h 1288819"/>
              <a:gd name="connsiteX38" fmla="*/ 457199 w 3434253"/>
              <a:gd name="connsiteY38" fmla="*/ 387684 h 1288819"/>
              <a:gd name="connsiteX39" fmla="*/ 1150882 w 3434253"/>
              <a:gd name="connsiteY39" fmla="*/ 142670 h 1288819"/>
              <a:gd name="connsiteX40" fmla="*/ 1292771 w 3434253"/>
              <a:gd name="connsiteY40" fmla="*/ 48077 h 1288819"/>
              <a:gd name="connsiteX41" fmla="*/ 1623847 w 3434253"/>
              <a:gd name="connsiteY41" fmla="*/ 780 h 1288819"/>
              <a:gd name="connsiteX42" fmla="*/ 1844565 w 3434253"/>
              <a:gd name="connsiteY42"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272127 w 3434253"/>
              <a:gd name="connsiteY16" fmla="*/ 811438 h 1288819"/>
              <a:gd name="connsiteX17" fmla="*/ 3418590 w 3434253"/>
              <a:gd name="connsiteY17" fmla="*/ 865413 h 1288819"/>
              <a:gd name="connsiteX18" fmla="*/ 3402721 w 3434253"/>
              <a:gd name="connsiteY18" fmla="*/ 867922 h 1288819"/>
              <a:gd name="connsiteX19" fmla="*/ 3310755 w 3434253"/>
              <a:gd name="connsiteY19" fmla="*/ 858261 h 1288819"/>
              <a:gd name="connsiteX20" fmla="*/ 3418486 w 3434253"/>
              <a:gd name="connsiteY20" fmla="*/ 867922 h 1288819"/>
              <a:gd name="connsiteX21" fmla="*/ 3434253 w 3434253"/>
              <a:gd name="connsiteY21" fmla="*/ 998352 h 1288819"/>
              <a:gd name="connsiteX22" fmla="*/ 3400096 w 3434253"/>
              <a:gd name="connsiteY22" fmla="*/ 1150941 h 1288819"/>
              <a:gd name="connsiteX23" fmla="*/ 2270234 w 3434253"/>
              <a:gd name="connsiteY23" fmla="*/ 1215019 h 1288819"/>
              <a:gd name="connsiteX24" fmla="*/ 2280741 w 3434253"/>
              <a:gd name="connsiteY24" fmla="*/ 1152936 h 1288819"/>
              <a:gd name="connsiteX25" fmla="*/ 2264976 w 3434253"/>
              <a:gd name="connsiteY25" fmla="*/ 1191582 h 1288819"/>
              <a:gd name="connsiteX26" fmla="*/ 2094186 w 3434253"/>
              <a:gd name="connsiteY26" fmla="*/ 1101793 h 1288819"/>
              <a:gd name="connsiteX27" fmla="*/ 1513489 w 3434253"/>
              <a:gd name="connsiteY27" fmla="*/ 1167428 h 1288819"/>
              <a:gd name="connsiteX28" fmla="*/ 1229709 w 3434253"/>
              <a:gd name="connsiteY28" fmla="*/ 1142819 h 1288819"/>
              <a:gd name="connsiteX29" fmla="*/ 977461 w 3434253"/>
              <a:gd name="connsiteY29" fmla="*/ 1140299 h 1288819"/>
              <a:gd name="connsiteX30" fmla="*/ 706820 w 3434253"/>
              <a:gd name="connsiteY30" fmla="*/ 1101369 h 1288819"/>
              <a:gd name="connsiteX31" fmla="*/ 609597 w 3434253"/>
              <a:gd name="connsiteY31" fmla="*/ 1111069 h 1288819"/>
              <a:gd name="connsiteX32" fmla="*/ 593831 w 3434253"/>
              <a:gd name="connsiteY32" fmla="*/ 1091746 h 1288819"/>
              <a:gd name="connsiteX33" fmla="*/ 533397 w 3434253"/>
              <a:gd name="connsiteY33" fmla="*/ 998352 h 1288819"/>
              <a:gd name="connsiteX34" fmla="*/ 365231 w 3434253"/>
              <a:gd name="connsiteY34" fmla="*/ 867922 h 1288819"/>
              <a:gd name="connsiteX35" fmla="*/ 236482 w 3434253"/>
              <a:gd name="connsiteY35" fmla="*/ 800980 h 1288819"/>
              <a:gd name="connsiteX36" fmla="*/ 236483 w 3434253"/>
              <a:gd name="connsiteY36" fmla="*/ 795496 h 1288819"/>
              <a:gd name="connsiteX37" fmla="*/ 0 w 3434253"/>
              <a:gd name="connsiteY37" fmla="*/ 608148 h 1288819"/>
              <a:gd name="connsiteX38" fmla="*/ 562304 w 3434253"/>
              <a:gd name="connsiteY38" fmla="*/ 539957 h 1288819"/>
              <a:gd name="connsiteX39" fmla="*/ 457199 w 3434253"/>
              <a:gd name="connsiteY39" fmla="*/ 387684 h 1288819"/>
              <a:gd name="connsiteX40" fmla="*/ 1150882 w 3434253"/>
              <a:gd name="connsiteY40" fmla="*/ 142670 h 1288819"/>
              <a:gd name="connsiteX41" fmla="*/ 1292771 w 3434253"/>
              <a:gd name="connsiteY41" fmla="*/ 48077 h 1288819"/>
              <a:gd name="connsiteX42" fmla="*/ 1623847 w 3434253"/>
              <a:gd name="connsiteY42" fmla="*/ 780 h 1288819"/>
              <a:gd name="connsiteX43" fmla="*/ 1844565 w 3434253"/>
              <a:gd name="connsiteY43"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337689 w 3434253"/>
              <a:gd name="connsiteY16" fmla="*/ 852222 h 1288819"/>
              <a:gd name="connsiteX17" fmla="*/ 3272127 w 3434253"/>
              <a:gd name="connsiteY17" fmla="*/ 811438 h 1288819"/>
              <a:gd name="connsiteX18" fmla="*/ 3418590 w 3434253"/>
              <a:gd name="connsiteY18" fmla="*/ 865413 h 1288819"/>
              <a:gd name="connsiteX19" fmla="*/ 3402721 w 3434253"/>
              <a:gd name="connsiteY19" fmla="*/ 867922 h 1288819"/>
              <a:gd name="connsiteX20" fmla="*/ 3310755 w 3434253"/>
              <a:gd name="connsiteY20" fmla="*/ 858261 h 1288819"/>
              <a:gd name="connsiteX21" fmla="*/ 3418486 w 3434253"/>
              <a:gd name="connsiteY21" fmla="*/ 867922 h 1288819"/>
              <a:gd name="connsiteX22" fmla="*/ 3434253 w 3434253"/>
              <a:gd name="connsiteY22" fmla="*/ 998352 h 1288819"/>
              <a:gd name="connsiteX23" fmla="*/ 3400096 w 3434253"/>
              <a:gd name="connsiteY23" fmla="*/ 1150941 h 1288819"/>
              <a:gd name="connsiteX24" fmla="*/ 2270234 w 3434253"/>
              <a:gd name="connsiteY24" fmla="*/ 1215019 h 1288819"/>
              <a:gd name="connsiteX25" fmla="*/ 2280741 w 3434253"/>
              <a:gd name="connsiteY25" fmla="*/ 1152936 h 1288819"/>
              <a:gd name="connsiteX26" fmla="*/ 2264976 w 3434253"/>
              <a:gd name="connsiteY26" fmla="*/ 1191582 h 1288819"/>
              <a:gd name="connsiteX27" fmla="*/ 2094186 w 3434253"/>
              <a:gd name="connsiteY27" fmla="*/ 1101793 h 1288819"/>
              <a:gd name="connsiteX28" fmla="*/ 1513489 w 3434253"/>
              <a:gd name="connsiteY28" fmla="*/ 1167428 h 1288819"/>
              <a:gd name="connsiteX29" fmla="*/ 1229709 w 3434253"/>
              <a:gd name="connsiteY29" fmla="*/ 1142819 h 1288819"/>
              <a:gd name="connsiteX30" fmla="*/ 977461 w 3434253"/>
              <a:gd name="connsiteY30" fmla="*/ 1140299 h 1288819"/>
              <a:gd name="connsiteX31" fmla="*/ 706820 w 3434253"/>
              <a:gd name="connsiteY31" fmla="*/ 1101369 h 1288819"/>
              <a:gd name="connsiteX32" fmla="*/ 609597 w 3434253"/>
              <a:gd name="connsiteY32" fmla="*/ 1111069 h 1288819"/>
              <a:gd name="connsiteX33" fmla="*/ 593831 w 3434253"/>
              <a:gd name="connsiteY33" fmla="*/ 1091746 h 1288819"/>
              <a:gd name="connsiteX34" fmla="*/ 533397 w 3434253"/>
              <a:gd name="connsiteY34" fmla="*/ 998352 h 1288819"/>
              <a:gd name="connsiteX35" fmla="*/ 365231 w 3434253"/>
              <a:gd name="connsiteY35" fmla="*/ 867922 h 1288819"/>
              <a:gd name="connsiteX36" fmla="*/ 236482 w 3434253"/>
              <a:gd name="connsiteY36" fmla="*/ 800980 h 1288819"/>
              <a:gd name="connsiteX37" fmla="*/ 236483 w 3434253"/>
              <a:gd name="connsiteY37" fmla="*/ 795496 h 1288819"/>
              <a:gd name="connsiteX38" fmla="*/ 0 w 3434253"/>
              <a:gd name="connsiteY38" fmla="*/ 608148 h 1288819"/>
              <a:gd name="connsiteX39" fmla="*/ 562304 w 3434253"/>
              <a:gd name="connsiteY39" fmla="*/ 539957 h 1288819"/>
              <a:gd name="connsiteX40" fmla="*/ 457199 w 3434253"/>
              <a:gd name="connsiteY40" fmla="*/ 387684 h 1288819"/>
              <a:gd name="connsiteX41" fmla="*/ 1150882 w 3434253"/>
              <a:gd name="connsiteY41" fmla="*/ 142670 h 1288819"/>
              <a:gd name="connsiteX42" fmla="*/ 1292771 w 3434253"/>
              <a:gd name="connsiteY42" fmla="*/ 48077 h 1288819"/>
              <a:gd name="connsiteX43" fmla="*/ 1623847 w 3434253"/>
              <a:gd name="connsiteY43" fmla="*/ 780 h 1288819"/>
              <a:gd name="connsiteX44" fmla="*/ 1844565 w 3434253"/>
              <a:gd name="connsiteY44"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337689 w 3434253"/>
              <a:gd name="connsiteY16" fmla="*/ 860978 h 1288819"/>
              <a:gd name="connsiteX17" fmla="*/ 3337689 w 3434253"/>
              <a:gd name="connsiteY17" fmla="*/ 852222 h 1288819"/>
              <a:gd name="connsiteX18" fmla="*/ 3272127 w 3434253"/>
              <a:gd name="connsiteY18" fmla="*/ 811438 h 1288819"/>
              <a:gd name="connsiteX19" fmla="*/ 3418590 w 3434253"/>
              <a:gd name="connsiteY19" fmla="*/ 865413 h 1288819"/>
              <a:gd name="connsiteX20" fmla="*/ 3402721 w 3434253"/>
              <a:gd name="connsiteY20" fmla="*/ 867922 h 1288819"/>
              <a:gd name="connsiteX21" fmla="*/ 3310755 w 3434253"/>
              <a:gd name="connsiteY21" fmla="*/ 858261 h 1288819"/>
              <a:gd name="connsiteX22" fmla="*/ 3418486 w 3434253"/>
              <a:gd name="connsiteY22" fmla="*/ 867922 h 1288819"/>
              <a:gd name="connsiteX23" fmla="*/ 3434253 w 3434253"/>
              <a:gd name="connsiteY23" fmla="*/ 998352 h 1288819"/>
              <a:gd name="connsiteX24" fmla="*/ 3400096 w 3434253"/>
              <a:gd name="connsiteY24" fmla="*/ 1150941 h 1288819"/>
              <a:gd name="connsiteX25" fmla="*/ 2270234 w 3434253"/>
              <a:gd name="connsiteY25" fmla="*/ 1215019 h 1288819"/>
              <a:gd name="connsiteX26" fmla="*/ 2280741 w 3434253"/>
              <a:gd name="connsiteY26" fmla="*/ 1152936 h 1288819"/>
              <a:gd name="connsiteX27" fmla="*/ 2264976 w 3434253"/>
              <a:gd name="connsiteY27" fmla="*/ 1191582 h 1288819"/>
              <a:gd name="connsiteX28" fmla="*/ 2094186 w 3434253"/>
              <a:gd name="connsiteY28" fmla="*/ 1101793 h 1288819"/>
              <a:gd name="connsiteX29" fmla="*/ 1513489 w 3434253"/>
              <a:gd name="connsiteY29" fmla="*/ 1167428 h 1288819"/>
              <a:gd name="connsiteX30" fmla="*/ 1229709 w 3434253"/>
              <a:gd name="connsiteY30" fmla="*/ 1142819 h 1288819"/>
              <a:gd name="connsiteX31" fmla="*/ 977461 w 3434253"/>
              <a:gd name="connsiteY31" fmla="*/ 1140299 h 1288819"/>
              <a:gd name="connsiteX32" fmla="*/ 706820 w 3434253"/>
              <a:gd name="connsiteY32" fmla="*/ 1101369 h 1288819"/>
              <a:gd name="connsiteX33" fmla="*/ 609597 w 3434253"/>
              <a:gd name="connsiteY33" fmla="*/ 1111069 h 1288819"/>
              <a:gd name="connsiteX34" fmla="*/ 593831 w 3434253"/>
              <a:gd name="connsiteY34" fmla="*/ 1091746 h 1288819"/>
              <a:gd name="connsiteX35" fmla="*/ 533397 w 3434253"/>
              <a:gd name="connsiteY35" fmla="*/ 998352 h 1288819"/>
              <a:gd name="connsiteX36" fmla="*/ 365231 w 3434253"/>
              <a:gd name="connsiteY36" fmla="*/ 867922 h 1288819"/>
              <a:gd name="connsiteX37" fmla="*/ 236482 w 3434253"/>
              <a:gd name="connsiteY37" fmla="*/ 800980 h 1288819"/>
              <a:gd name="connsiteX38" fmla="*/ 236483 w 3434253"/>
              <a:gd name="connsiteY38" fmla="*/ 795496 h 1288819"/>
              <a:gd name="connsiteX39" fmla="*/ 0 w 3434253"/>
              <a:gd name="connsiteY39" fmla="*/ 608148 h 1288819"/>
              <a:gd name="connsiteX40" fmla="*/ 562304 w 3434253"/>
              <a:gd name="connsiteY40" fmla="*/ 539957 h 1288819"/>
              <a:gd name="connsiteX41" fmla="*/ 457199 w 3434253"/>
              <a:gd name="connsiteY41" fmla="*/ 387684 h 1288819"/>
              <a:gd name="connsiteX42" fmla="*/ 1150882 w 3434253"/>
              <a:gd name="connsiteY42" fmla="*/ 142670 h 1288819"/>
              <a:gd name="connsiteX43" fmla="*/ 1292771 w 3434253"/>
              <a:gd name="connsiteY43" fmla="*/ 48077 h 1288819"/>
              <a:gd name="connsiteX44" fmla="*/ 1623847 w 3434253"/>
              <a:gd name="connsiteY44" fmla="*/ 780 h 1288819"/>
              <a:gd name="connsiteX45" fmla="*/ 1844565 w 3434253"/>
              <a:gd name="connsiteY45"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562304 w 3464277"/>
              <a:gd name="connsiteY40" fmla="*/ 539957 h 1288819"/>
              <a:gd name="connsiteX41" fmla="*/ 457199 w 3464277"/>
              <a:gd name="connsiteY41" fmla="*/ 387684 h 1288819"/>
              <a:gd name="connsiteX42" fmla="*/ 1150882 w 3464277"/>
              <a:gd name="connsiteY42" fmla="*/ 142670 h 1288819"/>
              <a:gd name="connsiteX43" fmla="*/ 1292771 w 3464277"/>
              <a:gd name="connsiteY43" fmla="*/ 48077 h 1288819"/>
              <a:gd name="connsiteX44" fmla="*/ 1623847 w 3464277"/>
              <a:gd name="connsiteY44" fmla="*/ 780 h 1288819"/>
              <a:gd name="connsiteX45" fmla="*/ 1844565 w 3464277"/>
              <a:gd name="connsiteY45"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562304 w 3464277"/>
              <a:gd name="connsiteY40" fmla="*/ 539957 h 1288819"/>
              <a:gd name="connsiteX41" fmla="*/ 761999 w 3464277"/>
              <a:gd name="connsiteY41" fmla="*/ 387684 h 1288819"/>
              <a:gd name="connsiteX42" fmla="*/ 1150882 w 3464277"/>
              <a:gd name="connsiteY42" fmla="*/ 142670 h 1288819"/>
              <a:gd name="connsiteX43" fmla="*/ 1292771 w 3464277"/>
              <a:gd name="connsiteY43" fmla="*/ 48077 h 1288819"/>
              <a:gd name="connsiteX44" fmla="*/ 1623847 w 3464277"/>
              <a:gd name="connsiteY44" fmla="*/ 780 h 1288819"/>
              <a:gd name="connsiteX45" fmla="*/ 1844565 w 3464277"/>
              <a:gd name="connsiteY45"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168560 w 3464277"/>
              <a:gd name="connsiteY40" fmla="*/ 560365 h 1288819"/>
              <a:gd name="connsiteX41" fmla="*/ 562304 w 3464277"/>
              <a:gd name="connsiteY41" fmla="*/ 539957 h 1288819"/>
              <a:gd name="connsiteX42" fmla="*/ 761999 w 3464277"/>
              <a:gd name="connsiteY42" fmla="*/ 387684 h 1288819"/>
              <a:gd name="connsiteX43" fmla="*/ 1150882 w 3464277"/>
              <a:gd name="connsiteY43" fmla="*/ 142670 h 1288819"/>
              <a:gd name="connsiteX44" fmla="*/ 1292771 w 3464277"/>
              <a:gd name="connsiteY44" fmla="*/ 48077 h 1288819"/>
              <a:gd name="connsiteX45" fmla="*/ 1623847 w 3464277"/>
              <a:gd name="connsiteY45" fmla="*/ 780 h 1288819"/>
              <a:gd name="connsiteX46" fmla="*/ 1844565 w 3464277"/>
              <a:gd name="connsiteY46"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168560 w 3464277"/>
              <a:gd name="connsiteY40" fmla="*/ 560365 h 1288819"/>
              <a:gd name="connsiteX41" fmla="*/ 562304 w 3464277"/>
              <a:gd name="connsiteY41" fmla="*/ 539957 h 1288819"/>
              <a:gd name="connsiteX42" fmla="*/ 559624 w 3464277"/>
              <a:gd name="connsiteY42" fmla="*/ 538339 h 1288819"/>
              <a:gd name="connsiteX43" fmla="*/ 761999 w 3464277"/>
              <a:gd name="connsiteY43" fmla="*/ 387684 h 1288819"/>
              <a:gd name="connsiteX44" fmla="*/ 1150882 w 3464277"/>
              <a:gd name="connsiteY44" fmla="*/ 142670 h 1288819"/>
              <a:gd name="connsiteX45" fmla="*/ 1292771 w 3464277"/>
              <a:gd name="connsiteY45" fmla="*/ 48077 h 1288819"/>
              <a:gd name="connsiteX46" fmla="*/ 1623847 w 3464277"/>
              <a:gd name="connsiteY46" fmla="*/ 780 h 1288819"/>
              <a:gd name="connsiteX47" fmla="*/ 1844565 w 3464277"/>
              <a:gd name="connsiteY47"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168560 w 3464277"/>
              <a:gd name="connsiteY40" fmla="*/ 560365 h 1288819"/>
              <a:gd name="connsiteX41" fmla="*/ 562304 w 3464277"/>
              <a:gd name="connsiteY41" fmla="*/ 539957 h 1288819"/>
              <a:gd name="connsiteX42" fmla="*/ 559624 w 3464277"/>
              <a:gd name="connsiteY42" fmla="*/ 538339 h 1288819"/>
              <a:gd name="connsiteX43" fmla="*/ 761999 w 3464277"/>
              <a:gd name="connsiteY43" fmla="*/ 387684 h 1288819"/>
              <a:gd name="connsiteX44" fmla="*/ 1150882 w 3464277"/>
              <a:gd name="connsiteY44" fmla="*/ 142670 h 1288819"/>
              <a:gd name="connsiteX45" fmla="*/ 1292771 w 3464277"/>
              <a:gd name="connsiteY45" fmla="*/ 48077 h 1288819"/>
              <a:gd name="connsiteX46" fmla="*/ 1623847 w 3464277"/>
              <a:gd name="connsiteY46" fmla="*/ 780 h 1288819"/>
              <a:gd name="connsiteX47" fmla="*/ 1844565 w 3464277"/>
              <a:gd name="connsiteY47"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168560 w 3464277"/>
              <a:gd name="connsiteY40" fmla="*/ 560365 h 1288819"/>
              <a:gd name="connsiteX41" fmla="*/ 562304 w 3464277"/>
              <a:gd name="connsiteY41" fmla="*/ 539957 h 1288819"/>
              <a:gd name="connsiteX42" fmla="*/ 559624 w 3464277"/>
              <a:gd name="connsiteY42" fmla="*/ 538339 h 1288819"/>
              <a:gd name="connsiteX43" fmla="*/ 761999 w 3464277"/>
              <a:gd name="connsiteY43" fmla="*/ 387684 h 1288819"/>
              <a:gd name="connsiteX44" fmla="*/ 1150882 w 3464277"/>
              <a:gd name="connsiteY44" fmla="*/ 142670 h 1288819"/>
              <a:gd name="connsiteX45" fmla="*/ 1292771 w 3464277"/>
              <a:gd name="connsiteY45" fmla="*/ 48077 h 1288819"/>
              <a:gd name="connsiteX46" fmla="*/ 1623847 w 3464277"/>
              <a:gd name="connsiteY46" fmla="*/ 780 h 1288819"/>
              <a:gd name="connsiteX47" fmla="*/ 1844565 w 3464277"/>
              <a:gd name="connsiteY47"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16160 w 3464277"/>
              <a:gd name="connsiteY40" fmla="*/ 695171 h 1288819"/>
              <a:gd name="connsiteX41" fmla="*/ 168560 w 3464277"/>
              <a:gd name="connsiteY41" fmla="*/ 560365 h 1288819"/>
              <a:gd name="connsiteX42" fmla="*/ 562304 w 3464277"/>
              <a:gd name="connsiteY42" fmla="*/ 539957 h 1288819"/>
              <a:gd name="connsiteX43" fmla="*/ 559624 w 3464277"/>
              <a:gd name="connsiteY43" fmla="*/ 538339 h 1288819"/>
              <a:gd name="connsiteX44" fmla="*/ 761999 w 3464277"/>
              <a:gd name="connsiteY44" fmla="*/ 387684 h 1288819"/>
              <a:gd name="connsiteX45" fmla="*/ 1150882 w 3464277"/>
              <a:gd name="connsiteY45" fmla="*/ 142670 h 1288819"/>
              <a:gd name="connsiteX46" fmla="*/ 1292771 w 3464277"/>
              <a:gd name="connsiteY46" fmla="*/ 48077 h 1288819"/>
              <a:gd name="connsiteX47" fmla="*/ 1623847 w 3464277"/>
              <a:gd name="connsiteY47" fmla="*/ 780 h 1288819"/>
              <a:gd name="connsiteX48" fmla="*/ 1844565 w 3464277"/>
              <a:gd name="connsiteY48" fmla="*/ 63842 h 1288819"/>
              <a:gd name="connsiteX0" fmla="*/ 1904605 w 3524317"/>
              <a:gd name="connsiteY0" fmla="*/ 63842 h 1288819"/>
              <a:gd name="connsiteX1" fmla="*/ 2014963 w 3524317"/>
              <a:gd name="connsiteY1" fmla="*/ 79608 h 1288819"/>
              <a:gd name="connsiteX2" fmla="*/ 2156853 w 3524317"/>
              <a:gd name="connsiteY2" fmla="*/ 158435 h 1288819"/>
              <a:gd name="connsiteX3" fmla="*/ 2235680 w 3524317"/>
              <a:gd name="connsiteY3" fmla="*/ 316090 h 1288819"/>
              <a:gd name="connsiteX4" fmla="*/ 2997680 w 3524317"/>
              <a:gd name="connsiteY4" fmla="*/ 536808 h 1288819"/>
              <a:gd name="connsiteX5" fmla="*/ 2989799 w 3524317"/>
              <a:gd name="connsiteY5" fmla="*/ 621345 h 1288819"/>
              <a:gd name="connsiteX6" fmla="*/ 3076507 w 3524317"/>
              <a:gd name="connsiteY6" fmla="*/ 607063 h 1288819"/>
              <a:gd name="connsiteX7" fmla="*/ 3244672 w 3524317"/>
              <a:gd name="connsiteY7" fmla="*/ 607063 h 1288819"/>
              <a:gd name="connsiteX8" fmla="*/ 3239417 w 3524317"/>
              <a:gd name="connsiteY8" fmla="*/ 756816 h 1288819"/>
              <a:gd name="connsiteX9" fmla="*/ 3454881 w 3524317"/>
              <a:gd name="connsiteY9" fmla="*/ 857456 h 1288819"/>
              <a:gd name="connsiteX10" fmla="*/ 3452253 w 3524317"/>
              <a:gd name="connsiteY10" fmla="*/ 867883 h 1288819"/>
              <a:gd name="connsiteX11" fmla="*/ 3376700 w 3524317"/>
              <a:gd name="connsiteY11" fmla="*/ 872690 h 1288819"/>
              <a:gd name="connsiteX12" fmla="*/ 3444370 w 3524317"/>
              <a:gd name="connsiteY12" fmla="*/ 870758 h 1288819"/>
              <a:gd name="connsiteX13" fmla="*/ 3446995 w 3524317"/>
              <a:gd name="connsiteY13" fmla="*/ 867922 h 1288819"/>
              <a:gd name="connsiteX14" fmla="*/ 3310361 w 3524317"/>
              <a:gd name="connsiteY14" fmla="*/ 858261 h 1288819"/>
              <a:gd name="connsiteX15" fmla="*/ 3320292 w 3524317"/>
              <a:gd name="connsiteY15" fmla="*/ 858136 h 1288819"/>
              <a:gd name="connsiteX16" fmla="*/ 3397729 w 3524317"/>
              <a:gd name="connsiteY16" fmla="*/ 860978 h 1288819"/>
              <a:gd name="connsiteX17" fmla="*/ 3397729 w 3524317"/>
              <a:gd name="connsiteY17" fmla="*/ 852222 h 1288819"/>
              <a:gd name="connsiteX18" fmla="*/ 3332167 w 3524317"/>
              <a:gd name="connsiteY18" fmla="*/ 811438 h 1288819"/>
              <a:gd name="connsiteX19" fmla="*/ 3478630 w 3524317"/>
              <a:gd name="connsiteY19" fmla="*/ 865413 h 1288819"/>
              <a:gd name="connsiteX20" fmla="*/ 3462761 w 3524317"/>
              <a:gd name="connsiteY20" fmla="*/ 867922 h 1288819"/>
              <a:gd name="connsiteX21" fmla="*/ 3370795 w 3524317"/>
              <a:gd name="connsiteY21" fmla="*/ 858261 h 1288819"/>
              <a:gd name="connsiteX22" fmla="*/ 3478526 w 3524317"/>
              <a:gd name="connsiteY22" fmla="*/ 867922 h 1288819"/>
              <a:gd name="connsiteX23" fmla="*/ 3494293 w 3524317"/>
              <a:gd name="connsiteY23" fmla="*/ 998352 h 1288819"/>
              <a:gd name="connsiteX24" fmla="*/ 3460136 w 3524317"/>
              <a:gd name="connsiteY24" fmla="*/ 1150941 h 1288819"/>
              <a:gd name="connsiteX25" fmla="*/ 2330274 w 3524317"/>
              <a:gd name="connsiteY25" fmla="*/ 1215019 h 1288819"/>
              <a:gd name="connsiteX26" fmla="*/ 2340781 w 3524317"/>
              <a:gd name="connsiteY26" fmla="*/ 1152936 h 1288819"/>
              <a:gd name="connsiteX27" fmla="*/ 2325016 w 3524317"/>
              <a:gd name="connsiteY27" fmla="*/ 1191582 h 1288819"/>
              <a:gd name="connsiteX28" fmla="*/ 2154226 w 3524317"/>
              <a:gd name="connsiteY28" fmla="*/ 1101793 h 1288819"/>
              <a:gd name="connsiteX29" fmla="*/ 1573529 w 3524317"/>
              <a:gd name="connsiteY29" fmla="*/ 1167428 h 1288819"/>
              <a:gd name="connsiteX30" fmla="*/ 1289749 w 3524317"/>
              <a:gd name="connsiteY30" fmla="*/ 1142819 h 1288819"/>
              <a:gd name="connsiteX31" fmla="*/ 1037501 w 3524317"/>
              <a:gd name="connsiteY31" fmla="*/ 1140299 h 1288819"/>
              <a:gd name="connsiteX32" fmla="*/ 766860 w 3524317"/>
              <a:gd name="connsiteY32" fmla="*/ 1101369 h 1288819"/>
              <a:gd name="connsiteX33" fmla="*/ 669637 w 3524317"/>
              <a:gd name="connsiteY33" fmla="*/ 1111069 h 1288819"/>
              <a:gd name="connsiteX34" fmla="*/ 653871 w 3524317"/>
              <a:gd name="connsiteY34" fmla="*/ 1091746 h 1288819"/>
              <a:gd name="connsiteX35" fmla="*/ 593437 w 3524317"/>
              <a:gd name="connsiteY35" fmla="*/ 998352 h 1288819"/>
              <a:gd name="connsiteX36" fmla="*/ 425271 w 3524317"/>
              <a:gd name="connsiteY36" fmla="*/ 867922 h 1288819"/>
              <a:gd name="connsiteX37" fmla="*/ 296522 w 3524317"/>
              <a:gd name="connsiteY37" fmla="*/ 800980 h 1288819"/>
              <a:gd name="connsiteX38" fmla="*/ 296523 w 3524317"/>
              <a:gd name="connsiteY38" fmla="*/ 795496 h 1288819"/>
              <a:gd name="connsiteX39" fmla="*/ 60040 w 3524317"/>
              <a:gd name="connsiteY39" fmla="*/ 608148 h 1288819"/>
              <a:gd name="connsiteX40" fmla="*/ 0 w 3524317"/>
              <a:gd name="connsiteY40" fmla="*/ 601777 h 1288819"/>
              <a:gd name="connsiteX41" fmla="*/ 228600 w 3524317"/>
              <a:gd name="connsiteY41" fmla="*/ 560365 h 1288819"/>
              <a:gd name="connsiteX42" fmla="*/ 622344 w 3524317"/>
              <a:gd name="connsiteY42" fmla="*/ 539957 h 1288819"/>
              <a:gd name="connsiteX43" fmla="*/ 619664 w 3524317"/>
              <a:gd name="connsiteY43" fmla="*/ 538339 h 1288819"/>
              <a:gd name="connsiteX44" fmla="*/ 822039 w 3524317"/>
              <a:gd name="connsiteY44" fmla="*/ 387684 h 1288819"/>
              <a:gd name="connsiteX45" fmla="*/ 1210922 w 3524317"/>
              <a:gd name="connsiteY45" fmla="*/ 142670 h 1288819"/>
              <a:gd name="connsiteX46" fmla="*/ 1352811 w 3524317"/>
              <a:gd name="connsiteY46" fmla="*/ 48077 h 1288819"/>
              <a:gd name="connsiteX47" fmla="*/ 1683887 w 3524317"/>
              <a:gd name="connsiteY47" fmla="*/ 780 h 1288819"/>
              <a:gd name="connsiteX48" fmla="*/ 1904605 w 3524317"/>
              <a:gd name="connsiteY48" fmla="*/ 63842 h 1288819"/>
              <a:gd name="connsiteX0" fmla="*/ 1904605 w 3524317"/>
              <a:gd name="connsiteY0" fmla="*/ 63842 h 1288819"/>
              <a:gd name="connsiteX1" fmla="*/ 2014963 w 3524317"/>
              <a:gd name="connsiteY1" fmla="*/ 79608 h 1288819"/>
              <a:gd name="connsiteX2" fmla="*/ 2156853 w 3524317"/>
              <a:gd name="connsiteY2" fmla="*/ 158435 h 1288819"/>
              <a:gd name="connsiteX3" fmla="*/ 2235680 w 3524317"/>
              <a:gd name="connsiteY3" fmla="*/ 316090 h 1288819"/>
              <a:gd name="connsiteX4" fmla="*/ 2997680 w 3524317"/>
              <a:gd name="connsiteY4" fmla="*/ 536808 h 1288819"/>
              <a:gd name="connsiteX5" fmla="*/ 2989799 w 3524317"/>
              <a:gd name="connsiteY5" fmla="*/ 621345 h 1288819"/>
              <a:gd name="connsiteX6" fmla="*/ 3076507 w 3524317"/>
              <a:gd name="connsiteY6" fmla="*/ 607063 h 1288819"/>
              <a:gd name="connsiteX7" fmla="*/ 3244672 w 3524317"/>
              <a:gd name="connsiteY7" fmla="*/ 607063 h 1288819"/>
              <a:gd name="connsiteX8" fmla="*/ 3239417 w 3524317"/>
              <a:gd name="connsiteY8" fmla="*/ 756816 h 1288819"/>
              <a:gd name="connsiteX9" fmla="*/ 3454881 w 3524317"/>
              <a:gd name="connsiteY9" fmla="*/ 857456 h 1288819"/>
              <a:gd name="connsiteX10" fmla="*/ 3452253 w 3524317"/>
              <a:gd name="connsiteY10" fmla="*/ 867883 h 1288819"/>
              <a:gd name="connsiteX11" fmla="*/ 3376700 w 3524317"/>
              <a:gd name="connsiteY11" fmla="*/ 872690 h 1288819"/>
              <a:gd name="connsiteX12" fmla="*/ 3444370 w 3524317"/>
              <a:gd name="connsiteY12" fmla="*/ 870758 h 1288819"/>
              <a:gd name="connsiteX13" fmla="*/ 3446995 w 3524317"/>
              <a:gd name="connsiteY13" fmla="*/ 867922 h 1288819"/>
              <a:gd name="connsiteX14" fmla="*/ 3310361 w 3524317"/>
              <a:gd name="connsiteY14" fmla="*/ 858261 h 1288819"/>
              <a:gd name="connsiteX15" fmla="*/ 3320292 w 3524317"/>
              <a:gd name="connsiteY15" fmla="*/ 858136 h 1288819"/>
              <a:gd name="connsiteX16" fmla="*/ 3397729 w 3524317"/>
              <a:gd name="connsiteY16" fmla="*/ 860978 h 1288819"/>
              <a:gd name="connsiteX17" fmla="*/ 3397729 w 3524317"/>
              <a:gd name="connsiteY17" fmla="*/ 852222 h 1288819"/>
              <a:gd name="connsiteX18" fmla="*/ 3332167 w 3524317"/>
              <a:gd name="connsiteY18" fmla="*/ 811438 h 1288819"/>
              <a:gd name="connsiteX19" fmla="*/ 3478630 w 3524317"/>
              <a:gd name="connsiteY19" fmla="*/ 865413 h 1288819"/>
              <a:gd name="connsiteX20" fmla="*/ 3462761 w 3524317"/>
              <a:gd name="connsiteY20" fmla="*/ 867922 h 1288819"/>
              <a:gd name="connsiteX21" fmla="*/ 3370795 w 3524317"/>
              <a:gd name="connsiteY21" fmla="*/ 858261 h 1288819"/>
              <a:gd name="connsiteX22" fmla="*/ 3478526 w 3524317"/>
              <a:gd name="connsiteY22" fmla="*/ 867922 h 1288819"/>
              <a:gd name="connsiteX23" fmla="*/ 3494293 w 3524317"/>
              <a:gd name="connsiteY23" fmla="*/ 998352 h 1288819"/>
              <a:gd name="connsiteX24" fmla="*/ 3460136 w 3524317"/>
              <a:gd name="connsiteY24" fmla="*/ 1150941 h 1288819"/>
              <a:gd name="connsiteX25" fmla="*/ 2330274 w 3524317"/>
              <a:gd name="connsiteY25" fmla="*/ 1215019 h 1288819"/>
              <a:gd name="connsiteX26" fmla="*/ 2340781 w 3524317"/>
              <a:gd name="connsiteY26" fmla="*/ 1152936 h 1288819"/>
              <a:gd name="connsiteX27" fmla="*/ 2325016 w 3524317"/>
              <a:gd name="connsiteY27" fmla="*/ 1191582 h 1288819"/>
              <a:gd name="connsiteX28" fmla="*/ 2154226 w 3524317"/>
              <a:gd name="connsiteY28" fmla="*/ 1101793 h 1288819"/>
              <a:gd name="connsiteX29" fmla="*/ 1573529 w 3524317"/>
              <a:gd name="connsiteY29" fmla="*/ 1167428 h 1288819"/>
              <a:gd name="connsiteX30" fmla="*/ 1289749 w 3524317"/>
              <a:gd name="connsiteY30" fmla="*/ 1142819 h 1288819"/>
              <a:gd name="connsiteX31" fmla="*/ 1037501 w 3524317"/>
              <a:gd name="connsiteY31" fmla="*/ 1140299 h 1288819"/>
              <a:gd name="connsiteX32" fmla="*/ 766860 w 3524317"/>
              <a:gd name="connsiteY32" fmla="*/ 1101369 h 1288819"/>
              <a:gd name="connsiteX33" fmla="*/ 669637 w 3524317"/>
              <a:gd name="connsiteY33" fmla="*/ 1111069 h 1288819"/>
              <a:gd name="connsiteX34" fmla="*/ 653871 w 3524317"/>
              <a:gd name="connsiteY34" fmla="*/ 1091746 h 1288819"/>
              <a:gd name="connsiteX35" fmla="*/ 593437 w 3524317"/>
              <a:gd name="connsiteY35" fmla="*/ 998352 h 1288819"/>
              <a:gd name="connsiteX36" fmla="*/ 425271 w 3524317"/>
              <a:gd name="connsiteY36" fmla="*/ 867922 h 1288819"/>
              <a:gd name="connsiteX37" fmla="*/ 296522 w 3524317"/>
              <a:gd name="connsiteY37" fmla="*/ 800980 h 1288819"/>
              <a:gd name="connsiteX38" fmla="*/ 296523 w 3524317"/>
              <a:gd name="connsiteY38" fmla="*/ 795496 h 1288819"/>
              <a:gd name="connsiteX39" fmla="*/ 60040 w 3524317"/>
              <a:gd name="connsiteY39" fmla="*/ 608148 h 1288819"/>
              <a:gd name="connsiteX40" fmla="*/ 0 w 3524317"/>
              <a:gd name="connsiteY40" fmla="*/ 601777 h 1288819"/>
              <a:gd name="connsiteX41" fmla="*/ 228600 w 3524317"/>
              <a:gd name="connsiteY41" fmla="*/ 560365 h 1288819"/>
              <a:gd name="connsiteX42" fmla="*/ 622344 w 3524317"/>
              <a:gd name="connsiteY42" fmla="*/ 539957 h 1288819"/>
              <a:gd name="connsiteX43" fmla="*/ 619664 w 3524317"/>
              <a:gd name="connsiteY43" fmla="*/ 538339 h 1288819"/>
              <a:gd name="connsiteX44" fmla="*/ 822039 w 3524317"/>
              <a:gd name="connsiteY44" fmla="*/ 387684 h 1288819"/>
              <a:gd name="connsiteX45" fmla="*/ 1210922 w 3524317"/>
              <a:gd name="connsiteY45" fmla="*/ 142670 h 1288819"/>
              <a:gd name="connsiteX46" fmla="*/ 1352811 w 3524317"/>
              <a:gd name="connsiteY46" fmla="*/ 48077 h 1288819"/>
              <a:gd name="connsiteX47" fmla="*/ 1683887 w 3524317"/>
              <a:gd name="connsiteY47" fmla="*/ 780 h 1288819"/>
              <a:gd name="connsiteX48" fmla="*/ 1904605 w 3524317"/>
              <a:gd name="connsiteY48" fmla="*/ 63842 h 1288819"/>
              <a:gd name="connsiteX0" fmla="*/ 1931443 w 3551155"/>
              <a:gd name="connsiteY0" fmla="*/ 63842 h 1288819"/>
              <a:gd name="connsiteX1" fmla="*/ 2041801 w 3551155"/>
              <a:gd name="connsiteY1" fmla="*/ 79608 h 1288819"/>
              <a:gd name="connsiteX2" fmla="*/ 2183691 w 3551155"/>
              <a:gd name="connsiteY2" fmla="*/ 158435 h 1288819"/>
              <a:gd name="connsiteX3" fmla="*/ 2262518 w 3551155"/>
              <a:gd name="connsiteY3" fmla="*/ 316090 h 1288819"/>
              <a:gd name="connsiteX4" fmla="*/ 3024518 w 3551155"/>
              <a:gd name="connsiteY4" fmla="*/ 536808 h 1288819"/>
              <a:gd name="connsiteX5" fmla="*/ 3016637 w 3551155"/>
              <a:gd name="connsiteY5" fmla="*/ 621345 h 1288819"/>
              <a:gd name="connsiteX6" fmla="*/ 3103345 w 3551155"/>
              <a:gd name="connsiteY6" fmla="*/ 607063 h 1288819"/>
              <a:gd name="connsiteX7" fmla="*/ 3271510 w 3551155"/>
              <a:gd name="connsiteY7" fmla="*/ 607063 h 1288819"/>
              <a:gd name="connsiteX8" fmla="*/ 3266255 w 3551155"/>
              <a:gd name="connsiteY8" fmla="*/ 756816 h 1288819"/>
              <a:gd name="connsiteX9" fmla="*/ 3481719 w 3551155"/>
              <a:gd name="connsiteY9" fmla="*/ 857456 h 1288819"/>
              <a:gd name="connsiteX10" fmla="*/ 3479091 w 3551155"/>
              <a:gd name="connsiteY10" fmla="*/ 867883 h 1288819"/>
              <a:gd name="connsiteX11" fmla="*/ 3403538 w 3551155"/>
              <a:gd name="connsiteY11" fmla="*/ 872690 h 1288819"/>
              <a:gd name="connsiteX12" fmla="*/ 3471208 w 3551155"/>
              <a:gd name="connsiteY12" fmla="*/ 870758 h 1288819"/>
              <a:gd name="connsiteX13" fmla="*/ 3473833 w 3551155"/>
              <a:gd name="connsiteY13" fmla="*/ 867922 h 1288819"/>
              <a:gd name="connsiteX14" fmla="*/ 3337199 w 3551155"/>
              <a:gd name="connsiteY14" fmla="*/ 858261 h 1288819"/>
              <a:gd name="connsiteX15" fmla="*/ 3347130 w 3551155"/>
              <a:gd name="connsiteY15" fmla="*/ 858136 h 1288819"/>
              <a:gd name="connsiteX16" fmla="*/ 3424567 w 3551155"/>
              <a:gd name="connsiteY16" fmla="*/ 860978 h 1288819"/>
              <a:gd name="connsiteX17" fmla="*/ 3424567 w 3551155"/>
              <a:gd name="connsiteY17" fmla="*/ 852222 h 1288819"/>
              <a:gd name="connsiteX18" fmla="*/ 3359005 w 3551155"/>
              <a:gd name="connsiteY18" fmla="*/ 811438 h 1288819"/>
              <a:gd name="connsiteX19" fmla="*/ 3505468 w 3551155"/>
              <a:gd name="connsiteY19" fmla="*/ 865413 h 1288819"/>
              <a:gd name="connsiteX20" fmla="*/ 3489599 w 3551155"/>
              <a:gd name="connsiteY20" fmla="*/ 867922 h 1288819"/>
              <a:gd name="connsiteX21" fmla="*/ 3397633 w 3551155"/>
              <a:gd name="connsiteY21" fmla="*/ 858261 h 1288819"/>
              <a:gd name="connsiteX22" fmla="*/ 3505364 w 3551155"/>
              <a:gd name="connsiteY22" fmla="*/ 867922 h 1288819"/>
              <a:gd name="connsiteX23" fmla="*/ 3521131 w 3551155"/>
              <a:gd name="connsiteY23" fmla="*/ 998352 h 1288819"/>
              <a:gd name="connsiteX24" fmla="*/ 3486974 w 3551155"/>
              <a:gd name="connsiteY24" fmla="*/ 1150941 h 1288819"/>
              <a:gd name="connsiteX25" fmla="*/ 2357112 w 3551155"/>
              <a:gd name="connsiteY25" fmla="*/ 1215019 h 1288819"/>
              <a:gd name="connsiteX26" fmla="*/ 2367619 w 3551155"/>
              <a:gd name="connsiteY26" fmla="*/ 1152936 h 1288819"/>
              <a:gd name="connsiteX27" fmla="*/ 2351854 w 3551155"/>
              <a:gd name="connsiteY27" fmla="*/ 1191582 h 1288819"/>
              <a:gd name="connsiteX28" fmla="*/ 2181064 w 3551155"/>
              <a:gd name="connsiteY28" fmla="*/ 1101793 h 1288819"/>
              <a:gd name="connsiteX29" fmla="*/ 1600367 w 3551155"/>
              <a:gd name="connsiteY29" fmla="*/ 1167428 h 1288819"/>
              <a:gd name="connsiteX30" fmla="*/ 1316587 w 3551155"/>
              <a:gd name="connsiteY30" fmla="*/ 1142819 h 1288819"/>
              <a:gd name="connsiteX31" fmla="*/ 1064339 w 3551155"/>
              <a:gd name="connsiteY31" fmla="*/ 1140299 h 1288819"/>
              <a:gd name="connsiteX32" fmla="*/ 793698 w 3551155"/>
              <a:gd name="connsiteY32" fmla="*/ 1101369 h 1288819"/>
              <a:gd name="connsiteX33" fmla="*/ 696475 w 3551155"/>
              <a:gd name="connsiteY33" fmla="*/ 1111069 h 1288819"/>
              <a:gd name="connsiteX34" fmla="*/ 680709 w 3551155"/>
              <a:gd name="connsiteY34" fmla="*/ 1091746 h 1288819"/>
              <a:gd name="connsiteX35" fmla="*/ 620275 w 3551155"/>
              <a:gd name="connsiteY35" fmla="*/ 998352 h 1288819"/>
              <a:gd name="connsiteX36" fmla="*/ 452109 w 3551155"/>
              <a:gd name="connsiteY36" fmla="*/ 867922 h 1288819"/>
              <a:gd name="connsiteX37" fmla="*/ 323360 w 3551155"/>
              <a:gd name="connsiteY37" fmla="*/ 800980 h 1288819"/>
              <a:gd name="connsiteX38" fmla="*/ 323361 w 3551155"/>
              <a:gd name="connsiteY38" fmla="*/ 795496 h 1288819"/>
              <a:gd name="connsiteX39" fmla="*/ 86878 w 3551155"/>
              <a:gd name="connsiteY39" fmla="*/ 608148 h 1288819"/>
              <a:gd name="connsiteX40" fmla="*/ 94411 w 3551155"/>
              <a:gd name="connsiteY40" fmla="*/ 732175 h 1288819"/>
              <a:gd name="connsiteX41" fmla="*/ 26838 w 3551155"/>
              <a:gd name="connsiteY41" fmla="*/ 601777 h 1288819"/>
              <a:gd name="connsiteX42" fmla="*/ 255438 w 3551155"/>
              <a:gd name="connsiteY42" fmla="*/ 560365 h 1288819"/>
              <a:gd name="connsiteX43" fmla="*/ 649182 w 3551155"/>
              <a:gd name="connsiteY43" fmla="*/ 539957 h 1288819"/>
              <a:gd name="connsiteX44" fmla="*/ 646502 w 3551155"/>
              <a:gd name="connsiteY44" fmla="*/ 538339 h 1288819"/>
              <a:gd name="connsiteX45" fmla="*/ 848877 w 3551155"/>
              <a:gd name="connsiteY45" fmla="*/ 387684 h 1288819"/>
              <a:gd name="connsiteX46" fmla="*/ 1237760 w 3551155"/>
              <a:gd name="connsiteY46" fmla="*/ 142670 h 1288819"/>
              <a:gd name="connsiteX47" fmla="*/ 1379649 w 3551155"/>
              <a:gd name="connsiteY47" fmla="*/ 48077 h 1288819"/>
              <a:gd name="connsiteX48" fmla="*/ 1710725 w 3551155"/>
              <a:gd name="connsiteY48" fmla="*/ 780 h 1288819"/>
              <a:gd name="connsiteX49" fmla="*/ 1931443 w 3551155"/>
              <a:gd name="connsiteY49" fmla="*/ 63842 h 1288819"/>
              <a:gd name="connsiteX0" fmla="*/ 1931443 w 3551155"/>
              <a:gd name="connsiteY0" fmla="*/ 63842 h 1288819"/>
              <a:gd name="connsiteX1" fmla="*/ 2041801 w 3551155"/>
              <a:gd name="connsiteY1" fmla="*/ 79608 h 1288819"/>
              <a:gd name="connsiteX2" fmla="*/ 2183691 w 3551155"/>
              <a:gd name="connsiteY2" fmla="*/ 158435 h 1288819"/>
              <a:gd name="connsiteX3" fmla="*/ 2262518 w 3551155"/>
              <a:gd name="connsiteY3" fmla="*/ 316090 h 1288819"/>
              <a:gd name="connsiteX4" fmla="*/ 3024518 w 3551155"/>
              <a:gd name="connsiteY4" fmla="*/ 536808 h 1288819"/>
              <a:gd name="connsiteX5" fmla="*/ 3016637 w 3551155"/>
              <a:gd name="connsiteY5" fmla="*/ 621345 h 1288819"/>
              <a:gd name="connsiteX6" fmla="*/ 3103345 w 3551155"/>
              <a:gd name="connsiteY6" fmla="*/ 607063 h 1288819"/>
              <a:gd name="connsiteX7" fmla="*/ 3271510 w 3551155"/>
              <a:gd name="connsiteY7" fmla="*/ 607063 h 1288819"/>
              <a:gd name="connsiteX8" fmla="*/ 3266255 w 3551155"/>
              <a:gd name="connsiteY8" fmla="*/ 756816 h 1288819"/>
              <a:gd name="connsiteX9" fmla="*/ 3481719 w 3551155"/>
              <a:gd name="connsiteY9" fmla="*/ 857456 h 1288819"/>
              <a:gd name="connsiteX10" fmla="*/ 3479091 w 3551155"/>
              <a:gd name="connsiteY10" fmla="*/ 867883 h 1288819"/>
              <a:gd name="connsiteX11" fmla="*/ 3403538 w 3551155"/>
              <a:gd name="connsiteY11" fmla="*/ 872690 h 1288819"/>
              <a:gd name="connsiteX12" fmla="*/ 3471208 w 3551155"/>
              <a:gd name="connsiteY12" fmla="*/ 870758 h 1288819"/>
              <a:gd name="connsiteX13" fmla="*/ 3473833 w 3551155"/>
              <a:gd name="connsiteY13" fmla="*/ 867922 h 1288819"/>
              <a:gd name="connsiteX14" fmla="*/ 3337199 w 3551155"/>
              <a:gd name="connsiteY14" fmla="*/ 858261 h 1288819"/>
              <a:gd name="connsiteX15" fmla="*/ 3347130 w 3551155"/>
              <a:gd name="connsiteY15" fmla="*/ 858136 h 1288819"/>
              <a:gd name="connsiteX16" fmla="*/ 3424567 w 3551155"/>
              <a:gd name="connsiteY16" fmla="*/ 860978 h 1288819"/>
              <a:gd name="connsiteX17" fmla="*/ 3424567 w 3551155"/>
              <a:gd name="connsiteY17" fmla="*/ 852222 h 1288819"/>
              <a:gd name="connsiteX18" fmla="*/ 3359005 w 3551155"/>
              <a:gd name="connsiteY18" fmla="*/ 811438 h 1288819"/>
              <a:gd name="connsiteX19" fmla="*/ 3505468 w 3551155"/>
              <a:gd name="connsiteY19" fmla="*/ 865413 h 1288819"/>
              <a:gd name="connsiteX20" fmla="*/ 3489599 w 3551155"/>
              <a:gd name="connsiteY20" fmla="*/ 867922 h 1288819"/>
              <a:gd name="connsiteX21" fmla="*/ 3397633 w 3551155"/>
              <a:gd name="connsiteY21" fmla="*/ 858261 h 1288819"/>
              <a:gd name="connsiteX22" fmla="*/ 3505364 w 3551155"/>
              <a:gd name="connsiteY22" fmla="*/ 867922 h 1288819"/>
              <a:gd name="connsiteX23" fmla="*/ 3521131 w 3551155"/>
              <a:gd name="connsiteY23" fmla="*/ 998352 h 1288819"/>
              <a:gd name="connsiteX24" fmla="*/ 3486974 w 3551155"/>
              <a:gd name="connsiteY24" fmla="*/ 1150941 h 1288819"/>
              <a:gd name="connsiteX25" fmla="*/ 2357112 w 3551155"/>
              <a:gd name="connsiteY25" fmla="*/ 1215019 h 1288819"/>
              <a:gd name="connsiteX26" fmla="*/ 2367619 w 3551155"/>
              <a:gd name="connsiteY26" fmla="*/ 1152936 h 1288819"/>
              <a:gd name="connsiteX27" fmla="*/ 2351854 w 3551155"/>
              <a:gd name="connsiteY27" fmla="*/ 1191582 h 1288819"/>
              <a:gd name="connsiteX28" fmla="*/ 2181064 w 3551155"/>
              <a:gd name="connsiteY28" fmla="*/ 1101793 h 1288819"/>
              <a:gd name="connsiteX29" fmla="*/ 1600367 w 3551155"/>
              <a:gd name="connsiteY29" fmla="*/ 1167428 h 1288819"/>
              <a:gd name="connsiteX30" fmla="*/ 1316587 w 3551155"/>
              <a:gd name="connsiteY30" fmla="*/ 1142819 h 1288819"/>
              <a:gd name="connsiteX31" fmla="*/ 1064339 w 3551155"/>
              <a:gd name="connsiteY31" fmla="*/ 1140299 h 1288819"/>
              <a:gd name="connsiteX32" fmla="*/ 793698 w 3551155"/>
              <a:gd name="connsiteY32" fmla="*/ 1101369 h 1288819"/>
              <a:gd name="connsiteX33" fmla="*/ 696475 w 3551155"/>
              <a:gd name="connsiteY33" fmla="*/ 1111069 h 1288819"/>
              <a:gd name="connsiteX34" fmla="*/ 680709 w 3551155"/>
              <a:gd name="connsiteY34" fmla="*/ 1091746 h 1288819"/>
              <a:gd name="connsiteX35" fmla="*/ 620275 w 3551155"/>
              <a:gd name="connsiteY35" fmla="*/ 998352 h 1288819"/>
              <a:gd name="connsiteX36" fmla="*/ 452109 w 3551155"/>
              <a:gd name="connsiteY36" fmla="*/ 867922 h 1288819"/>
              <a:gd name="connsiteX37" fmla="*/ 323360 w 3551155"/>
              <a:gd name="connsiteY37" fmla="*/ 800980 h 1288819"/>
              <a:gd name="connsiteX38" fmla="*/ 323361 w 3551155"/>
              <a:gd name="connsiteY38" fmla="*/ 795496 h 1288819"/>
              <a:gd name="connsiteX39" fmla="*/ 86878 w 3551155"/>
              <a:gd name="connsiteY39" fmla="*/ 701542 h 1288819"/>
              <a:gd name="connsiteX40" fmla="*/ 94411 w 3551155"/>
              <a:gd name="connsiteY40" fmla="*/ 732175 h 1288819"/>
              <a:gd name="connsiteX41" fmla="*/ 26838 w 3551155"/>
              <a:gd name="connsiteY41" fmla="*/ 601777 h 1288819"/>
              <a:gd name="connsiteX42" fmla="*/ 255438 w 3551155"/>
              <a:gd name="connsiteY42" fmla="*/ 560365 h 1288819"/>
              <a:gd name="connsiteX43" fmla="*/ 649182 w 3551155"/>
              <a:gd name="connsiteY43" fmla="*/ 539957 h 1288819"/>
              <a:gd name="connsiteX44" fmla="*/ 646502 w 3551155"/>
              <a:gd name="connsiteY44" fmla="*/ 538339 h 1288819"/>
              <a:gd name="connsiteX45" fmla="*/ 848877 w 3551155"/>
              <a:gd name="connsiteY45" fmla="*/ 387684 h 1288819"/>
              <a:gd name="connsiteX46" fmla="*/ 1237760 w 3551155"/>
              <a:gd name="connsiteY46" fmla="*/ 142670 h 1288819"/>
              <a:gd name="connsiteX47" fmla="*/ 1379649 w 3551155"/>
              <a:gd name="connsiteY47" fmla="*/ 48077 h 1288819"/>
              <a:gd name="connsiteX48" fmla="*/ 1710725 w 3551155"/>
              <a:gd name="connsiteY48" fmla="*/ 780 h 1288819"/>
              <a:gd name="connsiteX49" fmla="*/ 1931443 w 3551155"/>
              <a:gd name="connsiteY49" fmla="*/ 63842 h 1288819"/>
              <a:gd name="connsiteX0" fmla="*/ 1931443 w 3551155"/>
              <a:gd name="connsiteY0" fmla="*/ 63842 h 1288819"/>
              <a:gd name="connsiteX1" fmla="*/ 2041801 w 3551155"/>
              <a:gd name="connsiteY1" fmla="*/ 79608 h 1288819"/>
              <a:gd name="connsiteX2" fmla="*/ 2183691 w 3551155"/>
              <a:gd name="connsiteY2" fmla="*/ 158435 h 1288819"/>
              <a:gd name="connsiteX3" fmla="*/ 2262518 w 3551155"/>
              <a:gd name="connsiteY3" fmla="*/ 316090 h 1288819"/>
              <a:gd name="connsiteX4" fmla="*/ 3024518 w 3551155"/>
              <a:gd name="connsiteY4" fmla="*/ 536808 h 1288819"/>
              <a:gd name="connsiteX5" fmla="*/ 3016637 w 3551155"/>
              <a:gd name="connsiteY5" fmla="*/ 621345 h 1288819"/>
              <a:gd name="connsiteX6" fmla="*/ 3103345 w 3551155"/>
              <a:gd name="connsiteY6" fmla="*/ 607063 h 1288819"/>
              <a:gd name="connsiteX7" fmla="*/ 3271510 w 3551155"/>
              <a:gd name="connsiteY7" fmla="*/ 607063 h 1288819"/>
              <a:gd name="connsiteX8" fmla="*/ 3266255 w 3551155"/>
              <a:gd name="connsiteY8" fmla="*/ 756816 h 1288819"/>
              <a:gd name="connsiteX9" fmla="*/ 3481719 w 3551155"/>
              <a:gd name="connsiteY9" fmla="*/ 857456 h 1288819"/>
              <a:gd name="connsiteX10" fmla="*/ 3479091 w 3551155"/>
              <a:gd name="connsiteY10" fmla="*/ 867883 h 1288819"/>
              <a:gd name="connsiteX11" fmla="*/ 3403538 w 3551155"/>
              <a:gd name="connsiteY11" fmla="*/ 872690 h 1288819"/>
              <a:gd name="connsiteX12" fmla="*/ 3471208 w 3551155"/>
              <a:gd name="connsiteY12" fmla="*/ 870758 h 1288819"/>
              <a:gd name="connsiteX13" fmla="*/ 3473833 w 3551155"/>
              <a:gd name="connsiteY13" fmla="*/ 867922 h 1288819"/>
              <a:gd name="connsiteX14" fmla="*/ 3337199 w 3551155"/>
              <a:gd name="connsiteY14" fmla="*/ 858261 h 1288819"/>
              <a:gd name="connsiteX15" fmla="*/ 3347130 w 3551155"/>
              <a:gd name="connsiteY15" fmla="*/ 858136 h 1288819"/>
              <a:gd name="connsiteX16" fmla="*/ 3424567 w 3551155"/>
              <a:gd name="connsiteY16" fmla="*/ 860978 h 1288819"/>
              <a:gd name="connsiteX17" fmla="*/ 3424567 w 3551155"/>
              <a:gd name="connsiteY17" fmla="*/ 852222 h 1288819"/>
              <a:gd name="connsiteX18" fmla="*/ 3359005 w 3551155"/>
              <a:gd name="connsiteY18" fmla="*/ 811438 h 1288819"/>
              <a:gd name="connsiteX19" fmla="*/ 3505468 w 3551155"/>
              <a:gd name="connsiteY19" fmla="*/ 865413 h 1288819"/>
              <a:gd name="connsiteX20" fmla="*/ 3489599 w 3551155"/>
              <a:gd name="connsiteY20" fmla="*/ 867922 h 1288819"/>
              <a:gd name="connsiteX21" fmla="*/ 3397633 w 3551155"/>
              <a:gd name="connsiteY21" fmla="*/ 858261 h 1288819"/>
              <a:gd name="connsiteX22" fmla="*/ 3505364 w 3551155"/>
              <a:gd name="connsiteY22" fmla="*/ 867922 h 1288819"/>
              <a:gd name="connsiteX23" fmla="*/ 3521131 w 3551155"/>
              <a:gd name="connsiteY23" fmla="*/ 998352 h 1288819"/>
              <a:gd name="connsiteX24" fmla="*/ 3486974 w 3551155"/>
              <a:gd name="connsiteY24" fmla="*/ 1150941 h 1288819"/>
              <a:gd name="connsiteX25" fmla="*/ 2357112 w 3551155"/>
              <a:gd name="connsiteY25" fmla="*/ 1215019 h 1288819"/>
              <a:gd name="connsiteX26" fmla="*/ 2367619 w 3551155"/>
              <a:gd name="connsiteY26" fmla="*/ 1152936 h 1288819"/>
              <a:gd name="connsiteX27" fmla="*/ 2351854 w 3551155"/>
              <a:gd name="connsiteY27" fmla="*/ 1191582 h 1288819"/>
              <a:gd name="connsiteX28" fmla="*/ 2181064 w 3551155"/>
              <a:gd name="connsiteY28" fmla="*/ 1101793 h 1288819"/>
              <a:gd name="connsiteX29" fmla="*/ 1600367 w 3551155"/>
              <a:gd name="connsiteY29" fmla="*/ 1167428 h 1288819"/>
              <a:gd name="connsiteX30" fmla="*/ 1316587 w 3551155"/>
              <a:gd name="connsiteY30" fmla="*/ 1142819 h 1288819"/>
              <a:gd name="connsiteX31" fmla="*/ 1064339 w 3551155"/>
              <a:gd name="connsiteY31" fmla="*/ 1140299 h 1288819"/>
              <a:gd name="connsiteX32" fmla="*/ 793698 w 3551155"/>
              <a:gd name="connsiteY32" fmla="*/ 1101369 h 1288819"/>
              <a:gd name="connsiteX33" fmla="*/ 696475 w 3551155"/>
              <a:gd name="connsiteY33" fmla="*/ 1111069 h 1288819"/>
              <a:gd name="connsiteX34" fmla="*/ 680709 w 3551155"/>
              <a:gd name="connsiteY34" fmla="*/ 1091746 h 1288819"/>
              <a:gd name="connsiteX35" fmla="*/ 620275 w 3551155"/>
              <a:gd name="connsiteY35" fmla="*/ 998352 h 1288819"/>
              <a:gd name="connsiteX36" fmla="*/ 452109 w 3551155"/>
              <a:gd name="connsiteY36" fmla="*/ 867922 h 1288819"/>
              <a:gd name="connsiteX37" fmla="*/ 323360 w 3551155"/>
              <a:gd name="connsiteY37" fmla="*/ 800980 h 1288819"/>
              <a:gd name="connsiteX38" fmla="*/ 323361 w 3551155"/>
              <a:gd name="connsiteY38" fmla="*/ 795496 h 1288819"/>
              <a:gd name="connsiteX39" fmla="*/ 86878 w 3551155"/>
              <a:gd name="connsiteY39" fmla="*/ 701542 h 1288819"/>
              <a:gd name="connsiteX40" fmla="*/ 94411 w 3551155"/>
              <a:gd name="connsiteY40" fmla="*/ 732175 h 1288819"/>
              <a:gd name="connsiteX41" fmla="*/ 26838 w 3551155"/>
              <a:gd name="connsiteY41" fmla="*/ 601777 h 1288819"/>
              <a:gd name="connsiteX42" fmla="*/ 255438 w 3551155"/>
              <a:gd name="connsiteY42" fmla="*/ 560365 h 1288819"/>
              <a:gd name="connsiteX43" fmla="*/ 649182 w 3551155"/>
              <a:gd name="connsiteY43" fmla="*/ 539957 h 1288819"/>
              <a:gd name="connsiteX44" fmla="*/ 646502 w 3551155"/>
              <a:gd name="connsiteY44" fmla="*/ 538339 h 1288819"/>
              <a:gd name="connsiteX45" fmla="*/ 848877 w 3551155"/>
              <a:gd name="connsiteY45" fmla="*/ 387684 h 1288819"/>
              <a:gd name="connsiteX46" fmla="*/ 1237760 w 3551155"/>
              <a:gd name="connsiteY46" fmla="*/ 142670 h 1288819"/>
              <a:gd name="connsiteX47" fmla="*/ 1379649 w 3551155"/>
              <a:gd name="connsiteY47" fmla="*/ 48077 h 1288819"/>
              <a:gd name="connsiteX48" fmla="*/ 1710725 w 3551155"/>
              <a:gd name="connsiteY48" fmla="*/ 780 h 1288819"/>
              <a:gd name="connsiteX49" fmla="*/ 1931443 w 3551155"/>
              <a:gd name="connsiteY49" fmla="*/ 63842 h 1288819"/>
              <a:gd name="connsiteX0" fmla="*/ 1931443 w 3551155"/>
              <a:gd name="connsiteY0" fmla="*/ 63842 h 1288819"/>
              <a:gd name="connsiteX1" fmla="*/ 2041801 w 3551155"/>
              <a:gd name="connsiteY1" fmla="*/ 79608 h 1288819"/>
              <a:gd name="connsiteX2" fmla="*/ 2183691 w 3551155"/>
              <a:gd name="connsiteY2" fmla="*/ 158435 h 1288819"/>
              <a:gd name="connsiteX3" fmla="*/ 2262518 w 3551155"/>
              <a:gd name="connsiteY3" fmla="*/ 316090 h 1288819"/>
              <a:gd name="connsiteX4" fmla="*/ 3024518 w 3551155"/>
              <a:gd name="connsiteY4" fmla="*/ 536808 h 1288819"/>
              <a:gd name="connsiteX5" fmla="*/ 3016637 w 3551155"/>
              <a:gd name="connsiteY5" fmla="*/ 621345 h 1288819"/>
              <a:gd name="connsiteX6" fmla="*/ 3103345 w 3551155"/>
              <a:gd name="connsiteY6" fmla="*/ 607063 h 1288819"/>
              <a:gd name="connsiteX7" fmla="*/ 3271510 w 3551155"/>
              <a:gd name="connsiteY7" fmla="*/ 607063 h 1288819"/>
              <a:gd name="connsiteX8" fmla="*/ 3266255 w 3551155"/>
              <a:gd name="connsiteY8" fmla="*/ 756816 h 1288819"/>
              <a:gd name="connsiteX9" fmla="*/ 3481719 w 3551155"/>
              <a:gd name="connsiteY9" fmla="*/ 857456 h 1288819"/>
              <a:gd name="connsiteX10" fmla="*/ 3479091 w 3551155"/>
              <a:gd name="connsiteY10" fmla="*/ 867883 h 1288819"/>
              <a:gd name="connsiteX11" fmla="*/ 3403538 w 3551155"/>
              <a:gd name="connsiteY11" fmla="*/ 872690 h 1288819"/>
              <a:gd name="connsiteX12" fmla="*/ 3471208 w 3551155"/>
              <a:gd name="connsiteY12" fmla="*/ 870758 h 1288819"/>
              <a:gd name="connsiteX13" fmla="*/ 3473833 w 3551155"/>
              <a:gd name="connsiteY13" fmla="*/ 867922 h 1288819"/>
              <a:gd name="connsiteX14" fmla="*/ 3337199 w 3551155"/>
              <a:gd name="connsiteY14" fmla="*/ 858261 h 1288819"/>
              <a:gd name="connsiteX15" fmla="*/ 3347130 w 3551155"/>
              <a:gd name="connsiteY15" fmla="*/ 858136 h 1288819"/>
              <a:gd name="connsiteX16" fmla="*/ 3424567 w 3551155"/>
              <a:gd name="connsiteY16" fmla="*/ 860978 h 1288819"/>
              <a:gd name="connsiteX17" fmla="*/ 3424567 w 3551155"/>
              <a:gd name="connsiteY17" fmla="*/ 852222 h 1288819"/>
              <a:gd name="connsiteX18" fmla="*/ 3359005 w 3551155"/>
              <a:gd name="connsiteY18" fmla="*/ 811438 h 1288819"/>
              <a:gd name="connsiteX19" fmla="*/ 3505468 w 3551155"/>
              <a:gd name="connsiteY19" fmla="*/ 865413 h 1288819"/>
              <a:gd name="connsiteX20" fmla="*/ 3489599 w 3551155"/>
              <a:gd name="connsiteY20" fmla="*/ 867922 h 1288819"/>
              <a:gd name="connsiteX21" fmla="*/ 3397633 w 3551155"/>
              <a:gd name="connsiteY21" fmla="*/ 858261 h 1288819"/>
              <a:gd name="connsiteX22" fmla="*/ 3505364 w 3551155"/>
              <a:gd name="connsiteY22" fmla="*/ 867922 h 1288819"/>
              <a:gd name="connsiteX23" fmla="*/ 3521131 w 3551155"/>
              <a:gd name="connsiteY23" fmla="*/ 998352 h 1288819"/>
              <a:gd name="connsiteX24" fmla="*/ 3486974 w 3551155"/>
              <a:gd name="connsiteY24" fmla="*/ 1150941 h 1288819"/>
              <a:gd name="connsiteX25" fmla="*/ 2357112 w 3551155"/>
              <a:gd name="connsiteY25" fmla="*/ 1215019 h 1288819"/>
              <a:gd name="connsiteX26" fmla="*/ 2367619 w 3551155"/>
              <a:gd name="connsiteY26" fmla="*/ 1152936 h 1288819"/>
              <a:gd name="connsiteX27" fmla="*/ 2351854 w 3551155"/>
              <a:gd name="connsiteY27" fmla="*/ 1191582 h 1288819"/>
              <a:gd name="connsiteX28" fmla="*/ 2181064 w 3551155"/>
              <a:gd name="connsiteY28" fmla="*/ 1101793 h 1288819"/>
              <a:gd name="connsiteX29" fmla="*/ 1600367 w 3551155"/>
              <a:gd name="connsiteY29" fmla="*/ 1167428 h 1288819"/>
              <a:gd name="connsiteX30" fmla="*/ 1316587 w 3551155"/>
              <a:gd name="connsiteY30" fmla="*/ 1142819 h 1288819"/>
              <a:gd name="connsiteX31" fmla="*/ 1064339 w 3551155"/>
              <a:gd name="connsiteY31" fmla="*/ 1140299 h 1288819"/>
              <a:gd name="connsiteX32" fmla="*/ 793698 w 3551155"/>
              <a:gd name="connsiteY32" fmla="*/ 1101369 h 1288819"/>
              <a:gd name="connsiteX33" fmla="*/ 696475 w 3551155"/>
              <a:gd name="connsiteY33" fmla="*/ 1111069 h 1288819"/>
              <a:gd name="connsiteX34" fmla="*/ 680709 w 3551155"/>
              <a:gd name="connsiteY34" fmla="*/ 1091746 h 1288819"/>
              <a:gd name="connsiteX35" fmla="*/ 620275 w 3551155"/>
              <a:gd name="connsiteY35" fmla="*/ 998352 h 1288819"/>
              <a:gd name="connsiteX36" fmla="*/ 452109 w 3551155"/>
              <a:gd name="connsiteY36" fmla="*/ 867922 h 1288819"/>
              <a:gd name="connsiteX37" fmla="*/ 323360 w 3551155"/>
              <a:gd name="connsiteY37" fmla="*/ 800980 h 1288819"/>
              <a:gd name="connsiteX38" fmla="*/ 323361 w 3551155"/>
              <a:gd name="connsiteY38" fmla="*/ 795496 h 1288819"/>
              <a:gd name="connsiteX39" fmla="*/ 86878 w 3551155"/>
              <a:gd name="connsiteY39" fmla="*/ 701542 h 1288819"/>
              <a:gd name="connsiteX40" fmla="*/ 94411 w 3551155"/>
              <a:gd name="connsiteY40" fmla="*/ 732175 h 1288819"/>
              <a:gd name="connsiteX41" fmla="*/ 26838 w 3551155"/>
              <a:gd name="connsiteY41" fmla="*/ 601777 h 1288819"/>
              <a:gd name="connsiteX42" fmla="*/ 255438 w 3551155"/>
              <a:gd name="connsiteY42" fmla="*/ 560365 h 1288819"/>
              <a:gd name="connsiteX43" fmla="*/ 649182 w 3551155"/>
              <a:gd name="connsiteY43" fmla="*/ 539957 h 1288819"/>
              <a:gd name="connsiteX44" fmla="*/ 646502 w 3551155"/>
              <a:gd name="connsiteY44" fmla="*/ 538339 h 1288819"/>
              <a:gd name="connsiteX45" fmla="*/ 848877 w 3551155"/>
              <a:gd name="connsiteY45" fmla="*/ 387684 h 1288819"/>
              <a:gd name="connsiteX46" fmla="*/ 1237760 w 3551155"/>
              <a:gd name="connsiteY46" fmla="*/ 142670 h 1288819"/>
              <a:gd name="connsiteX47" fmla="*/ 1379649 w 3551155"/>
              <a:gd name="connsiteY47" fmla="*/ 48077 h 1288819"/>
              <a:gd name="connsiteX48" fmla="*/ 1710725 w 3551155"/>
              <a:gd name="connsiteY48" fmla="*/ 780 h 1288819"/>
              <a:gd name="connsiteX49" fmla="*/ 1931443 w 3551155"/>
              <a:gd name="connsiteY49" fmla="*/ 63842 h 1288819"/>
              <a:gd name="connsiteX0" fmla="*/ 1882723 w 3502435"/>
              <a:gd name="connsiteY0" fmla="*/ 63842 h 1288819"/>
              <a:gd name="connsiteX1" fmla="*/ 1993081 w 3502435"/>
              <a:gd name="connsiteY1" fmla="*/ 79608 h 1288819"/>
              <a:gd name="connsiteX2" fmla="*/ 2134971 w 3502435"/>
              <a:gd name="connsiteY2" fmla="*/ 158435 h 1288819"/>
              <a:gd name="connsiteX3" fmla="*/ 2213798 w 3502435"/>
              <a:gd name="connsiteY3" fmla="*/ 316090 h 1288819"/>
              <a:gd name="connsiteX4" fmla="*/ 2975798 w 3502435"/>
              <a:gd name="connsiteY4" fmla="*/ 536808 h 1288819"/>
              <a:gd name="connsiteX5" fmla="*/ 2967917 w 3502435"/>
              <a:gd name="connsiteY5" fmla="*/ 621345 h 1288819"/>
              <a:gd name="connsiteX6" fmla="*/ 3054625 w 3502435"/>
              <a:gd name="connsiteY6" fmla="*/ 607063 h 1288819"/>
              <a:gd name="connsiteX7" fmla="*/ 3222790 w 3502435"/>
              <a:gd name="connsiteY7" fmla="*/ 607063 h 1288819"/>
              <a:gd name="connsiteX8" fmla="*/ 3217535 w 3502435"/>
              <a:gd name="connsiteY8" fmla="*/ 756816 h 1288819"/>
              <a:gd name="connsiteX9" fmla="*/ 3432999 w 3502435"/>
              <a:gd name="connsiteY9" fmla="*/ 857456 h 1288819"/>
              <a:gd name="connsiteX10" fmla="*/ 3430371 w 3502435"/>
              <a:gd name="connsiteY10" fmla="*/ 867883 h 1288819"/>
              <a:gd name="connsiteX11" fmla="*/ 3354818 w 3502435"/>
              <a:gd name="connsiteY11" fmla="*/ 872690 h 1288819"/>
              <a:gd name="connsiteX12" fmla="*/ 3422488 w 3502435"/>
              <a:gd name="connsiteY12" fmla="*/ 870758 h 1288819"/>
              <a:gd name="connsiteX13" fmla="*/ 3425113 w 3502435"/>
              <a:gd name="connsiteY13" fmla="*/ 867922 h 1288819"/>
              <a:gd name="connsiteX14" fmla="*/ 3288479 w 3502435"/>
              <a:gd name="connsiteY14" fmla="*/ 858261 h 1288819"/>
              <a:gd name="connsiteX15" fmla="*/ 3298410 w 3502435"/>
              <a:gd name="connsiteY15" fmla="*/ 858136 h 1288819"/>
              <a:gd name="connsiteX16" fmla="*/ 3375847 w 3502435"/>
              <a:gd name="connsiteY16" fmla="*/ 860978 h 1288819"/>
              <a:gd name="connsiteX17" fmla="*/ 3375847 w 3502435"/>
              <a:gd name="connsiteY17" fmla="*/ 852222 h 1288819"/>
              <a:gd name="connsiteX18" fmla="*/ 3310285 w 3502435"/>
              <a:gd name="connsiteY18" fmla="*/ 811438 h 1288819"/>
              <a:gd name="connsiteX19" fmla="*/ 3456748 w 3502435"/>
              <a:gd name="connsiteY19" fmla="*/ 865413 h 1288819"/>
              <a:gd name="connsiteX20" fmla="*/ 3440879 w 3502435"/>
              <a:gd name="connsiteY20" fmla="*/ 867922 h 1288819"/>
              <a:gd name="connsiteX21" fmla="*/ 3348913 w 3502435"/>
              <a:gd name="connsiteY21" fmla="*/ 858261 h 1288819"/>
              <a:gd name="connsiteX22" fmla="*/ 3456644 w 3502435"/>
              <a:gd name="connsiteY22" fmla="*/ 867922 h 1288819"/>
              <a:gd name="connsiteX23" fmla="*/ 3472411 w 3502435"/>
              <a:gd name="connsiteY23" fmla="*/ 998352 h 1288819"/>
              <a:gd name="connsiteX24" fmla="*/ 3438254 w 3502435"/>
              <a:gd name="connsiteY24" fmla="*/ 1150941 h 1288819"/>
              <a:gd name="connsiteX25" fmla="*/ 2308392 w 3502435"/>
              <a:gd name="connsiteY25" fmla="*/ 1215019 h 1288819"/>
              <a:gd name="connsiteX26" fmla="*/ 2318899 w 3502435"/>
              <a:gd name="connsiteY26" fmla="*/ 1152936 h 1288819"/>
              <a:gd name="connsiteX27" fmla="*/ 2303134 w 3502435"/>
              <a:gd name="connsiteY27" fmla="*/ 1191582 h 1288819"/>
              <a:gd name="connsiteX28" fmla="*/ 2132344 w 3502435"/>
              <a:gd name="connsiteY28" fmla="*/ 1101793 h 1288819"/>
              <a:gd name="connsiteX29" fmla="*/ 1551647 w 3502435"/>
              <a:gd name="connsiteY29" fmla="*/ 1167428 h 1288819"/>
              <a:gd name="connsiteX30" fmla="*/ 1267867 w 3502435"/>
              <a:gd name="connsiteY30" fmla="*/ 1142819 h 1288819"/>
              <a:gd name="connsiteX31" fmla="*/ 1015619 w 3502435"/>
              <a:gd name="connsiteY31" fmla="*/ 1140299 h 1288819"/>
              <a:gd name="connsiteX32" fmla="*/ 744978 w 3502435"/>
              <a:gd name="connsiteY32" fmla="*/ 1101369 h 1288819"/>
              <a:gd name="connsiteX33" fmla="*/ 647755 w 3502435"/>
              <a:gd name="connsiteY33" fmla="*/ 1111069 h 1288819"/>
              <a:gd name="connsiteX34" fmla="*/ 631989 w 3502435"/>
              <a:gd name="connsiteY34" fmla="*/ 1091746 h 1288819"/>
              <a:gd name="connsiteX35" fmla="*/ 571555 w 3502435"/>
              <a:gd name="connsiteY35" fmla="*/ 998352 h 1288819"/>
              <a:gd name="connsiteX36" fmla="*/ 403389 w 3502435"/>
              <a:gd name="connsiteY36" fmla="*/ 867922 h 1288819"/>
              <a:gd name="connsiteX37" fmla="*/ 274640 w 3502435"/>
              <a:gd name="connsiteY37" fmla="*/ 800980 h 1288819"/>
              <a:gd name="connsiteX38" fmla="*/ 274641 w 3502435"/>
              <a:gd name="connsiteY38" fmla="*/ 795496 h 1288819"/>
              <a:gd name="connsiteX39" fmla="*/ 38158 w 3502435"/>
              <a:gd name="connsiteY39" fmla="*/ 701542 h 1288819"/>
              <a:gd name="connsiteX40" fmla="*/ 45691 w 3502435"/>
              <a:gd name="connsiteY40" fmla="*/ 732175 h 1288819"/>
              <a:gd name="connsiteX41" fmla="*/ 130518 w 3502435"/>
              <a:gd name="connsiteY41" fmla="*/ 601777 h 1288819"/>
              <a:gd name="connsiteX42" fmla="*/ 206718 w 3502435"/>
              <a:gd name="connsiteY42" fmla="*/ 560365 h 1288819"/>
              <a:gd name="connsiteX43" fmla="*/ 600462 w 3502435"/>
              <a:gd name="connsiteY43" fmla="*/ 539957 h 1288819"/>
              <a:gd name="connsiteX44" fmla="*/ 597782 w 3502435"/>
              <a:gd name="connsiteY44" fmla="*/ 538339 h 1288819"/>
              <a:gd name="connsiteX45" fmla="*/ 800157 w 3502435"/>
              <a:gd name="connsiteY45" fmla="*/ 387684 h 1288819"/>
              <a:gd name="connsiteX46" fmla="*/ 1189040 w 3502435"/>
              <a:gd name="connsiteY46" fmla="*/ 142670 h 1288819"/>
              <a:gd name="connsiteX47" fmla="*/ 1330929 w 3502435"/>
              <a:gd name="connsiteY47" fmla="*/ 48077 h 1288819"/>
              <a:gd name="connsiteX48" fmla="*/ 1662005 w 3502435"/>
              <a:gd name="connsiteY48" fmla="*/ 780 h 1288819"/>
              <a:gd name="connsiteX49" fmla="*/ 1882723 w 3502435"/>
              <a:gd name="connsiteY49" fmla="*/ 63842 h 1288819"/>
              <a:gd name="connsiteX0" fmla="*/ 1882723 w 3502435"/>
              <a:gd name="connsiteY0" fmla="*/ 63842 h 1288819"/>
              <a:gd name="connsiteX1" fmla="*/ 1993081 w 3502435"/>
              <a:gd name="connsiteY1" fmla="*/ 79608 h 1288819"/>
              <a:gd name="connsiteX2" fmla="*/ 2134971 w 3502435"/>
              <a:gd name="connsiteY2" fmla="*/ 158435 h 1288819"/>
              <a:gd name="connsiteX3" fmla="*/ 2213798 w 3502435"/>
              <a:gd name="connsiteY3" fmla="*/ 316090 h 1288819"/>
              <a:gd name="connsiteX4" fmla="*/ 2975798 w 3502435"/>
              <a:gd name="connsiteY4" fmla="*/ 536808 h 1288819"/>
              <a:gd name="connsiteX5" fmla="*/ 2967917 w 3502435"/>
              <a:gd name="connsiteY5" fmla="*/ 621345 h 1288819"/>
              <a:gd name="connsiteX6" fmla="*/ 3054625 w 3502435"/>
              <a:gd name="connsiteY6" fmla="*/ 607063 h 1288819"/>
              <a:gd name="connsiteX7" fmla="*/ 3222790 w 3502435"/>
              <a:gd name="connsiteY7" fmla="*/ 607063 h 1288819"/>
              <a:gd name="connsiteX8" fmla="*/ 3217535 w 3502435"/>
              <a:gd name="connsiteY8" fmla="*/ 756816 h 1288819"/>
              <a:gd name="connsiteX9" fmla="*/ 3432999 w 3502435"/>
              <a:gd name="connsiteY9" fmla="*/ 857456 h 1288819"/>
              <a:gd name="connsiteX10" fmla="*/ 3430371 w 3502435"/>
              <a:gd name="connsiteY10" fmla="*/ 867883 h 1288819"/>
              <a:gd name="connsiteX11" fmla="*/ 3354818 w 3502435"/>
              <a:gd name="connsiteY11" fmla="*/ 872690 h 1288819"/>
              <a:gd name="connsiteX12" fmla="*/ 3422488 w 3502435"/>
              <a:gd name="connsiteY12" fmla="*/ 870758 h 1288819"/>
              <a:gd name="connsiteX13" fmla="*/ 3425113 w 3502435"/>
              <a:gd name="connsiteY13" fmla="*/ 867922 h 1288819"/>
              <a:gd name="connsiteX14" fmla="*/ 3288479 w 3502435"/>
              <a:gd name="connsiteY14" fmla="*/ 858261 h 1288819"/>
              <a:gd name="connsiteX15" fmla="*/ 3298410 w 3502435"/>
              <a:gd name="connsiteY15" fmla="*/ 858136 h 1288819"/>
              <a:gd name="connsiteX16" fmla="*/ 3375847 w 3502435"/>
              <a:gd name="connsiteY16" fmla="*/ 860978 h 1288819"/>
              <a:gd name="connsiteX17" fmla="*/ 3375847 w 3502435"/>
              <a:gd name="connsiteY17" fmla="*/ 852222 h 1288819"/>
              <a:gd name="connsiteX18" fmla="*/ 3310285 w 3502435"/>
              <a:gd name="connsiteY18" fmla="*/ 811438 h 1288819"/>
              <a:gd name="connsiteX19" fmla="*/ 3456748 w 3502435"/>
              <a:gd name="connsiteY19" fmla="*/ 865413 h 1288819"/>
              <a:gd name="connsiteX20" fmla="*/ 3440879 w 3502435"/>
              <a:gd name="connsiteY20" fmla="*/ 867922 h 1288819"/>
              <a:gd name="connsiteX21" fmla="*/ 3348913 w 3502435"/>
              <a:gd name="connsiteY21" fmla="*/ 858261 h 1288819"/>
              <a:gd name="connsiteX22" fmla="*/ 3456644 w 3502435"/>
              <a:gd name="connsiteY22" fmla="*/ 867922 h 1288819"/>
              <a:gd name="connsiteX23" fmla="*/ 3472411 w 3502435"/>
              <a:gd name="connsiteY23" fmla="*/ 998352 h 1288819"/>
              <a:gd name="connsiteX24" fmla="*/ 3438254 w 3502435"/>
              <a:gd name="connsiteY24" fmla="*/ 1150941 h 1288819"/>
              <a:gd name="connsiteX25" fmla="*/ 2308392 w 3502435"/>
              <a:gd name="connsiteY25" fmla="*/ 1215019 h 1288819"/>
              <a:gd name="connsiteX26" fmla="*/ 2318899 w 3502435"/>
              <a:gd name="connsiteY26" fmla="*/ 1152936 h 1288819"/>
              <a:gd name="connsiteX27" fmla="*/ 2303134 w 3502435"/>
              <a:gd name="connsiteY27" fmla="*/ 1191582 h 1288819"/>
              <a:gd name="connsiteX28" fmla="*/ 2132344 w 3502435"/>
              <a:gd name="connsiteY28" fmla="*/ 1101793 h 1288819"/>
              <a:gd name="connsiteX29" fmla="*/ 1551647 w 3502435"/>
              <a:gd name="connsiteY29" fmla="*/ 1167428 h 1288819"/>
              <a:gd name="connsiteX30" fmla="*/ 1267867 w 3502435"/>
              <a:gd name="connsiteY30" fmla="*/ 1142819 h 1288819"/>
              <a:gd name="connsiteX31" fmla="*/ 1015619 w 3502435"/>
              <a:gd name="connsiteY31" fmla="*/ 1140299 h 1288819"/>
              <a:gd name="connsiteX32" fmla="*/ 744978 w 3502435"/>
              <a:gd name="connsiteY32" fmla="*/ 1101369 h 1288819"/>
              <a:gd name="connsiteX33" fmla="*/ 647755 w 3502435"/>
              <a:gd name="connsiteY33" fmla="*/ 1111069 h 1288819"/>
              <a:gd name="connsiteX34" fmla="*/ 631989 w 3502435"/>
              <a:gd name="connsiteY34" fmla="*/ 1091746 h 1288819"/>
              <a:gd name="connsiteX35" fmla="*/ 571555 w 3502435"/>
              <a:gd name="connsiteY35" fmla="*/ 998352 h 1288819"/>
              <a:gd name="connsiteX36" fmla="*/ 403389 w 3502435"/>
              <a:gd name="connsiteY36" fmla="*/ 867922 h 1288819"/>
              <a:gd name="connsiteX37" fmla="*/ 274640 w 3502435"/>
              <a:gd name="connsiteY37" fmla="*/ 800980 h 1288819"/>
              <a:gd name="connsiteX38" fmla="*/ 274641 w 3502435"/>
              <a:gd name="connsiteY38" fmla="*/ 795496 h 1288819"/>
              <a:gd name="connsiteX39" fmla="*/ 38158 w 3502435"/>
              <a:gd name="connsiteY39" fmla="*/ 701542 h 1288819"/>
              <a:gd name="connsiteX40" fmla="*/ 45691 w 3502435"/>
              <a:gd name="connsiteY40" fmla="*/ 732175 h 1288819"/>
              <a:gd name="connsiteX41" fmla="*/ 130518 w 3502435"/>
              <a:gd name="connsiteY41" fmla="*/ 601777 h 1288819"/>
              <a:gd name="connsiteX42" fmla="*/ 206718 w 3502435"/>
              <a:gd name="connsiteY42" fmla="*/ 560365 h 1288819"/>
              <a:gd name="connsiteX43" fmla="*/ 600462 w 3502435"/>
              <a:gd name="connsiteY43" fmla="*/ 539957 h 1288819"/>
              <a:gd name="connsiteX44" fmla="*/ 597782 w 3502435"/>
              <a:gd name="connsiteY44" fmla="*/ 538339 h 1288819"/>
              <a:gd name="connsiteX45" fmla="*/ 800157 w 3502435"/>
              <a:gd name="connsiteY45" fmla="*/ 387684 h 1288819"/>
              <a:gd name="connsiteX46" fmla="*/ 1189040 w 3502435"/>
              <a:gd name="connsiteY46" fmla="*/ 142670 h 1288819"/>
              <a:gd name="connsiteX47" fmla="*/ 1330929 w 3502435"/>
              <a:gd name="connsiteY47" fmla="*/ 48077 h 1288819"/>
              <a:gd name="connsiteX48" fmla="*/ 1662005 w 3502435"/>
              <a:gd name="connsiteY48" fmla="*/ 780 h 1288819"/>
              <a:gd name="connsiteX49" fmla="*/ 1882723 w 3502435"/>
              <a:gd name="connsiteY49" fmla="*/ 63842 h 1288819"/>
              <a:gd name="connsiteX0" fmla="*/ 1954983 w 3574695"/>
              <a:gd name="connsiteY0" fmla="*/ 63842 h 1288819"/>
              <a:gd name="connsiteX1" fmla="*/ 2065341 w 3574695"/>
              <a:gd name="connsiteY1" fmla="*/ 79608 h 1288819"/>
              <a:gd name="connsiteX2" fmla="*/ 2207231 w 3574695"/>
              <a:gd name="connsiteY2" fmla="*/ 158435 h 1288819"/>
              <a:gd name="connsiteX3" fmla="*/ 2286058 w 3574695"/>
              <a:gd name="connsiteY3" fmla="*/ 316090 h 1288819"/>
              <a:gd name="connsiteX4" fmla="*/ 3048058 w 3574695"/>
              <a:gd name="connsiteY4" fmla="*/ 536808 h 1288819"/>
              <a:gd name="connsiteX5" fmla="*/ 3040177 w 3574695"/>
              <a:gd name="connsiteY5" fmla="*/ 621345 h 1288819"/>
              <a:gd name="connsiteX6" fmla="*/ 3126885 w 3574695"/>
              <a:gd name="connsiteY6" fmla="*/ 607063 h 1288819"/>
              <a:gd name="connsiteX7" fmla="*/ 3295050 w 3574695"/>
              <a:gd name="connsiteY7" fmla="*/ 607063 h 1288819"/>
              <a:gd name="connsiteX8" fmla="*/ 3289795 w 3574695"/>
              <a:gd name="connsiteY8" fmla="*/ 756816 h 1288819"/>
              <a:gd name="connsiteX9" fmla="*/ 3505259 w 3574695"/>
              <a:gd name="connsiteY9" fmla="*/ 857456 h 1288819"/>
              <a:gd name="connsiteX10" fmla="*/ 3502631 w 3574695"/>
              <a:gd name="connsiteY10" fmla="*/ 867883 h 1288819"/>
              <a:gd name="connsiteX11" fmla="*/ 3427078 w 3574695"/>
              <a:gd name="connsiteY11" fmla="*/ 872690 h 1288819"/>
              <a:gd name="connsiteX12" fmla="*/ 3494748 w 3574695"/>
              <a:gd name="connsiteY12" fmla="*/ 870758 h 1288819"/>
              <a:gd name="connsiteX13" fmla="*/ 3497373 w 3574695"/>
              <a:gd name="connsiteY13" fmla="*/ 867922 h 1288819"/>
              <a:gd name="connsiteX14" fmla="*/ 3360739 w 3574695"/>
              <a:gd name="connsiteY14" fmla="*/ 858261 h 1288819"/>
              <a:gd name="connsiteX15" fmla="*/ 3370670 w 3574695"/>
              <a:gd name="connsiteY15" fmla="*/ 858136 h 1288819"/>
              <a:gd name="connsiteX16" fmla="*/ 3448107 w 3574695"/>
              <a:gd name="connsiteY16" fmla="*/ 860978 h 1288819"/>
              <a:gd name="connsiteX17" fmla="*/ 3448107 w 3574695"/>
              <a:gd name="connsiteY17" fmla="*/ 852222 h 1288819"/>
              <a:gd name="connsiteX18" fmla="*/ 3382545 w 3574695"/>
              <a:gd name="connsiteY18" fmla="*/ 811438 h 1288819"/>
              <a:gd name="connsiteX19" fmla="*/ 3529008 w 3574695"/>
              <a:gd name="connsiteY19" fmla="*/ 865413 h 1288819"/>
              <a:gd name="connsiteX20" fmla="*/ 3513139 w 3574695"/>
              <a:gd name="connsiteY20" fmla="*/ 867922 h 1288819"/>
              <a:gd name="connsiteX21" fmla="*/ 3421173 w 3574695"/>
              <a:gd name="connsiteY21" fmla="*/ 858261 h 1288819"/>
              <a:gd name="connsiteX22" fmla="*/ 3528904 w 3574695"/>
              <a:gd name="connsiteY22" fmla="*/ 867922 h 1288819"/>
              <a:gd name="connsiteX23" fmla="*/ 3544671 w 3574695"/>
              <a:gd name="connsiteY23" fmla="*/ 998352 h 1288819"/>
              <a:gd name="connsiteX24" fmla="*/ 3510514 w 3574695"/>
              <a:gd name="connsiteY24" fmla="*/ 1150941 h 1288819"/>
              <a:gd name="connsiteX25" fmla="*/ 2380652 w 3574695"/>
              <a:gd name="connsiteY25" fmla="*/ 1215019 h 1288819"/>
              <a:gd name="connsiteX26" fmla="*/ 2391159 w 3574695"/>
              <a:gd name="connsiteY26" fmla="*/ 1152936 h 1288819"/>
              <a:gd name="connsiteX27" fmla="*/ 2375394 w 3574695"/>
              <a:gd name="connsiteY27" fmla="*/ 1191582 h 1288819"/>
              <a:gd name="connsiteX28" fmla="*/ 2204604 w 3574695"/>
              <a:gd name="connsiteY28" fmla="*/ 1101793 h 1288819"/>
              <a:gd name="connsiteX29" fmla="*/ 1623907 w 3574695"/>
              <a:gd name="connsiteY29" fmla="*/ 1167428 h 1288819"/>
              <a:gd name="connsiteX30" fmla="*/ 1340127 w 3574695"/>
              <a:gd name="connsiteY30" fmla="*/ 1142819 h 1288819"/>
              <a:gd name="connsiteX31" fmla="*/ 1087879 w 3574695"/>
              <a:gd name="connsiteY31" fmla="*/ 1140299 h 1288819"/>
              <a:gd name="connsiteX32" fmla="*/ 817238 w 3574695"/>
              <a:gd name="connsiteY32" fmla="*/ 1101369 h 1288819"/>
              <a:gd name="connsiteX33" fmla="*/ 720015 w 3574695"/>
              <a:gd name="connsiteY33" fmla="*/ 1111069 h 1288819"/>
              <a:gd name="connsiteX34" fmla="*/ 704249 w 3574695"/>
              <a:gd name="connsiteY34" fmla="*/ 1091746 h 1288819"/>
              <a:gd name="connsiteX35" fmla="*/ 643815 w 3574695"/>
              <a:gd name="connsiteY35" fmla="*/ 998352 h 1288819"/>
              <a:gd name="connsiteX36" fmla="*/ 475649 w 3574695"/>
              <a:gd name="connsiteY36" fmla="*/ 867922 h 1288819"/>
              <a:gd name="connsiteX37" fmla="*/ 346900 w 3574695"/>
              <a:gd name="connsiteY37" fmla="*/ 800980 h 1288819"/>
              <a:gd name="connsiteX38" fmla="*/ 346901 w 3574695"/>
              <a:gd name="connsiteY38" fmla="*/ 795496 h 1288819"/>
              <a:gd name="connsiteX39" fmla="*/ 110418 w 3574695"/>
              <a:gd name="connsiteY39" fmla="*/ 701542 h 1288819"/>
              <a:gd name="connsiteX40" fmla="*/ 117951 w 3574695"/>
              <a:gd name="connsiteY40" fmla="*/ 732175 h 1288819"/>
              <a:gd name="connsiteX41" fmla="*/ 202778 w 3574695"/>
              <a:gd name="connsiteY41" fmla="*/ 601777 h 1288819"/>
              <a:gd name="connsiteX42" fmla="*/ 278978 w 3574695"/>
              <a:gd name="connsiteY42" fmla="*/ 560365 h 1288819"/>
              <a:gd name="connsiteX43" fmla="*/ 672722 w 3574695"/>
              <a:gd name="connsiteY43" fmla="*/ 539957 h 1288819"/>
              <a:gd name="connsiteX44" fmla="*/ 670042 w 3574695"/>
              <a:gd name="connsiteY44" fmla="*/ 538339 h 1288819"/>
              <a:gd name="connsiteX45" fmla="*/ 872417 w 3574695"/>
              <a:gd name="connsiteY45" fmla="*/ 387684 h 1288819"/>
              <a:gd name="connsiteX46" fmla="*/ 1261300 w 3574695"/>
              <a:gd name="connsiteY46" fmla="*/ 142670 h 1288819"/>
              <a:gd name="connsiteX47" fmla="*/ 1403189 w 3574695"/>
              <a:gd name="connsiteY47" fmla="*/ 48077 h 1288819"/>
              <a:gd name="connsiteX48" fmla="*/ 1734265 w 3574695"/>
              <a:gd name="connsiteY48" fmla="*/ 780 h 1288819"/>
              <a:gd name="connsiteX49" fmla="*/ 1954983 w 3574695"/>
              <a:gd name="connsiteY49" fmla="*/ 63842 h 1288819"/>
              <a:gd name="connsiteX0" fmla="*/ 1837032 w 3456744"/>
              <a:gd name="connsiteY0" fmla="*/ 63842 h 1288819"/>
              <a:gd name="connsiteX1" fmla="*/ 1947390 w 3456744"/>
              <a:gd name="connsiteY1" fmla="*/ 79608 h 1288819"/>
              <a:gd name="connsiteX2" fmla="*/ 2089280 w 3456744"/>
              <a:gd name="connsiteY2" fmla="*/ 158435 h 1288819"/>
              <a:gd name="connsiteX3" fmla="*/ 2168107 w 3456744"/>
              <a:gd name="connsiteY3" fmla="*/ 316090 h 1288819"/>
              <a:gd name="connsiteX4" fmla="*/ 2930107 w 3456744"/>
              <a:gd name="connsiteY4" fmla="*/ 536808 h 1288819"/>
              <a:gd name="connsiteX5" fmla="*/ 2922226 w 3456744"/>
              <a:gd name="connsiteY5" fmla="*/ 621345 h 1288819"/>
              <a:gd name="connsiteX6" fmla="*/ 3008934 w 3456744"/>
              <a:gd name="connsiteY6" fmla="*/ 607063 h 1288819"/>
              <a:gd name="connsiteX7" fmla="*/ 3177099 w 3456744"/>
              <a:gd name="connsiteY7" fmla="*/ 607063 h 1288819"/>
              <a:gd name="connsiteX8" fmla="*/ 3171844 w 3456744"/>
              <a:gd name="connsiteY8" fmla="*/ 756816 h 1288819"/>
              <a:gd name="connsiteX9" fmla="*/ 3387308 w 3456744"/>
              <a:gd name="connsiteY9" fmla="*/ 857456 h 1288819"/>
              <a:gd name="connsiteX10" fmla="*/ 3384680 w 3456744"/>
              <a:gd name="connsiteY10" fmla="*/ 867883 h 1288819"/>
              <a:gd name="connsiteX11" fmla="*/ 3309127 w 3456744"/>
              <a:gd name="connsiteY11" fmla="*/ 872690 h 1288819"/>
              <a:gd name="connsiteX12" fmla="*/ 3376797 w 3456744"/>
              <a:gd name="connsiteY12" fmla="*/ 870758 h 1288819"/>
              <a:gd name="connsiteX13" fmla="*/ 3379422 w 3456744"/>
              <a:gd name="connsiteY13" fmla="*/ 867922 h 1288819"/>
              <a:gd name="connsiteX14" fmla="*/ 3242788 w 3456744"/>
              <a:gd name="connsiteY14" fmla="*/ 858261 h 1288819"/>
              <a:gd name="connsiteX15" fmla="*/ 3252719 w 3456744"/>
              <a:gd name="connsiteY15" fmla="*/ 858136 h 1288819"/>
              <a:gd name="connsiteX16" fmla="*/ 3330156 w 3456744"/>
              <a:gd name="connsiteY16" fmla="*/ 860978 h 1288819"/>
              <a:gd name="connsiteX17" fmla="*/ 3330156 w 3456744"/>
              <a:gd name="connsiteY17" fmla="*/ 852222 h 1288819"/>
              <a:gd name="connsiteX18" fmla="*/ 3264594 w 3456744"/>
              <a:gd name="connsiteY18" fmla="*/ 811438 h 1288819"/>
              <a:gd name="connsiteX19" fmla="*/ 3411057 w 3456744"/>
              <a:gd name="connsiteY19" fmla="*/ 865413 h 1288819"/>
              <a:gd name="connsiteX20" fmla="*/ 3395188 w 3456744"/>
              <a:gd name="connsiteY20" fmla="*/ 867922 h 1288819"/>
              <a:gd name="connsiteX21" fmla="*/ 3303222 w 3456744"/>
              <a:gd name="connsiteY21" fmla="*/ 858261 h 1288819"/>
              <a:gd name="connsiteX22" fmla="*/ 3410953 w 3456744"/>
              <a:gd name="connsiteY22" fmla="*/ 867922 h 1288819"/>
              <a:gd name="connsiteX23" fmla="*/ 3426720 w 3456744"/>
              <a:gd name="connsiteY23" fmla="*/ 998352 h 1288819"/>
              <a:gd name="connsiteX24" fmla="*/ 3392563 w 3456744"/>
              <a:gd name="connsiteY24" fmla="*/ 1150941 h 1288819"/>
              <a:gd name="connsiteX25" fmla="*/ 2262701 w 3456744"/>
              <a:gd name="connsiteY25" fmla="*/ 1215019 h 1288819"/>
              <a:gd name="connsiteX26" fmla="*/ 2273208 w 3456744"/>
              <a:gd name="connsiteY26" fmla="*/ 1152936 h 1288819"/>
              <a:gd name="connsiteX27" fmla="*/ 2257443 w 3456744"/>
              <a:gd name="connsiteY27" fmla="*/ 1191582 h 1288819"/>
              <a:gd name="connsiteX28" fmla="*/ 2086653 w 3456744"/>
              <a:gd name="connsiteY28" fmla="*/ 1101793 h 1288819"/>
              <a:gd name="connsiteX29" fmla="*/ 1505956 w 3456744"/>
              <a:gd name="connsiteY29" fmla="*/ 1167428 h 1288819"/>
              <a:gd name="connsiteX30" fmla="*/ 1222176 w 3456744"/>
              <a:gd name="connsiteY30" fmla="*/ 1142819 h 1288819"/>
              <a:gd name="connsiteX31" fmla="*/ 969928 w 3456744"/>
              <a:gd name="connsiteY31" fmla="*/ 1140299 h 1288819"/>
              <a:gd name="connsiteX32" fmla="*/ 699287 w 3456744"/>
              <a:gd name="connsiteY32" fmla="*/ 1101369 h 1288819"/>
              <a:gd name="connsiteX33" fmla="*/ 602064 w 3456744"/>
              <a:gd name="connsiteY33" fmla="*/ 1111069 h 1288819"/>
              <a:gd name="connsiteX34" fmla="*/ 586298 w 3456744"/>
              <a:gd name="connsiteY34" fmla="*/ 1091746 h 1288819"/>
              <a:gd name="connsiteX35" fmla="*/ 525864 w 3456744"/>
              <a:gd name="connsiteY35" fmla="*/ 998352 h 1288819"/>
              <a:gd name="connsiteX36" fmla="*/ 357698 w 3456744"/>
              <a:gd name="connsiteY36" fmla="*/ 867922 h 1288819"/>
              <a:gd name="connsiteX37" fmla="*/ 228949 w 3456744"/>
              <a:gd name="connsiteY37" fmla="*/ 800980 h 1288819"/>
              <a:gd name="connsiteX38" fmla="*/ 228950 w 3456744"/>
              <a:gd name="connsiteY38" fmla="*/ 795496 h 1288819"/>
              <a:gd name="connsiteX39" fmla="*/ 0 w 3456744"/>
              <a:gd name="connsiteY39" fmla="*/ 732175 h 1288819"/>
              <a:gd name="connsiteX40" fmla="*/ 84827 w 3456744"/>
              <a:gd name="connsiteY40" fmla="*/ 601777 h 1288819"/>
              <a:gd name="connsiteX41" fmla="*/ 161027 w 3456744"/>
              <a:gd name="connsiteY41" fmla="*/ 560365 h 1288819"/>
              <a:gd name="connsiteX42" fmla="*/ 554771 w 3456744"/>
              <a:gd name="connsiteY42" fmla="*/ 539957 h 1288819"/>
              <a:gd name="connsiteX43" fmla="*/ 552091 w 3456744"/>
              <a:gd name="connsiteY43" fmla="*/ 538339 h 1288819"/>
              <a:gd name="connsiteX44" fmla="*/ 754466 w 3456744"/>
              <a:gd name="connsiteY44" fmla="*/ 387684 h 1288819"/>
              <a:gd name="connsiteX45" fmla="*/ 1143349 w 3456744"/>
              <a:gd name="connsiteY45" fmla="*/ 142670 h 1288819"/>
              <a:gd name="connsiteX46" fmla="*/ 1285238 w 3456744"/>
              <a:gd name="connsiteY46" fmla="*/ 48077 h 1288819"/>
              <a:gd name="connsiteX47" fmla="*/ 1616314 w 3456744"/>
              <a:gd name="connsiteY47" fmla="*/ 780 h 1288819"/>
              <a:gd name="connsiteX48" fmla="*/ 1837032 w 3456744"/>
              <a:gd name="connsiteY48" fmla="*/ 63842 h 1288819"/>
              <a:gd name="connsiteX0" fmla="*/ 1837032 w 3456744"/>
              <a:gd name="connsiteY0" fmla="*/ 63842 h 1288819"/>
              <a:gd name="connsiteX1" fmla="*/ 1947390 w 3456744"/>
              <a:gd name="connsiteY1" fmla="*/ 79608 h 1288819"/>
              <a:gd name="connsiteX2" fmla="*/ 2089280 w 3456744"/>
              <a:gd name="connsiteY2" fmla="*/ 158435 h 1288819"/>
              <a:gd name="connsiteX3" fmla="*/ 2168107 w 3456744"/>
              <a:gd name="connsiteY3" fmla="*/ 316090 h 1288819"/>
              <a:gd name="connsiteX4" fmla="*/ 2930107 w 3456744"/>
              <a:gd name="connsiteY4" fmla="*/ 536808 h 1288819"/>
              <a:gd name="connsiteX5" fmla="*/ 2922226 w 3456744"/>
              <a:gd name="connsiteY5" fmla="*/ 621345 h 1288819"/>
              <a:gd name="connsiteX6" fmla="*/ 3008934 w 3456744"/>
              <a:gd name="connsiteY6" fmla="*/ 607063 h 1288819"/>
              <a:gd name="connsiteX7" fmla="*/ 3177099 w 3456744"/>
              <a:gd name="connsiteY7" fmla="*/ 607063 h 1288819"/>
              <a:gd name="connsiteX8" fmla="*/ 3171844 w 3456744"/>
              <a:gd name="connsiteY8" fmla="*/ 756816 h 1288819"/>
              <a:gd name="connsiteX9" fmla="*/ 3387308 w 3456744"/>
              <a:gd name="connsiteY9" fmla="*/ 857456 h 1288819"/>
              <a:gd name="connsiteX10" fmla="*/ 3384680 w 3456744"/>
              <a:gd name="connsiteY10" fmla="*/ 867883 h 1288819"/>
              <a:gd name="connsiteX11" fmla="*/ 3309127 w 3456744"/>
              <a:gd name="connsiteY11" fmla="*/ 872690 h 1288819"/>
              <a:gd name="connsiteX12" fmla="*/ 3376797 w 3456744"/>
              <a:gd name="connsiteY12" fmla="*/ 870758 h 1288819"/>
              <a:gd name="connsiteX13" fmla="*/ 3379422 w 3456744"/>
              <a:gd name="connsiteY13" fmla="*/ 867922 h 1288819"/>
              <a:gd name="connsiteX14" fmla="*/ 3242788 w 3456744"/>
              <a:gd name="connsiteY14" fmla="*/ 858261 h 1288819"/>
              <a:gd name="connsiteX15" fmla="*/ 3252719 w 3456744"/>
              <a:gd name="connsiteY15" fmla="*/ 858136 h 1288819"/>
              <a:gd name="connsiteX16" fmla="*/ 3330156 w 3456744"/>
              <a:gd name="connsiteY16" fmla="*/ 860978 h 1288819"/>
              <a:gd name="connsiteX17" fmla="*/ 3330156 w 3456744"/>
              <a:gd name="connsiteY17" fmla="*/ 852222 h 1288819"/>
              <a:gd name="connsiteX18" fmla="*/ 3264594 w 3456744"/>
              <a:gd name="connsiteY18" fmla="*/ 811438 h 1288819"/>
              <a:gd name="connsiteX19" fmla="*/ 3411057 w 3456744"/>
              <a:gd name="connsiteY19" fmla="*/ 865413 h 1288819"/>
              <a:gd name="connsiteX20" fmla="*/ 3395188 w 3456744"/>
              <a:gd name="connsiteY20" fmla="*/ 867922 h 1288819"/>
              <a:gd name="connsiteX21" fmla="*/ 3303222 w 3456744"/>
              <a:gd name="connsiteY21" fmla="*/ 858261 h 1288819"/>
              <a:gd name="connsiteX22" fmla="*/ 3410953 w 3456744"/>
              <a:gd name="connsiteY22" fmla="*/ 867922 h 1288819"/>
              <a:gd name="connsiteX23" fmla="*/ 3426720 w 3456744"/>
              <a:gd name="connsiteY23" fmla="*/ 998352 h 1288819"/>
              <a:gd name="connsiteX24" fmla="*/ 3392563 w 3456744"/>
              <a:gd name="connsiteY24" fmla="*/ 1150941 h 1288819"/>
              <a:gd name="connsiteX25" fmla="*/ 2262701 w 3456744"/>
              <a:gd name="connsiteY25" fmla="*/ 1215019 h 1288819"/>
              <a:gd name="connsiteX26" fmla="*/ 2273208 w 3456744"/>
              <a:gd name="connsiteY26" fmla="*/ 1152936 h 1288819"/>
              <a:gd name="connsiteX27" fmla="*/ 2257443 w 3456744"/>
              <a:gd name="connsiteY27" fmla="*/ 1191582 h 1288819"/>
              <a:gd name="connsiteX28" fmla="*/ 2086653 w 3456744"/>
              <a:gd name="connsiteY28" fmla="*/ 1101793 h 1288819"/>
              <a:gd name="connsiteX29" fmla="*/ 1505956 w 3456744"/>
              <a:gd name="connsiteY29" fmla="*/ 1167428 h 1288819"/>
              <a:gd name="connsiteX30" fmla="*/ 1222176 w 3456744"/>
              <a:gd name="connsiteY30" fmla="*/ 1142819 h 1288819"/>
              <a:gd name="connsiteX31" fmla="*/ 969928 w 3456744"/>
              <a:gd name="connsiteY31" fmla="*/ 1140299 h 1288819"/>
              <a:gd name="connsiteX32" fmla="*/ 699287 w 3456744"/>
              <a:gd name="connsiteY32" fmla="*/ 1101369 h 1288819"/>
              <a:gd name="connsiteX33" fmla="*/ 602064 w 3456744"/>
              <a:gd name="connsiteY33" fmla="*/ 1111069 h 1288819"/>
              <a:gd name="connsiteX34" fmla="*/ 525864 w 3456744"/>
              <a:gd name="connsiteY34" fmla="*/ 998352 h 1288819"/>
              <a:gd name="connsiteX35" fmla="*/ 357698 w 3456744"/>
              <a:gd name="connsiteY35" fmla="*/ 867922 h 1288819"/>
              <a:gd name="connsiteX36" fmla="*/ 228949 w 3456744"/>
              <a:gd name="connsiteY36" fmla="*/ 800980 h 1288819"/>
              <a:gd name="connsiteX37" fmla="*/ 228950 w 3456744"/>
              <a:gd name="connsiteY37" fmla="*/ 795496 h 1288819"/>
              <a:gd name="connsiteX38" fmla="*/ 0 w 3456744"/>
              <a:gd name="connsiteY38" fmla="*/ 732175 h 1288819"/>
              <a:gd name="connsiteX39" fmla="*/ 84827 w 3456744"/>
              <a:gd name="connsiteY39" fmla="*/ 601777 h 1288819"/>
              <a:gd name="connsiteX40" fmla="*/ 161027 w 3456744"/>
              <a:gd name="connsiteY40" fmla="*/ 560365 h 1288819"/>
              <a:gd name="connsiteX41" fmla="*/ 554771 w 3456744"/>
              <a:gd name="connsiteY41" fmla="*/ 539957 h 1288819"/>
              <a:gd name="connsiteX42" fmla="*/ 552091 w 3456744"/>
              <a:gd name="connsiteY42" fmla="*/ 538339 h 1288819"/>
              <a:gd name="connsiteX43" fmla="*/ 754466 w 3456744"/>
              <a:gd name="connsiteY43" fmla="*/ 387684 h 1288819"/>
              <a:gd name="connsiteX44" fmla="*/ 1143349 w 3456744"/>
              <a:gd name="connsiteY44" fmla="*/ 142670 h 1288819"/>
              <a:gd name="connsiteX45" fmla="*/ 1285238 w 3456744"/>
              <a:gd name="connsiteY45" fmla="*/ 48077 h 1288819"/>
              <a:gd name="connsiteX46" fmla="*/ 1616314 w 3456744"/>
              <a:gd name="connsiteY46" fmla="*/ 780 h 1288819"/>
              <a:gd name="connsiteX47" fmla="*/ 1837032 w 3456744"/>
              <a:gd name="connsiteY47" fmla="*/ 63842 h 1288819"/>
              <a:gd name="connsiteX0" fmla="*/ 1837032 w 3456744"/>
              <a:gd name="connsiteY0" fmla="*/ 63842 h 1288819"/>
              <a:gd name="connsiteX1" fmla="*/ 1947390 w 3456744"/>
              <a:gd name="connsiteY1" fmla="*/ 79608 h 1288819"/>
              <a:gd name="connsiteX2" fmla="*/ 2089280 w 3456744"/>
              <a:gd name="connsiteY2" fmla="*/ 158435 h 1288819"/>
              <a:gd name="connsiteX3" fmla="*/ 2168107 w 3456744"/>
              <a:gd name="connsiteY3" fmla="*/ 316090 h 1288819"/>
              <a:gd name="connsiteX4" fmla="*/ 2930107 w 3456744"/>
              <a:gd name="connsiteY4" fmla="*/ 536808 h 1288819"/>
              <a:gd name="connsiteX5" fmla="*/ 2922226 w 3456744"/>
              <a:gd name="connsiteY5" fmla="*/ 621345 h 1288819"/>
              <a:gd name="connsiteX6" fmla="*/ 3008934 w 3456744"/>
              <a:gd name="connsiteY6" fmla="*/ 607063 h 1288819"/>
              <a:gd name="connsiteX7" fmla="*/ 3177099 w 3456744"/>
              <a:gd name="connsiteY7" fmla="*/ 607063 h 1288819"/>
              <a:gd name="connsiteX8" fmla="*/ 3171844 w 3456744"/>
              <a:gd name="connsiteY8" fmla="*/ 756816 h 1288819"/>
              <a:gd name="connsiteX9" fmla="*/ 3387308 w 3456744"/>
              <a:gd name="connsiteY9" fmla="*/ 857456 h 1288819"/>
              <a:gd name="connsiteX10" fmla="*/ 3384680 w 3456744"/>
              <a:gd name="connsiteY10" fmla="*/ 867883 h 1288819"/>
              <a:gd name="connsiteX11" fmla="*/ 3309127 w 3456744"/>
              <a:gd name="connsiteY11" fmla="*/ 872690 h 1288819"/>
              <a:gd name="connsiteX12" fmla="*/ 3376797 w 3456744"/>
              <a:gd name="connsiteY12" fmla="*/ 870758 h 1288819"/>
              <a:gd name="connsiteX13" fmla="*/ 3379422 w 3456744"/>
              <a:gd name="connsiteY13" fmla="*/ 867922 h 1288819"/>
              <a:gd name="connsiteX14" fmla="*/ 3242788 w 3456744"/>
              <a:gd name="connsiteY14" fmla="*/ 858261 h 1288819"/>
              <a:gd name="connsiteX15" fmla="*/ 3252719 w 3456744"/>
              <a:gd name="connsiteY15" fmla="*/ 858136 h 1288819"/>
              <a:gd name="connsiteX16" fmla="*/ 3330156 w 3456744"/>
              <a:gd name="connsiteY16" fmla="*/ 860978 h 1288819"/>
              <a:gd name="connsiteX17" fmla="*/ 3330156 w 3456744"/>
              <a:gd name="connsiteY17" fmla="*/ 852222 h 1288819"/>
              <a:gd name="connsiteX18" fmla="*/ 3264594 w 3456744"/>
              <a:gd name="connsiteY18" fmla="*/ 811438 h 1288819"/>
              <a:gd name="connsiteX19" fmla="*/ 3411057 w 3456744"/>
              <a:gd name="connsiteY19" fmla="*/ 865413 h 1288819"/>
              <a:gd name="connsiteX20" fmla="*/ 3395188 w 3456744"/>
              <a:gd name="connsiteY20" fmla="*/ 867922 h 1288819"/>
              <a:gd name="connsiteX21" fmla="*/ 3303222 w 3456744"/>
              <a:gd name="connsiteY21" fmla="*/ 858261 h 1288819"/>
              <a:gd name="connsiteX22" fmla="*/ 3410953 w 3456744"/>
              <a:gd name="connsiteY22" fmla="*/ 867922 h 1288819"/>
              <a:gd name="connsiteX23" fmla="*/ 3426720 w 3456744"/>
              <a:gd name="connsiteY23" fmla="*/ 998352 h 1288819"/>
              <a:gd name="connsiteX24" fmla="*/ 3392563 w 3456744"/>
              <a:gd name="connsiteY24" fmla="*/ 1150941 h 1288819"/>
              <a:gd name="connsiteX25" fmla="*/ 2262701 w 3456744"/>
              <a:gd name="connsiteY25" fmla="*/ 1215019 h 1288819"/>
              <a:gd name="connsiteX26" fmla="*/ 2273208 w 3456744"/>
              <a:gd name="connsiteY26" fmla="*/ 1152936 h 1288819"/>
              <a:gd name="connsiteX27" fmla="*/ 2257443 w 3456744"/>
              <a:gd name="connsiteY27" fmla="*/ 1191582 h 1288819"/>
              <a:gd name="connsiteX28" fmla="*/ 2086653 w 3456744"/>
              <a:gd name="connsiteY28" fmla="*/ 1101793 h 1288819"/>
              <a:gd name="connsiteX29" fmla="*/ 1505956 w 3456744"/>
              <a:gd name="connsiteY29" fmla="*/ 1167428 h 1288819"/>
              <a:gd name="connsiteX30" fmla="*/ 1222176 w 3456744"/>
              <a:gd name="connsiteY30" fmla="*/ 1142819 h 1288819"/>
              <a:gd name="connsiteX31" fmla="*/ 969928 w 3456744"/>
              <a:gd name="connsiteY31" fmla="*/ 1140299 h 1288819"/>
              <a:gd name="connsiteX32" fmla="*/ 699287 w 3456744"/>
              <a:gd name="connsiteY32" fmla="*/ 1101369 h 1288819"/>
              <a:gd name="connsiteX33" fmla="*/ 602064 w 3456744"/>
              <a:gd name="connsiteY33" fmla="*/ 1111069 h 1288819"/>
              <a:gd name="connsiteX34" fmla="*/ 525864 w 3456744"/>
              <a:gd name="connsiteY34" fmla="*/ 998352 h 1288819"/>
              <a:gd name="connsiteX35" fmla="*/ 357698 w 3456744"/>
              <a:gd name="connsiteY35" fmla="*/ 867922 h 1288819"/>
              <a:gd name="connsiteX36" fmla="*/ 228949 w 3456744"/>
              <a:gd name="connsiteY36" fmla="*/ 800980 h 1288819"/>
              <a:gd name="connsiteX37" fmla="*/ 228950 w 3456744"/>
              <a:gd name="connsiteY37" fmla="*/ 795496 h 1288819"/>
              <a:gd name="connsiteX38" fmla="*/ 0 w 3456744"/>
              <a:gd name="connsiteY38" fmla="*/ 732175 h 1288819"/>
              <a:gd name="connsiteX39" fmla="*/ 84827 w 3456744"/>
              <a:gd name="connsiteY39" fmla="*/ 601777 h 1288819"/>
              <a:gd name="connsiteX40" fmla="*/ 161027 w 3456744"/>
              <a:gd name="connsiteY40" fmla="*/ 560365 h 1288819"/>
              <a:gd name="connsiteX41" fmla="*/ 554771 w 3456744"/>
              <a:gd name="connsiteY41" fmla="*/ 539957 h 1288819"/>
              <a:gd name="connsiteX42" fmla="*/ 552091 w 3456744"/>
              <a:gd name="connsiteY42" fmla="*/ 538339 h 1288819"/>
              <a:gd name="connsiteX43" fmla="*/ 754466 w 3456744"/>
              <a:gd name="connsiteY43" fmla="*/ 387684 h 1288819"/>
              <a:gd name="connsiteX44" fmla="*/ 1143349 w 3456744"/>
              <a:gd name="connsiteY44" fmla="*/ 142670 h 1288819"/>
              <a:gd name="connsiteX45" fmla="*/ 1285238 w 3456744"/>
              <a:gd name="connsiteY45" fmla="*/ 48077 h 1288819"/>
              <a:gd name="connsiteX46" fmla="*/ 1616314 w 3456744"/>
              <a:gd name="connsiteY46" fmla="*/ 780 h 1288819"/>
              <a:gd name="connsiteX47" fmla="*/ 1837032 w 3456744"/>
              <a:gd name="connsiteY47" fmla="*/ 63842 h 1288819"/>
              <a:gd name="connsiteX0" fmla="*/ 1837032 w 3456744"/>
              <a:gd name="connsiteY0" fmla="*/ 63842 h 1288819"/>
              <a:gd name="connsiteX1" fmla="*/ 1947390 w 3456744"/>
              <a:gd name="connsiteY1" fmla="*/ 79608 h 1288819"/>
              <a:gd name="connsiteX2" fmla="*/ 2089280 w 3456744"/>
              <a:gd name="connsiteY2" fmla="*/ 158435 h 1288819"/>
              <a:gd name="connsiteX3" fmla="*/ 2168107 w 3456744"/>
              <a:gd name="connsiteY3" fmla="*/ 316090 h 1288819"/>
              <a:gd name="connsiteX4" fmla="*/ 2930107 w 3456744"/>
              <a:gd name="connsiteY4" fmla="*/ 536808 h 1288819"/>
              <a:gd name="connsiteX5" fmla="*/ 2922226 w 3456744"/>
              <a:gd name="connsiteY5" fmla="*/ 621345 h 1288819"/>
              <a:gd name="connsiteX6" fmla="*/ 3008934 w 3456744"/>
              <a:gd name="connsiteY6" fmla="*/ 607063 h 1288819"/>
              <a:gd name="connsiteX7" fmla="*/ 3177099 w 3456744"/>
              <a:gd name="connsiteY7" fmla="*/ 607063 h 1288819"/>
              <a:gd name="connsiteX8" fmla="*/ 3171844 w 3456744"/>
              <a:gd name="connsiteY8" fmla="*/ 756816 h 1288819"/>
              <a:gd name="connsiteX9" fmla="*/ 3387308 w 3456744"/>
              <a:gd name="connsiteY9" fmla="*/ 857456 h 1288819"/>
              <a:gd name="connsiteX10" fmla="*/ 3384680 w 3456744"/>
              <a:gd name="connsiteY10" fmla="*/ 867883 h 1288819"/>
              <a:gd name="connsiteX11" fmla="*/ 3309127 w 3456744"/>
              <a:gd name="connsiteY11" fmla="*/ 872690 h 1288819"/>
              <a:gd name="connsiteX12" fmla="*/ 3376797 w 3456744"/>
              <a:gd name="connsiteY12" fmla="*/ 870758 h 1288819"/>
              <a:gd name="connsiteX13" fmla="*/ 3379422 w 3456744"/>
              <a:gd name="connsiteY13" fmla="*/ 867922 h 1288819"/>
              <a:gd name="connsiteX14" fmla="*/ 3242788 w 3456744"/>
              <a:gd name="connsiteY14" fmla="*/ 858261 h 1288819"/>
              <a:gd name="connsiteX15" fmla="*/ 3252719 w 3456744"/>
              <a:gd name="connsiteY15" fmla="*/ 858136 h 1288819"/>
              <a:gd name="connsiteX16" fmla="*/ 3330156 w 3456744"/>
              <a:gd name="connsiteY16" fmla="*/ 860978 h 1288819"/>
              <a:gd name="connsiteX17" fmla="*/ 3330156 w 3456744"/>
              <a:gd name="connsiteY17" fmla="*/ 852222 h 1288819"/>
              <a:gd name="connsiteX18" fmla="*/ 3264594 w 3456744"/>
              <a:gd name="connsiteY18" fmla="*/ 811438 h 1288819"/>
              <a:gd name="connsiteX19" fmla="*/ 3411057 w 3456744"/>
              <a:gd name="connsiteY19" fmla="*/ 865413 h 1288819"/>
              <a:gd name="connsiteX20" fmla="*/ 3395188 w 3456744"/>
              <a:gd name="connsiteY20" fmla="*/ 867922 h 1288819"/>
              <a:gd name="connsiteX21" fmla="*/ 3303222 w 3456744"/>
              <a:gd name="connsiteY21" fmla="*/ 858261 h 1288819"/>
              <a:gd name="connsiteX22" fmla="*/ 3410953 w 3456744"/>
              <a:gd name="connsiteY22" fmla="*/ 867922 h 1288819"/>
              <a:gd name="connsiteX23" fmla="*/ 3426720 w 3456744"/>
              <a:gd name="connsiteY23" fmla="*/ 998352 h 1288819"/>
              <a:gd name="connsiteX24" fmla="*/ 3392563 w 3456744"/>
              <a:gd name="connsiteY24" fmla="*/ 1150941 h 1288819"/>
              <a:gd name="connsiteX25" fmla="*/ 2262701 w 3456744"/>
              <a:gd name="connsiteY25" fmla="*/ 1215019 h 1288819"/>
              <a:gd name="connsiteX26" fmla="*/ 2273208 w 3456744"/>
              <a:gd name="connsiteY26" fmla="*/ 1152936 h 1288819"/>
              <a:gd name="connsiteX27" fmla="*/ 2257443 w 3456744"/>
              <a:gd name="connsiteY27" fmla="*/ 1191582 h 1288819"/>
              <a:gd name="connsiteX28" fmla="*/ 2086653 w 3456744"/>
              <a:gd name="connsiteY28" fmla="*/ 1101793 h 1288819"/>
              <a:gd name="connsiteX29" fmla="*/ 1505956 w 3456744"/>
              <a:gd name="connsiteY29" fmla="*/ 1167428 h 1288819"/>
              <a:gd name="connsiteX30" fmla="*/ 1222176 w 3456744"/>
              <a:gd name="connsiteY30" fmla="*/ 1142819 h 1288819"/>
              <a:gd name="connsiteX31" fmla="*/ 969928 w 3456744"/>
              <a:gd name="connsiteY31" fmla="*/ 1140299 h 1288819"/>
              <a:gd name="connsiteX32" fmla="*/ 699287 w 3456744"/>
              <a:gd name="connsiteY32" fmla="*/ 1101369 h 1288819"/>
              <a:gd name="connsiteX33" fmla="*/ 602064 w 3456744"/>
              <a:gd name="connsiteY33" fmla="*/ 1111069 h 1288819"/>
              <a:gd name="connsiteX34" fmla="*/ 525864 w 3456744"/>
              <a:gd name="connsiteY34" fmla="*/ 998352 h 1288819"/>
              <a:gd name="connsiteX35" fmla="*/ 357698 w 3456744"/>
              <a:gd name="connsiteY35" fmla="*/ 867922 h 1288819"/>
              <a:gd name="connsiteX36" fmla="*/ 228949 w 3456744"/>
              <a:gd name="connsiteY36" fmla="*/ 800980 h 1288819"/>
              <a:gd name="connsiteX37" fmla="*/ 228950 w 3456744"/>
              <a:gd name="connsiteY37" fmla="*/ 795496 h 1288819"/>
              <a:gd name="connsiteX38" fmla="*/ 0 w 3456744"/>
              <a:gd name="connsiteY38" fmla="*/ 732175 h 1288819"/>
              <a:gd name="connsiteX39" fmla="*/ 84827 w 3456744"/>
              <a:gd name="connsiteY39" fmla="*/ 601777 h 1288819"/>
              <a:gd name="connsiteX40" fmla="*/ 161027 w 3456744"/>
              <a:gd name="connsiteY40" fmla="*/ 560365 h 1288819"/>
              <a:gd name="connsiteX41" fmla="*/ 554771 w 3456744"/>
              <a:gd name="connsiteY41" fmla="*/ 539957 h 1288819"/>
              <a:gd name="connsiteX42" fmla="*/ 552091 w 3456744"/>
              <a:gd name="connsiteY42" fmla="*/ 538339 h 1288819"/>
              <a:gd name="connsiteX43" fmla="*/ 754466 w 3456744"/>
              <a:gd name="connsiteY43" fmla="*/ 387684 h 1288819"/>
              <a:gd name="connsiteX44" fmla="*/ 1143349 w 3456744"/>
              <a:gd name="connsiteY44" fmla="*/ 142670 h 1288819"/>
              <a:gd name="connsiteX45" fmla="*/ 1285238 w 3456744"/>
              <a:gd name="connsiteY45" fmla="*/ 48077 h 1288819"/>
              <a:gd name="connsiteX46" fmla="*/ 1616314 w 3456744"/>
              <a:gd name="connsiteY46" fmla="*/ 780 h 1288819"/>
              <a:gd name="connsiteX47" fmla="*/ 1837032 w 3456744"/>
              <a:gd name="connsiteY47" fmla="*/ 63842 h 1288819"/>
              <a:gd name="connsiteX0" fmla="*/ 1779043 w 3398755"/>
              <a:gd name="connsiteY0" fmla="*/ 63842 h 1288819"/>
              <a:gd name="connsiteX1" fmla="*/ 1889401 w 3398755"/>
              <a:gd name="connsiteY1" fmla="*/ 79608 h 1288819"/>
              <a:gd name="connsiteX2" fmla="*/ 2031291 w 3398755"/>
              <a:gd name="connsiteY2" fmla="*/ 158435 h 1288819"/>
              <a:gd name="connsiteX3" fmla="*/ 2110118 w 3398755"/>
              <a:gd name="connsiteY3" fmla="*/ 316090 h 1288819"/>
              <a:gd name="connsiteX4" fmla="*/ 2872118 w 3398755"/>
              <a:gd name="connsiteY4" fmla="*/ 536808 h 1288819"/>
              <a:gd name="connsiteX5" fmla="*/ 2864237 w 3398755"/>
              <a:gd name="connsiteY5" fmla="*/ 621345 h 1288819"/>
              <a:gd name="connsiteX6" fmla="*/ 2950945 w 3398755"/>
              <a:gd name="connsiteY6" fmla="*/ 607063 h 1288819"/>
              <a:gd name="connsiteX7" fmla="*/ 3119110 w 3398755"/>
              <a:gd name="connsiteY7" fmla="*/ 607063 h 1288819"/>
              <a:gd name="connsiteX8" fmla="*/ 3113855 w 3398755"/>
              <a:gd name="connsiteY8" fmla="*/ 756816 h 1288819"/>
              <a:gd name="connsiteX9" fmla="*/ 3329319 w 3398755"/>
              <a:gd name="connsiteY9" fmla="*/ 857456 h 1288819"/>
              <a:gd name="connsiteX10" fmla="*/ 3326691 w 3398755"/>
              <a:gd name="connsiteY10" fmla="*/ 867883 h 1288819"/>
              <a:gd name="connsiteX11" fmla="*/ 3251138 w 3398755"/>
              <a:gd name="connsiteY11" fmla="*/ 872690 h 1288819"/>
              <a:gd name="connsiteX12" fmla="*/ 3318808 w 3398755"/>
              <a:gd name="connsiteY12" fmla="*/ 870758 h 1288819"/>
              <a:gd name="connsiteX13" fmla="*/ 3321433 w 3398755"/>
              <a:gd name="connsiteY13" fmla="*/ 867922 h 1288819"/>
              <a:gd name="connsiteX14" fmla="*/ 3184799 w 3398755"/>
              <a:gd name="connsiteY14" fmla="*/ 858261 h 1288819"/>
              <a:gd name="connsiteX15" fmla="*/ 3194730 w 3398755"/>
              <a:gd name="connsiteY15" fmla="*/ 858136 h 1288819"/>
              <a:gd name="connsiteX16" fmla="*/ 3272167 w 3398755"/>
              <a:gd name="connsiteY16" fmla="*/ 860978 h 1288819"/>
              <a:gd name="connsiteX17" fmla="*/ 3272167 w 3398755"/>
              <a:gd name="connsiteY17" fmla="*/ 852222 h 1288819"/>
              <a:gd name="connsiteX18" fmla="*/ 3206605 w 3398755"/>
              <a:gd name="connsiteY18" fmla="*/ 811438 h 1288819"/>
              <a:gd name="connsiteX19" fmla="*/ 3353068 w 3398755"/>
              <a:gd name="connsiteY19" fmla="*/ 865413 h 1288819"/>
              <a:gd name="connsiteX20" fmla="*/ 3337199 w 3398755"/>
              <a:gd name="connsiteY20" fmla="*/ 867922 h 1288819"/>
              <a:gd name="connsiteX21" fmla="*/ 3245233 w 3398755"/>
              <a:gd name="connsiteY21" fmla="*/ 858261 h 1288819"/>
              <a:gd name="connsiteX22" fmla="*/ 3352964 w 3398755"/>
              <a:gd name="connsiteY22" fmla="*/ 867922 h 1288819"/>
              <a:gd name="connsiteX23" fmla="*/ 3368731 w 3398755"/>
              <a:gd name="connsiteY23" fmla="*/ 998352 h 1288819"/>
              <a:gd name="connsiteX24" fmla="*/ 3334574 w 3398755"/>
              <a:gd name="connsiteY24" fmla="*/ 1150941 h 1288819"/>
              <a:gd name="connsiteX25" fmla="*/ 2204712 w 3398755"/>
              <a:gd name="connsiteY25" fmla="*/ 1215019 h 1288819"/>
              <a:gd name="connsiteX26" fmla="*/ 2215219 w 3398755"/>
              <a:gd name="connsiteY26" fmla="*/ 1152936 h 1288819"/>
              <a:gd name="connsiteX27" fmla="*/ 2199454 w 3398755"/>
              <a:gd name="connsiteY27" fmla="*/ 1191582 h 1288819"/>
              <a:gd name="connsiteX28" fmla="*/ 2028664 w 3398755"/>
              <a:gd name="connsiteY28" fmla="*/ 1101793 h 1288819"/>
              <a:gd name="connsiteX29" fmla="*/ 1447967 w 3398755"/>
              <a:gd name="connsiteY29" fmla="*/ 1167428 h 1288819"/>
              <a:gd name="connsiteX30" fmla="*/ 1164187 w 3398755"/>
              <a:gd name="connsiteY30" fmla="*/ 1142819 h 1288819"/>
              <a:gd name="connsiteX31" fmla="*/ 911939 w 3398755"/>
              <a:gd name="connsiteY31" fmla="*/ 1140299 h 1288819"/>
              <a:gd name="connsiteX32" fmla="*/ 641298 w 3398755"/>
              <a:gd name="connsiteY32" fmla="*/ 1101369 h 1288819"/>
              <a:gd name="connsiteX33" fmla="*/ 544075 w 3398755"/>
              <a:gd name="connsiteY33" fmla="*/ 1111069 h 1288819"/>
              <a:gd name="connsiteX34" fmla="*/ 467875 w 3398755"/>
              <a:gd name="connsiteY34" fmla="*/ 998352 h 1288819"/>
              <a:gd name="connsiteX35" fmla="*/ 299709 w 3398755"/>
              <a:gd name="connsiteY35" fmla="*/ 867922 h 1288819"/>
              <a:gd name="connsiteX36" fmla="*/ 170960 w 3398755"/>
              <a:gd name="connsiteY36" fmla="*/ 800980 h 1288819"/>
              <a:gd name="connsiteX37" fmla="*/ 170961 w 3398755"/>
              <a:gd name="connsiteY37" fmla="*/ 795496 h 1288819"/>
              <a:gd name="connsiteX38" fmla="*/ 94411 w 3398755"/>
              <a:gd name="connsiteY38" fmla="*/ 732175 h 1288819"/>
              <a:gd name="connsiteX39" fmla="*/ 26838 w 3398755"/>
              <a:gd name="connsiteY39" fmla="*/ 601777 h 1288819"/>
              <a:gd name="connsiteX40" fmla="*/ 103038 w 3398755"/>
              <a:gd name="connsiteY40" fmla="*/ 560365 h 1288819"/>
              <a:gd name="connsiteX41" fmla="*/ 496782 w 3398755"/>
              <a:gd name="connsiteY41" fmla="*/ 539957 h 1288819"/>
              <a:gd name="connsiteX42" fmla="*/ 494102 w 3398755"/>
              <a:gd name="connsiteY42" fmla="*/ 538339 h 1288819"/>
              <a:gd name="connsiteX43" fmla="*/ 696477 w 3398755"/>
              <a:gd name="connsiteY43" fmla="*/ 387684 h 1288819"/>
              <a:gd name="connsiteX44" fmla="*/ 1085360 w 3398755"/>
              <a:gd name="connsiteY44" fmla="*/ 142670 h 1288819"/>
              <a:gd name="connsiteX45" fmla="*/ 1227249 w 3398755"/>
              <a:gd name="connsiteY45" fmla="*/ 48077 h 1288819"/>
              <a:gd name="connsiteX46" fmla="*/ 1558325 w 3398755"/>
              <a:gd name="connsiteY46" fmla="*/ 780 h 1288819"/>
              <a:gd name="connsiteX47" fmla="*/ 1779043 w 3398755"/>
              <a:gd name="connsiteY47" fmla="*/ 63842 h 1288819"/>
              <a:gd name="connsiteX0" fmla="*/ 1779043 w 3398755"/>
              <a:gd name="connsiteY0" fmla="*/ 63842 h 1288819"/>
              <a:gd name="connsiteX1" fmla="*/ 1889401 w 3398755"/>
              <a:gd name="connsiteY1" fmla="*/ 79608 h 1288819"/>
              <a:gd name="connsiteX2" fmla="*/ 2031291 w 3398755"/>
              <a:gd name="connsiteY2" fmla="*/ 158435 h 1288819"/>
              <a:gd name="connsiteX3" fmla="*/ 2110118 w 3398755"/>
              <a:gd name="connsiteY3" fmla="*/ 316090 h 1288819"/>
              <a:gd name="connsiteX4" fmla="*/ 2872118 w 3398755"/>
              <a:gd name="connsiteY4" fmla="*/ 536808 h 1288819"/>
              <a:gd name="connsiteX5" fmla="*/ 2864237 w 3398755"/>
              <a:gd name="connsiteY5" fmla="*/ 621345 h 1288819"/>
              <a:gd name="connsiteX6" fmla="*/ 2950945 w 3398755"/>
              <a:gd name="connsiteY6" fmla="*/ 607063 h 1288819"/>
              <a:gd name="connsiteX7" fmla="*/ 3119110 w 3398755"/>
              <a:gd name="connsiteY7" fmla="*/ 607063 h 1288819"/>
              <a:gd name="connsiteX8" fmla="*/ 3113855 w 3398755"/>
              <a:gd name="connsiteY8" fmla="*/ 756816 h 1288819"/>
              <a:gd name="connsiteX9" fmla="*/ 3329319 w 3398755"/>
              <a:gd name="connsiteY9" fmla="*/ 857456 h 1288819"/>
              <a:gd name="connsiteX10" fmla="*/ 3326691 w 3398755"/>
              <a:gd name="connsiteY10" fmla="*/ 867883 h 1288819"/>
              <a:gd name="connsiteX11" fmla="*/ 3251138 w 3398755"/>
              <a:gd name="connsiteY11" fmla="*/ 872690 h 1288819"/>
              <a:gd name="connsiteX12" fmla="*/ 3318808 w 3398755"/>
              <a:gd name="connsiteY12" fmla="*/ 870758 h 1288819"/>
              <a:gd name="connsiteX13" fmla="*/ 3321433 w 3398755"/>
              <a:gd name="connsiteY13" fmla="*/ 867922 h 1288819"/>
              <a:gd name="connsiteX14" fmla="*/ 3184799 w 3398755"/>
              <a:gd name="connsiteY14" fmla="*/ 858261 h 1288819"/>
              <a:gd name="connsiteX15" fmla="*/ 3194730 w 3398755"/>
              <a:gd name="connsiteY15" fmla="*/ 858136 h 1288819"/>
              <a:gd name="connsiteX16" fmla="*/ 3272167 w 3398755"/>
              <a:gd name="connsiteY16" fmla="*/ 860978 h 1288819"/>
              <a:gd name="connsiteX17" fmla="*/ 3272167 w 3398755"/>
              <a:gd name="connsiteY17" fmla="*/ 852222 h 1288819"/>
              <a:gd name="connsiteX18" fmla="*/ 3206605 w 3398755"/>
              <a:gd name="connsiteY18" fmla="*/ 811438 h 1288819"/>
              <a:gd name="connsiteX19" fmla="*/ 3353068 w 3398755"/>
              <a:gd name="connsiteY19" fmla="*/ 865413 h 1288819"/>
              <a:gd name="connsiteX20" fmla="*/ 3337199 w 3398755"/>
              <a:gd name="connsiteY20" fmla="*/ 867922 h 1288819"/>
              <a:gd name="connsiteX21" fmla="*/ 3245233 w 3398755"/>
              <a:gd name="connsiteY21" fmla="*/ 858261 h 1288819"/>
              <a:gd name="connsiteX22" fmla="*/ 3352964 w 3398755"/>
              <a:gd name="connsiteY22" fmla="*/ 867922 h 1288819"/>
              <a:gd name="connsiteX23" fmla="*/ 3368731 w 3398755"/>
              <a:gd name="connsiteY23" fmla="*/ 998352 h 1288819"/>
              <a:gd name="connsiteX24" fmla="*/ 3334574 w 3398755"/>
              <a:gd name="connsiteY24" fmla="*/ 1150941 h 1288819"/>
              <a:gd name="connsiteX25" fmla="*/ 2204712 w 3398755"/>
              <a:gd name="connsiteY25" fmla="*/ 1215019 h 1288819"/>
              <a:gd name="connsiteX26" fmla="*/ 2215219 w 3398755"/>
              <a:gd name="connsiteY26" fmla="*/ 1152936 h 1288819"/>
              <a:gd name="connsiteX27" fmla="*/ 2199454 w 3398755"/>
              <a:gd name="connsiteY27" fmla="*/ 1191582 h 1288819"/>
              <a:gd name="connsiteX28" fmla="*/ 2028664 w 3398755"/>
              <a:gd name="connsiteY28" fmla="*/ 1101793 h 1288819"/>
              <a:gd name="connsiteX29" fmla="*/ 1447967 w 3398755"/>
              <a:gd name="connsiteY29" fmla="*/ 1167428 h 1288819"/>
              <a:gd name="connsiteX30" fmla="*/ 1164187 w 3398755"/>
              <a:gd name="connsiteY30" fmla="*/ 1142819 h 1288819"/>
              <a:gd name="connsiteX31" fmla="*/ 911939 w 3398755"/>
              <a:gd name="connsiteY31" fmla="*/ 1140299 h 1288819"/>
              <a:gd name="connsiteX32" fmla="*/ 641298 w 3398755"/>
              <a:gd name="connsiteY32" fmla="*/ 1101369 h 1288819"/>
              <a:gd name="connsiteX33" fmla="*/ 544075 w 3398755"/>
              <a:gd name="connsiteY33" fmla="*/ 1111069 h 1288819"/>
              <a:gd name="connsiteX34" fmla="*/ 467875 w 3398755"/>
              <a:gd name="connsiteY34" fmla="*/ 998352 h 1288819"/>
              <a:gd name="connsiteX35" fmla="*/ 299709 w 3398755"/>
              <a:gd name="connsiteY35" fmla="*/ 867922 h 1288819"/>
              <a:gd name="connsiteX36" fmla="*/ 170960 w 3398755"/>
              <a:gd name="connsiteY36" fmla="*/ 800980 h 1288819"/>
              <a:gd name="connsiteX37" fmla="*/ 170961 w 3398755"/>
              <a:gd name="connsiteY37" fmla="*/ 795496 h 1288819"/>
              <a:gd name="connsiteX38" fmla="*/ 94411 w 3398755"/>
              <a:gd name="connsiteY38" fmla="*/ 732175 h 1288819"/>
              <a:gd name="connsiteX39" fmla="*/ 26838 w 3398755"/>
              <a:gd name="connsiteY39" fmla="*/ 601777 h 1288819"/>
              <a:gd name="connsiteX40" fmla="*/ 103038 w 3398755"/>
              <a:gd name="connsiteY40" fmla="*/ 560365 h 1288819"/>
              <a:gd name="connsiteX41" fmla="*/ 496782 w 3398755"/>
              <a:gd name="connsiteY41" fmla="*/ 539957 h 1288819"/>
              <a:gd name="connsiteX42" fmla="*/ 494102 w 3398755"/>
              <a:gd name="connsiteY42" fmla="*/ 538339 h 1288819"/>
              <a:gd name="connsiteX43" fmla="*/ 696477 w 3398755"/>
              <a:gd name="connsiteY43" fmla="*/ 387684 h 1288819"/>
              <a:gd name="connsiteX44" fmla="*/ 1085360 w 3398755"/>
              <a:gd name="connsiteY44" fmla="*/ 142670 h 1288819"/>
              <a:gd name="connsiteX45" fmla="*/ 1227249 w 3398755"/>
              <a:gd name="connsiteY45" fmla="*/ 48077 h 1288819"/>
              <a:gd name="connsiteX46" fmla="*/ 1558325 w 3398755"/>
              <a:gd name="connsiteY46" fmla="*/ 780 h 1288819"/>
              <a:gd name="connsiteX47" fmla="*/ 1779043 w 3398755"/>
              <a:gd name="connsiteY47" fmla="*/ 63842 h 1288819"/>
              <a:gd name="connsiteX0" fmla="*/ 1779043 w 3398755"/>
              <a:gd name="connsiteY0" fmla="*/ 63842 h 1288819"/>
              <a:gd name="connsiteX1" fmla="*/ 1889401 w 3398755"/>
              <a:gd name="connsiteY1" fmla="*/ 79608 h 1288819"/>
              <a:gd name="connsiteX2" fmla="*/ 2031291 w 3398755"/>
              <a:gd name="connsiteY2" fmla="*/ 158435 h 1288819"/>
              <a:gd name="connsiteX3" fmla="*/ 2110118 w 3398755"/>
              <a:gd name="connsiteY3" fmla="*/ 316090 h 1288819"/>
              <a:gd name="connsiteX4" fmla="*/ 2872118 w 3398755"/>
              <a:gd name="connsiteY4" fmla="*/ 536808 h 1288819"/>
              <a:gd name="connsiteX5" fmla="*/ 2864237 w 3398755"/>
              <a:gd name="connsiteY5" fmla="*/ 621345 h 1288819"/>
              <a:gd name="connsiteX6" fmla="*/ 2950945 w 3398755"/>
              <a:gd name="connsiteY6" fmla="*/ 607063 h 1288819"/>
              <a:gd name="connsiteX7" fmla="*/ 3119110 w 3398755"/>
              <a:gd name="connsiteY7" fmla="*/ 607063 h 1288819"/>
              <a:gd name="connsiteX8" fmla="*/ 3113855 w 3398755"/>
              <a:gd name="connsiteY8" fmla="*/ 756816 h 1288819"/>
              <a:gd name="connsiteX9" fmla="*/ 3329319 w 3398755"/>
              <a:gd name="connsiteY9" fmla="*/ 857456 h 1288819"/>
              <a:gd name="connsiteX10" fmla="*/ 3326691 w 3398755"/>
              <a:gd name="connsiteY10" fmla="*/ 867883 h 1288819"/>
              <a:gd name="connsiteX11" fmla="*/ 3251138 w 3398755"/>
              <a:gd name="connsiteY11" fmla="*/ 872690 h 1288819"/>
              <a:gd name="connsiteX12" fmla="*/ 3318808 w 3398755"/>
              <a:gd name="connsiteY12" fmla="*/ 870758 h 1288819"/>
              <a:gd name="connsiteX13" fmla="*/ 3321433 w 3398755"/>
              <a:gd name="connsiteY13" fmla="*/ 867922 h 1288819"/>
              <a:gd name="connsiteX14" fmla="*/ 3184799 w 3398755"/>
              <a:gd name="connsiteY14" fmla="*/ 858261 h 1288819"/>
              <a:gd name="connsiteX15" fmla="*/ 3194730 w 3398755"/>
              <a:gd name="connsiteY15" fmla="*/ 858136 h 1288819"/>
              <a:gd name="connsiteX16" fmla="*/ 3272167 w 3398755"/>
              <a:gd name="connsiteY16" fmla="*/ 860978 h 1288819"/>
              <a:gd name="connsiteX17" fmla="*/ 3272167 w 3398755"/>
              <a:gd name="connsiteY17" fmla="*/ 852222 h 1288819"/>
              <a:gd name="connsiteX18" fmla="*/ 3206605 w 3398755"/>
              <a:gd name="connsiteY18" fmla="*/ 811438 h 1288819"/>
              <a:gd name="connsiteX19" fmla="*/ 3353068 w 3398755"/>
              <a:gd name="connsiteY19" fmla="*/ 865413 h 1288819"/>
              <a:gd name="connsiteX20" fmla="*/ 3337199 w 3398755"/>
              <a:gd name="connsiteY20" fmla="*/ 867922 h 1288819"/>
              <a:gd name="connsiteX21" fmla="*/ 3245233 w 3398755"/>
              <a:gd name="connsiteY21" fmla="*/ 858261 h 1288819"/>
              <a:gd name="connsiteX22" fmla="*/ 3352964 w 3398755"/>
              <a:gd name="connsiteY22" fmla="*/ 867922 h 1288819"/>
              <a:gd name="connsiteX23" fmla="*/ 3368731 w 3398755"/>
              <a:gd name="connsiteY23" fmla="*/ 998352 h 1288819"/>
              <a:gd name="connsiteX24" fmla="*/ 3334574 w 3398755"/>
              <a:gd name="connsiteY24" fmla="*/ 1150941 h 1288819"/>
              <a:gd name="connsiteX25" fmla="*/ 2204712 w 3398755"/>
              <a:gd name="connsiteY25" fmla="*/ 1215019 h 1288819"/>
              <a:gd name="connsiteX26" fmla="*/ 2215219 w 3398755"/>
              <a:gd name="connsiteY26" fmla="*/ 1152936 h 1288819"/>
              <a:gd name="connsiteX27" fmla="*/ 2199454 w 3398755"/>
              <a:gd name="connsiteY27" fmla="*/ 1191582 h 1288819"/>
              <a:gd name="connsiteX28" fmla="*/ 2028664 w 3398755"/>
              <a:gd name="connsiteY28" fmla="*/ 1101793 h 1288819"/>
              <a:gd name="connsiteX29" fmla="*/ 1447967 w 3398755"/>
              <a:gd name="connsiteY29" fmla="*/ 1167428 h 1288819"/>
              <a:gd name="connsiteX30" fmla="*/ 1164187 w 3398755"/>
              <a:gd name="connsiteY30" fmla="*/ 1142819 h 1288819"/>
              <a:gd name="connsiteX31" fmla="*/ 911939 w 3398755"/>
              <a:gd name="connsiteY31" fmla="*/ 1140299 h 1288819"/>
              <a:gd name="connsiteX32" fmla="*/ 641298 w 3398755"/>
              <a:gd name="connsiteY32" fmla="*/ 1101369 h 1288819"/>
              <a:gd name="connsiteX33" fmla="*/ 544075 w 3398755"/>
              <a:gd name="connsiteY33" fmla="*/ 1111069 h 1288819"/>
              <a:gd name="connsiteX34" fmla="*/ 467875 w 3398755"/>
              <a:gd name="connsiteY34" fmla="*/ 998352 h 1288819"/>
              <a:gd name="connsiteX35" fmla="*/ 299709 w 3398755"/>
              <a:gd name="connsiteY35" fmla="*/ 867922 h 1288819"/>
              <a:gd name="connsiteX36" fmla="*/ 170960 w 3398755"/>
              <a:gd name="connsiteY36" fmla="*/ 800980 h 1288819"/>
              <a:gd name="connsiteX37" fmla="*/ 170961 w 3398755"/>
              <a:gd name="connsiteY37" fmla="*/ 795496 h 1288819"/>
              <a:gd name="connsiteX38" fmla="*/ 94411 w 3398755"/>
              <a:gd name="connsiteY38" fmla="*/ 732175 h 1288819"/>
              <a:gd name="connsiteX39" fmla="*/ 26838 w 3398755"/>
              <a:gd name="connsiteY39" fmla="*/ 601777 h 1288819"/>
              <a:gd name="connsiteX40" fmla="*/ 103038 w 3398755"/>
              <a:gd name="connsiteY40" fmla="*/ 560365 h 1288819"/>
              <a:gd name="connsiteX41" fmla="*/ 496782 w 3398755"/>
              <a:gd name="connsiteY41" fmla="*/ 539957 h 1288819"/>
              <a:gd name="connsiteX42" fmla="*/ 494102 w 3398755"/>
              <a:gd name="connsiteY42" fmla="*/ 538339 h 1288819"/>
              <a:gd name="connsiteX43" fmla="*/ 696477 w 3398755"/>
              <a:gd name="connsiteY43" fmla="*/ 387684 h 1288819"/>
              <a:gd name="connsiteX44" fmla="*/ 1085360 w 3398755"/>
              <a:gd name="connsiteY44" fmla="*/ 142670 h 1288819"/>
              <a:gd name="connsiteX45" fmla="*/ 1227249 w 3398755"/>
              <a:gd name="connsiteY45" fmla="*/ 48077 h 1288819"/>
              <a:gd name="connsiteX46" fmla="*/ 1558325 w 3398755"/>
              <a:gd name="connsiteY46" fmla="*/ 780 h 1288819"/>
              <a:gd name="connsiteX47" fmla="*/ 1779043 w 3398755"/>
              <a:gd name="connsiteY47" fmla="*/ 63842 h 1288819"/>
              <a:gd name="connsiteX0" fmla="*/ 1779043 w 3398755"/>
              <a:gd name="connsiteY0" fmla="*/ 63842 h 1288819"/>
              <a:gd name="connsiteX1" fmla="*/ 1889401 w 3398755"/>
              <a:gd name="connsiteY1" fmla="*/ 79608 h 1288819"/>
              <a:gd name="connsiteX2" fmla="*/ 2031291 w 3398755"/>
              <a:gd name="connsiteY2" fmla="*/ 158435 h 1288819"/>
              <a:gd name="connsiteX3" fmla="*/ 2110118 w 3398755"/>
              <a:gd name="connsiteY3" fmla="*/ 316090 h 1288819"/>
              <a:gd name="connsiteX4" fmla="*/ 2872118 w 3398755"/>
              <a:gd name="connsiteY4" fmla="*/ 536808 h 1288819"/>
              <a:gd name="connsiteX5" fmla="*/ 2864237 w 3398755"/>
              <a:gd name="connsiteY5" fmla="*/ 621345 h 1288819"/>
              <a:gd name="connsiteX6" fmla="*/ 2950945 w 3398755"/>
              <a:gd name="connsiteY6" fmla="*/ 607063 h 1288819"/>
              <a:gd name="connsiteX7" fmla="*/ 3119110 w 3398755"/>
              <a:gd name="connsiteY7" fmla="*/ 607063 h 1288819"/>
              <a:gd name="connsiteX8" fmla="*/ 3113855 w 3398755"/>
              <a:gd name="connsiteY8" fmla="*/ 756816 h 1288819"/>
              <a:gd name="connsiteX9" fmla="*/ 3329319 w 3398755"/>
              <a:gd name="connsiteY9" fmla="*/ 857456 h 1288819"/>
              <a:gd name="connsiteX10" fmla="*/ 3326691 w 3398755"/>
              <a:gd name="connsiteY10" fmla="*/ 867883 h 1288819"/>
              <a:gd name="connsiteX11" fmla="*/ 3251138 w 3398755"/>
              <a:gd name="connsiteY11" fmla="*/ 872690 h 1288819"/>
              <a:gd name="connsiteX12" fmla="*/ 3318808 w 3398755"/>
              <a:gd name="connsiteY12" fmla="*/ 870758 h 1288819"/>
              <a:gd name="connsiteX13" fmla="*/ 3321433 w 3398755"/>
              <a:gd name="connsiteY13" fmla="*/ 867922 h 1288819"/>
              <a:gd name="connsiteX14" fmla="*/ 3184799 w 3398755"/>
              <a:gd name="connsiteY14" fmla="*/ 858261 h 1288819"/>
              <a:gd name="connsiteX15" fmla="*/ 3194730 w 3398755"/>
              <a:gd name="connsiteY15" fmla="*/ 858136 h 1288819"/>
              <a:gd name="connsiteX16" fmla="*/ 3272167 w 3398755"/>
              <a:gd name="connsiteY16" fmla="*/ 860978 h 1288819"/>
              <a:gd name="connsiteX17" fmla="*/ 3272167 w 3398755"/>
              <a:gd name="connsiteY17" fmla="*/ 852222 h 1288819"/>
              <a:gd name="connsiteX18" fmla="*/ 3206605 w 3398755"/>
              <a:gd name="connsiteY18" fmla="*/ 811438 h 1288819"/>
              <a:gd name="connsiteX19" fmla="*/ 3353068 w 3398755"/>
              <a:gd name="connsiteY19" fmla="*/ 865413 h 1288819"/>
              <a:gd name="connsiteX20" fmla="*/ 3337199 w 3398755"/>
              <a:gd name="connsiteY20" fmla="*/ 867922 h 1288819"/>
              <a:gd name="connsiteX21" fmla="*/ 3245233 w 3398755"/>
              <a:gd name="connsiteY21" fmla="*/ 858261 h 1288819"/>
              <a:gd name="connsiteX22" fmla="*/ 3352964 w 3398755"/>
              <a:gd name="connsiteY22" fmla="*/ 867922 h 1288819"/>
              <a:gd name="connsiteX23" fmla="*/ 3368731 w 3398755"/>
              <a:gd name="connsiteY23" fmla="*/ 998352 h 1288819"/>
              <a:gd name="connsiteX24" fmla="*/ 3334574 w 3398755"/>
              <a:gd name="connsiteY24" fmla="*/ 1150941 h 1288819"/>
              <a:gd name="connsiteX25" fmla="*/ 2204712 w 3398755"/>
              <a:gd name="connsiteY25" fmla="*/ 1215019 h 1288819"/>
              <a:gd name="connsiteX26" fmla="*/ 2215219 w 3398755"/>
              <a:gd name="connsiteY26" fmla="*/ 1152936 h 1288819"/>
              <a:gd name="connsiteX27" fmla="*/ 2199454 w 3398755"/>
              <a:gd name="connsiteY27" fmla="*/ 1191582 h 1288819"/>
              <a:gd name="connsiteX28" fmla="*/ 2028664 w 3398755"/>
              <a:gd name="connsiteY28" fmla="*/ 1101793 h 1288819"/>
              <a:gd name="connsiteX29" fmla="*/ 1447967 w 3398755"/>
              <a:gd name="connsiteY29" fmla="*/ 1167428 h 1288819"/>
              <a:gd name="connsiteX30" fmla="*/ 1164187 w 3398755"/>
              <a:gd name="connsiteY30" fmla="*/ 1142819 h 1288819"/>
              <a:gd name="connsiteX31" fmla="*/ 911939 w 3398755"/>
              <a:gd name="connsiteY31" fmla="*/ 1140299 h 1288819"/>
              <a:gd name="connsiteX32" fmla="*/ 641298 w 3398755"/>
              <a:gd name="connsiteY32" fmla="*/ 1101369 h 1288819"/>
              <a:gd name="connsiteX33" fmla="*/ 467875 w 3398755"/>
              <a:gd name="connsiteY33" fmla="*/ 998352 h 1288819"/>
              <a:gd name="connsiteX34" fmla="*/ 299709 w 3398755"/>
              <a:gd name="connsiteY34" fmla="*/ 867922 h 1288819"/>
              <a:gd name="connsiteX35" fmla="*/ 170960 w 3398755"/>
              <a:gd name="connsiteY35" fmla="*/ 800980 h 1288819"/>
              <a:gd name="connsiteX36" fmla="*/ 170961 w 3398755"/>
              <a:gd name="connsiteY36" fmla="*/ 795496 h 1288819"/>
              <a:gd name="connsiteX37" fmla="*/ 94411 w 3398755"/>
              <a:gd name="connsiteY37" fmla="*/ 732175 h 1288819"/>
              <a:gd name="connsiteX38" fmla="*/ 26838 w 3398755"/>
              <a:gd name="connsiteY38" fmla="*/ 601777 h 1288819"/>
              <a:gd name="connsiteX39" fmla="*/ 103038 w 3398755"/>
              <a:gd name="connsiteY39" fmla="*/ 560365 h 1288819"/>
              <a:gd name="connsiteX40" fmla="*/ 496782 w 3398755"/>
              <a:gd name="connsiteY40" fmla="*/ 539957 h 1288819"/>
              <a:gd name="connsiteX41" fmla="*/ 494102 w 3398755"/>
              <a:gd name="connsiteY41" fmla="*/ 538339 h 1288819"/>
              <a:gd name="connsiteX42" fmla="*/ 696477 w 3398755"/>
              <a:gd name="connsiteY42" fmla="*/ 387684 h 1288819"/>
              <a:gd name="connsiteX43" fmla="*/ 1085360 w 3398755"/>
              <a:gd name="connsiteY43" fmla="*/ 142670 h 1288819"/>
              <a:gd name="connsiteX44" fmla="*/ 1227249 w 3398755"/>
              <a:gd name="connsiteY44" fmla="*/ 48077 h 1288819"/>
              <a:gd name="connsiteX45" fmla="*/ 1558325 w 3398755"/>
              <a:gd name="connsiteY45" fmla="*/ 780 h 1288819"/>
              <a:gd name="connsiteX46" fmla="*/ 1779043 w 3398755"/>
              <a:gd name="connsiteY46" fmla="*/ 63842 h 1288819"/>
              <a:gd name="connsiteX0" fmla="*/ 1779043 w 3398755"/>
              <a:gd name="connsiteY0" fmla="*/ 63842 h 1288819"/>
              <a:gd name="connsiteX1" fmla="*/ 1889401 w 3398755"/>
              <a:gd name="connsiteY1" fmla="*/ 79608 h 1288819"/>
              <a:gd name="connsiteX2" fmla="*/ 2031291 w 3398755"/>
              <a:gd name="connsiteY2" fmla="*/ 158435 h 1288819"/>
              <a:gd name="connsiteX3" fmla="*/ 2110118 w 3398755"/>
              <a:gd name="connsiteY3" fmla="*/ 316090 h 1288819"/>
              <a:gd name="connsiteX4" fmla="*/ 2872118 w 3398755"/>
              <a:gd name="connsiteY4" fmla="*/ 536808 h 1288819"/>
              <a:gd name="connsiteX5" fmla="*/ 2864237 w 3398755"/>
              <a:gd name="connsiteY5" fmla="*/ 621345 h 1288819"/>
              <a:gd name="connsiteX6" fmla="*/ 2950945 w 3398755"/>
              <a:gd name="connsiteY6" fmla="*/ 607063 h 1288819"/>
              <a:gd name="connsiteX7" fmla="*/ 3119110 w 3398755"/>
              <a:gd name="connsiteY7" fmla="*/ 607063 h 1288819"/>
              <a:gd name="connsiteX8" fmla="*/ 3113855 w 3398755"/>
              <a:gd name="connsiteY8" fmla="*/ 756816 h 1288819"/>
              <a:gd name="connsiteX9" fmla="*/ 3329319 w 3398755"/>
              <a:gd name="connsiteY9" fmla="*/ 857456 h 1288819"/>
              <a:gd name="connsiteX10" fmla="*/ 3326691 w 3398755"/>
              <a:gd name="connsiteY10" fmla="*/ 867883 h 1288819"/>
              <a:gd name="connsiteX11" fmla="*/ 3251138 w 3398755"/>
              <a:gd name="connsiteY11" fmla="*/ 872690 h 1288819"/>
              <a:gd name="connsiteX12" fmla="*/ 3318808 w 3398755"/>
              <a:gd name="connsiteY12" fmla="*/ 870758 h 1288819"/>
              <a:gd name="connsiteX13" fmla="*/ 3321433 w 3398755"/>
              <a:gd name="connsiteY13" fmla="*/ 867922 h 1288819"/>
              <a:gd name="connsiteX14" fmla="*/ 3184799 w 3398755"/>
              <a:gd name="connsiteY14" fmla="*/ 858261 h 1288819"/>
              <a:gd name="connsiteX15" fmla="*/ 3194730 w 3398755"/>
              <a:gd name="connsiteY15" fmla="*/ 858136 h 1288819"/>
              <a:gd name="connsiteX16" fmla="*/ 3272167 w 3398755"/>
              <a:gd name="connsiteY16" fmla="*/ 860978 h 1288819"/>
              <a:gd name="connsiteX17" fmla="*/ 3272167 w 3398755"/>
              <a:gd name="connsiteY17" fmla="*/ 852222 h 1288819"/>
              <a:gd name="connsiteX18" fmla="*/ 3206605 w 3398755"/>
              <a:gd name="connsiteY18" fmla="*/ 811438 h 1288819"/>
              <a:gd name="connsiteX19" fmla="*/ 3353068 w 3398755"/>
              <a:gd name="connsiteY19" fmla="*/ 865413 h 1288819"/>
              <a:gd name="connsiteX20" fmla="*/ 3337199 w 3398755"/>
              <a:gd name="connsiteY20" fmla="*/ 867922 h 1288819"/>
              <a:gd name="connsiteX21" fmla="*/ 3245233 w 3398755"/>
              <a:gd name="connsiteY21" fmla="*/ 858261 h 1288819"/>
              <a:gd name="connsiteX22" fmla="*/ 3352964 w 3398755"/>
              <a:gd name="connsiteY22" fmla="*/ 867922 h 1288819"/>
              <a:gd name="connsiteX23" fmla="*/ 3368731 w 3398755"/>
              <a:gd name="connsiteY23" fmla="*/ 998352 h 1288819"/>
              <a:gd name="connsiteX24" fmla="*/ 3334574 w 3398755"/>
              <a:gd name="connsiteY24" fmla="*/ 1150941 h 1288819"/>
              <a:gd name="connsiteX25" fmla="*/ 2204712 w 3398755"/>
              <a:gd name="connsiteY25" fmla="*/ 1215019 h 1288819"/>
              <a:gd name="connsiteX26" fmla="*/ 2215219 w 3398755"/>
              <a:gd name="connsiteY26" fmla="*/ 1152936 h 1288819"/>
              <a:gd name="connsiteX27" fmla="*/ 2028664 w 3398755"/>
              <a:gd name="connsiteY27" fmla="*/ 1101793 h 1288819"/>
              <a:gd name="connsiteX28" fmla="*/ 1447967 w 3398755"/>
              <a:gd name="connsiteY28" fmla="*/ 1167428 h 1288819"/>
              <a:gd name="connsiteX29" fmla="*/ 1164187 w 3398755"/>
              <a:gd name="connsiteY29" fmla="*/ 1142819 h 1288819"/>
              <a:gd name="connsiteX30" fmla="*/ 911939 w 3398755"/>
              <a:gd name="connsiteY30" fmla="*/ 1140299 h 1288819"/>
              <a:gd name="connsiteX31" fmla="*/ 641298 w 3398755"/>
              <a:gd name="connsiteY31" fmla="*/ 1101369 h 1288819"/>
              <a:gd name="connsiteX32" fmla="*/ 467875 w 3398755"/>
              <a:gd name="connsiteY32" fmla="*/ 998352 h 1288819"/>
              <a:gd name="connsiteX33" fmla="*/ 299709 w 3398755"/>
              <a:gd name="connsiteY33" fmla="*/ 867922 h 1288819"/>
              <a:gd name="connsiteX34" fmla="*/ 170960 w 3398755"/>
              <a:gd name="connsiteY34" fmla="*/ 800980 h 1288819"/>
              <a:gd name="connsiteX35" fmla="*/ 170961 w 3398755"/>
              <a:gd name="connsiteY35" fmla="*/ 795496 h 1288819"/>
              <a:gd name="connsiteX36" fmla="*/ 94411 w 3398755"/>
              <a:gd name="connsiteY36" fmla="*/ 732175 h 1288819"/>
              <a:gd name="connsiteX37" fmla="*/ 26838 w 3398755"/>
              <a:gd name="connsiteY37" fmla="*/ 601777 h 1288819"/>
              <a:gd name="connsiteX38" fmla="*/ 103038 w 3398755"/>
              <a:gd name="connsiteY38" fmla="*/ 560365 h 1288819"/>
              <a:gd name="connsiteX39" fmla="*/ 496782 w 3398755"/>
              <a:gd name="connsiteY39" fmla="*/ 539957 h 1288819"/>
              <a:gd name="connsiteX40" fmla="*/ 494102 w 3398755"/>
              <a:gd name="connsiteY40" fmla="*/ 538339 h 1288819"/>
              <a:gd name="connsiteX41" fmla="*/ 696477 w 3398755"/>
              <a:gd name="connsiteY41" fmla="*/ 387684 h 1288819"/>
              <a:gd name="connsiteX42" fmla="*/ 1085360 w 3398755"/>
              <a:gd name="connsiteY42" fmla="*/ 142670 h 1288819"/>
              <a:gd name="connsiteX43" fmla="*/ 1227249 w 3398755"/>
              <a:gd name="connsiteY43" fmla="*/ 48077 h 1288819"/>
              <a:gd name="connsiteX44" fmla="*/ 1558325 w 3398755"/>
              <a:gd name="connsiteY44" fmla="*/ 780 h 1288819"/>
              <a:gd name="connsiteX45" fmla="*/ 1779043 w 3398755"/>
              <a:gd name="connsiteY45" fmla="*/ 63842 h 1288819"/>
              <a:gd name="connsiteX0" fmla="*/ 1779043 w 3398755"/>
              <a:gd name="connsiteY0" fmla="*/ 63842 h 1167428"/>
              <a:gd name="connsiteX1" fmla="*/ 1889401 w 3398755"/>
              <a:gd name="connsiteY1" fmla="*/ 79608 h 1167428"/>
              <a:gd name="connsiteX2" fmla="*/ 2031291 w 3398755"/>
              <a:gd name="connsiteY2" fmla="*/ 158435 h 1167428"/>
              <a:gd name="connsiteX3" fmla="*/ 2110118 w 3398755"/>
              <a:gd name="connsiteY3" fmla="*/ 316090 h 1167428"/>
              <a:gd name="connsiteX4" fmla="*/ 2872118 w 3398755"/>
              <a:gd name="connsiteY4" fmla="*/ 536808 h 1167428"/>
              <a:gd name="connsiteX5" fmla="*/ 2864237 w 3398755"/>
              <a:gd name="connsiteY5" fmla="*/ 621345 h 1167428"/>
              <a:gd name="connsiteX6" fmla="*/ 2950945 w 3398755"/>
              <a:gd name="connsiteY6" fmla="*/ 607063 h 1167428"/>
              <a:gd name="connsiteX7" fmla="*/ 3119110 w 3398755"/>
              <a:gd name="connsiteY7" fmla="*/ 607063 h 1167428"/>
              <a:gd name="connsiteX8" fmla="*/ 3113855 w 3398755"/>
              <a:gd name="connsiteY8" fmla="*/ 756816 h 1167428"/>
              <a:gd name="connsiteX9" fmla="*/ 3329319 w 3398755"/>
              <a:gd name="connsiteY9" fmla="*/ 857456 h 1167428"/>
              <a:gd name="connsiteX10" fmla="*/ 3326691 w 3398755"/>
              <a:gd name="connsiteY10" fmla="*/ 867883 h 1167428"/>
              <a:gd name="connsiteX11" fmla="*/ 3251138 w 3398755"/>
              <a:gd name="connsiteY11" fmla="*/ 872690 h 1167428"/>
              <a:gd name="connsiteX12" fmla="*/ 3318808 w 3398755"/>
              <a:gd name="connsiteY12" fmla="*/ 870758 h 1167428"/>
              <a:gd name="connsiteX13" fmla="*/ 3321433 w 3398755"/>
              <a:gd name="connsiteY13" fmla="*/ 867922 h 1167428"/>
              <a:gd name="connsiteX14" fmla="*/ 3184799 w 3398755"/>
              <a:gd name="connsiteY14" fmla="*/ 858261 h 1167428"/>
              <a:gd name="connsiteX15" fmla="*/ 3194730 w 3398755"/>
              <a:gd name="connsiteY15" fmla="*/ 858136 h 1167428"/>
              <a:gd name="connsiteX16" fmla="*/ 3272167 w 3398755"/>
              <a:gd name="connsiteY16" fmla="*/ 860978 h 1167428"/>
              <a:gd name="connsiteX17" fmla="*/ 3272167 w 3398755"/>
              <a:gd name="connsiteY17" fmla="*/ 852222 h 1167428"/>
              <a:gd name="connsiteX18" fmla="*/ 3206605 w 3398755"/>
              <a:gd name="connsiteY18" fmla="*/ 811438 h 1167428"/>
              <a:gd name="connsiteX19" fmla="*/ 3353068 w 3398755"/>
              <a:gd name="connsiteY19" fmla="*/ 865413 h 1167428"/>
              <a:gd name="connsiteX20" fmla="*/ 3337199 w 3398755"/>
              <a:gd name="connsiteY20" fmla="*/ 867922 h 1167428"/>
              <a:gd name="connsiteX21" fmla="*/ 3245233 w 3398755"/>
              <a:gd name="connsiteY21" fmla="*/ 858261 h 1167428"/>
              <a:gd name="connsiteX22" fmla="*/ 3352964 w 3398755"/>
              <a:gd name="connsiteY22" fmla="*/ 867922 h 1167428"/>
              <a:gd name="connsiteX23" fmla="*/ 3368731 w 3398755"/>
              <a:gd name="connsiteY23" fmla="*/ 998352 h 1167428"/>
              <a:gd name="connsiteX24" fmla="*/ 3334574 w 3398755"/>
              <a:gd name="connsiteY24" fmla="*/ 1150941 h 1167428"/>
              <a:gd name="connsiteX25" fmla="*/ 2215219 w 3398755"/>
              <a:gd name="connsiteY25" fmla="*/ 1152936 h 1167428"/>
              <a:gd name="connsiteX26" fmla="*/ 2028664 w 3398755"/>
              <a:gd name="connsiteY26" fmla="*/ 1101793 h 1167428"/>
              <a:gd name="connsiteX27" fmla="*/ 1447967 w 3398755"/>
              <a:gd name="connsiteY27" fmla="*/ 1167428 h 1167428"/>
              <a:gd name="connsiteX28" fmla="*/ 1164187 w 3398755"/>
              <a:gd name="connsiteY28" fmla="*/ 1142819 h 1167428"/>
              <a:gd name="connsiteX29" fmla="*/ 911939 w 3398755"/>
              <a:gd name="connsiteY29" fmla="*/ 1140299 h 1167428"/>
              <a:gd name="connsiteX30" fmla="*/ 641298 w 3398755"/>
              <a:gd name="connsiteY30" fmla="*/ 1101369 h 1167428"/>
              <a:gd name="connsiteX31" fmla="*/ 467875 w 3398755"/>
              <a:gd name="connsiteY31" fmla="*/ 998352 h 1167428"/>
              <a:gd name="connsiteX32" fmla="*/ 299709 w 3398755"/>
              <a:gd name="connsiteY32" fmla="*/ 867922 h 1167428"/>
              <a:gd name="connsiteX33" fmla="*/ 170960 w 3398755"/>
              <a:gd name="connsiteY33" fmla="*/ 800980 h 1167428"/>
              <a:gd name="connsiteX34" fmla="*/ 170961 w 3398755"/>
              <a:gd name="connsiteY34" fmla="*/ 795496 h 1167428"/>
              <a:gd name="connsiteX35" fmla="*/ 94411 w 3398755"/>
              <a:gd name="connsiteY35" fmla="*/ 732175 h 1167428"/>
              <a:gd name="connsiteX36" fmla="*/ 26838 w 3398755"/>
              <a:gd name="connsiteY36" fmla="*/ 601777 h 1167428"/>
              <a:gd name="connsiteX37" fmla="*/ 103038 w 3398755"/>
              <a:gd name="connsiteY37" fmla="*/ 560365 h 1167428"/>
              <a:gd name="connsiteX38" fmla="*/ 496782 w 3398755"/>
              <a:gd name="connsiteY38" fmla="*/ 539957 h 1167428"/>
              <a:gd name="connsiteX39" fmla="*/ 494102 w 3398755"/>
              <a:gd name="connsiteY39" fmla="*/ 538339 h 1167428"/>
              <a:gd name="connsiteX40" fmla="*/ 696477 w 3398755"/>
              <a:gd name="connsiteY40" fmla="*/ 387684 h 1167428"/>
              <a:gd name="connsiteX41" fmla="*/ 1085360 w 3398755"/>
              <a:gd name="connsiteY41" fmla="*/ 142670 h 1167428"/>
              <a:gd name="connsiteX42" fmla="*/ 1227249 w 3398755"/>
              <a:gd name="connsiteY42" fmla="*/ 48077 h 1167428"/>
              <a:gd name="connsiteX43" fmla="*/ 1558325 w 3398755"/>
              <a:gd name="connsiteY43" fmla="*/ 780 h 1167428"/>
              <a:gd name="connsiteX44" fmla="*/ 1779043 w 3398755"/>
              <a:gd name="connsiteY44" fmla="*/ 63842 h 1167428"/>
              <a:gd name="connsiteX0" fmla="*/ 1779043 w 3526826"/>
              <a:gd name="connsiteY0" fmla="*/ 63842 h 1176705"/>
              <a:gd name="connsiteX1" fmla="*/ 1889401 w 3526826"/>
              <a:gd name="connsiteY1" fmla="*/ 79608 h 1176705"/>
              <a:gd name="connsiteX2" fmla="*/ 2031291 w 3526826"/>
              <a:gd name="connsiteY2" fmla="*/ 158435 h 1176705"/>
              <a:gd name="connsiteX3" fmla="*/ 2110118 w 3526826"/>
              <a:gd name="connsiteY3" fmla="*/ 316090 h 1176705"/>
              <a:gd name="connsiteX4" fmla="*/ 2872118 w 3526826"/>
              <a:gd name="connsiteY4" fmla="*/ 536808 h 1176705"/>
              <a:gd name="connsiteX5" fmla="*/ 2864237 w 3526826"/>
              <a:gd name="connsiteY5" fmla="*/ 621345 h 1176705"/>
              <a:gd name="connsiteX6" fmla="*/ 2950945 w 3526826"/>
              <a:gd name="connsiteY6" fmla="*/ 607063 h 1176705"/>
              <a:gd name="connsiteX7" fmla="*/ 3119110 w 3526826"/>
              <a:gd name="connsiteY7" fmla="*/ 607063 h 1176705"/>
              <a:gd name="connsiteX8" fmla="*/ 3113855 w 3526826"/>
              <a:gd name="connsiteY8" fmla="*/ 756816 h 1176705"/>
              <a:gd name="connsiteX9" fmla="*/ 3329319 w 3526826"/>
              <a:gd name="connsiteY9" fmla="*/ 857456 h 1176705"/>
              <a:gd name="connsiteX10" fmla="*/ 3326691 w 3526826"/>
              <a:gd name="connsiteY10" fmla="*/ 867883 h 1176705"/>
              <a:gd name="connsiteX11" fmla="*/ 3251138 w 3526826"/>
              <a:gd name="connsiteY11" fmla="*/ 872690 h 1176705"/>
              <a:gd name="connsiteX12" fmla="*/ 3318808 w 3526826"/>
              <a:gd name="connsiteY12" fmla="*/ 870758 h 1176705"/>
              <a:gd name="connsiteX13" fmla="*/ 3321433 w 3526826"/>
              <a:gd name="connsiteY13" fmla="*/ 867922 h 1176705"/>
              <a:gd name="connsiteX14" fmla="*/ 3184799 w 3526826"/>
              <a:gd name="connsiteY14" fmla="*/ 858261 h 1176705"/>
              <a:gd name="connsiteX15" fmla="*/ 3194730 w 3526826"/>
              <a:gd name="connsiteY15" fmla="*/ 858136 h 1176705"/>
              <a:gd name="connsiteX16" fmla="*/ 3272167 w 3526826"/>
              <a:gd name="connsiteY16" fmla="*/ 860978 h 1176705"/>
              <a:gd name="connsiteX17" fmla="*/ 3272167 w 3526826"/>
              <a:gd name="connsiteY17" fmla="*/ 852222 h 1176705"/>
              <a:gd name="connsiteX18" fmla="*/ 3206605 w 3526826"/>
              <a:gd name="connsiteY18" fmla="*/ 811438 h 1176705"/>
              <a:gd name="connsiteX19" fmla="*/ 3353068 w 3526826"/>
              <a:gd name="connsiteY19" fmla="*/ 865413 h 1176705"/>
              <a:gd name="connsiteX20" fmla="*/ 3337199 w 3526826"/>
              <a:gd name="connsiteY20" fmla="*/ 867922 h 1176705"/>
              <a:gd name="connsiteX21" fmla="*/ 3245233 w 3526826"/>
              <a:gd name="connsiteY21" fmla="*/ 858261 h 1176705"/>
              <a:gd name="connsiteX22" fmla="*/ 3352964 w 3526826"/>
              <a:gd name="connsiteY22" fmla="*/ 867922 h 1176705"/>
              <a:gd name="connsiteX23" fmla="*/ 3368731 w 3526826"/>
              <a:gd name="connsiteY23" fmla="*/ 998352 h 1176705"/>
              <a:gd name="connsiteX24" fmla="*/ 3334574 w 3526826"/>
              <a:gd name="connsiteY24" fmla="*/ 1150941 h 1176705"/>
              <a:gd name="connsiteX25" fmla="*/ 2215219 w 3526826"/>
              <a:gd name="connsiteY25" fmla="*/ 1152936 h 1176705"/>
              <a:gd name="connsiteX26" fmla="*/ 2028664 w 3526826"/>
              <a:gd name="connsiteY26" fmla="*/ 1101793 h 1176705"/>
              <a:gd name="connsiteX27" fmla="*/ 1447967 w 3526826"/>
              <a:gd name="connsiteY27" fmla="*/ 1167428 h 1176705"/>
              <a:gd name="connsiteX28" fmla="*/ 1164187 w 3526826"/>
              <a:gd name="connsiteY28" fmla="*/ 1142819 h 1176705"/>
              <a:gd name="connsiteX29" fmla="*/ 911939 w 3526826"/>
              <a:gd name="connsiteY29" fmla="*/ 1140299 h 1176705"/>
              <a:gd name="connsiteX30" fmla="*/ 641298 w 3526826"/>
              <a:gd name="connsiteY30" fmla="*/ 1101369 h 1176705"/>
              <a:gd name="connsiteX31" fmla="*/ 467875 w 3526826"/>
              <a:gd name="connsiteY31" fmla="*/ 998352 h 1176705"/>
              <a:gd name="connsiteX32" fmla="*/ 299709 w 3526826"/>
              <a:gd name="connsiteY32" fmla="*/ 867922 h 1176705"/>
              <a:gd name="connsiteX33" fmla="*/ 170960 w 3526826"/>
              <a:gd name="connsiteY33" fmla="*/ 800980 h 1176705"/>
              <a:gd name="connsiteX34" fmla="*/ 170961 w 3526826"/>
              <a:gd name="connsiteY34" fmla="*/ 795496 h 1176705"/>
              <a:gd name="connsiteX35" fmla="*/ 94411 w 3526826"/>
              <a:gd name="connsiteY35" fmla="*/ 732175 h 1176705"/>
              <a:gd name="connsiteX36" fmla="*/ 26838 w 3526826"/>
              <a:gd name="connsiteY36" fmla="*/ 601777 h 1176705"/>
              <a:gd name="connsiteX37" fmla="*/ 103038 w 3526826"/>
              <a:gd name="connsiteY37" fmla="*/ 560365 h 1176705"/>
              <a:gd name="connsiteX38" fmla="*/ 496782 w 3526826"/>
              <a:gd name="connsiteY38" fmla="*/ 539957 h 1176705"/>
              <a:gd name="connsiteX39" fmla="*/ 494102 w 3526826"/>
              <a:gd name="connsiteY39" fmla="*/ 538339 h 1176705"/>
              <a:gd name="connsiteX40" fmla="*/ 696477 w 3526826"/>
              <a:gd name="connsiteY40" fmla="*/ 387684 h 1176705"/>
              <a:gd name="connsiteX41" fmla="*/ 1085360 w 3526826"/>
              <a:gd name="connsiteY41" fmla="*/ 142670 h 1176705"/>
              <a:gd name="connsiteX42" fmla="*/ 1227249 w 3526826"/>
              <a:gd name="connsiteY42" fmla="*/ 48077 h 1176705"/>
              <a:gd name="connsiteX43" fmla="*/ 1558325 w 3526826"/>
              <a:gd name="connsiteY43" fmla="*/ 780 h 1176705"/>
              <a:gd name="connsiteX44" fmla="*/ 1779043 w 3526826"/>
              <a:gd name="connsiteY44" fmla="*/ 63842 h 1176705"/>
              <a:gd name="connsiteX0" fmla="*/ 1779043 w 3526826"/>
              <a:gd name="connsiteY0" fmla="*/ 63842 h 1176705"/>
              <a:gd name="connsiteX1" fmla="*/ 1889401 w 3526826"/>
              <a:gd name="connsiteY1" fmla="*/ 79608 h 1176705"/>
              <a:gd name="connsiteX2" fmla="*/ 2031291 w 3526826"/>
              <a:gd name="connsiteY2" fmla="*/ 158435 h 1176705"/>
              <a:gd name="connsiteX3" fmla="*/ 2110118 w 3526826"/>
              <a:gd name="connsiteY3" fmla="*/ 316090 h 1176705"/>
              <a:gd name="connsiteX4" fmla="*/ 2872118 w 3526826"/>
              <a:gd name="connsiteY4" fmla="*/ 536808 h 1176705"/>
              <a:gd name="connsiteX5" fmla="*/ 2864237 w 3526826"/>
              <a:gd name="connsiteY5" fmla="*/ 621345 h 1176705"/>
              <a:gd name="connsiteX6" fmla="*/ 2950945 w 3526826"/>
              <a:gd name="connsiteY6" fmla="*/ 607063 h 1176705"/>
              <a:gd name="connsiteX7" fmla="*/ 3119110 w 3526826"/>
              <a:gd name="connsiteY7" fmla="*/ 607063 h 1176705"/>
              <a:gd name="connsiteX8" fmla="*/ 3113855 w 3526826"/>
              <a:gd name="connsiteY8" fmla="*/ 756816 h 1176705"/>
              <a:gd name="connsiteX9" fmla="*/ 3329319 w 3526826"/>
              <a:gd name="connsiteY9" fmla="*/ 857456 h 1176705"/>
              <a:gd name="connsiteX10" fmla="*/ 3326691 w 3526826"/>
              <a:gd name="connsiteY10" fmla="*/ 867883 h 1176705"/>
              <a:gd name="connsiteX11" fmla="*/ 3251138 w 3526826"/>
              <a:gd name="connsiteY11" fmla="*/ 872690 h 1176705"/>
              <a:gd name="connsiteX12" fmla="*/ 3318808 w 3526826"/>
              <a:gd name="connsiteY12" fmla="*/ 870758 h 1176705"/>
              <a:gd name="connsiteX13" fmla="*/ 3321433 w 3526826"/>
              <a:gd name="connsiteY13" fmla="*/ 867922 h 1176705"/>
              <a:gd name="connsiteX14" fmla="*/ 3184799 w 3526826"/>
              <a:gd name="connsiteY14" fmla="*/ 858261 h 1176705"/>
              <a:gd name="connsiteX15" fmla="*/ 3194730 w 3526826"/>
              <a:gd name="connsiteY15" fmla="*/ 858136 h 1176705"/>
              <a:gd name="connsiteX16" fmla="*/ 3272167 w 3526826"/>
              <a:gd name="connsiteY16" fmla="*/ 860978 h 1176705"/>
              <a:gd name="connsiteX17" fmla="*/ 3272167 w 3526826"/>
              <a:gd name="connsiteY17" fmla="*/ 852222 h 1176705"/>
              <a:gd name="connsiteX18" fmla="*/ 3206605 w 3526826"/>
              <a:gd name="connsiteY18" fmla="*/ 811438 h 1176705"/>
              <a:gd name="connsiteX19" fmla="*/ 3353068 w 3526826"/>
              <a:gd name="connsiteY19" fmla="*/ 865413 h 1176705"/>
              <a:gd name="connsiteX20" fmla="*/ 3337199 w 3526826"/>
              <a:gd name="connsiteY20" fmla="*/ 867922 h 1176705"/>
              <a:gd name="connsiteX21" fmla="*/ 3352964 w 3526826"/>
              <a:gd name="connsiteY21" fmla="*/ 867922 h 1176705"/>
              <a:gd name="connsiteX22" fmla="*/ 3368731 w 3526826"/>
              <a:gd name="connsiteY22" fmla="*/ 998352 h 1176705"/>
              <a:gd name="connsiteX23" fmla="*/ 3334574 w 3526826"/>
              <a:gd name="connsiteY23" fmla="*/ 1150941 h 1176705"/>
              <a:gd name="connsiteX24" fmla="*/ 2215219 w 3526826"/>
              <a:gd name="connsiteY24" fmla="*/ 1152936 h 1176705"/>
              <a:gd name="connsiteX25" fmla="*/ 2028664 w 3526826"/>
              <a:gd name="connsiteY25" fmla="*/ 1101793 h 1176705"/>
              <a:gd name="connsiteX26" fmla="*/ 1447967 w 3526826"/>
              <a:gd name="connsiteY26" fmla="*/ 1167428 h 1176705"/>
              <a:gd name="connsiteX27" fmla="*/ 1164187 w 3526826"/>
              <a:gd name="connsiteY27" fmla="*/ 1142819 h 1176705"/>
              <a:gd name="connsiteX28" fmla="*/ 911939 w 3526826"/>
              <a:gd name="connsiteY28" fmla="*/ 1140299 h 1176705"/>
              <a:gd name="connsiteX29" fmla="*/ 641298 w 3526826"/>
              <a:gd name="connsiteY29" fmla="*/ 1101369 h 1176705"/>
              <a:gd name="connsiteX30" fmla="*/ 467875 w 3526826"/>
              <a:gd name="connsiteY30" fmla="*/ 998352 h 1176705"/>
              <a:gd name="connsiteX31" fmla="*/ 299709 w 3526826"/>
              <a:gd name="connsiteY31" fmla="*/ 867922 h 1176705"/>
              <a:gd name="connsiteX32" fmla="*/ 170960 w 3526826"/>
              <a:gd name="connsiteY32" fmla="*/ 800980 h 1176705"/>
              <a:gd name="connsiteX33" fmla="*/ 170961 w 3526826"/>
              <a:gd name="connsiteY33" fmla="*/ 795496 h 1176705"/>
              <a:gd name="connsiteX34" fmla="*/ 94411 w 3526826"/>
              <a:gd name="connsiteY34" fmla="*/ 732175 h 1176705"/>
              <a:gd name="connsiteX35" fmla="*/ 26838 w 3526826"/>
              <a:gd name="connsiteY35" fmla="*/ 601777 h 1176705"/>
              <a:gd name="connsiteX36" fmla="*/ 103038 w 3526826"/>
              <a:gd name="connsiteY36" fmla="*/ 560365 h 1176705"/>
              <a:gd name="connsiteX37" fmla="*/ 496782 w 3526826"/>
              <a:gd name="connsiteY37" fmla="*/ 539957 h 1176705"/>
              <a:gd name="connsiteX38" fmla="*/ 494102 w 3526826"/>
              <a:gd name="connsiteY38" fmla="*/ 538339 h 1176705"/>
              <a:gd name="connsiteX39" fmla="*/ 696477 w 3526826"/>
              <a:gd name="connsiteY39" fmla="*/ 387684 h 1176705"/>
              <a:gd name="connsiteX40" fmla="*/ 1085360 w 3526826"/>
              <a:gd name="connsiteY40" fmla="*/ 142670 h 1176705"/>
              <a:gd name="connsiteX41" fmla="*/ 1227249 w 3526826"/>
              <a:gd name="connsiteY41" fmla="*/ 48077 h 1176705"/>
              <a:gd name="connsiteX42" fmla="*/ 1558325 w 3526826"/>
              <a:gd name="connsiteY42" fmla="*/ 780 h 1176705"/>
              <a:gd name="connsiteX43" fmla="*/ 1779043 w 3526826"/>
              <a:gd name="connsiteY43" fmla="*/ 63842 h 1176705"/>
              <a:gd name="connsiteX0" fmla="*/ 1779043 w 3526826"/>
              <a:gd name="connsiteY0" fmla="*/ 63842 h 1176705"/>
              <a:gd name="connsiteX1" fmla="*/ 1889401 w 3526826"/>
              <a:gd name="connsiteY1" fmla="*/ 79608 h 1176705"/>
              <a:gd name="connsiteX2" fmla="*/ 2031291 w 3526826"/>
              <a:gd name="connsiteY2" fmla="*/ 158435 h 1176705"/>
              <a:gd name="connsiteX3" fmla="*/ 2110118 w 3526826"/>
              <a:gd name="connsiteY3" fmla="*/ 316090 h 1176705"/>
              <a:gd name="connsiteX4" fmla="*/ 2872118 w 3526826"/>
              <a:gd name="connsiteY4" fmla="*/ 536808 h 1176705"/>
              <a:gd name="connsiteX5" fmla="*/ 2864237 w 3526826"/>
              <a:gd name="connsiteY5" fmla="*/ 621345 h 1176705"/>
              <a:gd name="connsiteX6" fmla="*/ 2950945 w 3526826"/>
              <a:gd name="connsiteY6" fmla="*/ 607063 h 1176705"/>
              <a:gd name="connsiteX7" fmla="*/ 3119110 w 3526826"/>
              <a:gd name="connsiteY7" fmla="*/ 607063 h 1176705"/>
              <a:gd name="connsiteX8" fmla="*/ 3113855 w 3526826"/>
              <a:gd name="connsiteY8" fmla="*/ 756816 h 1176705"/>
              <a:gd name="connsiteX9" fmla="*/ 3329319 w 3526826"/>
              <a:gd name="connsiteY9" fmla="*/ 857456 h 1176705"/>
              <a:gd name="connsiteX10" fmla="*/ 3326691 w 3526826"/>
              <a:gd name="connsiteY10" fmla="*/ 867883 h 1176705"/>
              <a:gd name="connsiteX11" fmla="*/ 3251138 w 3526826"/>
              <a:gd name="connsiteY11" fmla="*/ 872690 h 1176705"/>
              <a:gd name="connsiteX12" fmla="*/ 3318808 w 3526826"/>
              <a:gd name="connsiteY12" fmla="*/ 870758 h 1176705"/>
              <a:gd name="connsiteX13" fmla="*/ 3321433 w 3526826"/>
              <a:gd name="connsiteY13" fmla="*/ 867922 h 1176705"/>
              <a:gd name="connsiteX14" fmla="*/ 3184799 w 3526826"/>
              <a:gd name="connsiteY14" fmla="*/ 858261 h 1176705"/>
              <a:gd name="connsiteX15" fmla="*/ 3272167 w 3526826"/>
              <a:gd name="connsiteY15" fmla="*/ 860978 h 1176705"/>
              <a:gd name="connsiteX16" fmla="*/ 3272167 w 3526826"/>
              <a:gd name="connsiteY16" fmla="*/ 852222 h 1176705"/>
              <a:gd name="connsiteX17" fmla="*/ 3206605 w 3526826"/>
              <a:gd name="connsiteY17" fmla="*/ 811438 h 1176705"/>
              <a:gd name="connsiteX18" fmla="*/ 3353068 w 3526826"/>
              <a:gd name="connsiteY18" fmla="*/ 865413 h 1176705"/>
              <a:gd name="connsiteX19" fmla="*/ 3337199 w 3526826"/>
              <a:gd name="connsiteY19" fmla="*/ 867922 h 1176705"/>
              <a:gd name="connsiteX20" fmla="*/ 3352964 w 3526826"/>
              <a:gd name="connsiteY20" fmla="*/ 867922 h 1176705"/>
              <a:gd name="connsiteX21" fmla="*/ 3368731 w 3526826"/>
              <a:gd name="connsiteY21" fmla="*/ 998352 h 1176705"/>
              <a:gd name="connsiteX22" fmla="*/ 3334574 w 3526826"/>
              <a:gd name="connsiteY22" fmla="*/ 1150941 h 1176705"/>
              <a:gd name="connsiteX23" fmla="*/ 2215219 w 3526826"/>
              <a:gd name="connsiteY23" fmla="*/ 1152936 h 1176705"/>
              <a:gd name="connsiteX24" fmla="*/ 2028664 w 3526826"/>
              <a:gd name="connsiteY24" fmla="*/ 1101793 h 1176705"/>
              <a:gd name="connsiteX25" fmla="*/ 1447967 w 3526826"/>
              <a:gd name="connsiteY25" fmla="*/ 1167428 h 1176705"/>
              <a:gd name="connsiteX26" fmla="*/ 1164187 w 3526826"/>
              <a:gd name="connsiteY26" fmla="*/ 1142819 h 1176705"/>
              <a:gd name="connsiteX27" fmla="*/ 911939 w 3526826"/>
              <a:gd name="connsiteY27" fmla="*/ 1140299 h 1176705"/>
              <a:gd name="connsiteX28" fmla="*/ 641298 w 3526826"/>
              <a:gd name="connsiteY28" fmla="*/ 1101369 h 1176705"/>
              <a:gd name="connsiteX29" fmla="*/ 467875 w 3526826"/>
              <a:gd name="connsiteY29" fmla="*/ 998352 h 1176705"/>
              <a:gd name="connsiteX30" fmla="*/ 299709 w 3526826"/>
              <a:gd name="connsiteY30" fmla="*/ 867922 h 1176705"/>
              <a:gd name="connsiteX31" fmla="*/ 170960 w 3526826"/>
              <a:gd name="connsiteY31" fmla="*/ 800980 h 1176705"/>
              <a:gd name="connsiteX32" fmla="*/ 170961 w 3526826"/>
              <a:gd name="connsiteY32" fmla="*/ 795496 h 1176705"/>
              <a:gd name="connsiteX33" fmla="*/ 94411 w 3526826"/>
              <a:gd name="connsiteY33" fmla="*/ 732175 h 1176705"/>
              <a:gd name="connsiteX34" fmla="*/ 26838 w 3526826"/>
              <a:gd name="connsiteY34" fmla="*/ 601777 h 1176705"/>
              <a:gd name="connsiteX35" fmla="*/ 103038 w 3526826"/>
              <a:gd name="connsiteY35" fmla="*/ 560365 h 1176705"/>
              <a:gd name="connsiteX36" fmla="*/ 496782 w 3526826"/>
              <a:gd name="connsiteY36" fmla="*/ 539957 h 1176705"/>
              <a:gd name="connsiteX37" fmla="*/ 494102 w 3526826"/>
              <a:gd name="connsiteY37" fmla="*/ 538339 h 1176705"/>
              <a:gd name="connsiteX38" fmla="*/ 696477 w 3526826"/>
              <a:gd name="connsiteY38" fmla="*/ 387684 h 1176705"/>
              <a:gd name="connsiteX39" fmla="*/ 1085360 w 3526826"/>
              <a:gd name="connsiteY39" fmla="*/ 142670 h 1176705"/>
              <a:gd name="connsiteX40" fmla="*/ 1227249 w 3526826"/>
              <a:gd name="connsiteY40" fmla="*/ 48077 h 1176705"/>
              <a:gd name="connsiteX41" fmla="*/ 1558325 w 3526826"/>
              <a:gd name="connsiteY41" fmla="*/ 780 h 1176705"/>
              <a:gd name="connsiteX42" fmla="*/ 1779043 w 3526826"/>
              <a:gd name="connsiteY42" fmla="*/ 63842 h 1176705"/>
              <a:gd name="connsiteX0" fmla="*/ 3184799 w 3526826"/>
              <a:gd name="connsiteY0" fmla="*/ 858261 h 1176705"/>
              <a:gd name="connsiteX1" fmla="*/ 3272167 w 3526826"/>
              <a:gd name="connsiteY1" fmla="*/ 860978 h 1176705"/>
              <a:gd name="connsiteX2" fmla="*/ 3272167 w 3526826"/>
              <a:gd name="connsiteY2" fmla="*/ 852222 h 1176705"/>
              <a:gd name="connsiteX3" fmla="*/ 3206605 w 3526826"/>
              <a:gd name="connsiteY3" fmla="*/ 811438 h 1176705"/>
              <a:gd name="connsiteX4" fmla="*/ 3353068 w 3526826"/>
              <a:gd name="connsiteY4" fmla="*/ 865413 h 1176705"/>
              <a:gd name="connsiteX5" fmla="*/ 3337199 w 3526826"/>
              <a:gd name="connsiteY5" fmla="*/ 867922 h 1176705"/>
              <a:gd name="connsiteX6" fmla="*/ 3352964 w 3526826"/>
              <a:gd name="connsiteY6" fmla="*/ 867922 h 1176705"/>
              <a:gd name="connsiteX7" fmla="*/ 3368731 w 3526826"/>
              <a:gd name="connsiteY7" fmla="*/ 998352 h 1176705"/>
              <a:gd name="connsiteX8" fmla="*/ 3334574 w 3526826"/>
              <a:gd name="connsiteY8" fmla="*/ 1150941 h 1176705"/>
              <a:gd name="connsiteX9" fmla="*/ 2215219 w 3526826"/>
              <a:gd name="connsiteY9" fmla="*/ 1152936 h 1176705"/>
              <a:gd name="connsiteX10" fmla="*/ 2028664 w 3526826"/>
              <a:gd name="connsiteY10" fmla="*/ 1101793 h 1176705"/>
              <a:gd name="connsiteX11" fmla="*/ 1447967 w 3526826"/>
              <a:gd name="connsiteY11" fmla="*/ 1167428 h 1176705"/>
              <a:gd name="connsiteX12" fmla="*/ 1164187 w 3526826"/>
              <a:gd name="connsiteY12" fmla="*/ 1142819 h 1176705"/>
              <a:gd name="connsiteX13" fmla="*/ 911939 w 3526826"/>
              <a:gd name="connsiteY13" fmla="*/ 1140299 h 1176705"/>
              <a:gd name="connsiteX14" fmla="*/ 641298 w 3526826"/>
              <a:gd name="connsiteY14" fmla="*/ 1101369 h 1176705"/>
              <a:gd name="connsiteX15" fmla="*/ 467875 w 3526826"/>
              <a:gd name="connsiteY15" fmla="*/ 998352 h 1176705"/>
              <a:gd name="connsiteX16" fmla="*/ 299709 w 3526826"/>
              <a:gd name="connsiteY16" fmla="*/ 867922 h 1176705"/>
              <a:gd name="connsiteX17" fmla="*/ 170960 w 3526826"/>
              <a:gd name="connsiteY17" fmla="*/ 800980 h 1176705"/>
              <a:gd name="connsiteX18" fmla="*/ 170961 w 3526826"/>
              <a:gd name="connsiteY18" fmla="*/ 795496 h 1176705"/>
              <a:gd name="connsiteX19" fmla="*/ 94411 w 3526826"/>
              <a:gd name="connsiteY19" fmla="*/ 732175 h 1176705"/>
              <a:gd name="connsiteX20" fmla="*/ 26838 w 3526826"/>
              <a:gd name="connsiteY20" fmla="*/ 601777 h 1176705"/>
              <a:gd name="connsiteX21" fmla="*/ 103038 w 3526826"/>
              <a:gd name="connsiteY21" fmla="*/ 560365 h 1176705"/>
              <a:gd name="connsiteX22" fmla="*/ 496782 w 3526826"/>
              <a:gd name="connsiteY22" fmla="*/ 539957 h 1176705"/>
              <a:gd name="connsiteX23" fmla="*/ 494102 w 3526826"/>
              <a:gd name="connsiteY23" fmla="*/ 538339 h 1176705"/>
              <a:gd name="connsiteX24" fmla="*/ 696477 w 3526826"/>
              <a:gd name="connsiteY24" fmla="*/ 387684 h 1176705"/>
              <a:gd name="connsiteX25" fmla="*/ 1085360 w 3526826"/>
              <a:gd name="connsiteY25" fmla="*/ 142670 h 1176705"/>
              <a:gd name="connsiteX26" fmla="*/ 1227249 w 3526826"/>
              <a:gd name="connsiteY26" fmla="*/ 48077 h 1176705"/>
              <a:gd name="connsiteX27" fmla="*/ 1558325 w 3526826"/>
              <a:gd name="connsiteY27" fmla="*/ 780 h 1176705"/>
              <a:gd name="connsiteX28" fmla="*/ 1779043 w 3526826"/>
              <a:gd name="connsiteY28" fmla="*/ 63842 h 1176705"/>
              <a:gd name="connsiteX29" fmla="*/ 1889401 w 3526826"/>
              <a:gd name="connsiteY29" fmla="*/ 79608 h 1176705"/>
              <a:gd name="connsiteX30" fmla="*/ 2031291 w 3526826"/>
              <a:gd name="connsiteY30" fmla="*/ 158435 h 1176705"/>
              <a:gd name="connsiteX31" fmla="*/ 2110118 w 3526826"/>
              <a:gd name="connsiteY31" fmla="*/ 316090 h 1176705"/>
              <a:gd name="connsiteX32" fmla="*/ 2872118 w 3526826"/>
              <a:gd name="connsiteY32" fmla="*/ 536808 h 1176705"/>
              <a:gd name="connsiteX33" fmla="*/ 2864237 w 3526826"/>
              <a:gd name="connsiteY33" fmla="*/ 621345 h 1176705"/>
              <a:gd name="connsiteX34" fmla="*/ 2950945 w 3526826"/>
              <a:gd name="connsiteY34" fmla="*/ 607063 h 1176705"/>
              <a:gd name="connsiteX35" fmla="*/ 3119110 w 3526826"/>
              <a:gd name="connsiteY35" fmla="*/ 607063 h 1176705"/>
              <a:gd name="connsiteX36" fmla="*/ 3113855 w 3526826"/>
              <a:gd name="connsiteY36" fmla="*/ 756816 h 1176705"/>
              <a:gd name="connsiteX37" fmla="*/ 3329319 w 3526826"/>
              <a:gd name="connsiteY37" fmla="*/ 857456 h 1176705"/>
              <a:gd name="connsiteX38" fmla="*/ 3326691 w 3526826"/>
              <a:gd name="connsiteY38" fmla="*/ 867883 h 1176705"/>
              <a:gd name="connsiteX39" fmla="*/ 3251138 w 3526826"/>
              <a:gd name="connsiteY39" fmla="*/ 872690 h 1176705"/>
              <a:gd name="connsiteX40" fmla="*/ 3318808 w 3526826"/>
              <a:gd name="connsiteY40" fmla="*/ 870758 h 1176705"/>
              <a:gd name="connsiteX41" fmla="*/ 3321433 w 3526826"/>
              <a:gd name="connsiteY41" fmla="*/ 867922 h 1176705"/>
              <a:gd name="connsiteX42" fmla="*/ 3276239 w 3526826"/>
              <a:gd name="connsiteY42" fmla="*/ 914298 h 1176705"/>
              <a:gd name="connsiteX0" fmla="*/ 3184799 w 3526826"/>
              <a:gd name="connsiteY0" fmla="*/ 858261 h 1176705"/>
              <a:gd name="connsiteX1" fmla="*/ 3272167 w 3526826"/>
              <a:gd name="connsiteY1" fmla="*/ 860978 h 1176705"/>
              <a:gd name="connsiteX2" fmla="*/ 3272167 w 3526826"/>
              <a:gd name="connsiteY2" fmla="*/ 852222 h 1176705"/>
              <a:gd name="connsiteX3" fmla="*/ 3206605 w 3526826"/>
              <a:gd name="connsiteY3" fmla="*/ 811438 h 1176705"/>
              <a:gd name="connsiteX4" fmla="*/ 3353068 w 3526826"/>
              <a:gd name="connsiteY4" fmla="*/ 865413 h 1176705"/>
              <a:gd name="connsiteX5" fmla="*/ 3337199 w 3526826"/>
              <a:gd name="connsiteY5" fmla="*/ 867922 h 1176705"/>
              <a:gd name="connsiteX6" fmla="*/ 3352964 w 3526826"/>
              <a:gd name="connsiteY6" fmla="*/ 867922 h 1176705"/>
              <a:gd name="connsiteX7" fmla="*/ 3368731 w 3526826"/>
              <a:gd name="connsiteY7" fmla="*/ 998352 h 1176705"/>
              <a:gd name="connsiteX8" fmla="*/ 3334574 w 3526826"/>
              <a:gd name="connsiteY8" fmla="*/ 1150941 h 1176705"/>
              <a:gd name="connsiteX9" fmla="*/ 2215219 w 3526826"/>
              <a:gd name="connsiteY9" fmla="*/ 1152936 h 1176705"/>
              <a:gd name="connsiteX10" fmla="*/ 2028664 w 3526826"/>
              <a:gd name="connsiteY10" fmla="*/ 1101793 h 1176705"/>
              <a:gd name="connsiteX11" fmla="*/ 1447967 w 3526826"/>
              <a:gd name="connsiteY11" fmla="*/ 1167428 h 1176705"/>
              <a:gd name="connsiteX12" fmla="*/ 1164187 w 3526826"/>
              <a:gd name="connsiteY12" fmla="*/ 1142819 h 1176705"/>
              <a:gd name="connsiteX13" fmla="*/ 911939 w 3526826"/>
              <a:gd name="connsiteY13" fmla="*/ 1140299 h 1176705"/>
              <a:gd name="connsiteX14" fmla="*/ 641298 w 3526826"/>
              <a:gd name="connsiteY14" fmla="*/ 1101369 h 1176705"/>
              <a:gd name="connsiteX15" fmla="*/ 467875 w 3526826"/>
              <a:gd name="connsiteY15" fmla="*/ 998352 h 1176705"/>
              <a:gd name="connsiteX16" fmla="*/ 299709 w 3526826"/>
              <a:gd name="connsiteY16" fmla="*/ 867922 h 1176705"/>
              <a:gd name="connsiteX17" fmla="*/ 170960 w 3526826"/>
              <a:gd name="connsiteY17" fmla="*/ 800980 h 1176705"/>
              <a:gd name="connsiteX18" fmla="*/ 170961 w 3526826"/>
              <a:gd name="connsiteY18" fmla="*/ 795496 h 1176705"/>
              <a:gd name="connsiteX19" fmla="*/ 94411 w 3526826"/>
              <a:gd name="connsiteY19" fmla="*/ 732175 h 1176705"/>
              <a:gd name="connsiteX20" fmla="*/ 26838 w 3526826"/>
              <a:gd name="connsiteY20" fmla="*/ 601777 h 1176705"/>
              <a:gd name="connsiteX21" fmla="*/ 103038 w 3526826"/>
              <a:gd name="connsiteY21" fmla="*/ 560365 h 1176705"/>
              <a:gd name="connsiteX22" fmla="*/ 496782 w 3526826"/>
              <a:gd name="connsiteY22" fmla="*/ 539957 h 1176705"/>
              <a:gd name="connsiteX23" fmla="*/ 494102 w 3526826"/>
              <a:gd name="connsiteY23" fmla="*/ 538339 h 1176705"/>
              <a:gd name="connsiteX24" fmla="*/ 696477 w 3526826"/>
              <a:gd name="connsiteY24" fmla="*/ 387684 h 1176705"/>
              <a:gd name="connsiteX25" fmla="*/ 1085360 w 3526826"/>
              <a:gd name="connsiteY25" fmla="*/ 142670 h 1176705"/>
              <a:gd name="connsiteX26" fmla="*/ 1227249 w 3526826"/>
              <a:gd name="connsiteY26" fmla="*/ 48077 h 1176705"/>
              <a:gd name="connsiteX27" fmla="*/ 1558325 w 3526826"/>
              <a:gd name="connsiteY27" fmla="*/ 780 h 1176705"/>
              <a:gd name="connsiteX28" fmla="*/ 1779043 w 3526826"/>
              <a:gd name="connsiteY28" fmla="*/ 63842 h 1176705"/>
              <a:gd name="connsiteX29" fmla="*/ 1889401 w 3526826"/>
              <a:gd name="connsiteY29" fmla="*/ 79608 h 1176705"/>
              <a:gd name="connsiteX30" fmla="*/ 2031291 w 3526826"/>
              <a:gd name="connsiteY30" fmla="*/ 158435 h 1176705"/>
              <a:gd name="connsiteX31" fmla="*/ 2110118 w 3526826"/>
              <a:gd name="connsiteY31" fmla="*/ 316090 h 1176705"/>
              <a:gd name="connsiteX32" fmla="*/ 2872118 w 3526826"/>
              <a:gd name="connsiteY32" fmla="*/ 536808 h 1176705"/>
              <a:gd name="connsiteX33" fmla="*/ 2864237 w 3526826"/>
              <a:gd name="connsiteY33" fmla="*/ 621345 h 1176705"/>
              <a:gd name="connsiteX34" fmla="*/ 2950945 w 3526826"/>
              <a:gd name="connsiteY34" fmla="*/ 607063 h 1176705"/>
              <a:gd name="connsiteX35" fmla="*/ 3119110 w 3526826"/>
              <a:gd name="connsiteY35" fmla="*/ 607063 h 1176705"/>
              <a:gd name="connsiteX36" fmla="*/ 3113855 w 3526826"/>
              <a:gd name="connsiteY36" fmla="*/ 756816 h 1176705"/>
              <a:gd name="connsiteX37" fmla="*/ 3329319 w 3526826"/>
              <a:gd name="connsiteY37" fmla="*/ 857456 h 1176705"/>
              <a:gd name="connsiteX38" fmla="*/ 3326691 w 3526826"/>
              <a:gd name="connsiteY38" fmla="*/ 867883 h 1176705"/>
              <a:gd name="connsiteX39" fmla="*/ 3251138 w 3526826"/>
              <a:gd name="connsiteY39" fmla="*/ 872690 h 1176705"/>
              <a:gd name="connsiteX40" fmla="*/ 3318808 w 3526826"/>
              <a:gd name="connsiteY40" fmla="*/ 870758 h 1176705"/>
              <a:gd name="connsiteX41" fmla="*/ 3321433 w 3526826"/>
              <a:gd name="connsiteY41" fmla="*/ 867922 h 1176705"/>
              <a:gd name="connsiteX0" fmla="*/ 3184799 w 3526826"/>
              <a:gd name="connsiteY0" fmla="*/ 858261 h 1176705"/>
              <a:gd name="connsiteX1" fmla="*/ 3272167 w 3526826"/>
              <a:gd name="connsiteY1" fmla="*/ 860978 h 1176705"/>
              <a:gd name="connsiteX2" fmla="*/ 3272167 w 3526826"/>
              <a:gd name="connsiteY2" fmla="*/ 852222 h 1176705"/>
              <a:gd name="connsiteX3" fmla="*/ 3206605 w 3526826"/>
              <a:gd name="connsiteY3" fmla="*/ 811438 h 1176705"/>
              <a:gd name="connsiteX4" fmla="*/ 3353068 w 3526826"/>
              <a:gd name="connsiteY4" fmla="*/ 865413 h 1176705"/>
              <a:gd name="connsiteX5" fmla="*/ 3337199 w 3526826"/>
              <a:gd name="connsiteY5" fmla="*/ 867922 h 1176705"/>
              <a:gd name="connsiteX6" fmla="*/ 3352964 w 3526826"/>
              <a:gd name="connsiteY6" fmla="*/ 867922 h 1176705"/>
              <a:gd name="connsiteX7" fmla="*/ 3368731 w 3526826"/>
              <a:gd name="connsiteY7" fmla="*/ 998352 h 1176705"/>
              <a:gd name="connsiteX8" fmla="*/ 3334574 w 3526826"/>
              <a:gd name="connsiteY8" fmla="*/ 1150941 h 1176705"/>
              <a:gd name="connsiteX9" fmla="*/ 2215219 w 3526826"/>
              <a:gd name="connsiteY9" fmla="*/ 1152936 h 1176705"/>
              <a:gd name="connsiteX10" fmla="*/ 2028664 w 3526826"/>
              <a:gd name="connsiteY10" fmla="*/ 1101793 h 1176705"/>
              <a:gd name="connsiteX11" fmla="*/ 1447967 w 3526826"/>
              <a:gd name="connsiteY11" fmla="*/ 1167428 h 1176705"/>
              <a:gd name="connsiteX12" fmla="*/ 1164187 w 3526826"/>
              <a:gd name="connsiteY12" fmla="*/ 1142819 h 1176705"/>
              <a:gd name="connsiteX13" fmla="*/ 911939 w 3526826"/>
              <a:gd name="connsiteY13" fmla="*/ 1140299 h 1176705"/>
              <a:gd name="connsiteX14" fmla="*/ 641298 w 3526826"/>
              <a:gd name="connsiteY14" fmla="*/ 1101369 h 1176705"/>
              <a:gd name="connsiteX15" fmla="*/ 467875 w 3526826"/>
              <a:gd name="connsiteY15" fmla="*/ 998352 h 1176705"/>
              <a:gd name="connsiteX16" fmla="*/ 299709 w 3526826"/>
              <a:gd name="connsiteY16" fmla="*/ 867922 h 1176705"/>
              <a:gd name="connsiteX17" fmla="*/ 170960 w 3526826"/>
              <a:gd name="connsiteY17" fmla="*/ 800980 h 1176705"/>
              <a:gd name="connsiteX18" fmla="*/ 170961 w 3526826"/>
              <a:gd name="connsiteY18" fmla="*/ 795496 h 1176705"/>
              <a:gd name="connsiteX19" fmla="*/ 94411 w 3526826"/>
              <a:gd name="connsiteY19" fmla="*/ 732175 h 1176705"/>
              <a:gd name="connsiteX20" fmla="*/ 26838 w 3526826"/>
              <a:gd name="connsiteY20" fmla="*/ 601777 h 1176705"/>
              <a:gd name="connsiteX21" fmla="*/ 103038 w 3526826"/>
              <a:gd name="connsiteY21" fmla="*/ 560365 h 1176705"/>
              <a:gd name="connsiteX22" fmla="*/ 496782 w 3526826"/>
              <a:gd name="connsiteY22" fmla="*/ 539957 h 1176705"/>
              <a:gd name="connsiteX23" fmla="*/ 494102 w 3526826"/>
              <a:gd name="connsiteY23" fmla="*/ 538339 h 1176705"/>
              <a:gd name="connsiteX24" fmla="*/ 696477 w 3526826"/>
              <a:gd name="connsiteY24" fmla="*/ 387684 h 1176705"/>
              <a:gd name="connsiteX25" fmla="*/ 1085360 w 3526826"/>
              <a:gd name="connsiteY25" fmla="*/ 142670 h 1176705"/>
              <a:gd name="connsiteX26" fmla="*/ 1227249 w 3526826"/>
              <a:gd name="connsiteY26" fmla="*/ 48077 h 1176705"/>
              <a:gd name="connsiteX27" fmla="*/ 1558325 w 3526826"/>
              <a:gd name="connsiteY27" fmla="*/ 780 h 1176705"/>
              <a:gd name="connsiteX28" fmla="*/ 1779043 w 3526826"/>
              <a:gd name="connsiteY28" fmla="*/ 63842 h 1176705"/>
              <a:gd name="connsiteX29" fmla="*/ 1889401 w 3526826"/>
              <a:gd name="connsiteY29" fmla="*/ 79608 h 1176705"/>
              <a:gd name="connsiteX30" fmla="*/ 2031291 w 3526826"/>
              <a:gd name="connsiteY30" fmla="*/ 158435 h 1176705"/>
              <a:gd name="connsiteX31" fmla="*/ 2110118 w 3526826"/>
              <a:gd name="connsiteY31" fmla="*/ 316090 h 1176705"/>
              <a:gd name="connsiteX32" fmla="*/ 2872118 w 3526826"/>
              <a:gd name="connsiteY32" fmla="*/ 536808 h 1176705"/>
              <a:gd name="connsiteX33" fmla="*/ 2864237 w 3526826"/>
              <a:gd name="connsiteY33" fmla="*/ 621345 h 1176705"/>
              <a:gd name="connsiteX34" fmla="*/ 2950945 w 3526826"/>
              <a:gd name="connsiteY34" fmla="*/ 607063 h 1176705"/>
              <a:gd name="connsiteX35" fmla="*/ 3119110 w 3526826"/>
              <a:gd name="connsiteY35" fmla="*/ 607063 h 1176705"/>
              <a:gd name="connsiteX36" fmla="*/ 3113855 w 3526826"/>
              <a:gd name="connsiteY36" fmla="*/ 756816 h 1176705"/>
              <a:gd name="connsiteX37" fmla="*/ 3329319 w 3526826"/>
              <a:gd name="connsiteY37" fmla="*/ 857456 h 1176705"/>
              <a:gd name="connsiteX38" fmla="*/ 3326691 w 3526826"/>
              <a:gd name="connsiteY38" fmla="*/ 867883 h 1176705"/>
              <a:gd name="connsiteX39" fmla="*/ 3318808 w 3526826"/>
              <a:gd name="connsiteY39" fmla="*/ 870758 h 1176705"/>
              <a:gd name="connsiteX40" fmla="*/ 3321433 w 3526826"/>
              <a:gd name="connsiteY40" fmla="*/ 867922 h 1176705"/>
              <a:gd name="connsiteX0" fmla="*/ 3184799 w 3526826"/>
              <a:gd name="connsiteY0" fmla="*/ 858261 h 1176705"/>
              <a:gd name="connsiteX1" fmla="*/ 3272167 w 3526826"/>
              <a:gd name="connsiteY1" fmla="*/ 852222 h 1176705"/>
              <a:gd name="connsiteX2" fmla="*/ 3206605 w 3526826"/>
              <a:gd name="connsiteY2" fmla="*/ 811438 h 1176705"/>
              <a:gd name="connsiteX3" fmla="*/ 3353068 w 3526826"/>
              <a:gd name="connsiteY3" fmla="*/ 865413 h 1176705"/>
              <a:gd name="connsiteX4" fmla="*/ 3337199 w 3526826"/>
              <a:gd name="connsiteY4" fmla="*/ 867922 h 1176705"/>
              <a:gd name="connsiteX5" fmla="*/ 3352964 w 3526826"/>
              <a:gd name="connsiteY5" fmla="*/ 867922 h 1176705"/>
              <a:gd name="connsiteX6" fmla="*/ 3368731 w 3526826"/>
              <a:gd name="connsiteY6" fmla="*/ 998352 h 1176705"/>
              <a:gd name="connsiteX7" fmla="*/ 3334574 w 3526826"/>
              <a:gd name="connsiteY7" fmla="*/ 1150941 h 1176705"/>
              <a:gd name="connsiteX8" fmla="*/ 2215219 w 3526826"/>
              <a:gd name="connsiteY8" fmla="*/ 1152936 h 1176705"/>
              <a:gd name="connsiteX9" fmla="*/ 2028664 w 3526826"/>
              <a:gd name="connsiteY9" fmla="*/ 1101793 h 1176705"/>
              <a:gd name="connsiteX10" fmla="*/ 1447967 w 3526826"/>
              <a:gd name="connsiteY10" fmla="*/ 1167428 h 1176705"/>
              <a:gd name="connsiteX11" fmla="*/ 1164187 w 3526826"/>
              <a:gd name="connsiteY11" fmla="*/ 1142819 h 1176705"/>
              <a:gd name="connsiteX12" fmla="*/ 911939 w 3526826"/>
              <a:gd name="connsiteY12" fmla="*/ 1140299 h 1176705"/>
              <a:gd name="connsiteX13" fmla="*/ 641298 w 3526826"/>
              <a:gd name="connsiteY13" fmla="*/ 1101369 h 1176705"/>
              <a:gd name="connsiteX14" fmla="*/ 467875 w 3526826"/>
              <a:gd name="connsiteY14" fmla="*/ 998352 h 1176705"/>
              <a:gd name="connsiteX15" fmla="*/ 299709 w 3526826"/>
              <a:gd name="connsiteY15" fmla="*/ 867922 h 1176705"/>
              <a:gd name="connsiteX16" fmla="*/ 170960 w 3526826"/>
              <a:gd name="connsiteY16" fmla="*/ 800980 h 1176705"/>
              <a:gd name="connsiteX17" fmla="*/ 170961 w 3526826"/>
              <a:gd name="connsiteY17" fmla="*/ 795496 h 1176705"/>
              <a:gd name="connsiteX18" fmla="*/ 94411 w 3526826"/>
              <a:gd name="connsiteY18" fmla="*/ 732175 h 1176705"/>
              <a:gd name="connsiteX19" fmla="*/ 26838 w 3526826"/>
              <a:gd name="connsiteY19" fmla="*/ 601777 h 1176705"/>
              <a:gd name="connsiteX20" fmla="*/ 103038 w 3526826"/>
              <a:gd name="connsiteY20" fmla="*/ 560365 h 1176705"/>
              <a:gd name="connsiteX21" fmla="*/ 496782 w 3526826"/>
              <a:gd name="connsiteY21" fmla="*/ 539957 h 1176705"/>
              <a:gd name="connsiteX22" fmla="*/ 494102 w 3526826"/>
              <a:gd name="connsiteY22" fmla="*/ 538339 h 1176705"/>
              <a:gd name="connsiteX23" fmla="*/ 696477 w 3526826"/>
              <a:gd name="connsiteY23" fmla="*/ 387684 h 1176705"/>
              <a:gd name="connsiteX24" fmla="*/ 1085360 w 3526826"/>
              <a:gd name="connsiteY24" fmla="*/ 142670 h 1176705"/>
              <a:gd name="connsiteX25" fmla="*/ 1227249 w 3526826"/>
              <a:gd name="connsiteY25" fmla="*/ 48077 h 1176705"/>
              <a:gd name="connsiteX26" fmla="*/ 1558325 w 3526826"/>
              <a:gd name="connsiteY26" fmla="*/ 780 h 1176705"/>
              <a:gd name="connsiteX27" fmla="*/ 1779043 w 3526826"/>
              <a:gd name="connsiteY27" fmla="*/ 63842 h 1176705"/>
              <a:gd name="connsiteX28" fmla="*/ 1889401 w 3526826"/>
              <a:gd name="connsiteY28" fmla="*/ 79608 h 1176705"/>
              <a:gd name="connsiteX29" fmla="*/ 2031291 w 3526826"/>
              <a:gd name="connsiteY29" fmla="*/ 158435 h 1176705"/>
              <a:gd name="connsiteX30" fmla="*/ 2110118 w 3526826"/>
              <a:gd name="connsiteY30" fmla="*/ 316090 h 1176705"/>
              <a:gd name="connsiteX31" fmla="*/ 2872118 w 3526826"/>
              <a:gd name="connsiteY31" fmla="*/ 536808 h 1176705"/>
              <a:gd name="connsiteX32" fmla="*/ 2864237 w 3526826"/>
              <a:gd name="connsiteY32" fmla="*/ 621345 h 1176705"/>
              <a:gd name="connsiteX33" fmla="*/ 2950945 w 3526826"/>
              <a:gd name="connsiteY33" fmla="*/ 607063 h 1176705"/>
              <a:gd name="connsiteX34" fmla="*/ 3119110 w 3526826"/>
              <a:gd name="connsiteY34" fmla="*/ 607063 h 1176705"/>
              <a:gd name="connsiteX35" fmla="*/ 3113855 w 3526826"/>
              <a:gd name="connsiteY35" fmla="*/ 756816 h 1176705"/>
              <a:gd name="connsiteX36" fmla="*/ 3329319 w 3526826"/>
              <a:gd name="connsiteY36" fmla="*/ 857456 h 1176705"/>
              <a:gd name="connsiteX37" fmla="*/ 3326691 w 3526826"/>
              <a:gd name="connsiteY37" fmla="*/ 867883 h 1176705"/>
              <a:gd name="connsiteX38" fmla="*/ 3318808 w 3526826"/>
              <a:gd name="connsiteY38" fmla="*/ 870758 h 1176705"/>
              <a:gd name="connsiteX39" fmla="*/ 3321433 w 3526826"/>
              <a:gd name="connsiteY39" fmla="*/ 867922 h 1176705"/>
              <a:gd name="connsiteX0" fmla="*/ 3184799 w 3526826"/>
              <a:gd name="connsiteY0" fmla="*/ 858261 h 1176705"/>
              <a:gd name="connsiteX1" fmla="*/ 3272167 w 3526826"/>
              <a:gd name="connsiteY1" fmla="*/ 852222 h 1176705"/>
              <a:gd name="connsiteX2" fmla="*/ 3206605 w 3526826"/>
              <a:gd name="connsiteY2" fmla="*/ 811438 h 1176705"/>
              <a:gd name="connsiteX3" fmla="*/ 3353068 w 3526826"/>
              <a:gd name="connsiteY3" fmla="*/ 865413 h 1176705"/>
              <a:gd name="connsiteX4" fmla="*/ 3337199 w 3526826"/>
              <a:gd name="connsiteY4" fmla="*/ 867922 h 1176705"/>
              <a:gd name="connsiteX5" fmla="*/ 3352964 w 3526826"/>
              <a:gd name="connsiteY5" fmla="*/ 867922 h 1176705"/>
              <a:gd name="connsiteX6" fmla="*/ 3368731 w 3526826"/>
              <a:gd name="connsiteY6" fmla="*/ 998352 h 1176705"/>
              <a:gd name="connsiteX7" fmla="*/ 3334574 w 3526826"/>
              <a:gd name="connsiteY7" fmla="*/ 1150941 h 1176705"/>
              <a:gd name="connsiteX8" fmla="*/ 2215219 w 3526826"/>
              <a:gd name="connsiteY8" fmla="*/ 1152936 h 1176705"/>
              <a:gd name="connsiteX9" fmla="*/ 2028664 w 3526826"/>
              <a:gd name="connsiteY9" fmla="*/ 1101793 h 1176705"/>
              <a:gd name="connsiteX10" fmla="*/ 1447967 w 3526826"/>
              <a:gd name="connsiteY10" fmla="*/ 1167428 h 1176705"/>
              <a:gd name="connsiteX11" fmla="*/ 1164187 w 3526826"/>
              <a:gd name="connsiteY11" fmla="*/ 1142819 h 1176705"/>
              <a:gd name="connsiteX12" fmla="*/ 911939 w 3526826"/>
              <a:gd name="connsiteY12" fmla="*/ 1140299 h 1176705"/>
              <a:gd name="connsiteX13" fmla="*/ 641298 w 3526826"/>
              <a:gd name="connsiteY13" fmla="*/ 1101369 h 1176705"/>
              <a:gd name="connsiteX14" fmla="*/ 467875 w 3526826"/>
              <a:gd name="connsiteY14" fmla="*/ 998352 h 1176705"/>
              <a:gd name="connsiteX15" fmla="*/ 299709 w 3526826"/>
              <a:gd name="connsiteY15" fmla="*/ 867922 h 1176705"/>
              <a:gd name="connsiteX16" fmla="*/ 170960 w 3526826"/>
              <a:gd name="connsiteY16" fmla="*/ 800980 h 1176705"/>
              <a:gd name="connsiteX17" fmla="*/ 170961 w 3526826"/>
              <a:gd name="connsiteY17" fmla="*/ 795496 h 1176705"/>
              <a:gd name="connsiteX18" fmla="*/ 94411 w 3526826"/>
              <a:gd name="connsiteY18" fmla="*/ 732175 h 1176705"/>
              <a:gd name="connsiteX19" fmla="*/ 26838 w 3526826"/>
              <a:gd name="connsiteY19" fmla="*/ 601777 h 1176705"/>
              <a:gd name="connsiteX20" fmla="*/ 103038 w 3526826"/>
              <a:gd name="connsiteY20" fmla="*/ 560365 h 1176705"/>
              <a:gd name="connsiteX21" fmla="*/ 496782 w 3526826"/>
              <a:gd name="connsiteY21" fmla="*/ 539957 h 1176705"/>
              <a:gd name="connsiteX22" fmla="*/ 494102 w 3526826"/>
              <a:gd name="connsiteY22" fmla="*/ 538339 h 1176705"/>
              <a:gd name="connsiteX23" fmla="*/ 696477 w 3526826"/>
              <a:gd name="connsiteY23" fmla="*/ 387684 h 1176705"/>
              <a:gd name="connsiteX24" fmla="*/ 1085360 w 3526826"/>
              <a:gd name="connsiteY24" fmla="*/ 142670 h 1176705"/>
              <a:gd name="connsiteX25" fmla="*/ 1227249 w 3526826"/>
              <a:gd name="connsiteY25" fmla="*/ 48077 h 1176705"/>
              <a:gd name="connsiteX26" fmla="*/ 1558325 w 3526826"/>
              <a:gd name="connsiteY26" fmla="*/ 780 h 1176705"/>
              <a:gd name="connsiteX27" fmla="*/ 1779043 w 3526826"/>
              <a:gd name="connsiteY27" fmla="*/ 63842 h 1176705"/>
              <a:gd name="connsiteX28" fmla="*/ 1889401 w 3526826"/>
              <a:gd name="connsiteY28" fmla="*/ 79608 h 1176705"/>
              <a:gd name="connsiteX29" fmla="*/ 2031291 w 3526826"/>
              <a:gd name="connsiteY29" fmla="*/ 158435 h 1176705"/>
              <a:gd name="connsiteX30" fmla="*/ 2110118 w 3526826"/>
              <a:gd name="connsiteY30" fmla="*/ 316090 h 1176705"/>
              <a:gd name="connsiteX31" fmla="*/ 2872118 w 3526826"/>
              <a:gd name="connsiteY31" fmla="*/ 536808 h 1176705"/>
              <a:gd name="connsiteX32" fmla="*/ 2864237 w 3526826"/>
              <a:gd name="connsiteY32" fmla="*/ 621345 h 1176705"/>
              <a:gd name="connsiteX33" fmla="*/ 2950945 w 3526826"/>
              <a:gd name="connsiteY33" fmla="*/ 607063 h 1176705"/>
              <a:gd name="connsiteX34" fmla="*/ 3119110 w 3526826"/>
              <a:gd name="connsiteY34" fmla="*/ 607063 h 1176705"/>
              <a:gd name="connsiteX35" fmla="*/ 3113855 w 3526826"/>
              <a:gd name="connsiteY35" fmla="*/ 756816 h 1176705"/>
              <a:gd name="connsiteX36" fmla="*/ 3329319 w 3526826"/>
              <a:gd name="connsiteY36" fmla="*/ 857456 h 1176705"/>
              <a:gd name="connsiteX37" fmla="*/ 3326691 w 3526826"/>
              <a:gd name="connsiteY37" fmla="*/ 867883 h 1176705"/>
              <a:gd name="connsiteX38" fmla="*/ 3321433 w 3526826"/>
              <a:gd name="connsiteY38" fmla="*/ 867922 h 1176705"/>
              <a:gd name="connsiteX0" fmla="*/ 3184799 w 3526826"/>
              <a:gd name="connsiteY0" fmla="*/ 858261 h 1176705"/>
              <a:gd name="connsiteX1" fmla="*/ 3206605 w 3526826"/>
              <a:gd name="connsiteY1" fmla="*/ 811438 h 1176705"/>
              <a:gd name="connsiteX2" fmla="*/ 3353068 w 3526826"/>
              <a:gd name="connsiteY2" fmla="*/ 865413 h 1176705"/>
              <a:gd name="connsiteX3" fmla="*/ 3337199 w 3526826"/>
              <a:gd name="connsiteY3" fmla="*/ 867922 h 1176705"/>
              <a:gd name="connsiteX4" fmla="*/ 3352964 w 3526826"/>
              <a:gd name="connsiteY4" fmla="*/ 867922 h 1176705"/>
              <a:gd name="connsiteX5" fmla="*/ 3368731 w 3526826"/>
              <a:gd name="connsiteY5" fmla="*/ 998352 h 1176705"/>
              <a:gd name="connsiteX6" fmla="*/ 3334574 w 3526826"/>
              <a:gd name="connsiteY6" fmla="*/ 1150941 h 1176705"/>
              <a:gd name="connsiteX7" fmla="*/ 2215219 w 3526826"/>
              <a:gd name="connsiteY7" fmla="*/ 1152936 h 1176705"/>
              <a:gd name="connsiteX8" fmla="*/ 2028664 w 3526826"/>
              <a:gd name="connsiteY8" fmla="*/ 1101793 h 1176705"/>
              <a:gd name="connsiteX9" fmla="*/ 1447967 w 3526826"/>
              <a:gd name="connsiteY9" fmla="*/ 1167428 h 1176705"/>
              <a:gd name="connsiteX10" fmla="*/ 1164187 w 3526826"/>
              <a:gd name="connsiteY10" fmla="*/ 1142819 h 1176705"/>
              <a:gd name="connsiteX11" fmla="*/ 911939 w 3526826"/>
              <a:gd name="connsiteY11" fmla="*/ 1140299 h 1176705"/>
              <a:gd name="connsiteX12" fmla="*/ 641298 w 3526826"/>
              <a:gd name="connsiteY12" fmla="*/ 1101369 h 1176705"/>
              <a:gd name="connsiteX13" fmla="*/ 467875 w 3526826"/>
              <a:gd name="connsiteY13" fmla="*/ 998352 h 1176705"/>
              <a:gd name="connsiteX14" fmla="*/ 299709 w 3526826"/>
              <a:gd name="connsiteY14" fmla="*/ 867922 h 1176705"/>
              <a:gd name="connsiteX15" fmla="*/ 170960 w 3526826"/>
              <a:gd name="connsiteY15" fmla="*/ 800980 h 1176705"/>
              <a:gd name="connsiteX16" fmla="*/ 170961 w 3526826"/>
              <a:gd name="connsiteY16" fmla="*/ 795496 h 1176705"/>
              <a:gd name="connsiteX17" fmla="*/ 94411 w 3526826"/>
              <a:gd name="connsiteY17" fmla="*/ 732175 h 1176705"/>
              <a:gd name="connsiteX18" fmla="*/ 26838 w 3526826"/>
              <a:gd name="connsiteY18" fmla="*/ 601777 h 1176705"/>
              <a:gd name="connsiteX19" fmla="*/ 103038 w 3526826"/>
              <a:gd name="connsiteY19" fmla="*/ 560365 h 1176705"/>
              <a:gd name="connsiteX20" fmla="*/ 496782 w 3526826"/>
              <a:gd name="connsiteY20" fmla="*/ 539957 h 1176705"/>
              <a:gd name="connsiteX21" fmla="*/ 494102 w 3526826"/>
              <a:gd name="connsiteY21" fmla="*/ 538339 h 1176705"/>
              <a:gd name="connsiteX22" fmla="*/ 696477 w 3526826"/>
              <a:gd name="connsiteY22" fmla="*/ 387684 h 1176705"/>
              <a:gd name="connsiteX23" fmla="*/ 1085360 w 3526826"/>
              <a:gd name="connsiteY23" fmla="*/ 142670 h 1176705"/>
              <a:gd name="connsiteX24" fmla="*/ 1227249 w 3526826"/>
              <a:gd name="connsiteY24" fmla="*/ 48077 h 1176705"/>
              <a:gd name="connsiteX25" fmla="*/ 1558325 w 3526826"/>
              <a:gd name="connsiteY25" fmla="*/ 780 h 1176705"/>
              <a:gd name="connsiteX26" fmla="*/ 1779043 w 3526826"/>
              <a:gd name="connsiteY26" fmla="*/ 63842 h 1176705"/>
              <a:gd name="connsiteX27" fmla="*/ 1889401 w 3526826"/>
              <a:gd name="connsiteY27" fmla="*/ 79608 h 1176705"/>
              <a:gd name="connsiteX28" fmla="*/ 2031291 w 3526826"/>
              <a:gd name="connsiteY28" fmla="*/ 158435 h 1176705"/>
              <a:gd name="connsiteX29" fmla="*/ 2110118 w 3526826"/>
              <a:gd name="connsiteY29" fmla="*/ 316090 h 1176705"/>
              <a:gd name="connsiteX30" fmla="*/ 2872118 w 3526826"/>
              <a:gd name="connsiteY30" fmla="*/ 536808 h 1176705"/>
              <a:gd name="connsiteX31" fmla="*/ 2864237 w 3526826"/>
              <a:gd name="connsiteY31" fmla="*/ 621345 h 1176705"/>
              <a:gd name="connsiteX32" fmla="*/ 2950945 w 3526826"/>
              <a:gd name="connsiteY32" fmla="*/ 607063 h 1176705"/>
              <a:gd name="connsiteX33" fmla="*/ 3119110 w 3526826"/>
              <a:gd name="connsiteY33" fmla="*/ 607063 h 1176705"/>
              <a:gd name="connsiteX34" fmla="*/ 3113855 w 3526826"/>
              <a:gd name="connsiteY34" fmla="*/ 756816 h 1176705"/>
              <a:gd name="connsiteX35" fmla="*/ 3329319 w 3526826"/>
              <a:gd name="connsiteY35" fmla="*/ 857456 h 1176705"/>
              <a:gd name="connsiteX36" fmla="*/ 3326691 w 3526826"/>
              <a:gd name="connsiteY36" fmla="*/ 867883 h 1176705"/>
              <a:gd name="connsiteX37" fmla="*/ 3321433 w 3526826"/>
              <a:gd name="connsiteY37" fmla="*/ 867922 h 1176705"/>
              <a:gd name="connsiteX0" fmla="*/ 3206605 w 3526826"/>
              <a:gd name="connsiteY0" fmla="*/ 811438 h 1176705"/>
              <a:gd name="connsiteX1" fmla="*/ 3353068 w 3526826"/>
              <a:gd name="connsiteY1" fmla="*/ 865413 h 1176705"/>
              <a:gd name="connsiteX2" fmla="*/ 3337199 w 3526826"/>
              <a:gd name="connsiteY2" fmla="*/ 867922 h 1176705"/>
              <a:gd name="connsiteX3" fmla="*/ 3352964 w 3526826"/>
              <a:gd name="connsiteY3" fmla="*/ 867922 h 1176705"/>
              <a:gd name="connsiteX4" fmla="*/ 3368731 w 3526826"/>
              <a:gd name="connsiteY4" fmla="*/ 998352 h 1176705"/>
              <a:gd name="connsiteX5" fmla="*/ 3334574 w 3526826"/>
              <a:gd name="connsiteY5" fmla="*/ 1150941 h 1176705"/>
              <a:gd name="connsiteX6" fmla="*/ 2215219 w 3526826"/>
              <a:gd name="connsiteY6" fmla="*/ 1152936 h 1176705"/>
              <a:gd name="connsiteX7" fmla="*/ 2028664 w 3526826"/>
              <a:gd name="connsiteY7" fmla="*/ 1101793 h 1176705"/>
              <a:gd name="connsiteX8" fmla="*/ 1447967 w 3526826"/>
              <a:gd name="connsiteY8" fmla="*/ 1167428 h 1176705"/>
              <a:gd name="connsiteX9" fmla="*/ 1164187 w 3526826"/>
              <a:gd name="connsiteY9" fmla="*/ 1142819 h 1176705"/>
              <a:gd name="connsiteX10" fmla="*/ 911939 w 3526826"/>
              <a:gd name="connsiteY10" fmla="*/ 1140299 h 1176705"/>
              <a:gd name="connsiteX11" fmla="*/ 641298 w 3526826"/>
              <a:gd name="connsiteY11" fmla="*/ 1101369 h 1176705"/>
              <a:gd name="connsiteX12" fmla="*/ 467875 w 3526826"/>
              <a:gd name="connsiteY12" fmla="*/ 998352 h 1176705"/>
              <a:gd name="connsiteX13" fmla="*/ 299709 w 3526826"/>
              <a:gd name="connsiteY13" fmla="*/ 867922 h 1176705"/>
              <a:gd name="connsiteX14" fmla="*/ 170960 w 3526826"/>
              <a:gd name="connsiteY14" fmla="*/ 800980 h 1176705"/>
              <a:gd name="connsiteX15" fmla="*/ 170961 w 3526826"/>
              <a:gd name="connsiteY15" fmla="*/ 795496 h 1176705"/>
              <a:gd name="connsiteX16" fmla="*/ 94411 w 3526826"/>
              <a:gd name="connsiteY16" fmla="*/ 732175 h 1176705"/>
              <a:gd name="connsiteX17" fmla="*/ 26838 w 3526826"/>
              <a:gd name="connsiteY17" fmla="*/ 601777 h 1176705"/>
              <a:gd name="connsiteX18" fmla="*/ 103038 w 3526826"/>
              <a:gd name="connsiteY18" fmla="*/ 560365 h 1176705"/>
              <a:gd name="connsiteX19" fmla="*/ 496782 w 3526826"/>
              <a:gd name="connsiteY19" fmla="*/ 539957 h 1176705"/>
              <a:gd name="connsiteX20" fmla="*/ 494102 w 3526826"/>
              <a:gd name="connsiteY20" fmla="*/ 538339 h 1176705"/>
              <a:gd name="connsiteX21" fmla="*/ 696477 w 3526826"/>
              <a:gd name="connsiteY21" fmla="*/ 387684 h 1176705"/>
              <a:gd name="connsiteX22" fmla="*/ 1085360 w 3526826"/>
              <a:gd name="connsiteY22" fmla="*/ 142670 h 1176705"/>
              <a:gd name="connsiteX23" fmla="*/ 1227249 w 3526826"/>
              <a:gd name="connsiteY23" fmla="*/ 48077 h 1176705"/>
              <a:gd name="connsiteX24" fmla="*/ 1558325 w 3526826"/>
              <a:gd name="connsiteY24" fmla="*/ 780 h 1176705"/>
              <a:gd name="connsiteX25" fmla="*/ 1779043 w 3526826"/>
              <a:gd name="connsiteY25" fmla="*/ 63842 h 1176705"/>
              <a:gd name="connsiteX26" fmla="*/ 1889401 w 3526826"/>
              <a:gd name="connsiteY26" fmla="*/ 79608 h 1176705"/>
              <a:gd name="connsiteX27" fmla="*/ 2031291 w 3526826"/>
              <a:gd name="connsiteY27" fmla="*/ 158435 h 1176705"/>
              <a:gd name="connsiteX28" fmla="*/ 2110118 w 3526826"/>
              <a:gd name="connsiteY28" fmla="*/ 316090 h 1176705"/>
              <a:gd name="connsiteX29" fmla="*/ 2872118 w 3526826"/>
              <a:gd name="connsiteY29" fmla="*/ 536808 h 1176705"/>
              <a:gd name="connsiteX30" fmla="*/ 2864237 w 3526826"/>
              <a:gd name="connsiteY30" fmla="*/ 621345 h 1176705"/>
              <a:gd name="connsiteX31" fmla="*/ 2950945 w 3526826"/>
              <a:gd name="connsiteY31" fmla="*/ 607063 h 1176705"/>
              <a:gd name="connsiteX32" fmla="*/ 3119110 w 3526826"/>
              <a:gd name="connsiteY32" fmla="*/ 607063 h 1176705"/>
              <a:gd name="connsiteX33" fmla="*/ 3113855 w 3526826"/>
              <a:gd name="connsiteY33" fmla="*/ 756816 h 1176705"/>
              <a:gd name="connsiteX34" fmla="*/ 3329319 w 3526826"/>
              <a:gd name="connsiteY34" fmla="*/ 857456 h 1176705"/>
              <a:gd name="connsiteX35" fmla="*/ 3326691 w 3526826"/>
              <a:gd name="connsiteY35" fmla="*/ 867883 h 1176705"/>
              <a:gd name="connsiteX36" fmla="*/ 3321433 w 3526826"/>
              <a:gd name="connsiteY36" fmla="*/ 867922 h 1176705"/>
              <a:gd name="connsiteX0" fmla="*/ 3206605 w 3526826"/>
              <a:gd name="connsiteY0" fmla="*/ 811438 h 1176705"/>
              <a:gd name="connsiteX1" fmla="*/ 3353068 w 3526826"/>
              <a:gd name="connsiteY1" fmla="*/ 865413 h 1176705"/>
              <a:gd name="connsiteX2" fmla="*/ 3337199 w 3526826"/>
              <a:gd name="connsiteY2" fmla="*/ 867922 h 1176705"/>
              <a:gd name="connsiteX3" fmla="*/ 3352964 w 3526826"/>
              <a:gd name="connsiteY3" fmla="*/ 867922 h 1176705"/>
              <a:gd name="connsiteX4" fmla="*/ 3368731 w 3526826"/>
              <a:gd name="connsiteY4" fmla="*/ 998352 h 1176705"/>
              <a:gd name="connsiteX5" fmla="*/ 3334574 w 3526826"/>
              <a:gd name="connsiteY5" fmla="*/ 1150941 h 1176705"/>
              <a:gd name="connsiteX6" fmla="*/ 2215219 w 3526826"/>
              <a:gd name="connsiteY6" fmla="*/ 1152936 h 1176705"/>
              <a:gd name="connsiteX7" fmla="*/ 2028664 w 3526826"/>
              <a:gd name="connsiteY7" fmla="*/ 1101793 h 1176705"/>
              <a:gd name="connsiteX8" fmla="*/ 1447967 w 3526826"/>
              <a:gd name="connsiteY8" fmla="*/ 1167428 h 1176705"/>
              <a:gd name="connsiteX9" fmla="*/ 1164187 w 3526826"/>
              <a:gd name="connsiteY9" fmla="*/ 1142819 h 1176705"/>
              <a:gd name="connsiteX10" fmla="*/ 911939 w 3526826"/>
              <a:gd name="connsiteY10" fmla="*/ 1140299 h 1176705"/>
              <a:gd name="connsiteX11" fmla="*/ 641298 w 3526826"/>
              <a:gd name="connsiteY11" fmla="*/ 1101369 h 1176705"/>
              <a:gd name="connsiteX12" fmla="*/ 467875 w 3526826"/>
              <a:gd name="connsiteY12" fmla="*/ 998352 h 1176705"/>
              <a:gd name="connsiteX13" fmla="*/ 299709 w 3526826"/>
              <a:gd name="connsiteY13" fmla="*/ 867922 h 1176705"/>
              <a:gd name="connsiteX14" fmla="*/ 170960 w 3526826"/>
              <a:gd name="connsiteY14" fmla="*/ 800980 h 1176705"/>
              <a:gd name="connsiteX15" fmla="*/ 170961 w 3526826"/>
              <a:gd name="connsiteY15" fmla="*/ 795496 h 1176705"/>
              <a:gd name="connsiteX16" fmla="*/ 94411 w 3526826"/>
              <a:gd name="connsiteY16" fmla="*/ 732175 h 1176705"/>
              <a:gd name="connsiteX17" fmla="*/ 26838 w 3526826"/>
              <a:gd name="connsiteY17" fmla="*/ 601777 h 1176705"/>
              <a:gd name="connsiteX18" fmla="*/ 103038 w 3526826"/>
              <a:gd name="connsiteY18" fmla="*/ 560365 h 1176705"/>
              <a:gd name="connsiteX19" fmla="*/ 496782 w 3526826"/>
              <a:gd name="connsiteY19" fmla="*/ 539957 h 1176705"/>
              <a:gd name="connsiteX20" fmla="*/ 494102 w 3526826"/>
              <a:gd name="connsiteY20" fmla="*/ 538339 h 1176705"/>
              <a:gd name="connsiteX21" fmla="*/ 696477 w 3526826"/>
              <a:gd name="connsiteY21" fmla="*/ 387684 h 1176705"/>
              <a:gd name="connsiteX22" fmla="*/ 1085360 w 3526826"/>
              <a:gd name="connsiteY22" fmla="*/ 142670 h 1176705"/>
              <a:gd name="connsiteX23" fmla="*/ 1227249 w 3526826"/>
              <a:gd name="connsiteY23" fmla="*/ 48077 h 1176705"/>
              <a:gd name="connsiteX24" fmla="*/ 1558325 w 3526826"/>
              <a:gd name="connsiteY24" fmla="*/ 780 h 1176705"/>
              <a:gd name="connsiteX25" fmla="*/ 1779043 w 3526826"/>
              <a:gd name="connsiteY25" fmla="*/ 63842 h 1176705"/>
              <a:gd name="connsiteX26" fmla="*/ 1889401 w 3526826"/>
              <a:gd name="connsiteY26" fmla="*/ 79608 h 1176705"/>
              <a:gd name="connsiteX27" fmla="*/ 2031291 w 3526826"/>
              <a:gd name="connsiteY27" fmla="*/ 158435 h 1176705"/>
              <a:gd name="connsiteX28" fmla="*/ 2110118 w 3526826"/>
              <a:gd name="connsiteY28" fmla="*/ 316090 h 1176705"/>
              <a:gd name="connsiteX29" fmla="*/ 2872118 w 3526826"/>
              <a:gd name="connsiteY29" fmla="*/ 536808 h 1176705"/>
              <a:gd name="connsiteX30" fmla="*/ 2864237 w 3526826"/>
              <a:gd name="connsiteY30" fmla="*/ 621345 h 1176705"/>
              <a:gd name="connsiteX31" fmla="*/ 2950945 w 3526826"/>
              <a:gd name="connsiteY31" fmla="*/ 607063 h 1176705"/>
              <a:gd name="connsiteX32" fmla="*/ 3119110 w 3526826"/>
              <a:gd name="connsiteY32" fmla="*/ 607063 h 1176705"/>
              <a:gd name="connsiteX33" fmla="*/ 3113855 w 3526826"/>
              <a:gd name="connsiteY33" fmla="*/ 756816 h 1176705"/>
              <a:gd name="connsiteX34" fmla="*/ 3329319 w 3526826"/>
              <a:gd name="connsiteY34" fmla="*/ 857456 h 1176705"/>
              <a:gd name="connsiteX35" fmla="*/ 3326691 w 3526826"/>
              <a:gd name="connsiteY35" fmla="*/ 867883 h 1176705"/>
              <a:gd name="connsiteX0" fmla="*/ 3206605 w 3526826"/>
              <a:gd name="connsiteY0" fmla="*/ 811438 h 1176705"/>
              <a:gd name="connsiteX1" fmla="*/ 3353068 w 3526826"/>
              <a:gd name="connsiteY1" fmla="*/ 865413 h 1176705"/>
              <a:gd name="connsiteX2" fmla="*/ 3337199 w 3526826"/>
              <a:gd name="connsiteY2" fmla="*/ 867922 h 1176705"/>
              <a:gd name="connsiteX3" fmla="*/ 3352964 w 3526826"/>
              <a:gd name="connsiteY3" fmla="*/ 867922 h 1176705"/>
              <a:gd name="connsiteX4" fmla="*/ 3368731 w 3526826"/>
              <a:gd name="connsiteY4" fmla="*/ 998352 h 1176705"/>
              <a:gd name="connsiteX5" fmla="*/ 3334574 w 3526826"/>
              <a:gd name="connsiteY5" fmla="*/ 1150941 h 1176705"/>
              <a:gd name="connsiteX6" fmla="*/ 2215219 w 3526826"/>
              <a:gd name="connsiteY6" fmla="*/ 1152936 h 1176705"/>
              <a:gd name="connsiteX7" fmla="*/ 2028664 w 3526826"/>
              <a:gd name="connsiteY7" fmla="*/ 1101793 h 1176705"/>
              <a:gd name="connsiteX8" fmla="*/ 1447967 w 3526826"/>
              <a:gd name="connsiteY8" fmla="*/ 1167428 h 1176705"/>
              <a:gd name="connsiteX9" fmla="*/ 1164187 w 3526826"/>
              <a:gd name="connsiteY9" fmla="*/ 1142819 h 1176705"/>
              <a:gd name="connsiteX10" fmla="*/ 911939 w 3526826"/>
              <a:gd name="connsiteY10" fmla="*/ 1140299 h 1176705"/>
              <a:gd name="connsiteX11" fmla="*/ 641298 w 3526826"/>
              <a:gd name="connsiteY11" fmla="*/ 1101369 h 1176705"/>
              <a:gd name="connsiteX12" fmla="*/ 467875 w 3526826"/>
              <a:gd name="connsiteY12" fmla="*/ 998352 h 1176705"/>
              <a:gd name="connsiteX13" fmla="*/ 299709 w 3526826"/>
              <a:gd name="connsiteY13" fmla="*/ 867922 h 1176705"/>
              <a:gd name="connsiteX14" fmla="*/ 170960 w 3526826"/>
              <a:gd name="connsiteY14" fmla="*/ 800980 h 1176705"/>
              <a:gd name="connsiteX15" fmla="*/ 170961 w 3526826"/>
              <a:gd name="connsiteY15" fmla="*/ 795496 h 1176705"/>
              <a:gd name="connsiteX16" fmla="*/ 94411 w 3526826"/>
              <a:gd name="connsiteY16" fmla="*/ 732175 h 1176705"/>
              <a:gd name="connsiteX17" fmla="*/ 26838 w 3526826"/>
              <a:gd name="connsiteY17" fmla="*/ 601777 h 1176705"/>
              <a:gd name="connsiteX18" fmla="*/ 103038 w 3526826"/>
              <a:gd name="connsiteY18" fmla="*/ 560365 h 1176705"/>
              <a:gd name="connsiteX19" fmla="*/ 496782 w 3526826"/>
              <a:gd name="connsiteY19" fmla="*/ 539957 h 1176705"/>
              <a:gd name="connsiteX20" fmla="*/ 494102 w 3526826"/>
              <a:gd name="connsiteY20" fmla="*/ 538339 h 1176705"/>
              <a:gd name="connsiteX21" fmla="*/ 696477 w 3526826"/>
              <a:gd name="connsiteY21" fmla="*/ 387684 h 1176705"/>
              <a:gd name="connsiteX22" fmla="*/ 1085360 w 3526826"/>
              <a:gd name="connsiteY22" fmla="*/ 142670 h 1176705"/>
              <a:gd name="connsiteX23" fmla="*/ 1227249 w 3526826"/>
              <a:gd name="connsiteY23" fmla="*/ 48077 h 1176705"/>
              <a:gd name="connsiteX24" fmla="*/ 1558325 w 3526826"/>
              <a:gd name="connsiteY24" fmla="*/ 780 h 1176705"/>
              <a:gd name="connsiteX25" fmla="*/ 1779043 w 3526826"/>
              <a:gd name="connsiteY25" fmla="*/ 63842 h 1176705"/>
              <a:gd name="connsiteX26" fmla="*/ 1889401 w 3526826"/>
              <a:gd name="connsiteY26" fmla="*/ 79608 h 1176705"/>
              <a:gd name="connsiteX27" fmla="*/ 2031291 w 3526826"/>
              <a:gd name="connsiteY27" fmla="*/ 158435 h 1176705"/>
              <a:gd name="connsiteX28" fmla="*/ 2110118 w 3526826"/>
              <a:gd name="connsiteY28" fmla="*/ 316090 h 1176705"/>
              <a:gd name="connsiteX29" fmla="*/ 2872118 w 3526826"/>
              <a:gd name="connsiteY29" fmla="*/ 536808 h 1176705"/>
              <a:gd name="connsiteX30" fmla="*/ 2864237 w 3526826"/>
              <a:gd name="connsiteY30" fmla="*/ 621345 h 1176705"/>
              <a:gd name="connsiteX31" fmla="*/ 2950945 w 3526826"/>
              <a:gd name="connsiteY31" fmla="*/ 607063 h 1176705"/>
              <a:gd name="connsiteX32" fmla="*/ 3119110 w 3526826"/>
              <a:gd name="connsiteY32" fmla="*/ 607063 h 1176705"/>
              <a:gd name="connsiteX33" fmla="*/ 3113855 w 3526826"/>
              <a:gd name="connsiteY33" fmla="*/ 756816 h 1176705"/>
              <a:gd name="connsiteX34" fmla="*/ 3329319 w 3526826"/>
              <a:gd name="connsiteY34" fmla="*/ 857456 h 1176705"/>
              <a:gd name="connsiteX0" fmla="*/ 3206605 w 3526826"/>
              <a:gd name="connsiteY0" fmla="*/ 811438 h 1176705"/>
              <a:gd name="connsiteX1" fmla="*/ 3353068 w 3526826"/>
              <a:gd name="connsiteY1" fmla="*/ 865413 h 1176705"/>
              <a:gd name="connsiteX2" fmla="*/ 3337199 w 3526826"/>
              <a:gd name="connsiteY2" fmla="*/ 867922 h 1176705"/>
              <a:gd name="connsiteX3" fmla="*/ 3352964 w 3526826"/>
              <a:gd name="connsiteY3" fmla="*/ 867922 h 1176705"/>
              <a:gd name="connsiteX4" fmla="*/ 3368731 w 3526826"/>
              <a:gd name="connsiteY4" fmla="*/ 998352 h 1176705"/>
              <a:gd name="connsiteX5" fmla="*/ 3334574 w 3526826"/>
              <a:gd name="connsiteY5" fmla="*/ 1150941 h 1176705"/>
              <a:gd name="connsiteX6" fmla="*/ 2215219 w 3526826"/>
              <a:gd name="connsiteY6" fmla="*/ 1152936 h 1176705"/>
              <a:gd name="connsiteX7" fmla="*/ 2028664 w 3526826"/>
              <a:gd name="connsiteY7" fmla="*/ 1101793 h 1176705"/>
              <a:gd name="connsiteX8" fmla="*/ 1447967 w 3526826"/>
              <a:gd name="connsiteY8" fmla="*/ 1167428 h 1176705"/>
              <a:gd name="connsiteX9" fmla="*/ 1164187 w 3526826"/>
              <a:gd name="connsiteY9" fmla="*/ 1142819 h 1176705"/>
              <a:gd name="connsiteX10" fmla="*/ 911939 w 3526826"/>
              <a:gd name="connsiteY10" fmla="*/ 1140299 h 1176705"/>
              <a:gd name="connsiteX11" fmla="*/ 641298 w 3526826"/>
              <a:gd name="connsiteY11" fmla="*/ 1101369 h 1176705"/>
              <a:gd name="connsiteX12" fmla="*/ 467875 w 3526826"/>
              <a:gd name="connsiteY12" fmla="*/ 998352 h 1176705"/>
              <a:gd name="connsiteX13" fmla="*/ 299709 w 3526826"/>
              <a:gd name="connsiteY13" fmla="*/ 867922 h 1176705"/>
              <a:gd name="connsiteX14" fmla="*/ 170960 w 3526826"/>
              <a:gd name="connsiteY14" fmla="*/ 800980 h 1176705"/>
              <a:gd name="connsiteX15" fmla="*/ 170961 w 3526826"/>
              <a:gd name="connsiteY15" fmla="*/ 795496 h 1176705"/>
              <a:gd name="connsiteX16" fmla="*/ 94411 w 3526826"/>
              <a:gd name="connsiteY16" fmla="*/ 732175 h 1176705"/>
              <a:gd name="connsiteX17" fmla="*/ 26838 w 3526826"/>
              <a:gd name="connsiteY17" fmla="*/ 601777 h 1176705"/>
              <a:gd name="connsiteX18" fmla="*/ 103038 w 3526826"/>
              <a:gd name="connsiteY18" fmla="*/ 560365 h 1176705"/>
              <a:gd name="connsiteX19" fmla="*/ 496782 w 3526826"/>
              <a:gd name="connsiteY19" fmla="*/ 539957 h 1176705"/>
              <a:gd name="connsiteX20" fmla="*/ 494102 w 3526826"/>
              <a:gd name="connsiteY20" fmla="*/ 538339 h 1176705"/>
              <a:gd name="connsiteX21" fmla="*/ 696477 w 3526826"/>
              <a:gd name="connsiteY21" fmla="*/ 387684 h 1176705"/>
              <a:gd name="connsiteX22" fmla="*/ 1085360 w 3526826"/>
              <a:gd name="connsiteY22" fmla="*/ 142670 h 1176705"/>
              <a:gd name="connsiteX23" fmla="*/ 1227249 w 3526826"/>
              <a:gd name="connsiteY23" fmla="*/ 48077 h 1176705"/>
              <a:gd name="connsiteX24" fmla="*/ 1558325 w 3526826"/>
              <a:gd name="connsiteY24" fmla="*/ 780 h 1176705"/>
              <a:gd name="connsiteX25" fmla="*/ 1779043 w 3526826"/>
              <a:gd name="connsiteY25" fmla="*/ 63842 h 1176705"/>
              <a:gd name="connsiteX26" fmla="*/ 1889401 w 3526826"/>
              <a:gd name="connsiteY26" fmla="*/ 79608 h 1176705"/>
              <a:gd name="connsiteX27" fmla="*/ 2031291 w 3526826"/>
              <a:gd name="connsiteY27" fmla="*/ 158435 h 1176705"/>
              <a:gd name="connsiteX28" fmla="*/ 2110118 w 3526826"/>
              <a:gd name="connsiteY28" fmla="*/ 316090 h 1176705"/>
              <a:gd name="connsiteX29" fmla="*/ 2872118 w 3526826"/>
              <a:gd name="connsiteY29" fmla="*/ 536808 h 1176705"/>
              <a:gd name="connsiteX30" fmla="*/ 2864237 w 3526826"/>
              <a:gd name="connsiteY30" fmla="*/ 621345 h 1176705"/>
              <a:gd name="connsiteX31" fmla="*/ 2950945 w 3526826"/>
              <a:gd name="connsiteY31" fmla="*/ 607063 h 1176705"/>
              <a:gd name="connsiteX32" fmla="*/ 3119110 w 3526826"/>
              <a:gd name="connsiteY32" fmla="*/ 607063 h 1176705"/>
              <a:gd name="connsiteX33" fmla="*/ 3113855 w 3526826"/>
              <a:gd name="connsiteY33" fmla="*/ 756816 h 1176705"/>
              <a:gd name="connsiteX0" fmla="*/ 3206605 w 3526826"/>
              <a:gd name="connsiteY0" fmla="*/ 811438 h 1176705"/>
              <a:gd name="connsiteX1" fmla="*/ 3353068 w 3526826"/>
              <a:gd name="connsiteY1" fmla="*/ 865413 h 1176705"/>
              <a:gd name="connsiteX2" fmla="*/ 3337199 w 3526826"/>
              <a:gd name="connsiteY2" fmla="*/ 867922 h 1176705"/>
              <a:gd name="connsiteX3" fmla="*/ 3368731 w 3526826"/>
              <a:gd name="connsiteY3" fmla="*/ 998352 h 1176705"/>
              <a:gd name="connsiteX4" fmla="*/ 3334574 w 3526826"/>
              <a:gd name="connsiteY4" fmla="*/ 1150941 h 1176705"/>
              <a:gd name="connsiteX5" fmla="*/ 2215219 w 3526826"/>
              <a:gd name="connsiteY5" fmla="*/ 1152936 h 1176705"/>
              <a:gd name="connsiteX6" fmla="*/ 2028664 w 3526826"/>
              <a:gd name="connsiteY6" fmla="*/ 1101793 h 1176705"/>
              <a:gd name="connsiteX7" fmla="*/ 1447967 w 3526826"/>
              <a:gd name="connsiteY7" fmla="*/ 1167428 h 1176705"/>
              <a:gd name="connsiteX8" fmla="*/ 1164187 w 3526826"/>
              <a:gd name="connsiteY8" fmla="*/ 1142819 h 1176705"/>
              <a:gd name="connsiteX9" fmla="*/ 911939 w 3526826"/>
              <a:gd name="connsiteY9" fmla="*/ 1140299 h 1176705"/>
              <a:gd name="connsiteX10" fmla="*/ 641298 w 3526826"/>
              <a:gd name="connsiteY10" fmla="*/ 1101369 h 1176705"/>
              <a:gd name="connsiteX11" fmla="*/ 467875 w 3526826"/>
              <a:gd name="connsiteY11" fmla="*/ 998352 h 1176705"/>
              <a:gd name="connsiteX12" fmla="*/ 299709 w 3526826"/>
              <a:gd name="connsiteY12" fmla="*/ 867922 h 1176705"/>
              <a:gd name="connsiteX13" fmla="*/ 170960 w 3526826"/>
              <a:gd name="connsiteY13" fmla="*/ 800980 h 1176705"/>
              <a:gd name="connsiteX14" fmla="*/ 170961 w 3526826"/>
              <a:gd name="connsiteY14" fmla="*/ 795496 h 1176705"/>
              <a:gd name="connsiteX15" fmla="*/ 94411 w 3526826"/>
              <a:gd name="connsiteY15" fmla="*/ 732175 h 1176705"/>
              <a:gd name="connsiteX16" fmla="*/ 26838 w 3526826"/>
              <a:gd name="connsiteY16" fmla="*/ 601777 h 1176705"/>
              <a:gd name="connsiteX17" fmla="*/ 103038 w 3526826"/>
              <a:gd name="connsiteY17" fmla="*/ 560365 h 1176705"/>
              <a:gd name="connsiteX18" fmla="*/ 496782 w 3526826"/>
              <a:gd name="connsiteY18" fmla="*/ 539957 h 1176705"/>
              <a:gd name="connsiteX19" fmla="*/ 494102 w 3526826"/>
              <a:gd name="connsiteY19" fmla="*/ 538339 h 1176705"/>
              <a:gd name="connsiteX20" fmla="*/ 696477 w 3526826"/>
              <a:gd name="connsiteY20" fmla="*/ 387684 h 1176705"/>
              <a:gd name="connsiteX21" fmla="*/ 1085360 w 3526826"/>
              <a:gd name="connsiteY21" fmla="*/ 142670 h 1176705"/>
              <a:gd name="connsiteX22" fmla="*/ 1227249 w 3526826"/>
              <a:gd name="connsiteY22" fmla="*/ 48077 h 1176705"/>
              <a:gd name="connsiteX23" fmla="*/ 1558325 w 3526826"/>
              <a:gd name="connsiteY23" fmla="*/ 780 h 1176705"/>
              <a:gd name="connsiteX24" fmla="*/ 1779043 w 3526826"/>
              <a:gd name="connsiteY24" fmla="*/ 63842 h 1176705"/>
              <a:gd name="connsiteX25" fmla="*/ 1889401 w 3526826"/>
              <a:gd name="connsiteY25" fmla="*/ 79608 h 1176705"/>
              <a:gd name="connsiteX26" fmla="*/ 2031291 w 3526826"/>
              <a:gd name="connsiteY26" fmla="*/ 158435 h 1176705"/>
              <a:gd name="connsiteX27" fmla="*/ 2110118 w 3526826"/>
              <a:gd name="connsiteY27" fmla="*/ 316090 h 1176705"/>
              <a:gd name="connsiteX28" fmla="*/ 2872118 w 3526826"/>
              <a:gd name="connsiteY28" fmla="*/ 536808 h 1176705"/>
              <a:gd name="connsiteX29" fmla="*/ 2864237 w 3526826"/>
              <a:gd name="connsiteY29" fmla="*/ 621345 h 1176705"/>
              <a:gd name="connsiteX30" fmla="*/ 2950945 w 3526826"/>
              <a:gd name="connsiteY30" fmla="*/ 607063 h 1176705"/>
              <a:gd name="connsiteX31" fmla="*/ 3119110 w 3526826"/>
              <a:gd name="connsiteY31" fmla="*/ 607063 h 1176705"/>
              <a:gd name="connsiteX32" fmla="*/ 3113855 w 3526826"/>
              <a:gd name="connsiteY32" fmla="*/ 756816 h 1176705"/>
              <a:gd name="connsiteX0" fmla="*/ 3206605 w 3526826"/>
              <a:gd name="connsiteY0" fmla="*/ 811438 h 1176705"/>
              <a:gd name="connsiteX1" fmla="*/ 3353068 w 3526826"/>
              <a:gd name="connsiteY1" fmla="*/ 865413 h 1176705"/>
              <a:gd name="connsiteX2" fmla="*/ 3337199 w 3526826"/>
              <a:gd name="connsiteY2" fmla="*/ 867922 h 1176705"/>
              <a:gd name="connsiteX3" fmla="*/ 3368731 w 3526826"/>
              <a:gd name="connsiteY3" fmla="*/ 998352 h 1176705"/>
              <a:gd name="connsiteX4" fmla="*/ 3334574 w 3526826"/>
              <a:gd name="connsiteY4" fmla="*/ 1150941 h 1176705"/>
              <a:gd name="connsiteX5" fmla="*/ 2215219 w 3526826"/>
              <a:gd name="connsiteY5" fmla="*/ 1152936 h 1176705"/>
              <a:gd name="connsiteX6" fmla="*/ 2028664 w 3526826"/>
              <a:gd name="connsiteY6" fmla="*/ 1101793 h 1176705"/>
              <a:gd name="connsiteX7" fmla="*/ 1447967 w 3526826"/>
              <a:gd name="connsiteY7" fmla="*/ 1167428 h 1176705"/>
              <a:gd name="connsiteX8" fmla="*/ 1164187 w 3526826"/>
              <a:gd name="connsiteY8" fmla="*/ 1142819 h 1176705"/>
              <a:gd name="connsiteX9" fmla="*/ 911939 w 3526826"/>
              <a:gd name="connsiteY9" fmla="*/ 1140299 h 1176705"/>
              <a:gd name="connsiteX10" fmla="*/ 641298 w 3526826"/>
              <a:gd name="connsiteY10" fmla="*/ 1101369 h 1176705"/>
              <a:gd name="connsiteX11" fmla="*/ 467875 w 3526826"/>
              <a:gd name="connsiteY11" fmla="*/ 998352 h 1176705"/>
              <a:gd name="connsiteX12" fmla="*/ 299709 w 3526826"/>
              <a:gd name="connsiteY12" fmla="*/ 867922 h 1176705"/>
              <a:gd name="connsiteX13" fmla="*/ 170960 w 3526826"/>
              <a:gd name="connsiteY13" fmla="*/ 800980 h 1176705"/>
              <a:gd name="connsiteX14" fmla="*/ 170961 w 3526826"/>
              <a:gd name="connsiteY14" fmla="*/ 795496 h 1176705"/>
              <a:gd name="connsiteX15" fmla="*/ 94411 w 3526826"/>
              <a:gd name="connsiteY15" fmla="*/ 732175 h 1176705"/>
              <a:gd name="connsiteX16" fmla="*/ 26838 w 3526826"/>
              <a:gd name="connsiteY16" fmla="*/ 601777 h 1176705"/>
              <a:gd name="connsiteX17" fmla="*/ 103038 w 3526826"/>
              <a:gd name="connsiteY17" fmla="*/ 560365 h 1176705"/>
              <a:gd name="connsiteX18" fmla="*/ 496782 w 3526826"/>
              <a:gd name="connsiteY18" fmla="*/ 539957 h 1176705"/>
              <a:gd name="connsiteX19" fmla="*/ 494102 w 3526826"/>
              <a:gd name="connsiteY19" fmla="*/ 538339 h 1176705"/>
              <a:gd name="connsiteX20" fmla="*/ 696477 w 3526826"/>
              <a:gd name="connsiteY20" fmla="*/ 387684 h 1176705"/>
              <a:gd name="connsiteX21" fmla="*/ 1085360 w 3526826"/>
              <a:gd name="connsiteY21" fmla="*/ 142670 h 1176705"/>
              <a:gd name="connsiteX22" fmla="*/ 1227249 w 3526826"/>
              <a:gd name="connsiteY22" fmla="*/ 48077 h 1176705"/>
              <a:gd name="connsiteX23" fmla="*/ 1558325 w 3526826"/>
              <a:gd name="connsiteY23" fmla="*/ 780 h 1176705"/>
              <a:gd name="connsiteX24" fmla="*/ 1779043 w 3526826"/>
              <a:gd name="connsiteY24" fmla="*/ 63842 h 1176705"/>
              <a:gd name="connsiteX25" fmla="*/ 1889401 w 3526826"/>
              <a:gd name="connsiteY25" fmla="*/ 79608 h 1176705"/>
              <a:gd name="connsiteX26" fmla="*/ 2031291 w 3526826"/>
              <a:gd name="connsiteY26" fmla="*/ 158435 h 1176705"/>
              <a:gd name="connsiteX27" fmla="*/ 2110118 w 3526826"/>
              <a:gd name="connsiteY27" fmla="*/ 316090 h 1176705"/>
              <a:gd name="connsiteX28" fmla="*/ 2872118 w 3526826"/>
              <a:gd name="connsiteY28" fmla="*/ 536808 h 1176705"/>
              <a:gd name="connsiteX29" fmla="*/ 2864237 w 3526826"/>
              <a:gd name="connsiteY29" fmla="*/ 621345 h 1176705"/>
              <a:gd name="connsiteX30" fmla="*/ 2950945 w 3526826"/>
              <a:gd name="connsiteY30" fmla="*/ 607063 h 1176705"/>
              <a:gd name="connsiteX31" fmla="*/ 3119110 w 3526826"/>
              <a:gd name="connsiteY31" fmla="*/ 607063 h 1176705"/>
              <a:gd name="connsiteX32" fmla="*/ 3113855 w 3526826"/>
              <a:gd name="connsiteY32" fmla="*/ 756816 h 1176705"/>
              <a:gd name="connsiteX33" fmla="*/ 3206605 w 3526826"/>
              <a:gd name="connsiteY33" fmla="*/ 811438 h 1176705"/>
              <a:gd name="connsiteX0" fmla="*/ 3206605 w 3526826"/>
              <a:gd name="connsiteY0" fmla="*/ 811438 h 1176705"/>
              <a:gd name="connsiteX1" fmla="*/ 3353068 w 3526826"/>
              <a:gd name="connsiteY1" fmla="*/ 865413 h 1176705"/>
              <a:gd name="connsiteX2" fmla="*/ 3337199 w 3526826"/>
              <a:gd name="connsiteY2" fmla="*/ 867922 h 1176705"/>
              <a:gd name="connsiteX3" fmla="*/ 3368731 w 3526826"/>
              <a:gd name="connsiteY3" fmla="*/ 998352 h 1176705"/>
              <a:gd name="connsiteX4" fmla="*/ 3334574 w 3526826"/>
              <a:gd name="connsiteY4" fmla="*/ 1150941 h 1176705"/>
              <a:gd name="connsiteX5" fmla="*/ 2215219 w 3526826"/>
              <a:gd name="connsiteY5" fmla="*/ 1152936 h 1176705"/>
              <a:gd name="connsiteX6" fmla="*/ 2028664 w 3526826"/>
              <a:gd name="connsiteY6" fmla="*/ 1101793 h 1176705"/>
              <a:gd name="connsiteX7" fmla="*/ 1447967 w 3526826"/>
              <a:gd name="connsiteY7" fmla="*/ 1167428 h 1176705"/>
              <a:gd name="connsiteX8" fmla="*/ 1164187 w 3526826"/>
              <a:gd name="connsiteY8" fmla="*/ 1142819 h 1176705"/>
              <a:gd name="connsiteX9" fmla="*/ 911939 w 3526826"/>
              <a:gd name="connsiteY9" fmla="*/ 1140299 h 1176705"/>
              <a:gd name="connsiteX10" fmla="*/ 641298 w 3526826"/>
              <a:gd name="connsiteY10" fmla="*/ 1101369 h 1176705"/>
              <a:gd name="connsiteX11" fmla="*/ 467875 w 3526826"/>
              <a:gd name="connsiteY11" fmla="*/ 998352 h 1176705"/>
              <a:gd name="connsiteX12" fmla="*/ 299709 w 3526826"/>
              <a:gd name="connsiteY12" fmla="*/ 867922 h 1176705"/>
              <a:gd name="connsiteX13" fmla="*/ 170960 w 3526826"/>
              <a:gd name="connsiteY13" fmla="*/ 800980 h 1176705"/>
              <a:gd name="connsiteX14" fmla="*/ 170961 w 3526826"/>
              <a:gd name="connsiteY14" fmla="*/ 795496 h 1176705"/>
              <a:gd name="connsiteX15" fmla="*/ 94411 w 3526826"/>
              <a:gd name="connsiteY15" fmla="*/ 732175 h 1176705"/>
              <a:gd name="connsiteX16" fmla="*/ 26838 w 3526826"/>
              <a:gd name="connsiteY16" fmla="*/ 601777 h 1176705"/>
              <a:gd name="connsiteX17" fmla="*/ 103038 w 3526826"/>
              <a:gd name="connsiteY17" fmla="*/ 560365 h 1176705"/>
              <a:gd name="connsiteX18" fmla="*/ 496782 w 3526826"/>
              <a:gd name="connsiteY18" fmla="*/ 539957 h 1176705"/>
              <a:gd name="connsiteX19" fmla="*/ 494102 w 3526826"/>
              <a:gd name="connsiteY19" fmla="*/ 538339 h 1176705"/>
              <a:gd name="connsiteX20" fmla="*/ 696477 w 3526826"/>
              <a:gd name="connsiteY20" fmla="*/ 387684 h 1176705"/>
              <a:gd name="connsiteX21" fmla="*/ 1085360 w 3526826"/>
              <a:gd name="connsiteY21" fmla="*/ 142670 h 1176705"/>
              <a:gd name="connsiteX22" fmla="*/ 1227249 w 3526826"/>
              <a:gd name="connsiteY22" fmla="*/ 48077 h 1176705"/>
              <a:gd name="connsiteX23" fmla="*/ 1558325 w 3526826"/>
              <a:gd name="connsiteY23" fmla="*/ 780 h 1176705"/>
              <a:gd name="connsiteX24" fmla="*/ 1779043 w 3526826"/>
              <a:gd name="connsiteY24" fmla="*/ 63842 h 1176705"/>
              <a:gd name="connsiteX25" fmla="*/ 1889401 w 3526826"/>
              <a:gd name="connsiteY25" fmla="*/ 79608 h 1176705"/>
              <a:gd name="connsiteX26" fmla="*/ 2031291 w 3526826"/>
              <a:gd name="connsiteY26" fmla="*/ 158435 h 1176705"/>
              <a:gd name="connsiteX27" fmla="*/ 2110118 w 3526826"/>
              <a:gd name="connsiteY27" fmla="*/ 316090 h 1176705"/>
              <a:gd name="connsiteX28" fmla="*/ 2872118 w 3526826"/>
              <a:gd name="connsiteY28" fmla="*/ 536808 h 1176705"/>
              <a:gd name="connsiteX29" fmla="*/ 2864237 w 3526826"/>
              <a:gd name="connsiteY29" fmla="*/ 621345 h 1176705"/>
              <a:gd name="connsiteX30" fmla="*/ 2950945 w 3526826"/>
              <a:gd name="connsiteY30" fmla="*/ 607063 h 1176705"/>
              <a:gd name="connsiteX31" fmla="*/ 3113855 w 3526826"/>
              <a:gd name="connsiteY31" fmla="*/ 756816 h 1176705"/>
              <a:gd name="connsiteX32" fmla="*/ 3206605 w 3526826"/>
              <a:gd name="connsiteY32" fmla="*/ 811438 h 1176705"/>
              <a:gd name="connsiteX0" fmla="*/ 3206605 w 3526826"/>
              <a:gd name="connsiteY0" fmla="*/ 811438 h 1176705"/>
              <a:gd name="connsiteX1" fmla="*/ 3353068 w 3526826"/>
              <a:gd name="connsiteY1" fmla="*/ 865413 h 1176705"/>
              <a:gd name="connsiteX2" fmla="*/ 3337199 w 3526826"/>
              <a:gd name="connsiteY2" fmla="*/ 867922 h 1176705"/>
              <a:gd name="connsiteX3" fmla="*/ 3368731 w 3526826"/>
              <a:gd name="connsiteY3" fmla="*/ 998352 h 1176705"/>
              <a:gd name="connsiteX4" fmla="*/ 3334574 w 3526826"/>
              <a:gd name="connsiteY4" fmla="*/ 1150941 h 1176705"/>
              <a:gd name="connsiteX5" fmla="*/ 2215219 w 3526826"/>
              <a:gd name="connsiteY5" fmla="*/ 1152936 h 1176705"/>
              <a:gd name="connsiteX6" fmla="*/ 2028664 w 3526826"/>
              <a:gd name="connsiteY6" fmla="*/ 1101793 h 1176705"/>
              <a:gd name="connsiteX7" fmla="*/ 1447967 w 3526826"/>
              <a:gd name="connsiteY7" fmla="*/ 1167428 h 1176705"/>
              <a:gd name="connsiteX8" fmla="*/ 1164187 w 3526826"/>
              <a:gd name="connsiteY8" fmla="*/ 1142819 h 1176705"/>
              <a:gd name="connsiteX9" fmla="*/ 911939 w 3526826"/>
              <a:gd name="connsiteY9" fmla="*/ 1140299 h 1176705"/>
              <a:gd name="connsiteX10" fmla="*/ 641298 w 3526826"/>
              <a:gd name="connsiteY10" fmla="*/ 1101369 h 1176705"/>
              <a:gd name="connsiteX11" fmla="*/ 467875 w 3526826"/>
              <a:gd name="connsiteY11" fmla="*/ 998352 h 1176705"/>
              <a:gd name="connsiteX12" fmla="*/ 299709 w 3526826"/>
              <a:gd name="connsiteY12" fmla="*/ 867922 h 1176705"/>
              <a:gd name="connsiteX13" fmla="*/ 170960 w 3526826"/>
              <a:gd name="connsiteY13" fmla="*/ 800980 h 1176705"/>
              <a:gd name="connsiteX14" fmla="*/ 170961 w 3526826"/>
              <a:gd name="connsiteY14" fmla="*/ 795496 h 1176705"/>
              <a:gd name="connsiteX15" fmla="*/ 94411 w 3526826"/>
              <a:gd name="connsiteY15" fmla="*/ 732175 h 1176705"/>
              <a:gd name="connsiteX16" fmla="*/ 26838 w 3526826"/>
              <a:gd name="connsiteY16" fmla="*/ 601777 h 1176705"/>
              <a:gd name="connsiteX17" fmla="*/ 103038 w 3526826"/>
              <a:gd name="connsiteY17" fmla="*/ 560365 h 1176705"/>
              <a:gd name="connsiteX18" fmla="*/ 496782 w 3526826"/>
              <a:gd name="connsiteY18" fmla="*/ 539957 h 1176705"/>
              <a:gd name="connsiteX19" fmla="*/ 494102 w 3526826"/>
              <a:gd name="connsiteY19" fmla="*/ 538339 h 1176705"/>
              <a:gd name="connsiteX20" fmla="*/ 696477 w 3526826"/>
              <a:gd name="connsiteY20" fmla="*/ 387684 h 1176705"/>
              <a:gd name="connsiteX21" fmla="*/ 1085360 w 3526826"/>
              <a:gd name="connsiteY21" fmla="*/ 142670 h 1176705"/>
              <a:gd name="connsiteX22" fmla="*/ 1227249 w 3526826"/>
              <a:gd name="connsiteY22" fmla="*/ 48077 h 1176705"/>
              <a:gd name="connsiteX23" fmla="*/ 1558325 w 3526826"/>
              <a:gd name="connsiteY23" fmla="*/ 780 h 1176705"/>
              <a:gd name="connsiteX24" fmla="*/ 1779043 w 3526826"/>
              <a:gd name="connsiteY24" fmla="*/ 63842 h 1176705"/>
              <a:gd name="connsiteX25" fmla="*/ 1889401 w 3526826"/>
              <a:gd name="connsiteY25" fmla="*/ 79608 h 1176705"/>
              <a:gd name="connsiteX26" fmla="*/ 2031291 w 3526826"/>
              <a:gd name="connsiteY26" fmla="*/ 158435 h 1176705"/>
              <a:gd name="connsiteX27" fmla="*/ 2110118 w 3526826"/>
              <a:gd name="connsiteY27" fmla="*/ 316090 h 1176705"/>
              <a:gd name="connsiteX28" fmla="*/ 2872118 w 3526826"/>
              <a:gd name="connsiteY28" fmla="*/ 536808 h 1176705"/>
              <a:gd name="connsiteX29" fmla="*/ 2950945 w 3526826"/>
              <a:gd name="connsiteY29" fmla="*/ 607063 h 1176705"/>
              <a:gd name="connsiteX30" fmla="*/ 3113855 w 3526826"/>
              <a:gd name="connsiteY30" fmla="*/ 756816 h 1176705"/>
              <a:gd name="connsiteX31" fmla="*/ 3206605 w 3526826"/>
              <a:gd name="connsiteY31" fmla="*/ 811438 h 1176705"/>
              <a:gd name="connsiteX0" fmla="*/ 3206605 w 3526826"/>
              <a:gd name="connsiteY0" fmla="*/ 811438 h 1176705"/>
              <a:gd name="connsiteX1" fmla="*/ 3353068 w 3526826"/>
              <a:gd name="connsiteY1" fmla="*/ 865413 h 1176705"/>
              <a:gd name="connsiteX2" fmla="*/ 3337199 w 3526826"/>
              <a:gd name="connsiteY2" fmla="*/ 867922 h 1176705"/>
              <a:gd name="connsiteX3" fmla="*/ 3368731 w 3526826"/>
              <a:gd name="connsiteY3" fmla="*/ 998352 h 1176705"/>
              <a:gd name="connsiteX4" fmla="*/ 3334574 w 3526826"/>
              <a:gd name="connsiteY4" fmla="*/ 1150941 h 1176705"/>
              <a:gd name="connsiteX5" fmla="*/ 2215219 w 3526826"/>
              <a:gd name="connsiteY5" fmla="*/ 1152936 h 1176705"/>
              <a:gd name="connsiteX6" fmla="*/ 2028664 w 3526826"/>
              <a:gd name="connsiteY6" fmla="*/ 1101793 h 1176705"/>
              <a:gd name="connsiteX7" fmla="*/ 1447967 w 3526826"/>
              <a:gd name="connsiteY7" fmla="*/ 1167428 h 1176705"/>
              <a:gd name="connsiteX8" fmla="*/ 1164187 w 3526826"/>
              <a:gd name="connsiteY8" fmla="*/ 1142819 h 1176705"/>
              <a:gd name="connsiteX9" fmla="*/ 911939 w 3526826"/>
              <a:gd name="connsiteY9" fmla="*/ 1140299 h 1176705"/>
              <a:gd name="connsiteX10" fmla="*/ 641298 w 3526826"/>
              <a:gd name="connsiteY10" fmla="*/ 1101369 h 1176705"/>
              <a:gd name="connsiteX11" fmla="*/ 467875 w 3526826"/>
              <a:gd name="connsiteY11" fmla="*/ 998352 h 1176705"/>
              <a:gd name="connsiteX12" fmla="*/ 299709 w 3526826"/>
              <a:gd name="connsiteY12" fmla="*/ 867922 h 1176705"/>
              <a:gd name="connsiteX13" fmla="*/ 170960 w 3526826"/>
              <a:gd name="connsiteY13" fmla="*/ 800980 h 1176705"/>
              <a:gd name="connsiteX14" fmla="*/ 170961 w 3526826"/>
              <a:gd name="connsiteY14" fmla="*/ 795496 h 1176705"/>
              <a:gd name="connsiteX15" fmla="*/ 94411 w 3526826"/>
              <a:gd name="connsiteY15" fmla="*/ 732175 h 1176705"/>
              <a:gd name="connsiteX16" fmla="*/ 26838 w 3526826"/>
              <a:gd name="connsiteY16" fmla="*/ 601777 h 1176705"/>
              <a:gd name="connsiteX17" fmla="*/ 103038 w 3526826"/>
              <a:gd name="connsiteY17" fmla="*/ 560365 h 1176705"/>
              <a:gd name="connsiteX18" fmla="*/ 496782 w 3526826"/>
              <a:gd name="connsiteY18" fmla="*/ 539957 h 1176705"/>
              <a:gd name="connsiteX19" fmla="*/ 494102 w 3526826"/>
              <a:gd name="connsiteY19" fmla="*/ 538339 h 1176705"/>
              <a:gd name="connsiteX20" fmla="*/ 696477 w 3526826"/>
              <a:gd name="connsiteY20" fmla="*/ 387684 h 1176705"/>
              <a:gd name="connsiteX21" fmla="*/ 1085360 w 3526826"/>
              <a:gd name="connsiteY21" fmla="*/ 142670 h 1176705"/>
              <a:gd name="connsiteX22" fmla="*/ 1227249 w 3526826"/>
              <a:gd name="connsiteY22" fmla="*/ 48077 h 1176705"/>
              <a:gd name="connsiteX23" fmla="*/ 1558325 w 3526826"/>
              <a:gd name="connsiteY23" fmla="*/ 780 h 1176705"/>
              <a:gd name="connsiteX24" fmla="*/ 1779043 w 3526826"/>
              <a:gd name="connsiteY24" fmla="*/ 63842 h 1176705"/>
              <a:gd name="connsiteX25" fmla="*/ 1889401 w 3526826"/>
              <a:gd name="connsiteY25" fmla="*/ 79608 h 1176705"/>
              <a:gd name="connsiteX26" fmla="*/ 2031291 w 3526826"/>
              <a:gd name="connsiteY26" fmla="*/ 158435 h 1176705"/>
              <a:gd name="connsiteX27" fmla="*/ 2110118 w 3526826"/>
              <a:gd name="connsiteY27" fmla="*/ 316090 h 1176705"/>
              <a:gd name="connsiteX28" fmla="*/ 2872118 w 3526826"/>
              <a:gd name="connsiteY28" fmla="*/ 536808 h 1176705"/>
              <a:gd name="connsiteX29" fmla="*/ 2950945 w 3526826"/>
              <a:gd name="connsiteY29" fmla="*/ 607063 h 1176705"/>
              <a:gd name="connsiteX30" fmla="*/ 3113855 w 3526826"/>
              <a:gd name="connsiteY30" fmla="*/ 756816 h 1176705"/>
              <a:gd name="connsiteX31" fmla="*/ 3206605 w 3526826"/>
              <a:gd name="connsiteY31" fmla="*/ 811438 h 1176705"/>
              <a:gd name="connsiteX0" fmla="*/ 3206605 w 3526826"/>
              <a:gd name="connsiteY0" fmla="*/ 811438 h 1176705"/>
              <a:gd name="connsiteX1" fmla="*/ 3353068 w 3526826"/>
              <a:gd name="connsiteY1" fmla="*/ 865413 h 1176705"/>
              <a:gd name="connsiteX2" fmla="*/ 3337199 w 3526826"/>
              <a:gd name="connsiteY2" fmla="*/ 867922 h 1176705"/>
              <a:gd name="connsiteX3" fmla="*/ 3368731 w 3526826"/>
              <a:gd name="connsiteY3" fmla="*/ 998352 h 1176705"/>
              <a:gd name="connsiteX4" fmla="*/ 3334574 w 3526826"/>
              <a:gd name="connsiteY4" fmla="*/ 1150941 h 1176705"/>
              <a:gd name="connsiteX5" fmla="*/ 2215219 w 3526826"/>
              <a:gd name="connsiteY5" fmla="*/ 1152936 h 1176705"/>
              <a:gd name="connsiteX6" fmla="*/ 2028664 w 3526826"/>
              <a:gd name="connsiteY6" fmla="*/ 1101793 h 1176705"/>
              <a:gd name="connsiteX7" fmla="*/ 1447967 w 3526826"/>
              <a:gd name="connsiteY7" fmla="*/ 1167428 h 1176705"/>
              <a:gd name="connsiteX8" fmla="*/ 1164187 w 3526826"/>
              <a:gd name="connsiteY8" fmla="*/ 1142819 h 1176705"/>
              <a:gd name="connsiteX9" fmla="*/ 911939 w 3526826"/>
              <a:gd name="connsiteY9" fmla="*/ 1140299 h 1176705"/>
              <a:gd name="connsiteX10" fmla="*/ 641298 w 3526826"/>
              <a:gd name="connsiteY10" fmla="*/ 1101369 h 1176705"/>
              <a:gd name="connsiteX11" fmla="*/ 467875 w 3526826"/>
              <a:gd name="connsiteY11" fmla="*/ 998352 h 1176705"/>
              <a:gd name="connsiteX12" fmla="*/ 299709 w 3526826"/>
              <a:gd name="connsiteY12" fmla="*/ 867922 h 1176705"/>
              <a:gd name="connsiteX13" fmla="*/ 170960 w 3526826"/>
              <a:gd name="connsiteY13" fmla="*/ 800980 h 1176705"/>
              <a:gd name="connsiteX14" fmla="*/ 170961 w 3526826"/>
              <a:gd name="connsiteY14" fmla="*/ 795496 h 1176705"/>
              <a:gd name="connsiteX15" fmla="*/ 94411 w 3526826"/>
              <a:gd name="connsiteY15" fmla="*/ 732175 h 1176705"/>
              <a:gd name="connsiteX16" fmla="*/ 26838 w 3526826"/>
              <a:gd name="connsiteY16" fmla="*/ 601777 h 1176705"/>
              <a:gd name="connsiteX17" fmla="*/ 103038 w 3526826"/>
              <a:gd name="connsiteY17" fmla="*/ 560365 h 1176705"/>
              <a:gd name="connsiteX18" fmla="*/ 496782 w 3526826"/>
              <a:gd name="connsiteY18" fmla="*/ 539957 h 1176705"/>
              <a:gd name="connsiteX19" fmla="*/ 494102 w 3526826"/>
              <a:gd name="connsiteY19" fmla="*/ 538339 h 1176705"/>
              <a:gd name="connsiteX20" fmla="*/ 696477 w 3526826"/>
              <a:gd name="connsiteY20" fmla="*/ 387684 h 1176705"/>
              <a:gd name="connsiteX21" fmla="*/ 1085360 w 3526826"/>
              <a:gd name="connsiteY21" fmla="*/ 142670 h 1176705"/>
              <a:gd name="connsiteX22" fmla="*/ 1227249 w 3526826"/>
              <a:gd name="connsiteY22" fmla="*/ 48077 h 1176705"/>
              <a:gd name="connsiteX23" fmla="*/ 1558325 w 3526826"/>
              <a:gd name="connsiteY23" fmla="*/ 780 h 1176705"/>
              <a:gd name="connsiteX24" fmla="*/ 1779043 w 3526826"/>
              <a:gd name="connsiteY24" fmla="*/ 63842 h 1176705"/>
              <a:gd name="connsiteX25" fmla="*/ 1889401 w 3526826"/>
              <a:gd name="connsiteY25" fmla="*/ 79608 h 1176705"/>
              <a:gd name="connsiteX26" fmla="*/ 2031291 w 3526826"/>
              <a:gd name="connsiteY26" fmla="*/ 158435 h 1176705"/>
              <a:gd name="connsiteX27" fmla="*/ 2110118 w 3526826"/>
              <a:gd name="connsiteY27" fmla="*/ 549576 h 1176705"/>
              <a:gd name="connsiteX28" fmla="*/ 2872118 w 3526826"/>
              <a:gd name="connsiteY28" fmla="*/ 536808 h 1176705"/>
              <a:gd name="connsiteX29" fmla="*/ 2950945 w 3526826"/>
              <a:gd name="connsiteY29" fmla="*/ 607063 h 1176705"/>
              <a:gd name="connsiteX30" fmla="*/ 3113855 w 3526826"/>
              <a:gd name="connsiteY30" fmla="*/ 756816 h 1176705"/>
              <a:gd name="connsiteX31" fmla="*/ 3206605 w 3526826"/>
              <a:gd name="connsiteY31" fmla="*/ 811438 h 1176705"/>
              <a:gd name="connsiteX0" fmla="*/ 3206605 w 3526826"/>
              <a:gd name="connsiteY0" fmla="*/ 811438 h 1176705"/>
              <a:gd name="connsiteX1" fmla="*/ 3353068 w 3526826"/>
              <a:gd name="connsiteY1" fmla="*/ 865413 h 1176705"/>
              <a:gd name="connsiteX2" fmla="*/ 3368731 w 3526826"/>
              <a:gd name="connsiteY2" fmla="*/ 998352 h 1176705"/>
              <a:gd name="connsiteX3" fmla="*/ 3334574 w 3526826"/>
              <a:gd name="connsiteY3" fmla="*/ 1150941 h 1176705"/>
              <a:gd name="connsiteX4" fmla="*/ 2215219 w 3526826"/>
              <a:gd name="connsiteY4" fmla="*/ 1152936 h 1176705"/>
              <a:gd name="connsiteX5" fmla="*/ 2028664 w 3526826"/>
              <a:gd name="connsiteY5" fmla="*/ 1101793 h 1176705"/>
              <a:gd name="connsiteX6" fmla="*/ 1447967 w 3526826"/>
              <a:gd name="connsiteY6" fmla="*/ 1167428 h 1176705"/>
              <a:gd name="connsiteX7" fmla="*/ 1164187 w 3526826"/>
              <a:gd name="connsiteY7" fmla="*/ 1142819 h 1176705"/>
              <a:gd name="connsiteX8" fmla="*/ 911939 w 3526826"/>
              <a:gd name="connsiteY8" fmla="*/ 1140299 h 1176705"/>
              <a:gd name="connsiteX9" fmla="*/ 641298 w 3526826"/>
              <a:gd name="connsiteY9" fmla="*/ 1101369 h 1176705"/>
              <a:gd name="connsiteX10" fmla="*/ 467875 w 3526826"/>
              <a:gd name="connsiteY10" fmla="*/ 998352 h 1176705"/>
              <a:gd name="connsiteX11" fmla="*/ 299709 w 3526826"/>
              <a:gd name="connsiteY11" fmla="*/ 867922 h 1176705"/>
              <a:gd name="connsiteX12" fmla="*/ 170960 w 3526826"/>
              <a:gd name="connsiteY12" fmla="*/ 800980 h 1176705"/>
              <a:gd name="connsiteX13" fmla="*/ 170961 w 3526826"/>
              <a:gd name="connsiteY13" fmla="*/ 795496 h 1176705"/>
              <a:gd name="connsiteX14" fmla="*/ 94411 w 3526826"/>
              <a:gd name="connsiteY14" fmla="*/ 732175 h 1176705"/>
              <a:gd name="connsiteX15" fmla="*/ 26838 w 3526826"/>
              <a:gd name="connsiteY15" fmla="*/ 601777 h 1176705"/>
              <a:gd name="connsiteX16" fmla="*/ 103038 w 3526826"/>
              <a:gd name="connsiteY16" fmla="*/ 560365 h 1176705"/>
              <a:gd name="connsiteX17" fmla="*/ 496782 w 3526826"/>
              <a:gd name="connsiteY17" fmla="*/ 539957 h 1176705"/>
              <a:gd name="connsiteX18" fmla="*/ 494102 w 3526826"/>
              <a:gd name="connsiteY18" fmla="*/ 538339 h 1176705"/>
              <a:gd name="connsiteX19" fmla="*/ 696477 w 3526826"/>
              <a:gd name="connsiteY19" fmla="*/ 387684 h 1176705"/>
              <a:gd name="connsiteX20" fmla="*/ 1085360 w 3526826"/>
              <a:gd name="connsiteY20" fmla="*/ 142670 h 1176705"/>
              <a:gd name="connsiteX21" fmla="*/ 1227249 w 3526826"/>
              <a:gd name="connsiteY21" fmla="*/ 48077 h 1176705"/>
              <a:gd name="connsiteX22" fmla="*/ 1558325 w 3526826"/>
              <a:gd name="connsiteY22" fmla="*/ 780 h 1176705"/>
              <a:gd name="connsiteX23" fmla="*/ 1779043 w 3526826"/>
              <a:gd name="connsiteY23" fmla="*/ 63842 h 1176705"/>
              <a:gd name="connsiteX24" fmla="*/ 1889401 w 3526826"/>
              <a:gd name="connsiteY24" fmla="*/ 79608 h 1176705"/>
              <a:gd name="connsiteX25" fmla="*/ 2031291 w 3526826"/>
              <a:gd name="connsiteY25" fmla="*/ 158435 h 1176705"/>
              <a:gd name="connsiteX26" fmla="*/ 2110118 w 3526826"/>
              <a:gd name="connsiteY26" fmla="*/ 549576 h 1176705"/>
              <a:gd name="connsiteX27" fmla="*/ 2872118 w 3526826"/>
              <a:gd name="connsiteY27" fmla="*/ 536808 h 1176705"/>
              <a:gd name="connsiteX28" fmla="*/ 2950945 w 3526826"/>
              <a:gd name="connsiteY28" fmla="*/ 607063 h 1176705"/>
              <a:gd name="connsiteX29" fmla="*/ 3113855 w 3526826"/>
              <a:gd name="connsiteY29" fmla="*/ 756816 h 1176705"/>
              <a:gd name="connsiteX30" fmla="*/ 3206605 w 3526826"/>
              <a:gd name="connsiteY30" fmla="*/ 811438 h 117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526826" h="1176705">
                <a:moveTo>
                  <a:pt x="3206605" y="811438"/>
                </a:moveTo>
                <a:lnTo>
                  <a:pt x="3353068" y="865413"/>
                </a:lnTo>
                <a:cubicBezTo>
                  <a:pt x="3380089" y="896565"/>
                  <a:pt x="3371813" y="950764"/>
                  <a:pt x="3368731" y="998352"/>
                </a:cubicBezTo>
                <a:cubicBezTo>
                  <a:pt x="3365649" y="1045940"/>
                  <a:pt x="3526826" y="1125177"/>
                  <a:pt x="3334574" y="1150941"/>
                </a:cubicBezTo>
                <a:cubicBezTo>
                  <a:pt x="3142322" y="1176705"/>
                  <a:pt x="2432871" y="1161127"/>
                  <a:pt x="2215219" y="1152936"/>
                </a:cubicBezTo>
                <a:cubicBezTo>
                  <a:pt x="2185878" y="1134065"/>
                  <a:pt x="2156539" y="1099378"/>
                  <a:pt x="2028664" y="1101793"/>
                </a:cubicBezTo>
                <a:lnTo>
                  <a:pt x="1447967" y="1167428"/>
                </a:lnTo>
                <a:lnTo>
                  <a:pt x="1164187" y="1142819"/>
                </a:lnTo>
                <a:lnTo>
                  <a:pt x="911939" y="1140299"/>
                </a:lnTo>
                <a:lnTo>
                  <a:pt x="641298" y="1101369"/>
                </a:lnTo>
                <a:cubicBezTo>
                  <a:pt x="567287" y="1077711"/>
                  <a:pt x="524807" y="1037260"/>
                  <a:pt x="467875" y="998352"/>
                </a:cubicBezTo>
                <a:cubicBezTo>
                  <a:pt x="410944" y="959444"/>
                  <a:pt x="349195" y="900817"/>
                  <a:pt x="299709" y="867922"/>
                </a:cubicBezTo>
                <a:cubicBezTo>
                  <a:pt x="250223" y="835027"/>
                  <a:pt x="192418" y="813051"/>
                  <a:pt x="170960" y="800980"/>
                </a:cubicBezTo>
                <a:cubicBezTo>
                  <a:pt x="170960" y="799152"/>
                  <a:pt x="170961" y="797324"/>
                  <a:pt x="170961" y="795496"/>
                </a:cubicBezTo>
                <a:lnTo>
                  <a:pt x="94411" y="732175"/>
                </a:lnTo>
                <a:cubicBezTo>
                  <a:pt x="9641" y="703214"/>
                  <a:pt x="0" y="614846"/>
                  <a:pt x="26838" y="601777"/>
                </a:cubicBezTo>
                <a:lnTo>
                  <a:pt x="103038" y="560365"/>
                </a:lnTo>
                <a:lnTo>
                  <a:pt x="496782" y="539957"/>
                </a:lnTo>
                <a:cubicBezTo>
                  <a:pt x="495889" y="539418"/>
                  <a:pt x="384289" y="479846"/>
                  <a:pt x="494102" y="538339"/>
                </a:cubicBezTo>
                <a:cubicBezTo>
                  <a:pt x="547183" y="527769"/>
                  <a:pt x="629019" y="437902"/>
                  <a:pt x="696477" y="387684"/>
                </a:cubicBezTo>
                <a:lnTo>
                  <a:pt x="1085360" y="142670"/>
                </a:lnTo>
                <a:lnTo>
                  <a:pt x="1227249" y="48077"/>
                </a:lnTo>
                <a:cubicBezTo>
                  <a:pt x="1547757" y="0"/>
                  <a:pt x="1436280" y="780"/>
                  <a:pt x="1558325" y="780"/>
                </a:cubicBezTo>
                <a:cubicBezTo>
                  <a:pt x="1680370" y="780"/>
                  <a:pt x="1723864" y="50704"/>
                  <a:pt x="1779043" y="63842"/>
                </a:cubicBezTo>
                <a:lnTo>
                  <a:pt x="1889401" y="79608"/>
                </a:lnTo>
                <a:lnTo>
                  <a:pt x="2031291" y="158435"/>
                </a:lnTo>
                <a:lnTo>
                  <a:pt x="2110118" y="549576"/>
                </a:lnTo>
                <a:cubicBezTo>
                  <a:pt x="2364118" y="623149"/>
                  <a:pt x="2712711" y="404601"/>
                  <a:pt x="2872118" y="536808"/>
                </a:cubicBezTo>
                <a:cubicBezTo>
                  <a:pt x="3012256" y="585304"/>
                  <a:pt x="2910655" y="570395"/>
                  <a:pt x="2950945" y="607063"/>
                </a:cubicBezTo>
                <a:lnTo>
                  <a:pt x="3113855" y="756816"/>
                </a:lnTo>
                <a:lnTo>
                  <a:pt x="3206605" y="811438"/>
                </a:lnTo>
                <a:close/>
              </a:path>
            </a:pathLst>
          </a:custGeom>
          <a:noFill/>
          <a:ln w="38100">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ln>
                <a:solidFill>
                  <a:schemeClr val="tx1"/>
                </a:solidFill>
              </a:ln>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78" name="Freeform 77"/>
          <p:cNvSpPr/>
          <p:nvPr/>
        </p:nvSpPr>
        <p:spPr bwMode="auto">
          <a:xfrm>
            <a:off x="3657599" y="3089489"/>
            <a:ext cx="3153815" cy="1467804"/>
          </a:xfrm>
          <a:custGeom>
            <a:avLst/>
            <a:gdLst>
              <a:gd name="connsiteX0" fmla="*/ 756745 w 1087820"/>
              <a:gd name="connsiteY0" fmla="*/ 63842 h 1167428"/>
              <a:gd name="connsiteX1" fmla="*/ 867103 w 1087820"/>
              <a:gd name="connsiteY1" fmla="*/ 79608 h 1167428"/>
              <a:gd name="connsiteX2" fmla="*/ 1008993 w 1087820"/>
              <a:gd name="connsiteY2" fmla="*/ 158435 h 1167428"/>
              <a:gd name="connsiteX3" fmla="*/ 1087820 w 1087820"/>
              <a:gd name="connsiteY3" fmla="*/ 316090 h 1167428"/>
              <a:gd name="connsiteX4" fmla="*/ 1087820 w 1087820"/>
              <a:gd name="connsiteY4" fmla="*/ 536808 h 1167428"/>
              <a:gd name="connsiteX5" fmla="*/ 1008993 w 1087820"/>
              <a:gd name="connsiteY5" fmla="*/ 867883 h 1167428"/>
              <a:gd name="connsiteX6" fmla="*/ 725214 w 1087820"/>
              <a:gd name="connsiteY6" fmla="*/ 1104366 h 1167428"/>
              <a:gd name="connsiteX7" fmla="*/ 425669 w 1087820"/>
              <a:gd name="connsiteY7" fmla="*/ 1167428 h 1167428"/>
              <a:gd name="connsiteX8" fmla="*/ 141889 w 1087820"/>
              <a:gd name="connsiteY8" fmla="*/ 1041304 h 1167428"/>
              <a:gd name="connsiteX9" fmla="*/ 0 w 1087820"/>
              <a:gd name="connsiteY9" fmla="*/ 867883 h 1167428"/>
              <a:gd name="connsiteX10" fmla="*/ 63062 w 1087820"/>
              <a:gd name="connsiteY10" fmla="*/ 394918 h 1167428"/>
              <a:gd name="connsiteX11" fmla="*/ 63062 w 1087820"/>
              <a:gd name="connsiteY11" fmla="*/ 142670 h 1167428"/>
              <a:gd name="connsiteX12" fmla="*/ 204951 w 1087820"/>
              <a:gd name="connsiteY12" fmla="*/ 48077 h 1167428"/>
              <a:gd name="connsiteX13" fmla="*/ 536027 w 1087820"/>
              <a:gd name="connsiteY13" fmla="*/ 780 h 1167428"/>
              <a:gd name="connsiteX14" fmla="*/ 756745 w 1087820"/>
              <a:gd name="connsiteY14"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0 w 1718441"/>
              <a:gd name="connsiteY11" fmla="*/ 387684 h 1167428"/>
              <a:gd name="connsiteX12" fmla="*/ 693683 w 1718441"/>
              <a:gd name="connsiteY12" fmla="*/ 142670 h 1167428"/>
              <a:gd name="connsiteX13" fmla="*/ 835572 w 1718441"/>
              <a:gd name="connsiteY13" fmla="*/ 48077 h 1167428"/>
              <a:gd name="connsiteX14" fmla="*/ 1166648 w 1718441"/>
              <a:gd name="connsiteY14" fmla="*/ 780 h 1167428"/>
              <a:gd name="connsiteX15" fmla="*/ 1387366 w 1718441"/>
              <a:gd name="connsiteY15"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105105 w 1718441"/>
              <a:gd name="connsiteY11" fmla="*/ 539957 h 1167428"/>
              <a:gd name="connsiteX12" fmla="*/ 0 w 1718441"/>
              <a:gd name="connsiteY12" fmla="*/ 387684 h 1167428"/>
              <a:gd name="connsiteX13" fmla="*/ 693683 w 1718441"/>
              <a:gd name="connsiteY13" fmla="*/ 142670 h 1167428"/>
              <a:gd name="connsiteX14" fmla="*/ 835572 w 1718441"/>
              <a:gd name="connsiteY14" fmla="*/ 48077 h 1167428"/>
              <a:gd name="connsiteX15" fmla="*/ 1166648 w 1718441"/>
              <a:gd name="connsiteY15" fmla="*/ 780 h 1167428"/>
              <a:gd name="connsiteX16" fmla="*/ 1387366 w 1718441"/>
              <a:gd name="connsiteY16"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65084 w 1718441"/>
              <a:gd name="connsiteY11" fmla="*/ 795496 h 1167428"/>
              <a:gd name="connsiteX12" fmla="*/ 457201 w 1718441"/>
              <a:gd name="connsiteY12" fmla="*/ 748239 h 1167428"/>
              <a:gd name="connsiteX13" fmla="*/ 105105 w 1718441"/>
              <a:gd name="connsiteY13" fmla="*/ 539957 h 1167428"/>
              <a:gd name="connsiteX14" fmla="*/ 0 w 1718441"/>
              <a:gd name="connsiteY14" fmla="*/ 387684 h 1167428"/>
              <a:gd name="connsiteX15" fmla="*/ 693683 w 1718441"/>
              <a:gd name="connsiteY15" fmla="*/ 142670 h 1167428"/>
              <a:gd name="connsiteX16" fmla="*/ 835572 w 1718441"/>
              <a:gd name="connsiteY16" fmla="*/ 48077 h 1167428"/>
              <a:gd name="connsiteX17" fmla="*/ 1166648 w 1718441"/>
              <a:gd name="connsiteY17" fmla="*/ 780 h 1167428"/>
              <a:gd name="connsiteX18" fmla="*/ 1387366 w 1718441"/>
              <a:gd name="connsiteY18"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800980 h 1167428"/>
              <a:gd name="connsiteX11" fmla="*/ 465084 w 1718441"/>
              <a:gd name="connsiteY11" fmla="*/ 795496 h 1167428"/>
              <a:gd name="connsiteX12" fmla="*/ 457201 w 1718441"/>
              <a:gd name="connsiteY12" fmla="*/ 748239 h 1167428"/>
              <a:gd name="connsiteX13" fmla="*/ 105105 w 1718441"/>
              <a:gd name="connsiteY13" fmla="*/ 539957 h 1167428"/>
              <a:gd name="connsiteX14" fmla="*/ 0 w 1718441"/>
              <a:gd name="connsiteY14" fmla="*/ 387684 h 1167428"/>
              <a:gd name="connsiteX15" fmla="*/ 693683 w 1718441"/>
              <a:gd name="connsiteY15" fmla="*/ 142670 h 1167428"/>
              <a:gd name="connsiteX16" fmla="*/ 835572 w 1718441"/>
              <a:gd name="connsiteY16" fmla="*/ 48077 h 1167428"/>
              <a:gd name="connsiteX17" fmla="*/ 1166648 w 1718441"/>
              <a:gd name="connsiteY17" fmla="*/ 780 h 1167428"/>
              <a:gd name="connsiteX18" fmla="*/ 1387366 w 1718441"/>
              <a:gd name="connsiteY18" fmla="*/ 63842 h 1167428"/>
              <a:gd name="connsiteX0" fmla="*/ 1387366 w 1939160"/>
              <a:gd name="connsiteY0" fmla="*/ 63842 h 1167428"/>
              <a:gd name="connsiteX1" fmla="*/ 1497724 w 1939160"/>
              <a:gd name="connsiteY1" fmla="*/ 79608 h 1167428"/>
              <a:gd name="connsiteX2" fmla="*/ 1639614 w 1939160"/>
              <a:gd name="connsiteY2" fmla="*/ 158435 h 1167428"/>
              <a:gd name="connsiteX3" fmla="*/ 1718441 w 1939160"/>
              <a:gd name="connsiteY3" fmla="*/ 316090 h 1167428"/>
              <a:gd name="connsiteX4" fmla="*/ 1718441 w 1939160"/>
              <a:gd name="connsiteY4" fmla="*/ 536808 h 1167428"/>
              <a:gd name="connsiteX5" fmla="*/ 1939160 w 1939160"/>
              <a:gd name="connsiteY5" fmla="*/ 545208 h 1167428"/>
              <a:gd name="connsiteX6" fmla="*/ 1639614 w 1939160"/>
              <a:gd name="connsiteY6" fmla="*/ 867883 h 1167428"/>
              <a:gd name="connsiteX7" fmla="*/ 1355835 w 1939160"/>
              <a:gd name="connsiteY7" fmla="*/ 1104366 h 1167428"/>
              <a:gd name="connsiteX8" fmla="*/ 1056290 w 1939160"/>
              <a:gd name="connsiteY8" fmla="*/ 1167428 h 1167428"/>
              <a:gd name="connsiteX9" fmla="*/ 772510 w 1939160"/>
              <a:gd name="connsiteY9" fmla="*/ 1041304 h 1167428"/>
              <a:gd name="connsiteX10" fmla="*/ 630621 w 1939160"/>
              <a:gd name="connsiteY10" fmla="*/ 867883 h 1167428"/>
              <a:gd name="connsiteX11" fmla="*/ 465083 w 1939160"/>
              <a:gd name="connsiteY11" fmla="*/ 800980 h 1167428"/>
              <a:gd name="connsiteX12" fmla="*/ 465084 w 1939160"/>
              <a:gd name="connsiteY12" fmla="*/ 795496 h 1167428"/>
              <a:gd name="connsiteX13" fmla="*/ 457201 w 1939160"/>
              <a:gd name="connsiteY13" fmla="*/ 748239 h 1167428"/>
              <a:gd name="connsiteX14" fmla="*/ 105105 w 1939160"/>
              <a:gd name="connsiteY14" fmla="*/ 539957 h 1167428"/>
              <a:gd name="connsiteX15" fmla="*/ 0 w 1939160"/>
              <a:gd name="connsiteY15" fmla="*/ 387684 h 1167428"/>
              <a:gd name="connsiteX16" fmla="*/ 693683 w 1939160"/>
              <a:gd name="connsiteY16" fmla="*/ 142670 h 1167428"/>
              <a:gd name="connsiteX17" fmla="*/ 835572 w 1939160"/>
              <a:gd name="connsiteY17" fmla="*/ 48077 h 1167428"/>
              <a:gd name="connsiteX18" fmla="*/ 1166648 w 1939160"/>
              <a:gd name="connsiteY18" fmla="*/ 780 h 1167428"/>
              <a:gd name="connsiteX19" fmla="*/ 1387366 w 1939160"/>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45208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45208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520262 w 2480441"/>
              <a:gd name="connsiteY10" fmla="*/ 1140299 h 1167428"/>
              <a:gd name="connsiteX11" fmla="*/ 630621 w 2480441"/>
              <a:gd name="connsiteY11" fmla="*/ 867883 h 1167428"/>
              <a:gd name="connsiteX12" fmla="*/ 465083 w 2480441"/>
              <a:gd name="connsiteY12" fmla="*/ 800980 h 1167428"/>
              <a:gd name="connsiteX13" fmla="*/ 465084 w 2480441"/>
              <a:gd name="connsiteY13" fmla="*/ 795496 h 1167428"/>
              <a:gd name="connsiteX14" fmla="*/ 457201 w 2480441"/>
              <a:gd name="connsiteY14" fmla="*/ 748239 h 1167428"/>
              <a:gd name="connsiteX15" fmla="*/ 105105 w 2480441"/>
              <a:gd name="connsiteY15" fmla="*/ 539957 h 1167428"/>
              <a:gd name="connsiteX16" fmla="*/ 0 w 2480441"/>
              <a:gd name="connsiteY16" fmla="*/ 387684 h 1167428"/>
              <a:gd name="connsiteX17" fmla="*/ 693683 w 2480441"/>
              <a:gd name="connsiteY17" fmla="*/ 142670 h 1167428"/>
              <a:gd name="connsiteX18" fmla="*/ 835572 w 2480441"/>
              <a:gd name="connsiteY18" fmla="*/ 48077 h 1167428"/>
              <a:gd name="connsiteX19" fmla="*/ 1166648 w 2480441"/>
              <a:gd name="connsiteY19" fmla="*/ 780 h 1167428"/>
              <a:gd name="connsiteX20" fmla="*/ 1387366 w 2480441"/>
              <a:gd name="connsiteY20"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142819 h 1167428"/>
              <a:gd name="connsiteX10" fmla="*/ 520262 w 2480441"/>
              <a:gd name="connsiteY10" fmla="*/ 1140299 h 1167428"/>
              <a:gd name="connsiteX11" fmla="*/ 630621 w 2480441"/>
              <a:gd name="connsiteY11" fmla="*/ 867883 h 1167428"/>
              <a:gd name="connsiteX12" fmla="*/ 465083 w 2480441"/>
              <a:gd name="connsiteY12" fmla="*/ 800980 h 1167428"/>
              <a:gd name="connsiteX13" fmla="*/ 465084 w 2480441"/>
              <a:gd name="connsiteY13" fmla="*/ 795496 h 1167428"/>
              <a:gd name="connsiteX14" fmla="*/ 457201 w 2480441"/>
              <a:gd name="connsiteY14" fmla="*/ 748239 h 1167428"/>
              <a:gd name="connsiteX15" fmla="*/ 105105 w 2480441"/>
              <a:gd name="connsiteY15" fmla="*/ 539957 h 1167428"/>
              <a:gd name="connsiteX16" fmla="*/ 0 w 2480441"/>
              <a:gd name="connsiteY16" fmla="*/ 387684 h 1167428"/>
              <a:gd name="connsiteX17" fmla="*/ 693683 w 2480441"/>
              <a:gd name="connsiteY17" fmla="*/ 142670 h 1167428"/>
              <a:gd name="connsiteX18" fmla="*/ 835572 w 2480441"/>
              <a:gd name="connsiteY18" fmla="*/ 48077 h 1167428"/>
              <a:gd name="connsiteX19" fmla="*/ 1166648 w 2480441"/>
              <a:gd name="connsiteY19" fmla="*/ 780 h 1167428"/>
              <a:gd name="connsiteX20" fmla="*/ 1387366 w 2480441"/>
              <a:gd name="connsiteY20"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8130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8130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584435 w 2480441"/>
              <a:gd name="connsiteY7" fmla="*/ 1028230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584435 w 2480441"/>
              <a:gd name="connsiteY8" fmla="*/ 1028230 h 1167428"/>
              <a:gd name="connsiteX9" fmla="*/ 1636987 w 2480441"/>
              <a:gd name="connsiteY9" fmla="*/ 1101793 h 1167428"/>
              <a:gd name="connsiteX10" fmla="*/ 1056290 w 2480441"/>
              <a:gd name="connsiteY10" fmla="*/ 1167428 h 1167428"/>
              <a:gd name="connsiteX11" fmla="*/ 772510 w 2480441"/>
              <a:gd name="connsiteY11" fmla="*/ 1142819 h 1167428"/>
              <a:gd name="connsiteX12" fmla="*/ 520262 w 2480441"/>
              <a:gd name="connsiteY12" fmla="*/ 1140299 h 1167428"/>
              <a:gd name="connsiteX13" fmla="*/ 630621 w 2480441"/>
              <a:gd name="connsiteY13" fmla="*/ 867883 h 1167428"/>
              <a:gd name="connsiteX14" fmla="*/ 465083 w 2480441"/>
              <a:gd name="connsiteY14" fmla="*/ 800980 h 1167428"/>
              <a:gd name="connsiteX15" fmla="*/ 465084 w 2480441"/>
              <a:gd name="connsiteY15" fmla="*/ 795496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813035 w 2480441"/>
              <a:gd name="connsiteY8" fmla="*/ 1028230 h 1167428"/>
              <a:gd name="connsiteX9" fmla="*/ 1636987 w 2480441"/>
              <a:gd name="connsiteY9" fmla="*/ 1101793 h 1167428"/>
              <a:gd name="connsiteX10" fmla="*/ 1056290 w 2480441"/>
              <a:gd name="connsiteY10" fmla="*/ 1167428 h 1167428"/>
              <a:gd name="connsiteX11" fmla="*/ 772510 w 2480441"/>
              <a:gd name="connsiteY11" fmla="*/ 1142819 h 1167428"/>
              <a:gd name="connsiteX12" fmla="*/ 520262 w 2480441"/>
              <a:gd name="connsiteY12" fmla="*/ 1140299 h 1167428"/>
              <a:gd name="connsiteX13" fmla="*/ 630621 w 2480441"/>
              <a:gd name="connsiteY13" fmla="*/ 867883 h 1167428"/>
              <a:gd name="connsiteX14" fmla="*/ 465083 w 2480441"/>
              <a:gd name="connsiteY14" fmla="*/ 800980 h 1167428"/>
              <a:gd name="connsiteX15" fmla="*/ 465084 w 2480441"/>
              <a:gd name="connsiteY15" fmla="*/ 795496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465083 w 2480441"/>
              <a:gd name="connsiteY15" fmla="*/ 800980 h 1167428"/>
              <a:gd name="connsiteX16" fmla="*/ 465084 w 2480441"/>
              <a:gd name="connsiteY16" fmla="*/ 795496 h 1167428"/>
              <a:gd name="connsiteX17" fmla="*/ 457201 w 2480441"/>
              <a:gd name="connsiteY17" fmla="*/ 748239 h 1167428"/>
              <a:gd name="connsiteX18" fmla="*/ 105105 w 2480441"/>
              <a:gd name="connsiteY18" fmla="*/ 539957 h 1167428"/>
              <a:gd name="connsiteX19" fmla="*/ 0 w 2480441"/>
              <a:gd name="connsiteY19" fmla="*/ 387684 h 1167428"/>
              <a:gd name="connsiteX20" fmla="*/ 693683 w 2480441"/>
              <a:gd name="connsiteY20" fmla="*/ 142670 h 1167428"/>
              <a:gd name="connsiteX21" fmla="*/ 835572 w 2480441"/>
              <a:gd name="connsiteY21" fmla="*/ 48077 h 1167428"/>
              <a:gd name="connsiteX22" fmla="*/ 1166648 w 2480441"/>
              <a:gd name="connsiteY22" fmla="*/ 780 h 1167428"/>
              <a:gd name="connsiteX23" fmla="*/ 1387366 w 2480441"/>
              <a:gd name="connsiteY23"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465083 w 2480441"/>
              <a:gd name="connsiteY15" fmla="*/ 800980 h 1167428"/>
              <a:gd name="connsiteX16" fmla="*/ 465084 w 2480441"/>
              <a:gd name="connsiteY16" fmla="*/ 795496 h 1167428"/>
              <a:gd name="connsiteX17" fmla="*/ 457201 w 2480441"/>
              <a:gd name="connsiteY17" fmla="*/ 748239 h 1167428"/>
              <a:gd name="connsiteX18" fmla="*/ 105105 w 2480441"/>
              <a:gd name="connsiteY18" fmla="*/ 539957 h 1167428"/>
              <a:gd name="connsiteX19" fmla="*/ 0 w 2480441"/>
              <a:gd name="connsiteY19" fmla="*/ 387684 h 1167428"/>
              <a:gd name="connsiteX20" fmla="*/ 693683 w 2480441"/>
              <a:gd name="connsiteY20" fmla="*/ 142670 h 1167428"/>
              <a:gd name="connsiteX21" fmla="*/ 835572 w 2480441"/>
              <a:gd name="connsiteY21" fmla="*/ 48077 h 1167428"/>
              <a:gd name="connsiteX22" fmla="*/ 1166648 w 2480441"/>
              <a:gd name="connsiteY22" fmla="*/ 780 h 1167428"/>
              <a:gd name="connsiteX23" fmla="*/ 1387366 w 2480441"/>
              <a:gd name="connsiteY23"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1939160 w 2937642"/>
              <a:gd name="connsiteY5" fmla="*/ 621345 h 1167428"/>
              <a:gd name="connsiteX6" fmla="*/ 2937642 w 2937642"/>
              <a:gd name="connsiteY6" fmla="*/ 857456 h 1167428"/>
              <a:gd name="connsiteX7" fmla="*/ 1639614 w 2937642"/>
              <a:gd name="connsiteY7" fmla="*/ 867883 h 1167428"/>
              <a:gd name="connsiteX8" fmla="*/ 1631731 w 2937642"/>
              <a:gd name="connsiteY8" fmla="*/ 870758 h 1167428"/>
              <a:gd name="connsiteX9" fmla="*/ 1647497 w 2937642"/>
              <a:gd name="connsiteY9" fmla="*/ 870758 h 1167428"/>
              <a:gd name="connsiteX10" fmla="*/ 1813035 w 2937642"/>
              <a:gd name="connsiteY10" fmla="*/ 1028230 h 1167428"/>
              <a:gd name="connsiteX11" fmla="*/ 1636987 w 2937642"/>
              <a:gd name="connsiteY11" fmla="*/ 1101793 h 1167428"/>
              <a:gd name="connsiteX12" fmla="*/ 1056290 w 2937642"/>
              <a:gd name="connsiteY12" fmla="*/ 1167428 h 1167428"/>
              <a:gd name="connsiteX13" fmla="*/ 772510 w 2937642"/>
              <a:gd name="connsiteY13" fmla="*/ 1142819 h 1167428"/>
              <a:gd name="connsiteX14" fmla="*/ 520262 w 2937642"/>
              <a:gd name="connsiteY14" fmla="*/ 1140299 h 1167428"/>
              <a:gd name="connsiteX15" fmla="*/ 630621 w 2937642"/>
              <a:gd name="connsiteY15" fmla="*/ 867883 h 1167428"/>
              <a:gd name="connsiteX16" fmla="*/ 465083 w 2937642"/>
              <a:gd name="connsiteY16" fmla="*/ 800980 h 1167428"/>
              <a:gd name="connsiteX17" fmla="*/ 465084 w 2937642"/>
              <a:gd name="connsiteY17" fmla="*/ 795496 h 1167428"/>
              <a:gd name="connsiteX18" fmla="*/ 457201 w 2937642"/>
              <a:gd name="connsiteY18" fmla="*/ 748239 h 1167428"/>
              <a:gd name="connsiteX19" fmla="*/ 105105 w 2937642"/>
              <a:gd name="connsiteY19" fmla="*/ 539957 h 1167428"/>
              <a:gd name="connsiteX20" fmla="*/ 0 w 2937642"/>
              <a:gd name="connsiteY20" fmla="*/ 387684 h 1167428"/>
              <a:gd name="connsiteX21" fmla="*/ 693683 w 2937642"/>
              <a:gd name="connsiteY21" fmla="*/ 142670 h 1167428"/>
              <a:gd name="connsiteX22" fmla="*/ 835572 w 2937642"/>
              <a:gd name="connsiteY22" fmla="*/ 48077 h 1167428"/>
              <a:gd name="connsiteX23" fmla="*/ 1166648 w 2937642"/>
              <a:gd name="connsiteY23" fmla="*/ 780 h 1167428"/>
              <a:gd name="connsiteX24" fmla="*/ 1387366 w 2937642"/>
              <a:gd name="connsiteY24"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1939160 w 2937642"/>
              <a:gd name="connsiteY5" fmla="*/ 621345 h 1167428"/>
              <a:gd name="connsiteX6" fmla="*/ 2727433 w 2937642"/>
              <a:gd name="connsiteY6" fmla="*/ 607063 h 1167428"/>
              <a:gd name="connsiteX7" fmla="*/ 2937642 w 2937642"/>
              <a:gd name="connsiteY7" fmla="*/ 857456 h 1167428"/>
              <a:gd name="connsiteX8" fmla="*/ 1639614 w 2937642"/>
              <a:gd name="connsiteY8" fmla="*/ 867883 h 1167428"/>
              <a:gd name="connsiteX9" fmla="*/ 1631731 w 2937642"/>
              <a:gd name="connsiteY9" fmla="*/ 870758 h 1167428"/>
              <a:gd name="connsiteX10" fmla="*/ 1647497 w 2937642"/>
              <a:gd name="connsiteY10" fmla="*/ 870758 h 1167428"/>
              <a:gd name="connsiteX11" fmla="*/ 1813035 w 2937642"/>
              <a:gd name="connsiteY11" fmla="*/ 1028230 h 1167428"/>
              <a:gd name="connsiteX12" fmla="*/ 1636987 w 2937642"/>
              <a:gd name="connsiteY12" fmla="*/ 1101793 h 1167428"/>
              <a:gd name="connsiteX13" fmla="*/ 1056290 w 2937642"/>
              <a:gd name="connsiteY13" fmla="*/ 1167428 h 1167428"/>
              <a:gd name="connsiteX14" fmla="*/ 772510 w 2937642"/>
              <a:gd name="connsiteY14" fmla="*/ 1142819 h 1167428"/>
              <a:gd name="connsiteX15" fmla="*/ 520262 w 2937642"/>
              <a:gd name="connsiteY15" fmla="*/ 1140299 h 1167428"/>
              <a:gd name="connsiteX16" fmla="*/ 630621 w 2937642"/>
              <a:gd name="connsiteY16" fmla="*/ 867883 h 1167428"/>
              <a:gd name="connsiteX17" fmla="*/ 465083 w 2937642"/>
              <a:gd name="connsiteY17" fmla="*/ 800980 h 1167428"/>
              <a:gd name="connsiteX18" fmla="*/ 465084 w 2937642"/>
              <a:gd name="connsiteY18" fmla="*/ 795496 h 1167428"/>
              <a:gd name="connsiteX19" fmla="*/ 457201 w 2937642"/>
              <a:gd name="connsiteY19" fmla="*/ 748239 h 1167428"/>
              <a:gd name="connsiteX20" fmla="*/ 105105 w 2937642"/>
              <a:gd name="connsiteY20" fmla="*/ 539957 h 1167428"/>
              <a:gd name="connsiteX21" fmla="*/ 0 w 2937642"/>
              <a:gd name="connsiteY21" fmla="*/ 387684 h 1167428"/>
              <a:gd name="connsiteX22" fmla="*/ 693683 w 2937642"/>
              <a:gd name="connsiteY22" fmla="*/ 142670 h 1167428"/>
              <a:gd name="connsiteX23" fmla="*/ 835572 w 2937642"/>
              <a:gd name="connsiteY23" fmla="*/ 48077 h 1167428"/>
              <a:gd name="connsiteX24" fmla="*/ 1166648 w 2937642"/>
              <a:gd name="connsiteY24" fmla="*/ 780 h 1167428"/>
              <a:gd name="connsiteX25" fmla="*/ 1387366 w 2937642"/>
              <a:gd name="connsiteY25"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1939160 w 2937642"/>
              <a:gd name="connsiteY5" fmla="*/ 621345 h 1167428"/>
              <a:gd name="connsiteX6" fmla="*/ 2559268 w 2937642"/>
              <a:gd name="connsiteY6" fmla="*/ 607063 h 1167428"/>
              <a:gd name="connsiteX7" fmla="*/ 2727433 w 2937642"/>
              <a:gd name="connsiteY7" fmla="*/ 607063 h 1167428"/>
              <a:gd name="connsiteX8" fmla="*/ 2937642 w 2937642"/>
              <a:gd name="connsiteY8" fmla="*/ 857456 h 1167428"/>
              <a:gd name="connsiteX9" fmla="*/ 1639614 w 2937642"/>
              <a:gd name="connsiteY9" fmla="*/ 867883 h 1167428"/>
              <a:gd name="connsiteX10" fmla="*/ 1631731 w 2937642"/>
              <a:gd name="connsiteY10" fmla="*/ 870758 h 1167428"/>
              <a:gd name="connsiteX11" fmla="*/ 1647497 w 2937642"/>
              <a:gd name="connsiteY11" fmla="*/ 870758 h 1167428"/>
              <a:gd name="connsiteX12" fmla="*/ 1813035 w 2937642"/>
              <a:gd name="connsiteY12" fmla="*/ 1028230 h 1167428"/>
              <a:gd name="connsiteX13" fmla="*/ 1636987 w 2937642"/>
              <a:gd name="connsiteY13" fmla="*/ 1101793 h 1167428"/>
              <a:gd name="connsiteX14" fmla="*/ 1056290 w 2937642"/>
              <a:gd name="connsiteY14" fmla="*/ 1167428 h 1167428"/>
              <a:gd name="connsiteX15" fmla="*/ 772510 w 2937642"/>
              <a:gd name="connsiteY15" fmla="*/ 1142819 h 1167428"/>
              <a:gd name="connsiteX16" fmla="*/ 520262 w 2937642"/>
              <a:gd name="connsiteY16" fmla="*/ 1140299 h 1167428"/>
              <a:gd name="connsiteX17" fmla="*/ 630621 w 2937642"/>
              <a:gd name="connsiteY17" fmla="*/ 867883 h 1167428"/>
              <a:gd name="connsiteX18" fmla="*/ 465083 w 2937642"/>
              <a:gd name="connsiteY18" fmla="*/ 800980 h 1167428"/>
              <a:gd name="connsiteX19" fmla="*/ 465084 w 2937642"/>
              <a:gd name="connsiteY19" fmla="*/ 795496 h 1167428"/>
              <a:gd name="connsiteX20" fmla="*/ 457201 w 2937642"/>
              <a:gd name="connsiteY20" fmla="*/ 748239 h 1167428"/>
              <a:gd name="connsiteX21" fmla="*/ 105105 w 2937642"/>
              <a:gd name="connsiteY21" fmla="*/ 539957 h 1167428"/>
              <a:gd name="connsiteX22" fmla="*/ 0 w 2937642"/>
              <a:gd name="connsiteY22" fmla="*/ 387684 h 1167428"/>
              <a:gd name="connsiteX23" fmla="*/ 693683 w 2937642"/>
              <a:gd name="connsiteY23" fmla="*/ 142670 h 1167428"/>
              <a:gd name="connsiteX24" fmla="*/ 835572 w 2937642"/>
              <a:gd name="connsiteY24" fmla="*/ 48077 h 1167428"/>
              <a:gd name="connsiteX25" fmla="*/ 1166648 w 2937642"/>
              <a:gd name="connsiteY25" fmla="*/ 780 h 1167428"/>
              <a:gd name="connsiteX26" fmla="*/ 1387366 w 2937642"/>
              <a:gd name="connsiteY26"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2472560 w 2937642"/>
              <a:gd name="connsiteY5" fmla="*/ 621345 h 1167428"/>
              <a:gd name="connsiteX6" fmla="*/ 2559268 w 2937642"/>
              <a:gd name="connsiteY6" fmla="*/ 607063 h 1167428"/>
              <a:gd name="connsiteX7" fmla="*/ 2727433 w 2937642"/>
              <a:gd name="connsiteY7" fmla="*/ 607063 h 1167428"/>
              <a:gd name="connsiteX8" fmla="*/ 2937642 w 2937642"/>
              <a:gd name="connsiteY8" fmla="*/ 857456 h 1167428"/>
              <a:gd name="connsiteX9" fmla="*/ 1639614 w 2937642"/>
              <a:gd name="connsiteY9" fmla="*/ 867883 h 1167428"/>
              <a:gd name="connsiteX10" fmla="*/ 1631731 w 2937642"/>
              <a:gd name="connsiteY10" fmla="*/ 870758 h 1167428"/>
              <a:gd name="connsiteX11" fmla="*/ 1647497 w 2937642"/>
              <a:gd name="connsiteY11" fmla="*/ 870758 h 1167428"/>
              <a:gd name="connsiteX12" fmla="*/ 1813035 w 2937642"/>
              <a:gd name="connsiteY12" fmla="*/ 1028230 h 1167428"/>
              <a:gd name="connsiteX13" fmla="*/ 1636987 w 2937642"/>
              <a:gd name="connsiteY13" fmla="*/ 1101793 h 1167428"/>
              <a:gd name="connsiteX14" fmla="*/ 1056290 w 2937642"/>
              <a:gd name="connsiteY14" fmla="*/ 1167428 h 1167428"/>
              <a:gd name="connsiteX15" fmla="*/ 772510 w 2937642"/>
              <a:gd name="connsiteY15" fmla="*/ 1142819 h 1167428"/>
              <a:gd name="connsiteX16" fmla="*/ 520262 w 2937642"/>
              <a:gd name="connsiteY16" fmla="*/ 1140299 h 1167428"/>
              <a:gd name="connsiteX17" fmla="*/ 630621 w 2937642"/>
              <a:gd name="connsiteY17" fmla="*/ 867883 h 1167428"/>
              <a:gd name="connsiteX18" fmla="*/ 465083 w 2937642"/>
              <a:gd name="connsiteY18" fmla="*/ 800980 h 1167428"/>
              <a:gd name="connsiteX19" fmla="*/ 465084 w 2937642"/>
              <a:gd name="connsiteY19" fmla="*/ 795496 h 1167428"/>
              <a:gd name="connsiteX20" fmla="*/ 457201 w 2937642"/>
              <a:gd name="connsiteY20" fmla="*/ 748239 h 1167428"/>
              <a:gd name="connsiteX21" fmla="*/ 105105 w 2937642"/>
              <a:gd name="connsiteY21" fmla="*/ 539957 h 1167428"/>
              <a:gd name="connsiteX22" fmla="*/ 0 w 2937642"/>
              <a:gd name="connsiteY22" fmla="*/ 387684 h 1167428"/>
              <a:gd name="connsiteX23" fmla="*/ 693683 w 2937642"/>
              <a:gd name="connsiteY23" fmla="*/ 142670 h 1167428"/>
              <a:gd name="connsiteX24" fmla="*/ 835572 w 2937642"/>
              <a:gd name="connsiteY24" fmla="*/ 48077 h 1167428"/>
              <a:gd name="connsiteX25" fmla="*/ 1166648 w 2937642"/>
              <a:gd name="connsiteY25" fmla="*/ 780 h 1167428"/>
              <a:gd name="connsiteX26" fmla="*/ 1387366 w 2937642"/>
              <a:gd name="connsiteY26"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2472560 w 2937642"/>
              <a:gd name="connsiteY5" fmla="*/ 621345 h 1167428"/>
              <a:gd name="connsiteX6" fmla="*/ 2559268 w 2937642"/>
              <a:gd name="connsiteY6" fmla="*/ 607063 h 1167428"/>
              <a:gd name="connsiteX7" fmla="*/ 2727433 w 2937642"/>
              <a:gd name="connsiteY7" fmla="*/ 607063 h 1167428"/>
              <a:gd name="connsiteX8" fmla="*/ 2722178 w 2937642"/>
              <a:gd name="connsiteY8" fmla="*/ 756816 h 1167428"/>
              <a:gd name="connsiteX9" fmla="*/ 2937642 w 2937642"/>
              <a:gd name="connsiteY9" fmla="*/ 857456 h 1167428"/>
              <a:gd name="connsiteX10" fmla="*/ 1639614 w 2937642"/>
              <a:gd name="connsiteY10" fmla="*/ 867883 h 1167428"/>
              <a:gd name="connsiteX11" fmla="*/ 1631731 w 2937642"/>
              <a:gd name="connsiteY11" fmla="*/ 870758 h 1167428"/>
              <a:gd name="connsiteX12" fmla="*/ 1647497 w 2937642"/>
              <a:gd name="connsiteY12" fmla="*/ 870758 h 1167428"/>
              <a:gd name="connsiteX13" fmla="*/ 1813035 w 2937642"/>
              <a:gd name="connsiteY13" fmla="*/ 1028230 h 1167428"/>
              <a:gd name="connsiteX14" fmla="*/ 1636987 w 2937642"/>
              <a:gd name="connsiteY14" fmla="*/ 1101793 h 1167428"/>
              <a:gd name="connsiteX15" fmla="*/ 1056290 w 2937642"/>
              <a:gd name="connsiteY15" fmla="*/ 1167428 h 1167428"/>
              <a:gd name="connsiteX16" fmla="*/ 772510 w 2937642"/>
              <a:gd name="connsiteY16" fmla="*/ 1142819 h 1167428"/>
              <a:gd name="connsiteX17" fmla="*/ 520262 w 2937642"/>
              <a:gd name="connsiteY17" fmla="*/ 1140299 h 1167428"/>
              <a:gd name="connsiteX18" fmla="*/ 630621 w 2937642"/>
              <a:gd name="connsiteY18" fmla="*/ 867883 h 1167428"/>
              <a:gd name="connsiteX19" fmla="*/ 465083 w 2937642"/>
              <a:gd name="connsiteY19" fmla="*/ 800980 h 1167428"/>
              <a:gd name="connsiteX20" fmla="*/ 465084 w 2937642"/>
              <a:gd name="connsiteY20" fmla="*/ 795496 h 1167428"/>
              <a:gd name="connsiteX21" fmla="*/ 457201 w 2937642"/>
              <a:gd name="connsiteY21" fmla="*/ 748239 h 1167428"/>
              <a:gd name="connsiteX22" fmla="*/ 105105 w 2937642"/>
              <a:gd name="connsiteY22" fmla="*/ 539957 h 1167428"/>
              <a:gd name="connsiteX23" fmla="*/ 0 w 2937642"/>
              <a:gd name="connsiteY23" fmla="*/ 387684 h 1167428"/>
              <a:gd name="connsiteX24" fmla="*/ 693683 w 2937642"/>
              <a:gd name="connsiteY24" fmla="*/ 142670 h 1167428"/>
              <a:gd name="connsiteX25" fmla="*/ 835572 w 2937642"/>
              <a:gd name="connsiteY25" fmla="*/ 48077 h 1167428"/>
              <a:gd name="connsiteX26" fmla="*/ 1166648 w 2937642"/>
              <a:gd name="connsiteY26" fmla="*/ 780 h 1167428"/>
              <a:gd name="connsiteX27" fmla="*/ 1387366 w 2937642"/>
              <a:gd name="connsiteY27"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2472560 w 2937642"/>
              <a:gd name="connsiteY5" fmla="*/ 621345 h 1167428"/>
              <a:gd name="connsiteX6" fmla="*/ 2559268 w 2937642"/>
              <a:gd name="connsiteY6" fmla="*/ 607063 h 1167428"/>
              <a:gd name="connsiteX7" fmla="*/ 2727433 w 2937642"/>
              <a:gd name="connsiteY7" fmla="*/ 607063 h 1167428"/>
              <a:gd name="connsiteX8" fmla="*/ 2722178 w 2937642"/>
              <a:gd name="connsiteY8" fmla="*/ 756816 h 1167428"/>
              <a:gd name="connsiteX9" fmla="*/ 2937642 w 2937642"/>
              <a:gd name="connsiteY9" fmla="*/ 857456 h 1167428"/>
              <a:gd name="connsiteX10" fmla="*/ 1639614 w 2937642"/>
              <a:gd name="connsiteY10" fmla="*/ 867883 h 1167428"/>
              <a:gd name="connsiteX11" fmla="*/ 1631731 w 2937642"/>
              <a:gd name="connsiteY11" fmla="*/ 870758 h 1167428"/>
              <a:gd name="connsiteX12" fmla="*/ 1647497 w 2937642"/>
              <a:gd name="connsiteY12" fmla="*/ 870758 h 1167428"/>
              <a:gd name="connsiteX13" fmla="*/ 1813035 w 2937642"/>
              <a:gd name="connsiteY13" fmla="*/ 1028230 h 1167428"/>
              <a:gd name="connsiteX14" fmla="*/ 1636987 w 2937642"/>
              <a:gd name="connsiteY14" fmla="*/ 1101793 h 1167428"/>
              <a:gd name="connsiteX15" fmla="*/ 1056290 w 2937642"/>
              <a:gd name="connsiteY15" fmla="*/ 1167428 h 1167428"/>
              <a:gd name="connsiteX16" fmla="*/ 772510 w 2937642"/>
              <a:gd name="connsiteY16" fmla="*/ 1142819 h 1167428"/>
              <a:gd name="connsiteX17" fmla="*/ 520262 w 2937642"/>
              <a:gd name="connsiteY17" fmla="*/ 1140299 h 1167428"/>
              <a:gd name="connsiteX18" fmla="*/ 630621 w 2937642"/>
              <a:gd name="connsiteY18" fmla="*/ 867883 h 1167428"/>
              <a:gd name="connsiteX19" fmla="*/ 465083 w 2937642"/>
              <a:gd name="connsiteY19" fmla="*/ 800980 h 1167428"/>
              <a:gd name="connsiteX20" fmla="*/ 465084 w 2937642"/>
              <a:gd name="connsiteY20" fmla="*/ 795496 h 1167428"/>
              <a:gd name="connsiteX21" fmla="*/ 457201 w 2937642"/>
              <a:gd name="connsiteY21" fmla="*/ 748239 h 1167428"/>
              <a:gd name="connsiteX22" fmla="*/ 105105 w 2937642"/>
              <a:gd name="connsiteY22" fmla="*/ 539957 h 1167428"/>
              <a:gd name="connsiteX23" fmla="*/ 0 w 2937642"/>
              <a:gd name="connsiteY23" fmla="*/ 387684 h 1167428"/>
              <a:gd name="connsiteX24" fmla="*/ 693683 w 2937642"/>
              <a:gd name="connsiteY24" fmla="*/ 142670 h 1167428"/>
              <a:gd name="connsiteX25" fmla="*/ 835572 w 2937642"/>
              <a:gd name="connsiteY25" fmla="*/ 48077 h 1167428"/>
              <a:gd name="connsiteX26" fmla="*/ 1166648 w 2937642"/>
              <a:gd name="connsiteY26" fmla="*/ 780 h 1167428"/>
              <a:gd name="connsiteX27" fmla="*/ 1387366 w 2937642"/>
              <a:gd name="connsiteY27" fmla="*/ 63842 h 1167428"/>
              <a:gd name="connsiteX0" fmla="*/ 1387366 w 2942897"/>
              <a:gd name="connsiteY0" fmla="*/ 63842 h 1167428"/>
              <a:gd name="connsiteX1" fmla="*/ 1497724 w 2942897"/>
              <a:gd name="connsiteY1" fmla="*/ 79608 h 1167428"/>
              <a:gd name="connsiteX2" fmla="*/ 1639614 w 2942897"/>
              <a:gd name="connsiteY2" fmla="*/ 158435 h 1167428"/>
              <a:gd name="connsiteX3" fmla="*/ 1718441 w 2942897"/>
              <a:gd name="connsiteY3" fmla="*/ 316090 h 1167428"/>
              <a:gd name="connsiteX4" fmla="*/ 2480441 w 2942897"/>
              <a:gd name="connsiteY4" fmla="*/ 536808 h 1167428"/>
              <a:gd name="connsiteX5" fmla="*/ 2472560 w 2942897"/>
              <a:gd name="connsiteY5" fmla="*/ 621345 h 1167428"/>
              <a:gd name="connsiteX6" fmla="*/ 2559268 w 2942897"/>
              <a:gd name="connsiteY6" fmla="*/ 607063 h 1167428"/>
              <a:gd name="connsiteX7" fmla="*/ 2727433 w 2942897"/>
              <a:gd name="connsiteY7" fmla="*/ 607063 h 1167428"/>
              <a:gd name="connsiteX8" fmla="*/ 2722178 w 2942897"/>
              <a:gd name="connsiteY8" fmla="*/ 756816 h 1167428"/>
              <a:gd name="connsiteX9" fmla="*/ 2937642 w 2942897"/>
              <a:gd name="connsiteY9" fmla="*/ 857456 h 1167428"/>
              <a:gd name="connsiteX10" fmla="*/ 1639614 w 2942897"/>
              <a:gd name="connsiteY10" fmla="*/ 867883 h 1167428"/>
              <a:gd name="connsiteX11" fmla="*/ 1631731 w 2942897"/>
              <a:gd name="connsiteY11" fmla="*/ 870758 h 1167428"/>
              <a:gd name="connsiteX12" fmla="*/ 2942897 w 2942897"/>
              <a:gd name="connsiteY12" fmla="*/ 1150941 h 1167428"/>
              <a:gd name="connsiteX13" fmla="*/ 1813035 w 2942897"/>
              <a:gd name="connsiteY13" fmla="*/ 1028230 h 1167428"/>
              <a:gd name="connsiteX14" fmla="*/ 1636987 w 2942897"/>
              <a:gd name="connsiteY14" fmla="*/ 1101793 h 1167428"/>
              <a:gd name="connsiteX15" fmla="*/ 1056290 w 2942897"/>
              <a:gd name="connsiteY15" fmla="*/ 1167428 h 1167428"/>
              <a:gd name="connsiteX16" fmla="*/ 772510 w 2942897"/>
              <a:gd name="connsiteY16" fmla="*/ 1142819 h 1167428"/>
              <a:gd name="connsiteX17" fmla="*/ 520262 w 2942897"/>
              <a:gd name="connsiteY17" fmla="*/ 1140299 h 1167428"/>
              <a:gd name="connsiteX18" fmla="*/ 630621 w 2942897"/>
              <a:gd name="connsiteY18" fmla="*/ 867883 h 1167428"/>
              <a:gd name="connsiteX19" fmla="*/ 465083 w 2942897"/>
              <a:gd name="connsiteY19" fmla="*/ 800980 h 1167428"/>
              <a:gd name="connsiteX20" fmla="*/ 465084 w 2942897"/>
              <a:gd name="connsiteY20" fmla="*/ 795496 h 1167428"/>
              <a:gd name="connsiteX21" fmla="*/ 457201 w 2942897"/>
              <a:gd name="connsiteY21" fmla="*/ 748239 h 1167428"/>
              <a:gd name="connsiteX22" fmla="*/ 105105 w 2942897"/>
              <a:gd name="connsiteY22" fmla="*/ 539957 h 1167428"/>
              <a:gd name="connsiteX23" fmla="*/ 0 w 2942897"/>
              <a:gd name="connsiteY23" fmla="*/ 387684 h 1167428"/>
              <a:gd name="connsiteX24" fmla="*/ 693683 w 2942897"/>
              <a:gd name="connsiteY24" fmla="*/ 142670 h 1167428"/>
              <a:gd name="connsiteX25" fmla="*/ 835572 w 2942897"/>
              <a:gd name="connsiteY25" fmla="*/ 48077 h 1167428"/>
              <a:gd name="connsiteX26" fmla="*/ 1166648 w 2942897"/>
              <a:gd name="connsiteY26" fmla="*/ 780 h 1167428"/>
              <a:gd name="connsiteX27" fmla="*/ 1387366 w 2942897"/>
              <a:gd name="connsiteY27"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77054 w 2977054"/>
              <a:gd name="connsiteY12" fmla="*/ 998352 h 1167428"/>
              <a:gd name="connsiteX13" fmla="*/ 2942897 w 2977054"/>
              <a:gd name="connsiteY13" fmla="*/ 1150941 h 1167428"/>
              <a:gd name="connsiteX14" fmla="*/ 1813035 w 2977054"/>
              <a:gd name="connsiteY14" fmla="*/ 1028230 h 1167428"/>
              <a:gd name="connsiteX15" fmla="*/ 1636987 w 2977054"/>
              <a:gd name="connsiteY15" fmla="*/ 1101793 h 1167428"/>
              <a:gd name="connsiteX16" fmla="*/ 1056290 w 2977054"/>
              <a:gd name="connsiteY16" fmla="*/ 1167428 h 1167428"/>
              <a:gd name="connsiteX17" fmla="*/ 772510 w 2977054"/>
              <a:gd name="connsiteY17" fmla="*/ 1142819 h 1167428"/>
              <a:gd name="connsiteX18" fmla="*/ 520262 w 2977054"/>
              <a:gd name="connsiteY18" fmla="*/ 1140299 h 1167428"/>
              <a:gd name="connsiteX19" fmla="*/ 630621 w 2977054"/>
              <a:gd name="connsiteY19" fmla="*/ 867883 h 1167428"/>
              <a:gd name="connsiteX20" fmla="*/ 465083 w 2977054"/>
              <a:gd name="connsiteY20" fmla="*/ 800980 h 1167428"/>
              <a:gd name="connsiteX21" fmla="*/ 465084 w 2977054"/>
              <a:gd name="connsiteY21" fmla="*/ 795496 h 1167428"/>
              <a:gd name="connsiteX22" fmla="*/ 457201 w 2977054"/>
              <a:gd name="connsiteY22" fmla="*/ 748239 h 1167428"/>
              <a:gd name="connsiteX23" fmla="*/ 105105 w 2977054"/>
              <a:gd name="connsiteY23" fmla="*/ 539957 h 1167428"/>
              <a:gd name="connsiteX24" fmla="*/ 0 w 2977054"/>
              <a:gd name="connsiteY24" fmla="*/ 387684 h 1167428"/>
              <a:gd name="connsiteX25" fmla="*/ 693683 w 2977054"/>
              <a:gd name="connsiteY25" fmla="*/ 142670 h 1167428"/>
              <a:gd name="connsiteX26" fmla="*/ 835572 w 2977054"/>
              <a:gd name="connsiteY26" fmla="*/ 48077 h 1167428"/>
              <a:gd name="connsiteX27" fmla="*/ 1166648 w 2977054"/>
              <a:gd name="connsiteY27" fmla="*/ 780 h 1167428"/>
              <a:gd name="connsiteX28" fmla="*/ 1387366 w 2977054"/>
              <a:gd name="connsiteY28"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61287 w 2977054"/>
              <a:gd name="connsiteY12" fmla="*/ 867922 h 1167428"/>
              <a:gd name="connsiteX13" fmla="*/ 2977054 w 2977054"/>
              <a:gd name="connsiteY13" fmla="*/ 998352 h 1167428"/>
              <a:gd name="connsiteX14" fmla="*/ 2942897 w 2977054"/>
              <a:gd name="connsiteY14" fmla="*/ 1150941 h 1167428"/>
              <a:gd name="connsiteX15" fmla="*/ 1813035 w 2977054"/>
              <a:gd name="connsiteY15" fmla="*/ 1028230 h 1167428"/>
              <a:gd name="connsiteX16" fmla="*/ 1636987 w 2977054"/>
              <a:gd name="connsiteY16" fmla="*/ 1101793 h 1167428"/>
              <a:gd name="connsiteX17" fmla="*/ 1056290 w 2977054"/>
              <a:gd name="connsiteY17" fmla="*/ 1167428 h 1167428"/>
              <a:gd name="connsiteX18" fmla="*/ 772510 w 2977054"/>
              <a:gd name="connsiteY18" fmla="*/ 1142819 h 1167428"/>
              <a:gd name="connsiteX19" fmla="*/ 520262 w 2977054"/>
              <a:gd name="connsiteY19" fmla="*/ 1140299 h 1167428"/>
              <a:gd name="connsiteX20" fmla="*/ 630621 w 2977054"/>
              <a:gd name="connsiteY20" fmla="*/ 867883 h 1167428"/>
              <a:gd name="connsiteX21" fmla="*/ 465083 w 2977054"/>
              <a:gd name="connsiteY21" fmla="*/ 800980 h 1167428"/>
              <a:gd name="connsiteX22" fmla="*/ 465084 w 2977054"/>
              <a:gd name="connsiteY22" fmla="*/ 795496 h 1167428"/>
              <a:gd name="connsiteX23" fmla="*/ 457201 w 2977054"/>
              <a:gd name="connsiteY23" fmla="*/ 748239 h 1167428"/>
              <a:gd name="connsiteX24" fmla="*/ 105105 w 2977054"/>
              <a:gd name="connsiteY24" fmla="*/ 539957 h 1167428"/>
              <a:gd name="connsiteX25" fmla="*/ 0 w 2977054"/>
              <a:gd name="connsiteY25" fmla="*/ 387684 h 1167428"/>
              <a:gd name="connsiteX26" fmla="*/ 693683 w 2977054"/>
              <a:gd name="connsiteY26" fmla="*/ 142670 h 1167428"/>
              <a:gd name="connsiteX27" fmla="*/ 835572 w 2977054"/>
              <a:gd name="connsiteY27" fmla="*/ 48077 h 1167428"/>
              <a:gd name="connsiteX28" fmla="*/ 1166648 w 2977054"/>
              <a:gd name="connsiteY28" fmla="*/ 780 h 1167428"/>
              <a:gd name="connsiteX29" fmla="*/ 1387366 w 2977054"/>
              <a:gd name="connsiteY29"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61287 w 2977054"/>
              <a:gd name="connsiteY12" fmla="*/ 867922 h 1167428"/>
              <a:gd name="connsiteX13" fmla="*/ 2977054 w 2977054"/>
              <a:gd name="connsiteY13" fmla="*/ 998352 h 1167428"/>
              <a:gd name="connsiteX14" fmla="*/ 2942897 w 2977054"/>
              <a:gd name="connsiteY14" fmla="*/ 1150941 h 1167428"/>
              <a:gd name="connsiteX15" fmla="*/ 1813035 w 2977054"/>
              <a:gd name="connsiteY15" fmla="*/ 1028230 h 1167428"/>
              <a:gd name="connsiteX16" fmla="*/ 1636987 w 2977054"/>
              <a:gd name="connsiteY16" fmla="*/ 1101793 h 1167428"/>
              <a:gd name="connsiteX17" fmla="*/ 1056290 w 2977054"/>
              <a:gd name="connsiteY17" fmla="*/ 1167428 h 1167428"/>
              <a:gd name="connsiteX18" fmla="*/ 772510 w 2977054"/>
              <a:gd name="connsiteY18" fmla="*/ 1142819 h 1167428"/>
              <a:gd name="connsiteX19" fmla="*/ 520262 w 2977054"/>
              <a:gd name="connsiteY19" fmla="*/ 1140299 h 1167428"/>
              <a:gd name="connsiteX20" fmla="*/ 630621 w 2977054"/>
              <a:gd name="connsiteY20" fmla="*/ 867883 h 1167428"/>
              <a:gd name="connsiteX21" fmla="*/ 465083 w 2977054"/>
              <a:gd name="connsiteY21" fmla="*/ 800980 h 1167428"/>
              <a:gd name="connsiteX22" fmla="*/ 465084 w 2977054"/>
              <a:gd name="connsiteY22" fmla="*/ 795496 h 1167428"/>
              <a:gd name="connsiteX23" fmla="*/ 457201 w 2977054"/>
              <a:gd name="connsiteY23" fmla="*/ 748239 h 1167428"/>
              <a:gd name="connsiteX24" fmla="*/ 105105 w 2977054"/>
              <a:gd name="connsiteY24" fmla="*/ 539957 h 1167428"/>
              <a:gd name="connsiteX25" fmla="*/ 0 w 2977054"/>
              <a:gd name="connsiteY25" fmla="*/ 387684 h 1167428"/>
              <a:gd name="connsiteX26" fmla="*/ 693683 w 2977054"/>
              <a:gd name="connsiteY26" fmla="*/ 142670 h 1167428"/>
              <a:gd name="connsiteX27" fmla="*/ 835572 w 2977054"/>
              <a:gd name="connsiteY27" fmla="*/ 48077 h 1167428"/>
              <a:gd name="connsiteX28" fmla="*/ 1166648 w 2977054"/>
              <a:gd name="connsiteY28" fmla="*/ 780 h 1167428"/>
              <a:gd name="connsiteX29" fmla="*/ 1387366 w 2977054"/>
              <a:gd name="connsiteY29"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853556 w 2977054"/>
              <a:gd name="connsiteY12" fmla="*/ 858261 h 1167428"/>
              <a:gd name="connsiteX13" fmla="*/ 2961287 w 2977054"/>
              <a:gd name="connsiteY13" fmla="*/ 867922 h 1167428"/>
              <a:gd name="connsiteX14" fmla="*/ 2977054 w 2977054"/>
              <a:gd name="connsiteY14" fmla="*/ 998352 h 1167428"/>
              <a:gd name="connsiteX15" fmla="*/ 2942897 w 2977054"/>
              <a:gd name="connsiteY15" fmla="*/ 1150941 h 1167428"/>
              <a:gd name="connsiteX16" fmla="*/ 1813035 w 2977054"/>
              <a:gd name="connsiteY16" fmla="*/ 1028230 h 1167428"/>
              <a:gd name="connsiteX17" fmla="*/ 1636987 w 2977054"/>
              <a:gd name="connsiteY17" fmla="*/ 1101793 h 1167428"/>
              <a:gd name="connsiteX18" fmla="*/ 1056290 w 2977054"/>
              <a:gd name="connsiteY18" fmla="*/ 1167428 h 1167428"/>
              <a:gd name="connsiteX19" fmla="*/ 772510 w 2977054"/>
              <a:gd name="connsiteY19" fmla="*/ 1142819 h 1167428"/>
              <a:gd name="connsiteX20" fmla="*/ 520262 w 2977054"/>
              <a:gd name="connsiteY20" fmla="*/ 1140299 h 1167428"/>
              <a:gd name="connsiteX21" fmla="*/ 630621 w 2977054"/>
              <a:gd name="connsiteY21" fmla="*/ 867883 h 1167428"/>
              <a:gd name="connsiteX22" fmla="*/ 465083 w 2977054"/>
              <a:gd name="connsiteY22" fmla="*/ 800980 h 1167428"/>
              <a:gd name="connsiteX23" fmla="*/ 465084 w 2977054"/>
              <a:gd name="connsiteY23" fmla="*/ 795496 h 1167428"/>
              <a:gd name="connsiteX24" fmla="*/ 457201 w 2977054"/>
              <a:gd name="connsiteY24" fmla="*/ 748239 h 1167428"/>
              <a:gd name="connsiteX25" fmla="*/ 105105 w 2977054"/>
              <a:gd name="connsiteY25" fmla="*/ 539957 h 1167428"/>
              <a:gd name="connsiteX26" fmla="*/ 0 w 2977054"/>
              <a:gd name="connsiteY26" fmla="*/ 387684 h 1167428"/>
              <a:gd name="connsiteX27" fmla="*/ 693683 w 2977054"/>
              <a:gd name="connsiteY27" fmla="*/ 142670 h 1167428"/>
              <a:gd name="connsiteX28" fmla="*/ 835572 w 2977054"/>
              <a:gd name="connsiteY28" fmla="*/ 48077 h 1167428"/>
              <a:gd name="connsiteX29" fmla="*/ 1166648 w 2977054"/>
              <a:gd name="connsiteY29" fmla="*/ 780 h 1167428"/>
              <a:gd name="connsiteX30" fmla="*/ 1387366 w 2977054"/>
              <a:gd name="connsiteY30"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45522 w 2977054"/>
              <a:gd name="connsiteY12" fmla="*/ 867922 h 1167428"/>
              <a:gd name="connsiteX13" fmla="*/ 2853556 w 2977054"/>
              <a:gd name="connsiteY13" fmla="*/ 858261 h 1167428"/>
              <a:gd name="connsiteX14" fmla="*/ 2961287 w 2977054"/>
              <a:gd name="connsiteY14" fmla="*/ 867922 h 1167428"/>
              <a:gd name="connsiteX15" fmla="*/ 2977054 w 2977054"/>
              <a:gd name="connsiteY15" fmla="*/ 998352 h 1167428"/>
              <a:gd name="connsiteX16" fmla="*/ 2942897 w 2977054"/>
              <a:gd name="connsiteY16" fmla="*/ 1150941 h 1167428"/>
              <a:gd name="connsiteX17" fmla="*/ 1813035 w 2977054"/>
              <a:gd name="connsiteY17" fmla="*/ 1028230 h 1167428"/>
              <a:gd name="connsiteX18" fmla="*/ 1636987 w 2977054"/>
              <a:gd name="connsiteY18" fmla="*/ 1101793 h 1167428"/>
              <a:gd name="connsiteX19" fmla="*/ 1056290 w 2977054"/>
              <a:gd name="connsiteY19" fmla="*/ 1167428 h 1167428"/>
              <a:gd name="connsiteX20" fmla="*/ 772510 w 2977054"/>
              <a:gd name="connsiteY20" fmla="*/ 1142819 h 1167428"/>
              <a:gd name="connsiteX21" fmla="*/ 520262 w 2977054"/>
              <a:gd name="connsiteY21" fmla="*/ 1140299 h 1167428"/>
              <a:gd name="connsiteX22" fmla="*/ 630621 w 2977054"/>
              <a:gd name="connsiteY22" fmla="*/ 867883 h 1167428"/>
              <a:gd name="connsiteX23" fmla="*/ 465083 w 2977054"/>
              <a:gd name="connsiteY23" fmla="*/ 800980 h 1167428"/>
              <a:gd name="connsiteX24" fmla="*/ 465084 w 2977054"/>
              <a:gd name="connsiteY24" fmla="*/ 795496 h 1167428"/>
              <a:gd name="connsiteX25" fmla="*/ 457201 w 2977054"/>
              <a:gd name="connsiteY25" fmla="*/ 748239 h 1167428"/>
              <a:gd name="connsiteX26" fmla="*/ 105105 w 2977054"/>
              <a:gd name="connsiteY26" fmla="*/ 539957 h 1167428"/>
              <a:gd name="connsiteX27" fmla="*/ 0 w 2977054"/>
              <a:gd name="connsiteY27" fmla="*/ 387684 h 1167428"/>
              <a:gd name="connsiteX28" fmla="*/ 693683 w 2977054"/>
              <a:gd name="connsiteY28" fmla="*/ 142670 h 1167428"/>
              <a:gd name="connsiteX29" fmla="*/ 835572 w 2977054"/>
              <a:gd name="connsiteY29" fmla="*/ 48077 h 1167428"/>
              <a:gd name="connsiteX30" fmla="*/ 1166648 w 2977054"/>
              <a:gd name="connsiteY30" fmla="*/ 780 h 1167428"/>
              <a:gd name="connsiteX31" fmla="*/ 1387366 w 2977054"/>
              <a:gd name="connsiteY31"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793122 w 2977054"/>
              <a:gd name="connsiteY12" fmla="*/ 858261 h 1167428"/>
              <a:gd name="connsiteX13" fmla="*/ 2945522 w 2977054"/>
              <a:gd name="connsiteY13" fmla="*/ 867922 h 1167428"/>
              <a:gd name="connsiteX14" fmla="*/ 2853556 w 2977054"/>
              <a:gd name="connsiteY14" fmla="*/ 858261 h 1167428"/>
              <a:gd name="connsiteX15" fmla="*/ 2961287 w 2977054"/>
              <a:gd name="connsiteY15" fmla="*/ 867922 h 1167428"/>
              <a:gd name="connsiteX16" fmla="*/ 2977054 w 2977054"/>
              <a:gd name="connsiteY16" fmla="*/ 998352 h 1167428"/>
              <a:gd name="connsiteX17" fmla="*/ 2942897 w 2977054"/>
              <a:gd name="connsiteY17" fmla="*/ 1150941 h 1167428"/>
              <a:gd name="connsiteX18" fmla="*/ 1813035 w 2977054"/>
              <a:gd name="connsiteY18" fmla="*/ 1028230 h 1167428"/>
              <a:gd name="connsiteX19" fmla="*/ 1636987 w 2977054"/>
              <a:gd name="connsiteY19" fmla="*/ 1101793 h 1167428"/>
              <a:gd name="connsiteX20" fmla="*/ 1056290 w 2977054"/>
              <a:gd name="connsiteY20" fmla="*/ 1167428 h 1167428"/>
              <a:gd name="connsiteX21" fmla="*/ 772510 w 2977054"/>
              <a:gd name="connsiteY21" fmla="*/ 1142819 h 1167428"/>
              <a:gd name="connsiteX22" fmla="*/ 520262 w 2977054"/>
              <a:gd name="connsiteY22" fmla="*/ 1140299 h 1167428"/>
              <a:gd name="connsiteX23" fmla="*/ 630621 w 2977054"/>
              <a:gd name="connsiteY23" fmla="*/ 867883 h 1167428"/>
              <a:gd name="connsiteX24" fmla="*/ 465083 w 2977054"/>
              <a:gd name="connsiteY24" fmla="*/ 800980 h 1167428"/>
              <a:gd name="connsiteX25" fmla="*/ 465084 w 2977054"/>
              <a:gd name="connsiteY25" fmla="*/ 795496 h 1167428"/>
              <a:gd name="connsiteX26" fmla="*/ 457201 w 2977054"/>
              <a:gd name="connsiteY26" fmla="*/ 748239 h 1167428"/>
              <a:gd name="connsiteX27" fmla="*/ 105105 w 2977054"/>
              <a:gd name="connsiteY27" fmla="*/ 539957 h 1167428"/>
              <a:gd name="connsiteX28" fmla="*/ 0 w 2977054"/>
              <a:gd name="connsiteY28" fmla="*/ 387684 h 1167428"/>
              <a:gd name="connsiteX29" fmla="*/ 693683 w 2977054"/>
              <a:gd name="connsiteY29" fmla="*/ 142670 h 1167428"/>
              <a:gd name="connsiteX30" fmla="*/ 835572 w 2977054"/>
              <a:gd name="connsiteY30" fmla="*/ 48077 h 1167428"/>
              <a:gd name="connsiteX31" fmla="*/ 1166648 w 2977054"/>
              <a:gd name="connsiteY31" fmla="*/ 780 h 1167428"/>
              <a:gd name="connsiteX32" fmla="*/ 1387366 w 2977054"/>
              <a:gd name="connsiteY32"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29756 w 2977054"/>
              <a:gd name="connsiteY12" fmla="*/ 867922 h 1167428"/>
              <a:gd name="connsiteX13" fmla="*/ 2793122 w 2977054"/>
              <a:gd name="connsiteY13" fmla="*/ 858261 h 1167428"/>
              <a:gd name="connsiteX14" fmla="*/ 2945522 w 2977054"/>
              <a:gd name="connsiteY14" fmla="*/ 867922 h 1167428"/>
              <a:gd name="connsiteX15" fmla="*/ 2853556 w 2977054"/>
              <a:gd name="connsiteY15" fmla="*/ 858261 h 1167428"/>
              <a:gd name="connsiteX16" fmla="*/ 2961287 w 2977054"/>
              <a:gd name="connsiteY16" fmla="*/ 867922 h 1167428"/>
              <a:gd name="connsiteX17" fmla="*/ 2977054 w 2977054"/>
              <a:gd name="connsiteY17" fmla="*/ 998352 h 1167428"/>
              <a:gd name="connsiteX18" fmla="*/ 2942897 w 2977054"/>
              <a:gd name="connsiteY18" fmla="*/ 1150941 h 1167428"/>
              <a:gd name="connsiteX19" fmla="*/ 1813035 w 2977054"/>
              <a:gd name="connsiteY19" fmla="*/ 1028230 h 1167428"/>
              <a:gd name="connsiteX20" fmla="*/ 1636987 w 2977054"/>
              <a:gd name="connsiteY20" fmla="*/ 1101793 h 1167428"/>
              <a:gd name="connsiteX21" fmla="*/ 1056290 w 2977054"/>
              <a:gd name="connsiteY21" fmla="*/ 1167428 h 1167428"/>
              <a:gd name="connsiteX22" fmla="*/ 772510 w 2977054"/>
              <a:gd name="connsiteY22" fmla="*/ 1142819 h 1167428"/>
              <a:gd name="connsiteX23" fmla="*/ 520262 w 2977054"/>
              <a:gd name="connsiteY23" fmla="*/ 1140299 h 1167428"/>
              <a:gd name="connsiteX24" fmla="*/ 630621 w 2977054"/>
              <a:gd name="connsiteY24" fmla="*/ 867883 h 1167428"/>
              <a:gd name="connsiteX25" fmla="*/ 465083 w 2977054"/>
              <a:gd name="connsiteY25" fmla="*/ 800980 h 1167428"/>
              <a:gd name="connsiteX26" fmla="*/ 465084 w 2977054"/>
              <a:gd name="connsiteY26" fmla="*/ 795496 h 1167428"/>
              <a:gd name="connsiteX27" fmla="*/ 457201 w 2977054"/>
              <a:gd name="connsiteY27" fmla="*/ 748239 h 1167428"/>
              <a:gd name="connsiteX28" fmla="*/ 105105 w 2977054"/>
              <a:gd name="connsiteY28" fmla="*/ 539957 h 1167428"/>
              <a:gd name="connsiteX29" fmla="*/ 0 w 2977054"/>
              <a:gd name="connsiteY29" fmla="*/ 387684 h 1167428"/>
              <a:gd name="connsiteX30" fmla="*/ 693683 w 2977054"/>
              <a:gd name="connsiteY30" fmla="*/ 142670 h 1167428"/>
              <a:gd name="connsiteX31" fmla="*/ 835572 w 2977054"/>
              <a:gd name="connsiteY31" fmla="*/ 48077 h 1167428"/>
              <a:gd name="connsiteX32" fmla="*/ 1166648 w 2977054"/>
              <a:gd name="connsiteY32" fmla="*/ 780 h 1167428"/>
              <a:gd name="connsiteX33" fmla="*/ 1387366 w 2977054"/>
              <a:gd name="connsiteY33"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2927131 w 2977054"/>
              <a:gd name="connsiteY11" fmla="*/ 870758 h 1167428"/>
              <a:gd name="connsiteX12" fmla="*/ 2929756 w 2977054"/>
              <a:gd name="connsiteY12" fmla="*/ 867922 h 1167428"/>
              <a:gd name="connsiteX13" fmla="*/ 2793122 w 2977054"/>
              <a:gd name="connsiteY13" fmla="*/ 858261 h 1167428"/>
              <a:gd name="connsiteX14" fmla="*/ 2945522 w 2977054"/>
              <a:gd name="connsiteY14" fmla="*/ 867922 h 1167428"/>
              <a:gd name="connsiteX15" fmla="*/ 2853556 w 2977054"/>
              <a:gd name="connsiteY15" fmla="*/ 858261 h 1167428"/>
              <a:gd name="connsiteX16" fmla="*/ 2961287 w 2977054"/>
              <a:gd name="connsiteY16" fmla="*/ 867922 h 1167428"/>
              <a:gd name="connsiteX17" fmla="*/ 2977054 w 2977054"/>
              <a:gd name="connsiteY17" fmla="*/ 998352 h 1167428"/>
              <a:gd name="connsiteX18" fmla="*/ 2942897 w 2977054"/>
              <a:gd name="connsiteY18" fmla="*/ 1150941 h 1167428"/>
              <a:gd name="connsiteX19" fmla="*/ 1813035 w 2977054"/>
              <a:gd name="connsiteY19" fmla="*/ 1028230 h 1167428"/>
              <a:gd name="connsiteX20" fmla="*/ 1636987 w 2977054"/>
              <a:gd name="connsiteY20" fmla="*/ 1101793 h 1167428"/>
              <a:gd name="connsiteX21" fmla="*/ 1056290 w 2977054"/>
              <a:gd name="connsiteY21" fmla="*/ 1167428 h 1167428"/>
              <a:gd name="connsiteX22" fmla="*/ 772510 w 2977054"/>
              <a:gd name="connsiteY22" fmla="*/ 1142819 h 1167428"/>
              <a:gd name="connsiteX23" fmla="*/ 520262 w 2977054"/>
              <a:gd name="connsiteY23" fmla="*/ 1140299 h 1167428"/>
              <a:gd name="connsiteX24" fmla="*/ 630621 w 2977054"/>
              <a:gd name="connsiteY24" fmla="*/ 867883 h 1167428"/>
              <a:gd name="connsiteX25" fmla="*/ 465083 w 2977054"/>
              <a:gd name="connsiteY25" fmla="*/ 800980 h 1167428"/>
              <a:gd name="connsiteX26" fmla="*/ 465084 w 2977054"/>
              <a:gd name="connsiteY26" fmla="*/ 795496 h 1167428"/>
              <a:gd name="connsiteX27" fmla="*/ 457201 w 2977054"/>
              <a:gd name="connsiteY27" fmla="*/ 748239 h 1167428"/>
              <a:gd name="connsiteX28" fmla="*/ 105105 w 2977054"/>
              <a:gd name="connsiteY28" fmla="*/ 539957 h 1167428"/>
              <a:gd name="connsiteX29" fmla="*/ 0 w 2977054"/>
              <a:gd name="connsiteY29" fmla="*/ 387684 h 1167428"/>
              <a:gd name="connsiteX30" fmla="*/ 693683 w 2977054"/>
              <a:gd name="connsiteY30" fmla="*/ 142670 h 1167428"/>
              <a:gd name="connsiteX31" fmla="*/ 835572 w 2977054"/>
              <a:gd name="connsiteY31" fmla="*/ 48077 h 1167428"/>
              <a:gd name="connsiteX32" fmla="*/ 1166648 w 2977054"/>
              <a:gd name="connsiteY32" fmla="*/ 780 h 1167428"/>
              <a:gd name="connsiteX33" fmla="*/ 1387366 w 2977054"/>
              <a:gd name="connsiteY33"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636987 w 3087414"/>
              <a:gd name="connsiteY20" fmla="*/ 1101793 h 1167428"/>
              <a:gd name="connsiteX21" fmla="*/ 1056290 w 3087414"/>
              <a:gd name="connsiteY21" fmla="*/ 1167428 h 1167428"/>
              <a:gd name="connsiteX22" fmla="*/ 772510 w 3087414"/>
              <a:gd name="connsiteY22" fmla="*/ 1142819 h 1167428"/>
              <a:gd name="connsiteX23" fmla="*/ 520262 w 3087414"/>
              <a:gd name="connsiteY23" fmla="*/ 1140299 h 1167428"/>
              <a:gd name="connsiteX24" fmla="*/ 630621 w 3087414"/>
              <a:gd name="connsiteY24" fmla="*/ 867883 h 1167428"/>
              <a:gd name="connsiteX25" fmla="*/ 465083 w 3087414"/>
              <a:gd name="connsiteY25" fmla="*/ 800980 h 1167428"/>
              <a:gd name="connsiteX26" fmla="*/ 465084 w 3087414"/>
              <a:gd name="connsiteY26" fmla="*/ 795496 h 1167428"/>
              <a:gd name="connsiteX27" fmla="*/ 457201 w 3087414"/>
              <a:gd name="connsiteY27" fmla="*/ 748239 h 1167428"/>
              <a:gd name="connsiteX28" fmla="*/ 105105 w 3087414"/>
              <a:gd name="connsiteY28" fmla="*/ 539957 h 1167428"/>
              <a:gd name="connsiteX29" fmla="*/ 0 w 3087414"/>
              <a:gd name="connsiteY29" fmla="*/ 387684 h 1167428"/>
              <a:gd name="connsiteX30" fmla="*/ 693683 w 3087414"/>
              <a:gd name="connsiteY30" fmla="*/ 142670 h 1167428"/>
              <a:gd name="connsiteX31" fmla="*/ 835572 w 3087414"/>
              <a:gd name="connsiteY31" fmla="*/ 48077 h 1167428"/>
              <a:gd name="connsiteX32" fmla="*/ 1166648 w 3087414"/>
              <a:gd name="connsiteY32" fmla="*/ 780 h 1167428"/>
              <a:gd name="connsiteX33" fmla="*/ 1387366 w 3087414"/>
              <a:gd name="connsiteY33"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823542 w 3087414"/>
              <a:gd name="connsiteY20" fmla="*/ 1012845 h 1167428"/>
              <a:gd name="connsiteX21" fmla="*/ 1636987 w 3087414"/>
              <a:gd name="connsiteY21" fmla="*/ 1101793 h 1167428"/>
              <a:gd name="connsiteX22" fmla="*/ 1056290 w 3087414"/>
              <a:gd name="connsiteY22" fmla="*/ 1167428 h 1167428"/>
              <a:gd name="connsiteX23" fmla="*/ 772510 w 3087414"/>
              <a:gd name="connsiteY23" fmla="*/ 1142819 h 1167428"/>
              <a:gd name="connsiteX24" fmla="*/ 520262 w 3087414"/>
              <a:gd name="connsiteY24" fmla="*/ 1140299 h 1167428"/>
              <a:gd name="connsiteX25" fmla="*/ 630621 w 3087414"/>
              <a:gd name="connsiteY25" fmla="*/ 867883 h 1167428"/>
              <a:gd name="connsiteX26" fmla="*/ 465083 w 3087414"/>
              <a:gd name="connsiteY26" fmla="*/ 800980 h 1167428"/>
              <a:gd name="connsiteX27" fmla="*/ 465084 w 3087414"/>
              <a:gd name="connsiteY27" fmla="*/ 795496 h 1167428"/>
              <a:gd name="connsiteX28" fmla="*/ 457201 w 3087414"/>
              <a:gd name="connsiteY28" fmla="*/ 748239 h 1167428"/>
              <a:gd name="connsiteX29" fmla="*/ 105105 w 3087414"/>
              <a:gd name="connsiteY29" fmla="*/ 539957 h 1167428"/>
              <a:gd name="connsiteX30" fmla="*/ 0 w 3087414"/>
              <a:gd name="connsiteY30" fmla="*/ 387684 h 1167428"/>
              <a:gd name="connsiteX31" fmla="*/ 693683 w 3087414"/>
              <a:gd name="connsiteY31" fmla="*/ 142670 h 1167428"/>
              <a:gd name="connsiteX32" fmla="*/ 835572 w 3087414"/>
              <a:gd name="connsiteY32" fmla="*/ 48077 h 1167428"/>
              <a:gd name="connsiteX33" fmla="*/ 1166648 w 3087414"/>
              <a:gd name="connsiteY33" fmla="*/ 780 h 1167428"/>
              <a:gd name="connsiteX34" fmla="*/ 1387366 w 3087414"/>
              <a:gd name="connsiteY34"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823542 w 3087414"/>
              <a:gd name="connsiteY20" fmla="*/ 1012845 h 1167428"/>
              <a:gd name="connsiteX21" fmla="*/ 1636987 w 3087414"/>
              <a:gd name="connsiteY21" fmla="*/ 1101793 h 1167428"/>
              <a:gd name="connsiteX22" fmla="*/ 1056290 w 3087414"/>
              <a:gd name="connsiteY22" fmla="*/ 1167428 h 1167428"/>
              <a:gd name="connsiteX23" fmla="*/ 772510 w 3087414"/>
              <a:gd name="connsiteY23" fmla="*/ 1142819 h 1167428"/>
              <a:gd name="connsiteX24" fmla="*/ 520262 w 3087414"/>
              <a:gd name="connsiteY24" fmla="*/ 1140299 h 1167428"/>
              <a:gd name="connsiteX25" fmla="*/ 630621 w 3087414"/>
              <a:gd name="connsiteY25" fmla="*/ 867883 h 1167428"/>
              <a:gd name="connsiteX26" fmla="*/ 465083 w 3087414"/>
              <a:gd name="connsiteY26" fmla="*/ 800980 h 1167428"/>
              <a:gd name="connsiteX27" fmla="*/ 465084 w 3087414"/>
              <a:gd name="connsiteY27" fmla="*/ 795496 h 1167428"/>
              <a:gd name="connsiteX28" fmla="*/ 457201 w 3087414"/>
              <a:gd name="connsiteY28" fmla="*/ 748239 h 1167428"/>
              <a:gd name="connsiteX29" fmla="*/ 105105 w 3087414"/>
              <a:gd name="connsiteY29" fmla="*/ 539957 h 1167428"/>
              <a:gd name="connsiteX30" fmla="*/ 0 w 3087414"/>
              <a:gd name="connsiteY30" fmla="*/ 387684 h 1167428"/>
              <a:gd name="connsiteX31" fmla="*/ 693683 w 3087414"/>
              <a:gd name="connsiteY31" fmla="*/ 142670 h 1167428"/>
              <a:gd name="connsiteX32" fmla="*/ 835572 w 3087414"/>
              <a:gd name="connsiteY32" fmla="*/ 48077 h 1167428"/>
              <a:gd name="connsiteX33" fmla="*/ 1166648 w 3087414"/>
              <a:gd name="connsiteY33" fmla="*/ 780 h 1167428"/>
              <a:gd name="connsiteX34" fmla="*/ 1387366 w 3087414"/>
              <a:gd name="connsiteY34"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823542 w 3087414"/>
              <a:gd name="connsiteY20" fmla="*/ 1012845 h 1167428"/>
              <a:gd name="connsiteX21" fmla="*/ 1636987 w 3087414"/>
              <a:gd name="connsiteY21" fmla="*/ 1101793 h 1167428"/>
              <a:gd name="connsiteX22" fmla="*/ 1056290 w 3087414"/>
              <a:gd name="connsiteY22" fmla="*/ 1167428 h 1167428"/>
              <a:gd name="connsiteX23" fmla="*/ 772510 w 3087414"/>
              <a:gd name="connsiteY23" fmla="*/ 1142819 h 1167428"/>
              <a:gd name="connsiteX24" fmla="*/ 520262 w 3087414"/>
              <a:gd name="connsiteY24" fmla="*/ 1140299 h 1167428"/>
              <a:gd name="connsiteX25" fmla="*/ 630621 w 3087414"/>
              <a:gd name="connsiteY25" fmla="*/ 867883 h 1167428"/>
              <a:gd name="connsiteX26" fmla="*/ 465083 w 3087414"/>
              <a:gd name="connsiteY26" fmla="*/ 800980 h 1167428"/>
              <a:gd name="connsiteX27" fmla="*/ 465084 w 3087414"/>
              <a:gd name="connsiteY27" fmla="*/ 795496 h 1167428"/>
              <a:gd name="connsiteX28" fmla="*/ 457201 w 3087414"/>
              <a:gd name="connsiteY28" fmla="*/ 748239 h 1167428"/>
              <a:gd name="connsiteX29" fmla="*/ 105105 w 3087414"/>
              <a:gd name="connsiteY29" fmla="*/ 539957 h 1167428"/>
              <a:gd name="connsiteX30" fmla="*/ 0 w 3087414"/>
              <a:gd name="connsiteY30" fmla="*/ 387684 h 1167428"/>
              <a:gd name="connsiteX31" fmla="*/ 693683 w 3087414"/>
              <a:gd name="connsiteY31" fmla="*/ 142670 h 1167428"/>
              <a:gd name="connsiteX32" fmla="*/ 835572 w 3087414"/>
              <a:gd name="connsiteY32" fmla="*/ 48077 h 1167428"/>
              <a:gd name="connsiteX33" fmla="*/ 1166648 w 3087414"/>
              <a:gd name="connsiteY33" fmla="*/ 780 h 1167428"/>
              <a:gd name="connsiteX34" fmla="*/ 1387366 w 3087414"/>
              <a:gd name="connsiteY34" fmla="*/ 63842 h 1167428"/>
              <a:gd name="connsiteX0" fmla="*/ 1387366 w 3087414"/>
              <a:gd name="connsiteY0" fmla="*/ 63842 h 1206407"/>
              <a:gd name="connsiteX1" fmla="*/ 1497724 w 3087414"/>
              <a:gd name="connsiteY1" fmla="*/ 79608 h 1206407"/>
              <a:gd name="connsiteX2" fmla="*/ 1639614 w 3087414"/>
              <a:gd name="connsiteY2" fmla="*/ 158435 h 1206407"/>
              <a:gd name="connsiteX3" fmla="*/ 1718441 w 3087414"/>
              <a:gd name="connsiteY3" fmla="*/ 316090 h 1206407"/>
              <a:gd name="connsiteX4" fmla="*/ 2480441 w 3087414"/>
              <a:gd name="connsiteY4" fmla="*/ 536808 h 1206407"/>
              <a:gd name="connsiteX5" fmla="*/ 2472560 w 3087414"/>
              <a:gd name="connsiteY5" fmla="*/ 621345 h 1206407"/>
              <a:gd name="connsiteX6" fmla="*/ 2559268 w 3087414"/>
              <a:gd name="connsiteY6" fmla="*/ 607063 h 1206407"/>
              <a:gd name="connsiteX7" fmla="*/ 2727433 w 3087414"/>
              <a:gd name="connsiteY7" fmla="*/ 607063 h 1206407"/>
              <a:gd name="connsiteX8" fmla="*/ 2722178 w 3087414"/>
              <a:gd name="connsiteY8" fmla="*/ 756816 h 1206407"/>
              <a:gd name="connsiteX9" fmla="*/ 2937642 w 3087414"/>
              <a:gd name="connsiteY9" fmla="*/ 857456 h 1206407"/>
              <a:gd name="connsiteX10" fmla="*/ 3087414 w 3087414"/>
              <a:gd name="connsiteY10" fmla="*/ 867883 h 1206407"/>
              <a:gd name="connsiteX11" fmla="*/ 2927131 w 3087414"/>
              <a:gd name="connsiteY11" fmla="*/ 870758 h 1206407"/>
              <a:gd name="connsiteX12" fmla="*/ 2929756 w 3087414"/>
              <a:gd name="connsiteY12" fmla="*/ 867922 h 1206407"/>
              <a:gd name="connsiteX13" fmla="*/ 2793122 w 3087414"/>
              <a:gd name="connsiteY13" fmla="*/ 858261 h 1206407"/>
              <a:gd name="connsiteX14" fmla="*/ 2945522 w 3087414"/>
              <a:gd name="connsiteY14" fmla="*/ 867922 h 1206407"/>
              <a:gd name="connsiteX15" fmla="*/ 2853556 w 3087414"/>
              <a:gd name="connsiteY15" fmla="*/ 858261 h 1206407"/>
              <a:gd name="connsiteX16" fmla="*/ 2961287 w 3087414"/>
              <a:gd name="connsiteY16" fmla="*/ 867922 h 1206407"/>
              <a:gd name="connsiteX17" fmla="*/ 2977054 w 3087414"/>
              <a:gd name="connsiteY17" fmla="*/ 998352 h 1206407"/>
              <a:gd name="connsiteX18" fmla="*/ 2942897 w 3087414"/>
              <a:gd name="connsiteY18" fmla="*/ 1150941 h 1206407"/>
              <a:gd name="connsiteX19" fmla="*/ 1813035 w 3087414"/>
              <a:gd name="connsiteY19" fmla="*/ 1028230 h 1206407"/>
              <a:gd name="connsiteX20" fmla="*/ 1823542 w 3087414"/>
              <a:gd name="connsiteY20" fmla="*/ 1012845 h 1206407"/>
              <a:gd name="connsiteX21" fmla="*/ 1807777 w 3087414"/>
              <a:gd name="connsiteY21" fmla="*/ 1191582 h 1206407"/>
              <a:gd name="connsiteX22" fmla="*/ 1636987 w 3087414"/>
              <a:gd name="connsiteY22" fmla="*/ 1101793 h 1206407"/>
              <a:gd name="connsiteX23" fmla="*/ 1056290 w 3087414"/>
              <a:gd name="connsiteY23" fmla="*/ 1167428 h 1206407"/>
              <a:gd name="connsiteX24" fmla="*/ 772510 w 3087414"/>
              <a:gd name="connsiteY24" fmla="*/ 1142819 h 1206407"/>
              <a:gd name="connsiteX25" fmla="*/ 520262 w 3087414"/>
              <a:gd name="connsiteY25" fmla="*/ 1140299 h 1206407"/>
              <a:gd name="connsiteX26" fmla="*/ 630621 w 3087414"/>
              <a:gd name="connsiteY26" fmla="*/ 867883 h 1206407"/>
              <a:gd name="connsiteX27" fmla="*/ 465083 w 3087414"/>
              <a:gd name="connsiteY27" fmla="*/ 800980 h 1206407"/>
              <a:gd name="connsiteX28" fmla="*/ 465084 w 3087414"/>
              <a:gd name="connsiteY28" fmla="*/ 795496 h 1206407"/>
              <a:gd name="connsiteX29" fmla="*/ 457201 w 3087414"/>
              <a:gd name="connsiteY29" fmla="*/ 748239 h 1206407"/>
              <a:gd name="connsiteX30" fmla="*/ 105105 w 3087414"/>
              <a:gd name="connsiteY30" fmla="*/ 539957 h 1206407"/>
              <a:gd name="connsiteX31" fmla="*/ 0 w 3087414"/>
              <a:gd name="connsiteY31" fmla="*/ 387684 h 1206407"/>
              <a:gd name="connsiteX32" fmla="*/ 693683 w 3087414"/>
              <a:gd name="connsiteY32" fmla="*/ 142670 h 1206407"/>
              <a:gd name="connsiteX33" fmla="*/ 835572 w 3087414"/>
              <a:gd name="connsiteY33" fmla="*/ 48077 h 1206407"/>
              <a:gd name="connsiteX34" fmla="*/ 1166648 w 3087414"/>
              <a:gd name="connsiteY34" fmla="*/ 780 h 1206407"/>
              <a:gd name="connsiteX35" fmla="*/ 1387366 w 3087414"/>
              <a:gd name="connsiteY35" fmla="*/ 63842 h 1206407"/>
              <a:gd name="connsiteX0" fmla="*/ 1387366 w 3087414"/>
              <a:gd name="connsiteY0" fmla="*/ 63842 h 1288819"/>
              <a:gd name="connsiteX1" fmla="*/ 1497724 w 3087414"/>
              <a:gd name="connsiteY1" fmla="*/ 79608 h 1288819"/>
              <a:gd name="connsiteX2" fmla="*/ 1639614 w 3087414"/>
              <a:gd name="connsiteY2" fmla="*/ 158435 h 1288819"/>
              <a:gd name="connsiteX3" fmla="*/ 1718441 w 3087414"/>
              <a:gd name="connsiteY3" fmla="*/ 316090 h 1288819"/>
              <a:gd name="connsiteX4" fmla="*/ 2480441 w 3087414"/>
              <a:gd name="connsiteY4" fmla="*/ 536808 h 1288819"/>
              <a:gd name="connsiteX5" fmla="*/ 2472560 w 3087414"/>
              <a:gd name="connsiteY5" fmla="*/ 621345 h 1288819"/>
              <a:gd name="connsiteX6" fmla="*/ 2559268 w 3087414"/>
              <a:gd name="connsiteY6" fmla="*/ 607063 h 1288819"/>
              <a:gd name="connsiteX7" fmla="*/ 2727433 w 3087414"/>
              <a:gd name="connsiteY7" fmla="*/ 607063 h 1288819"/>
              <a:gd name="connsiteX8" fmla="*/ 2722178 w 3087414"/>
              <a:gd name="connsiteY8" fmla="*/ 756816 h 1288819"/>
              <a:gd name="connsiteX9" fmla="*/ 2937642 w 3087414"/>
              <a:gd name="connsiteY9" fmla="*/ 857456 h 1288819"/>
              <a:gd name="connsiteX10" fmla="*/ 3087414 w 3087414"/>
              <a:gd name="connsiteY10" fmla="*/ 867883 h 1288819"/>
              <a:gd name="connsiteX11" fmla="*/ 2927131 w 3087414"/>
              <a:gd name="connsiteY11" fmla="*/ 870758 h 1288819"/>
              <a:gd name="connsiteX12" fmla="*/ 2929756 w 3087414"/>
              <a:gd name="connsiteY12" fmla="*/ 867922 h 1288819"/>
              <a:gd name="connsiteX13" fmla="*/ 2793122 w 3087414"/>
              <a:gd name="connsiteY13" fmla="*/ 858261 h 1288819"/>
              <a:gd name="connsiteX14" fmla="*/ 2945522 w 3087414"/>
              <a:gd name="connsiteY14" fmla="*/ 867922 h 1288819"/>
              <a:gd name="connsiteX15" fmla="*/ 2853556 w 3087414"/>
              <a:gd name="connsiteY15" fmla="*/ 858261 h 1288819"/>
              <a:gd name="connsiteX16" fmla="*/ 2961287 w 3087414"/>
              <a:gd name="connsiteY16" fmla="*/ 867922 h 1288819"/>
              <a:gd name="connsiteX17" fmla="*/ 2977054 w 3087414"/>
              <a:gd name="connsiteY17" fmla="*/ 998352 h 1288819"/>
              <a:gd name="connsiteX18" fmla="*/ 2942897 w 3087414"/>
              <a:gd name="connsiteY18" fmla="*/ 1150941 h 1288819"/>
              <a:gd name="connsiteX19" fmla="*/ 1813035 w 3087414"/>
              <a:gd name="connsiteY19" fmla="*/ 1028230 h 1288819"/>
              <a:gd name="connsiteX20" fmla="*/ 1823542 w 3087414"/>
              <a:gd name="connsiteY20" fmla="*/ 1152936 h 1288819"/>
              <a:gd name="connsiteX21" fmla="*/ 1807777 w 3087414"/>
              <a:gd name="connsiteY21" fmla="*/ 1191582 h 1288819"/>
              <a:gd name="connsiteX22" fmla="*/ 1636987 w 3087414"/>
              <a:gd name="connsiteY22" fmla="*/ 1101793 h 1288819"/>
              <a:gd name="connsiteX23" fmla="*/ 1056290 w 3087414"/>
              <a:gd name="connsiteY23" fmla="*/ 1167428 h 1288819"/>
              <a:gd name="connsiteX24" fmla="*/ 772510 w 3087414"/>
              <a:gd name="connsiteY24" fmla="*/ 1142819 h 1288819"/>
              <a:gd name="connsiteX25" fmla="*/ 520262 w 3087414"/>
              <a:gd name="connsiteY25" fmla="*/ 1140299 h 1288819"/>
              <a:gd name="connsiteX26" fmla="*/ 630621 w 3087414"/>
              <a:gd name="connsiteY26" fmla="*/ 867883 h 1288819"/>
              <a:gd name="connsiteX27" fmla="*/ 465083 w 3087414"/>
              <a:gd name="connsiteY27" fmla="*/ 800980 h 1288819"/>
              <a:gd name="connsiteX28" fmla="*/ 465084 w 3087414"/>
              <a:gd name="connsiteY28" fmla="*/ 795496 h 1288819"/>
              <a:gd name="connsiteX29" fmla="*/ 457201 w 3087414"/>
              <a:gd name="connsiteY29" fmla="*/ 748239 h 1288819"/>
              <a:gd name="connsiteX30" fmla="*/ 105105 w 3087414"/>
              <a:gd name="connsiteY30" fmla="*/ 539957 h 1288819"/>
              <a:gd name="connsiteX31" fmla="*/ 0 w 3087414"/>
              <a:gd name="connsiteY31" fmla="*/ 387684 h 1288819"/>
              <a:gd name="connsiteX32" fmla="*/ 693683 w 3087414"/>
              <a:gd name="connsiteY32" fmla="*/ 142670 h 1288819"/>
              <a:gd name="connsiteX33" fmla="*/ 835572 w 3087414"/>
              <a:gd name="connsiteY33" fmla="*/ 48077 h 1288819"/>
              <a:gd name="connsiteX34" fmla="*/ 1166648 w 3087414"/>
              <a:gd name="connsiteY34" fmla="*/ 780 h 1288819"/>
              <a:gd name="connsiteX35" fmla="*/ 1387366 w 3087414"/>
              <a:gd name="connsiteY35" fmla="*/ 63842 h 1288819"/>
              <a:gd name="connsiteX0" fmla="*/ 1387366 w 3087414"/>
              <a:gd name="connsiteY0" fmla="*/ 63842 h 1288819"/>
              <a:gd name="connsiteX1" fmla="*/ 1497724 w 3087414"/>
              <a:gd name="connsiteY1" fmla="*/ 79608 h 1288819"/>
              <a:gd name="connsiteX2" fmla="*/ 1639614 w 3087414"/>
              <a:gd name="connsiteY2" fmla="*/ 158435 h 1288819"/>
              <a:gd name="connsiteX3" fmla="*/ 1718441 w 3087414"/>
              <a:gd name="connsiteY3" fmla="*/ 316090 h 1288819"/>
              <a:gd name="connsiteX4" fmla="*/ 2480441 w 3087414"/>
              <a:gd name="connsiteY4" fmla="*/ 536808 h 1288819"/>
              <a:gd name="connsiteX5" fmla="*/ 2472560 w 3087414"/>
              <a:gd name="connsiteY5" fmla="*/ 621345 h 1288819"/>
              <a:gd name="connsiteX6" fmla="*/ 2559268 w 3087414"/>
              <a:gd name="connsiteY6" fmla="*/ 607063 h 1288819"/>
              <a:gd name="connsiteX7" fmla="*/ 2727433 w 3087414"/>
              <a:gd name="connsiteY7" fmla="*/ 607063 h 1288819"/>
              <a:gd name="connsiteX8" fmla="*/ 2722178 w 3087414"/>
              <a:gd name="connsiteY8" fmla="*/ 756816 h 1288819"/>
              <a:gd name="connsiteX9" fmla="*/ 2937642 w 3087414"/>
              <a:gd name="connsiteY9" fmla="*/ 857456 h 1288819"/>
              <a:gd name="connsiteX10" fmla="*/ 3087414 w 3087414"/>
              <a:gd name="connsiteY10" fmla="*/ 867883 h 1288819"/>
              <a:gd name="connsiteX11" fmla="*/ 2927131 w 3087414"/>
              <a:gd name="connsiteY11" fmla="*/ 870758 h 1288819"/>
              <a:gd name="connsiteX12" fmla="*/ 2929756 w 3087414"/>
              <a:gd name="connsiteY12" fmla="*/ 867922 h 1288819"/>
              <a:gd name="connsiteX13" fmla="*/ 2793122 w 3087414"/>
              <a:gd name="connsiteY13" fmla="*/ 858261 h 1288819"/>
              <a:gd name="connsiteX14" fmla="*/ 2945522 w 3087414"/>
              <a:gd name="connsiteY14" fmla="*/ 867922 h 1288819"/>
              <a:gd name="connsiteX15" fmla="*/ 2853556 w 3087414"/>
              <a:gd name="connsiteY15" fmla="*/ 858261 h 1288819"/>
              <a:gd name="connsiteX16" fmla="*/ 2961287 w 3087414"/>
              <a:gd name="connsiteY16" fmla="*/ 867922 h 1288819"/>
              <a:gd name="connsiteX17" fmla="*/ 2977054 w 3087414"/>
              <a:gd name="connsiteY17" fmla="*/ 998352 h 1288819"/>
              <a:gd name="connsiteX18" fmla="*/ 2942897 w 3087414"/>
              <a:gd name="connsiteY18" fmla="*/ 1150941 h 1288819"/>
              <a:gd name="connsiteX19" fmla="*/ 1813035 w 3087414"/>
              <a:gd name="connsiteY19" fmla="*/ 1215019 h 1288819"/>
              <a:gd name="connsiteX20" fmla="*/ 1823542 w 3087414"/>
              <a:gd name="connsiteY20" fmla="*/ 1152936 h 1288819"/>
              <a:gd name="connsiteX21" fmla="*/ 1807777 w 3087414"/>
              <a:gd name="connsiteY21" fmla="*/ 1191582 h 1288819"/>
              <a:gd name="connsiteX22" fmla="*/ 1636987 w 3087414"/>
              <a:gd name="connsiteY22" fmla="*/ 1101793 h 1288819"/>
              <a:gd name="connsiteX23" fmla="*/ 1056290 w 3087414"/>
              <a:gd name="connsiteY23" fmla="*/ 1167428 h 1288819"/>
              <a:gd name="connsiteX24" fmla="*/ 772510 w 3087414"/>
              <a:gd name="connsiteY24" fmla="*/ 1142819 h 1288819"/>
              <a:gd name="connsiteX25" fmla="*/ 520262 w 3087414"/>
              <a:gd name="connsiteY25" fmla="*/ 1140299 h 1288819"/>
              <a:gd name="connsiteX26" fmla="*/ 630621 w 3087414"/>
              <a:gd name="connsiteY26" fmla="*/ 867883 h 1288819"/>
              <a:gd name="connsiteX27" fmla="*/ 465083 w 3087414"/>
              <a:gd name="connsiteY27" fmla="*/ 800980 h 1288819"/>
              <a:gd name="connsiteX28" fmla="*/ 465084 w 3087414"/>
              <a:gd name="connsiteY28" fmla="*/ 795496 h 1288819"/>
              <a:gd name="connsiteX29" fmla="*/ 457201 w 3087414"/>
              <a:gd name="connsiteY29" fmla="*/ 748239 h 1288819"/>
              <a:gd name="connsiteX30" fmla="*/ 105105 w 3087414"/>
              <a:gd name="connsiteY30" fmla="*/ 539957 h 1288819"/>
              <a:gd name="connsiteX31" fmla="*/ 0 w 3087414"/>
              <a:gd name="connsiteY31" fmla="*/ 387684 h 1288819"/>
              <a:gd name="connsiteX32" fmla="*/ 693683 w 3087414"/>
              <a:gd name="connsiteY32" fmla="*/ 142670 h 1288819"/>
              <a:gd name="connsiteX33" fmla="*/ 835572 w 3087414"/>
              <a:gd name="connsiteY33" fmla="*/ 48077 h 1288819"/>
              <a:gd name="connsiteX34" fmla="*/ 1166648 w 3087414"/>
              <a:gd name="connsiteY34" fmla="*/ 780 h 1288819"/>
              <a:gd name="connsiteX35" fmla="*/ 1387366 w 3087414"/>
              <a:gd name="connsiteY35" fmla="*/ 63842 h 1288819"/>
              <a:gd name="connsiteX0" fmla="*/ 1506924 w 3206972"/>
              <a:gd name="connsiteY0" fmla="*/ 63842 h 1288819"/>
              <a:gd name="connsiteX1" fmla="*/ 1617282 w 3206972"/>
              <a:gd name="connsiteY1" fmla="*/ 79608 h 1288819"/>
              <a:gd name="connsiteX2" fmla="*/ 1759172 w 3206972"/>
              <a:gd name="connsiteY2" fmla="*/ 158435 h 1288819"/>
              <a:gd name="connsiteX3" fmla="*/ 1837999 w 3206972"/>
              <a:gd name="connsiteY3" fmla="*/ 316090 h 1288819"/>
              <a:gd name="connsiteX4" fmla="*/ 2599999 w 3206972"/>
              <a:gd name="connsiteY4" fmla="*/ 536808 h 1288819"/>
              <a:gd name="connsiteX5" fmla="*/ 2592118 w 3206972"/>
              <a:gd name="connsiteY5" fmla="*/ 621345 h 1288819"/>
              <a:gd name="connsiteX6" fmla="*/ 2678826 w 3206972"/>
              <a:gd name="connsiteY6" fmla="*/ 607063 h 1288819"/>
              <a:gd name="connsiteX7" fmla="*/ 2846991 w 3206972"/>
              <a:gd name="connsiteY7" fmla="*/ 607063 h 1288819"/>
              <a:gd name="connsiteX8" fmla="*/ 2841736 w 3206972"/>
              <a:gd name="connsiteY8" fmla="*/ 756816 h 1288819"/>
              <a:gd name="connsiteX9" fmla="*/ 3057200 w 3206972"/>
              <a:gd name="connsiteY9" fmla="*/ 857456 h 1288819"/>
              <a:gd name="connsiteX10" fmla="*/ 3206972 w 3206972"/>
              <a:gd name="connsiteY10" fmla="*/ 867883 h 1288819"/>
              <a:gd name="connsiteX11" fmla="*/ 3046689 w 3206972"/>
              <a:gd name="connsiteY11" fmla="*/ 870758 h 1288819"/>
              <a:gd name="connsiteX12" fmla="*/ 3049314 w 3206972"/>
              <a:gd name="connsiteY12" fmla="*/ 867922 h 1288819"/>
              <a:gd name="connsiteX13" fmla="*/ 2912680 w 3206972"/>
              <a:gd name="connsiteY13" fmla="*/ 858261 h 1288819"/>
              <a:gd name="connsiteX14" fmla="*/ 3065080 w 3206972"/>
              <a:gd name="connsiteY14" fmla="*/ 867922 h 1288819"/>
              <a:gd name="connsiteX15" fmla="*/ 2973114 w 3206972"/>
              <a:gd name="connsiteY15" fmla="*/ 858261 h 1288819"/>
              <a:gd name="connsiteX16" fmla="*/ 3080845 w 3206972"/>
              <a:gd name="connsiteY16" fmla="*/ 867922 h 1288819"/>
              <a:gd name="connsiteX17" fmla="*/ 3096612 w 3206972"/>
              <a:gd name="connsiteY17" fmla="*/ 998352 h 1288819"/>
              <a:gd name="connsiteX18" fmla="*/ 3062455 w 3206972"/>
              <a:gd name="connsiteY18" fmla="*/ 1150941 h 1288819"/>
              <a:gd name="connsiteX19" fmla="*/ 1932593 w 3206972"/>
              <a:gd name="connsiteY19" fmla="*/ 1215019 h 1288819"/>
              <a:gd name="connsiteX20" fmla="*/ 1943100 w 3206972"/>
              <a:gd name="connsiteY20" fmla="*/ 1152936 h 1288819"/>
              <a:gd name="connsiteX21" fmla="*/ 1927335 w 3206972"/>
              <a:gd name="connsiteY21" fmla="*/ 1191582 h 1288819"/>
              <a:gd name="connsiteX22" fmla="*/ 1756545 w 3206972"/>
              <a:gd name="connsiteY22" fmla="*/ 1101793 h 1288819"/>
              <a:gd name="connsiteX23" fmla="*/ 1175848 w 3206972"/>
              <a:gd name="connsiteY23" fmla="*/ 1167428 h 1288819"/>
              <a:gd name="connsiteX24" fmla="*/ 892068 w 3206972"/>
              <a:gd name="connsiteY24" fmla="*/ 1142819 h 1288819"/>
              <a:gd name="connsiteX25" fmla="*/ 639820 w 3206972"/>
              <a:gd name="connsiteY25" fmla="*/ 1140299 h 1288819"/>
              <a:gd name="connsiteX26" fmla="*/ 750179 w 3206972"/>
              <a:gd name="connsiteY26" fmla="*/ 867883 h 1288819"/>
              <a:gd name="connsiteX27" fmla="*/ 27590 w 3206972"/>
              <a:gd name="connsiteY27" fmla="*/ 867922 h 1288819"/>
              <a:gd name="connsiteX28" fmla="*/ 584641 w 3206972"/>
              <a:gd name="connsiteY28" fmla="*/ 800980 h 1288819"/>
              <a:gd name="connsiteX29" fmla="*/ 584642 w 3206972"/>
              <a:gd name="connsiteY29" fmla="*/ 795496 h 1288819"/>
              <a:gd name="connsiteX30" fmla="*/ 576759 w 3206972"/>
              <a:gd name="connsiteY30" fmla="*/ 748239 h 1288819"/>
              <a:gd name="connsiteX31" fmla="*/ 224663 w 3206972"/>
              <a:gd name="connsiteY31" fmla="*/ 539957 h 1288819"/>
              <a:gd name="connsiteX32" fmla="*/ 119558 w 3206972"/>
              <a:gd name="connsiteY32" fmla="*/ 387684 h 1288819"/>
              <a:gd name="connsiteX33" fmla="*/ 813241 w 3206972"/>
              <a:gd name="connsiteY33" fmla="*/ 142670 h 1288819"/>
              <a:gd name="connsiteX34" fmla="*/ 955130 w 3206972"/>
              <a:gd name="connsiteY34" fmla="*/ 48077 h 1288819"/>
              <a:gd name="connsiteX35" fmla="*/ 1286206 w 3206972"/>
              <a:gd name="connsiteY35" fmla="*/ 780 h 1288819"/>
              <a:gd name="connsiteX36" fmla="*/ 1506924 w 3206972"/>
              <a:gd name="connsiteY36"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787403 w 3244196"/>
              <a:gd name="connsiteY26" fmla="*/ 867883 h 1288819"/>
              <a:gd name="connsiteX27" fmla="*/ 232980 w 3244196"/>
              <a:gd name="connsiteY27" fmla="*/ 998352 h 1288819"/>
              <a:gd name="connsiteX28" fmla="*/ 64814 w 3244196"/>
              <a:gd name="connsiteY28" fmla="*/ 867922 h 1288819"/>
              <a:gd name="connsiteX29" fmla="*/ 621865 w 3244196"/>
              <a:gd name="connsiteY29" fmla="*/ 800980 h 1288819"/>
              <a:gd name="connsiteX30" fmla="*/ 621866 w 3244196"/>
              <a:gd name="connsiteY30" fmla="*/ 795496 h 1288819"/>
              <a:gd name="connsiteX31" fmla="*/ 613983 w 3244196"/>
              <a:gd name="connsiteY31" fmla="*/ 748239 h 1288819"/>
              <a:gd name="connsiteX32" fmla="*/ 261887 w 3244196"/>
              <a:gd name="connsiteY32" fmla="*/ 539957 h 1288819"/>
              <a:gd name="connsiteX33" fmla="*/ 156782 w 3244196"/>
              <a:gd name="connsiteY33" fmla="*/ 387684 h 1288819"/>
              <a:gd name="connsiteX34" fmla="*/ 850465 w 3244196"/>
              <a:gd name="connsiteY34" fmla="*/ 142670 h 1288819"/>
              <a:gd name="connsiteX35" fmla="*/ 992354 w 3244196"/>
              <a:gd name="connsiteY35" fmla="*/ 48077 h 1288819"/>
              <a:gd name="connsiteX36" fmla="*/ 1323430 w 3244196"/>
              <a:gd name="connsiteY36" fmla="*/ 780 h 1288819"/>
              <a:gd name="connsiteX37" fmla="*/ 1544148 w 3244196"/>
              <a:gd name="connsiteY37"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787403 w 3244196"/>
              <a:gd name="connsiteY26" fmla="*/ 867883 h 1288819"/>
              <a:gd name="connsiteX27" fmla="*/ 293414 w 3244196"/>
              <a:gd name="connsiteY27" fmla="*/ 1091746 h 1288819"/>
              <a:gd name="connsiteX28" fmla="*/ 232980 w 3244196"/>
              <a:gd name="connsiteY28" fmla="*/ 998352 h 1288819"/>
              <a:gd name="connsiteX29" fmla="*/ 64814 w 3244196"/>
              <a:gd name="connsiteY29" fmla="*/ 867922 h 1288819"/>
              <a:gd name="connsiteX30" fmla="*/ 621865 w 3244196"/>
              <a:gd name="connsiteY30" fmla="*/ 800980 h 1288819"/>
              <a:gd name="connsiteX31" fmla="*/ 621866 w 3244196"/>
              <a:gd name="connsiteY31" fmla="*/ 795496 h 1288819"/>
              <a:gd name="connsiteX32" fmla="*/ 613983 w 3244196"/>
              <a:gd name="connsiteY32" fmla="*/ 748239 h 1288819"/>
              <a:gd name="connsiteX33" fmla="*/ 261887 w 3244196"/>
              <a:gd name="connsiteY33" fmla="*/ 539957 h 1288819"/>
              <a:gd name="connsiteX34" fmla="*/ 156782 w 3244196"/>
              <a:gd name="connsiteY34" fmla="*/ 387684 h 1288819"/>
              <a:gd name="connsiteX35" fmla="*/ 850465 w 3244196"/>
              <a:gd name="connsiteY35" fmla="*/ 142670 h 1288819"/>
              <a:gd name="connsiteX36" fmla="*/ 992354 w 3244196"/>
              <a:gd name="connsiteY36" fmla="*/ 48077 h 1288819"/>
              <a:gd name="connsiteX37" fmla="*/ 1323430 w 3244196"/>
              <a:gd name="connsiteY37" fmla="*/ 780 h 1288819"/>
              <a:gd name="connsiteX38" fmla="*/ 1544148 w 3244196"/>
              <a:gd name="connsiteY38"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787403 w 3244196"/>
              <a:gd name="connsiteY26" fmla="*/ 867883 h 1288819"/>
              <a:gd name="connsiteX27" fmla="*/ 766380 w 3244196"/>
              <a:gd name="connsiteY27" fmla="*/ 1111069 h 1288819"/>
              <a:gd name="connsiteX28" fmla="*/ 293414 w 3244196"/>
              <a:gd name="connsiteY28" fmla="*/ 1091746 h 1288819"/>
              <a:gd name="connsiteX29" fmla="*/ 232980 w 3244196"/>
              <a:gd name="connsiteY29" fmla="*/ 998352 h 1288819"/>
              <a:gd name="connsiteX30" fmla="*/ 64814 w 3244196"/>
              <a:gd name="connsiteY30" fmla="*/ 867922 h 1288819"/>
              <a:gd name="connsiteX31" fmla="*/ 621865 w 3244196"/>
              <a:gd name="connsiteY31" fmla="*/ 800980 h 1288819"/>
              <a:gd name="connsiteX32" fmla="*/ 621866 w 3244196"/>
              <a:gd name="connsiteY32" fmla="*/ 795496 h 1288819"/>
              <a:gd name="connsiteX33" fmla="*/ 613983 w 3244196"/>
              <a:gd name="connsiteY33" fmla="*/ 748239 h 1288819"/>
              <a:gd name="connsiteX34" fmla="*/ 261887 w 3244196"/>
              <a:gd name="connsiteY34" fmla="*/ 539957 h 1288819"/>
              <a:gd name="connsiteX35" fmla="*/ 156782 w 3244196"/>
              <a:gd name="connsiteY35" fmla="*/ 387684 h 1288819"/>
              <a:gd name="connsiteX36" fmla="*/ 850465 w 3244196"/>
              <a:gd name="connsiteY36" fmla="*/ 142670 h 1288819"/>
              <a:gd name="connsiteX37" fmla="*/ 992354 w 3244196"/>
              <a:gd name="connsiteY37" fmla="*/ 48077 h 1288819"/>
              <a:gd name="connsiteX38" fmla="*/ 1323430 w 3244196"/>
              <a:gd name="connsiteY38" fmla="*/ 780 h 1288819"/>
              <a:gd name="connsiteX39" fmla="*/ 1544148 w 3244196"/>
              <a:gd name="connsiteY39"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406403 w 3244196"/>
              <a:gd name="connsiteY26" fmla="*/ 1101369 h 1288819"/>
              <a:gd name="connsiteX27" fmla="*/ 766380 w 3244196"/>
              <a:gd name="connsiteY27" fmla="*/ 1111069 h 1288819"/>
              <a:gd name="connsiteX28" fmla="*/ 293414 w 3244196"/>
              <a:gd name="connsiteY28" fmla="*/ 1091746 h 1288819"/>
              <a:gd name="connsiteX29" fmla="*/ 232980 w 3244196"/>
              <a:gd name="connsiteY29" fmla="*/ 998352 h 1288819"/>
              <a:gd name="connsiteX30" fmla="*/ 64814 w 3244196"/>
              <a:gd name="connsiteY30" fmla="*/ 867922 h 1288819"/>
              <a:gd name="connsiteX31" fmla="*/ 621865 w 3244196"/>
              <a:gd name="connsiteY31" fmla="*/ 800980 h 1288819"/>
              <a:gd name="connsiteX32" fmla="*/ 621866 w 3244196"/>
              <a:gd name="connsiteY32" fmla="*/ 795496 h 1288819"/>
              <a:gd name="connsiteX33" fmla="*/ 613983 w 3244196"/>
              <a:gd name="connsiteY33" fmla="*/ 748239 h 1288819"/>
              <a:gd name="connsiteX34" fmla="*/ 261887 w 3244196"/>
              <a:gd name="connsiteY34" fmla="*/ 539957 h 1288819"/>
              <a:gd name="connsiteX35" fmla="*/ 156782 w 3244196"/>
              <a:gd name="connsiteY35" fmla="*/ 387684 h 1288819"/>
              <a:gd name="connsiteX36" fmla="*/ 850465 w 3244196"/>
              <a:gd name="connsiteY36" fmla="*/ 142670 h 1288819"/>
              <a:gd name="connsiteX37" fmla="*/ 992354 w 3244196"/>
              <a:gd name="connsiteY37" fmla="*/ 48077 h 1288819"/>
              <a:gd name="connsiteX38" fmla="*/ 1323430 w 3244196"/>
              <a:gd name="connsiteY38" fmla="*/ 780 h 1288819"/>
              <a:gd name="connsiteX39" fmla="*/ 1544148 w 3244196"/>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10667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922282 w 3544613"/>
              <a:gd name="connsiteY31" fmla="*/ 800980 h 1288819"/>
              <a:gd name="connsiteX32" fmla="*/ 9222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10667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922282 w 3544613"/>
              <a:gd name="connsiteY31" fmla="*/ 800980 h 1288819"/>
              <a:gd name="connsiteX32" fmla="*/ 2364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10667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236482 w 3544613"/>
              <a:gd name="connsiteY31" fmla="*/ 800980 h 1288819"/>
              <a:gd name="connsiteX32" fmla="*/ 2364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6095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236482 w 3544613"/>
              <a:gd name="connsiteY31" fmla="*/ 800980 h 1288819"/>
              <a:gd name="connsiteX32" fmla="*/ 2364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18590 w 3544613"/>
              <a:gd name="connsiteY14" fmla="*/ 865413 h 1288819"/>
              <a:gd name="connsiteX15" fmla="*/ 3402721 w 3544613"/>
              <a:gd name="connsiteY15" fmla="*/ 867922 h 1288819"/>
              <a:gd name="connsiteX16" fmla="*/ 3310755 w 3544613"/>
              <a:gd name="connsiteY16" fmla="*/ 858261 h 1288819"/>
              <a:gd name="connsiteX17" fmla="*/ 3418486 w 3544613"/>
              <a:gd name="connsiteY17" fmla="*/ 867922 h 1288819"/>
              <a:gd name="connsiteX18" fmla="*/ 3434253 w 3544613"/>
              <a:gd name="connsiteY18" fmla="*/ 998352 h 1288819"/>
              <a:gd name="connsiteX19" fmla="*/ 3400096 w 3544613"/>
              <a:gd name="connsiteY19" fmla="*/ 1150941 h 1288819"/>
              <a:gd name="connsiteX20" fmla="*/ 2270234 w 3544613"/>
              <a:gd name="connsiteY20" fmla="*/ 1215019 h 1288819"/>
              <a:gd name="connsiteX21" fmla="*/ 2280741 w 3544613"/>
              <a:gd name="connsiteY21" fmla="*/ 1152936 h 1288819"/>
              <a:gd name="connsiteX22" fmla="*/ 2264976 w 3544613"/>
              <a:gd name="connsiteY22" fmla="*/ 1191582 h 1288819"/>
              <a:gd name="connsiteX23" fmla="*/ 2094186 w 3544613"/>
              <a:gd name="connsiteY23" fmla="*/ 1101793 h 1288819"/>
              <a:gd name="connsiteX24" fmla="*/ 1513489 w 3544613"/>
              <a:gd name="connsiteY24" fmla="*/ 1167428 h 1288819"/>
              <a:gd name="connsiteX25" fmla="*/ 1229709 w 3544613"/>
              <a:gd name="connsiteY25" fmla="*/ 1142819 h 1288819"/>
              <a:gd name="connsiteX26" fmla="*/ 977461 w 3544613"/>
              <a:gd name="connsiteY26" fmla="*/ 1140299 h 1288819"/>
              <a:gd name="connsiteX27" fmla="*/ 706820 w 3544613"/>
              <a:gd name="connsiteY27" fmla="*/ 1101369 h 1288819"/>
              <a:gd name="connsiteX28" fmla="*/ 609597 w 3544613"/>
              <a:gd name="connsiteY28" fmla="*/ 1111069 h 1288819"/>
              <a:gd name="connsiteX29" fmla="*/ 593831 w 3544613"/>
              <a:gd name="connsiteY29" fmla="*/ 1091746 h 1288819"/>
              <a:gd name="connsiteX30" fmla="*/ 533397 w 3544613"/>
              <a:gd name="connsiteY30" fmla="*/ 998352 h 1288819"/>
              <a:gd name="connsiteX31" fmla="*/ 365231 w 3544613"/>
              <a:gd name="connsiteY31" fmla="*/ 867922 h 1288819"/>
              <a:gd name="connsiteX32" fmla="*/ 236482 w 3544613"/>
              <a:gd name="connsiteY32" fmla="*/ 800980 h 1288819"/>
              <a:gd name="connsiteX33" fmla="*/ 236483 w 3544613"/>
              <a:gd name="connsiteY33" fmla="*/ 795496 h 1288819"/>
              <a:gd name="connsiteX34" fmla="*/ 0 w 3544613"/>
              <a:gd name="connsiteY34" fmla="*/ 608148 h 1288819"/>
              <a:gd name="connsiteX35" fmla="*/ 562304 w 3544613"/>
              <a:gd name="connsiteY35" fmla="*/ 539957 h 1288819"/>
              <a:gd name="connsiteX36" fmla="*/ 457199 w 3544613"/>
              <a:gd name="connsiteY36" fmla="*/ 387684 h 1288819"/>
              <a:gd name="connsiteX37" fmla="*/ 1150882 w 3544613"/>
              <a:gd name="connsiteY37" fmla="*/ 142670 h 1288819"/>
              <a:gd name="connsiteX38" fmla="*/ 1292771 w 3544613"/>
              <a:gd name="connsiteY38" fmla="*/ 48077 h 1288819"/>
              <a:gd name="connsiteX39" fmla="*/ 1623847 w 3544613"/>
              <a:gd name="connsiteY39" fmla="*/ 780 h 1288819"/>
              <a:gd name="connsiteX40" fmla="*/ 1844565 w 3544613"/>
              <a:gd name="connsiteY40" fmla="*/ 63842 h 1288819"/>
              <a:gd name="connsiteX0" fmla="*/ 1844565 w 3544829"/>
              <a:gd name="connsiteY0" fmla="*/ 63842 h 1288819"/>
              <a:gd name="connsiteX1" fmla="*/ 1954923 w 3544829"/>
              <a:gd name="connsiteY1" fmla="*/ 79608 h 1288819"/>
              <a:gd name="connsiteX2" fmla="*/ 2096813 w 3544829"/>
              <a:gd name="connsiteY2" fmla="*/ 158435 h 1288819"/>
              <a:gd name="connsiteX3" fmla="*/ 2175640 w 3544829"/>
              <a:gd name="connsiteY3" fmla="*/ 316090 h 1288819"/>
              <a:gd name="connsiteX4" fmla="*/ 2937640 w 3544829"/>
              <a:gd name="connsiteY4" fmla="*/ 536808 h 1288819"/>
              <a:gd name="connsiteX5" fmla="*/ 2929759 w 3544829"/>
              <a:gd name="connsiteY5" fmla="*/ 621345 h 1288819"/>
              <a:gd name="connsiteX6" fmla="*/ 3016467 w 3544829"/>
              <a:gd name="connsiteY6" fmla="*/ 607063 h 1288819"/>
              <a:gd name="connsiteX7" fmla="*/ 3184632 w 3544829"/>
              <a:gd name="connsiteY7" fmla="*/ 607063 h 1288819"/>
              <a:gd name="connsiteX8" fmla="*/ 3179377 w 3544829"/>
              <a:gd name="connsiteY8" fmla="*/ 756816 h 1288819"/>
              <a:gd name="connsiteX9" fmla="*/ 3394841 w 3544829"/>
              <a:gd name="connsiteY9" fmla="*/ 857456 h 1288819"/>
              <a:gd name="connsiteX10" fmla="*/ 3544613 w 3544829"/>
              <a:gd name="connsiteY10" fmla="*/ 867883 h 1288819"/>
              <a:gd name="connsiteX11" fmla="*/ 3316660 w 3544829"/>
              <a:gd name="connsiteY11" fmla="*/ 872690 h 1288819"/>
              <a:gd name="connsiteX12" fmla="*/ 3384330 w 3544829"/>
              <a:gd name="connsiteY12" fmla="*/ 870758 h 1288819"/>
              <a:gd name="connsiteX13" fmla="*/ 3386955 w 3544829"/>
              <a:gd name="connsiteY13" fmla="*/ 867922 h 1288819"/>
              <a:gd name="connsiteX14" fmla="*/ 3250321 w 3544829"/>
              <a:gd name="connsiteY14" fmla="*/ 858261 h 1288819"/>
              <a:gd name="connsiteX15" fmla="*/ 3418590 w 3544829"/>
              <a:gd name="connsiteY15" fmla="*/ 865413 h 1288819"/>
              <a:gd name="connsiteX16" fmla="*/ 3402721 w 3544829"/>
              <a:gd name="connsiteY16" fmla="*/ 867922 h 1288819"/>
              <a:gd name="connsiteX17" fmla="*/ 3310755 w 3544829"/>
              <a:gd name="connsiteY17" fmla="*/ 858261 h 1288819"/>
              <a:gd name="connsiteX18" fmla="*/ 3418486 w 3544829"/>
              <a:gd name="connsiteY18" fmla="*/ 867922 h 1288819"/>
              <a:gd name="connsiteX19" fmla="*/ 3434253 w 3544829"/>
              <a:gd name="connsiteY19" fmla="*/ 998352 h 1288819"/>
              <a:gd name="connsiteX20" fmla="*/ 3400096 w 3544829"/>
              <a:gd name="connsiteY20" fmla="*/ 1150941 h 1288819"/>
              <a:gd name="connsiteX21" fmla="*/ 2270234 w 3544829"/>
              <a:gd name="connsiteY21" fmla="*/ 1215019 h 1288819"/>
              <a:gd name="connsiteX22" fmla="*/ 2280741 w 3544829"/>
              <a:gd name="connsiteY22" fmla="*/ 1152936 h 1288819"/>
              <a:gd name="connsiteX23" fmla="*/ 2264976 w 3544829"/>
              <a:gd name="connsiteY23" fmla="*/ 1191582 h 1288819"/>
              <a:gd name="connsiteX24" fmla="*/ 2094186 w 3544829"/>
              <a:gd name="connsiteY24" fmla="*/ 1101793 h 1288819"/>
              <a:gd name="connsiteX25" fmla="*/ 1513489 w 3544829"/>
              <a:gd name="connsiteY25" fmla="*/ 1167428 h 1288819"/>
              <a:gd name="connsiteX26" fmla="*/ 1229709 w 3544829"/>
              <a:gd name="connsiteY26" fmla="*/ 1142819 h 1288819"/>
              <a:gd name="connsiteX27" fmla="*/ 977461 w 3544829"/>
              <a:gd name="connsiteY27" fmla="*/ 1140299 h 1288819"/>
              <a:gd name="connsiteX28" fmla="*/ 706820 w 3544829"/>
              <a:gd name="connsiteY28" fmla="*/ 1101369 h 1288819"/>
              <a:gd name="connsiteX29" fmla="*/ 609597 w 3544829"/>
              <a:gd name="connsiteY29" fmla="*/ 1111069 h 1288819"/>
              <a:gd name="connsiteX30" fmla="*/ 593831 w 3544829"/>
              <a:gd name="connsiteY30" fmla="*/ 1091746 h 1288819"/>
              <a:gd name="connsiteX31" fmla="*/ 533397 w 3544829"/>
              <a:gd name="connsiteY31" fmla="*/ 998352 h 1288819"/>
              <a:gd name="connsiteX32" fmla="*/ 365231 w 3544829"/>
              <a:gd name="connsiteY32" fmla="*/ 867922 h 1288819"/>
              <a:gd name="connsiteX33" fmla="*/ 236482 w 3544829"/>
              <a:gd name="connsiteY33" fmla="*/ 800980 h 1288819"/>
              <a:gd name="connsiteX34" fmla="*/ 236483 w 3544829"/>
              <a:gd name="connsiteY34" fmla="*/ 795496 h 1288819"/>
              <a:gd name="connsiteX35" fmla="*/ 0 w 3544829"/>
              <a:gd name="connsiteY35" fmla="*/ 608148 h 1288819"/>
              <a:gd name="connsiteX36" fmla="*/ 562304 w 3544829"/>
              <a:gd name="connsiteY36" fmla="*/ 539957 h 1288819"/>
              <a:gd name="connsiteX37" fmla="*/ 457199 w 3544829"/>
              <a:gd name="connsiteY37" fmla="*/ 387684 h 1288819"/>
              <a:gd name="connsiteX38" fmla="*/ 1150882 w 3544829"/>
              <a:gd name="connsiteY38" fmla="*/ 142670 h 1288819"/>
              <a:gd name="connsiteX39" fmla="*/ 1292771 w 3544829"/>
              <a:gd name="connsiteY39" fmla="*/ 48077 h 1288819"/>
              <a:gd name="connsiteX40" fmla="*/ 1623847 w 3544829"/>
              <a:gd name="connsiteY40" fmla="*/ 780 h 1288819"/>
              <a:gd name="connsiteX41" fmla="*/ 1844565 w 3544829"/>
              <a:gd name="connsiteY41"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418590 w 3434253"/>
              <a:gd name="connsiteY15" fmla="*/ 865413 h 1288819"/>
              <a:gd name="connsiteX16" fmla="*/ 3402721 w 3434253"/>
              <a:gd name="connsiteY16" fmla="*/ 867922 h 1288819"/>
              <a:gd name="connsiteX17" fmla="*/ 3310755 w 3434253"/>
              <a:gd name="connsiteY17" fmla="*/ 858261 h 1288819"/>
              <a:gd name="connsiteX18" fmla="*/ 3418486 w 3434253"/>
              <a:gd name="connsiteY18" fmla="*/ 867922 h 1288819"/>
              <a:gd name="connsiteX19" fmla="*/ 3434253 w 3434253"/>
              <a:gd name="connsiteY19" fmla="*/ 998352 h 1288819"/>
              <a:gd name="connsiteX20" fmla="*/ 3400096 w 3434253"/>
              <a:gd name="connsiteY20" fmla="*/ 1150941 h 1288819"/>
              <a:gd name="connsiteX21" fmla="*/ 2270234 w 3434253"/>
              <a:gd name="connsiteY21" fmla="*/ 1215019 h 1288819"/>
              <a:gd name="connsiteX22" fmla="*/ 2280741 w 3434253"/>
              <a:gd name="connsiteY22" fmla="*/ 1152936 h 1288819"/>
              <a:gd name="connsiteX23" fmla="*/ 2264976 w 3434253"/>
              <a:gd name="connsiteY23" fmla="*/ 1191582 h 1288819"/>
              <a:gd name="connsiteX24" fmla="*/ 2094186 w 3434253"/>
              <a:gd name="connsiteY24" fmla="*/ 1101793 h 1288819"/>
              <a:gd name="connsiteX25" fmla="*/ 1513489 w 3434253"/>
              <a:gd name="connsiteY25" fmla="*/ 1167428 h 1288819"/>
              <a:gd name="connsiteX26" fmla="*/ 1229709 w 3434253"/>
              <a:gd name="connsiteY26" fmla="*/ 1142819 h 1288819"/>
              <a:gd name="connsiteX27" fmla="*/ 977461 w 3434253"/>
              <a:gd name="connsiteY27" fmla="*/ 1140299 h 1288819"/>
              <a:gd name="connsiteX28" fmla="*/ 706820 w 3434253"/>
              <a:gd name="connsiteY28" fmla="*/ 1101369 h 1288819"/>
              <a:gd name="connsiteX29" fmla="*/ 609597 w 3434253"/>
              <a:gd name="connsiteY29" fmla="*/ 1111069 h 1288819"/>
              <a:gd name="connsiteX30" fmla="*/ 593831 w 3434253"/>
              <a:gd name="connsiteY30" fmla="*/ 1091746 h 1288819"/>
              <a:gd name="connsiteX31" fmla="*/ 533397 w 3434253"/>
              <a:gd name="connsiteY31" fmla="*/ 998352 h 1288819"/>
              <a:gd name="connsiteX32" fmla="*/ 365231 w 3434253"/>
              <a:gd name="connsiteY32" fmla="*/ 867922 h 1288819"/>
              <a:gd name="connsiteX33" fmla="*/ 236482 w 3434253"/>
              <a:gd name="connsiteY33" fmla="*/ 800980 h 1288819"/>
              <a:gd name="connsiteX34" fmla="*/ 236483 w 3434253"/>
              <a:gd name="connsiteY34" fmla="*/ 795496 h 1288819"/>
              <a:gd name="connsiteX35" fmla="*/ 0 w 3434253"/>
              <a:gd name="connsiteY35" fmla="*/ 608148 h 1288819"/>
              <a:gd name="connsiteX36" fmla="*/ 562304 w 3434253"/>
              <a:gd name="connsiteY36" fmla="*/ 539957 h 1288819"/>
              <a:gd name="connsiteX37" fmla="*/ 457199 w 3434253"/>
              <a:gd name="connsiteY37" fmla="*/ 387684 h 1288819"/>
              <a:gd name="connsiteX38" fmla="*/ 1150882 w 3434253"/>
              <a:gd name="connsiteY38" fmla="*/ 142670 h 1288819"/>
              <a:gd name="connsiteX39" fmla="*/ 1292771 w 3434253"/>
              <a:gd name="connsiteY39" fmla="*/ 48077 h 1288819"/>
              <a:gd name="connsiteX40" fmla="*/ 1623847 w 3434253"/>
              <a:gd name="connsiteY40" fmla="*/ 780 h 1288819"/>
              <a:gd name="connsiteX41" fmla="*/ 1844565 w 3434253"/>
              <a:gd name="connsiteY41"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418590 w 3434253"/>
              <a:gd name="connsiteY16" fmla="*/ 865413 h 1288819"/>
              <a:gd name="connsiteX17" fmla="*/ 3402721 w 3434253"/>
              <a:gd name="connsiteY17" fmla="*/ 867922 h 1288819"/>
              <a:gd name="connsiteX18" fmla="*/ 3310755 w 3434253"/>
              <a:gd name="connsiteY18" fmla="*/ 858261 h 1288819"/>
              <a:gd name="connsiteX19" fmla="*/ 3418486 w 3434253"/>
              <a:gd name="connsiteY19" fmla="*/ 867922 h 1288819"/>
              <a:gd name="connsiteX20" fmla="*/ 3434253 w 3434253"/>
              <a:gd name="connsiteY20" fmla="*/ 998352 h 1288819"/>
              <a:gd name="connsiteX21" fmla="*/ 3400096 w 3434253"/>
              <a:gd name="connsiteY21" fmla="*/ 1150941 h 1288819"/>
              <a:gd name="connsiteX22" fmla="*/ 2270234 w 3434253"/>
              <a:gd name="connsiteY22" fmla="*/ 1215019 h 1288819"/>
              <a:gd name="connsiteX23" fmla="*/ 2280741 w 3434253"/>
              <a:gd name="connsiteY23" fmla="*/ 1152936 h 1288819"/>
              <a:gd name="connsiteX24" fmla="*/ 2264976 w 3434253"/>
              <a:gd name="connsiteY24" fmla="*/ 1191582 h 1288819"/>
              <a:gd name="connsiteX25" fmla="*/ 2094186 w 3434253"/>
              <a:gd name="connsiteY25" fmla="*/ 1101793 h 1288819"/>
              <a:gd name="connsiteX26" fmla="*/ 1513489 w 3434253"/>
              <a:gd name="connsiteY26" fmla="*/ 1167428 h 1288819"/>
              <a:gd name="connsiteX27" fmla="*/ 1229709 w 3434253"/>
              <a:gd name="connsiteY27" fmla="*/ 1142819 h 1288819"/>
              <a:gd name="connsiteX28" fmla="*/ 977461 w 3434253"/>
              <a:gd name="connsiteY28" fmla="*/ 1140299 h 1288819"/>
              <a:gd name="connsiteX29" fmla="*/ 706820 w 3434253"/>
              <a:gd name="connsiteY29" fmla="*/ 1101369 h 1288819"/>
              <a:gd name="connsiteX30" fmla="*/ 609597 w 3434253"/>
              <a:gd name="connsiteY30" fmla="*/ 1111069 h 1288819"/>
              <a:gd name="connsiteX31" fmla="*/ 593831 w 3434253"/>
              <a:gd name="connsiteY31" fmla="*/ 1091746 h 1288819"/>
              <a:gd name="connsiteX32" fmla="*/ 533397 w 3434253"/>
              <a:gd name="connsiteY32" fmla="*/ 998352 h 1288819"/>
              <a:gd name="connsiteX33" fmla="*/ 365231 w 3434253"/>
              <a:gd name="connsiteY33" fmla="*/ 867922 h 1288819"/>
              <a:gd name="connsiteX34" fmla="*/ 236482 w 3434253"/>
              <a:gd name="connsiteY34" fmla="*/ 800980 h 1288819"/>
              <a:gd name="connsiteX35" fmla="*/ 236483 w 3434253"/>
              <a:gd name="connsiteY35" fmla="*/ 795496 h 1288819"/>
              <a:gd name="connsiteX36" fmla="*/ 0 w 3434253"/>
              <a:gd name="connsiteY36" fmla="*/ 608148 h 1288819"/>
              <a:gd name="connsiteX37" fmla="*/ 562304 w 3434253"/>
              <a:gd name="connsiteY37" fmla="*/ 539957 h 1288819"/>
              <a:gd name="connsiteX38" fmla="*/ 457199 w 3434253"/>
              <a:gd name="connsiteY38" fmla="*/ 387684 h 1288819"/>
              <a:gd name="connsiteX39" fmla="*/ 1150882 w 3434253"/>
              <a:gd name="connsiteY39" fmla="*/ 142670 h 1288819"/>
              <a:gd name="connsiteX40" fmla="*/ 1292771 w 3434253"/>
              <a:gd name="connsiteY40" fmla="*/ 48077 h 1288819"/>
              <a:gd name="connsiteX41" fmla="*/ 1623847 w 3434253"/>
              <a:gd name="connsiteY41" fmla="*/ 780 h 1288819"/>
              <a:gd name="connsiteX42" fmla="*/ 1844565 w 3434253"/>
              <a:gd name="connsiteY42"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418590 w 3434253"/>
              <a:gd name="connsiteY16" fmla="*/ 865413 h 1288819"/>
              <a:gd name="connsiteX17" fmla="*/ 3402721 w 3434253"/>
              <a:gd name="connsiteY17" fmla="*/ 867922 h 1288819"/>
              <a:gd name="connsiteX18" fmla="*/ 3310755 w 3434253"/>
              <a:gd name="connsiteY18" fmla="*/ 858261 h 1288819"/>
              <a:gd name="connsiteX19" fmla="*/ 3418486 w 3434253"/>
              <a:gd name="connsiteY19" fmla="*/ 867922 h 1288819"/>
              <a:gd name="connsiteX20" fmla="*/ 3434253 w 3434253"/>
              <a:gd name="connsiteY20" fmla="*/ 998352 h 1288819"/>
              <a:gd name="connsiteX21" fmla="*/ 3400096 w 3434253"/>
              <a:gd name="connsiteY21" fmla="*/ 1150941 h 1288819"/>
              <a:gd name="connsiteX22" fmla="*/ 2270234 w 3434253"/>
              <a:gd name="connsiteY22" fmla="*/ 1215019 h 1288819"/>
              <a:gd name="connsiteX23" fmla="*/ 2280741 w 3434253"/>
              <a:gd name="connsiteY23" fmla="*/ 1152936 h 1288819"/>
              <a:gd name="connsiteX24" fmla="*/ 2264976 w 3434253"/>
              <a:gd name="connsiteY24" fmla="*/ 1191582 h 1288819"/>
              <a:gd name="connsiteX25" fmla="*/ 2094186 w 3434253"/>
              <a:gd name="connsiteY25" fmla="*/ 1101793 h 1288819"/>
              <a:gd name="connsiteX26" fmla="*/ 1513489 w 3434253"/>
              <a:gd name="connsiteY26" fmla="*/ 1167428 h 1288819"/>
              <a:gd name="connsiteX27" fmla="*/ 1229709 w 3434253"/>
              <a:gd name="connsiteY27" fmla="*/ 1142819 h 1288819"/>
              <a:gd name="connsiteX28" fmla="*/ 977461 w 3434253"/>
              <a:gd name="connsiteY28" fmla="*/ 1140299 h 1288819"/>
              <a:gd name="connsiteX29" fmla="*/ 706820 w 3434253"/>
              <a:gd name="connsiteY29" fmla="*/ 1101369 h 1288819"/>
              <a:gd name="connsiteX30" fmla="*/ 609597 w 3434253"/>
              <a:gd name="connsiteY30" fmla="*/ 1111069 h 1288819"/>
              <a:gd name="connsiteX31" fmla="*/ 593831 w 3434253"/>
              <a:gd name="connsiteY31" fmla="*/ 1091746 h 1288819"/>
              <a:gd name="connsiteX32" fmla="*/ 533397 w 3434253"/>
              <a:gd name="connsiteY32" fmla="*/ 998352 h 1288819"/>
              <a:gd name="connsiteX33" fmla="*/ 365231 w 3434253"/>
              <a:gd name="connsiteY33" fmla="*/ 867922 h 1288819"/>
              <a:gd name="connsiteX34" fmla="*/ 236482 w 3434253"/>
              <a:gd name="connsiteY34" fmla="*/ 800980 h 1288819"/>
              <a:gd name="connsiteX35" fmla="*/ 236483 w 3434253"/>
              <a:gd name="connsiteY35" fmla="*/ 795496 h 1288819"/>
              <a:gd name="connsiteX36" fmla="*/ 0 w 3434253"/>
              <a:gd name="connsiteY36" fmla="*/ 608148 h 1288819"/>
              <a:gd name="connsiteX37" fmla="*/ 562304 w 3434253"/>
              <a:gd name="connsiteY37" fmla="*/ 539957 h 1288819"/>
              <a:gd name="connsiteX38" fmla="*/ 457199 w 3434253"/>
              <a:gd name="connsiteY38" fmla="*/ 387684 h 1288819"/>
              <a:gd name="connsiteX39" fmla="*/ 1150882 w 3434253"/>
              <a:gd name="connsiteY39" fmla="*/ 142670 h 1288819"/>
              <a:gd name="connsiteX40" fmla="*/ 1292771 w 3434253"/>
              <a:gd name="connsiteY40" fmla="*/ 48077 h 1288819"/>
              <a:gd name="connsiteX41" fmla="*/ 1623847 w 3434253"/>
              <a:gd name="connsiteY41" fmla="*/ 780 h 1288819"/>
              <a:gd name="connsiteX42" fmla="*/ 1844565 w 3434253"/>
              <a:gd name="connsiteY42"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272127 w 3434253"/>
              <a:gd name="connsiteY16" fmla="*/ 811438 h 1288819"/>
              <a:gd name="connsiteX17" fmla="*/ 3418590 w 3434253"/>
              <a:gd name="connsiteY17" fmla="*/ 865413 h 1288819"/>
              <a:gd name="connsiteX18" fmla="*/ 3402721 w 3434253"/>
              <a:gd name="connsiteY18" fmla="*/ 867922 h 1288819"/>
              <a:gd name="connsiteX19" fmla="*/ 3310755 w 3434253"/>
              <a:gd name="connsiteY19" fmla="*/ 858261 h 1288819"/>
              <a:gd name="connsiteX20" fmla="*/ 3418486 w 3434253"/>
              <a:gd name="connsiteY20" fmla="*/ 867922 h 1288819"/>
              <a:gd name="connsiteX21" fmla="*/ 3434253 w 3434253"/>
              <a:gd name="connsiteY21" fmla="*/ 998352 h 1288819"/>
              <a:gd name="connsiteX22" fmla="*/ 3400096 w 3434253"/>
              <a:gd name="connsiteY22" fmla="*/ 1150941 h 1288819"/>
              <a:gd name="connsiteX23" fmla="*/ 2270234 w 3434253"/>
              <a:gd name="connsiteY23" fmla="*/ 1215019 h 1288819"/>
              <a:gd name="connsiteX24" fmla="*/ 2280741 w 3434253"/>
              <a:gd name="connsiteY24" fmla="*/ 1152936 h 1288819"/>
              <a:gd name="connsiteX25" fmla="*/ 2264976 w 3434253"/>
              <a:gd name="connsiteY25" fmla="*/ 1191582 h 1288819"/>
              <a:gd name="connsiteX26" fmla="*/ 2094186 w 3434253"/>
              <a:gd name="connsiteY26" fmla="*/ 1101793 h 1288819"/>
              <a:gd name="connsiteX27" fmla="*/ 1513489 w 3434253"/>
              <a:gd name="connsiteY27" fmla="*/ 1167428 h 1288819"/>
              <a:gd name="connsiteX28" fmla="*/ 1229709 w 3434253"/>
              <a:gd name="connsiteY28" fmla="*/ 1142819 h 1288819"/>
              <a:gd name="connsiteX29" fmla="*/ 977461 w 3434253"/>
              <a:gd name="connsiteY29" fmla="*/ 1140299 h 1288819"/>
              <a:gd name="connsiteX30" fmla="*/ 706820 w 3434253"/>
              <a:gd name="connsiteY30" fmla="*/ 1101369 h 1288819"/>
              <a:gd name="connsiteX31" fmla="*/ 609597 w 3434253"/>
              <a:gd name="connsiteY31" fmla="*/ 1111069 h 1288819"/>
              <a:gd name="connsiteX32" fmla="*/ 593831 w 3434253"/>
              <a:gd name="connsiteY32" fmla="*/ 1091746 h 1288819"/>
              <a:gd name="connsiteX33" fmla="*/ 533397 w 3434253"/>
              <a:gd name="connsiteY33" fmla="*/ 998352 h 1288819"/>
              <a:gd name="connsiteX34" fmla="*/ 365231 w 3434253"/>
              <a:gd name="connsiteY34" fmla="*/ 867922 h 1288819"/>
              <a:gd name="connsiteX35" fmla="*/ 236482 w 3434253"/>
              <a:gd name="connsiteY35" fmla="*/ 800980 h 1288819"/>
              <a:gd name="connsiteX36" fmla="*/ 236483 w 3434253"/>
              <a:gd name="connsiteY36" fmla="*/ 795496 h 1288819"/>
              <a:gd name="connsiteX37" fmla="*/ 0 w 3434253"/>
              <a:gd name="connsiteY37" fmla="*/ 608148 h 1288819"/>
              <a:gd name="connsiteX38" fmla="*/ 562304 w 3434253"/>
              <a:gd name="connsiteY38" fmla="*/ 539957 h 1288819"/>
              <a:gd name="connsiteX39" fmla="*/ 457199 w 3434253"/>
              <a:gd name="connsiteY39" fmla="*/ 387684 h 1288819"/>
              <a:gd name="connsiteX40" fmla="*/ 1150882 w 3434253"/>
              <a:gd name="connsiteY40" fmla="*/ 142670 h 1288819"/>
              <a:gd name="connsiteX41" fmla="*/ 1292771 w 3434253"/>
              <a:gd name="connsiteY41" fmla="*/ 48077 h 1288819"/>
              <a:gd name="connsiteX42" fmla="*/ 1623847 w 3434253"/>
              <a:gd name="connsiteY42" fmla="*/ 780 h 1288819"/>
              <a:gd name="connsiteX43" fmla="*/ 1844565 w 3434253"/>
              <a:gd name="connsiteY43"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337689 w 3434253"/>
              <a:gd name="connsiteY16" fmla="*/ 852222 h 1288819"/>
              <a:gd name="connsiteX17" fmla="*/ 3272127 w 3434253"/>
              <a:gd name="connsiteY17" fmla="*/ 811438 h 1288819"/>
              <a:gd name="connsiteX18" fmla="*/ 3418590 w 3434253"/>
              <a:gd name="connsiteY18" fmla="*/ 865413 h 1288819"/>
              <a:gd name="connsiteX19" fmla="*/ 3402721 w 3434253"/>
              <a:gd name="connsiteY19" fmla="*/ 867922 h 1288819"/>
              <a:gd name="connsiteX20" fmla="*/ 3310755 w 3434253"/>
              <a:gd name="connsiteY20" fmla="*/ 858261 h 1288819"/>
              <a:gd name="connsiteX21" fmla="*/ 3418486 w 3434253"/>
              <a:gd name="connsiteY21" fmla="*/ 867922 h 1288819"/>
              <a:gd name="connsiteX22" fmla="*/ 3434253 w 3434253"/>
              <a:gd name="connsiteY22" fmla="*/ 998352 h 1288819"/>
              <a:gd name="connsiteX23" fmla="*/ 3400096 w 3434253"/>
              <a:gd name="connsiteY23" fmla="*/ 1150941 h 1288819"/>
              <a:gd name="connsiteX24" fmla="*/ 2270234 w 3434253"/>
              <a:gd name="connsiteY24" fmla="*/ 1215019 h 1288819"/>
              <a:gd name="connsiteX25" fmla="*/ 2280741 w 3434253"/>
              <a:gd name="connsiteY25" fmla="*/ 1152936 h 1288819"/>
              <a:gd name="connsiteX26" fmla="*/ 2264976 w 3434253"/>
              <a:gd name="connsiteY26" fmla="*/ 1191582 h 1288819"/>
              <a:gd name="connsiteX27" fmla="*/ 2094186 w 3434253"/>
              <a:gd name="connsiteY27" fmla="*/ 1101793 h 1288819"/>
              <a:gd name="connsiteX28" fmla="*/ 1513489 w 3434253"/>
              <a:gd name="connsiteY28" fmla="*/ 1167428 h 1288819"/>
              <a:gd name="connsiteX29" fmla="*/ 1229709 w 3434253"/>
              <a:gd name="connsiteY29" fmla="*/ 1142819 h 1288819"/>
              <a:gd name="connsiteX30" fmla="*/ 977461 w 3434253"/>
              <a:gd name="connsiteY30" fmla="*/ 1140299 h 1288819"/>
              <a:gd name="connsiteX31" fmla="*/ 706820 w 3434253"/>
              <a:gd name="connsiteY31" fmla="*/ 1101369 h 1288819"/>
              <a:gd name="connsiteX32" fmla="*/ 609597 w 3434253"/>
              <a:gd name="connsiteY32" fmla="*/ 1111069 h 1288819"/>
              <a:gd name="connsiteX33" fmla="*/ 593831 w 3434253"/>
              <a:gd name="connsiteY33" fmla="*/ 1091746 h 1288819"/>
              <a:gd name="connsiteX34" fmla="*/ 533397 w 3434253"/>
              <a:gd name="connsiteY34" fmla="*/ 998352 h 1288819"/>
              <a:gd name="connsiteX35" fmla="*/ 365231 w 3434253"/>
              <a:gd name="connsiteY35" fmla="*/ 867922 h 1288819"/>
              <a:gd name="connsiteX36" fmla="*/ 236482 w 3434253"/>
              <a:gd name="connsiteY36" fmla="*/ 800980 h 1288819"/>
              <a:gd name="connsiteX37" fmla="*/ 236483 w 3434253"/>
              <a:gd name="connsiteY37" fmla="*/ 795496 h 1288819"/>
              <a:gd name="connsiteX38" fmla="*/ 0 w 3434253"/>
              <a:gd name="connsiteY38" fmla="*/ 608148 h 1288819"/>
              <a:gd name="connsiteX39" fmla="*/ 562304 w 3434253"/>
              <a:gd name="connsiteY39" fmla="*/ 539957 h 1288819"/>
              <a:gd name="connsiteX40" fmla="*/ 457199 w 3434253"/>
              <a:gd name="connsiteY40" fmla="*/ 387684 h 1288819"/>
              <a:gd name="connsiteX41" fmla="*/ 1150882 w 3434253"/>
              <a:gd name="connsiteY41" fmla="*/ 142670 h 1288819"/>
              <a:gd name="connsiteX42" fmla="*/ 1292771 w 3434253"/>
              <a:gd name="connsiteY42" fmla="*/ 48077 h 1288819"/>
              <a:gd name="connsiteX43" fmla="*/ 1623847 w 3434253"/>
              <a:gd name="connsiteY43" fmla="*/ 780 h 1288819"/>
              <a:gd name="connsiteX44" fmla="*/ 1844565 w 3434253"/>
              <a:gd name="connsiteY44"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337689 w 3434253"/>
              <a:gd name="connsiteY16" fmla="*/ 860978 h 1288819"/>
              <a:gd name="connsiteX17" fmla="*/ 3337689 w 3434253"/>
              <a:gd name="connsiteY17" fmla="*/ 852222 h 1288819"/>
              <a:gd name="connsiteX18" fmla="*/ 3272127 w 3434253"/>
              <a:gd name="connsiteY18" fmla="*/ 811438 h 1288819"/>
              <a:gd name="connsiteX19" fmla="*/ 3418590 w 3434253"/>
              <a:gd name="connsiteY19" fmla="*/ 865413 h 1288819"/>
              <a:gd name="connsiteX20" fmla="*/ 3402721 w 3434253"/>
              <a:gd name="connsiteY20" fmla="*/ 867922 h 1288819"/>
              <a:gd name="connsiteX21" fmla="*/ 3310755 w 3434253"/>
              <a:gd name="connsiteY21" fmla="*/ 858261 h 1288819"/>
              <a:gd name="connsiteX22" fmla="*/ 3418486 w 3434253"/>
              <a:gd name="connsiteY22" fmla="*/ 867922 h 1288819"/>
              <a:gd name="connsiteX23" fmla="*/ 3434253 w 3434253"/>
              <a:gd name="connsiteY23" fmla="*/ 998352 h 1288819"/>
              <a:gd name="connsiteX24" fmla="*/ 3400096 w 3434253"/>
              <a:gd name="connsiteY24" fmla="*/ 1150941 h 1288819"/>
              <a:gd name="connsiteX25" fmla="*/ 2270234 w 3434253"/>
              <a:gd name="connsiteY25" fmla="*/ 1215019 h 1288819"/>
              <a:gd name="connsiteX26" fmla="*/ 2280741 w 3434253"/>
              <a:gd name="connsiteY26" fmla="*/ 1152936 h 1288819"/>
              <a:gd name="connsiteX27" fmla="*/ 2264976 w 3434253"/>
              <a:gd name="connsiteY27" fmla="*/ 1191582 h 1288819"/>
              <a:gd name="connsiteX28" fmla="*/ 2094186 w 3434253"/>
              <a:gd name="connsiteY28" fmla="*/ 1101793 h 1288819"/>
              <a:gd name="connsiteX29" fmla="*/ 1513489 w 3434253"/>
              <a:gd name="connsiteY29" fmla="*/ 1167428 h 1288819"/>
              <a:gd name="connsiteX30" fmla="*/ 1229709 w 3434253"/>
              <a:gd name="connsiteY30" fmla="*/ 1142819 h 1288819"/>
              <a:gd name="connsiteX31" fmla="*/ 977461 w 3434253"/>
              <a:gd name="connsiteY31" fmla="*/ 1140299 h 1288819"/>
              <a:gd name="connsiteX32" fmla="*/ 706820 w 3434253"/>
              <a:gd name="connsiteY32" fmla="*/ 1101369 h 1288819"/>
              <a:gd name="connsiteX33" fmla="*/ 609597 w 3434253"/>
              <a:gd name="connsiteY33" fmla="*/ 1111069 h 1288819"/>
              <a:gd name="connsiteX34" fmla="*/ 593831 w 3434253"/>
              <a:gd name="connsiteY34" fmla="*/ 1091746 h 1288819"/>
              <a:gd name="connsiteX35" fmla="*/ 533397 w 3434253"/>
              <a:gd name="connsiteY35" fmla="*/ 998352 h 1288819"/>
              <a:gd name="connsiteX36" fmla="*/ 365231 w 3434253"/>
              <a:gd name="connsiteY36" fmla="*/ 867922 h 1288819"/>
              <a:gd name="connsiteX37" fmla="*/ 236482 w 3434253"/>
              <a:gd name="connsiteY37" fmla="*/ 800980 h 1288819"/>
              <a:gd name="connsiteX38" fmla="*/ 236483 w 3434253"/>
              <a:gd name="connsiteY38" fmla="*/ 795496 h 1288819"/>
              <a:gd name="connsiteX39" fmla="*/ 0 w 3434253"/>
              <a:gd name="connsiteY39" fmla="*/ 608148 h 1288819"/>
              <a:gd name="connsiteX40" fmla="*/ 562304 w 3434253"/>
              <a:gd name="connsiteY40" fmla="*/ 539957 h 1288819"/>
              <a:gd name="connsiteX41" fmla="*/ 457199 w 3434253"/>
              <a:gd name="connsiteY41" fmla="*/ 387684 h 1288819"/>
              <a:gd name="connsiteX42" fmla="*/ 1150882 w 3434253"/>
              <a:gd name="connsiteY42" fmla="*/ 142670 h 1288819"/>
              <a:gd name="connsiteX43" fmla="*/ 1292771 w 3434253"/>
              <a:gd name="connsiteY43" fmla="*/ 48077 h 1288819"/>
              <a:gd name="connsiteX44" fmla="*/ 1623847 w 3434253"/>
              <a:gd name="connsiteY44" fmla="*/ 780 h 1288819"/>
              <a:gd name="connsiteX45" fmla="*/ 1844565 w 3434253"/>
              <a:gd name="connsiteY45"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562304 w 3464277"/>
              <a:gd name="connsiteY40" fmla="*/ 539957 h 1288819"/>
              <a:gd name="connsiteX41" fmla="*/ 457199 w 3464277"/>
              <a:gd name="connsiteY41" fmla="*/ 387684 h 1288819"/>
              <a:gd name="connsiteX42" fmla="*/ 1150882 w 3464277"/>
              <a:gd name="connsiteY42" fmla="*/ 142670 h 1288819"/>
              <a:gd name="connsiteX43" fmla="*/ 1292771 w 3464277"/>
              <a:gd name="connsiteY43" fmla="*/ 48077 h 1288819"/>
              <a:gd name="connsiteX44" fmla="*/ 1623847 w 3464277"/>
              <a:gd name="connsiteY44" fmla="*/ 780 h 1288819"/>
              <a:gd name="connsiteX45" fmla="*/ 1844565 w 3464277"/>
              <a:gd name="connsiteY45"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562304 w 3464277"/>
              <a:gd name="connsiteY40" fmla="*/ 539957 h 1288819"/>
              <a:gd name="connsiteX41" fmla="*/ 457199 w 3464277"/>
              <a:gd name="connsiteY41" fmla="*/ 387684 h 1288819"/>
              <a:gd name="connsiteX42" fmla="*/ 315370 w 3464277"/>
              <a:gd name="connsiteY42" fmla="*/ 142670 h 1288819"/>
              <a:gd name="connsiteX43" fmla="*/ 1292771 w 3464277"/>
              <a:gd name="connsiteY43" fmla="*/ 48077 h 1288819"/>
              <a:gd name="connsiteX44" fmla="*/ 1623847 w 3464277"/>
              <a:gd name="connsiteY44" fmla="*/ 780 h 1288819"/>
              <a:gd name="connsiteX45" fmla="*/ 1844565 w 3464277"/>
              <a:gd name="connsiteY45"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562304 w 3464277"/>
              <a:gd name="connsiteY40" fmla="*/ 539957 h 1288819"/>
              <a:gd name="connsiteX41" fmla="*/ 457199 w 3464277"/>
              <a:gd name="connsiteY41" fmla="*/ 387684 h 1288819"/>
              <a:gd name="connsiteX42" fmla="*/ 315370 w 3464277"/>
              <a:gd name="connsiteY42" fmla="*/ 142670 h 1288819"/>
              <a:gd name="connsiteX43" fmla="*/ 1292771 w 3464277"/>
              <a:gd name="connsiteY43" fmla="*/ 48077 h 1288819"/>
              <a:gd name="connsiteX44" fmla="*/ 1623847 w 3464277"/>
              <a:gd name="connsiteY44" fmla="*/ 780 h 1288819"/>
              <a:gd name="connsiteX45" fmla="*/ 1844565 w 3464277"/>
              <a:gd name="connsiteY45" fmla="*/ 63842 h 1288819"/>
              <a:gd name="connsiteX0" fmla="*/ 1844565 w 3464277"/>
              <a:gd name="connsiteY0" fmla="*/ 267339 h 1492316"/>
              <a:gd name="connsiteX1" fmla="*/ 1954923 w 3464277"/>
              <a:gd name="connsiteY1" fmla="*/ 283105 h 1492316"/>
              <a:gd name="connsiteX2" fmla="*/ 2096813 w 3464277"/>
              <a:gd name="connsiteY2" fmla="*/ 361932 h 1492316"/>
              <a:gd name="connsiteX3" fmla="*/ 2175640 w 3464277"/>
              <a:gd name="connsiteY3" fmla="*/ 519587 h 1492316"/>
              <a:gd name="connsiteX4" fmla="*/ 2937640 w 3464277"/>
              <a:gd name="connsiteY4" fmla="*/ 740305 h 1492316"/>
              <a:gd name="connsiteX5" fmla="*/ 2929759 w 3464277"/>
              <a:gd name="connsiteY5" fmla="*/ 824842 h 1492316"/>
              <a:gd name="connsiteX6" fmla="*/ 3016467 w 3464277"/>
              <a:gd name="connsiteY6" fmla="*/ 810560 h 1492316"/>
              <a:gd name="connsiteX7" fmla="*/ 3184632 w 3464277"/>
              <a:gd name="connsiteY7" fmla="*/ 810560 h 1492316"/>
              <a:gd name="connsiteX8" fmla="*/ 3179377 w 3464277"/>
              <a:gd name="connsiteY8" fmla="*/ 960313 h 1492316"/>
              <a:gd name="connsiteX9" fmla="*/ 3394841 w 3464277"/>
              <a:gd name="connsiteY9" fmla="*/ 1060953 h 1492316"/>
              <a:gd name="connsiteX10" fmla="*/ 3392213 w 3464277"/>
              <a:gd name="connsiteY10" fmla="*/ 1071380 h 1492316"/>
              <a:gd name="connsiteX11" fmla="*/ 3316660 w 3464277"/>
              <a:gd name="connsiteY11" fmla="*/ 1076187 h 1492316"/>
              <a:gd name="connsiteX12" fmla="*/ 3384330 w 3464277"/>
              <a:gd name="connsiteY12" fmla="*/ 1074255 h 1492316"/>
              <a:gd name="connsiteX13" fmla="*/ 3386955 w 3464277"/>
              <a:gd name="connsiteY13" fmla="*/ 1071419 h 1492316"/>
              <a:gd name="connsiteX14" fmla="*/ 3250321 w 3464277"/>
              <a:gd name="connsiteY14" fmla="*/ 1061758 h 1492316"/>
              <a:gd name="connsiteX15" fmla="*/ 3260252 w 3464277"/>
              <a:gd name="connsiteY15" fmla="*/ 1061633 h 1492316"/>
              <a:gd name="connsiteX16" fmla="*/ 3337689 w 3464277"/>
              <a:gd name="connsiteY16" fmla="*/ 1064475 h 1492316"/>
              <a:gd name="connsiteX17" fmla="*/ 3337689 w 3464277"/>
              <a:gd name="connsiteY17" fmla="*/ 1055719 h 1492316"/>
              <a:gd name="connsiteX18" fmla="*/ 3272127 w 3464277"/>
              <a:gd name="connsiteY18" fmla="*/ 1014935 h 1492316"/>
              <a:gd name="connsiteX19" fmla="*/ 3418590 w 3464277"/>
              <a:gd name="connsiteY19" fmla="*/ 1068910 h 1492316"/>
              <a:gd name="connsiteX20" fmla="*/ 3402721 w 3464277"/>
              <a:gd name="connsiteY20" fmla="*/ 1071419 h 1492316"/>
              <a:gd name="connsiteX21" fmla="*/ 3310755 w 3464277"/>
              <a:gd name="connsiteY21" fmla="*/ 1061758 h 1492316"/>
              <a:gd name="connsiteX22" fmla="*/ 3418486 w 3464277"/>
              <a:gd name="connsiteY22" fmla="*/ 1071419 h 1492316"/>
              <a:gd name="connsiteX23" fmla="*/ 3434253 w 3464277"/>
              <a:gd name="connsiteY23" fmla="*/ 1201849 h 1492316"/>
              <a:gd name="connsiteX24" fmla="*/ 3400096 w 3464277"/>
              <a:gd name="connsiteY24" fmla="*/ 1354438 h 1492316"/>
              <a:gd name="connsiteX25" fmla="*/ 2270234 w 3464277"/>
              <a:gd name="connsiteY25" fmla="*/ 1418516 h 1492316"/>
              <a:gd name="connsiteX26" fmla="*/ 2280741 w 3464277"/>
              <a:gd name="connsiteY26" fmla="*/ 1356433 h 1492316"/>
              <a:gd name="connsiteX27" fmla="*/ 2264976 w 3464277"/>
              <a:gd name="connsiteY27" fmla="*/ 1395079 h 1492316"/>
              <a:gd name="connsiteX28" fmla="*/ 2094186 w 3464277"/>
              <a:gd name="connsiteY28" fmla="*/ 1305290 h 1492316"/>
              <a:gd name="connsiteX29" fmla="*/ 1513489 w 3464277"/>
              <a:gd name="connsiteY29" fmla="*/ 1370925 h 1492316"/>
              <a:gd name="connsiteX30" fmla="*/ 1229709 w 3464277"/>
              <a:gd name="connsiteY30" fmla="*/ 1346316 h 1492316"/>
              <a:gd name="connsiteX31" fmla="*/ 977461 w 3464277"/>
              <a:gd name="connsiteY31" fmla="*/ 1343796 h 1492316"/>
              <a:gd name="connsiteX32" fmla="*/ 706820 w 3464277"/>
              <a:gd name="connsiteY32" fmla="*/ 1304866 h 1492316"/>
              <a:gd name="connsiteX33" fmla="*/ 609597 w 3464277"/>
              <a:gd name="connsiteY33" fmla="*/ 1314566 h 1492316"/>
              <a:gd name="connsiteX34" fmla="*/ 593831 w 3464277"/>
              <a:gd name="connsiteY34" fmla="*/ 1295243 h 1492316"/>
              <a:gd name="connsiteX35" fmla="*/ 533397 w 3464277"/>
              <a:gd name="connsiteY35" fmla="*/ 1201849 h 1492316"/>
              <a:gd name="connsiteX36" fmla="*/ 365231 w 3464277"/>
              <a:gd name="connsiteY36" fmla="*/ 1071419 h 1492316"/>
              <a:gd name="connsiteX37" fmla="*/ 236482 w 3464277"/>
              <a:gd name="connsiteY37" fmla="*/ 1004477 h 1492316"/>
              <a:gd name="connsiteX38" fmla="*/ 236483 w 3464277"/>
              <a:gd name="connsiteY38" fmla="*/ 998993 h 1492316"/>
              <a:gd name="connsiteX39" fmla="*/ 0 w 3464277"/>
              <a:gd name="connsiteY39" fmla="*/ 811645 h 1492316"/>
              <a:gd name="connsiteX40" fmla="*/ 562304 w 3464277"/>
              <a:gd name="connsiteY40" fmla="*/ 743454 h 1492316"/>
              <a:gd name="connsiteX41" fmla="*/ 457199 w 3464277"/>
              <a:gd name="connsiteY41" fmla="*/ 591181 h 1492316"/>
              <a:gd name="connsiteX42" fmla="*/ 315370 w 3464277"/>
              <a:gd name="connsiteY42" fmla="*/ 346167 h 1492316"/>
              <a:gd name="connsiteX43" fmla="*/ 875015 w 3464277"/>
              <a:gd name="connsiteY43" fmla="*/ 48077 h 1492316"/>
              <a:gd name="connsiteX44" fmla="*/ 1623847 w 3464277"/>
              <a:gd name="connsiteY44" fmla="*/ 204277 h 1492316"/>
              <a:gd name="connsiteX45" fmla="*/ 1844565 w 3464277"/>
              <a:gd name="connsiteY45" fmla="*/ 267339 h 1492316"/>
              <a:gd name="connsiteX0" fmla="*/ 1844565 w 3464277"/>
              <a:gd name="connsiteY0" fmla="*/ 219262 h 1444239"/>
              <a:gd name="connsiteX1" fmla="*/ 1954923 w 3464277"/>
              <a:gd name="connsiteY1" fmla="*/ 235028 h 1444239"/>
              <a:gd name="connsiteX2" fmla="*/ 2096813 w 3464277"/>
              <a:gd name="connsiteY2" fmla="*/ 313855 h 1444239"/>
              <a:gd name="connsiteX3" fmla="*/ 2175640 w 3464277"/>
              <a:gd name="connsiteY3" fmla="*/ 471510 h 1444239"/>
              <a:gd name="connsiteX4" fmla="*/ 2937640 w 3464277"/>
              <a:gd name="connsiteY4" fmla="*/ 692228 h 1444239"/>
              <a:gd name="connsiteX5" fmla="*/ 2929759 w 3464277"/>
              <a:gd name="connsiteY5" fmla="*/ 776765 h 1444239"/>
              <a:gd name="connsiteX6" fmla="*/ 3016467 w 3464277"/>
              <a:gd name="connsiteY6" fmla="*/ 762483 h 1444239"/>
              <a:gd name="connsiteX7" fmla="*/ 3184632 w 3464277"/>
              <a:gd name="connsiteY7" fmla="*/ 762483 h 1444239"/>
              <a:gd name="connsiteX8" fmla="*/ 3179377 w 3464277"/>
              <a:gd name="connsiteY8" fmla="*/ 912236 h 1444239"/>
              <a:gd name="connsiteX9" fmla="*/ 3394841 w 3464277"/>
              <a:gd name="connsiteY9" fmla="*/ 1012876 h 1444239"/>
              <a:gd name="connsiteX10" fmla="*/ 3392213 w 3464277"/>
              <a:gd name="connsiteY10" fmla="*/ 1023303 h 1444239"/>
              <a:gd name="connsiteX11" fmla="*/ 3316660 w 3464277"/>
              <a:gd name="connsiteY11" fmla="*/ 1028110 h 1444239"/>
              <a:gd name="connsiteX12" fmla="*/ 3384330 w 3464277"/>
              <a:gd name="connsiteY12" fmla="*/ 1026178 h 1444239"/>
              <a:gd name="connsiteX13" fmla="*/ 3386955 w 3464277"/>
              <a:gd name="connsiteY13" fmla="*/ 1023342 h 1444239"/>
              <a:gd name="connsiteX14" fmla="*/ 3250321 w 3464277"/>
              <a:gd name="connsiteY14" fmla="*/ 1013681 h 1444239"/>
              <a:gd name="connsiteX15" fmla="*/ 3260252 w 3464277"/>
              <a:gd name="connsiteY15" fmla="*/ 1013556 h 1444239"/>
              <a:gd name="connsiteX16" fmla="*/ 3337689 w 3464277"/>
              <a:gd name="connsiteY16" fmla="*/ 1016398 h 1444239"/>
              <a:gd name="connsiteX17" fmla="*/ 3337689 w 3464277"/>
              <a:gd name="connsiteY17" fmla="*/ 1007642 h 1444239"/>
              <a:gd name="connsiteX18" fmla="*/ 3272127 w 3464277"/>
              <a:gd name="connsiteY18" fmla="*/ 966858 h 1444239"/>
              <a:gd name="connsiteX19" fmla="*/ 3418590 w 3464277"/>
              <a:gd name="connsiteY19" fmla="*/ 1020833 h 1444239"/>
              <a:gd name="connsiteX20" fmla="*/ 3402721 w 3464277"/>
              <a:gd name="connsiteY20" fmla="*/ 1023342 h 1444239"/>
              <a:gd name="connsiteX21" fmla="*/ 3310755 w 3464277"/>
              <a:gd name="connsiteY21" fmla="*/ 1013681 h 1444239"/>
              <a:gd name="connsiteX22" fmla="*/ 3418486 w 3464277"/>
              <a:gd name="connsiteY22" fmla="*/ 1023342 h 1444239"/>
              <a:gd name="connsiteX23" fmla="*/ 3434253 w 3464277"/>
              <a:gd name="connsiteY23" fmla="*/ 1153772 h 1444239"/>
              <a:gd name="connsiteX24" fmla="*/ 3400096 w 3464277"/>
              <a:gd name="connsiteY24" fmla="*/ 1306361 h 1444239"/>
              <a:gd name="connsiteX25" fmla="*/ 2270234 w 3464277"/>
              <a:gd name="connsiteY25" fmla="*/ 1370439 h 1444239"/>
              <a:gd name="connsiteX26" fmla="*/ 2280741 w 3464277"/>
              <a:gd name="connsiteY26" fmla="*/ 1308356 h 1444239"/>
              <a:gd name="connsiteX27" fmla="*/ 2264976 w 3464277"/>
              <a:gd name="connsiteY27" fmla="*/ 1347002 h 1444239"/>
              <a:gd name="connsiteX28" fmla="*/ 2094186 w 3464277"/>
              <a:gd name="connsiteY28" fmla="*/ 1257213 h 1444239"/>
              <a:gd name="connsiteX29" fmla="*/ 1513489 w 3464277"/>
              <a:gd name="connsiteY29" fmla="*/ 1322848 h 1444239"/>
              <a:gd name="connsiteX30" fmla="*/ 1229709 w 3464277"/>
              <a:gd name="connsiteY30" fmla="*/ 1298239 h 1444239"/>
              <a:gd name="connsiteX31" fmla="*/ 977461 w 3464277"/>
              <a:gd name="connsiteY31" fmla="*/ 1295719 h 1444239"/>
              <a:gd name="connsiteX32" fmla="*/ 706820 w 3464277"/>
              <a:gd name="connsiteY32" fmla="*/ 1256789 h 1444239"/>
              <a:gd name="connsiteX33" fmla="*/ 609597 w 3464277"/>
              <a:gd name="connsiteY33" fmla="*/ 1266489 h 1444239"/>
              <a:gd name="connsiteX34" fmla="*/ 593831 w 3464277"/>
              <a:gd name="connsiteY34" fmla="*/ 1247166 h 1444239"/>
              <a:gd name="connsiteX35" fmla="*/ 533397 w 3464277"/>
              <a:gd name="connsiteY35" fmla="*/ 1153772 h 1444239"/>
              <a:gd name="connsiteX36" fmla="*/ 365231 w 3464277"/>
              <a:gd name="connsiteY36" fmla="*/ 1023342 h 1444239"/>
              <a:gd name="connsiteX37" fmla="*/ 236482 w 3464277"/>
              <a:gd name="connsiteY37" fmla="*/ 956400 h 1444239"/>
              <a:gd name="connsiteX38" fmla="*/ 236483 w 3464277"/>
              <a:gd name="connsiteY38" fmla="*/ 950916 h 1444239"/>
              <a:gd name="connsiteX39" fmla="*/ 0 w 3464277"/>
              <a:gd name="connsiteY39" fmla="*/ 763568 h 1444239"/>
              <a:gd name="connsiteX40" fmla="*/ 562304 w 3464277"/>
              <a:gd name="connsiteY40" fmla="*/ 695377 h 1444239"/>
              <a:gd name="connsiteX41" fmla="*/ 457199 w 3464277"/>
              <a:gd name="connsiteY41" fmla="*/ 543104 h 1444239"/>
              <a:gd name="connsiteX42" fmla="*/ 315370 w 3464277"/>
              <a:gd name="connsiteY42" fmla="*/ 298090 h 1444239"/>
              <a:gd name="connsiteX43" fmla="*/ 875015 w 3464277"/>
              <a:gd name="connsiteY43" fmla="*/ 0 h 1444239"/>
              <a:gd name="connsiteX44" fmla="*/ 1623847 w 3464277"/>
              <a:gd name="connsiteY44" fmla="*/ 156200 h 1444239"/>
              <a:gd name="connsiteX45" fmla="*/ 1844565 w 3464277"/>
              <a:gd name="connsiteY45" fmla="*/ 219262 h 1444239"/>
              <a:gd name="connsiteX0" fmla="*/ 1844565 w 3464277"/>
              <a:gd name="connsiteY0" fmla="*/ 263454 h 1488431"/>
              <a:gd name="connsiteX1" fmla="*/ 1954923 w 3464277"/>
              <a:gd name="connsiteY1" fmla="*/ 279220 h 1488431"/>
              <a:gd name="connsiteX2" fmla="*/ 2096813 w 3464277"/>
              <a:gd name="connsiteY2" fmla="*/ 358047 h 1488431"/>
              <a:gd name="connsiteX3" fmla="*/ 2175640 w 3464277"/>
              <a:gd name="connsiteY3" fmla="*/ 515702 h 1488431"/>
              <a:gd name="connsiteX4" fmla="*/ 2937640 w 3464277"/>
              <a:gd name="connsiteY4" fmla="*/ 736420 h 1488431"/>
              <a:gd name="connsiteX5" fmla="*/ 2929759 w 3464277"/>
              <a:gd name="connsiteY5" fmla="*/ 820957 h 1488431"/>
              <a:gd name="connsiteX6" fmla="*/ 3016467 w 3464277"/>
              <a:gd name="connsiteY6" fmla="*/ 806675 h 1488431"/>
              <a:gd name="connsiteX7" fmla="*/ 3184632 w 3464277"/>
              <a:gd name="connsiteY7" fmla="*/ 806675 h 1488431"/>
              <a:gd name="connsiteX8" fmla="*/ 3179377 w 3464277"/>
              <a:gd name="connsiteY8" fmla="*/ 956428 h 1488431"/>
              <a:gd name="connsiteX9" fmla="*/ 3394841 w 3464277"/>
              <a:gd name="connsiteY9" fmla="*/ 1057068 h 1488431"/>
              <a:gd name="connsiteX10" fmla="*/ 3392213 w 3464277"/>
              <a:gd name="connsiteY10" fmla="*/ 1067495 h 1488431"/>
              <a:gd name="connsiteX11" fmla="*/ 3316660 w 3464277"/>
              <a:gd name="connsiteY11" fmla="*/ 1072302 h 1488431"/>
              <a:gd name="connsiteX12" fmla="*/ 3384330 w 3464277"/>
              <a:gd name="connsiteY12" fmla="*/ 1070370 h 1488431"/>
              <a:gd name="connsiteX13" fmla="*/ 3386955 w 3464277"/>
              <a:gd name="connsiteY13" fmla="*/ 1067534 h 1488431"/>
              <a:gd name="connsiteX14" fmla="*/ 3250321 w 3464277"/>
              <a:gd name="connsiteY14" fmla="*/ 1057873 h 1488431"/>
              <a:gd name="connsiteX15" fmla="*/ 3260252 w 3464277"/>
              <a:gd name="connsiteY15" fmla="*/ 1057748 h 1488431"/>
              <a:gd name="connsiteX16" fmla="*/ 3337689 w 3464277"/>
              <a:gd name="connsiteY16" fmla="*/ 1060590 h 1488431"/>
              <a:gd name="connsiteX17" fmla="*/ 3337689 w 3464277"/>
              <a:gd name="connsiteY17" fmla="*/ 1051834 h 1488431"/>
              <a:gd name="connsiteX18" fmla="*/ 3272127 w 3464277"/>
              <a:gd name="connsiteY18" fmla="*/ 1011050 h 1488431"/>
              <a:gd name="connsiteX19" fmla="*/ 3418590 w 3464277"/>
              <a:gd name="connsiteY19" fmla="*/ 1065025 h 1488431"/>
              <a:gd name="connsiteX20" fmla="*/ 3402721 w 3464277"/>
              <a:gd name="connsiteY20" fmla="*/ 1067534 h 1488431"/>
              <a:gd name="connsiteX21" fmla="*/ 3310755 w 3464277"/>
              <a:gd name="connsiteY21" fmla="*/ 1057873 h 1488431"/>
              <a:gd name="connsiteX22" fmla="*/ 3418486 w 3464277"/>
              <a:gd name="connsiteY22" fmla="*/ 1067534 h 1488431"/>
              <a:gd name="connsiteX23" fmla="*/ 3434253 w 3464277"/>
              <a:gd name="connsiteY23" fmla="*/ 1197964 h 1488431"/>
              <a:gd name="connsiteX24" fmla="*/ 3400096 w 3464277"/>
              <a:gd name="connsiteY24" fmla="*/ 1350553 h 1488431"/>
              <a:gd name="connsiteX25" fmla="*/ 2270234 w 3464277"/>
              <a:gd name="connsiteY25" fmla="*/ 1414631 h 1488431"/>
              <a:gd name="connsiteX26" fmla="*/ 2280741 w 3464277"/>
              <a:gd name="connsiteY26" fmla="*/ 1352548 h 1488431"/>
              <a:gd name="connsiteX27" fmla="*/ 2264976 w 3464277"/>
              <a:gd name="connsiteY27" fmla="*/ 1391194 h 1488431"/>
              <a:gd name="connsiteX28" fmla="*/ 2094186 w 3464277"/>
              <a:gd name="connsiteY28" fmla="*/ 1301405 h 1488431"/>
              <a:gd name="connsiteX29" fmla="*/ 1513489 w 3464277"/>
              <a:gd name="connsiteY29" fmla="*/ 1367040 h 1488431"/>
              <a:gd name="connsiteX30" fmla="*/ 1229709 w 3464277"/>
              <a:gd name="connsiteY30" fmla="*/ 1342431 h 1488431"/>
              <a:gd name="connsiteX31" fmla="*/ 977461 w 3464277"/>
              <a:gd name="connsiteY31" fmla="*/ 1339911 h 1488431"/>
              <a:gd name="connsiteX32" fmla="*/ 706820 w 3464277"/>
              <a:gd name="connsiteY32" fmla="*/ 1300981 h 1488431"/>
              <a:gd name="connsiteX33" fmla="*/ 609597 w 3464277"/>
              <a:gd name="connsiteY33" fmla="*/ 1310681 h 1488431"/>
              <a:gd name="connsiteX34" fmla="*/ 593831 w 3464277"/>
              <a:gd name="connsiteY34" fmla="*/ 1291358 h 1488431"/>
              <a:gd name="connsiteX35" fmla="*/ 533397 w 3464277"/>
              <a:gd name="connsiteY35" fmla="*/ 1197964 h 1488431"/>
              <a:gd name="connsiteX36" fmla="*/ 365231 w 3464277"/>
              <a:gd name="connsiteY36" fmla="*/ 1067534 h 1488431"/>
              <a:gd name="connsiteX37" fmla="*/ 236482 w 3464277"/>
              <a:gd name="connsiteY37" fmla="*/ 1000592 h 1488431"/>
              <a:gd name="connsiteX38" fmla="*/ 236483 w 3464277"/>
              <a:gd name="connsiteY38" fmla="*/ 995108 h 1488431"/>
              <a:gd name="connsiteX39" fmla="*/ 0 w 3464277"/>
              <a:gd name="connsiteY39" fmla="*/ 807760 h 1488431"/>
              <a:gd name="connsiteX40" fmla="*/ 562304 w 3464277"/>
              <a:gd name="connsiteY40" fmla="*/ 739569 h 1488431"/>
              <a:gd name="connsiteX41" fmla="*/ 457199 w 3464277"/>
              <a:gd name="connsiteY41" fmla="*/ 587296 h 1488431"/>
              <a:gd name="connsiteX42" fmla="*/ 315370 w 3464277"/>
              <a:gd name="connsiteY42" fmla="*/ 138785 h 1488431"/>
              <a:gd name="connsiteX43" fmla="*/ 875015 w 3464277"/>
              <a:gd name="connsiteY43" fmla="*/ 44192 h 1488431"/>
              <a:gd name="connsiteX44" fmla="*/ 1623847 w 3464277"/>
              <a:gd name="connsiteY44" fmla="*/ 200392 h 1488431"/>
              <a:gd name="connsiteX45" fmla="*/ 1844565 w 3464277"/>
              <a:gd name="connsiteY45" fmla="*/ 263454 h 1488431"/>
              <a:gd name="connsiteX0" fmla="*/ 1844565 w 3464277"/>
              <a:gd name="connsiteY0" fmla="*/ 219262 h 1444239"/>
              <a:gd name="connsiteX1" fmla="*/ 1954923 w 3464277"/>
              <a:gd name="connsiteY1" fmla="*/ 235028 h 1444239"/>
              <a:gd name="connsiteX2" fmla="*/ 2096813 w 3464277"/>
              <a:gd name="connsiteY2" fmla="*/ 313855 h 1444239"/>
              <a:gd name="connsiteX3" fmla="*/ 2175640 w 3464277"/>
              <a:gd name="connsiteY3" fmla="*/ 471510 h 1444239"/>
              <a:gd name="connsiteX4" fmla="*/ 2937640 w 3464277"/>
              <a:gd name="connsiteY4" fmla="*/ 692228 h 1444239"/>
              <a:gd name="connsiteX5" fmla="*/ 2929759 w 3464277"/>
              <a:gd name="connsiteY5" fmla="*/ 776765 h 1444239"/>
              <a:gd name="connsiteX6" fmla="*/ 3016467 w 3464277"/>
              <a:gd name="connsiteY6" fmla="*/ 762483 h 1444239"/>
              <a:gd name="connsiteX7" fmla="*/ 3184632 w 3464277"/>
              <a:gd name="connsiteY7" fmla="*/ 762483 h 1444239"/>
              <a:gd name="connsiteX8" fmla="*/ 3179377 w 3464277"/>
              <a:gd name="connsiteY8" fmla="*/ 912236 h 1444239"/>
              <a:gd name="connsiteX9" fmla="*/ 3394841 w 3464277"/>
              <a:gd name="connsiteY9" fmla="*/ 1012876 h 1444239"/>
              <a:gd name="connsiteX10" fmla="*/ 3392213 w 3464277"/>
              <a:gd name="connsiteY10" fmla="*/ 1023303 h 1444239"/>
              <a:gd name="connsiteX11" fmla="*/ 3316660 w 3464277"/>
              <a:gd name="connsiteY11" fmla="*/ 1028110 h 1444239"/>
              <a:gd name="connsiteX12" fmla="*/ 3384330 w 3464277"/>
              <a:gd name="connsiteY12" fmla="*/ 1026178 h 1444239"/>
              <a:gd name="connsiteX13" fmla="*/ 3386955 w 3464277"/>
              <a:gd name="connsiteY13" fmla="*/ 1023342 h 1444239"/>
              <a:gd name="connsiteX14" fmla="*/ 3250321 w 3464277"/>
              <a:gd name="connsiteY14" fmla="*/ 1013681 h 1444239"/>
              <a:gd name="connsiteX15" fmla="*/ 3260252 w 3464277"/>
              <a:gd name="connsiteY15" fmla="*/ 1013556 h 1444239"/>
              <a:gd name="connsiteX16" fmla="*/ 3337689 w 3464277"/>
              <a:gd name="connsiteY16" fmla="*/ 1016398 h 1444239"/>
              <a:gd name="connsiteX17" fmla="*/ 3337689 w 3464277"/>
              <a:gd name="connsiteY17" fmla="*/ 1007642 h 1444239"/>
              <a:gd name="connsiteX18" fmla="*/ 3272127 w 3464277"/>
              <a:gd name="connsiteY18" fmla="*/ 966858 h 1444239"/>
              <a:gd name="connsiteX19" fmla="*/ 3418590 w 3464277"/>
              <a:gd name="connsiteY19" fmla="*/ 1020833 h 1444239"/>
              <a:gd name="connsiteX20" fmla="*/ 3402721 w 3464277"/>
              <a:gd name="connsiteY20" fmla="*/ 1023342 h 1444239"/>
              <a:gd name="connsiteX21" fmla="*/ 3310755 w 3464277"/>
              <a:gd name="connsiteY21" fmla="*/ 1013681 h 1444239"/>
              <a:gd name="connsiteX22" fmla="*/ 3418486 w 3464277"/>
              <a:gd name="connsiteY22" fmla="*/ 1023342 h 1444239"/>
              <a:gd name="connsiteX23" fmla="*/ 3434253 w 3464277"/>
              <a:gd name="connsiteY23" fmla="*/ 1153772 h 1444239"/>
              <a:gd name="connsiteX24" fmla="*/ 3400096 w 3464277"/>
              <a:gd name="connsiteY24" fmla="*/ 1306361 h 1444239"/>
              <a:gd name="connsiteX25" fmla="*/ 2270234 w 3464277"/>
              <a:gd name="connsiteY25" fmla="*/ 1370439 h 1444239"/>
              <a:gd name="connsiteX26" fmla="*/ 2280741 w 3464277"/>
              <a:gd name="connsiteY26" fmla="*/ 1308356 h 1444239"/>
              <a:gd name="connsiteX27" fmla="*/ 2264976 w 3464277"/>
              <a:gd name="connsiteY27" fmla="*/ 1347002 h 1444239"/>
              <a:gd name="connsiteX28" fmla="*/ 2094186 w 3464277"/>
              <a:gd name="connsiteY28" fmla="*/ 1257213 h 1444239"/>
              <a:gd name="connsiteX29" fmla="*/ 1513489 w 3464277"/>
              <a:gd name="connsiteY29" fmla="*/ 1322848 h 1444239"/>
              <a:gd name="connsiteX30" fmla="*/ 1229709 w 3464277"/>
              <a:gd name="connsiteY30" fmla="*/ 1298239 h 1444239"/>
              <a:gd name="connsiteX31" fmla="*/ 977461 w 3464277"/>
              <a:gd name="connsiteY31" fmla="*/ 1295719 h 1444239"/>
              <a:gd name="connsiteX32" fmla="*/ 706820 w 3464277"/>
              <a:gd name="connsiteY32" fmla="*/ 1256789 h 1444239"/>
              <a:gd name="connsiteX33" fmla="*/ 609597 w 3464277"/>
              <a:gd name="connsiteY33" fmla="*/ 1266489 h 1444239"/>
              <a:gd name="connsiteX34" fmla="*/ 593831 w 3464277"/>
              <a:gd name="connsiteY34" fmla="*/ 1247166 h 1444239"/>
              <a:gd name="connsiteX35" fmla="*/ 533397 w 3464277"/>
              <a:gd name="connsiteY35" fmla="*/ 1153772 h 1444239"/>
              <a:gd name="connsiteX36" fmla="*/ 365231 w 3464277"/>
              <a:gd name="connsiteY36" fmla="*/ 1023342 h 1444239"/>
              <a:gd name="connsiteX37" fmla="*/ 236482 w 3464277"/>
              <a:gd name="connsiteY37" fmla="*/ 956400 h 1444239"/>
              <a:gd name="connsiteX38" fmla="*/ 236483 w 3464277"/>
              <a:gd name="connsiteY38" fmla="*/ 950916 h 1444239"/>
              <a:gd name="connsiteX39" fmla="*/ 0 w 3464277"/>
              <a:gd name="connsiteY39" fmla="*/ 763568 h 1444239"/>
              <a:gd name="connsiteX40" fmla="*/ 562304 w 3464277"/>
              <a:gd name="connsiteY40" fmla="*/ 695377 h 1444239"/>
              <a:gd name="connsiteX41" fmla="*/ 457199 w 3464277"/>
              <a:gd name="connsiteY41" fmla="*/ 543104 h 1444239"/>
              <a:gd name="connsiteX42" fmla="*/ 113933 w 3464277"/>
              <a:gd name="connsiteY42" fmla="*/ 238229 h 1444239"/>
              <a:gd name="connsiteX43" fmla="*/ 315370 w 3464277"/>
              <a:gd name="connsiteY43" fmla="*/ 94593 h 1444239"/>
              <a:gd name="connsiteX44" fmla="*/ 875015 w 3464277"/>
              <a:gd name="connsiteY44" fmla="*/ 0 h 1444239"/>
              <a:gd name="connsiteX45" fmla="*/ 1623847 w 3464277"/>
              <a:gd name="connsiteY45" fmla="*/ 156200 h 1444239"/>
              <a:gd name="connsiteX46" fmla="*/ 1844565 w 3464277"/>
              <a:gd name="connsiteY46"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489751 w 3496829"/>
              <a:gd name="connsiteY42" fmla="*/ 543104 h 1444239"/>
              <a:gd name="connsiteX43" fmla="*/ 146485 w 3496829"/>
              <a:gd name="connsiteY43" fmla="*/ 238229 h 1444239"/>
              <a:gd name="connsiteX44" fmla="*/ 347922 w 3496829"/>
              <a:gd name="connsiteY44" fmla="*/ 94593 h 1444239"/>
              <a:gd name="connsiteX45" fmla="*/ 907567 w 3496829"/>
              <a:gd name="connsiteY45" fmla="*/ 0 h 1444239"/>
              <a:gd name="connsiteX46" fmla="*/ 1656399 w 3496829"/>
              <a:gd name="connsiteY46" fmla="*/ 156200 h 1444239"/>
              <a:gd name="connsiteX47" fmla="*/ 1877117 w 3496829"/>
              <a:gd name="connsiteY47"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489751 w 3496829"/>
              <a:gd name="connsiteY42" fmla="*/ 543104 h 1444239"/>
              <a:gd name="connsiteX43" fmla="*/ 133465 w 3496829"/>
              <a:gd name="connsiteY43" fmla="*/ 530702 h 1444239"/>
              <a:gd name="connsiteX44" fmla="*/ 146485 w 3496829"/>
              <a:gd name="connsiteY44" fmla="*/ 238229 h 1444239"/>
              <a:gd name="connsiteX45" fmla="*/ 347922 w 3496829"/>
              <a:gd name="connsiteY45" fmla="*/ 94593 h 1444239"/>
              <a:gd name="connsiteX46" fmla="*/ 907567 w 3496829"/>
              <a:gd name="connsiteY46" fmla="*/ 0 h 1444239"/>
              <a:gd name="connsiteX47" fmla="*/ 1656399 w 3496829"/>
              <a:gd name="connsiteY47" fmla="*/ 156200 h 1444239"/>
              <a:gd name="connsiteX48" fmla="*/ 1877117 w 3496829"/>
              <a:gd name="connsiteY48"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489751 w 3496829"/>
              <a:gd name="connsiteY42" fmla="*/ 543104 h 1444239"/>
              <a:gd name="connsiteX43" fmla="*/ 146485 w 3496829"/>
              <a:gd name="connsiteY43" fmla="*/ 551845 h 1444239"/>
              <a:gd name="connsiteX44" fmla="*/ 133465 w 3496829"/>
              <a:gd name="connsiteY44" fmla="*/ 530702 h 1444239"/>
              <a:gd name="connsiteX45" fmla="*/ 146485 w 3496829"/>
              <a:gd name="connsiteY45" fmla="*/ 238229 h 1444239"/>
              <a:gd name="connsiteX46" fmla="*/ 347922 w 3496829"/>
              <a:gd name="connsiteY46" fmla="*/ 94593 h 1444239"/>
              <a:gd name="connsiteX47" fmla="*/ 907567 w 3496829"/>
              <a:gd name="connsiteY47" fmla="*/ 0 h 1444239"/>
              <a:gd name="connsiteX48" fmla="*/ 1656399 w 3496829"/>
              <a:gd name="connsiteY48" fmla="*/ 156200 h 1444239"/>
              <a:gd name="connsiteX49" fmla="*/ 1877117 w 3496829"/>
              <a:gd name="connsiteY49"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489751 w 3496829"/>
              <a:gd name="connsiteY42" fmla="*/ 543104 h 1444239"/>
              <a:gd name="connsiteX43" fmla="*/ 88976 w 3496829"/>
              <a:gd name="connsiteY43" fmla="*/ 530702 h 1444239"/>
              <a:gd name="connsiteX44" fmla="*/ 146485 w 3496829"/>
              <a:gd name="connsiteY44" fmla="*/ 551845 h 1444239"/>
              <a:gd name="connsiteX45" fmla="*/ 133465 w 3496829"/>
              <a:gd name="connsiteY45" fmla="*/ 530702 h 1444239"/>
              <a:gd name="connsiteX46" fmla="*/ 146485 w 3496829"/>
              <a:gd name="connsiteY46" fmla="*/ 238229 h 1444239"/>
              <a:gd name="connsiteX47" fmla="*/ 347922 w 3496829"/>
              <a:gd name="connsiteY47" fmla="*/ 94593 h 1444239"/>
              <a:gd name="connsiteX48" fmla="*/ 907567 w 3496829"/>
              <a:gd name="connsiteY48" fmla="*/ 0 h 1444239"/>
              <a:gd name="connsiteX49" fmla="*/ 1656399 w 3496829"/>
              <a:gd name="connsiteY49" fmla="*/ 156200 h 1444239"/>
              <a:gd name="connsiteX50" fmla="*/ 1877117 w 3496829"/>
              <a:gd name="connsiteY50"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489751 w 3496829"/>
              <a:gd name="connsiteY42" fmla="*/ 543104 h 1444239"/>
              <a:gd name="connsiteX43" fmla="*/ 88976 w 3496829"/>
              <a:gd name="connsiteY43" fmla="*/ 530702 h 1444239"/>
              <a:gd name="connsiteX44" fmla="*/ 146485 w 3496829"/>
              <a:gd name="connsiteY44" fmla="*/ 551845 h 1444239"/>
              <a:gd name="connsiteX45" fmla="*/ 133465 w 3496829"/>
              <a:gd name="connsiteY45" fmla="*/ 530702 h 1444239"/>
              <a:gd name="connsiteX46" fmla="*/ 146485 w 3496829"/>
              <a:gd name="connsiteY46" fmla="*/ 238229 h 1444239"/>
              <a:gd name="connsiteX47" fmla="*/ 347922 w 3496829"/>
              <a:gd name="connsiteY47" fmla="*/ 94593 h 1444239"/>
              <a:gd name="connsiteX48" fmla="*/ 907567 w 3496829"/>
              <a:gd name="connsiteY48" fmla="*/ 0 h 1444239"/>
              <a:gd name="connsiteX49" fmla="*/ 1656399 w 3496829"/>
              <a:gd name="connsiteY49" fmla="*/ 156200 h 1444239"/>
              <a:gd name="connsiteX50" fmla="*/ 1877117 w 3496829"/>
              <a:gd name="connsiteY50" fmla="*/ 219262 h 1444239"/>
              <a:gd name="connsiteX0" fmla="*/ 1893999 w 3513711"/>
              <a:gd name="connsiteY0" fmla="*/ 219262 h 1444239"/>
              <a:gd name="connsiteX1" fmla="*/ 2004357 w 3513711"/>
              <a:gd name="connsiteY1" fmla="*/ 235028 h 1444239"/>
              <a:gd name="connsiteX2" fmla="*/ 2146247 w 3513711"/>
              <a:gd name="connsiteY2" fmla="*/ 313855 h 1444239"/>
              <a:gd name="connsiteX3" fmla="*/ 2225074 w 3513711"/>
              <a:gd name="connsiteY3" fmla="*/ 471510 h 1444239"/>
              <a:gd name="connsiteX4" fmla="*/ 2987074 w 3513711"/>
              <a:gd name="connsiteY4" fmla="*/ 692228 h 1444239"/>
              <a:gd name="connsiteX5" fmla="*/ 2979193 w 3513711"/>
              <a:gd name="connsiteY5" fmla="*/ 776765 h 1444239"/>
              <a:gd name="connsiteX6" fmla="*/ 3065901 w 3513711"/>
              <a:gd name="connsiteY6" fmla="*/ 762483 h 1444239"/>
              <a:gd name="connsiteX7" fmla="*/ 3234066 w 3513711"/>
              <a:gd name="connsiteY7" fmla="*/ 762483 h 1444239"/>
              <a:gd name="connsiteX8" fmla="*/ 3228811 w 3513711"/>
              <a:gd name="connsiteY8" fmla="*/ 912236 h 1444239"/>
              <a:gd name="connsiteX9" fmla="*/ 3444275 w 3513711"/>
              <a:gd name="connsiteY9" fmla="*/ 1012876 h 1444239"/>
              <a:gd name="connsiteX10" fmla="*/ 3441647 w 3513711"/>
              <a:gd name="connsiteY10" fmla="*/ 1023303 h 1444239"/>
              <a:gd name="connsiteX11" fmla="*/ 3366094 w 3513711"/>
              <a:gd name="connsiteY11" fmla="*/ 1028110 h 1444239"/>
              <a:gd name="connsiteX12" fmla="*/ 3433764 w 3513711"/>
              <a:gd name="connsiteY12" fmla="*/ 1026178 h 1444239"/>
              <a:gd name="connsiteX13" fmla="*/ 3436389 w 3513711"/>
              <a:gd name="connsiteY13" fmla="*/ 1023342 h 1444239"/>
              <a:gd name="connsiteX14" fmla="*/ 3299755 w 3513711"/>
              <a:gd name="connsiteY14" fmla="*/ 1013681 h 1444239"/>
              <a:gd name="connsiteX15" fmla="*/ 3309686 w 3513711"/>
              <a:gd name="connsiteY15" fmla="*/ 1013556 h 1444239"/>
              <a:gd name="connsiteX16" fmla="*/ 3387123 w 3513711"/>
              <a:gd name="connsiteY16" fmla="*/ 1016398 h 1444239"/>
              <a:gd name="connsiteX17" fmla="*/ 3387123 w 3513711"/>
              <a:gd name="connsiteY17" fmla="*/ 1007642 h 1444239"/>
              <a:gd name="connsiteX18" fmla="*/ 3321561 w 3513711"/>
              <a:gd name="connsiteY18" fmla="*/ 966858 h 1444239"/>
              <a:gd name="connsiteX19" fmla="*/ 3468024 w 3513711"/>
              <a:gd name="connsiteY19" fmla="*/ 1020833 h 1444239"/>
              <a:gd name="connsiteX20" fmla="*/ 3452155 w 3513711"/>
              <a:gd name="connsiteY20" fmla="*/ 1023342 h 1444239"/>
              <a:gd name="connsiteX21" fmla="*/ 3360189 w 3513711"/>
              <a:gd name="connsiteY21" fmla="*/ 1013681 h 1444239"/>
              <a:gd name="connsiteX22" fmla="*/ 3467920 w 3513711"/>
              <a:gd name="connsiteY22" fmla="*/ 1023342 h 1444239"/>
              <a:gd name="connsiteX23" fmla="*/ 3483687 w 3513711"/>
              <a:gd name="connsiteY23" fmla="*/ 1153772 h 1444239"/>
              <a:gd name="connsiteX24" fmla="*/ 3449530 w 3513711"/>
              <a:gd name="connsiteY24" fmla="*/ 1306361 h 1444239"/>
              <a:gd name="connsiteX25" fmla="*/ 2319668 w 3513711"/>
              <a:gd name="connsiteY25" fmla="*/ 1370439 h 1444239"/>
              <a:gd name="connsiteX26" fmla="*/ 2330175 w 3513711"/>
              <a:gd name="connsiteY26" fmla="*/ 1308356 h 1444239"/>
              <a:gd name="connsiteX27" fmla="*/ 2314410 w 3513711"/>
              <a:gd name="connsiteY27" fmla="*/ 1347002 h 1444239"/>
              <a:gd name="connsiteX28" fmla="*/ 2143620 w 3513711"/>
              <a:gd name="connsiteY28" fmla="*/ 1257213 h 1444239"/>
              <a:gd name="connsiteX29" fmla="*/ 1562923 w 3513711"/>
              <a:gd name="connsiteY29" fmla="*/ 1322848 h 1444239"/>
              <a:gd name="connsiteX30" fmla="*/ 1279143 w 3513711"/>
              <a:gd name="connsiteY30" fmla="*/ 1298239 h 1444239"/>
              <a:gd name="connsiteX31" fmla="*/ 1026895 w 3513711"/>
              <a:gd name="connsiteY31" fmla="*/ 1295719 h 1444239"/>
              <a:gd name="connsiteX32" fmla="*/ 756254 w 3513711"/>
              <a:gd name="connsiteY32" fmla="*/ 1256789 h 1444239"/>
              <a:gd name="connsiteX33" fmla="*/ 659031 w 3513711"/>
              <a:gd name="connsiteY33" fmla="*/ 1266489 h 1444239"/>
              <a:gd name="connsiteX34" fmla="*/ 643265 w 3513711"/>
              <a:gd name="connsiteY34" fmla="*/ 1247166 h 1444239"/>
              <a:gd name="connsiteX35" fmla="*/ 582831 w 3513711"/>
              <a:gd name="connsiteY35" fmla="*/ 1153772 h 1444239"/>
              <a:gd name="connsiteX36" fmla="*/ 414665 w 3513711"/>
              <a:gd name="connsiteY36" fmla="*/ 1023342 h 1444239"/>
              <a:gd name="connsiteX37" fmla="*/ 285916 w 3513711"/>
              <a:gd name="connsiteY37" fmla="*/ 956400 h 1444239"/>
              <a:gd name="connsiteX38" fmla="*/ 285917 w 3513711"/>
              <a:gd name="connsiteY38" fmla="*/ 950916 h 1444239"/>
              <a:gd name="connsiteX39" fmla="*/ 49434 w 3513711"/>
              <a:gd name="connsiteY39" fmla="*/ 763568 h 1444239"/>
              <a:gd name="connsiteX40" fmla="*/ 611738 w 3513711"/>
              <a:gd name="connsiteY40" fmla="*/ 695377 h 1444239"/>
              <a:gd name="connsiteX41" fmla="*/ 16882 w 3513711"/>
              <a:gd name="connsiteY41" fmla="*/ 678700 h 1444239"/>
              <a:gd name="connsiteX42" fmla="*/ 506633 w 3513711"/>
              <a:gd name="connsiteY42" fmla="*/ 543104 h 1444239"/>
              <a:gd name="connsiteX43" fmla="*/ 66796 w 3513711"/>
              <a:gd name="connsiteY43" fmla="*/ 530702 h 1444239"/>
              <a:gd name="connsiteX44" fmla="*/ 105858 w 3513711"/>
              <a:gd name="connsiteY44" fmla="*/ 530702 h 1444239"/>
              <a:gd name="connsiteX45" fmla="*/ 163367 w 3513711"/>
              <a:gd name="connsiteY45" fmla="*/ 551845 h 1444239"/>
              <a:gd name="connsiteX46" fmla="*/ 150347 w 3513711"/>
              <a:gd name="connsiteY46" fmla="*/ 530702 h 1444239"/>
              <a:gd name="connsiteX47" fmla="*/ 163367 w 3513711"/>
              <a:gd name="connsiteY47" fmla="*/ 238229 h 1444239"/>
              <a:gd name="connsiteX48" fmla="*/ 364804 w 3513711"/>
              <a:gd name="connsiteY48" fmla="*/ 94593 h 1444239"/>
              <a:gd name="connsiteX49" fmla="*/ 924449 w 3513711"/>
              <a:gd name="connsiteY49" fmla="*/ 0 h 1444239"/>
              <a:gd name="connsiteX50" fmla="*/ 1673281 w 3513711"/>
              <a:gd name="connsiteY50" fmla="*/ 156200 h 1444239"/>
              <a:gd name="connsiteX51" fmla="*/ 1893999 w 3513711"/>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93550 w 3496829"/>
              <a:gd name="connsiteY40" fmla="*/ 831042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226840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93550 w 3496829"/>
              <a:gd name="connsiteY40" fmla="*/ 831042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425103 h 1444239"/>
              <a:gd name="connsiteX36" fmla="*/ 397783 w 3496829"/>
              <a:gd name="connsiteY36" fmla="*/ 1226840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93550 w 3496829"/>
              <a:gd name="connsiteY40" fmla="*/ 831042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793486 w 3496829"/>
              <a:gd name="connsiteY34" fmla="*/ 1247166 h 1444239"/>
              <a:gd name="connsiteX35" fmla="*/ 565949 w 3496829"/>
              <a:gd name="connsiteY35" fmla="*/ 1425103 h 1444239"/>
              <a:gd name="connsiteX36" fmla="*/ 397783 w 3496829"/>
              <a:gd name="connsiteY36" fmla="*/ 1226840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93550 w 3496829"/>
              <a:gd name="connsiteY40" fmla="*/ 831042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793486 w 3496829"/>
              <a:gd name="connsiteY34" fmla="*/ 1247166 h 1444239"/>
              <a:gd name="connsiteX35" fmla="*/ 565949 w 3496829"/>
              <a:gd name="connsiteY35" fmla="*/ 1425103 h 1444239"/>
              <a:gd name="connsiteX36" fmla="*/ 397783 w 3496829"/>
              <a:gd name="connsiteY36" fmla="*/ 1226840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93550 w 3496829"/>
              <a:gd name="connsiteY40" fmla="*/ 831042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228887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80904 w 3500616"/>
              <a:gd name="connsiteY0" fmla="*/ 219262 h 1444239"/>
              <a:gd name="connsiteX1" fmla="*/ 1991262 w 3500616"/>
              <a:gd name="connsiteY1" fmla="*/ 235028 h 1444239"/>
              <a:gd name="connsiteX2" fmla="*/ 2133152 w 3500616"/>
              <a:gd name="connsiteY2" fmla="*/ 313855 h 1444239"/>
              <a:gd name="connsiteX3" fmla="*/ 2211979 w 3500616"/>
              <a:gd name="connsiteY3" fmla="*/ 471510 h 1444239"/>
              <a:gd name="connsiteX4" fmla="*/ 2973979 w 3500616"/>
              <a:gd name="connsiteY4" fmla="*/ 692228 h 1444239"/>
              <a:gd name="connsiteX5" fmla="*/ 2966098 w 3500616"/>
              <a:gd name="connsiteY5" fmla="*/ 776765 h 1444239"/>
              <a:gd name="connsiteX6" fmla="*/ 3052806 w 3500616"/>
              <a:gd name="connsiteY6" fmla="*/ 762483 h 1444239"/>
              <a:gd name="connsiteX7" fmla="*/ 3220971 w 3500616"/>
              <a:gd name="connsiteY7" fmla="*/ 762483 h 1444239"/>
              <a:gd name="connsiteX8" fmla="*/ 3215716 w 3500616"/>
              <a:gd name="connsiteY8" fmla="*/ 912236 h 1444239"/>
              <a:gd name="connsiteX9" fmla="*/ 3431180 w 3500616"/>
              <a:gd name="connsiteY9" fmla="*/ 1012876 h 1444239"/>
              <a:gd name="connsiteX10" fmla="*/ 3428552 w 3500616"/>
              <a:gd name="connsiteY10" fmla="*/ 1023303 h 1444239"/>
              <a:gd name="connsiteX11" fmla="*/ 3352999 w 3500616"/>
              <a:gd name="connsiteY11" fmla="*/ 1028110 h 1444239"/>
              <a:gd name="connsiteX12" fmla="*/ 3420669 w 3500616"/>
              <a:gd name="connsiteY12" fmla="*/ 1026178 h 1444239"/>
              <a:gd name="connsiteX13" fmla="*/ 3423294 w 3500616"/>
              <a:gd name="connsiteY13" fmla="*/ 1023342 h 1444239"/>
              <a:gd name="connsiteX14" fmla="*/ 3286660 w 3500616"/>
              <a:gd name="connsiteY14" fmla="*/ 1013681 h 1444239"/>
              <a:gd name="connsiteX15" fmla="*/ 3296591 w 3500616"/>
              <a:gd name="connsiteY15" fmla="*/ 1013556 h 1444239"/>
              <a:gd name="connsiteX16" fmla="*/ 3374028 w 3500616"/>
              <a:gd name="connsiteY16" fmla="*/ 1016398 h 1444239"/>
              <a:gd name="connsiteX17" fmla="*/ 3374028 w 3500616"/>
              <a:gd name="connsiteY17" fmla="*/ 1007642 h 1444239"/>
              <a:gd name="connsiteX18" fmla="*/ 3308466 w 3500616"/>
              <a:gd name="connsiteY18" fmla="*/ 966858 h 1444239"/>
              <a:gd name="connsiteX19" fmla="*/ 3454929 w 3500616"/>
              <a:gd name="connsiteY19" fmla="*/ 1020833 h 1444239"/>
              <a:gd name="connsiteX20" fmla="*/ 3439060 w 3500616"/>
              <a:gd name="connsiteY20" fmla="*/ 1023342 h 1444239"/>
              <a:gd name="connsiteX21" fmla="*/ 3347094 w 3500616"/>
              <a:gd name="connsiteY21" fmla="*/ 1013681 h 1444239"/>
              <a:gd name="connsiteX22" fmla="*/ 3454825 w 3500616"/>
              <a:gd name="connsiteY22" fmla="*/ 1023342 h 1444239"/>
              <a:gd name="connsiteX23" fmla="*/ 3470592 w 3500616"/>
              <a:gd name="connsiteY23" fmla="*/ 1153772 h 1444239"/>
              <a:gd name="connsiteX24" fmla="*/ 3436435 w 3500616"/>
              <a:gd name="connsiteY24" fmla="*/ 1306361 h 1444239"/>
              <a:gd name="connsiteX25" fmla="*/ 2306573 w 3500616"/>
              <a:gd name="connsiteY25" fmla="*/ 1370439 h 1444239"/>
              <a:gd name="connsiteX26" fmla="*/ 2317080 w 3500616"/>
              <a:gd name="connsiteY26" fmla="*/ 1308356 h 1444239"/>
              <a:gd name="connsiteX27" fmla="*/ 2301315 w 3500616"/>
              <a:gd name="connsiteY27" fmla="*/ 1347002 h 1444239"/>
              <a:gd name="connsiteX28" fmla="*/ 2130525 w 3500616"/>
              <a:gd name="connsiteY28" fmla="*/ 1257213 h 1444239"/>
              <a:gd name="connsiteX29" fmla="*/ 1549828 w 3500616"/>
              <a:gd name="connsiteY29" fmla="*/ 1322848 h 1444239"/>
              <a:gd name="connsiteX30" fmla="*/ 1266048 w 3500616"/>
              <a:gd name="connsiteY30" fmla="*/ 1298239 h 1444239"/>
              <a:gd name="connsiteX31" fmla="*/ 1013800 w 3500616"/>
              <a:gd name="connsiteY31" fmla="*/ 1295719 h 1444239"/>
              <a:gd name="connsiteX32" fmla="*/ 743159 w 3500616"/>
              <a:gd name="connsiteY32" fmla="*/ 1256789 h 1444239"/>
              <a:gd name="connsiteX33" fmla="*/ 645936 w 3500616"/>
              <a:gd name="connsiteY33" fmla="*/ 1266489 h 1444239"/>
              <a:gd name="connsiteX34" fmla="*/ 797273 w 3500616"/>
              <a:gd name="connsiteY34" fmla="*/ 1247166 h 1444239"/>
              <a:gd name="connsiteX35" fmla="*/ 569736 w 3500616"/>
              <a:gd name="connsiteY35" fmla="*/ 1425103 h 1444239"/>
              <a:gd name="connsiteX36" fmla="*/ 401570 w 3500616"/>
              <a:gd name="connsiteY36" fmla="*/ 1226840 h 1444239"/>
              <a:gd name="connsiteX37" fmla="*/ 272821 w 3500616"/>
              <a:gd name="connsiteY37" fmla="*/ 956400 h 1444239"/>
              <a:gd name="connsiteX38" fmla="*/ 272822 w 3500616"/>
              <a:gd name="connsiteY38" fmla="*/ 950916 h 1444239"/>
              <a:gd name="connsiteX39" fmla="*/ 36339 w 3500616"/>
              <a:gd name="connsiteY39" fmla="*/ 763568 h 1444239"/>
              <a:gd name="connsiteX40" fmla="*/ 221887 w 3500616"/>
              <a:gd name="connsiteY40" fmla="*/ 752699 h 1444239"/>
              <a:gd name="connsiteX41" fmla="*/ 264439 w 3500616"/>
              <a:gd name="connsiteY41" fmla="*/ 831042 h 1444239"/>
              <a:gd name="connsiteX42" fmla="*/ 170889 w 3500616"/>
              <a:gd name="connsiteY42" fmla="*/ 678700 h 1444239"/>
              <a:gd name="connsiteX43" fmla="*/ 75783 w 3500616"/>
              <a:gd name="connsiteY43" fmla="*/ 543104 h 1444239"/>
              <a:gd name="connsiteX44" fmla="*/ 53701 w 3500616"/>
              <a:gd name="connsiteY44" fmla="*/ 530702 h 1444239"/>
              <a:gd name="connsiteX45" fmla="*/ 92763 w 3500616"/>
              <a:gd name="connsiteY45" fmla="*/ 530702 h 1444239"/>
              <a:gd name="connsiteX46" fmla="*/ 150272 w 3500616"/>
              <a:gd name="connsiteY46" fmla="*/ 551845 h 1444239"/>
              <a:gd name="connsiteX47" fmla="*/ 137252 w 3500616"/>
              <a:gd name="connsiteY47" fmla="*/ 530702 h 1444239"/>
              <a:gd name="connsiteX48" fmla="*/ 150272 w 3500616"/>
              <a:gd name="connsiteY48" fmla="*/ 238229 h 1444239"/>
              <a:gd name="connsiteX49" fmla="*/ 351709 w 3500616"/>
              <a:gd name="connsiteY49" fmla="*/ 94593 h 1444239"/>
              <a:gd name="connsiteX50" fmla="*/ 911354 w 3500616"/>
              <a:gd name="connsiteY50" fmla="*/ 0 h 1444239"/>
              <a:gd name="connsiteX51" fmla="*/ 1660186 w 3500616"/>
              <a:gd name="connsiteY51" fmla="*/ 156200 h 1444239"/>
              <a:gd name="connsiteX52" fmla="*/ 1880904 w 3500616"/>
              <a:gd name="connsiteY52" fmla="*/ 219262 h 1444239"/>
              <a:gd name="connsiteX0" fmla="*/ 1880904 w 3500616"/>
              <a:gd name="connsiteY0" fmla="*/ 219262 h 1444239"/>
              <a:gd name="connsiteX1" fmla="*/ 1991262 w 3500616"/>
              <a:gd name="connsiteY1" fmla="*/ 235028 h 1444239"/>
              <a:gd name="connsiteX2" fmla="*/ 2133152 w 3500616"/>
              <a:gd name="connsiteY2" fmla="*/ 313855 h 1444239"/>
              <a:gd name="connsiteX3" fmla="*/ 2211979 w 3500616"/>
              <a:gd name="connsiteY3" fmla="*/ 471510 h 1444239"/>
              <a:gd name="connsiteX4" fmla="*/ 2973979 w 3500616"/>
              <a:gd name="connsiteY4" fmla="*/ 692228 h 1444239"/>
              <a:gd name="connsiteX5" fmla="*/ 2966098 w 3500616"/>
              <a:gd name="connsiteY5" fmla="*/ 776765 h 1444239"/>
              <a:gd name="connsiteX6" fmla="*/ 3052806 w 3500616"/>
              <a:gd name="connsiteY6" fmla="*/ 762483 h 1444239"/>
              <a:gd name="connsiteX7" fmla="*/ 3220971 w 3500616"/>
              <a:gd name="connsiteY7" fmla="*/ 762483 h 1444239"/>
              <a:gd name="connsiteX8" fmla="*/ 3215716 w 3500616"/>
              <a:gd name="connsiteY8" fmla="*/ 912236 h 1444239"/>
              <a:gd name="connsiteX9" fmla="*/ 3431180 w 3500616"/>
              <a:gd name="connsiteY9" fmla="*/ 1012876 h 1444239"/>
              <a:gd name="connsiteX10" fmla="*/ 3428552 w 3500616"/>
              <a:gd name="connsiteY10" fmla="*/ 1023303 h 1444239"/>
              <a:gd name="connsiteX11" fmla="*/ 3352999 w 3500616"/>
              <a:gd name="connsiteY11" fmla="*/ 1028110 h 1444239"/>
              <a:gd name="connsiteX12" fmla="*/ 3420669 w 3500616"/>
              <a:gd name="connsiteY12" fmla="*/ 1026178 h 1444239"/>
              <a:gd name="connsiteX13" fmla="*/ 3423294 w 3500616"/>
              <a:gd name="connsiteY13" fmla="*/ 1023342 h 1444239"/>
              <a:gd name="connsiteX14" fmla="*/ 3286660 w 3500616"/>
              <a:gd name="connsiteY14" fmla="*/ 1013681 h 1444239"/>
              <a:gd name="connsiteX15" fmla="*/ 3296591 w 3500616"/>
              <a:gd name="connsiteY15" fmla="*/ 1013556 h 1444239"/>
              <a:gd name="connsiteX16" fmla="*/ 3374028 w 3500616"/>
              <a:gd name="connsiteY16" fmla="*/ 1016398 h 1444239"/>
              <a:gd name="connsiteX17" fmla="*/ 3374028 w 3500616"/>
              <a:gd name="connsiteY17" fmla="*/ 1007642 h 1444239"/>
              <a:gd name="connsiteX18" fmla="*/ 3308466 w 3500616"/>
              <a:gd name="connsiteY18" fmla="*/ 966858 h 1444239"/>
              <a:gd name="connsiteX19" fmla="*/ 3454929 w 3500616"/>
              <a:gd name="connsiteY19" fmla="*/ 1020833 h 1444239"/>
              <a:gd name="connsiteX20" fmla="*/ 3439060 w 3500616"/>
              <a:gd name="connsiteY20" fmla="*/ 1023342 h 1444239"/>
              <a:gd name="connsiteX21" fmla="*/ 3347094 w 3500616"/>
              <a:gd name="connsiteY21" fmla="*/ 1013681 h 1444239"/>
              <a:gd name="connsiteX22" fmla="*/ 3454825 w 3500616"/>
              <a:gd name="connsiteY22" fmla="*/ 1023342 h 1444239"/>
              <a:gd name="connsiteX23" fmla="*/ 3470592 w 3500616"/>
              <a:gd name="connsiteY23" fmla="*/ 1153772 h 1444239"/>
              <a:gd name="connsiteX24" fmla="*/ 3436435 w 3500616"/>
              <a:gd name="connsiteY24" fmla="*/ 1306361 h 1444239"/>
              <a:gd name="connsiteX25" fmla="*/ 2306573 w 3500616"/>
              <a:gd name="connsiteY25" fmla="*/ 1370439 h 1444239"/>
              <a:gd name="connsiteX26" fmla="*/ 2317080 w 3500616"/>
              <a:gd name="connsiteY26" fmla="*/ 1308356 h 1444239"/>
              <a:gd name="connsiteX27" fmla="*/ 2301315 w 3500616"/>
              <a:gd name="connsiteY27" fmla="*/ 1347002 h 1444239"/>
              <a:gd name="connsiteX28" fmla="*/ 2130525 w 3500616"/>
              <a:gd name="connsiteY28" fmla="*/ 1257213 h 1444239"/>
              <a:gd name="connsiteX29" fmla="*/ 1549828 w 3500616"/>
              <a:gd name="connsiteY29" fmla="*/ 1322848 h 1444239"/>
              <a:gd name="connsiteX30" fmla="*/ 1266048 w 3500616"/>
              <a:gd name="connsiteY30" fmla="*/ 1298239 h 1444239"/>
              <a:gd name="connsiteX31" fmla="*/ 1013800 w 3500616"/>
              <a:gd name="connsiteY31" fmla="*/ 1295719 h 1444239"/>
              <a:gd name="connsiteX32" fmla="*/ 743159 w 3500616"/>
              <a:gd name="connsiteY32" fmla="*/ 1256789 h 1444239"/>
              <a:gd name="connsiteX33" fmla="*/ 645936 w 3500616"/>
              <a:gd name="connsiteY33" fmla="*/ 1266489 h 1444239"/>
              <a:gd name="connsiteX34" fmla="*/ 797273 w 3500616"/>
              <a:gd name="connsiteY34" fmla="*/ 1247166 h 1444239"/>
              <a:gd name="connsiteX35" fmla="*/ 569736 w 3500616"/>
              <a:gd name="connsiteY35" fmla="*/ 1425103 h 1444239"/>
              <a:gd name="connsiteX36" fmla="*/ 401570 w 3500616"/>
              <a:gd name="connsiteY36" fmla="*/ 1226840 h 1444239"/>
              <a:gd name="connsiteX37" fmla="*/ 272821 w 3500616"/>
              <a:gd name="connsiteY37" fmla="*/ 956400 h 1444239"/>
              <a:gd name="connsiteX38" fmla="*/ 272822 w 3500616"/>
              <a:gd name="connsiteY38" fmla="*/ 950916 h 1444239"/>
              <a:gd name="connsiteX39" fmla="*/ 36339 w 3500616"/>
              <a:gd name="connsiteY39" fmla="*/ 763568 h 1444239"/>
              <a:gd name="connsiteX40" fmla="*/ 221887 w 3500616"/>
              <a:gd name="connsiteY40" fmla="*/ 752699 h 1444239"/>
              <a:gd name="connsiteX41" fmla="*/ 264439 w 3500616"/>
              <a:gd name="connsiteY41" fmla="*/ 831042 h 1444239"/>
              <a:gd name="connsiteX42" fmla="*/ 170889 w 3500616"/>
              <a:gd name="connsiteY42" fmla="*/ 678700 h 1444239"/>
              <a:gd name="connsiteX43" fmla="*/ 75783 w 3500616"/>
              <a:gd name="connsiteY43" fmla="*/ 543104 h 1444239"/>
              <a:gd name="connsiteX44" fmla="*/ 53701 w 3500616"/>
              <a:gd name="connsiteY44" fmla="*/ 530702 h 1444239"/>
              <a:gd name="connsiteX45" fmla="*/ 92763 w 3500616"/>
              <a:gd name="connsiteY45" fmla="*/ 530702 h 1444239"/>
              <a:gd name="connsiteX46" fmla="*/ 150272 w 3500616"/>
              <a:gd name="connsiteY46" fmla="*/ 551845 h 1444239"/>
              <a:gd name="connsiteX47" fmla="*/ 137252 w 3500616"/>
              <a:gd name="connsiteY47" fmla="*/ 530702 h 1444239"/>
              <a:gd name="connsiteX48" fmla="*/ 150272 w 3500616"/>
              <a:gd name="connsiteY48" fmla="*/ 238229 h 1444239"/>
              <a:gd name="connsiteX49" fmla="*/ 351709 w 3500616"/>
              <a:gd name="connsiteY49" fmla="*/ 94593 h 1444239"/>
              <a:gd name="connsiteX50" fmla="*/ 911354 w 3500616"/>
              <a:gd name="connsiteY50" fmla="*/ 0 h 1444239"/>
              <a:gd name="connsiteX51" fmla="*/ 1660186 w 3500616"/>
              <a:gd name="connsiteY51" fmla="*/ 156200 h 1444239"/>
              <a:gd name="connsiteX52" fmla="*/ 1880904 w 3500616"/>
              <a:gd name="connsiteY52"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186335 w 3465064"/>
              <a:gd name="connsiteY40" fmla="*/ 752699 h 1444239"/>
              <a:gd name="connsiteX41" fmla="*/ 228887 w 3465064"/>
              <a:gd name="connsiteY41" fmla="*/ 831042 h 1444239"/>
              <a:gd name="connsiteX42" fmla="*/ 135337 w 3465064"/>
              <a:gd name="connsiteY42" fmla="*/ 678700 h 1444239"/>
              <a:gd name="connsiteX43" fmla="*/ 40231 w 3465064"/>
              <a:gd name="connsiteY43" fmla="*/ 543104 h 1444239"/>
              <a:gd name="connsiteX44" fmla="*/ 18149 w 3465064"/>
              <a:gd name="connsiteY44" fmla="*/ 530702 h 1444239"/>
              <a:gd name="connsiteX45" fmla="*/ 57211 w 3465064"/>
              <a:gd name="connsiteY45" fmla="*/ 530702 h 1444239"/>
              <a:gd name="connsiteX46" fmla="*/ 114720 w 3465064"/>
              <a:gd name="connsiteY46" fmla="*/ 551845 h 1444239"/>
              <a:gd name="connsiteX47" fmla="*/ 101700 w 3465064"/>
              <a:gd name="connsiteY47" fmla="*/ 530702 h 1444239"/>
              <a:gd name="connsiteX48" fmla="*/ 114720 w 3465064"/>
              <a:gd name="connsiteY48" fmla="*/ 238229 h 1444239"/>
              <a:gd name="connsiteX49" fmla="*/ 316157 w 3465064"/>
              <a:gd name="connsiteY49" fmla="*/ 94593 h 1444239"/>
              <a:gd name="connsiteX50" fmla="*/ 875802 w 3465064"/>
              <a:gd name="connsiteY50" fmla="*/ 0 h 1444239"/>
              <a:gd name="connsiteX51" fmla="*/ 1624634 w 3465064"/>
              <a:gd name="connsiteY51" fmla="*/ 156200 h 1444239"/>
              <a:gd name="connsiteX52" fmla="*/ 1845352 w 3465064"/>
              <a:gd name="connsiteY52"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186335 w 3465064"/>
              <a:gd name="connsiteY40" fmla="*/ 752699 h 1444239"/>
              <a:gd name="connsiteX41" fmla="*/ 228887 w 3465064"/>
              <a:gd name="connsiteY41" fmla="*/ 831042 h 1444239"/>
              <a:gd name="connsiteX42" fmla="*/ 135337 w 3465064"/>
              <a:gd name="connsiteY42" fmla="*/ 678700 h 1444239"/>
              <a:gd name="connsiteX43" fmla="*/ 40231 w 3465064"/>
              <a:gd name="connsiteY43" fmla="*/ 543104 h 1444239"/>
              <a:gd name="connsiteX44" fmla="*/ 18149 w 3465064"/>
              <a:gd name="connsiteY44" fmla="*/ 530702 h 1444239"/>
              <a:gd name="connsiteX45" fmla="*/ 57211 w 3465064"/>
              <a:gd name="connsiteY45" fmla="*/ 530702 h 1444239"/>
              <a:gd name="connsiteX46" fmla="*/ 114720 w 3465064"/>
              <a:gd name="connsiteY46" fmla="*/ 551845 h 1444239"/>
              <a:gd name="connsiteX47" fmla="*/ 101700 w 3465064"/>
              <a:gd name="connsiteY47" fmla="*/ 530702 h 1444239"/>
              <a:gd name="connsiteX48" fmla="*/ 114720 w 3465064"/>
              <a:gd name="connsiteY48" fmla="*/ 238229 h 1444239"/>
              <a:gd name="connsiteX49" fmla="*/ 316157 w 3465064"/>
              <a:gd name="connsiteY49" fmla="*/ 94593 h 1444239"/>
              <a:gd name="connsiteX50" fmla="*/ 875802 w 3465064"/>
              <a:gd name="connsiteY50" fmla="*/ 0 h 1444239"/>
              <a:gd name="connsiteX51" fmla="*/ 1624634 w 3465064"/>
              <a:gd name="connsiteY51" fmla="*/ 156200 h 1444239"/>
              <a:gd name="connsiteX52" fmla="*/ 1845352 w 3465064"/>
              <a:gd name="connsiteY52" fmla="*/ 219262 h 1444239"/>
              <a:gd name="connsiteX0" fmla="*/ 1883075 w 3502787"/>
              <a:gd name="connsiteY0" fmla="*/ 219262 h 1444239"/>
              <a:gd name="connsiteX1" fmla="*/ 1993433 w 3502787"/>
              <a:gd name="connsiteY1" fmla="*/ 235028 h 1444239"/>
              <a:gd name="connsiteX2" fmla="*/ 2135323 w 3502787"/>
              <a:gd name="connsiteY2" fmla="*/ 313855 h 1444239"/>
              <a:gd name="connsiteX3" fmla="*/ 2214150 w 3502787"/>
              <a:gd name="connsiteY3" fmla="*/ 471510 h 1444239"/>
              <a:gd name="connsiteX4" fmla="*/ 2976150 w 3502787"/>
              <a:gd name="connsiteY4" fmla="*/ 692228 h 1444239"/>
              <a:gd name="connsiteX5" fmla="*/ 2968269 w 3502787"/>
              <a:gd name="connsiteY5" fmla="*/ 776765 h 1444239"/>
              <a:gd name="connsiteX6" fmla="*/ 3054977 w 3502787"/>
              <a:gd name="connsiteY6" fmla="*/ 762483 h 1444239"/>
              <a:gd name="connsiteX7" fmla="*/ 3223142 w 3502787"/>
              <a:gd name="connsiteY7" fmla="*/ 762483 h 1444239"/>
              <a:gd name="connsiteX8" fmla="*/ 3217887 w 3502787"/>
              <a:gd name="connsiteY8" fmla="*/ 912236 h 1444239"/>
              <a:gd name="connsiteX9" fmla="*/ 3433351 w 3502787"/>
              <a:gd name="connsiteY9" fmla="*/ 1012876 h 1444239"/>
              <a:gd name="connsiteX10" fmla="*/ 3430723 w 3502787"/>
              <a:gd name="connsiteY10" fmla="*/ 1023303 h 1444239"/>
              <a:gd name="connsiteX11" fmla="*/ 3355170 w 3502787"/>
              <a:gd name="connsiteY11" fmla="*/ 1028110 h 1444239"/>
              <a:gd name="connsiteX12" fmla="*/ 3422840 w 3502787"/>
              <a:gd name="connsiteY12" fmla="*/ 1026178 h 1444239"/>
              <a:gd name="connsiteX13" fmla="*/ 3425465 w 3502787"/>
              <a:gd name="connsiteY13" fmla="*/ 1023342 h 1444239"/>
              <a:gd name="connsiteX14" fmla="*/ 3288831 w 3502787"/>
              <a:gd name="connsiteY14" fmla="*/ 1013681 h 1444239"/>
              <a:gd name="connsiteX15" fmla="*/ 3298762 w 3502787"/>
              <a:gd name="connsiteY15" fmla="*/ 1013556 h 1444239"/>
              <a:gd name="connsiteX16" fmla="*/ 3376199 w 3502787"/>
              <a:gd name="connsiteY16" fmla="*/ 1016398 h 1444239"/>
              <a:gd name="connsiteX17" fmla="*/ 3376199 w 3502787"/>
              <a:gd name="connsiteY17" fmla="*/ 1007642 h 1444239"/>
              <a:gd name="connsiteX18" fmla="*/ 3310637 w 3502787"/>
              <a:gd name="connsiteY18" fmla="*/ 966858 h 1444239"/>
              <a:gd name="connsiteX19" fmla="*/ 3457100 w 3502787"/>
              <a:gd name="connsiteY19" fmla="*/ 1020833 h 1444239"/>
              <a:gd name="connsiteX20" fmla="*/ 3441231 w 3502787"/>
              <a:gd name="connsiteY20" fmla="*/ 1023342 h 1444239"/>
              <a:gd name="connsiteX21" fmla="*/ 3349265 w 3502787"/>
              <a:gd name="connsiteY21" fmla="*/ 1013681 h 1444239"/>
              <a:gd name="connsiteX22" fmla="*/ 3456996 w 3502787"/>
              <a:gd name="connsiteY22" fmla="*/ 1023342 h 1444239"/>
              <a:gd name="connsiteX23" fmla="*/ 3472763 w 3502787"/>
              <a:gd name="connsiteY23" fmla="*/ 1153772 h 1444239"/>
              <a:gd name="connsiteX24" fmla="*/ 3438606 w 3502787"/>
              <a:gd name="connsiteY24" fmla="*/ 1306361 h 1444239"/>
              <a:gd name="connsiteX25" fmla="*/ 2308744 w 3502787"/>
              <a:gd name="connsiteY25" fmla="*/ 1370439 h 1444239"/>
              <a:gd name="connsiteX26" fmla="*/ 2319251 w 3502787"/>
              <a:gd name="connsiteY26" fmla="*/ 1308356 h 1444239"/>
              <a:gd name="connsiteX27" fmla="*/ 2303486 w 3502787"/>
              <a:gd name="connsiteY27" fmla="*/ 1347002 h 1444239"/>
              <a:gd name="connsiteX28" fmla="*/ 2132696 w 3502787"/>
              <a:gd name="connsiteY28" fmla="*/ 1257213 h 1444239"/>
              <a:gd name="connsiteX29" fmla="*/ 1551999 w 3502787"/>
              <a:gd name="connsiteY29" fmla="*/ 1322848 h 1444239"/>
              <a:gd name="connsiteX30" fmla="*/ 1268219 w 3502787"/>
              <a:gd name="connsiteY30" fmla="*/ 1298239 h 1444239"/>
              <a:gd name="connsiteX31" fmla="*/ 1015971 w 3502787"/>
              <a:gd name="connsiteY31" fmla="*/ 1295719 h 1444239"/>
              <a:gd name="connsiteX32" fmla="*/ 745330 w 3502787"/>
              <a:gd name="connsiteY32" fmla="*/ 1256789 h 1444239"/>
              <a:gd name="connsiteX33" fmla="*/ 648107 w 3502787"/>
              <a:gd name="connsiteY33" fmla="*/ 1266489 h 1444239"/>
              <a:gd name="connsiteX34" fmla="*/ 799444 w 3502787"/>
              <a:gd name="connsiteY34" fmla="*/ 1247166 h 1444239"/>
              <a:gd name="connsiteX35" fmla="*/ 571907 w 3502787"/>
              <a:gd name="connsiteY35" fmla="*/ 1425103 h 1444239"/>
              <a:gd name="connsiteX36" fmla="*/ 403741 w 3502787"/>
              <a:gd name="connsiteY36" fmla="*/ 1226840 h 1444239"/>
              <a:gd name="connsiteX37" fmla="*/ 274992 w 3502787"/>
              <a:gd name="connsiteY37" fmla="*/ 956400 h 1444239"/>
              <a:gd name="connsiteX38" fmla="*/ 274993 w 3502787"/>
              <a:gd name="connsiteY38" fmla="*/ 950916 h 1444239"/>
              <a:gd name="connsiteX39" fmla="*/ 38510 w 3502787"/>
              <a:gd name="connsiteY39" fmla="*/ 763568 h 1444239"/>
              <a:gd name="connsiteX40" fmla="*/ 43936 w 3502787"/>
              <a:gd name="connsiteY40" fmla="*/ 763270 h 1444239"/>
              <a:gd name="connsiteX41" fmla="*/ 224058 w 3502787"/>
              <a:gd name="connsiteY41" fmla="*/ 752699 h 1444239"/>
              <a:gd name="connsiteX42" fmla="*/ 266610 w 3502787"/>
              <a:gd name="connsiteY42" fmla="*/ 831042 h 1444239"/>
              <a:gd name="connsiteX43" fmla="*/ 173060 w 3502787"/>
              <a:gd name="connsiteY43" fmla="*/ 678700 h 1444239"/>
              <a:gd name="connsiteX44" fmla="*/ 77954 w 3502787"/>
              <a:gd name="connsiteY44" fmla="*/ 543104 h 1444239"/>
              <a:gd name="connsiteX45" fmla="*/ 55872 w 3502787"/>
              <a:gd name="connsiteY45" fmla="*/ 530702 h 1444239"/>
              <a:gd name="connsiteX46" fmla="*/ 94934 w 3502787"/>
              <a:gd name="connsiteY46" fmla="*/ 530702 h 1444239"/>
              <a:gd name="connsiteX47" fmla="*/ 152443 w 3502787"/>
              <a:gd name="connsiteY47" fmla="*/ 551845 h 1444239"/>
              <a:gd name="connsiteX48" fmla="*/ 139423 w 3502787"/>
              <a:gd name="connsiteY48" fmla="*/ 530702 h 1444239"/>
              <a:gd name="connsiteX49" fmla="*/ 152443 w 3502787"/>
              <a:gd name="connsiteY49" fmla="*/ 238229 h 1444239"/>
              <a:gd name="connsiteX50" fmla="*/ 353880 w 3502787"/>
              <a:gd name="connsiteY50" fmla="*/ 94593 h 1444239"/>
              <a:gd name="connsiteX51" fmla="*/ 913525 w 3502787"/>
              <a:gd name="connsiteY51" fmla="*/ 0 h 1444239"/>
              <a:gd name="connsiteX52" fmla="*/ 1662357 w 3502787"/>
              <a:gd name="connsiteY52" fmla="*/ 156200 h 1444239"/>
              <a:gd name="connsiteX53" fmla="*/ 1883075 w 3502787"/>
              <a:gd name="connsiteY53" fmla="*/ 219262 h 1444239"/>
              <a:gd name="connsiteX0" fmla="*/ 1883075 w 3502787"/>
              <a:gd name="connsiteY0" fmla="*/ 219262 h 1444239"/>
              <a:gd name="connsiteX1" fmla="*/ 1993433 w 3502787"/>
              <a:gd name="connsiteY1" fmla="*/ 235028 h 1444239"/>
              <a:gd name="connsiteX2" fmla="*/ 2135323 w 3502787"/>
              <a:gd name="connsiteY2" fmla="*/ 313855 h 1444239"/>
              <a:gd name="connsiteX3" fmla="*/ 2214150 w 3502787"/>
              <a:gd name="connsiteY3" fmla="*/ 471510 h 1444239"/>
              <a:gd name="connsiteX4" fmla="*/ 2976150 w 3502787"/>
              <a:gd name="connsiteY4" fmla="*/ 692228 h 1444239"/>
              <a:gd name="connsiteX5" fmla="*/ 2968269 w 3502787"/>
              <a:gd name="connsiteY5" fmla="*/ 776765 h 1444239"/>
              <a:gd name="connsiteX6" fmla="*/ 3054977 w 3502787"/>
              <a:gd name="connsiteY6" fmla="*/ 762483 h 1444239"/>
              <a:gd name="connsiteX7" fmla="*/ 3223142 w 3502787"/>
              <a:gd name="connsiteY7" fmla="*/ 762483 h 1444239"/>
              <a:gd name="connsiteX8" fmla="*/ 3217887 w 3502787"/>
              <a:gd name="connsiteY8" fmla="*/ 912236 h 1444239"/>
              <a:gd name="connsiteX9" fmla="*/ 3433351 w 3502787"/>
              <a:gd name="connsiteY9" fmla="*/ 1012876 h 1444239"/>
              <a:gd name="connsiteX10" fmla="*/ 3430723 w 3502787"/>
              <a:gd name="connsiteY10" fmla="*/ 1023303 h 1444239"/>
              <a:gd name="connsiteX11" fmla="*/ 3355170 w 3502787"/>
              <a:gd name="connsiteY11" fmla="*/ 1028110 h 1444239"/>
              <a:gd name="connsiteX12" fmla="*/ 3422840 w 3502787"/>
              <a:gd name="connsiteY12" fmla="*/ 1026178 h 1444239"/>
              <a:gd name="connsiteX13" fmla="*/ 3425465 w 3502787"/>
              <a:gd name="connsiteY13" fmla="*/ 1023342 h 1444239"/>
              <a:gd name="connsiteX14" fmla="*/ 3288831 w 3502787"/>
              <a:gd name="connsiteY14" fmla="*/ 1013681 h 1444239"/>
              <a:gd name="connsiteX15" fmla="*/ 3298762 w 3502787"/>
              <a:gd name="connsiteY15" fmla="*/ 1013556 h 1444239"/>
              <a:gd name="connsiteX16" fmla="*/ 3376199 w 3502787"/>
              <a:gd name="connsiteY16" fmla="*/ 1016398 h 1444239"/>
              <a:gd name="connsiteX17" fmla="*/ 3376199 w 3502787"/>
              <a:gd name="connsiteY17" fmla="*/ 1007642 h 1444239"/>
              <a:gd name="connsiteX18" fmla="*/ 3310637 w 3502787"/>
              <a:gd name="connsiteY18" fmla="*/ 966858 h 1444239"/>
              <a:gd name="connsiteX19" fmla="*/ 3457100 w 3502787"/>
              <a:gd name="connsiteY19" fmla="*/ 1020833 h 1444239"/>
              <a:gd name="connsiteX20" fmla="*/ 3441231 w 3502787"/>
              <a:gd name="connsiteY20" fmla="*/ 1023342 h 1444239"/>
              <a:gd name="connsiteX21" fmla="*/ 3349265 w 3502787"/>
              <a:gd name="connsiteY21" fmla="*/ 1013681 h 1444239"/>
              <a:gd name="connsiteX22" fmla="*/ 3456996 w 3502787"/>
              <a:gd name="connsiteY22" fmla="*/ 1023342 h 1444239"/>
              <a:gd name="connsiteX23" fmla="*/ 3472763 w 3502787"/>
              <a:gd name="connsiteY23" fmla="*/ 1153772 h 1444239"/>
              <a:gd name="connsiteX24" fmla="*/ 3438606 w 3502787"/>
              <a:gd name="connsiteY24" fmla="*/ 1306361 h 1444239"/>
              <a:gd name="connsiteX25" fmla="*/ 2308744 w 3502787"/>
              <a:gd name="connsiteY25" fmla="*/ 1370439 h 1444239"/>
              <a:gd name="connsiteX26" fmla="*/ 2319251 w 3502787"/>
              <a:gd name="connsiteY26" fmla="*/ 1308356 h 1444239"/>
              <a:gd name="connsiteX27" fmla="*/ 2303486 w 3502787"/>
              <a:gd name="connsiteY27" fmla="*/ 1347002 h 1444239"/>
              <a:gd name="connsiteX28" fmla="*/ 2132696 w 3502787"/>
              <a:gd name="connsiteY28" fmla="*/ 1257213 h 1444239"/>
              <a:gd name="connsiteX29" fmla="*/ 1551999 w 3502787"/>
              <a:gd name="connsiteY29" fmla="*/ 1322848 h 1444239"/>
              <a:gd name="connsiteX30" fmla="*/ 1268219 w 3502787"/>
              <a:gd name="connsiteY30" fmla="*/ 1298239 h 1444239"/>
              <a:gd name="connsiteX31" fmla="*/ 1015971 w 3502787"/>
              <a:gd name="connsiteY31" fmla="*/ 1295719 h 1444239"/>
              <a:gd name="connsiteX32" fmla="*/ 745330 w 3502787"/>
              <a:gd name="connsiteY32" fmla="*/ 1256789 h 1444239"/>
              <a:gd name="connsiteX33" fmla="*/ 648107 w 3502787"/>
              <a:gd name="connsiteY33" fmla="*/ 1266489 h 1444239"/>
              <a:gd name="connsiteX34" fmla="*/ 799444 w 3502787"/>
              <a:gd name="connsiteY34" fmla="*/ 1247166 h 1444239"/>
              <a:gd name="connsiteX35" fmla="*/ 571907 w 3502787"/>
              <a:gd name="connsiteY35" fmla="*/ 1425103 h 1444239"/>
              <a:gd name="connsiteX36" fmla="*/ 403741 w 3502787"/>
              <a:gd name="connsiteY36" fmla="*/ 1226840 h 1444239"/>
              <a:gd name="connsiteX37" fmla="*/ 274992 w 3502787"/>
              <a:gd name="connsiteY37" fmla="*/ 956400 h 1444239"/>
              <a:gd name="connsiteX38" fmla="*/ 274993 w 3502787"/>
              <a:gd name="connsiteY38" fmla="*/ 950916 h 1444239"/>
              <a:gd name="connsiteX39" fmla="*/ 38510 w 3502787"/>
              <a:gd name="connsiteY39" fmla="*/ 763568 h 1444239"/>
              <a:gd name="connsiteX40" fmla="*/ 43936 w 3502787"/>
              <a:gd name="connsiteY40" fmla="*/ 763270 h 1444239"/>
              <a:gd name="connsiteX41" fmla="*/ 224058 w 3502787"/>
              <a:gd name="connsiteY41" fmla="*/ 752699 h 1444239"/>
              <a:gd name="connsiteX42" fmla="*/ 266610 w 3502787"/>
              <a:gd name="connsiteY42" fmla="*/ 831042 h 1444239"/>
              <a:gd name="connsiteX43" fmla="*/ 173060 w 3502787"/>
              <a:gd name="connsiteY43" fmla="*/ 678700 h 1444239"/>
              <a:gd name="connsiteX44" fmla="*/ 77954 w 3502787"/>
              <a:gd name="connsiteY44" fmla="*/ 543104 h 1444239"/>
              <a:gd name="connsiteX45" fmla="*/ 55872 w 3502787"/>
              <a:gd name="connsiteY45" fmla="*/ 530702 h 1444239"/>
              <a:gd name="connsiteX46" fmla="*/ 94934 w 3502787"/>
              <a:gd name="connsiteY46" fmla="*/ 530702 h 1444239"/>
              <a:gd name="connsiteX47" fmla="*/ 152443 w 3502787"/>
              <a:gd name="connsiteY47" fmla="*/ 551845 h 1444239"/>
              <a:gd name="connsiteX48" fmla="*/ 139423 w 3502787"/>
              <a:gd name="connsiteY48" fmla="*/ 530702 h 1444239"/>
              <a:gd name="connsiteX49" fmla="*/ 152443 w 3502787"/>
              <a:gd name="connsiteY49" fmla="*/ 238229 h 1444239"/>
              <a:gd name="connsiteX50" fmla="*/ 353880 w 3502787"/>
              <a:gd name="connsiteY50" fmla="*/ 94593 h 1444239"/>
              <a:gd name="connsiteX51" fmla="*/ 913525 w 3502787"/>
              <a:gd name="connsiteY51" fmla="*/ 0 h 1444239"/>
              <a:gd name="connsiteX52" fmla="*/ 1662357 w 3502787"/>
              <a:gd name="connsiteY52" fmla="*/ 156200 h 1444239"/>
              <a:gd name="connsiteX53" fmla="*/ 1883075 w 3502787"/>
              <a:gd name="connsiteY53" fmla="*/ 219262 h 1444239"/>
              <a:gd name="connsiteX0" fmla="*/ 1883075 w 3502787"/>
              <a:gd name="connsiteY0" fmla="*/ 219262 h 1444239"/>
              <a:gd name="connsiteX1" fmla="*/ 1993433 w 3502787"/>
              <a:gd name="connsiteY1" fmla="*/ 235028 h 1444239"/>
              <a:gd name="connsiteX2" fmla="*/ 2135323 w 3502787"/>
              <a:gd name="connsiteY2" fmla="*/ 313855 h 1444239"/>
              <a:gd name="connsiteX3" fmla="*/ 2214150 w 3502787"/>
              <a:gd name="connsiteY3" fmla="*/ 471510 h 1444239"/>
              <a:gd name="connsiteX4" fmla="*/ 2976150 w 3502787"/>
              <a:gd name="connsiteY4" fmla="*/ 692228 h 1444239"/>
              <a:gd name="connsiteX5" fmla="*/ 2968269 w 3502787"/>
              <a:gd name="connsiteY5" fmla="*/ 776765 h 1444239"/>
              <a:gd name="connsiteX6" fmla="*/ 3054977 w 3502787"/>
              <a:gd name="connsiteY6" fmla="*/ 762483 h 1444239"/>
              <a:gd name="connsiteX7" fmla="*/ 3223142 w 3502787"/>
              <a:gd name="connsiteY7" fmla="*/ 762483 h 1444239"/>
              <a:gd name="connsiteX8" fmla="*/ 3217887 w 3502787"/>
              <a:gd name="connsiteY8" fmla="*/ 912236 h 1444239"/>
              <a:gd name="connsiteX9" fmla="*/ 3433351 w 3502787"/>
              <a:gd name="connsiteY9" fmla="*/ 1012876 h 1444239"/>
              <a:gd name="connsiteX10" fmla="*/ 3430723 w 3502787"/>
              <a:gd name="connsiteY10" fmla="*/ 1023303 h 1444239"/>
              <a:gd name="connsiteX11" fmla="*/ 3355170 w 3502787"/>
              <a:gd name="connsiteY11" fmla="*/ 1028110 h 1444239"/>
              <a:gd name="connsiteX12" fmla="*/ 3422840 w 3502787"/>
              <a:gd name="connsiteY12" fmla="*/ 1026178 h 1444239"/>
              <a:gd name="connsiteX13" fmla="*/ 3425465 w 3502787"/>
              <a:gd name="connsiteY13" fmla="*/ 1023342 h 1444239"/>
              <a:gd name="connsiteX14" fmla="*/ 3288831 w 3502787"/>
              <a:gd name="connsiteY14" fmla="*/ 1013681 h 1444239"/>
              <a:gd name="connsiteX15" fmla="*/ 3298762 w 3502787"/>
              <a:gd name="connsiteY15" fmla="*/ 1013556 h 1444239"/>
              <a:gd name="connsiteX16" fmla="*/ 3376199 w 3502787"/>
              <a:gd name="connsiteY16" fmla="*/ 1016398 h 1444239"/>
              <a:gd name="connsiteX17" fmla="*/ 3376199 w 3502787"/>
              <a:gd name="connsiteY17" fmla="*/ 1007642 h 1444239"/>
              <a:gd name="connsiteX18" fmla="*/ 3310637 w 3502787"/>
              <a:gd name="connsiteY18" fmla="*/ 966858 h 1444239"/>
              <a:gd name="connsiteX19" fmla="*/ 3457100 w 3502787"/>
              <a:gd name="connsiteY19" fmla="*/ 1020833 h 1444239"/>
              <a:gd name="connsiteX20" fmla="*/ 3441231 w 3502787"/>
              <a:gd name="connsiteY20" fmla="*/ 1023342 h 1444239"/>
              <a:gd name="connsiteX21" fmla="*/ 3349265 w 3502787"/>
              <a:gd name="connsiteY21" fmla="*/ 1013681 h 1444239"/>
              <a:gd name="connsiteX22" fmla="*/ 3456996 w 3502787"/>
              <a:gd name="connsiteY22" fmla="*/ 1023342 h 1444239"/>
              <a:gd name="connsiteX23" fmla="*/ 3472763 w 3502787"/>
              <a:gd name="connsiteY23" fmla="*/ 1153772 h 1444239"/>
              <a:gd name="connsiteX24" fmla="*/ 3438606 w 3502787"/>
              <a:gd name="connsiteY24" fmla="*/ 1306361 h 1444239"/>
              <a:gd name="connsiteX25" fmla="*/ 2308744 w 3502787"/>
              <a:gd name="connsiteY25" fmla="*/ 1370439 h 1444239"/>
              <a:gd name="connsiteX26" fmla="*/ 2319251 w 3502787"/>
              <a:gd name="connsiteY26" fmla="*/ 1308356 h 1444239"/>
              <a:gd name="connsiteX27" fmla="*/ 2303486 w 3502787"/>
              <a:gd name="connsiteY27" fmla="*/ 1347002 h 1444239"/>
              <a:gd name="connsiteX28" fmla="*/ 2132696 w 3502787"/>
              <a:gd name="connsiteY28" fmla="*/ 1257213 h 1444239"/>
              <a:gd name="connsiteX29" fmla="*/ 1551999 w 3502787"/>
              <a:gd name="connsiteY29" fmla="*/ 1322848 h 1444239"/>
              <a:gd name="connsiteX30" fmla="*/ 1268219 w 3502787"/>
              <a:gd name="connsiteY30" fmla="*/ 1298239 h 1444239"/>
              <a:gd name="connsiteX31" fmla="*/ 1015971 w 3502787"/>
              <a:gd name="connsiteY31" fmla="*/ 1295719 h 1444239"/>
              <a:gd name="connsiteX32" fmla="*/ 745330 w 3502787"/>
              <a:gd name="connsiteY32" fmla="*/ 1256789 h 1444239"/>
              <a:gd name="connsiteX33" fmla="*/ 648107 w 3502787"/>
              <a:gd name="connsiteY33" fmla="*/ 1266489 h 1444239"/>
              <a:gd name="connsiteX34" fmla="*/ 799444 w 3502787"/>
              <a:gd name="connsiteY34" fmla="*/ 1247166 h 1444239"/>
              <a:gd name="connsiteX35" fmla="*/ 571907 w 3502787"/>
              <a:gd name="connsiteY35" fmla="*/ 1425103 h 1444239"/>
              <a:gd name="connsiteX36" fmla="*/ 403741 w 3502787"/>
              <a:gd name="connsiteY36" fmla="*/ 1226840 h 1444239"/>
              <a:gd name="connsiteX37" fmla="*/ 274992 w 3502787"/>
              <a:gd name="connsiteY37" fmla="*/ 956400 h 1444239"/>
              <a:gd name="connsiteX38" fmla="*/ 274993 w 3502787"/>
              <a:gd name="connsiteY38" fmla="*/ 950916 h 1444239"/>
              <a:gd name="connsiteX39" fmla="*/ 38510 w 3502787"/>
              <a:gd name="connsiteY39" fmla="*/ 763568 h 1444239"/>
              <a:gd name="connsiteX40" fmla="*/ 43936 w 3502787"/>
              <a:gd name="connsiteY40" fmla="*/ 763270 h 1444239"/>
              <a:gd name="connsiteX41" fmla="*/ 224058 w 3502787"/>
              <a:gd name="connsiteY41" fmla="*/ 752699 h 1444239"/>
              <a:gd name="connsiteX42" fmla="*/ 266610 w 3502787"/>
              <a:gd name="connsiteY42" fmla="*/ 831042 h 1444239"/>
              <a:gd name="connsiteX43" fmla="*/ 173060 w 3502787"/>
              <a:gd name="connsiteY43" fmla="*/ 678700 h 1444239"/>
              <a:gd name="connsiteX44" fmla="*/ 77954 w 3502787"/>
              <a:gd name="connsiteY44" fmla="*/ 543104 h 1444239"/>
              <a:gd name="connsiteX45" fmla="*/ 55872 w 3502787"/>
              <a:gd name="connsiteY45" fmla="*/ 530702 h 1444239"/>
              <a:gd name="connsiteX46" fmla="*/ 94934 w 3502787"/>
              <a:gd name="connsiteY46" fmla="*/ 530702 h 1444239"/>
              <a:gd name="connsiteX47" fmla="*/ 152443 w 3502787"/>
              <a:gd name="connsiteY47" fmla="*/ 551845 h 1444239"/>
              <a:gd name="connsiteX48" fmla="*/ 139423 w 3502787"/>
              <a:gd name="connsiteY48" fmla="*/ 530702 h 1444239"/>
              <a:gd name="connsiteX49" fmla="*/ 152443 w 3502787"/>
              <a:gd name="connsiteY49" fmla="*/ 238229 h 1444239"/>
              <a:gd name="connsiteX50" fmla="*/ 353880 w 3502787"/>
              <a:gd name="connsiteY50" fmla="*/ 94593 h 1444239"/>
              <a:gd name="connsiteX51" fmla="*/ 913525 w 3502787"/>
              <a:gd name="connsiteY51" fmla="*/ 0 h 1444239"/>
              <a:gd name="connsiteX52" fmla="*/ 1662357 w 3502787"/>
              <a:gd name="connsiteY52" fmla="*/ 156200 h 1444239"/>
              <a:gd name="connsiteX53" fmla="*/ 1883075 w 3502787"/>
              <a:gd name="connsiteY53" fmla="*/ 219262 h 1444239"/>
              <a:gd name="connsiteX0" fmla="*/ 1883075 w 3502787"/>
              <a:gd name="connsiteY0" fmla="*/ 219262 h 1444239"/>
              <a:gd name="connsiteX1" fmla="*/ 1993433 w 3502787"/>
              <a:gd name="connsiteY1" fmla="*/ 235028 h 1444239"/>
              <a:gd name="connsiteX2" fmla="*/ 2135323 w 3502787"/>
              <a:gd name="connsiteY2" fmla="*/ 313855 h 1444239"/>
              <a:gd name="connsiteX3" fmla="*/ 2214150 w 3502787"/>
              <a:gd name="connsiteY3" fmla="*/ 471510 h 1444239"/>
              <a:gd name="connsiteX4" fmla="*/ 2976150 w 3502787"/>
              <a:gd name="connsiteY4" fmla="*/ 692228 h 1444239"/>
              <a:gd name="connsiteX5" fmla="*/ 2968269 w 3502787"/>
              <a:gd name="connsiteY5" fmla="*/ 776765 h 1444239"/>
              <a:gd name="connsiteX6" fmla="*/ 3054977 w 3502787"/>
              <a:gd name="connsiteY6" fmla="*/ 762483 h 1444239"/>
              <a:gd name="connsiteX7" fmla="*/ 3223142 w 3502787"/>
              <a:gd name="connsiteY7" fmla="*/ 762483 h 1444239"/>
              <a:gd name="connsiteX8" fmla="*/ 3217887 w 3502787"/>
              <a:gd name="connsiteY8" fmla="*/ 912236 h 1444239"/>
              <a:gd name="connsiteX9" fmla="*/ 3433351 w 3502787"/>
              <a:gd name="connsiteY9" fmla="*/ 1012876 h 1444239"/>
              <a:gd name="connsiteX10" fmla="*/ 3430723 w 3502787"/>
              <a:gd name="connsiteY10" fmla="*/ 1023303 h 1444239"/>
              <a:gd name="connsiteX11" fmla="*/ 3355170 w 3502787"/>
              <a:gd name="connsiteY11" fmla="*/ 1028110 h 1444239"/>
              <a:gd name="connsiteX12" fmla="*/ 3422840 w 3502787"/>
              <a:gd name="connsiteY12" fmla="*/ 1026178 h 1444239"/>
              <a:gd name="connsiteX13" fmla="*/ 3425465 w 3502787"/>
              <a:gd name="connsiteY13" fmla="*/ 1023342 h 1444239"/>
              <a:gd name="connsiteX14" fmla="*/ 3288831 w 3502787"/>
              <a:gd name="connsiteY14" fmla="*/ 1013681 h 1444239"/>
              <a:gd name="connsiteX15" fmla="*/ 3298762 w 3502787"/>
              <a:gd name="connsiteY15" fmla="*/ 1013556 h 1444239"/>
              <a:gd name="connsiteX16" fmla="*/ 3376199 w 3502787"/>
              <a:gd name="connsiteY16" fmla="*/ 1016398 h 1444239"/>
              <a:gd name="connsiteX17" fmla="*/ 3376199 w 3502787"/>
              <a:gd name="connsiteY17" fmla="*/ 1007642 h 1444239"/>
              <a:gd name="connsiteX18" fmla="*/ 3310637 w 3502787"/>
              <a:gd name="connsiteY18" fmla="*/ 966858 h 1444239"/>
              <a:gd name="connsiteX19" fmla="*/ 3457100 w 3502787"/>
              <a:gd name="connsiteY19" fmla="*/ 1020833 h 1444239"/>
              <a:gd name="connsiteX20" fmla="*/ 3441231 w 3502787"/>
              <a:gd name="connsiteY20" fmla="*/ 1023342 h 1444239"/>
              <a:gd name="connsiteX21" fmla="*/ 3349265 w 3502787"/>
              <a:gd name="connsiteY21" fmla="*/ 1013681 h 1444239"/>
              <a:gd name="connsiteX22" fmla="*/ 3456996 w 3502787"/>
              <a:gd name="connsiteY22" fmla="*/ 1023342 h 1444239"/>
              <a:gd name="connsiteX23" fmla="*/ 3472763 w 3502787"/>
              <a:gd name="connsiteY23" fmla="*/ 1153772 h 1444239"/>
              <a:gd name="connsiteX24" fmla="*/ 3438606 w 3502787"/>
              <a:gd name="connsiteY24" fmla="*/ 1306361 h 1444239"/>
              <a:gd name="connsiteX25" fmla="*/ 2308744 w 3502787"/>
              <a:gd name="connsiteY25" fmla="*/ 1370439 h 1444239"/>
              <a:gd name="connsiteX26" fmla="*/ 2319251 w 3502787"/>
              <a:gd name="connsiteY26" fmla="*/ 1308356 h 1444239"/>
              <a:gd name="connsiteX27" fmla="*/ 2303486 w 3502787"/>
              <a:gd name="connsiteY27" fmla="*/ 1347002 h 1444239"/>
              <a:gd name="connsiteX28" fmla="*/ 2132696 w 3502787"/>
              <a:gd name="connsiteY28" fmla="*/ 1257213 h 1444239"/>
              <a:gd name="connsiteX29" fmla="*/ 1551999 w 3502787"/>
              <a:gd name="connsiteY29" fmla="*/ 1322848 h 1444239"/>
              <a:gd name="connsiteX30" fmla="*/ 1268219 w 3502787"/>
              <a:gd name="connsiteY30" fmla="*/ 1298239 h 1444239"/>
              <a:gd name="connsiteX31" fmla="*/ 1015971 w 3502787"/>
              <a:gd name="connsiteY31" fmla="*/ 1295719 h 1444239"/>
              <a:gd name="connsiteX32" fmla="*/ 745330 w 3502787"/>
              <a:gd name="connsiteY32" fmla="*/ 1256789 h 1444239"/>
              <a:gd name="connsiteX33" fmla="*/ 648107 w 3502787"/>
              <a:gd name="connsiteY33" fmla="*/ 1266489 h 1444239"/>
              <a:gd name="connsiteX34" fmla="*/ 799444 w 3502787"/>
              <a:gd name="connsiteY34" fmla="*/ 1247166 h 1444239"/>
              <a:gd name="connsiteX35" fmla="*/ 571907 w 3502787"/>
              <a:gd name="connsiteY35" fmla="*/ 1425103 h 1444239"/>
              <a:gd name="connsiteX36" fmla="*/ 403741 w 3502787"/>
              <a:gd name="connsiteY36" fmla="*/ 1226840 h 1444239"/>
              <a:gd name="connsiteX37" fmla="*/ 274992 w 3502787"/>
              <a:gd name="connsiteY37" fmla="*/ 956400 h 1444239"/>
              <a:gd name="connsiteX38" fmla="*/ 274993 w 3502787"/>
              <a:gd name="connsiteY38" fmla="*/ 950916 h 1444239"/>
              <a:gd name="connsiteX39" fmla="*/ 38510 w 3502787"/>
              <a:gd name="connsiteY39" fmla="*/ 763568 h 1444239"/>
              <a:gd name="connsiteX40" fmla="*/ 211038 w 3502787"/>
              <a:gd name="connsiteY40" fmla="*/ 763270 h 1444239"/>
              <a:gd name="connsiteX41" fmla="*/ 224058 w 3502787"/>
              <a:gd name="connsiteY41" fmla="*/ 752699 h 1444239"/>
              <a:gd name="connsiteX42" fmla="*/ 266610 w 3502787"/>
              <a:gd name="connsiteY42" fmla="*/ 831042 h 1444239"/>
              <a:gd name="connsiteX43" fmla="*/ 173060 w 3502787"/>
              <a:gd name="connsiteY43" fmla="*/ 678700 h 1444239"/>
              <a:gd name="connsiteX44" fmla="*/ 77954 w 3502787"/>
              <a:gd name="connsiteY44" fmla="*/ 543104 h 1444239"/>
              <a:gd name="connsiteX45" fmla="*/ 55872 w 3502787"/>
              <a:gd name="connsiteY45" fmla="*/ 530702 h 1444239"/>
              <a:gd name="connsiteX46" fmla="*/ 94934 w 3502787"/>
              <a:gd name="connsiteY46" fmla="*/ 530702 h 1444239"/>
              <a:gd name="connsiteX47" fmla="*/ 152443 w 3502787"/>
              <a:gd name="connsiteY47" fmla="*/ 551845 h 1444239"/>
              <a:gd name="connsiteX48" fmla="*/ 139423 w 3502787"/>
              <a:gd name="connsiteY48" fmla="*/ 530702 h 1444239"/>
              <a:gd name="connsiteX49" fmla="*/ 152443 w 3502787"/>
              <a:gd name="connsiteY49" fmla="*/ 238229 h 1444239"/>
              <a:gd name="connsiteX50" fmla="*/ 353880 w 3502787"/>
              <a:gd name="connsiteY50" fmla="*/ 94593 h 1444239"/>
              <a:gd name="connsiteX51" fmla="*/ 913525 w 3502787"/>
              <a:gd name="connsiteY51" fmla="*/ 0 h 1444239"/>
              <a:gd name="connsiteX52" fmla="*/ 1662357 w 3502787"/>
              <a:gd name="connsiteY52" fmla="*/ 156200 h 1444239"/>
              <a:gd name="connsiteX53" fmla="*/ 1883075 w 3502787"/>
              <a:gd name="connsiteY53"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316157 w 3465064"/>
              <a:gd name="connsiteY50" fmla="*/ 94593 h 1444239"/>
              <a:gd name="connsiteX51" fmla="*/ 875802 w 3465064"/>
              <a:gd name="connsiteY51" fmla="*/ 0 h 1444239"/>
              <a:gd name="connsiteX52" fmla="*/ 1624634 w 3465064"/>
              <a:gd name="connsiteY52" fmla="*/ 156200 h 1444239"/>
              <a:gd name="connsiteX53" fmla="*/ 1845352 w 3465064"/>
              <a:gd name="connsiteY53"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316157 w 3465064"/>
              <a:gd name="connsiteY50" fmla="*/ 94593 h 1444239"/>
              <a:gd name="connsiteX51" fmla="*/ 152632 w 3465064"/>
              <a:gd name="connsiteY51" fmla="*/ 88178 h 1444239"/>
              <a:gd name="connsiteX52" fmla="*/ 875802 w 3465064"/>
              <a:gd name="connsiteY52" fmla="*/ 0 h 1444239"/>
              <a:gd name="connsiteX53" fmla="*/ 1624634 w 3465064"/>
              <a:gd name="connsiteY53" fmla="*/ 156200 h 1444239"/>
              <a:gd name="connsiteX54" fmla="*/ 1845352 w 3465064"/>
              <a:gd name="connsiteY54"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149054 w 3465064"/>
              <a:gd name="connsiteY50" fmla="*/ 94593 h 1444239"/>
              <a:gd name="connsiteX51" fmla="*/ 152632 w 3465064"/>
              <a:gd name="connsiteY51" fmla="*/ 88178 h 1444239"/>
              <a:gd name="connsiteX52" fmla="*/ 875802 w 3465064"/>
              <a:gd name="connsiteY52" fmla="*/ 0 h 1444239"/>
              <a:gd name="connsiteX53" fmla="*/ 1624634 w 3465064"/>
              <a:gd name="connsiteY53" fmla="*/ 156200 h 1444239"/>
              <a:gd name="connsiteX54" fmla="*/ 1845352 w 3465064"/>
              <a:gd name="connsiteY54"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325046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149054 w 3465064"/>
              <a:gd name="connsiteY50" fmla="*/ 94593 h 1444239"/>
              <a:gd name="connsiteX51" fmla="*/ 152632 w 3465064"/>
              <a:gd name="connsiteY51" fmla="*/ 88178 h 1444239"/>
              <a:gd name="connsiteX52" fmla="*/ 875802 w 3465064"/>
              <a:gd name="connsiteY52" fmla="*/ 0 h 1444239"/>
              <a:gd name="connsiteX53" fmla="*/ 1624634 w 3465064"/>
              <a:gd name="connsiteY53" fmla="*/ 156200 h 1444239"/>
              <a:gd name="connsiteX54" fmla="*/ 1845352 w 3465064"/>
              <a:gd name="connsiteY54"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325046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5 w 3465064"/>
              <a:gd name="connsiteY35" fmla="*/ 1289438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149054 w 3465064"/>
              <a:gd name="connsiteY50" fmla="*/ 94593 h 1444239"/>
              <a:gd name="connsiteX51" fmla="*/ 152632 w 3465064"/>
              <a:gd name="connsiteY51" fmla="*/ 88178 h 1444239"/>
              <a:gd name="connsiteX52" fmla="*/ 875802 w 3465064"/>
              <a:gd name="connsiteY52" fmla="*/ 0 h 1444239"/>
              <a:gd name="connsiteX53" fmla="*/ 1624634 w 3465064"/>
              <a:gd name="connsiteY53" fmla="*/ 156200 h 1444239"/>
              <a:gd name="connsiteX54" fmla="*/ 1845352 w 3465064"/>
              <a:gd name="connsiteY54"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594183 w 3465064"/>
              <a:gd name="connsiteY3" fmla="*/ 335845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325046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5 w 3465064"/>
              <a:gd name="connsiteY35" fmla="*/ 1289438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149054 w 3465064"/>
              <a:gd name="connsiteY50" fmla="*/ 94593 h 1444239"/>
              <a:gd name="connsiteX51" fmla="*/ 152632 w 3465064"/>
              <a:gd name="connsiteY51" fmla="*/ 88178 h 1444239"/>
              <a:gd name="connsiteX52" fmla="*/ 875802 w 3465064"/>
              <a:gd name="connsiteY52" fmla="*/ 0 h 1444239"/>
              <a:gd name="connsiteX53" fmla="*/ 1624634 w 3465064"/>
              <a:gd name="connsiteY53" fmla="*/ 156200 h 1444239"/>
              <a:gd name="connsiteX54" fmla="*/ 1845352 w 3465064"/>
              <a:gd name="connsiteY54"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594183 w 3465064"/>
              <a:gd name="connsiteY3" fmla="*/ 335845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419273 w 3465064"/>
              <a:gd name="connsiteY21" fmla="*/ 1023342 h 1444239"/>
              <a:gd name="connsiteX22" fmla="*/ 3435040 w 3465064"/>
              <a:gd name="connsiteY22" fmla="*/ 1153772 h 1444239"/>
              <a:gd name="connsiteX23" fmla="*/ 3400883 w 3465064"/>
              <a:gd name="connsiteY23" fmla="*/ 1306361 h 1444239"/>
              <a:gd name="connsiteX24" fmla="*/ 2271021 w 3465064"/>
              <a:gd name="connsiteY24" fmla="*/ 1370439 h 1444239"/>
              <a:gd name="connsiteX25" fmla="*/ 2281528 w 3465064"/>
              <a:gd name="connsiteY25" fmla="*/ 1308356 h 1444239"/>
              <a:gd name="connsiteX26" fmla="*/ 2265763 w 3465064"/>
              <a:gd name="connsiteY26" fmla="*/ 1347002 h 1444239"/>
              <a:gd name="connsiteX27" fmla="*/ 2094973 w 3465064"/>
              <a:gd name="connsiteY27" fmla="*/ 1325046 h 1444239"/>
              <a:gd name="connsiteX28" fmla="*/ 1514276 w 3465064"/>
              <a:gd name="connsiteY28" fmla="*/ 1322848 h 1444239"/>
              <a:gd name="connsiteX29" fmla="*/ 1230496 w 3465064"/>
              <a:gd name="connsiteY29" fmla="*/ 1298239 h 1444239"/>
              <a:gd name="connsiteX30" fmla="*/ 978248 w 3465064"/>
              <a:gd name="connsiteY30" fmla="*/ 1295719 h 1444239"/>
              <a:gd name="connsiteX31" fmla="*/ 707607 w 3465064"/>
              <a:gd name="connsiteY31" fmla="*/ 1256789 h 1444239"/>
              <a:gd name="connsiteX32" fmla="*/ 610384 w 3465064"/>
              <a:gd name="connsiteY32" fmla="*/ 1266489 h 1444239"/>
              <a:gd name="connsiteX33" fmla="*/ 761721 w 3465064"/>
              <a:gd name="connsiteY33" fmla="*/ 1247166 h 1444239"/>
              <a:gd name="connsiteX34" fmla="*/ 534185 w 3465064"/>
              <a:gd name="connsiteY34" fmla="*/ 1289438 h 1444239"/>
              <a:gd name="connsiteX35" fmla="*/ 366018 w 3465064"/>
              <a:gd name="connsiteY35" fmla="*/ 1226840 h 1444239"/>
              <a:gd name="connsiteX36" fmla="*/ 237269 w 3465064"/>
              <a:gd name="connsiteY36" fmla="*/ 956400 h 1444239"/>
              <a:gd name="connsiteX37" fmla="*/ 237270 w 3465064"/>
              <a:gd name="connsiteY37" fmla="*/ 950916 h 1444239"/>
              <a:gd name="connsiteX38" fmla="*/ 167890 w 3465064"/>
              <a:gd name="connsiteY38" fmla="*/ 763568 h 1444239"/>
              <a:gd name="connsiteX39" fmla="*/ 173315 w 3465064"/>
              <a:gd name="connsiteY39" fmla="*/ 763270 h 1444239"/>
              <a:gd name="connsiteX40" fmla="*/ 186335 w 3465064"/>
              <a:gd name="connsiteY40" fmla="*/ 752699 h 1444239"/>
              <a:gd name="connsiteX41" fmla="*/ 228887 w 3465064"/>
              <a:gd name="connsiteY41" fmla="*/ 831042 h 1444239"/>
              <a:gd name="connsiteX42" fmla="*/ 135337 w 3465064"/>
              <a:gd name="connsiteY42" fmla="*/ 678700 h 1444239"/>
              <a:gd name="connsiteX43" fmla="*/ 40231 w 3465064"/>
              <a:gd name="connsiteY43" fmla="*/ 543104 h 1444239"/>
              <a:gd name="connsiteX44" fmla="*/ 18149 w 3465064"/>
              <a:gd name="connsiteY44" fmla="*/ 530702 h 1444239"/>
              <a:gd name="connsiteX45" fmla="*/ 57211 w 3465064"/>
              <a:gd name="connsiteY45" fmla="*/ 530702 h 1444239"/>
              <a:gd name="connsiteX46" fmla="*/ 114720 w 3465064"/>
              <a:gd name="connsiteY46" fmla="*/ 551845 h 1444239"/>
              <a:gd name="connsiteX47" fmla="*/ 101700 w 3465064"/>
              <a:gd name="connsiteY47" fmla="*/ 530702 h 1444239"/>
              <a:gd name="connsiteX48" fmla="*/ 114720 w 3465064"/>
              <a:gd name="connsiteY48" fmla="*/ 238229 h 1444239"/>
              <a:gd name="connsiteX49" fmla="*/ 149054 w 3465064"/>
              <a:gd name="connsiteY49" fmla="*/ 94593 h 1444239"/>
              <a:gd name="connsiteX50" fmla="*/ 152632 w 3465064"/>
              <a:gd name="connsiteY50" fmla="*/ 88178 h 1444239"/>
              <a:gd name="connsiteX51" fmla="*/ 875802 w 3465064"/>
              <a:gd name="connsiteY51" fmla="*/ 0 h 1444239"/>
              <a:gd name="connsiteX52" fmla="*/ 1624634 w 3465064"/>
              <a:gd name="connsiteY52" fmla="*/ 156200 h 1444239"/>
              <a:gd name="connsiteX53" fmla="*/ 1845352 w 3465064"/>
              <a:gd name="connsiteY53"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393000 w 3435040"/>
              <a:gd name="connsiteY10" fmla="*/ 1023303 h 1444239"/>
              <a:gd name="connsiteX11" fmla="*/ 3317447 w 3435040"/>
              <a:gd name="connsiteY11" fmla="*/ 1028110 h 1444239"/>
              <a:gd name="connsiteX12" fmla="*/ 3385117 w 3435040"/>
              <a:gd name="connsiteY12" fmla="*/ 1026178 h 1444239"/>
              <a:gd name="connsiteX13" fmla="*/ 3387742 w 3435040"/>
              <a:gd name="connsiteY13" fmla="*/ 1023342 h 1444239"/>
              <a:gd name="connsiteX14" fmla="*/ 3251108 w 3435040"/>
              <a:gd name="connsiteY14" fmla="*/ 1013681 h 1444239"/>
              <a:gd name="connsiteX15" fmla="*/ 3338476 w 3435040"/>
              <a:gd name="connsiteY15" fmla="*/ 1016398 h 1444239"/>
              <a:gd name="connsiteX16" fmla="*/ 3338476 w 3435040"/>
              <a:gd name="connsiteY16" fmla="*/ 1007642 h 1444239"/>
              <a:gd name="connsiteX17" fmla="*/ 3272914 w 3435040"/>
              <a:gd name="connsiteY17" fmla="*/ 966858 h 1444239"/>
              <a:gd name="connsiteX18" fmla="*/ 3419377 w 3435040"/>
              <a:gd name="connsiteY18" fmla="*/ 1020833 h 1444239"/>
              <a:gd name="connsiteX19" fmla="*/ 3403508 w 3435040"/>
              <a:gd name="connsiteY19" fmla="*/ 1023342 h 1444239"/>
              <a:gd name="connsiteX20" fmla="*/ 3419273 w 3435040"/>
              <a:gd name="connsiteY20" fmla="*/ 1023342 h 1444239"/>
              <a:gd name="connsiteX21" fmla="*/ 3435040 w 3435040"/>
              <a:gd name="connsiteY21" fmla="*/ 1153772 h 1444239"/>
              <a:gd name="connsiteX22" fmla="*/ 3400883 w 3435040"/>
              <a:gd name="connsiteY22" fmla="*/ 1306361 h 1444239"/>
              <a:gd name="connsiteX23" fmla="*/ 2271021 w 3435040"/>
              <a:gd name="connsiteY23" fmla="*/ 1370439 h 1444239"/>
              <a:gd name="connsiteX24" fmla="*/ 2281528 w 3435040"/>
              <a:gd name="connsiteY24" fmla="*/ 1308356 h 1444239"/>
              <a:gd name="connsiteX25" fmla="*/ 2265763 w 3435040"/>
              <a:gd name="connsiteY25" fmla="*/ 1347002 h 1444239"/>
              <a:gd name="connsiteX26" fmla="*/ 2094973 w 3435040"/>
              <a:gd name="connsiteY26" fmla="*/ 1325046 h 1444239"/>
              <a:gd name="connsiteX27" fmla="*/ 1514276 w 3435040"/>
              <a:gd name="connsiteY27" fmla="*/ 1322848 h 1444239"/>
              <a:gd name="connsiteX28" fmla="*/ 1230496 w 3435040"/>
              <a:gd name="connsiteY28" fmla="*/ 1298239 h 1444239"/>
              <a:gd name="connsiteX29" fmla="*/ 978248 w 3435040"/>
              <a:gd name="connsiteY29" fmla="*/ 1295719 h 1444239"/>
              <a:gd name="connsiteX30" fmla="*/ 707607 w 3435040"/>
              <a:gd name="connsiteY30" fmla="*/ 1256789 h 1444239"/>
              <a:gd name="connsiteX31" fmla="*/ 610384 w 3435040"/>
              <a:gd name="connsiteY31" fmla="*/ 1266489 h 1444239"/>
              <a:gd name="connsiteX32" fmla="*/ 761721 w 3435040"/>
              <a:gd name="connsiteY32" fmla="*/ 1247166 h 1444239"/>
              <a:gd name="connsiteX33" fmla="*/ 534185 w 3435040"/>
              <a:gd name="connsiteY33" fmla="*/ 1289438 h 1444239"/>
              <a:gd name="connsiteX34" fmla="*/ 366018 w 3435040"/>
              <a:gd name="connsiteY34" fmla="*/ 1226840 h 1444239"/>
              <a:gd name="connsiteX35" fmla="*/ 237269 w 3435040"/>
              <a:gd name="connsiteY35" fmla="*/ 956400 h 1444239"/>
              <a:gd name="connsiteX36" fmla="*/ 237270 w 3435040"/>
              <a:gd name="connsiteY36" fmla="*/ 950916 h 1444239"/>
              <a:gd name="connsiteX37" fmla="*/ 167890 w 3435040"/>
              <a:gd name="connsiteY37" fmla="*/ 763568 h 1444239"/>
              <a:gd name="connsiteX38" fmla="*/ 173315 w 3435040"/>
              <a:gd name="connsiteY38" fmla="*/ 763270 h 1444239"/>
              <a:gd name="connsiteX39" fmla="*/ 186335 w 3435040"/>
              <a:gd name="connsiteY39" fmla="*/ 752699 h 1444239"/>
              <a:gd name="connsiteX40" fmla="*/ 228887 w 3435040"/>
              <a:gd name="connsiteY40" fmla="*/ 831042 h 1444239"/>
              <a:gd name="connsiteX41" fmla="*/ 135337 w 3435040"/>
              <a:gd name="connsiteY41" fmla="*/ 678700 h 1444239"/>
              <a:gd name="connsiteX42" fmla="*/ 40231 w 3435040"/>
              <a:gd name="connsiteY42" fmla="*/ 543104 h 1444239"/>
              <a:gd name="connsiteX43" fmla="*/ 18149 w 3435040"/>
              <a:gd name="connsiteY43" fmla="*/ 530702 h 1444239"/>
              <a:gd name="connsiteX44" fmla="*/ 57211 w 3435040"/>
              <a:gd name="connsiteY44" fmla="*/ 530702 h 1444239"/>
              <a:gd name="connsiteX45" fmla="*/ 114720 w 3435040"/>
              <a:gd name="connsiteY45" fmla="*/ 551845 h 1444239"/>
              <a:gd name="connsiteX46" fmla="*/ 101700 w 3435040"/>
              <a:gd name="connsiteY46" fmla="*/ 530702 h 1444239"/>
              <a:gd name="connsiteX47" fmla="*/ 114720 w 3435040"/>
              <a:gd name="connsiteY47" fmla="*/ 238229 h 1444239"/>
              <a:gd name="connsiteX48" fmla="*/ 149054 w 3435040"/>
              <a:gd name="connsiteY48" fmla="*/ 94593 h 1444239"/>
              <a:gd name="connsiteX49" fmla="*/ 152632 w 3435040"/>
              <a:gd name="connsiteY49" fmla="*/ 88178 h 1444239"/>
              <a:gd name="connsiteX50" fmla="*/ 875802 w 3435040"/>
              <a:gd name="connsiteY50" fmla="*/ 0 h 1444239"/>
              <a:gd name="connsiteX51" fmla="*/ 1624634 w 3435040"/>
              <a:gd name="connsiteY51" fmla="*/ 156200 h 1444239"/>
              <a:gd name="connsiteX52" fmla="*/ 1845352 w 3435040"/>
              <a:gd name="connsiteY52"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393000 w 3435040"/>
              <a:gd name="connsiteY10" fmla="*/ 1023303 h 1444239"/>
              <a:gd name="connsiteX11" fmla="*/ 3317447 w 3435040"/>
              <a:gd name="connsiteY11" fmla="*/ 1028110 h 1444239"/>
              <a:gd name="connsiteX12" fmla="*/ 3385117 w 3435040"/>
              <a:gd name="connsiteY12" fmla="*/ 1026178 h 1444239"/>
              <a:gd name="connsiteX13" fmla="*/ 3387742 w 3435040"/>
              <a:gd name="connsiteY13" fmla="*/ 1023342 h 1444239"/>
              <a:gd name="connsiteX14" fmla="*/ 3251108 w 3435040"/>
              <a:gd name="connsiteY14" fmla="*/ 1013681 h 1444239"/>
              <a:gd name="connsiteX15" fmla="*/ 3338476 w 3435040"/>
              <a:gd name="connsiteY15" fmla="*/ 1016398 h 1444239"/>
              <a:gd name="connsiteX16" fmla="*/ 3272914 w 3435040"/>
              <a:gd name="connsiteY16" fmla="*/ 966858 h 1444239"/>
              <a:gd name="connsiteX17" fmla="*/ 3419377 w 3435040"/>
              <a:gd name="connsiteY17" fmla="*/ 1020833 h 1444239"/>
              <a:gd name="connsiteX18" fmla="*/ 3403508 w 3435040"/>
              <a:gd name="connsiteY18" fmla="*/ 1023342 h 1444239"/>
              <a:gd name="connsiteX19" fmla="*/ 3419273 w 3435040"/>
              <a:gd name="connsiteY19" fmla="*/ 1023342 h 1444239"/>
              <a:gd name="connsiteX20" fmla="*/ 3435040 w 3435040"/>
              <a:gd name="connsiteY20" fmla="*/ 1153772 h 1444239"/>
              <a:gd name="connsiteX21" fmla="*/ 3400883 w 3435040"/>
              <a:gd name="connsiteY21" fmla="*/ 1306361 h 1444239"/>
              <a:gd name="connsiteX22" fmla="*/ 2271021 w 3435040"/>
              <a:gd name="connsiteY22" fmla="*/ 1370439 h 1444239"/>
              <a:gd name="connsiteX23" fmla="*/ 2281528 w 3435040"/>
              <a:gd name="connsiteY23" fmla="*/ 1308356 h 1444239"/>
              <a:gd name="connsiteX24" fmla="*/ 2265763 w 3435040"/>
              <a:gd name="connsiteY24" fmla="*/ 1347002 h 1444239"/>
              <a:gd name="connsiteX25" fmla="*/ 2094973 w 3435040"/>
              <a:gd name="connsiteY25" fmla="*/ 1325046 h 1444239"/>
              <a:gd name="connsiteX26" fmla="*/ 1514276 w 3435040"/>
              <a:gd name="connsiteY26" fmla="*/ 1322848 h 1444239"/>
              <a:gd name="connsiteX27" fmla="*/ 1230496 w 3435040"/>
              <a:gd name="connsiteY27" fmla="*/ 1298239 h 1444239"/>
              <a:gd name="connsiteX28" fmla="*/ 978248 w 3435040"/>
              <a:gd name="connsiteY28" fmla="*/ 1295719 h 1444239"/>
              <a:gd name="connsiteX29" fmla="*/ 707607 w 3435040"/>
              <a:gd name="connsiteY29" fmla="*/ 1256789 h 1444239"/>
              <a:gd name="connsiteX30" fmla="*/ 610384 w 3435040"/>
              <a:gd name="connsiteY30" fmla="*/ 1266489 h 1444239"/>
              <a:gd name="connsiteX31" fmla="*/ 761721 w 3435040"/>
              <a:gd name="connsiteY31" fmla="*/ 1247166 h 1444239"/>
              <a:gd name="connsiteX32" fmla="*/ 534185 w 3435040"/>
              <a:gd name="connsiteY32" fmla="*/ 1289438 h 1444239"/>
              <a:gd name="connsiteX33" fmla="*/ 366018 w 3435040"/>
              <a:gd name="connsiteY33" fmla="*/ 1226840 h 1444239"/>
              <a:gd name="connsiteX34" fmla="*/ 237269 w 3435040"/>
              <a:gd name="connsiteY34" fmla="*/ 956400 h 1444239"/>
              <a:gd name="connsiteX35" fmla="*/ 237270 w 3435040"/>
              <a:gd name="connsiteY35" fmla="*/ 950916 h 1444239"/>
              <a:gd name="connsiteX36" fmla="*/ 167890 w 3435040"/>
              <a:gd name="connsiteY36" fmla="*/ 763568 h 1444239"/>
              <a:gd name="connsiteX37" fmla="*/ 173315 w 3435040"/>
              <a:gd name="connsiteY37" fmla="*/ 763270 h 1444239"/>
              <a:gd name="connsiteX38" fmla="*/ 186335 w 3435040"/>
              <a:gd name="connsiteY38" fmla="*/ 752699 h 1444239"/>
              <a:gd name="connsiteX39" fmla="*/ 228887 w 3435040"/>
              <a:gd name="connsiteY39" fmla="*/ 831042 h 1444239"/>
              <a:gd name="connsiteX40" fmla="*/ 135337 w 3435040"/>
              <a:gd name="connsiteY40" fmla="*/ 678700 h 1444239"/>
              <a:gd name="connsiteX41" fmla="*/ 40231 w 3435040"/>
              <a:gd name="connsiteY41" fmla="*/ 543104 h 1444239"/>
              <a:gd name="connsiteX42" fmla="*/ 18149 w 3435040"/>
              <a:gd name="connsiteY42" fmla="*/ 530702 h 1444239"/>
              <a:gd name="connsiteX43" fmla="*/ 57211 w 3435040"/>
              <a:gd name="connsiteY43" fmla="*/ 530702 h 1444239"/>
              <a:gd name="connsiteX44" fmla="*/ 114720 w 3435040"/>
              <a:gd name="connsiteY44" fmla="*/ 551845 h 1444239"/>
              <a:gd name="connsiteX45" fmla="*/ 101700 w 3435040"/>
              <a:gd name="connsiteY45" fmla="*/ 530702 h 1444239"/>
              <a:gd name="connsiteX46" fmla="*/ 114720 w 3435040"/>
              <a:gd name="connsiteY46" fmla="*/ 238229 h 1444239"/>
              <a:gd name="connsiteX47" fmla="*/ 149054 w 3435040"/>
              <a:gd name="connsiteY47" fmla="*/ 94593 h 1444239"/>
              <a:gd name="connsiteX48" fmla="*/ 152632 w 3435040"/>
              <a:gd name="connsiteY48" fmla="*/ 88178 h 1444239"/>
              <a:gd name="connsiteX49" fmla="*/ 875802 w 3435040"/>
              <a:gd name="connsiteY49" fmla="*/ 0 h 1444239"/>
              <a:gd name="connsiteX50" fmla="*/ 1624634 w 3435040"/>
              <a:gd name="connsiteY50" fmla="*/ 156200 h 1444239"/>
              <a:gd name="connsiteX51" fmla="*/ 1845352 w 3435040"/>
              <a:gd name="connsiteY51"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393000 w 3435040"/>
              <a:gd name="connsiteY10" fmla="*/ 1023303 h 1444239"/>
              <a:gd name="connsiteX11" fmla="*/ 3317447 w 3435040"/>
              <a:gd name="connsiteY11" fmla="*/ 1028110 h 1444239"/>
              <a:gd name="connsiteX12" fmla="*/ 3385117 w 3435040"/>
              <a:gd name="connsiteY12" fmla="*/ 1026178 h 1444239"/>
              <a:gd name="connsiteX13" fmla="*/ 3387742 w 3435040"/>
              <a:gd name="connsiteY13" fmla="*/ 1023342 h 1444239"/>
              <a:gd name="connsiteX14" fmla="*/ 3251108 w 3435040"/>
              <a:gd name="connsiteY14" fmla="*/ 1013681 h 1444239"/>
              <a:gd name="connsiteX15" fmla="*/ 3272914 w 3435040"/>
              <a:gd name="connsiteY15" fmla="*/ 966858 h 1444239"/>
              <a:gd name="connsiteX16" fmla="*/ 3419377 w 3435040"/>
              <a:gd name="connsiteY16" fmla="*/ 1020833 h 1444239"/>
              <a:gd name="connsiteX17" fmla="*/ 3403508 w 3435040"/>
              <a:gd name="connsiteY17" fmla="*/ 1023342 h 1444239"/>
              <a:gd name="connsiteX18" fmla="*/ 3419273 w 3435040"/>
              <a:gd name="connsiteY18" fmla="*/ 1023342 h 1444239"/>
              <a:gd name="connsiteX19" fmla="*/ 3435040 w 3435040"/>
              <a:gd name="connsiteY19" fmla="*/ 1153772 h 1444239"/>
              <a:gd name="connsiteX20" fmla="*/ 3400883 w 3435040"/>
              <a:gd name="connsiteY20" fmla="*/ 1306361 h 1444239"/>
              <a:gd name="connsiteX21" fmla="*/ 2271021 w 3435040"/>
              <a:gd name="connsiteY21" fmla="*/ 1370439 h 1444239"/>
              <a:gd name="connsiteX22" fmla="*/ 2281528 w 3435040"/>
              <a:gd name="connsiteY22" fmla="*/ 1308356 h 1444239"/>
              <a:gd name="connsiteX23" fmla="*/ 2265763 w 3435040"/>
              <a:gd name="connsiteY23" fmla="*/ 1347002 h 1444239"/>
              <a:gd name="connsiteX24" fmla="*/ 2094973 w 3435040"/>
              <a:gd name="connsiteY24" fmla="*/ 1325046 h 1444239"/>
              <a:gd name="connsiteX25" fmla="*/ 1514276 w 3435040"/>
              <a:gd name="connsiteY25" fmla="*/ 1322848 h 1444239"/>
              <a:gd name="connsiteX26" fmla="*/ 1230496 w 3435040"/>
              <a:gd name="connsiteY26" fmla="*/ 1298239 h 1444239"/>
              <a:gd name="connsiteX27" fmla="*/ 978248 w 3435040"/>
              <a:gd name="connsiteY27" fmla="*/ 1295719 h 1444239"/>
              <a:gd name="connsiteX28" fmla="*/ 707607 w 3435040"/>
              <a:gd name="connsiteY28" fmla="*/ 1256789 h 1444239"/>
              <a:gd name="connsiteX29" fmla="*/ 610384 w 3435040"/>
              <a:gd name="connsiteY29" fmla="*/ 1266489 h 1444239"/>
              <a:gd name="connsiteX30" fmla="*/ 761721 w 3435040"/>
              <a:gd name="connsiteY30" fmla="*/ 1247166 h 1444239"/>
              <a:gd name="connsiteX31" fmla="*/ 534185 w 3435040"/>
              <a:gd name="connsiteY31" fmla="*/ 1289438 h 1444239"/>
              <a:gd name="connsiteX32" fmla="*/ 366018 w 3435040"/>
              <a:gd name="connsiteY32" fmla="*/ 1226840 h 1444239"/>
              <a:gd name="connsiteX33" fmla="*/ 237269 w 3435040"/>
              <a:gd name="connsiteY33" fmla="*/ 956400 h 1444239"/>
              <a:gd name="connsiteX34" fmla="*/ 237270 w 3435040"/>
              <a:gd name="connsiteY34" fmla="*/ 950916 h 1444239"/>
              <a:gd name="connsiteX35" fmla="*/ 167890 w 3435040"/>
              <a:gd name="connsiteY35" fmla="*/ 763568 h 1444239"/>
              <a:gd name="connsiteX36" fmla="*/ 173315 w 3435040"/>
              <a:gd name="connsiteY36" fmla="*/ 763270 h 1444239"/>
              <a:gd name="connsiteX37" fmla="*/ 186335 w 3435040"/>
              <a:gd name="connsiteY37" fmla="*/ 752699 h 1444239"/>
              <a:gd name="connsiteX38" fmla="*/ 228887 w 3435040"/>
              <a:gd name="connsiteY38" fmla="*/ 831042 h 1444239"/>
              <a:gd name="connsiteX39" fmla="*/ 135337 w 3435040"/>
              <a:gd name="connsiteY39" fmla="*/ 678700 h 1444239"/>
              <a:gd name="connsiteX40" fmla="*/ 40231 w 3435040"/>
              <a:gd name="connsiteY40" fmla="*/ 543104 h 1444239"/>
              <a:gd name="connsiteX41" fmla="*/ 18149 w 3435040"/>
              <a:gd name="connsiteY41" fmla="*/ 530702 h 1444239"/>
              <a:gd name="connsiteX42" fmla="*/ 57211 w 3435040"/>
              <a:gd name="connsiteY42" fmla="*/ 530702 h 1444239"/>
              <a:gd name="connsiteX43" fmla="*/ 114720 w 3435040"/>
              <a:gd name="connsiteY43" fmla="*/ 551845 h 1444239"/>
              <a:gd name="connsiteX44" fmla="*/ 101700 w 3435040"/>
              <a:gd name="connsiteY44" fmla="*/ 530702 h 1444239"/>
              <a:gd name="connsiteX45" fmla="*/ 114720 w 3435040"/>
              <a:gd name="connsiteY45" fmla="*/ 238229 h 1444239"/>
              <a:gd name="connsiteX46" fmla="*/ 149054 w 3435040"/>
              <a:gd name="connsiteY46" fmla="*/ 94593 h 1444239"/>
              <a:gd name="connsiteX47" fmla="*/ 152632 w 3435040"/>
              <a:gd name="connsiteY47" fmla="*/ 88178 h 1444239"/>
              <a:gd name="connsiteX48" fmla="*/ 875802 w 3435040"/>
              <a:gd name="connsiteY48" fmla="*/ 0 h 1444239"/>
              <a:gd name="connsiteX49" fmla="*/ 1624634 w 3435040"/>
              <a:gd name="connsiteY49" fmla="*/ 156200 h 1444239"/>
              <a:gd name="connsiteX50" fmla="*/ 1845352 w 3435040"/>
              <a:gd name="connsiteY50"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393000 w 3435040"/>
              <a:gd name="connsiteY10" fmla="*/ 1023303 h 1444239"/>
              <a:gd name="connsiteX11" fmla="*/ 3385117 w 3435040"/>
              <a:gd name="connsiteY11" fmla="*/ 1026178 h 1444239"/>
              <a:gd name="connsiteX12" fmla="*/ 3387742 w 3435040"/>
              <a:gd name="connsiteY12" fmla="*/ 1023342 h 1444239"/>
              <a:gd name="connsiteX13" fmla="*/ 3251108 w 3435040"/>
              <a:gd name="connsiteY13" fmla="*/ 1013681 h 1444239"/>
              <a:gd name="connsiteX14" fmla="*/ 3272914 w 3435040"/>
              <a:gd name="connsiteY14" fmla="*/ 966858 h 1444239"/>
              <a:gd name="connsiteX15" fmla="*/ 3419377 w 3435040"/>
              <a:gd name="connsiteY15" fmla="*/ 1020833 h 1444239"/>
              <a:gd name="connsiteX16" fmla="*/ 3403508 w 3435040"/>
              <a:gd name="connsiteY16" fmla="*/ 1023342 h 1444239"/>
              <a:gd name="connsiteX17" fmla="*/ 3419273 w 3435040"/>
              <a:gd name="connsiteY17" fmla="*/ 1023342 h 1444239"/>
              <a:gd name="connsiteX18" fmla="*/ 3435040 w 3435040"/>
              <a:gd name="connsiteY18" fmla="*/ 1153772 h 1444239"/>
              <a:gd name="connsiteX19" fmla="*/ 3400883 w 3435040"/>
              <a:gd name="connsiteY19" fmla="*/ 1306361 h 1444239"/>
              <a:gd name="connsiteX20" fmla="*/ 2271021 w 3435040"/>
              <a:gd name="connsiteY20" fmla="*/ 1370439 h 1444239"/>
              <a:gd name="connsiteX21" fmla="*/ 2281528 w 3435040"/>
              <a:gd name="connsiteY21" fmla="*/ 1308356 h 1444239"/>
              <a:gd name="connsiteX22" fmla="*/ 2265763 w 3435040"/>
              <a:gd name="connsiteY22" fmla="*/ 1347002 h 1444239"/>
              <a:gd name="connsiteX23" fmla="*/ 2094973 w 3435040"/>
              <a:gd name="connsiteY23" fmla="*/ 1325046 h 1444239"/>
              <a:gd name="connsiteX24" fmla="*/ 1514276 w 3435040"/>
              <a:gd name="connsiteY24" fmla="*/ 1322848 h 1444239"/>
              <a:gd name="connsiteX25" fmla="*/ 1230496 w 3435040"/>
              <a:gd name="connsiteY25" fmla="*/ 1298239 h 1444239"/>
              <a:gd name="connsiteX26" fmla="*/ 978248 w 3435040"/>
              <a:gd name="connsiteY26" fmla="*/ 1295719 h 1444239"/>
              <a:gd name="connsiteX27" fmla="*/ 707607 w 3435040"/>
              <a:gd name="connsiteY27" fmla="*/ 1256789 h 1444239"/>
              <a:gd name="connsiteX28" fmla="*/ 610384 w 3435040"/>
              <a:gd name="connsiteY28" fmla="*/ 1266489 h 1444239"/>
              <a:gd name="connsiteX29" fmla="*/ 761721 w 3435040"/>
              <a:gd name="connsiteY29" fmla="*/ 1247166 h 1444239"/>
              <a:gd name="connsiteX30" fmla="*/ 534185 w 3435040"/>
              <a:gd name="connsiteY30" fmla="*/ 1289438 h 1444239"/>
              <a:gd name="connsiteX31" fmla="*/ 366018 w 3435040"/>
              <a:gd name="connsiteY31" fmla="*/ 1226840 h 1444239"/>
              <a:gd name="connsiteX32" fmla="*/ 237269 w 3435040"/>
              <a:gd name="connsiteY32" fmla="*/ 956400 h 1444239"/>
              <a:gd name="connsiteX33" fmla="*/ 237270 w 3435040"/>
              <a:gd name="connsiteY33" fmla="*/ 950916 h 1444239"/>
              <a:gd name="connsiteX34" fmla="*/ 167890 w 3435040"/>
              <a:gd name="connsiteY34" fmla="*/ 763568 h 1444239"/>
              <a:gd name="connsiteX35" fmla="*/ 173315 w 3435040"/>
              <a:gd name="connsiteY35" fmla="*/ 763270 h 1444239"/>
              <a:gd name="connsiteX36" fmla="*/ 186335 w 3435040"/>
              <a:gd name="connsiteY36" fmla="*/ 752699 h 1444239"/>
              <a:gd name="connsiteX37" fmla="*/ 228887 w 3435040"/>
              <a:gd name="connsiteY37" fmla="*/ 831042 h 1444239"/>
              <a:gd name="connsiteX38" fmla="*/ 135337 w 3435040"/>
              <a:gd name="connsiteY38" fmla="*/ 678700 h 1444239"/>
              <a:gd name="connsiteX39" fmla="*/ 40231 w 3435040"/>
              <a:gd name="connsiteY39" fmla="*/ 543104 h 1444239"/>
              <a:gd name="connsiteX40" fmla="*/ 18149 w 3435040"/>
              <a:gd name="connsiteY40" fmla="*/ 530702 h 1444239"/>
              <a:gd name="connsiteX41" fmla="*/ 57211 w 3435040"/>
              <a:gd name="connsiteY41" fmla="*/ 530702 h 1444239"/>
              <a:gd name="connsiteX42" fmla="*/ 114720 w 3435040"/>
              <a:gd name="connsiteY42" fmla="*/ 551845 h 1444239"/>
              <a:gd name="connsiteX43" fmla="*/ 101700 w 3435040"/>
              <a:gd name="connsiteY43" fmla="*/ 530702 h 1444239"/>
              <a:gd name="connsiteX44" fmla="*/ 114720 w 3435040"/>
              <a:gd name="connsiteY44" fmla="*/ 238229 h 1444239"/>
              <a:gd name="connsiteX45" fmla="*/ 149054 w 3435040"/>
              <a:gd name="connsiteY45" fmla="*/ 94593 h 1444239"/>
              <a:gd name="connsiteX46" fmla="*/ 152632 w 3435040"/>
              <a:gd name="connsiteY46" fmla="*/ 88178 h 1444239"/>
              <a:gd name="connsiteX47" fmla="*/ 875802 w 3435040"/>
              <a:gd name="connsiteY47" fmla="*/ 0 h 1444239"/>
              <a:gd name="connsiteX48" fmla="*/ 1624634 w 3435040"/>
              <a:gd name="connsiteY48" fmla="*/ 156200 h 1444239"/>
              <a:gd name="connsiteX49" fmla="*/ 1845352 w 3435040"/>
              <a:gd name="connsiteY49"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393000 w 3435040"/>
              <a:gd name="connsiteY10" fmla="*/ 1023303 h 1444239"/>
              <a:gd name="connsiteX11" fmla="*/ 3385117 w 3435040"/>
              <a:gd name="connsiteY11" fmla="*/ 1026178 h 1444239"/>
              <a:gd name="connsiteX12" fmla="*/ 3387742 w 3435040"/>
              <a:gd name="connsiteY12" fmla="*/ 1023342 h 1444239"/>
              <a:gd name="connsiteX13" fmla="*/ 3272914 w 3435040"/>
              <a:gd name="connsiteY13" fmla="*/ 966858 h 1444239"/>
              <a:gd name="connsiteX14" fmla="*/ 3419377 w 3435040"/>
              <a:gd name="connsiteY14" fmla="*/ 1020833 h 1444239"/>
              <a:gd name="connsiteX15" fmla="*/ 3403508 w 3435040"/>
              <a:gd name="connsiteY15" fmla="*/ 1023342 h 1444239"/>
              <a:gd name="connsiteX16" fmla="*/ 3419273 w 3435040"/>
              <a:gd name="connsiteY16" fmla="*/ 1023342 h 1444239"/>
              <a:gd name="connsiteX17" fmla="*/ 3435040 w 3435040"/>
              <a:gd name="connsiteY17" fmla="*/ 1153772 h 1444239"/>
              <a:gd name="connsiteX18" fmla="*/ 3400883 w 3435040"/>
              <a:gd name="connsiteY18" fmla="*/ 1306361 h 1444239"/>
              <a:gd name="connsiteX19" fmla="*/ 2271021 w 3435040"/>
              <a:gd name="connsiteY19" fmla="*/ 1370439 h 1444239"/>
              <a:gd name="connsiteX20" fmla="*/ 2281528 w 3435040"/>
              <a:gd name="connsiteY20" fmla="*/ 1308356 h 1444239"/>
              <a:gd name="connsiteX21" fmla="*/ 2265763 w 3435040"/>
              <a:gd name="connsiteY21" fmla="*/ 1347002 h 1444239"/>
              <a:gd name="connsiteX22" fmla="*/ 2094973 w 3435040"/>
              <a:gd name="connsiteY22" fmla="*/ 1325046 h 1444239"/>
              <a:gd name="connsiteX23" fmla="*/ 1514276 w 3435040"/>
              <a:gd name="connsiteY23" fmla="*/ 1322848 h 1444239"/>
              <a:gd name="connsiteX24" fmla="*/ 1230496 w 3435040"/>
              <a:gd name="connsiteY24" fmla="*/ 1298239 h 1444239"/>
              <a:gd name="connsiteX25" fmla="*/ 978248 w 3435040"/>
              <a:gd name="connsiteY25" fmla="*/ 1295719 h 1444239"/>
              <a:gd name="connsiteX26" fmla="*/ 707607 w 3435040"/>
              <a:gd name="connsiteY26" fmla="*/ 1256789 h 1444239"/>
              <a:gd name="connsiteX27" fmla="*/ 610384 w 3435040"/>
              <a:gd name="connsiteY27" fmla="*/ 1266489 h 1444239"/>
              <a:gd name="connsiteX28" fmla="*/ 761721 w 3435040"/>
              <a:gd name="connsiteY28" fmla="*/ 1247166 h 1444239"/>
              <a:gd name="connsiteX29" fmla="*/ 534185 w 3435040"/>
              <a:gd name="connsiteY29" fmla="*/ 1289438 h 1444239"/>
              <a:gd name="connsiteX30" fmla="*/ 366018 w 3435040"/>
              <a:gd name="connsiteY30" fmla="*/ 1226840 h 1444239"/>
              <a:gd name="connsiteX31" fmla="*/ 237269 w 3435040"/>
              <a:gd name="connsiteY31" fmla="*/ 956400 h 1444239"/>
              <a:gd name="connsiteX32" fmla="*/ 237270 w 3435040"/>
              <a:gd name="connsiteY32" fmla="*/ 950916 h 1444239"/>
              <a:gd name="connsiteX33" fmla="*/ 167890 w 3435040"/>
              <a:gd name="connsiteY33" fmla="*/ 763568 h 1444239"/>
              <a:gd name="connsiteX34" fmla="*/ 173315 w 3435040"/>
              <a:gd name="connsiteY34" fmla="*/ 763270 h 1444239"/>
              <a:gd name="connsiteX35" fmla="*/ 186335 w 3435040"/>
              <a:gd name="connsiteY35" fmla="*/ 752699 h 1444239"/>
              <a:gd name="connsiteX36" fmla="*/ 228887 w 3435040"/>
              <a:gd name="connsiteY36" fmla="*/ 831042 h 1444239"/>
              <a:gd name="connsiteX37" fmla="*/ 135337 w 3435040"/>
              <a:gd name="connsiteY37" fmla="*/ 678700 h 1444239"/>
              <a:gd name="connsiteX38" fmla="*/ 40231 w 3435040"/>
              <a:gd name="connsiteY38" fmla="*/ 543104 h 1444239"/>
              <a:gd name="connsiteX39" fmla="*/ 18149 w 3435040"/>
              <a:gd name="connsiteY39" fmla="*/ 530702 h 1444239"/>
              <a:gd name="connsiteX40" fmla="*/ 57211 w 3435040"/>
              <a:gd name="connsiteY40" fmla="*/ 530702 h 1444239"/>
              <a:gd name="connsiteX41" fmla="*/ 114720 w 3435040"/>
              <a:gd name="connsiteY41" fmla="*/ 551845 h 1444239"/>
              <a:gd name="connsiteX42" fmla="*/ 101700 w 3435040"/>
              <a:gd name="connsiteY42" fmla="*/ 530702 h 1444239"/>
              <a:gd name="connsiteX43" fmla="*/ 114720 w 3435040"/>
              <a:gd name="connsiteY43" fmla="*/ 238229 h 1444239"/>
              <a:gd name="connsiteX44" fmla="*/ 149054 w 3435040"/>
              <a:gd name="connsiteY44" fmla="*/ 94593 h 1444239"/>
              <a:gd name="connsiteX45" fmla="*/ 152632 w 3435040"/>
              <a:gd name="connsiteY45" fmla="*/ 88178 h 1444239"/>
              <a:gd name="connsiteX46" fmla="*/ 875802 w 3435040"/>
              <a:gd name="connsiteY46" fmla="*/ 0 h 1444239"/>
              <a:gd name="connsiteX47" fmla="*/ 1624634 w 3435040"/>
              <a:gd name="connsiteY47" fmla="*/ 156200 h 1444239"/>
              <a:gd name="connsiteX48" fmla="*/ 1845352 w 3435040"/>
              <a:gd name="connsiteY48"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393000 w 3435040"/>
              <a:gd name="connsiteY10" fmla="*/ 1023303 h 1444239"/>
              <a:gd name="connsiteX11" fmla="*/ 3385117 w 3435040"/>
              <a:gd name="connsiteY11" fmla="*/ 1026178 h 1444239"/>
              <a:gd name="connsiteX12" fmla="*/ 3387742 w 3435040"/>
              <a:gd name="connsiteY12" fmla="*/ 1023342 h 1444239"/>
              <a:gd name="connsiteX13" fmla="*/ 3272914 w 3435040"/>
              <a:gd name="connsiteY13" fmla="*/ 966858 h 1444239"/>
              <a:gd name="connsiteX14" fmla="*/ 3419377 w 3435040"/>
              <a:gd name="connsiteY14" fmla="*/ 1020833 h 1444239"/>
              <a:gd name="connsiteX15" fmla="*/ 3403508 w 3435040"/>
              <a:gd name="connsiteY15" fmla="*/ 1023342 h 1444239"/>
              <a:gd name="connsiteX16" fmla="*/ 3435040 w 3435040"/>
              <a:gd name="connsiteY16" fmla="*/ 1153772 h 1444239"/>
              <a:gd name="connsiteX17" fmla="*/ 3400883 w 3435040"/>
              <a:gd name="connsiteY17" fmla="*/ 1306361 h 1444239"/>
              <a:gd name="connsiteX18" fmla="*/ 2271021 w 3435040"/>
              <a:gd name="connsiteY18" fmla="*/ 1370439 h 1444239"/>
              <a:gd name="connsiteX19" fmla="*/ 2281528 w 3435040"/>
              <a:gd name="connsiteY19" fmla="*/ 1308356 h 1444239"/>
              <a:gd name="connsiteX20" fmla="*/ 2265763 w 3435040"/>
              <a:gd name="connsiteY20" fmla="*/ 1347002 h 1444239"/>
              <a:gd name="connsiteX21" fmla="*/ 2094973 w 3435040"/>
              <a:gd name="connsiteY21" fmla="*/ 1325046 h 1444239"/>
              <a:gd name="connsiteX22" fmla="*/ 1514276 w 3435040"/>
              <a:gd name="connsiteY22" fmla="*/ 1322848 h 1444239"/>
              <a:gd name="connsiteX23" fmla="*/ 1230496 w 3435040"/>
              <a:gd name="connsiteY23" fmla="*/ 1298239 h 1444239"/>
              <a:gd name="connsiteX24" fmla="*/ 978248 w 3435040"/>
              <a:gd name="connsiteY24" fmla="*/ 1295719 h 1444239"/>
              <a:gd name="connsiteX25" fmla="*/ 707607 w 3435040"/>
              <a:gd name="connsiteY25" fmla="*/ 1256789 h 1444239"/>
              <a:gd name="connsiteX26" fmla="*/ 610384 w 3435040"/>
              <a:gd name="connsiteY26" fmla="*/ 1266489 h 1444239"/>
              <a:gd name="connsiteX27" fmla="*/ 761721 w 3435040"/>
              <a:gd name="connsiteY27" fmla="*/ 1247166 h 1444239"/>
              <a:gd name="connsiteX28" fmla="*/ 534185 w 3435040"/>
              <a:gd name="connsiteY28" fmla="*/ 1289438 h 1444239"/>
              <a:gd name="connsiteX29" fmla="*/ 366018 w 3435040"/>
              <a:gd name="connsiteY29" fmla="*/ 1226840 h 1444239"/>
              <a:gd name="connsiteX30" fmla="*/ 237269 w 3435040"/>
              <a:gd name="connsiteY30" fmla="*/ 956400 h 1444239"/>
              <a:gd name="connsiteX31" fmla="*/ 237270 w 3435040"/>
              <a:gd name="connsiteY31" fmla="*/ 950916 h 1444239"/>
              <a:gd name="connsiteX32" fmla="*/ 167890 w 3435040"/>
              <a:gd name="connsiteY32" fmla="*/ 763568 h 1444239"/>
              <a:gd name="connsiteX33" fmla="*/ 173315 w 3435040"/>
              <a:gd name="connsiteY33" fmla="*/ 763270 h 1444239"/>
              <a:gd name="connsiteX34" fmla="*/ 186335 w 3435040"/>
              <a:gd name="connsiteY34" fmla="*/ 752699 h 1444239"/>
              <a:gd name="connsiteX35" fmla="*/ 228887 w 3435040"/>
              <a:gd name="connsiteY35" fmla="*/ 831042 h 1444239"/>
              <a:gd name="connsiteX36" fmla="*/ 135337 w 3435040"/>
              <a:gd name="connsiteY36" fmla="*/ 678700 h 1444239"/>
              <a:gd name="connsiteX37" fmla="*/ 40231 w 3435040"/>
              <a:gd name="connsiteY37" fmla="*/ 543104 h 1444239"/>
              <a:gd name="connsiteX38" fmla="*/ 18149 w 3435040"/>
              <a:gd name="connsiteY38" fmla="*/ 530702 h 1444239"/>
              <a:gd name="connsiteX39" fmla="*/ 57211 w 3435040"/>
              <a:gd name="connsiteY39" fmla="*/ 530702 h 1444239"/>
              <a:gd name="connsiteX40" fmla="*/ 114720 w 3435040"/>
              <a:gd name="connsiteY40" fmla="*/ 551845 h 1444239"/>
              <a:gd name="connsiteX41" fmla="*/ 101700 w 3435040"/>
              <a:gd name="connsiteY41" fmla="*/ 530702 h 1444239"/>
              <a:gd name="connsiteX42" fmla="*/ 114720 w 3435040"/>
              <a:gd name="connsiteY42" fmla="*/ 238229 h 1444239"/>
              <a:gd name="connsiteX43" fmla="*/ 149054 w 3435040"/>
              <a:gd name="connsiteY43" fmla="*/ 94593 h 1444239"/>
              <a:gd name="connsiteX44" fmla="*/ 152632 w 3435040"/>
              <a:gd name="connsiteY44" fmla="*/ 88178 h 1444239"/>
              <a:gd name="connsiteX45" fmla="*/ 875802 w 3435040"/>
              <a:gd name="connsiteY45" fmla="*/ 0 h 1444239"/>
              <a:gd name="connsiteX46" fmla="*/ 1624634 w 3435040"/>
              <a:gd name="connsiteY46" fmla="*/ 156200 h 1444239"/>
              <a:gd name="connsiteX47" fmla="*/ 1845352 w 3435040"/>
              <a:gd name="connsiteY47"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393000 w 3435040"/>
              <a:gd name="connsiteY10" fmla="*/ 1023303 h 1444239"/>
              <a:gd name="connsiteX11" fmla="*/ 3385117 w 3435040"/>
              <a:gd name="connsiteY11" fmla="*/ 1026178 h 1444239"/>
              <a:gd name="connsiteX12" fmla="*/ 3387742 w 3435040"/>
              <a:gd name="connsiteY12" fmla="*/ 1023342 h 1444239"/>
              <a:gd name="connsiteX13" fmla="*/ 3272914 w 3435040"/>
              <a:gd name="connsiteY13" fmla="*/ 966858 h 1444239"/>
              <a:gd name="connsiteX14" fmla="*/ 3419377 w 3435040"/>
              <a:gd name="connsiteY14" fmla="*/ 1020833 h 1444239"/>
              <a:gd name="connsiteX15" fmla="*/ 3435040 w 3435040"/>
              <a:gd name="connsiteY15" fmla="*/ 1153772 h 1444239"/>
              <a:gd name="connsiteX16" fmla="*/ 3400883 w 3435040"/>
              <a:gd name="connsiteY16" fmla="*/ 1306361 h 1444239"/>
              <a:gd name="connsiteX17" fmla="*/ 2271021 w 3435040"/>
              <a:gd name="connsiteY17" fmla="*/ 1370439 h 1444239"/>
              <a:gd name="connsiteX18" fmla="*/ 2281528 w 3435040"/>
              <a:gd name="connsiteY18" fmla="*/ 1308356 h 1444239"/>
              <a:gd name="connsiteX19" fmla="*/ 2265763 w 3435040"/>
              <a:gd name="connsiteY19" fmla="*/ 1347002 h 1444239"/>
              <a:gd name="connsiteX20" fmla="*/ 2094973 w 3435040"/>
              <a:gd name="connsiteY20" fmla="*/ 1325046 h 1444239"/>
              <a:gd name="connsiteX21" fmla="*/ 1514276 w 3435040"/>
              <a:gd name="connsiteY21" fmla="*/ 1322848 h 1444239"/>
              <a:gd name="connsiteX22" fmla="*/ 1230496 w 3435040"/>
              <a:gd name="connsiteY22" fmla="*/ 1298239 h 1444239"/>
              <a:gd name="connsiteX23" fmla="*/ 978248 w 3435040"/>
              <a:gd name="connsiteY23" fmla="*/ 1295719 h 1444239"/>
              <a:gd name="connsiteX24" fmla="*/ 707607 w 3435040"/>
              <a:gd name="connsiteY24" fmla="*/ 1256789 h 1444239"/>
              <a:gd name="connsiteX25" fmla="*/ 610384 w 3435040"/>
              <a:gd name="connsiteY25" fmla="*/ 1266489 h 1444239"/>
              <a:gd name="connsiteX26" fmla="*/ 761721 w 3435040"/>
              <a:gd name="connsiteY26" fmla="*/ 1247166 h 1444239"/>
              <a:gd name="connsiteX27" fmla="*/ 534185 w 3435040"/>
              <a:gd name="connsiteY27" fmla="*/ 1289438 h 1444239"/>
              <a:gd name="connsiteX28" fmla="*/ 366018 w 3435040"/>
              <a:gd name="connsiteY28" fmla="*/ 1226840 h 1444239"/>
              <a:gd name="connsiteX29" fmla="*/ 237269 w 3435040"/>
              <a:gd name="connsiteY29" fmla="*/ 956400 h 1444239"/>
              <a:gd name="connsiteX30" fmla="*/ 237270 w 3435040"/>
              <a:gd name="connsiteY30" fmla="*/ 950916 h 1444239"/>
              <a:gd name="connsiteX31" fmla="*/ 167890 w 3435040"/>
              <a:gd name="connsiteY31" fmla="*/ 763568 h 1444239"/>
              <a:gd name="connsiteX32" fmla="*/ 173315 w 3435040"/>
              <a:gd name="connsiteY32" fmla="*/ 763270 h 1444239"/>
              <a:gd name="connsiteX33" fmla="*/ 186335 w 3435040"/>
              <a:gd name="connsiteY33" fmla="*/ 752699 h 1444239"/>
              <a:gd name="connsiteX34" fmla="*/ 228887 w 3435040"/>
              <a:gd name="connsiteY34" fmla="*/ 831042 h 1444239"/>
              <a:gd name="connsiteX35" fmla="*/ 135337 w 3435040"/>
              <a:gd name="connsiteY35" fmla="*/ 678700 h 1444239"/>
              <a:gd name="connsiteX36" fmla="*/ 40231 w 3435040"/>
              <a:gd name="connsiteY36" fmla="*/ 543104 h 1444239"/>
              <a:gd name="connsiteX37" fmla="*/ 18149 w 3435040"/>
              <a:gd name="connsiteY37" fmla="*/ 530702 h 1444239"/>
              <a:gd name="connsiteX38" fmla="*/ 57211 w 3435040"/>
              <a:gd name="connsiteY38" fmla="*/ 530702 h 1444239"/>
              <a:gd name="connsiteX39" fmla="*/ 114720 w 3435040"/>
              <a:gd name="connsiteY39" fmla="*/ 551845 h 1444239"/>
              <a:gd name="connsiteX40" fmla="*/ 101700 w 3435040"/>
              <a:gd name="connsiteY40" fmla="*/ 530702 h 1444239"/>
              <a:gd name="connsiteX41" fmla="*/ 114720 w 3435040"/>
              <a:gd name="connsiteY41" fmla="*/ 238229 h 1444239"/>
              <a:gd name="connsiteX42" fmla="*/ 149054 w 3435040"/>
              <a:gd name="connsiteY42" fmla="*/ 94593 h 1444239"/>
              <a:gd name="connsiteX43" fmla="*/ 152632 w 3435040"/>
              <a:gd name="connsiteY43" fmla="*/ 88178 h 1444239"/>
              <a:gd name="connsiteX44" fmla="*/ 875802 w 3435040"/>
              <a:gd name="connsiteY44" fmla="*/ 0 h 1444239"/>
              <a:gd name="connsiteX45" fmla="*/ 1624634 w 3435040"/>
              <a:gd name="connsiteY45" fmla="*/ 156200 h 1444239"/>
              <a:gd name="connsiteX46" fmla="*/ 1845352 w 3435040"/>
              <a:gd name="connsiteY46"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393000 w 3435040"/>
              <a:gd name="connsiteY10" fmla="*/ 1023303 h 1444239"/>
              <a:gd name="connsiteX11" fmla="*/ 3385117 w 3435040"/>
              <a:gd name="connsiteY11" fmla="*/ 1026178 h 1444239"/>
              <a:gd name="connsiteX12" fmla="*/ 3387742 w 3435040"/>
              <a:gd name="connsiteY12" fmla="*/ 1023342 h 1444239"/>
              <a:gd name="connsiteX13" fmla="*/ 3272914 w 3435040"/>
              <a:gd name="connsiteY13" fmla="*/ 966858 h 1444239"/>
              <a:gd name="connsiteX14" fmla="*/ 3435040 w 3435040"/>
              <a:gd name="connsiteY14" fmla="*/ 1153772 h 1444239"/>
              <a:gd name="connsiteX15" fmla="*/ 3400883 w 3435040"/>
              <a:gd name="connsiteY15" fmla="*/ 1306361 h 1444239"/>
              <a:gd name="connsiteX16" fmla="*/ 2271021 w 3435040"/>
              <a:gd name="connsiteY16" fmla="*/ 1370439 h 1444239"/>
              <a:gd name="connsiteX17" fmla="*/ 2281528 w 3435040"/>
              <a:gd name="connsiteY17" fmla="*/ 1308356 h 1444239"/>
              <a:gd name="connsiteX18" fmla="*/ 2265763 w 3435040"/>
              <a:gd name="connsiteY18" fmla="*/ 1347002 h 1444239"/>
              <a:gd name="connsiteX19" fmla="*/ 2094973 w 3435040"/>
              <a:gd name="connsiteY19" fmla="*/ 1325046 h 1444239"/>
              <a:gd name="connsiteX20" fmla="*/ 1514276 w 3435040"/>
              <a:gd name="connsiteY20" fmla="*/ 1322848 h 1444239"/>
              <a:gd name="connsiteX21" fmla="*/ 1230496 w 3435040"/>
              <a:gd name="connsiteY21" fmla="*/ 1298239 h 1444239"/>
              <a:gd name="connsiteX22" fmla="*/ 978248 w 3435040"/>
              <a:gd name="connsiteY22" fmla="*/ 1295719 h 1444239"/>
              <a:gd name="connsiteX23" fmla="*/ 707607 w 3435040"/>
              <a:gd name="connsiteY23" fmla="*/ 1256789 h 1444239"/>
              <a:gd name="connsiteX24" fmla="*/ 610384 w 3435040"/>
              <a:gd name="connsiteY24" fmla="*/ 1266489 h 1444239"/>
              <a:gd name="connsiteX25" fmla="*/ 761721 w 3435040"/>
              <a:gd name="connsiteY25" fmla="*/ 1247166 h 1444239"/>
              <a:gd name="connsiteX26" fmla="*/ 534185 w 3435040"/>
              <a:gd name="connsiteY26" fmla="*/ 1289438 h 1444239"/>
              <a:gd name="connsiteX27" fmla="*/ 366018 w 3435040"/>
              <a:gd name="connsiteY27" fmla="*/ 1226840 h 1444239"/>
              <a:gd name="connsiteX28" fmla="*/ 237269 w 3435040"/>
              <a:gd name="connsiteY28" fmla="*/ 956400 h 1444239"/>
              <a:gd name="connsiteX29" fmla="*/ 237270 w 3435040"/>
              <a:gd name="connsiteY29" fmla="*/ 950916 h 1444239"/>
              <a:gd name="connsiteX30" fmla="*/ 167890 w 3435040"/>
              <a:gd name="connsiteY30" fmla="*/ 763568 h 1444239"/>
              <a:gd name="connsiteX31" fmla="*/ 173315 w 3435040"/>
              <a:gd name="connsiteY31" fmla="*/ 763270 h 1444239"/>
              <a:gd name="connsiteX32" fmla="*/ 186335 w 3435040"/>
              <a:gd name="connsiteY32" fmla="*/ 752699 h 1444239"/>
              <a:gd name="connsiteX33" fmla="*/ 228887 w 3435040"/>
              <a:gd name="connsiteY33" fmla="*/ 831042 h 1444239"/>
              <a:gd name="connsiteX34" fmla="*/ 135337 w 3435040"/>
              <a:gd name="connsiteY34" fmla="*/ 678700 h 1444239"/>
              <a:gd name="connsiteX35" fmla="*/ 40231 w 3435040"/>
              <a:gd name="connsiteY35" fmla="*/ 543104 h 1444239"/>
              <a:gd name="connsiteX36" fmla="*/ 18149 w 3435040"/>
              <a:gd name="connsiteY36" fmla="*/ 530702 h 1444239"/>
              <a:gd name="connsiteX37" fmla="*/ 57211 w 3435040"/>
              <a:gd name="connsiteY37" fmla="*/ 530702 h 1444239"/>
              <a:gd name="connsiteX38" fmla="*/ 114720 w 3435040"/>
              <a:gd name="connsiteY38" fmla="*/ 551845 h 1444239"/>
              <a:gd name="connsiteX39" fmla="*/ 101700 w 3435040"/>
              <a:gd name="connsiteY39" fmla="*/ 530702 h 1444239"/>
              <a:gd name="connsiteX40" fmla="*/ 114720 w 3435040"/>
              <a:gd name="connsiteY40" fmla="*/ 238229 h 1444239"/>
              <a:gd name="connsiteX41" fmla="*/ 149054 w 3435040"/>
              <a:gd name="connsiteY41" fmla="*/ 94593 h 1444239"/>
              <a:gd name="connsiteX42" fmla="*/ 152632 w 3435040"/>
              <a:gd name="connsiteY42" fmla="*/ 88178 h 1444239"/>
              <a:gd name="connsiteX43" fmla="*/ 875802 w 3435040"/>
              <a:gd name="connsiteY43" fmla="*/ 0 h 1444239"/>
              <a:gd name="connsiteX44" fmla="*/ 1624634 w 3435040"/>
              <a:gd name="connsiteY44" fmla="*/ 156200 h 1444239"/>
              <a:gd name="connsiteX45" fmla="*/ 1845352 w 3435040"/>
              <a:gd name="connsiteY45"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393000 w 3435040"/>
              <a:gd name="connsiteY10" fmla="*/ 1023303 h 1444239"/>
              <a:gd name="connsiteX11" fmla="*/ 3385117 w 3435040"/>
              <a:gd name="connsiteY11" fmla="*/ 1026178 h 1444239"/>
              <a:gd name="connsiteX12" fmla="*/ 3272914 w 3435040"/>
              <a:gd name="connsiteY12" fmla="*/ 966858 h 1444239"/>
              <a:gd name="connsiteX13" fmla="*/ 3435040 w 3435040"/>
              <a:gd name="connsiteY13" fmla="*/ 1153772 h 1444239"/>
              <a:gd name="connsiteX14" fmla="*/ 3400883 w 3435040"/>
              <a:gd name="connsiteY14" fmla="*/ 1306361 h 1444239"/>
              <a:gd name="connsiteX15" fmla="*/ 2271021 w 3435040"/>
              <a:gd name="connsiteY15" fmla="*/ 1370439 h 1444239"/>
              <a:gd name="connsiteX16" fmla="*/ 2281528 w 3435040"/>
              <a:gd name="connsiteY16" fmla="*/ 1308356 h 1444239"/>
              <a:gd name="connsiteX17" fmla="*/ 2265763 w 3435040"/>
              <a:gd name="connsiteY17" fmla="*/ 1347002 h 1444239"/>
              <a:gd name="connsiteX18" fmla="*/ 2094973 w 3435040"/>
              <a:gd name="connsiteY18" fmla="*/ 1325046 h 1444239"/>
              <a:gd name="connsiteX19" fmla="*/ 1514276 w 3435040"/>
              <a:gd name="connsiteY19" fmla="*/ 1322848 h 1444239"/>
              <a:gd name="connsiteX20" fmla="*/ 1230496 w 3435040"/>
              <a:gd name="connsiteY20" fmla="*/ 1298239 h 1444239"/>
              <a:gd name="connsiteX21" fmla="*/ 978248 w 3435040"/>
              <a:gd name="connsiteY21" fmla="*/ 1295719 h 1444239"/>
              <a:gd name="connsiteX22" fmla="*/ 707607 w 3435040"/>
              <a:gd name="connsiteY22" fmla="*/ 1256789 h 1444239"/>
              <a:gd name="connsiteX23" fmla="*/ 610384 w 3435040"/>
              <a:gd name="connsiteY23" fmla="*/ 1266489 h 1444239"/>
              <a:gd name="connsiteX24" fmla="*/ 761721 w 3435040"/>
              <a:gd name="connsiteY24" fmla="*/ 1247166 h 1444239"/>
              <a:gd name="connsiteX25" fmla="*/ 534185 w 3435040"/>
              <a:gd name="connsiteY25" fmla="*/ 1289438 h 1444239"/>
              <a:gd name="connsiteX26" fmla="*/ 366018 w 3435040"/>
              <a:gd name="connsiteY26" fmla="*/ 1226840 h 1444239"/>
              <a:gd name="connsiteX27" fmla="*/ 237269 w 3435040"/>
              <a:gd name="connsiteY27" fmla="*/ 956400 h 1444239"/>
              <a:gd name="connsiteX28" fmla="*/ 237270 w 3435040"/>
              <a:gd name="connsiteY28" fmla="*/ 950916 h 1444239"/>
              <a:gd name="connsiteX29" fmla="*/ 167890 w 3435040"/>
              <a:gd name="connsiteY29" fmla="*/ 763568 h 1444239"/>
              <a:gd name="connsiteX30" fmla="*/ 173315 w 3435040"/>
              <a:gd name="connsiteY30" fmla="*/ 763270 h 1444239"/>
              <a:gd name="connsiteX31" fmla="*/ 186335 w 3435040"/>
              <a:gd name="connsiteY31" fmla="*/ 752699 h 1444239"/>
              <a:gd name="connsiteX32" fmla="*/ 228887 w 3435040"/>
              <a:gd name="connsiteY32" fmla="*/ 831042 h 1444239"/>
              <a:gd name="connsiteX33" fmla="*/ 135337 w 3435040"/>
              <a:gd name="connsiteY33" fmla="*/ 678700 h 1444239"/>
              <a:gd name="connsiteX34" fmla="*/ 40231 w 3435040"/>
              <a:gd name="connsiteY34" fmla="*/ 543104 h 1444239"/>
              <a:gd name="connsiteX35" fmla="*/ 18149 w 3435040"/>
              <a:gd name="connsiteY35" fmla="*/ 530702 h 1444239"/>
              <a:gd name="connsiteX36" fmla="*/ 57211 w 3435040"/>
              <a:gd name="connsiteY36" fmla="*/ 530702 h 1444239"/>
              <a:gd name="connsiteX37" fmla="*/ 114720 w 3435040"/>
              <a:gd name="connsiteY37" fmla="*/ 551845 h 1444239"/>
              <a:gd name="connsiteX38" fmla="*/ 101700 w 3435040"/>
              <a:gd name="connsiteY38" fmla="*/ 530702 h 1444239"/>
              <a:gd name="connsiteX39" fmla="*/ 114720 w 3435040"/>
              <a:gd name="connsiteY39" fmla="*/ 238229 h 1444239"/>
              <a:gd name="connsiteX40" fmla="*/ 149054 w 3435040"/>
              <a:gd name="connsiteY40" fmla="*/ 94593 h 1444239"/>
              <a:gd name="connsiteX41" fmla="*/ 152632 w 3435040"/>
              <a:gd name="connsiteY41" fmla="*/ 88178 h 1444239"/>
              <a:gd name="connsiteX42" fmla="*/ 875802 w 3435040"/>
              <a:gd name="connsiteY42" fmla="*/ 0 h 1444239"/>
              <a:gd name="connsiteX43" fmla="*/ 1624634 w 3435040"/>
              <a:gd name="connsiteY43" fmla="*/ 156200 h 1444239"/>
              <a:gd name="connsiteX44" fmla="*/ 1845352 w 3435040"/>
              <a:gd name="connsiteY44"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393000 w 3435040"/>
              <a:gd name="connsiteY10" fmla="*/ 1023303 h 1444239"/>
              <a:gd name="connsiteX11" fmla="*/ 3272914 w 3435040"/>
              <a:gd name="connsiteY11" fmla="*/ 966858 h 1444239"/>
              <a:gd name="connsiteX12" fmla="*/ 3435040 w 3435040"/>
              <a:gd name="connsiteY12" fmla="*/ 1153772 h 1444239"/>
              <a:gd name="connsiteX13" fmla="*/ 3400883 w 3435040"/>
              <a:gd name="connsiteY13" fmla="*/ 1306361 h 1444239"/>
              <a:gd name="connsiteX14" fmla="*/ 2271021 w 3435040"/>
              <a:gd name="connsiteY14" fmla="*/ 1370439 h 1444239"/>
              <a:gd name="connsiteX15" fmla="*/ 2281528 w 3435040"/>
              <a:gd name="connsiteY15" fmla="*/ 1308356 h 1444239"/>
              <a:gd name="connsiteX16" fmla="*/ 2265763 w 3435040"/>
              <a:gd name="connsiteY16" fmla="*/ 1347002 h 1444239"/>
              <a:gd name="connsiteX17" fmla="*/ 2094973 w 3435040"/>
              <a:gd name="connsiteY17" fmla="*/ 1325046 h 1444239"/>
              <a:gd name="connsiteX18" fmla="*/ 1514276 w 3435040"/>
              <a:gd name="connsiteY18" fmla="*/ 1322848 h 1444239"/>
              <a:gd name="connsiteX19" fmla="*/ 1230496 w 3435040"/>
              <a:gd name="connsiteY19" fmla="*/ 1298239 h 1444239"/>
              <a:gd name="connsiteX20" fmla="*/ 978248 w 3435040"/>
              <a:gd name="connsiteY20" fmla="*/ 1295719 h 1444239"/>
              <a:gd name="connsiteX21" fmla="*/ 707607 w 3435040"/>
              <a:gd name="connsiteY21" fmla="*/ 1256789 h 1444239"/>
              <a:gd name="connsiteX22" fmla="*/ 610384 w 3435040"/>
              <a:gd name="connsiteY22" fmla="*/ 1266489 h 1444239"/>
              <a:gd name="connsiteX23" fmla="*/ 761721 w 3435040"/>
              <a:gd name="connsiteY23" fmla="*/ 1247166 h 1444239"/>
              <a:gd name="connsiteX24" fmla="*/ 534185 w 3435040"/>
              <a:gd name="connsiteY24" fmla="*/ 1289438 h 1444239"/>
              <a:gd name="connsiteX25" fmla="*/ 366018 w 3435040"/>
              <a:gd name="connsiteY25" fmla="*/ 1226840 h 1444239"/>
              <a:gd name="connsiteX26" fmla="*/ 237269 w 3435040"/>
              <a:gd name="connsiteY26" fmla="*/ 956400 h 1444239"/>
              <a:gd name="connsiteX27" fmla="*/ 237270 w 3435040"/>
              <a:gd name="connsiteY27" fmla="*/ 950916 h 1444239"/>
              <a:gd name="connsiteX28" fmla="*/ 167890 w 3435040"/>
              <a:gd name="connsiteY28" fmla="*/ 763568 h 1444239"/>
              <a:gd name="connsiteX29" fmla="*/ 173315 w 3435040"/>
              <a:gd name="connsiteY29" fmla="*/ 763270 h 1444239"/>
              <a:gd name="connsiteX30" fmla="*/ 186335 w 3435040"/>
              <a:gd name="connsiteY30" fmla="*/ 752699 h 1444239"/>
              <a:gd name="connsiteX31" fmla="*/ 228887 w 3435040"/>
              <a:gd name="connsiteY31" fmla="*/ 831042 h 1444239"/>
              <a:gd name="connsiteX32" fmla="*/ 135337 w 3435040"/>
              <a:gd name="connsiteY32" fmla="*/ 678700 h 1444239"/>
              <a:gd name="connsiteX33" fmla="*/ 40231 w 3435040"/>
              <a:gd name="connsiteY33" fmla="*/ 543104 h 1444239"/>
              <a:gd name="connsiteX34" fmla="*/ 18149 w 3435040"/>
              <a:gd name="connsiteY34" fmla="*/ 530702 h 1444239"/>
              <a:gd name="connsiteX35" fmla="*/ 57211 w 3435040"/>
              <a:gd name="connsiteY35" fmla="*/ 530702 h 1444239"/>
              <a:gd name="connsiteX36" fmla="*/ 114720 w 3435040"/>
              <a:gd name="connsiteY36" fmla="*/ 551845 h 1444239"/>
              <a:gd name="connsiteX37" fmla="*/ 101700 w 3435040"/>
              <a:gd name="connsiteY37" fmla="*/ 530702 h 1444239"/>
              <a:gd name="connsiteX38" fmla="*/ 114720 w 3435040"/>
              <a:gd name="connsiteY38" fmla="*/ 238229 h 1444239"/>
              <a:gd name="connsiteX39" fmla="*/ 149054 w 3435040"/>
              <a:gd name="connsiteY39" fmla="*/ 94593 h 1444239"/>
              <a:gd name="connsiteX40" fmla="*/ 152632 w 3435040"/>
              <a:gd name="connsiteY40" fmla="*/ 88178 h 1444239"/>
              <a:gd name="connsiteX41" fmla="*/ 875802 w 3435040"/>
              <a:gd name="connsiteY41" fmla="*/ 0 h 1444239"/>
              <a:gd name="connsiteX42" fmla="*/ 1624634 w 3435040"/>
              <a:gd name="connsiteY42" fmla="*/ 156200 h 1444239"/>
              <a:gd name="connsiteX43" fmla="*/ 1845352 w 3435040"/>
              <a:gd name="connsiteY43"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395628 w 3435040"/>
              <a:gd name="connsiteY9" fmla="*/ 1012876 h 1444239"/>
              <a:gd name="connsiteX10" fmla="*/ 3272914 w 3435040"/>
              <a:gd name="connsiteY10" fmla="*/ 966858 h 1444239"/>
              <a:gd name="connsiteX11" fmla="*/ 3435040 w 3435040"/>
              <a:gd name="connsiteY11" fmla="*/ 1153772 h 1444239"/>
              <a:gd name="connsiteX12" fmla="*/ 3400883 w 3435040"/>
              <a:gd name="connsiteY12" fmla="*/ 1306361 h 1444239"/>
              <a:gd name="connsiteX13" fmla="*/ 2271021 w 3435040"/>
              <a:gd name="connsiteY13" fmla="*/ 1370439 h 1444239"/>
              <a:gd name="connsiteX14" fmla="*/ 2281528 w 3435040"/>
              <a:gd name="connsiteY14" fmla="*/ 1308356 h 1444239"/>
              <a:gd name="connsiteX15" fmla="*/ 2265763 w 3435040"/>
              <a:gd name="connsiteY15" fmla="*/ 1347002 h 1444239"/>
              <a:gd name="connsiteX16" fmla="*/ 2094973 w 3435040"/>
              <a:gd name="connsiteY16" fmla="*/ 1325046 h 1444239"/>
              <a:gd name="connsiteX17" fmla="*/ 1514276 w 3435040"/>
              <a:gd name="connsiteY17" fmla="*/ 1322848 h 1444239"/>
              <a:gd name="connsiteX18" fmla="*/ 1230496 w 3435040"/>
              <a:gd name="connsiteY18" fmla="*/ 1298239 h 1444239"/>
              <a:gd name="connsiteX19" fmla="*/ 978248 w 3435040"/>
              <a:gd name="connsiteY19" fmla="*/ 1295719 h 1444239"/>
              <a:gd name="connsiteX20" fmla="*/ 707607 w 3435040"/>
              <a:gd name="connsiteY20" fmla="*/ 1256789 h 1444239"/>
              <a:gd name="connsiteX21" fmla="*/ 610384 w 3435040"/>
              <a:gd name="connsiteY21" fmla="*/ 1266489 h 1444239"/>
              <a:gd name="connsiteX22" fmla="*/ 761721 w 3435040"/>
              <a:gd name="connsiteY22" fmla="*/ 1247166 h 1444239"/>
              <a:gd name="connsiteX23" fmla="*/ 534185 w 3435040"/>
              <a:gd name="connsiteY23" fmla="*/ 1289438 h 1444239"/>
              <a:gd name="connsiteX24" fmla="*/ 366018 w 3435040"/>
              <a:gd name="connsiteY24" fmla="*/ 1226840 h 1444239"/>
              <a:gd name="connsiteX25" fmla="*/ 237269 w 3435040"/>
              <a:gd name="connsiteY25" fmla="*/ 956400 h 1444239"/>
              <a:gd name="connsiteX26" fmla="*/ 237270 w 3435040"/>
              <a:gd name="connsiteY26" fmla="*/ 950916 h 1444239"/>
              <a:gd name="connsiteX27" fmla="*/ 167890 w 3435040"/>
              <a:gd name="connsiteY27" fmla="*/ 763568 h 1444239"/>
              <a:gd name="connsiteX28" fmla="*/ 173315 w 3435040"/>
              <a:gd name="connsiteY28" fmla="*/ 763270 h 1444239"/>
              <a:gd name="connsiteX29" fmla="*/ 186335 w 3435040"/>
              <a:gd name="connsiteY29" fmla="*/ 752699 h 1444239"/>
              <a:gd name="connsiteX30" fmla="*/ 228887 w 3435040"/>
              <a:gd name="connsiteY30" fmla="*/ 831042 h 1444239"/>
              <a:gd name="connsiteX31" fmla="*/ 135337 w 3435040"/>
              <a:gd name="connsiteY31" fmla="*/ 678700 h 1444239"/>
              <a:gd name="connsiteX32" fmla="*/ 40231 w 3435040"/>
              <a:gd name="connsiteY32" fmla="*/ 543104 h 1444239"/>
              <a:gd name="connsiteX33" fmla="*/ 18149 w 3435040"/>
              <a:gd name="connsiteY33" fmla="*/ 530702 h 1444239"/>
              <a:gd name="connsiteX34" fmla="*/ 57211 w 3435040"/>
              <a:gd name="connsiteY34" fmla="*/ 530702 h 1444239"/>
              <a:gd name="connsiteX35" fmla="*/ 114720 w 3435040"/>
              <a:gd name="connsiteY35" fmla="*/ 551845 h 1444239"/>
              <a:gd name="connsiteX36" fmla="*/ 101700 w 3435040"/>
              <a:gd name="connsiteY36" fmla="*/ 530702 h 1444239"/>
              <a:gd name="connsiteX37" fmla="*/ 114720 w 3435040"/>
              <a:gd name="connsiteY37" fmla="*/ 238229 h 1444239"/>
              <a:gd name="connsiteX38" fmla="*/ 149054 w 3435040"/>
              <a:gd name="connsiteY38" fmla="*/ 94593 h 1444239"/>
              <a:gd name="connsiteX39" fmla="*/ 152632 w 3435040"/>
              <a:gd name="connsiteY39" fmla="*/ 88178 h 1444239"/>
              <a:gd name="connsiteX40" fmla="*/ 875802 w 3435040"/>
              <a:gd name="connsiteY40" fmla="*/ 0 h 1444239"/>
              <a:gd name="connsiteX41" fmla="*/ 1624634 w 3435040"/>
              <a:gd name="connsiteY41" fmla="*/ 156200 h 1444239"/>
              <a:gd name="connsiteX42" fmla="*/ 1845352 w 3435040"/>
              <a:gd name="connsiteY42"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3180164 w 3435040"/>
              <a:gd name="connsiteY8" fmla="*/ 912236 h 1444239"/>
              <a:gd name="connsiteX9" fmla="*/ 3272914 w 3435040"/>
              <a:gd name="connsiteY9" fmla="*/ 966858 h 1444239"/>
              <a:gd name="connsiteX10" fmla="*/ 3435040 w 3435040"/>
              <a:gd name="connsiteY10" fmla="*/ 1153772 h 1444239"/>
              <a:gd name="connsiteX11" fmla="*/ 3400883 w 3435040"/>
              <a:gd name="connsiteY11" fmla="*/ 1306361 h 1444239"/>
              <a:gd name="connsiteX12" fmla="*/ 2271021 w 3435040"/>
              <a:gd name="connsiteY12" fmla="*/ 1370439 h 1444239"/>
              <a:gd name="connsiteX13" fmla="*/ 2281528 w 3435040"/>
              <a:gd name="connsiteY13" fmla="*/ 1308356 h 1444239"/>
              <a:gd name="connsiteX14" fmla="*/ 2265763 w 3435040"/>
              <a:gd name="connsiteY14" fmla="*/ 1347002 h 1444239"/>
              <a:gd name="connsiteX15" fmla="*/ 2094973 w 3435040"/>
              <a:gd name="connsiteY15" fmla="*/ 1325046 h 1444239"/>
              <a:gd name="connsiteX16" fmla="*/ 1514276 w 3435040"/>
              <a:gd name="connsiteY16" fmla="*/ 1322848 h 1444239"/>
              <a:gd name="connsiteX17" fmla="*/ 1230496 w 3435040"/>
              <a:gd name="connsiteY17" fmla="*/ 1298239 h 1444239"/>
              <a:gd name="connsiteX18" fmla="*/ 978248 w 3435040"/>
              <a:gd name="connsiteY18" fmla="*/ 1295719 h 1444239"/>
              <a:gd name="connsiteX19" fmla="*/ 707607 w 3435040"/>
              <a:gd name="connsiteY19" fmla="*/ 1256789 h 1444239"/>
              <a:gd name="connsiteX20" fmla="*/ 610384 w 3435040"/>
              <a:gd name="connsiteY20" fmla="*/ 1266489 h 1444239"/>
              <a:gd name="connsiteX21" fmla="*/ 761721 w 3435040"/>
              <a:gd name="connsiteY21" fmla="*/ 1247166 h 1444239"/>
              <a:gd name="connsiteX22" fmla="*/ 534185 w 3435040"/>
              <a:gd name="connsiteY22" fmla="*/ 1289438 h 1444239"/>
              <a:gd name="connsiteX23" fmla="*/ 366018 w 3435040"/>
              <a:gd name="connsiteY23" fmla="*/ 1226840 h 1444239"/>
              <a:gd name="connsiteX24" fmla="*/ 237269 w 3435040"/>
              <a:gd name="connsiteY24" fmla="*/ 956400 h 1444239"/>
              <a:gd name="connsiteX25" fmla="*/ 237270 w 3435040"/>
              <a:gd name="connsiteY25" fmla="*/ 950916 h 1444239"/>
              <a:gd name="connsiteX26" fmla="*/ 167890 w 3435040"/>
              <a:gd name="connsiteY26" fmla="*/ 763568 h 1444239"/>
              <a:gd name="connsiteX27" fmla="*/ 173315 w 3435040"/>
              <a:gd name="connsiteY27" fmla="*/ 763270 h 1444239"/>
              <a:gd name="connsiteX28" fmla="*/ 186335 w 3435040"/>
              <a:gd name="connsiteY28" fmla="*/ 752699 h 1444239"/>
              <a:gd name="connsiteX29" fmla="*/ 228887 w 3435040"/>
              <a:gd name="connsiteY29" fmla="*/ 831042 h 1444239"/>
              <a:gd name="connsiteX30" fmla="*/ 135337 w 3435040"/>
              <a:gd name="connsiteY30" fmla="*/ 678700 h 1444239"/>
              <a:gd name="connsiteX31" fmla="*/ 40231 w 3435040"/>
              <a:gd name="connsiteY31" fmla="*/ 543104 h 1444239"/>
              <a:gd name="connsiteX32" fmla="*/ 18149 w 3435040"/>
              <a:gd name="connsiteY32" fmla="*/ 530702 h 1444239"/>
              <a:gd name="connsiteX33" fmla="*/ 57211 w 3435040"/>
              <a:gd name="connsiteY33" fmla="*/ 530702 h 1444239"/>
              <a:gd name="connsiteX34" fmla="*/ 114720 w 3435040"/>
              <a:gd name="connsiteY34" fmla="*/ 551845 h 1444239"/>
              <a:gd name="connsiteX35" fmla="*/ 101700 w 3435040"/>
              <a:gd name="connsiteY35" fmla="*/ 530702 h 1444239"/>
              <a:gd name="connsiteX36" fmla="*/ 114720 w 3435040"/>
              <a:gd name="connsiteY36" fmla="*/ 238229 h 1444239"/>
              <a:gd name="connsiteX37" fmla="*/ 149054 w 3435040"/>
              <a:gd name="connsiteY37" fmla="*/ 94593 h 1444239"/>
              <a:gd name="connsiteX38" fmla="*/ 152632 w 3435040"/>
              <a:gd name="connsiteY38" fmla="*/ 88178 h 1444239"/>
              <a:gd name="connsiteX39" fmla="*/ 875802 w 3435040"/>
              <a:gd name="connsiteY39" fmla="*/ 0 h 1444239"/>
              <a:gd name="connsiteX40" fmla="*/ 1624634 w 3435040"/>
              <a:gd name="connsiteY40" fmla="*/ 156200 h 1444239"/>
              <a:gd name="connsiteX41" fmla="*/ 1845352 w 3435040"/>
              <a:gd name="connsiteY41"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3185419 w 3435040"/>
              <a:gd name="connsiteY7" fmla="*/ 762483 h 1444239"/>
              <a:gd name="connsiteX8" fmla="*/ 2678857 w 3435040"/>
              <a:gd name="connsiteY8" fmla="*/ 1047901 h 1444239"/>
              <a:gd name="connsiteX9" fmla="*/ 3272914 w 3435040"/>
              <a:gd name="connsiteY9" fmla="*/ 966858 h 1444239"/>
              <a:gd name="connsiteX10" fmla="*/ 3435040 w 3435040"/>
              <a:gd name="connsiteY10" fmla="*/ 1153772 h 1444239"/>
              <a:gd name="connsiteX11" fmla="*/ 3400883 w 3435040"/>
              <a:gd name="connsiteY11" fmla="*/ 1306361 h 1444239"/>
              <a:gd name="connsiteX12" fmla="*/ 2271021 w 3435040"/>
              <a:gd name="connsiteY12" fmla="*/ 1370439 h 1444239"/>
              <a:gd name="connsiteX13" fmla="*/ 2281528 w 3435040"/>
              <a:gd name="connsiteY13" fmla="*/ 1308356 h 1444239"/>
              <a:gd name="connsiteX14" fmla="*/ 2265763 w 3435040"/>
              <a:gd name="connsiteY14" fmla="*/ 1347002 h 1444239"/>
              <a:gd name="connsiteX15" fmla="*/ 2094973 w 3435040"/>
              <a:gd name="connsiteY15" fmla="*/ 1325046 h 1444239"/>
              <a:gd name="connsiteX16" fmla="*/ 1514276 w 3435040"/>
              <a:gd name="connsiteY16" fmla="*/ 1322848 h 1444239"/>
              <a:gd name="connsiteX17" fmla="*/ 1230496 w 3435040"/>
              <a:gd name="connsiteY17" fmla="*/ 1298239 h 1444239"/>
              <a:gd name="connsiteX18" fmla="*/ 978248 w 3435040"/>
              <a:gd name="connsiteY18" fmla="*/ 1295719 h 1444239"/>
              <a:gd name="connsiteX19" fmla="*/ 707607 w 3435040"/>
              <a:gd name="connsiteY19" fmla="*/ 1256789 h 1444239"/>
              <a:gd name="connsiteX20" fmla="*/ 610384 w 3435040"/>
              <a:gd name="connsiteY20" fmla="*/ 1266489 h 1444239"/>
              <a:gd name="connsiteX21" fmla="*/ 761721 w 3435040"/>
              <a:gd name="connsiteY21" fmla="*/ 1247166 h 1444239"/>
              <a:gd name="connsiteX22" fmla="*/ 534185 w 3435040"/>
              <a:gd name="connsiteY22" fmla="*/ 1289438 h 1444239"/>
              <a:gd name="connsiteX23" fmla="*/ 366018 w 3435040"/>
              <a:gd name="connsiteY23" fmla="*/ 1226840 h 1444239"/>
              <a:gd name="connsiteX24" fmla="*/ 237269 w 3435040"/>
              <a:gd name="connsiteY24" fmla="*/ 956400 h 1444239"/>
              <a:gd name="connsiteX25" fmla="*/ 237270 w 3435040"/>
              <a:gd name="connsiteY25" fmla="*/ 950916 h 1444239"/>
              <a:gd name="connsiteX26" fmla="*/ 167890 w 3435040"/>
              <a:gd name="connsiteY26" fmla="*/ 763568 h 1444239"/>
              <a:gd name="connsiteX27" fmla="*/ 173315 w 3435040"/>
              <a:gd name="connsiteY27" fmla="*/ 763270 h 1444239"/>
              <a:gd name="connsiteX28" fmla="*/ 186335 w 3435040"/>
              <a:gd name="connsiteY28" fmla="*/ 752699 h 1444239"/>
              <a:gd name="connsiteX29" fmla="*/ 228887 w 3435040"/>
              <a:gd name="connsiteY29" fmla="*/ 831042 h 1444239"/>
              <a:gd name="connsiteX30" fmla="*/ 135337 w 3435040"/>
              <a:gd name="connsiteY30" fmla="*/ 678700 h 1444239"/>
              <a:gd name="connsiteX31" fmla="*/ 40231 w 3435040"/>
              <a:gd name="connsiteY31" fmla="*/ 543104 h 1444239"/>
              <a:gd name="connsiteX32" fmla="*/ 18149 w 3435040"/>
              <a:gd name="connsiteY32" fmla="*/ 530702 h 1444239"/>
              <a:gd name="connsiteX33" fmla="*/ 57211 w 3435040"/>
              <a:gd name="connsiteY33" fmla="*/ 530702 h 1444239"/>
              <a:gd name="connsiteX34" fmla="*/ 114720 w 3435040"/>
              <a:gd name="connsiteY34" fmla="*/ 551845 h 1444239"/>
              <a:gd name="connsiteX35" fmla="*/ 101700 w 3435040"/>
              <a:gd name="connsiteY35" fmla="*/ 530702 h 1444239"/>
              <a:gd name="connsiteX36" fmla="*/ 114720 w 3435040"/>
              <a:gd name="connsiteY36" fmla="*/ 238229 h 1444239"/>
              <a:gd name="connsiteX37" fmla="*/ 149054 w 3435040"/>
              <a:gd name="connsiteY37" fmla="*/ 94593 h 1444239"/>
              <a:gd name="connsiteX38" fmla="*/ 152632 w 3435040"/>
              <a:gd name="connsiteY38" fmla="*/ 88178 h 1444239"/>
              <a:gd name="connsiteX39" fmla="*/ 875802 w 3435040"/>
              <a:gd name="connsiteY39" fmla="*/ 0 h 1444239"/>
              <a:gd name="connsiteX40" fmla="*/ 1624634 w 3435040"/>
              <a:gd name="connsiteY40" fmla="*/ 156200 h 1444239"/>
              <a:gd name="connsiteX41" fmla="*/ 1845352 w 3435040"/>
              <a:gd name="connsiteY41"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3017254 w 3435040"/>
              <a:gd name="connsiteY6" fmla="*/ 762483 h 1444239"/>
              <a:gd name="connsiteX7" fmla="*/ 2678857 w 3435040"/>
              <a:gd name="connsiteY7" fmla="*/ 1047901 h 1444239"/>
              <a:gd name="connsiteX8" fmla="*/ 3272914 w 3435040"/>
              <a:gd name="connsiteY8" fmla="*/ 966858 h 1444239"/>
              <a:gd name="connsiteX9" fmla="*/ 3435040 w 3435040"/>
              <a:gd name="connsiteY9" fmla="*/ 1153772 h 1444239"/>
              <a:gd name="connsiteX10" fmla="*/ 3400883 w 3435040"/>
              <a:gd name="connsiteY10" fmla="*/ 1306361 h 1444239"/>
              <a:gd name="connsiteX11" fmla="*/ 2271021 w 3435040"/>
              <a:gd name="connsiteY11" fmla="*/ 1370439 h 1444239"/>
              <a:gd name="connsiteX12" fmla="*/ 2281528 w 3435040"/>
              <a:gd name="connsiteY12" fmla="*/ 1308356 h 1444239"/>
              <a:gd name="connsiteX13" fmla="*/ 2265763 w 3435040"/>
              <a:gd name="connsiteY13" fmla="*/ 1347002 h 1444239"/>
              <a:gd name="connsiteX14" fmla="*/ 2094973 w 3435040"/>
              <a:gd name="connsiteY14" fmla="*/ 1325046 h 1444239"/>
              <a:gd name="connsiteX15" fmla="*/ 1514276 w 3435040"/>
              <a:gd name="connsiteY15" fmla="*/ 1322848 h 1444239"/>
              <a:gd name="connsiteX16" fmla="*/ 1230496 w 3435040"/>
              <a:gd name="connsiteY16" fmla="*/ 1298239 h 1444239"/>
              <a:gd name="connsiteX17" fmla="*/ 978248 w 3435040"/>
              <a:gd name="connsiteY17" fmla="*/ 1295719 h 1444239"/>
              <a:gd name="connsiteX18" fmla="*/ 707607 w 3435040"/>
              <a:gd name="connsiteY18" fmla="*/ 1256789 h 1444239"/>
              <a:gd name="connsiteX19" fmla="*/ 610384 w 3435040"/>
              <a:gd name="connsiteY19" fmla="*/ 1266489 h 1444239"/>
              <a:gd name="connsiteX20" fmla="*/ 761721 w 3435040"/>
              <a:gd name="connsiteY20" fmla="*/ 1247166 h 1444239"/>
              <a:gd name="connsiteX21" fmla="*/ 534185 w 3435040"/>
              <a:gd name="connsiteY21" fmla="*/ 1289438 h 1444239"/>
              <a:gd name="connsiteX22" fmla="*/ 366018 w 3435040"/>
              <a:gd name="connsiteY22" fmla="*/ 1226840 h 1444239"/>
              <a:gd name="connsiteX23" fmla="*/ 237269 w 3435040"/>
              <a:gd name="connsiteY23" fmla="*/ 956400 h 1444239"/>
              <a:gd name="connsiteX24" fmla="*/ 237270 w 3435040"/>
              <a:gd name="connsiteY24" fmla="*/ 950916 h 1444239"/>
              <a:gd name="connsiteX25" fmla="*/ 167890 w 3435040"/>
              <a:gd name="connsiteY25" fmla="*/ 763568 h 1444239"/>
              <a:gd name="connsiteX26" fmla="*/ 173315 w 3435040"/>
              <a:gd name="connsiteY26" fmla="*/ 763270 h 1444239"/>
              <a:gd name="connsiteX27" fmla="*/ 186335 w 3435040"/>
              <a:gd name="connsiteY27" fmla="*/ 752699 h 1444239"/>
              <a:gd name="connsiteX28" fmla="*/ 228887 w 3435040"/>
              <a:gd name="connsiteY28" fmla="*/ 831042 h 1444239"/>
              <a:gd name="connsiteX29" fmla="*/ 135337 w 3435040"/>
              <a:gd name="connsiteY29" fmla="*/ 678700 h 1444239"/>
              <a:gd name="connsiteX30" fmla="*/ 40231 w 3435040"/>
              <a:gd name="connsiteY30" fmla="*/ 543104 h 1444239"/>
              <a:gd name="connsiteX31" fmla="*/ 18149 w 3435040"/>
              <a:gd name="connsiteY31" fmla="*/ 530702 h 1444239"/>
              <a:gd name="connsiteX32" fmla="*/ 57211 w 3435040"/>
              <a:gd name="connsiteY32" fmla="*/ 530702 h 1444239"/>
              <a:gd name="connsiteX33" fmla="*/ 114720 w 3435040"/>
              <a:gd name="connsiteY33" fmla="*/ 551845 h 1444239"/>
              <a:gd name="connsiteX34" fmla="*/ 101700 w 3435040"/>
              <a:gd name="connsiteY34" fmla="*/ 530702 h 1444239"/>
              <a:gd name="connsiteX35" fmla="*/ 114720 w 3435040"/>
              <a:gd name="connsiteY35" fmla="*/ 238229 h 1444239"/>
              <a:gd name="connsiteX36" fmla="*/ 149054 w 3435040"/>
              <a:gd name="connsiteY36" fmla="*/ 94593 h 1444239"/>
              <a:gd name="connsiteX37" fmla="*/ 152632 w 3435040"/>
              <a:gd name="connsiteY37" fmla="*/ 88178 h 1444239"/>
              <a:gd name="connsiteX38" fmla="*/ 875802 w 3435040"/>
              <a:gd name="connsiteY38" fmla="*/ 0 h 1444239"/>
              <a:gd name="connsiteX39" fmla="*/ 1624634 w 3435040"/>
              <a:gd name="connsiteY39" fmla="*/ 156200 h 1444239"/>
              <a:gd name="connsiteX40" fmla="*/ 1845352 w 3435040"/>
              <a:gd name="connsiteY40"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930546 w 3435040"/>
              <a:gd name="connsiteY5" fmla="*/ 776765 h 1444239"/>
              <a:gd name="connsiteX6" fmla="*/ 2678857 w 3435040"/>
              <a:gd name="connsiteY6" fmla="*/ 1047901 h 1444239"/>
              <a:gd name="connsiteX7" fmla="*/ 3272914 w 3435040"/>
              <a:gd name="connsiteY7" fmla="*/ 966858 h 1444239"/>
              <a:gd name="connsiteX8" fmla="*/ 3435040 w 3435040"/>
              <a:gd name="connsiteY8" fmla="*/ 1153772 h 1444239"/>
              <a:gd name="connsiteX9" fmla="*/ 3400883 w 3435040"/>
              <a:gd name="connsiteY9" fmla="*/ 1306361 h 1444239"/>
              <a:gd name="connsiteX10" fmla="*/ 2271021 w 3435040"/>
              <a:gd name="connsiteY10" fmla="*/ 1370439 h 1444239"/>
              <a:gd name="connsiteX11" fmla="*/ 2281528 w 3435040"/>
              <a:gd name="connsiteY11" fmla="*/ 1308356 h 1444239"/>
              <a:gd name="connsiteX12" fmla="*/ 2265763 w 3435040"/>
              <a:gd name="connsiteY12" fmla="*/ 1347002 h 1444239"/>
              <a:gd name="connsiteX13" fmla="*/ 2094973 w 3435040"/>
              <a:gd name="connsiteY13" fmla="*/ 1325046 h 1444239"/>
              <a:gd name="connsiteX14" fmla="*/ 1514276 w 3435040"/>
              <a:gd name="connsiteY14" fmla="*/ 1322848 h 1444239"/>
              <a:gd name="connsiteX15" fmla="*/ 1230496 w 3435040"/>
              <a:gd name="connsiteY15" fmla="*/ 1298239 h 1444239"/>
              <a:gd name="connsiteX16" fmla="*/ 978248 w 3435040"/>
              <a:gd name="connsiteY16" fmla="*/ 1295719 h 1444239"/>
              <a:gd name="connsiteX17" fmla="*/ 707607 w 3435040"/>
              <a:gd name="connsiteY17" fmla="*/ 1256789 h 1444239"/>
              <a:gd name="connsiteX18" fmla="*/ 610384 w 3435040"/>
              <a:gd name="connsiteY18" fmla="*/ 1266489 h 1444239"/>
              <a:gd name="connsiteX19" fmla="*/ 761721 w 3435040"/>
              <a:gd name="connsiteY19" fmla="*/ 1247166 h 1444239"/>
              <a:gd name="connsiteX20" fmla="*/ 534185 w 3435040"/>
              <a:gd name="connsiteY20" fmla="*/ 1289438 h 1444239"/>
              <a:gd name="connsiteX21" fmla="*/ 366018 w 3435040"/>
              <a:gd name="connsiteY21" fmla="*/ 1226840 h 1444239"/>
              <a:gd name="connsiteX22" fmla="*/ 237269 w 3435040"/>
              <a:gd name="connsiteY22" fmla="*/ 956400 h 1444239"/>
              <a:gd name="connsiteX23" fmla="*/ 237270 w 3435040"/>
              <a:gd name="connsiteY23" fmla="*/ 950916 h 1444239"/>
              <a:gd name="connsiteX24" fmla="*/ 167890 w 3435040"/>
              <a:gd name="connsiteY24" fmla="*/ 763568 h 1444239"/>
              <a:gd name="connsiteX25" fmla="*/ 173315 w 3435040"/>
              <a:gd name="connsiteY25" fmla="*/ 763270 h 1444239"/>
              <a:gd name="connsiteX26" fmla="*/ 186335 w 3435040"/>
              <a:gd name="connsiteY26" fmla="*/ 752699 h 1444239"/>
              <a:gd name="connsiteX27" fmla="*/ 228887 w 3435040"/>
              <a:gd name="connsiteY27" fmla="*/ 831042 h 1444239"/>
              <a:gd name="connsiteX28" fmla="*/ 135337 w 3435040"/>
              <a:gd name="connsiteY28" fmla="*/ 678700 h 1444239"/>
              <a:gd name="connsiteX29" fmla="*/ 40231 w 3435040"/>
              <a:gd name="connsiteY29" fmla="*/ 543104 h 1444239"/>
              <a:gd name="connsiteX30" fmla="*/ 18149 w 3435040"/>
              <a:gd name="connsiteY30" fmla="*/ 530702 h 1444239"/>
              <a:gd name="connsiteX31" fmla="*/ 57211 w 3435040"/>
              <a:gd name="connsiteY31" fmla="*/ 530702 h 1444239"/>
              <a:gd name="connsiteX32" fmla="*/ 114720 w 3435040"/>
              <a:gd name="connsiteY32" fmla="*/ 551845 h 1444239"/>
              <a:gd name="connsiteX33" fmla="*/ 101700 w 3435040"/>
              <a:gd name="connsiteY33" fmla="*/ 530702 h 1444239"/>
              <a:gd name="connsiteX34" fmla="*/ 114720 w 3435040"/>
              <a:gd name="connsiteY34" fmla="*/ 238229 h 1444239"/>
              <a:gd name="connsiteX35" fmla="*/ 149054 w 3435040"/>
              <a:gd name="connsiteY35" fmla="*/ 94593 h 1444239"/>
              <a:gd name="connsiteX36" fmla="*/ 152632 w 3435040"/>
              <a:gd name="connsiteY36" fmla="*/ 88178 h 1444239"/>
              <a:gd name="connsiteX37" fmla="*/ 875802 w 3435040"/>
              <a:gd name="connsiteY37" fmla="*/ 0 h 1444239"/>
              <a:gd name="connsiteX38" fmla="*/ 1624634 w 3435040"/>
              <a:gd name="connsiteY38" fmla="*/ 156200 h 1444239"/>
              <a:gd name="connsiteX39" fmla="*/ 1845352 w 3435040"/>
              <a:gd name="connsiteY39"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938427 w 3435040"/>
              <a:gd name="connsiteY4" fmla="*/ 692228 h 1444239"/>
              <a:gd name="connsiteX5" fmla="*/ 2678857 w 3435040"/>
              <a:gd name="connsiteY5" fmla="*/ 1047901 h 1444239"/>
              <a:gd name="connsiteX6" fmla="*/ 3272914 w 3435040"/>
              <a:gd name="connsiteY6" fmla="*/ 966858 h 1444239"/>
              <a:gd name="connsiteX7" fmla="*/ 3435040 w 3435040"/>
              <a:gd name="connsiteY7" fmla="*/ 1153772 h 1444239"/>
              <a:gd name="connsiteX8" fmla="*/ 3400883 w 3435040"/>
              <a:gd name="connsiteY8" fmla="*/ 1306361 h 1444239"/>
              <a:gd name="connsiteX9" fmla="*/ 2271021 w 3435040"/>
              <a:gd name="connsiteY9" fmla="*/ 1370439 h 1444239"/>
              <a:gd name="connsiteX10" fmla="*/ 2281528 w 3435040"/>
              <a:gd name="connsiteY10" fmla="*/ 1308356 h 1444239"/>
              <a:gd name="connsiteX11" fmla="*/ 2265763 w 3435040"/>
              <a:gd name="connsiteY11" fmla="*/ 1347002 h 1444239"/>
              <a:gd name="connsiteX12" fmla="*/ 2094973 w 3435040"/>
              <a:gd name="connsiteY12" fmla="*/ 1325046 h 1444239"/>
              <a:gd name="connsiteX13" fmla="*/ 1514276 w 3435040"/>
              <a:gd name="connsiteY13" fmla="*/ 1322848 h 1444239"/>
              <a:gd name="connsiteX14" fmla="*/ 1230496 w 3435040"/>
              <a:gd name="connsiteY14" fmla="*/ 1298239 h 1444239"/>
              <a:gd name="connsiteX15" fmla="*/ 978248 w 3435040"/>
              <a:gd name="connsiteY15" fmla="*/ 1295719 h 1444239"/>
              <a:gd name="connsiteX16" fmla="*/ 707607 w 3435040"/>
              <a:gd name="connsiteY16" fmla="*/ 1256789 h 1444239"/>
              <a:gd name="connsiteX17" fmla="*/ 610384 w 3435040"/>
              <a:gd name="connsiteY17" fmla="*/ 1266489 h 1444239"/>
              <a:gd name="connsiteX18" fmla="*/ 761721 w 3435040"/>
              <a:gd name="connsiteY18" fmla="*/ 1247166 h 1444239"/>
              <a:gd name="connsiteX19" fmla="*/ 534185 w 3435040"/>
              <a:gd name="connsiteY19" fmla="*/ 1289438 h 1444239"/>
              <a:gd name="connsiteX20" fmla="*/ 366018 w 3435040"/>
              <a:gd name="connsiteY20" fmla="*/ 1226840 h 1444239"/>
              <a:gd name="connsiteX21" fmla="*/ 237269 w 3435040"/>
              <a:gd name="connsiteY21" fmla="*/ 956400 h 1444239"/>
              <a:gd name="connsiteX22" fmla="*/ 237270 w 3435040"/>
              <a:gd name="connsiteY22" fmla="*/ 950916 h 1444239"/>
              <a:gd name="connsiteX23" fmla="*/ 167890 w 3435040"/>
              <a:gd name="connsiteY23" fmla="*/ 763568 h 1444239"/>
              <a:gd name="connsiteX24" fmla="*/ 173315 w 3435040"/>
              <a:gd name="connsiteY24" fmla="*/ 763270 h 1444239"/>
              <a:gd name="connsiteX25" fmla="*/ 186335 w 3435040"/>
              <a:gd name="connsiteY25" fmla="*/ 752699 h 1444239"/>
              <a:gd name="connsiteX26" fmla="*/ 228887 w 3435040"/>
              <a:gd name="connsiteY26" fmla="*/ 831042 h 1444239"/>
              <a:gd name="connsiteX27" fmla="*/ 135337 w 3435040"/>
              <a:gd name="connsiteY27" fmla="*/ 678700 h 1444239"/>
              <a:gd name="connsiteX28" fmla="*/ 40231 w 3435040"/>
              <a:gd name="connsiteY28" fmla="*/ 543104 h 1444239"/>
              <a:gd name="connsiteX29" fmla="*/ 18149 w 3435040"/>
              <a:gd name="connsiteY29" fmla="*/ 530702 h 1444239"/>
              <a:gd name="connsiteX30" fmla="*/ 57211 w 3435040"/>
              <a:gd name="connsiteY30" fmla="*/ 530702 h 1444239"/>
              <a:gd name="connsiteX31" fmla="*/ 114720 w 3435040"/>
              <a:gd name="connsiteY31" fmla="*/ 551845 h 1444239"/>
              <a:gd name="connsiteX32" fmla="*/ 101700 w 3435040"/>
              <a:gd name="connsiteY32" fmla="*/ 530702 h 1444239"/>
              <a:gd name="connsiteX33" fmla="*/ 114720 w 3435040"/>
              <a:gd name="connsiteY33" fmla="*/ 238229 h 1444239"/>
              <a:gd name="connsiteX34" fmla="*/ 149054 w 3435040"/>
              <a:gd name="connsiteY34" fmla="*/ 94593 h 1444239"/>
              <a:gd name="connsiteX35" fmla="*/ 152632 w 3435040"/>
              <a:gd name="connsiteY35" fmla="*/ 88178 h 1444239"/>
              <a:gd name="connsiteX36" fmla="*/ 875802 w 3435040"/>
              <a:gd name="connsiteY36" fmla="*/ 0 h 1444239"/>
              <a:gd name="connsiteX37" fmla="*/ 1624634 w 3435040"/>
              <a:gd name="connsiteY37" fmla="*/ 156200 h 1444239"/>
              <a:gd name="connsiteX38" fmla="*/ 1845352 w 3435040"/>
              <a:gd name="connsiteY38"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678857 w 3435040"/>
              <a:gd name="connsiteY4" fmla="*/ 1047901 h 1444239"/>
              <a:gd name="connsiteX5" fmla="*/ 3272914 w 3435040"/>
              <a:gd name="connsiteY5" fmla="*/ 966858 h 1444239"/>
              <a:gd name="connsiteX6" fmla="*/ 3435040 w 3435040"/>
              <a:gd name="connsiteY6" fmla="*/ 1153772 h 1444239"/>
              <a:gd name="connsiteX7" fmla="*/ 3400883 w 3435040"/>
              <a:gd name="connsiteY7" fmla="*/ 1306361 h 1444239"/>
              <a:gd name="connsiteX8" fmla="*/ 2271021 w 3435040"/>
              <a:gd name="connsiteY8" fmla="*/ 1370439 h 1444239"/>
              <a:gd name="connsiteX9" fmla="*/ 2281528 w 3435040"/>
              <a:gd name="connsiteY9" fmla="*/ 1308356 h 1444239"/>
              <a:gd name="connsiteX10" fmla="*/ 2265763 w 3435040"/>
              <a:gd name="connsiteY10" fmla="*/ 1347002 h 1444239"/>
              <a:gd name="connsiteX11" fmla="*/ 2094973 w 3435040"/>
              <a:gd name="connsiteY11" fmla="*/ 1325046 h 1444239"/>
              <a:gd name="connsiteX12" fmla="*/ 1514276 w 3435040"/>
              <a:gd name="connsiteY12" fmla="*/ 1322848 h 1444239"/>
              <a:gd name="connsiteX13" fmla="*/ 1230496 w 3435040"/>
              <a:gd name="connsiteY13" fmla="*/ 1298239 h 1444239"/>
              <a:gd name="connsiteX14" fmla="*/ 978248 w 3435040"/>
              <a:gd name="connsiteY14" fmla="*/ 1295719 h 1444239"/>
              <a:gd name="connsiteX15" fmla="*/ 707607 w 3435040"/>
              <a:gd name="connsiteY15" fmla="*/ 1256789 h 1444239"/>
              <a:gd name="connsiteX16" fmla="*/ 610384 w 3435040"/>
              <a:gd name="connsiteY16" fmla="*/ 1266489 h 1444239"/>
              <a:gd name="connsiteX17" fmla="*/ 761721 w 3435040"/>
              <a:gd name="connsiteY17" fmla="*/ 1247166 h 1444239"/>
              <a:gd name="connsiteX18" fmla="*/ 534185 w 3435040"/>
              <a:gd name="connsiteY18" fmla="*/ 1289438 h 1444239"/>
              <a:gd name="connsiteX19" fmla="*/ 366018 w 3435040"/>
              <a:gd name="connsiteY19" fmla="*/ 1226840 h 1444239"/>
              <a:gd name="connsiteX20" fmla="*/ 237269 w 3435040"/>
              <a:gd name="connsiteY20" fmla="*/ 956400 h 1444239"/>
              <a:gd name="connsiteX21" fmla="*/ 237270 w 3435040"/>
              <a:gd name="connsiteY21" fmla="*/ 950916 h 1444239"/>
              <a:gd name="connsiteX22" fmla="*/ 167890 w 3435040"/>
              <a:gd name="connsiteY22" fmla="*/ 763568 h 1444239"/>
              <a:gd name="connsiteX23" fmla="*/ 173315 w 3435040"/>
              <a:gd name="connsiteY23" fmla="*/ 763270 h 1444239"/>
              <a:gd name="connsiteX24" fmla="*/ 186335 w 3435040"/>
              <a:gd name="connsiteY24" fmla="*/ 752699 h 1444239"/>
              <a:gd name="connsiteX25" fmla="*/ 228887 w 3435040"/>
              <a:gd name="connsiteY25" fmla="*/ 831042 h 1444239"/>
              <a:gd name="connsiteX26" fmla="*/ 135337 w 3435040"/>
              <a:gd name="connsiteY26" fmla="*/ 678700 h 1444239"/>
              <a:gd name="connsiteX27" fmla="*/ 40231 w 3435040"/>
              <a:gd name="connsiteY27" fmla="*/ 543104 h 1444239"/>
              <a:gd name="connsiteX28" fmla="*/ 18149 w 3435040"/>
              <a:gd name="connsiteY28" fmla="*/ 530702 h 1444239"/>
              <a:gd name="connsiteX29" fmla="*/ 57211 w 3435040"/>
              <a:gd name="connsiteY29" fmla="*/ 530702 h 1444239"/>
              <a:gd name="connsiteX30" fmla="*/ 114720 w 3435040"/>
              <a:gd name="connsiteY30" fmla="*/ 551845 h 1444239"/>
              <a:gd name="connsiteX31" fmla="*/ 101700 w 3435040"/>
              <a:gd name="connsiteY31" fmla="*/ 530702 h 1444239"/>
              <a:gd name="connsiteX32" fmla="*/ 114720 w 3435040"/>
              <a:gd name="connsiteY32" fmla="*/ 238229 h 1444239"/>
              <a:gd name="connsiteX33" fmla="*/ 149054 w 3435040"/>
              <a:gd name="connsiteY33" fmla="*/ 94593 h 1444239"/>
              <a:gd name="connsiteX34" fmla="*/ 152632 w 3435040"/>
              <a:gd name="connsiteY34" fmla="*/ 88178 h 1444239"/>
              <a:gd name="connsiteX35" fmla="*/ 875802 w 3435040"/>
              <a:gd name="connsiteY35" fmla="*/ 0 h 1444239"/>
              <a:gd name="connsiteX36" fmla="*/ 1624634 w 3435040"/>
              <a:gd name="connsiteY36" fmla="*/ 156200 h 1444239"/>
              <a:gd name="connsiteX37" fmla="*/ 1845352 w 3435040"/>
              <a:gd name="connsiteY37"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678857 w 3435040"/>
              <a:gd name="connsiteY4" fmla="*/ 1047901 h 1444239"/>
              <a:gd name="connsiteX5" fmla="*/ 3272914 w 3435040"/>
              <a:gd name="connsiteY5" fmla="*/ 966858 h 1444239"/>
              <a:gd name="connsiteX6" fmla="*/ 3435040 w 3435040"/>
              <a:gd name="connsiteY6" fmla="*/ 1153772 h 1444239"/>
              <a:gd name="connsiteX7" fmla="*/ 3400883 w 3435040"/>
              <a:gd name="connsiteY7" fmla="*/ 1306361 h 1444239"/>
              <a:gd name="connsiteX8" fmla="*/ 2271021 w 3435040"/>
              <a:gd name="connsiteY8" fmla="*/ 1370439 h 1444239"/>
              <a:gd name="connsiteX9" fmla="*/ 2281528 w 3435040"/>
              <a:gd name="connsiteY9" fmla="*/ 1308356 h 1444239"/>
              <a:gd name="connsiteX10" fmla="*/ 2265763 w 3435040"/>
              <a:gd name="connsiteY10" fmla="*/ 1347002 h 1444239"/>
              <a:gd name="connsiteX11" fmla="*/ 2094973 w 3435040"/>
              <a:gd name="connsiteY11" fmla="*/ 1325046 h 1444239"/>
              <a:gd name="connsiteX12" fmla="*/ 1514276 w 3435040"/>
              <a:gd name="connsiteY12" fmla="*/ 1322848 h 1444239"/>
              <a:gd name="connsiteX13" fmla="*/ 1230496 w 3435040"/>
              <a:gd name="connsiteY13" fmla="*/ 1298239 h 1444239"/>
              <a:gd name="connsiteX14" fmla="*/ 978248 w 3435040"/>
              <a:gd name="connsiteY14" fmla="*/ 1295719 h 1444239"/>
              <a:gd name="connsiteX15" fmla="*/ 707607 w 3435040"/>
              <a:gd name="connsiteY15" fmla="*/ 1256789 h 1444239"/>
              <a:gd name="connsiteX16" fmla="*/ 610384 w 3435040"/>
              <a:gd name="connsiteY16" fmla="*/ 1266489 h 1444239"/>
              <a:gd name="connsiteX17" fmla="*/ 761721 w 3435040"/>
              <a:gd name="connsiteY17" fmla="*/ 1247166 h 1444239"/>
              <a:gd name="connsiteX18" fmla="*/ 534185 w 3435040"/>
              <a:gd name="connsiteY18" fmla="*/ 1289438 h 1444239"/>
              <a:gd name="connsiteX19" fmla="*/ 366018 w 3435040"/>
              <a:gd name="connsiteY19" fmla="*/ 1226840 h 1444239"/>
              <a:gd name="connsiteX20" fmla="*/ 237269 w 3435040"/>
              <a:gd name="connsiteY20" fmla="*/ 956400 h 1444239"/>
              <a:gd name="connsiteX21" fmla="*/ 237270 w 3435040"/>
              <a:gd name="connsiteY21" fmla="*/ 950916 h 1444239"/>
              <a:gd name="connsiteX22" fmla="*/ 167890 w 3435040"/>
              <a:gd name="connsiteY22" fmla="*/ 763568 h 1444239"/>
              <a:gd name="connsiteX23" fmla="*/ 173315 w 3435040"/>
              <a:gd name="connsiteY23" fmla="*/ 763270 h 1444239"/>
              <a:gd name="connsiteX24" fmla="*/ 186335 w 3435040"/>
              <a:gd name="connsiteY24" fmla="*/ 752699 h 1444239"/>
              <a:gd name="connsiteX25" fmla="*/ 228887 w 3435040"/>
              <a:gd name="connsiteY25" fmla="*/ 831042 h 1444239"/>
              <a:gd name="connsiteX26" fmla="*/ 135337 w 3435040"/>
              <a:gd name="connsiteY26" fmla="*/ 678700 h 1444239"/>
              <a:gd name="connsiteX27" fmla="*/ 40231 w 3435040"/>
              <a:gd name="connsiteY27" fmla="*/ 543104 h 1444239"/>
              <a:gd name="connsiteX28" fmla="*/ 18149 w 3435040"/>
              <a:gd name="connsiteY28" fmla="*/ 530702 h 1444239"/>
              <a:gd name="connsiteX29" fmla="*/ 57211 w 3435040"/>
              <a:gd name="connsiteY29" fmla="*/ 530702 h 1444239"/>
              <a:gd name="connsiteX30" fmla="*/ 114720 w 3435040"/>
              <a:gd name="connsiteY30" fmla="*/ 551845 h 1444239"/>
              <a:gd name="connsiteX31" fmla="*/ 101700 w 3435040"/>
              <a:gd name="connsiteY31" fmla="*/ 530702 h 1444239"/>
              <a:gd name="connsiteX32" fmla="*/ 114720 w 3435040"/>
              <a:gd name="connsiteY32" fmla="*/ 238229 h 1444239"/>
              <a:gd name="connsiteX33" fmla="*/ 149054 w 3435040"/>
              <a:gd name="connsiteY33" fmla="*/ 94593 h 1444239"/>
              <a:gd name="connsiteX34" fmla="*/ 152632 w 3435040"/>
              <a:gd name="connsiteY34" fmla="*/ 88178 h 1444239"/>
              <a:gd name="connsiteX35" fmla="*/ 875802 w 3435040"/>
              <a:gd name="connsiteY35" fmla="*/ 0 h 1444239"/>
              <a:gd name="connsiteX36" fmla="*/ 1624634 w 3435040"/>
              <a:gd name="connsiteY36" fmla="*/ 156200 h 1444239"/>
              <a:gd name="connsiteX37" fmla="*/ 1845352 w 3435040"/>
              <a:gd name="connsiteY37" fmla="*/ 219262 h 1444239"/>
              <a:gd name="connsiteX0" fmla="*/ 1845352 w 3435040"/>
              <a:gd name="connsiteY0" fmla="*/ 219262 h 1444239"/>
              <a:gd name="connsiteX1" fmla="*/ 1955710 w 3435040"/>
              <a:gd name="connsiteY1" fmla="*/ 235028 h 1444239"/>
              <a:gd name="connsiteX2" fmla="*/ 2097600 w 3435040"/>
              <a:gd name="connsiteY2" fmla="*/ 313855 h 1444239"/>
              <a:gd name="connsiteX3" fmla="*/ 2594183 w 3435040"/>
              <a:gd name="connsiteY3" fmla="*/ 335845 h 1444239"/>
              <a:gd name="connsiteX4" fmla="*/ 2678857 w 3435040"/>
              <a:gd name="connsiteY4" fmla="*/ 1047901 h 1444239"/>
              <a:gd name="connsiteX5" fmla="*/ 3272914 w 3435040"/>
              <a:gd name="connsiteY5" fmla="*/ 966858 h 1444239"/>
              <a:gd name="connsiteX6" fmla="*/ 3435040 w 3435040"/>
              <a:gd name="connsiteY6" fmla="*/ 1153772 h 1444239"/>
              <a:gd name="connsiteX7" fmla="*/ 3400883 w 3435040"/>
              <a:gd name="connsiteY7" fmla="*/ 1306361 h 1444239"/>
              <a:gd name="connsiteX8" fmla="*/ 2271021 w 3435040"/>
              <a:gd name="connsiteY8" fmla="*/ 1370439 h 1444239"/>
              <a:gd name="connsiteX9" fmla="*/ 2281528 w 3435040"/>
              <a:gd name="connsiteY9" fmla="*/ 1308356 h 1444239"/>
              <a:gd name="connsiteX10" fmla="*/ 2265763 w 3435040"/>
              <a:gd name="connsiteY10" fmla="*/ 1347002 h 1444239"/>
              <a:gd name="connsiteX11" fmla="*/ 2094973 w 3435040"/>
              <a:gd name="connsiteY11" fmla="*/ 1325046 h 1444239"/>
              <a:gd name="connsiteX12" fmla="*/ 1514276 w 3435040"/>
              <a:gd name="connsiteY12" fmla="*/ 1322848 h 1444239"/>
              <a:gd name="connsiteX13" fmla="*/ 1230496 w 3435040"/>
              <a:gd name="connsiteY13" fmla="*/ 1298239 h 1444239"/>
              <a:gd name="connsiteX14" fmla="*/ 978248 w 3435040"/>
              <a:gd name="connsiteY14" fmla="*/ 1295719 h 1444239"/>
              <a:gd name="connsiteX15" fmla="*/ 707607 w 3435040"/>
              <a:gd name="connsiteY15" fmla="*/ 1256789 h 1444239"/>
              <a:gd name="connsiteX16" fmla="*/ 610384 w 3435040"/>
              <a:gd name="connsiteY16" fmla="*/ 1266489 h 1444239"/>
              <a:gd name="connsiteX17" fmla="*/ 761721 w 3435040"/>
              <a:gd name="connsiteY17" fmla="*/ 1247166 h 1444239"/>
              <a:gd name="connsiteX18" fmla="*/ 534185 w 3435040"/>
              <a:gd name="connsiteY18" fmla="*/ 1289438 h 1444239"/>
              <a:gd name="connsiteX19" fmla="*/ 366018 w 3435040"/>
              <a:gd name="connsiteY19" fmla="*/ 1226840 h 1444239"/>
              <a:gd name="connsiteX20" fmla="*/ 237269 w 3435040"/>
              <a:gd name="connsiteY20" fmla="*/ 956400 h 1444239"/>
              <a:gd name="connsiteX21" fmla="*/ 237270 w 3435040"/>
              <a:gd name="connsiteY21" fmla="*/ 950916 h 1444239"/>
              <a:gd name="connsiteX22" fmla="*/ 167890 w 3435040"/>
              <a:gd name="connsiteY22" fmla="*/ 763568 h 1444239"/>
              <a:gd name="connsiteX23" fmla="*/ 173315 w 3435040"/>
              <a:gd name="connsiteY23" fmla="*/ 763270 h 1444239"/>
              <a:gd name="connsiteX24" fmla="*/ 186335 w 3435040"/>
              <a:gd name="connsiteY24" fmla="*/ 752699 h 1444239"/>
              <a:gd name="connsiteX25" fmla="*/ 228887 w 3435040"/>
              <a:gd name="connsiteY25" fmla="*/ 831042 h 1444239"/>
              <a:gd name="connsiteX26" fmla="*/ 135337 w 3435040"/>
              <a:gd name="connsiteY26" fmla="*/ 678700 h 1444239"/>
              <a:gd name="connsiteX27" fmla="*/ 40231 w 3435040"/>
              <a:gd name="connsiteY27" fmla="*/ 543104 h 1444239"/>
              <a:gd name="connsiteX28" fmla="*/ 18149 w 3435040"/>
              <a:gd name="connsiteY28" fmla="*/ 530702 h 1444239"/>
              <a:gd name="connsiteX29" fmla="*/ 57211 w 3435040"/>
              <a:gd name="connsiteY29" fmla="*/ 530702 h 1444239"/>
              <a:gd name="connsiteX30" fmla="*/ 114720 w 3435040"/>
              <a:gd name="connsiteY30" fmla="*/ 551845 h 1444239"/>
              <a:gd name="connsiteX31" fmla="*/ 101700 w 3435040"/>
              <a:gd name="connsiteY31" fmla="*/ 530702 h 1444239"/>
              <a:gd name="connsiteX32" fmla="*/ 114720 w 3435040"/>
              <a:gd name="connsiteY32" fmla="*/ 238229 h 1444239"/>
              <a:gd name="connsiteX33" fmla="*/ 149054 w 3435040"/>
              <a:gd name="connsiteY33" fmla="*/ 94593 h 1444239"/>
              <a:gd name="connsiteX34" fmla="*/ 152632 w 3435040"/>
              <a:gd name="connsiteY34" fmla="*/ 88178 h 1444239"/>
              <a:gd name="connsiteX35" fmla="*/ 875802 w 3435040"/>
              <a:gd name="connsiteY35" fmla="*/ 0 h 1444239"/>
              <a:gd name="connsiteX36" fmla="*/ 1624634 w 3435040"/>
              <a:gd name="connsiteY36" fmla="*/ 156200 h 1444239"/>
              <a:gd name="connsiteX37" fmla="*/ 1845352 w 3435040"/>
              <a:gd name="connsiteY37" fmla="*/ 219262 h 1444239"/>
              <a:gd name="connsiteX0" fmla="*/ 1845352 w 3435040"/>
              <a:gd name="connsiteY0" fmla="*/ 219262 h 1444239"/>
              <a:gd name="connsiteX1" fmla="*/ 1955710 w 3435040"/>
              <a:gd name="connsiteY1" fmla="*/ 235028 h 1444239"/>
              <a:gd name="connsiteX2" fmla="*/ 2594183 w 3435040"/>
              <a:gd name="connsiteY2" fmla="*/ 335845 h 1444239"/>
              <a:gd name="connsiteX3" fmla="*/ 2678857 w 3435040"/>
              <a:gd name="connsiteY3" fmla="*/ 1047901 h 1444239"/>
              <a:gd name="connsiteX4" fmla="*/ 3272914 w 3435040"/>
              <a:gd name="connsiteY4" fmla="*/ 966858 h 1444239"/>
              <a:gd name="connsiteX5" fmla="*/ 3435040 w 3435040"/>
              <a:gd name="connsiteY5" fmla="*/ 1153772 h 1444239"/>
              <a:gd name="connsiteX6" fmla="*/ 3400883 w 3435040"/>
              <a:gd name="connsiteY6" fmla="*/ 1306361 h 1444239"/>
              <a:gd name="connsiteX7" fmla="*/ 2271021 w 3435040"/>
              <a:gd name="connsiteY7" fmla="*/ 1370439 h 1444239"/>
              <a:gd name="connsiteX8" fmla="*/ 2281528 w 3435040"/>
              <a:gd name="connsiteY8" fmla="*/ 1308356 h 1444239"/>
              <a:gd name="connsiteX9" fmla="*/ 2265763 w 3435040"/>
              <a:gd name="connsiteY9" fmla="*/ 1347002 h 1444239"/>
              <a:gd name="connsiteX10" fmla="*/ 2094973 w 3435040"/>
              <a:gd name="connsiteY10" fmla="*/ 1325046 h 1444239"/>
              <a:gd name="connsiteX11" fmla="*/ 1514276 w 3435040"/>
              <a:gd name="connsiteY11" fmla="*/ 1322848 h 1444239"/>
              <a:gd name="connsiteX12" fmla="*/ 1230496 w 3435040"/>
              <a:gd name="connsiteY12" fmla="*/ 1298239 h 1444239"/>
              <a:gd name="connsiteX13" fmla="*/ 978248 w 3435040"/>
              <a:gd name="connsiteY13" fmla="*/ 1295719 h 1444239"/>
              <a:gd name="connsiteX14" fmla="*/ 707607 w 3435040"/>
              <a:gd name="connsiteY14" fmla="*/ 1256789 h 1444239"/>
              <a:gd name="connsiteX15" fmla="*/ 610384 w 3435040"/>
              <a:gd name="connsiteY15" fmla="*/ 1266489 h 1444239"/>
              <a:gd name="connsiteX16" fmla="*/ 761721 w 3435040"/>
              <a:gd name="connsiteY16" fmla="*/ 1247166 h 1444239"/>
              <a:gd name="connsiteX17" fmla="*/ 534185 w 3435040"/>
              <a:gd name="connsiteY17" fmla="*/ 1289438 h 1444239"/>
              <a:gd name="connsiteX18" fmla="*/ 366018 w 3435040"/>
              <a:gd name="connsiteY18" fmla="*/ 1226840 h 1444239"/>
              <a:gd name="connsiteX19" fmla="*/ 237269 w 3435040"/>
              <a:gd name="connsiteY19" fmla="*/ 956400 h 1444239"/>
              <a:gd name="connsiteX20" fmla="*/ 237270 w 3435040"/>
              <a:gd name="connsiteY20" fmla="*/ 950916 h 1444239"/>
              <a:gd name="connsiteX21" fmla="*/ 167890 w 3435040"/>
              <a:gd name="connsiteY21" fmla="*/ 763568 h 1444239"/>
              <a:gd name="connsiteX22" fmla="*/ 173315 w 3435040"/>
              <a:gd name="connsiteY22" fmla="*/ 763270 h 1444239"/>
              <a:gd name="connsiteX23" fmla="*/ 186335 w 3435040"/>
              <a:gd name="connsiteY23" fmla="*/ 752699 h 1444239"/>
              <a:gd name="connsiteX24" fmla="*/ 228887 w 3435040"/>
              <a:gd name="connsiteY24" fmla="*/ 831042 h 1444239"/>
              <a:gd name="connsiteX25" fmla="*/ 135337 w 3435040"/>
              <a:gd name="connsiteY25" fmla="*/ 678700 h 1444239"/>
              <a:gd name="connsiteX26" fmla="*/ 40231 w 3435040"/>
              <a:gd name="connsiteY26" fmla="*/ 543104 h 1444239"/>
              <a:gd name="connsiteX27" fmla="*/ 18149 w 3435040"/>
              <a:gd name="connsiteY27" fmla="*/ 530702 h 1444239"/>
              <a:gd name="connsiteX28" fmla="*/ 57211 w 3435040"/>
              <a:gd name="connsiteY28" fmla="*/ 530702 h 1444239"/>
              <a:gd name="connsiteX29" fmla="*/ 114720 w 3435040"/>
              <a:gd name="connsiteY29" fmla="*/ 551845 h 1444239"/>
              <a:gd name="connsiteX30" fmla="*/ 101700 w 3435040"/>
              <a:gd name="connsiteY30" fmla="*/ 530702 h 1444239"/>
              <a:gd name="connsiteX31" fmla="*/ 114720 w 3435040"/>
              <a:gd name="connsiteY31" fmla="*/ 238229 h 1444239"/>
              <a:gd name="connsiteX32" fmla="*/ 149054 w 3435040"/>
              <a:gd name="connsiteY32" fmla="*/ 94593 h 1444239"/>
              <a:gd name="connsiteX33" fmla="*/ 152632 w 3435040"/>
              <a:gd name="connsiteY33" fmla="*/ 88178 h 1444239"/>
              <a:gd name="connsiteX34" fmla="*/ 875802 w 3435040"/>
              <a:gd name="connsiteY34" fmla="*/ 0 h 1444239"/>
              <a:gd name="connsiteX35" fmla="*/ 1624634 w 3435040"/>
              <a:gd name="connsiteY35" fmla="*/ 156200 h 1444239"/>
              <a:gd name="connsiteX36" fmla="*/ 1845352 w 3435040"/>
              <a:gd name="connsiteY36" fmla="*/ 219262 h 1444239"/>
              <a:gd name="connsiteX0" fmla="*/ 1845352 w 3435040"/>
              <a:gd name="connsiteY0" fmla="*/ 219262 h 1444239"/>
              <a:gd name="connsiteX1" fmla="*/ 2594183 w 3435040"/>
              <a:gd name="connsiteY1" fmla="*/ 335845 h 1444239"/>
              <a:gd name="connsiteX2" fmla="*/ 2678857 w 3435040"/>
              <a:gd name="connsiteY2" fmla="*/ 1047901 h 1444239"/>
              <a:gd name="connsiteX3" fmla="*/ 3272914 w 3435040"/>
              <a:gd name="connsiteY3" fmla="*/ 966858 h 1444239"/>
              <a:gd name="connsiteX4" fmla="*/ 3435040 w 3435040"/>
              <a:gd name="connsiteY4" fmla="*/ 1153772 h 1444239"/>
              <a:gd name="connsiteX5" fmla="*/ 3400883 w 3435040"/>
              <a:gd name="connsiteY5" fmla="*/ 1306361 h 1444239"/>
              <a:gd name="connsiteX6" fmla="*/ 2271021 w 3435040"/>
              <a:gd name="connsiteY6" fmla="*/ 1370439 h 1444239"/>
              <a:gd name="connsiteX7" fmla="*/ 2281528 w 3435040"/>
              <a:gd name="connsiteY7" fmla="*/ 1308356 h 1444239"/>
              <a:gd name="connsiteX8" fmla="*/ 2265763 w 3435040"/>
              <a:gd name="connsiteY8" fmla="*/ 1347002 h 1444239"/>
              <a:gd name="connsiteX9" fmla="*/ 2094973 w 3435040"/>
              <a:gd name="connsiteY9" fmla="*/ 1325046 h 1444239"/>
              <a:gd name="connsiteX10" fmla="*/ 1514276 w 3435040"/>
              <a:gd name="connsiteY10" fmla="*/ 1322848 h 1444239"/>
              <a:gd name="connsiteX11" fmla="*/ 1230496 w 3435040"/>
              <a:gd name="connsiteY11" fmla="*/ 1298239 h 1444239"/>
              <a:gd name="connsiteX12" fmla="*/ 978248 w 3435040"/>
              <a:gd name="connsiteY12" fmla="*/ 1295719 h 1444239"/>
              <a:gd name="connsiteX13" fmla="*/ 707607 w 3435040"/>
              <a:gd name="connsiteY13" fmla="*/ 1256789 h 1444239"/>
              <a:gd name="connsiteX14" fmla="*/ 610384 w 3435040"/>
              <a:gd name="connsiteY14" fmla="*/ 1266489 h 1444239"/>
              <a:gd name="connsiteX15" fmla="*/ 761721 w 3435040"/>
              <a:gd name="connsiteY15" fmla="*/ 1247166 h 1444239"/>
              <a:gd name="connsiteX16" fmla="*/ 534185 w 3435040"/>
              <a:gd name="connsiteY16" fmla="*/ 1289438 h 1444239"/>
              <a:gd name="connsiteX17" fmla="*/ 366018 w 3435040"/>
              <a:gd name="connsiteY17" fmla="*/ 1226840 h 1444239"/>
              <a:gd name="connsiteX18" fmla="*/ 237269 w 3435040"/>
              <a:gd name="connsiteY18" fmla="*/ 956400 h 1444239"/>
              <a:gd name="connsiteX19" fmla="*/ 237270 w 3435040"/>
              <a:gd name="connsiteY19" fmla="*/ 950916 h 1444239"/>
              <a:gd name="connsiteX20" fmla="*/ 167890 w 3435040"/>
              <a:gd name="connsiteY20" fmla="*/ 763568 h 1444239"/>
              <a:gd name="connsiteX21" fmla="*/ 173315 w 3435040"/>
              <a:gd name="connsiteY21" fmla="*/ 763270 h 1444239"/>
              <a:gd name="connsiteX22" fmla="*/ 186335 w 3435040"/>
              <a:gd name="connsiteY22" fmla="*/ 752699 h 1444239"/>
              <a:gd name="connsiteX23" fmla="*/ 228887 w 3435040"/>
              <a:gd name="connsiteY23" fmla="*/ 831042 h 1444239"/>
              <a:gd name="connsiteX24" fmla="*/ 135337 w 3435040"/>
              <a:gd name="connsiteY24" fmla="*/ 678700 h 1444239"/>
              <a:gd name="connsiteX25" fmla="*/ 40231 w 3435040"/>
              <a:gd name="connsiteY25" fmla="*/ 543104 h 1444239"/>
              <a:gd name="connsiteX26" fmla="*/ 18149 w 3435040"/>
              <a:gd name="connsiteY26" fmla="*/ 530702 h 1444239"/>
              <a:gd name="connsiteX27" fmla="*/ 57211 w 3435040"/>
              <a:gd name="connsiteY27" fmla="*/ 530702 h 1444239"/>
              <a:gd name="connsiteX28" fmla="*/ 114720 w 3435040"/>
              <a:gd name="connsiteY28" fmla="*/ 551845 h 1444239"/>
              <a:gd name="connsiteX29" fmla="*/ 101700 w 3435040"/>
              <a:gd name="connsiteY29" fmla="*/ 530702 h 1444239"/>
              <a:gd name="connsiteX30" fmla="*/ 114720 w 3435040"/>
              <a:gd name="connsiteY30" fmla="*/ 238229 h 1444239"/>
              <a:gd name="connsiteX31" fmla="*/ 149054 w 3435040"/>
              <a:gd name="connsiteY31" fmla="*/ 94593 h 1444239"/>
              <a:gd name="connsiteX32" fmla="*/ 152632 w 3435040"/>
              <a:gd name="connsiteY32" fmla="*/ 88178 h 1444239"/>
              <a:gd name="connsiteX33" fmla="*/ 875802 w 3435040"/>
              <a:gd name="connsiteY33" fmla="*/ 0 h 1444239"/>
              <a:gd name="connsiteX34" fmla="*/ 1624634 w 3435040"/>
              <a:gd name="connsiteY34" fmla="*/ 156200 h 1444239"/>
              <a:gd name="connsiteX35" fmla="*/ 1845352 w 3435040"/>
              <a:gd name="connsiteY35" fmla="*/ 219262 h 1444239"/>
              <a:gd name="connsiteX0" fmla="*/ 1624634 w 3435040"/>
              <a:gd name="connsiteY0" fmla="*/ 156200 h 1444239"/>
              <a:gd name="connsiteX1" fmla="*/ 2594183 w 3435040"/>
              <a:gd name="connsiteY1" fmla="*/ 335845 h 1444239"/>
              <a:gd name="connsiteX2" fmla="*/ 2678857 w 3435040"/>
              <a:gd name="connsiteY2" fmla="*/ 1047901 h 1444239"/>
              <a:gd name="connsiteX3" fmla="*/ 3272914 w 3435040"/>
              <a:gd name="connsiteY3" fmla="*/ 966858 h 1444239"/>
              <a:gd name="connsiteX4" fmla="*/ 3435040 w 3435040"/>
              <a:gd name="connsiteY4" fmla="*/ 1153772 h 1444239"/>
              <a:gd name="connsiteX5" fmla="*/ 3400883 w 3435040"/>
              <a:gd name="connsiteY5" fmla="*/ 1306361 h 1444239"/>
              <a:gd name="connsiteX6" fmla="*/ 2271021 w 3435040"/>
              <a:gd name="connsiteY6" fmla="*/ 1370439 h 1444239"/>
              <a:gd name="connsiteX7" fmla="*/ 2281528 w 3435040"/>
              <a:gd name="connsiteY7" fmla="*/ 1308356 h 1444239"/>
              <a:gd name="connsiteX8" fmla="*/ 2265763 w 3435040"/>
              <a:gd name="connsiteY8" fmla="*/ 1347002 h 1444239"/>
              <a:gd name="connsiteX9" fmla="*/ 2094973 w 3435040"/>
              <a:gd name="connsiteY9" fmla="*/ 1325046 h 1444239"/>
              <a:gd name="connsiteX10" fmla="*/ 1514276 w 3435040"/>
              <a:gd name="connsiteY10" fmla="*/ 1322848 h 1444239"/>
              <a:gd name="connsiteX11" fmla="*/ 1230496 w 3435040"/>
              <a:gd name="connsiteY11" fmla="*/ 1298239 h 1444239"/>
              <a:gd name="connsiteX12" fmla="*/ 978248 w 3435040"/>
              <a:gd name="connsiteY12" fmla="*/ 1295719 h 1444239"/>
              <a:gd name="connsiteX13" fmla="*/ 707607 w 3435040"/>
              <a:gd name="connsiteY13" fmla="*/ 1256789 h 1444239"/>
              <a:gd name="connsiteX14" fmla="*/ 610384 w 3435040"/>
              <a:gd name="connsiteY14" fmla="*/ 1266489 h 1444239"/>
              <a:gd name="connsiteX15" fmla="*/ 761721 w 3435040"/>
              <a:gd name="connsiteY15" fmla="*/ 1247166 h 1444239"/>
              <a:gd name="connsiteX16" fmla="*/ 534185 w 3435040"/>
              <a:gd name="connsiteY16" fmla="*/ 1289438 h 1444239"/>
              <a:gd name="connsiteX17" fmla="*/ 366018 w 3435040"/>
              <a:gd name="connsiteY17" fmla="*/ 1226840 h 1444239"/>
              <a:gd name="connsiteX18" fmla="*/ 237269 w 3435040"/>
              <a:gd name="connsiteY18" fmla="*/ 956400 h 1444239"/>
              <a:gd name="connsiteX19" fmla="*/ 237270 w 3435040"/>
              <a:gd name="connsiteY19" fmla="*/ 950916 h 1444239"/>
              <a:gd name="connsiteX20" fmla="*/ 167890 w 3435040"/>
              <a:gd name="connsiteY20" fmla="*/ 763568 h 1444239"/>
              <a:gd name="connsiteX21" fmla="*/ 173315 w 3435040"/>
              <a:gd name="connsiteY21" fmla="*/ 763270 h 1444239"/>
              <a:gd name="connsiteX22" fmla="*/ 186335 w 3435040"/>
              <a:gd name="connsiteY22" fmla="*/ 752699 h 1444239"/>
              <a:gd name="connsiteX23" fmla="*/ 228887 w 3435040"/>
              <a:gd name="connsiteY23" fmla="*/ 831042 h 1444239"/>
              <a:gd name="connsiteX24" fmla="*/ 135337 w 3435040"/>
              <a:gd name="connsiteY24" fmla="*/ 678700 h 1444239"/>
              <a:gd name="connsiteX25" fmla="*/ 40231 w 3435040"/>
              <a:gd name="connsiteY25" fmla="*/ 543104 h 1444239"/>
              <a:gd name="connsiteX26" fmla="*/ 18149 w 3435040"/>
              <a:gd name="connsiteY26" fmla="*/ 530702 h 1444239"/>
              <a:gd name="connsiteX27" fmla="*/ 57211 w 3435040"/>
              <a:gd name="connsiteY27" fmla="*/ 530702 h 1444239"/>
              <a:gd name="connsiteX28" fmla="*/ 114720 w 3435040"/>
              <a:gd name="connsiteY28" fmla="*/ 551845 h 1444239"/>
              <a:gd name="connsiteX29" fmla="*/ 101700 w 3435040"/>
              <a:gd name="connsiteY29" fmla="*/ 530702 h 1444239"/>
              <a:gd name="connsiteX30" fmla="*/ 114720 w 3435040"/>
              <a:gd name="connsiteY30" fmla="*/ 238229 h 1444239"/>
              <a:gd name="connsiteX31" fmla="*/ 149054 w 3435040"/>
              <a:gd name="connsiteY31" fmla="*/ 94593 h 1444239"/>
              <a:gd name="connsiteX32" fmla="*/ 152632 w 3435040"/>
              <a:gd name="connsiteY32" fmla="*/ 88178 h 1444239"/>
              <a:gd name="connsiteX33" fmla="*/ 875802 w 3435040"/>
              <a:gd name="connsiteY33" fmla="*/ 0 h 1444239"/>
              <a:gd name="connsiteX34" fmla="*/ 1624634 w 3435040"/>
              <a:gd name="connsiteY34" fmla="*/ 156200 h 1444239"/>
              <a:gd name="connsiteX0" fmla="*/ 1373981 w 3435040"/>
              <a:gd name="connsiteY0" fmla="*/ 291865 h 1444239"/>
              <a:gd name="connsiteX1" fmla="*/ 2594183 w 3435040"/>
              <a:gd name="connsiteY1" fmla="*/ 335845 h 1444239"/>
              <a:gd name="connsiteX2" fmla="*/ 2678857 w 3435040"/>
              <a:gd name="connsiteY2" fmla="*/ 1047901 h 1444239"/>
              <a:gd name="connsiteX3" fmla="*/ 3272914 w 3435040"/>
              <a:gd name="connsiteY3" fmla="*/ 966858 h 1444239"/>
              <a:gd name="connsiteX4" fmla="*/ 3435040 w 3435040"/>
              <a:gd name="connsiteY4" fmla="*/ 1153772 h 1444239"/>
              <a:gd name="connsiteX5" fmla="*/ 3400883 w 3435040"/>
              <a:gd name="connsiteY5" fmla="*/ 1306361 h 1444239"/>
              <a:gd name="connsiteX6" fmla="*/ 2271021 w 3435040"/>
              <a:gd name="connsiteY6" fmla="*/ 1370439 h 1444239"/>
              <a:gd name="connsiteX7" fmla="*/ 2281528 w 3435040"/>
              <a:gd name="connsiteY7" fmla="*/ 1308356 h 1444239"/>
              <a:gd name="connsiteX8" fmla="*/ 2265763 w 3435040"/>
              <a:gd name="connsiteY8" fmla="*/ 1347002 h 1444239"/>
              <a:gd name="connsiteX9" fmla="*/ 2094973 w 3435040"/>
              <a:gd name="connsiteY9" fmla="*/ 1325046 h 1444239"/>
              <a:gd name="connsiteX10" fmla="*/ 1514276 w 3435040"/>
              <a:gd name="connsiteY10" fmla="*/ 1322848 h 1444239"/>
              <a:gd name="connsiteX11" fmla="*/ 1230496 w 3435040"/>
              <a:gd name="connsiteY11" fmla="*/ 1298239 h 1444239"/>
              <a:gd name="connsiteX12" fmla="*/ 978248 w 3435040"/>
              <a:gd name="connsiteY12" fmla="*/ 1295719 h 1444239"/>
              <a:gd name="connsiteX13" fmla="*/ 707607 w 3435040"/>
              <a:gd name="connsiteY13" fmla="*/ 1256789 h 1444239"/>
              <a:gd name="connsiteX14" fmla="*/ 610384 w 3435040"/>
              <a:gd name="connsiteY14" fmla="*/ 1266489 h 1444239"/>
              <a:gd name="connsiteX15" fmla="*/ 761721 w 3435040"/>
              <a:gd name="connsiteY15" fmla="*/ 1247166 h 1444239"/>
              <a:gd name="connsiteX16" fmla="*/ 534185 w 3435040"/>
              <a:gd name="connsiteY16" fmla="*/ 1289438 h 1444239"/>
              <a:gd name="connsiteX17" fmla="*/ 366018 w 3435040"/>
              <a:gd name="connsiteY17" fmla="*/ 1226840 h 1444239"/>
              <a:gd name="connsiteX18" fmla="*/ 237269 w 3435040"/>
              <a:gd name="connsiteY18" fmla="*/ 956400 h 1444239"/>
              <a:gd name="connsiteX19" fmla="*/ 237270 w 3435040"/>
              <a:gd name="connsiteY19" fmla="*/ 950916 h 1444239"/>
              <a:gd name="connsiteX20" fmla="*/ 167890 w 3435040"/>
              <a:gd name="connsiteY20" fmla="*/ 763568 h 1444239"/>
              <a:gd name="connsiteX21" fmla="*/ 173315 w 3435040"/>
              <a:gd name="connsiteY21" fmla="*/ 763270 h 1444239"/>
              <a:gd name="connsiteX22" fmla="*/ 186335 w 3435040"/>
              <a:gd name="connsiteY22" fmla="*/ 752699 h 1444239"/>
              <a:gd name="connsiteX23" fmla="*/ 228887 w 3435040"/>
              <a:gd name="connsiteY23" fmla="*/ 831042 h 1444239"/>
              <a:gd name="connsiteX24" fmla="*/ 135337 w 3435040"/>
              <a:gd name="connsiteY24" fmla="*/ 678700 h 1444239"/>
              <a:gd name="connsiteX25" fmla="*/ 40231 w 3435040"/>
              <a:gd name="connsiteY25" fmla="*/ 543104 h 1444239"/>
              <a:gd name="connsiteX26" fmla="*/ 18149 w 3435040"/>
              <a:gd name="connsiteY26" fmla="*/ 530702 h 1444239"/>
              <a:gd name="connsiteX27" fmla="*/ 57211 w 3435040"/>
              <a:gd name="connsiteY27" fmla="*/ 530702 h 1444239"/>
              <a:gd name="connsiteX28" fmla="*/ 114720 w 3435040"/>
              <a:gd name="connsiteY28" fmla="*/ 551845 h 1444239"/>
              <a:gd name="connsiteX29" fmla="*/ 101700 w 3435040"/>
              <a:gd name="connsiteY29" fmla="*/ 530702 h 1444239"/>
              <a:gd name="connsiteX30" fmla="*/ 114720 w 3435040"/>
              <a:gd name="connsiteY30" fmla="*/ 238229 h 1444239"/>
              <a:gd name="connsiteX31" fmla="*/ 149054 w 3435040"/>
              <a:gd name="connsiteY31" fmla="*/ 94593 h 1444239"/>
              <a:gd name="connsiteX32" fmla="*/ 152632 w 3435040"/>
              <a:gd name="connsiteY32" fmla="*/ 88178 h 1444239"/>
              <a:gd name="connsiteX33" fmla="*/ 875802 w 3435040"/>
              <a:gd name="connsiteY33" fmla="*/ 0 h 1444239"/>
              <a:gd name="connsiteX34" fmla="*/ 1373981 w 3435040"/>
              <a:gd name="connsiteY34" fmla="*/ 291865 h 1444239"/>
              <a:gd name="connsiteX0" fmla="*/ 1373981 w 3435040"/>
              <a:gd name="connsiteY0" fmla="*/ 291865 h 1444239"/>
              <a:gd name="connsiteX1" fmla="*/ 2594183 w 3435040"/>
              <a:gd name="connsiteY1" fmla="*/ 335845 h 1444239"/>
              <a:gd name="connsiteX2" fmla="*/ 2678857 w 3435040"/>
              <a:gd name="connsiteY2" fmla="*/ 1047901 h 1444239"/>
              <a:gd name="connsiteX3" fmla="*/ 3272914 w 3435040"/>
              <a:gd name="connsiteY3" fmla="*/ 966858 h 1444239"/>
              <a:gd name="connsiteX4" fmla="*/ 3435040 w 3435040"/>
              <a:gd name="connsiteY4" fmla="*/ 1153772 h 1444239"/>
              <a:gd name="connsiteX5" fmla="*/ 3400883 w 3435040"/>
              <a:gd name="connsiteY5" fmla="*/ 1306361 h 1444239"/>
              <a:gd name="connsiteX6" fmla="*/ 2271021 w 3435040"/>
              <a:gd name="connsiteY6" fmla="*/ 1370439 h 1444239"/>
              <a:gd name="connsiteX7" fmla="*/ 2281528 w 3435040"/>
              <a:gd name="connsiteY7" fmla="*/ 1308356 h 1444239"/>
              <a:gd name="connsiteX8" fmla="*/ 2265763 w 3435040"/>
              <a:gd name="connsiteY8" fmla="*/ 1347002 h 1444239"/>
              <a:gd name="connsiteX9" fmla="*/ 2094973 w 3435040"/>
              <a:gd name="connsiteY9" fmla="*/ 1325046 h 1444239"/>
              <a:gd name="connsiteX10" fmla="*/ 1514276 w 3435040"/>
              <a:gd name="connsiteY10" fmla="*/ 1322848 h 1444239"/>
              <a:gd name="connsiteX11" fmla="*/ 1230496 w 3435040"/>
              <a:gd name="connsiteY11" fmla="*/ 1298239 h 1444239"/>
              <a:gd name="connsiteX12" fmla="*/ 978248 w 3435040"/>
              <a:gd name="connsiteY12" fmla="*/ 1295719 h 1444239"/>
              <a:gd name="connsiteX13" fmla="*/ 707607 w 3435040"/>
              <a:gd name="connsiteY13" fmla="*/ 1256789 h 1444239"/>
              <a:gd name="connsiteX14" fmla="*/ 610384 w 3435040"/>
              <a:gd name="connsiteY14" fmla="*/ 1266489 h 1444239"/>
              <a:gd name="connsiteX15" fmla="*/ 761721 w 3435040"/>
              <a:gd name="connsiteY15" fmla="*/ 1247166 h 1444239"/>
              <a:gd name="connsiteX16" fmla="*/ 534185 w 3435040"/>
              <a:gd name="connsiteY16" fmla="*/ 1289438 h 1444239"/>
              <a:gd name="connsiteX17" fmla="*/ 366018 w 3435040"/>
              <a:gd name="connsiteY17" fmla="*/ 1226840 h 1444239"/>
              <a:gd name="connsiteX18" fmla="*/ 237269 w 3435040"/>
              <a:gd name="connsiteY18" fmla="*/ 956400 h 1444239"/>
              <a:gd name="connsiteX19" fmla="*/ 237270 w 3435040"/>
              <a:gd name="connsiteY19" fmla="*/ 950916 h 1444239"/>
              <a:gd name="connsiteX20" fmla="*/ 167890 w 3435040"/>
              <a:gd name="connsiteY20" fmla="*/ 763568 h 1444239"/>
              <a:gd name="connsiteX21" fmla="*/ 173315 w 3435040"/>
              <a:gd name="connsiteY21" fmla="*/ 763270 h 1444239"/>
              <a:gd name="connsiteX22" fmla="*/ 186335 w 3435040"/>
              <a:gd name="connsiteY22" fmla="*/ 752699 h 1444239"/>
              <a:gd name="connsiteX23" fmla="*/ 228887 w 3435040"/>
              <a:gd name="connsiteY23" fmla="*/ 831042 h 1444239"/>
              <a:gd name="connsiteX24" fmla="*/ 135337 w 3435040"/>
              <a:gd name="connsiteY24" fmla="*/ 678700 h 1444239"/>
              <a:gd name="connsiteX25" fmla="*/ 40231 w 3435040"/>
              <a:gd name="connsiteY25" fmla="*/ 543104 h 1444239"/>
              <a:gd name="connsiteX26" fmla="*/ 18149 w 3435040"/>
              <a:gd name="connsiteY26" fmla="*/ 530702 h 1444239"/>
              <a:gd name="connsiteX27" fmla="*/ 57211 w 3435040"/>
              <a:gd name="connsiteY27" fmla="*/ 530702 h 1444239"/>
              <a:gd name="connsiteX28" fmla="*/ 114720 w 3435040"/>
              <a:gd name="connsiteY28" fmla="*/ 551845 h 1444239"/>
              <a:gd name="connsiteX29" fmla="*/ 101700 w 3435040"/>
              <a:gd name="connsiteY29" fmla="*/ 530702 h 1444239"/>
              <a:gd name="connsiteX30" fmla="*/ 114720 w 3435040"/>
              <a:gd name="connsiteY30" fmla="*/ 238229 h 1444239"/>
              <a:gd name="connsiteX31" fmla="*/ 149054 w 3435040"/>
              <a:gd name="connsiteY31" fmla="*/ 94593 h 1444239"/>
              <a:gd name="connsiteX32" fmla="*/ 152632 w 3435040"/>
              <a:gd name="connsiteY32" fmla="*/ 88178 h 1444239"/>
              <a:gd name="connsiteX33" fmla="*/ 875802 w 3435040"/>
              <a:gd name="connsiteY33" fmla="*/ 0 h 1444239"/>
              <a:gd name="connsiteX34" fmla="*/ 1373981 w 3435040"/>
              <a:gd name="connsiteY34" fmla="*/ 291865 h 1444239"/>
              <a:gd name="connsiteX0" fmla="*/ 1373981 w 3435040"/>
              <a:gd name="connsiteY0" fmla="*/ 430328 h 1582702"/>
              <a:gd name="connsiteX1" fmla="*/ 2594183 w 3435040"/>
              <a:gd name="connsiteY1" fmla="*/ 474308 h 1582702"/>
              <a:gd name="connsiteX2" fmla="*/ 2678857 w 3435040"/>
              <a:gd name="connsiteY2" fmla="*/ 1186364 h 1582702"/>
              <a:gd name="connsiteX3" fmla="*/ 3272914 w 3435040"/>
              <a:gd name="connsiteY3" fmla="*/ 1105321 h 1582702"/>
              <a:gd name="connsiteX4" fmla="*/ 3435040 w 3435040"/>
              <a:gd name="connsiteY4" fmla="*/ 1292235 h 1582702"/>
              <a:gd name="connsiteX5" fmla="*/ 3400883 w 3435040"/>
              <a:gd name="connsiteY5" fmla="*/ 1444824 h 1582702"/>
              <a:gd name="connsiteX6" fmla="*/ 2271021 w 3435040"/>
              <a:gd name="connsiteY6" fmla="*/ 1508902 h 1582702"/>
              <a:gd name="connsiteX7" fmla="*/ 2281528 w 3435040"/>
              <a:gd name="connsiteY7" fmla="*/ 1446819 h 1582702"/>
              <a:gd name="connsiteX8" fmla="*/ 2265763 w 3435040"/>
              <a:gd name="connsiteY8" fmla="*/ 1485465 h 1582702"/>
              <a:gd name="connsiteX9" fmla="*/ 2094973 w 3435040"/>
              <a:gd name="connsiteY9" fmla="*/ 1463509 h 1582702"/>
              <a:gd name="connsiteX10" fmla="*/ 1514276 w 3435040"/>
              <a:gd name="connsiteY10" fmla="*/ 1461311 h 1582702"/>
              <a:gd name="connsiteX11" fmla="*/ 1230496 w 3435040"/>
              <a:gd name="connsiteY11" fmla="*/ 1436702 h 1582702"/>
              <a:gd name="connsiteX12" fmla="*/ 978248 w 3435040"/>
              <a:gd name="connsiteY12" fmla="*/ 1434182 h 1582702"/>
              <a:gd name="connsiteX13" fmla="*/ 707607 w 3435040"/>
              <a:gd name="connsiteY13" fmla="*/ 1395252 h 1582702"/>
              <a:gd name="connsiteX14" fmla="*/ 610384 w 3435040"/>
              <a:gd name="connsiteY14" fmla="*/ 1404952 h 1582702"/>
              <a:gd name="connsiteX15" fmla="*/ 761721 w 3435040"/>
              <a:gd name="connsiteY15" fmla="*/ 1385629 h 1582702"/>
              <a:gd name="connsiteX16" fmla="*/ 534185 w 3435040"/>
              <a:gd name="connsiteY16" fmla="*/ 1427901 h 1582702"/>
              <a:gd name="connsiteX17" fmla="*/ 366018 w 3435040"/>
              <a:gd name="connsiteY17" fmla="*/ 1365303 h 1582702"/>
              <a:gd name="connsiteX18" fmla="*/ 237269 w 3435040"/>
              <a:gd name="connsiteY18" fmla="*/ 1094863 h 1582702"/>
              <a:gd name="connsiteX19" fmla="*/ 237270 w 3435040"/>
              <a:gd name="connsiteY19" fmla="*/ 1089379 h 1582702"/>
              <a:gd name="connsiteX20" fmla="*/ 167890 w 3435040"/>
              <a:gd name="connsiteY20" fmla="*/ 902031 h 1582702"/>
              <a:gd name="connsiteX21" fmla="*/ 173315 w 3435040"/>
              <a:gd name="connsiteY21" fmla="*/ 901733 h 1582702"/>
              <a:gd name="connsiteX22" fmla="*/ 186335 w 3435040"/>
              <a:gd name="connsiteY22" fmla="*/ 891162 h 1582702"/>
              <a:gd name="connsiteX23" fmla="*/ 228887 w 3435040"/>
              <a:gd name="connsiteY23" fmla="*/ 969505 h 1582702"/>
              <a:gd name="connsiteX24" fmla="*/ 135337 w 3435040"/>
              <a:gd name="connsiteY24" fmla="*/ 817163 h 1582702"/>
              <a:gd name="connsiteX25" fmla="*/ 40231 w 3435040"/>
              <a:gd name="connsiteY25" fmla="*/ 681567 h 1582702"/>
              <a:gd name="connsiteX26" fmla="*/ 18149 w 3435040"/>
              <a:gd name="connsiteY26" fmla="*/ 669165 h 1582702"/>
              <a:gd name="connsiteX27" fmla="*/ 57211 w 3435040"/>
              <a:gd name="connsiteY27" fmla="*/ 669165 h 1582702"/>
              <a:gd name="connsiteX28" fmla="*/ 114720 w 3435040"/>
              <a:gd name="connsiteY28" fmla="*/ 690308 h 1582702"/>
              <a:gd name="connsiteX29" fmla="*/ 101700 w 3435040"/>
              <a:gd name="connsiteY29" fmla="*/ 669165 h 1582702"/>
              <a:gd name="connsiteX30" fmla="*/ 114720 w 3435040"/>
              <a:gd name="connsiteY30" fmla="*/ 376692 h 1582702"/>
              <a:gd name="connsiteX31" fmla="*/ 149054 w 3435040"/>
              <a:gd name="connsiteY31" fmla="*/ 233056 h 1582702"/>
              <a:gd name="connsiteX32" fmla="*/ 152632 w 3435040"/>
              <a:gd name="connsiteY32" fmla="*/ 226641 h 1582702"/>
              <a:gd name="connsiteX33" fmla="*/ 875802 w 3435040"/>
              <a:gd name="connsiteY33" fmla="*/ 138463 h 1582702"/>
              <a:gd name="connsiteX34" fmla="*/ 1373981 w 3435040"/>
              <a:gd name="connsiteY34" fmla="*/ 430328 h 1582702"/>
              <a:gd name="connsiteX0" fmla="*/ 1373981 w 3435040"/>
              <a:gd name="connsiteY0" fmla="*/ 294663 h 1447037"/>
              <a:gd name="connsiteX1" fmla="*/ 2594183 w 3435040"/>
              <a:gd name="connsiteY1" fmla="*/ 338643 h 1447037"/>
              <a:gd name="connsiteX2" fmla="*/ 2678857 w 3435040"/>
              <a:gd name="connsiteY2" fmla="*/ 1050699 h 1447037"/>
              <a:gd name="connsiteX3" fmla="*/ 3272914 w 3435040"/>
              <a:gd name="connsiteY3" fmla="*/ 969656 h 1447037"/>
              <a:gd name="connsiteX4" fmla="*/ 3435040 w 3435040"/>
              <a:gd name="connsiteY4" fmla="*/ 1156570 h 1447037"/>
              <a:gd name="connsiteX5" fmla="*/ 3400883 w 3435040"/>
              <a:gd name="connsiteY5" fmla="*/ 1309159 h 1447037"/>
              <a:gd name="connsiteX6" fmla="*/ 2271021 w 3435040"/>
              <a:gd name="connsiteY6" fmla="*/ 1373237 h 1447037"/>
              <a:gd name="connsiteX7" fmla="*/ 2281528 w 3435040"/>
              <a:gd name="connsiteY7" fmla="*/ 1311154 h 1447037"/>
              <a:gd name="connsiteX8" fmla="*/ 2265763 w 3435040"/>
              <a:gd name="connsiteY8" fmla="*/ 1349800 h 1447037"/>
              <a:gd name="connsiteX9" fmla="*/ 2094973 w 3435040"/>
              <a:gd name="connsiteY9" fmla="*/ 1327844 h 1447037"/>
              <a:gd name="connsiteX10" fmla="*/ 1514276 w 3435040"/>
              <a:gd name="connsiteY10" fmla="*/ 1325646 h 1447037"/>
              <a:gd name="connsiteX11" fmla="*/ 1230496 w 3435040"/>
              <a:gd name="connsiteY11" fmla="*/ 1301037 h 1447037"/>
              <a:gd name="connsiteX12" fmla="*/ 978248 w 3435040"/>
              <a:gd name="connsiteY12" fmla="*/ 1298517 h 1447037"/>
              <a:gd name="connsiteX13" fmla="*/ 707607 w 3435040"/>
              <a:gd name="connsiteY13" fmla="*/ 1259587 h 1447037"/>
              <a:gd name="connsiteX14" fmla="*/ 610384 w 3435040"/>
              <a:gd name="connsiteY14" fmla="*/ 1269287 h 1447037"/>
              <a:gd name="connsiteX15" fmla="*/ 761721 w 3435040"/>
              <a:gd name="connsiteY15" fmla="*/ 1249964 h 1447037"/>
              <a:gd name="connsiteX16" fmla="*/ 534185 w 3435040"/>
              <a:gd name="connsiteY16" fmla="*/ 1292236 h 1447037"/>
              <a:gd name="connsiteX17" fmla="*/ 366018 w 3435040"/>
              <a:gd name="connsiteY17" fmla="*/ 1229638 h 1447037"/>
              <a:gd name="connsiteX18" fmla="*/ 237269 w 3435040"/>
              <a:gd name="connsiteY18" fmla="*/ 959198 h 1447037"/>
              <a:gd name="connsiteX19" fmla="*/ 237270 w 3435040"/>
              <a:gd name="connsiteY19" fmla="*/ 953714 h 1447037"/>
              <a:gd name="connsiteX20" fmla="*/ 167890 w 3435040"/>
              <a:gd name="connsiteY20" fmla="*/ 766366 h 1447037"/>
              <a:gd name="connsiteX21" fmla="*/ 173315 w 3435040"/>
              <a:gd name="connsiteY21" fmla="*/ 766068 h 1447037"/>
              <a:gd name="connsiteX22" fmla="*/ 186335 w 3435040"/>
              <a:gd name="connsiteY22" fmla="*/ 755497 h 1447037"/>
              <a:gd name="connsiteX23" fmla="*/ 228887 w 3435040"/>
              <a:gd name="connsiteY23" fmla="*/ 833840 h 1447037"/>
              <a:gd name="connsiteX24" fmla="*/ 135337 w 3435040"/>
              <a:gd name="connsiteY24" fmla="*/ 681498 h 1447037"/>
              <a:gd name="connsiteX25" fmla="*/ 40231 w 3435040"/>
              <a:gd name="connsiteY25" fmla="*/ 545902 h 1447037"/>
              <a:gd name="connsiteX26" fmla="*/ 18149 w 3435040"/>
              <a:gd name="connsiteY26" fmla="*/ 533500 h 1447037"/>
              <a:gd name="connsiteX27" fmla="*/ 57211 w 3435040"/>
              <a:gd name="connsiteY27" fmla="*/ 533500 h 1447037"/>
              <a:gd name="connsiteX28" fmla="*/ 114720 w 3435040"/>
              <a:gd name="connsiteY28" fmla="*/ 554643 h 1447037"/>
              <a:gd name="connsiteX29" fmla="*/ 101700 w 3435040"/>
              <a:gd name="connsiteY29" fmla="*/ 533500 h 1447037"/>
              <a:gd name="connsiteX30" fmla="*/ 114720 w 3435040"/>
              <a:gd name="connsiteY30" fmla="*/ 241027 h 1447037"/>
              <a:gd name="connsiteX31" fmla="*/ 149054 w 3435040"/>
              <a:gd name="connsiteY31" fmla="*/ 97391 h 1447037"/>
              <a:gd name="connsiteX32" fmla="*/ 152632 w 3435040"/>
              <a:gd name="connsiteY32" fmla="*/ 90976 h 1447037"/>
              <a:gd name="connsiteX33" fmla="*/ 875802 w 3435040"/>
              <a:gd name="connsiteY33" fmla="*/ 138463 h 1447037"/>
              <a:gd name="connsiteX34" fmla="*/ 1373981 w 3435040"/>
              <a:gd name="connsiteY34" fmla="*/ 294663 h 1447037"/>
              <a:gd name="connsiteX0" fmla="*/ 1373981 w 3435040"/>
              <a:gd name="connsiteY0" fmla="*/ 294663 h 1447037"/>
              <a:gd name="connsiteX1" fmla="*/ 2594183 w 3435040"/>
              <a:gd name="connsiteY1" fmla="*/ 338643 h 1447037"/>
              <a:gd name="connsiteX2" fmla="*/ 2678857 w 3435040"/>
              <a:gd name="connsiteY2" fmla="*/ 1050699 h 1447037"/>
              <a:gd name="connsiteX3" fmla="*/ 3272914 w 3435040"/>
              <a:gd name="connsiteY3" fmla="*/ 969656 h 1447037"/>
              <a:gd name="connsiteX4" fmla="*/ 3435040 w 3435040"/>
              <a:gd name="connsiteY4" fmla="*/ 1156570 h 1447037"/>
              <a:gd name="connsiteX5" fmla="*/ 3400883 w 3435040"/>
              <a:gd name="connsiteY5" fmla="*/ 1309159 h 1447037"/>
              <a:gd name="connsiteX6" fmla="*/ 2271021 w 3435040"/>
              <a:gd name="connsiteY6" fmla="*/ 1373237 h 1447037"/>
              <a:gd name="connsiteX7" fmla="*/ 2281528 w 3435040"/>
              <a:gd name="connsiteY7" fmla="*/ 1311154 h 1447037"/>
              <a:gd name="connsiteX8" fmla="*/ 2265763 w 3435040"/>
              <a:gd name="connsiteY8" fmla="*/ 1349800 h 1447037"/>
              <a:gd name="connsiteX9" fmla="*/ 2094973 w 3435040"/>
              <a:gd name="connsiteY9" fmla="*/ 1327844 h 1447037"/>
              <a:gd name="connsiteX10" fmla="*/ 1514276 w 3435040"/>
              <a:gd name="connsiteY10" fmla="*/ 1325646 h 1447037"/>
              <a:gd name="connsiteX11" fmla="*/ 1230496 w 3435040"/>
              <a:gd name="connsiteY11" fmla="*/ 1301037 h 1447037"/>
              <a:gd name="connsiteX12" fmla="*/ 978248 w 3435040"/>
              <a:gd name="connsiteY12" fmla="*/ 1298517 h 1447037"/>
              <a:gd name="connsiteX13" fmla="*/ 707607 w 3435040"/>
              <a:gd name="connsiteY13" fmla="*/ 1259587 h 1447037"/>
              <a:gd name="connsiteX14" fmla="*/ 610384 w 3435040"/>
              <a:gd name="connsiteY14" fmla="*/ 1269287 h 1447037"/>
              <a:gd name="connsiteX15" fmla="*/ 761721 w 3435040"/>
              <a:gd name="connsiteY15" fmla="*/ 1249964 h 1447037"/>
              <a:gd name="connsiteX16" fmla="*/ 534185 w 3435040"/>
              <a:gd name="connsiteY16" fmla="*/ 1292236 h 1447037"/>
              <a:gd name="connsiteX17" fmla="*/ 366018 w 3435040"/>
              <a:gd name="connsiteY17" fmla="*/ 1229638 h 1447037"/>
              <a:gd name="connsiteX18" fmla="*/ 237269 w 3435040"/>
              <a:gd name="connsiteY18" fmla="*/ 959198 h 1447037"/>
              <a:gd name="connsiteX19" fmla="*/ 237270 w 3435040"/>
              <a:gd name="connsiteY19" fmla="*/ 953714 h 1447037"/>
              <a:gd name="connsiteX20" fmla="*/ 167890 w 3435040"/>
              <a:gd name="connsiteY20" fmla="*/ 766366 h 1447037"/>
              <a:gd name="connsiteX21" fmla="*/ 173315 w 3435040"/>
              <a:gd name="connsiteY21" fmla="*/ 766068 h 1447037"/>
              <a:gd name="connsiteX22" fmla="*/ 186335 w 3435040"/>
              <a:gd name="connsiteY22" fmla="*/ 755497 h 1447037"/>
              <a:gd name="connsiteX23" fmla="*/ 228887 w 3435040"/>
              <a:gd name="connsiteY23" fmla="*/ 833840 h 1447037"/>
              <a:gd name="connsiteX24" fmla="*/ 135337 w 3435040"/>
              <a:gd name="connsiteY24" fmla="*/ 681498 h 1447037"/>
              <a:gd name="connsiteX25" fmla="*/ 40231 w 3435040"/>
              <a:gd name="connsiteY25" fmla="*/ 545902 h 1447037"/>
              <a:gd name="connsiteX26" fmla="*/ 18149 w 3435040"/>
              <a:gd name="connsiteY26" fmla="*/ 533500 h 1447037"/>
              <a:gd name="connsiteX27" fmla="*/ 57211 w 3435040"/>
              <a:gd name="connsiteY27" fmla="*/ 533500 h 1447037"/>
              <a:gd name="connsiteX28" fmla="*/ 114720 w 3435040"/>
              <a:gd name="connsiteY28" fmla="*/ 554643 h 1447037"/>
              <a:gd name="connsiteX29" fmla="*/ 101700 w 3435040"/>
              <a:gd name="connsiteY29" fmla="*/ 533500 h 1447037"/>
              <a:gd name="connsiteX30" fmla="*/ 114720 w 3435040"/>
              <a:gd name="connsiteY30" fmla="*/ 241027 h 1447037"/>
              <a:gd name="connsiteX31" fmla="*/ 149054 w 3435040"/>
              <a:gd name="connsiteY31" fmla="*/ 97391 h 1447037"/>
              <a:gd name="connsiteX32" fmla="*/ 152632 w 3435040"/>
              <a:gd name="connsiteY32" fmla="*/ 90976 h 1447037"/>
              <a:gd name="connsiteX33" fmla="*/ 959353 w 3435040"/>
              <a:gd name="connsiteY33" fmla="*/ 138463 h 1447037"/>
              <a:gd name="connsiteX34" fmla="*/ 1373981 w 3435040"/>
              <a:gd name="connsiteY34" fmla="*/ 294663 h 1447037"/>
              <a:gd name="connsiteX0" fmla="*/ 1373981 w 3435040"/>
              <a:gd name="connsiteY0" fmla="*/ 294663 h 1447037"/>
              <a:gd name="connsiteX1" fmla="*/ 2594183 w 3435040"/>
              <a:gd name="connsiteY1" fmla="*/ 338643 h 1447037"/>
              <a:gd name="connsiteX2" fmla="*/ 2678857 w 3435040"/>
              <a:gd name="connsiteY2" fmla="*/ 1050699 h 1447037"/>
              <a:gd name="connsiteX3" fmla="*/ 3272914 w 3435040"/>
              <a:gd name="connsiteY3" fmla="*/ 969656 h 1447037"/>
              <a:gd name="connsiteX4" fmla="*/ 3435040 w 3435040"/>
              <a:gd name="connsiteY4" fmla="*/ 1156570 h 1447037"/>
              <a:gd name="connsiteX5" fmla="*/ 3400883 w 3435040"/>
              <a:gd name="connsiteY5" fmla="*/ 1309159 h 1447037"/>
              <a:gd name="connsiteX6" fmla="*/ 2271021 w 3435040"/>
              <a:gd name="connsiteY6" fmla="*/ 1373237 h 1447037"/>
              <a:gd name="connsiteX7" fmla="*/ 2281528 w 3435040"/>
              <a:gd name="connsiteY7" fmla="*/ 1311154 h 1447037"/>
              <a:gd name="connsiteX8" fmla="*/ 2265763 w 3435040"/>
              <a:gd name="connsiteY8" fmla="*/ 1349800 h 1447037"/>
              <a:gd name="connsiteX9" fmla="*/ 2094973 w 3435040"/>
              <a:gd name="connsiteY9" fmla="*/ 1327844 h 1447037"/>
              <a:gd name="connsiteX10" fmla="*/ 1514276 w 3435040"/>
              <a:gd name="connsiteY10" fmla="*/ 1325646 h 1447037"/>
              <a:gd name="connsiteX11" fmla="*/ 1230496 w 3435040"/>
              <a:gd name="connsiteY11" fmla="*/ 1301037 h 1447037"/>
              <a:gd name="connsiteX12" fmla="*/ 978248 w 3435040"/>
              <a:gd name="connsiteY12" fmla="*/ 1298517 h 1447037"/>
              <a:gd name="connsiteX13" fmla="*/ 707607 w 3435040"/>
              <a:gd name="connsiteY13" fmla="*/ 1259587 h 1447037"/>
              <a:gd name="connsiteX14" fmla="*/ 610384 w 3435040"/>
              <a:gd name="connsiteY14" fmla="*/ 1269287 h 1447037"/>
              <a:gd name="connsiteX15" fmla="*/ 761721 w 3435040"/>
              <a:gd name="connsiteY15" fmla="*/ 1249964 h 1447037"/>
              <a:gd name="connsiteX16" fmla="*/ 534185 w 3435040"/>
              <a:gd name="connsiteY16" fmla="*/ 1292236 h 1447037"/>
              <a:gd name="connsiteX17" fmla="*/ 366018 w 3435040"/>
              <a:gd name="connsiteY17" fmla="*/ 1229638 h 1447037"/>
              <a:gd name="connsiteX18" fmla="*/ 237269 w 3435040"/>
              <a:gd name="connsiteY18" fmla="*/ 959198 h 1447037"/>
              <a:gd name="connsiteX19" fmla="*/ 237270 w 3435040"/>
              <a:gd name="connsiteY19" fmla="*/ 953714 h 1447037"/>
              <a:gd name="connsiteX20" fmla="*/ 167890 w 3435040"/>
              <a:gd name="connsiteY20" fmla="*/ 766366 h 1447037"/>
              <a:gd name="connsiteX21" fmla="*/ 173315 w 3435040"/>
              <a:gd name="connsiteY21" fmla="*/ 766068 h 1447037"/>
              <a:gd name="connsiteX22" fmla="*/ 186335 w 3435040"/>
              <a:gd name="connsiteY22" fmla="*/ 755497 h 1447037"/>
              <a:gd name="connsiteX23" fmla="*/ 228887 w 3435040"/>
              <a:gd name="connsiteY23" fmla="*/ 833840 h 1447037"/>
              <a:gd name="connsiteX24" fmla="*/ 135337 w 3435040"/>
              <a:gd name="connsiteY24" fmla="*/ 681498 h 1447037"/>
              <a:gd name="connsiteX25" fmla="*/ 40231 w 3435040"/>
              <a:gd name="connsiteY25" fmla="*/ 545902 h 1447037"/>
              <a:gd name="connsiteX26" fmla="*/ 18149 w 3435040"/>
              <a:gd name="connsiteY26" fmla="*/ 533500 h 1447037"/>
              <a:gd name="connsiteX27" fmla="*/ 57211 w 3435040"/>
              <a:gd name="connsiteY27" fmla="*/ 533500 h 1447037"/>
              <a:gd name="connsiteX28" fmla="*/ 114720 w 3435040"/>
              <a:gd name="connsiteY28" fmla="*/ 554643 h 1447037"/>
              <a:gd name="connsiteX29" fmla="*/ 101700 w 3435040"/>
              <a:gd name="connsiteY29" fmla="*/ 533500 h 1447037"/>
              <a:gd name="connsiteX30" fmla="*/ 149054 w 3435040"/>
              <a:gd name="connsiteY30" fmla="*/ 97391 h 1447037"/>
              <a:gd name="connsiteX31" fmla="*/ 152632 w 3435040"/>
              <a:gd name="connsiteY31" fmla="*/ 90976 h 1447037"/>
              <a:gd name="connsiteX32" fmla="*/ 959353 w 3435040"/>
              <a:gd name="connsiteY32" fmla="*/ 138463 h 1447037"/>
              <a:gd name="connsiteX33" fmla="*/ 1373981 w 3435040"/>
              <a:gd name="connsiteY33" fmla="*/ 294663 h 1447037"/>
              <a:gd name="connsiteX0" fmla="*/ 1373981 w 3435040"/>
              <a:gd name="connsiteY0" fmla="*/ 294663 h 1447037"/>
              <a:gd name="connsiteX1" fmla="*/ 2594183 w 3435040"/>
              <a:gd name="connsiteY1" fmla="*/ 338643 h 1447037"/>
              <a:gd name="connsiteX2" fmla="*/ 2678857 w 3435040"/>
              <a:gd name="connsiteY2" fmla="*/ 1050699 h 1447037"/>
              <a:gd name="connsiteX3" fmla="*/ 3272914 w 3435040"/>
              <a:gd name="connsiteY3" fmla="*/ 969656 h 1447037"/>
              <a:gd name="connsiteX4" fmla="*/ 3435040 w 3435040"/>
              <a:gd name="connsiteY4" fmla="*/ 1156570 h 1447037"/>
              <a:gd name="connsiteX5" fmla="*/ 3400883 w 3435040"/>
              <a:gd name="connsiteY5" fmla="*/ 1309159 h 1447037"/>
              <a:gd name="connsiteX6" fmla="*/ 2271021 w 3435040"/>
              <a:gd name="connsiteY6" fmla="*/ 1373237 h 1447037"/>
              <a:gd name="connsiteX7" fmla="*/ 2281528 w 3435040"/>
              <a:gd name="connsiteY7" fmla="*/ 1311154 h 1447037"/>
              <a:gd name="connsiteX8" fmla="*/ 2265763 w 3435040"/>
              <a:gd name="connsiteY8" fmla="*/ 1349800 h 1447037"/>
              <a:gd name="connsiteX9" fmla="*/ 2094973 w 3435040"/>
              <a:gd name="connsiteY9" fmla="*/ 1327844 h 1447037"/>
              <a:gd name="connsiteX10" fmla="*/ 1514276 w 3435040"/>
              <a:gd name="connsiteY10" fmla="*/ 1325646 h 1447037"/>
              <a:gd name="connsiteX11" fmla="*/ 1230496 w 3435040"/>
              <a:gd name="connsiteY11" fmla="*/ 1301037 h 1447037"/>
              <a:gd name="connsiteX12" fmla="*/ 978248 w 3435040"/>
              <a:gd name="connsiteY12" fmla="*/ 1298517 h 1447037"/>
              <a:gd name="connsiteX13" fmla="*/ 707607 w 3435040"/>
              <a:gd name="connsiteY13" fmla="*/ 1259587 h 1447037"/>
              <a:gd name="connsiteX14" fmla="*/ 610384 w 3435040"/>
              <a:gd name="connsiteY14" fmla="*/ 1269287 h 1447037"/>
              <a:gd name="connsiteX15" fmla="*/ 761721 w 3435040"/>
              <a:gd name="connsiteY15" fmla="*/ 1249964 h 1447037"/>
              <a:gd name="connsiteX16" fmla="*/ 534185 w 3435040"/>
              <a:gd name="connsiteY16" fmla="*/ 1292236 h 1447037"/>
              <a:gd name="connsiteX17" fmla="*/ 366018 w 3435040"/>
              <a:gd name="connsiteY17" fmla="*/ 1229638 h 1447037"/>
              <a:gd name="connsiteX18" fmla="*/ 237269 w 3435040"/>
              <a:gd name="connsiteY18" fmla="*/ 959198 h 1447037"/>
              <a:gd name="connsiteX19" fmla="*/ 237270 w 3435040"/>
              <a:gd name="connsiteY19" fmla="*/ 953714 h 1447037"/>
              <a:gd name="connsiteX20" fmla="*/ 167890 w 3435040"/>
              <a:gd name="connsiteY20" fmla="*/ 766366 h 1447037"/>
              <a:gd name="connsiteX21" fmla="*/ 173315 w 3435040"/>
              <a:gd name="connsiteY21" fmla="*/ 766068 h 1447037"/>
              <a:gd name="connsiteX22" fmla="*/ 186335 w 3435040"/>
              <a:gd name="connsiteY22" fmla="*/ 755497 h 1447037"/>
              <a:gd name="connsiteX23" fmla="*/ 228887 w 3435040"/>
              <a:gd name="connsiteY23" fmla="*/ 833840 h 1447037"/>
              <a:gd name="connsiteX24" fmla="*/ 135337 w 3435040"/>
              <a:gd name="connsiteY24" fmla="*/ 681498 h 1447037"/>
              <a:gd name="connsiteX25" fmla="*/ 40231 w 3435040"/>
              <a:gd name="connsiteY25" fmla="*/ 545902 h 1447037"/>
              <a:gd name="connsiteX26" fmla="*/ 18149 w 3435040"/>
              <a:gd name="connsiteY26" fmla="*/ 533500 h 1447037"/>
              <a:gd name="connsiteX27" fmla="*/ 57211 w 3435040"/>
              <a:gd name="connsiteY27" fmla="*/ 533500 h 1447037"/>
              <a:gd name="connsiteX28" fmla="*/ 114720 w 3435040"/>
              <a:gd name="connsiteY28" fmla="*/ 554643 h 1447037"/>
              <a:gd name="connsiteX29" fmla="*/ 101700 w 3435040"/>
              <a:gd name="connsiteY29" fmla="*/ 533500 h 1447037"/>
              <a:gd name="connsiteX30" fmla="*/ 149054 w 3435040"/>
              <a:gd name="connsiteY30" fmla="*/ 97391 h 1447037"/>
              <a:gd name="connsiteX31" fmla="*/ 152632 w 3435040"/>
              <a:gd name="connsiteY31" fmla="*/ 90976 h 1447037"/>
              <a:gd name="connsiteX32" fmla="*/ 959353 w 3435040"/>
              <a:gd name="connsiteY32" fmla="*/ 138463 h 1447037"/>
              <a:gd name="connsiteX33" fmla="*/ 1373981 w 3435040"/>
              <a:gd name="connsiteY33" fmla="*/ 294663 h 1447037"/>
              <a:gd name="connsiteX0" fmla="*/ 1373981 w 3435040"/>
              <a:gd name="connsiteY0" fmla="*/ 263111 h 1415485"/>
              <a:gd name="connsiteX1" fmla="*/ 2594183 w 3435040"/>
              <a:gd name="connsiteY1" fmla="*/ 307091 h 1415485"/>
              <a:gd name="connsiteX2" fmla="*/ 2678857 w 3435040"/>
              <a:gd name="connsiteY2" fmla="*/ 1019147 h 1415485"/>
              <a:gd name="connsiteX3" fmla="*/ 3272914 w 3435040"/>
              <a:gd name="connsiteY3" fmla="*/ 938104 h 1415485"/>
              <a:gd name="connsiteX4" fmla="*/ 3435040 w 3435040"/>
              <a:gd name="connsiteY4" fmla="*/ 1125018 h 1415485"/>
              <a:gd name="connsiteX5" fmla="*/ 3400883 w 3435040"/>
              <a:gd name="connsiteY5" fmla="*/ 1277607 h 1415485"/>
              <a:gd name="connsiteX6" fmla="*/ 2271021 w 3435040"/>
              <a:gd name="connsiteY6" fmla="*/ 1341685 h 1415485"/>
              <a:gd name="connsiteX7" fmla="*/ 2281528 w 3435040"/>
              <a:gd name="connsiteY7" fmla="*/ 1279602 h 1415485"/>
              <a:gd name="connsiteX8" fmla="*/ 2265763 w 3435040"/>
              <a:gd name="connsiteY8" fmla="*/ 1318248 h 1415485"/>
              <a:gd name="connsiteX9" fmla="*/ 2094973 w 3435040"/>
              <a:gd name="connsiteY9" fmla="*/ 1296292 h 1415485"/>
              <a:gd name="connsiteX10" fmla="*/ 1514276 w 3435040"/>
              <a:gd name="connsiteY10" fmla="*/ 1294094 h 1415485"/>
              <a:gd name="connsiteX11" fmla="*/ 1230496 w 3435040"/>
              <a:gd name="connsiteY11" fmla="*/ 1269485 h 1415485"/>
              <a:gd name="connsiteX12" fmla="*/ 978248 w 3435040"/>
              <a:gd name="connsiteY12" fmla="*/ 1266965 h 1415485"/>
              <a:gd name="connsiteX13" fmla="*/ 707607 w 3435040"/>
              <a:gd name="connsiteY13" fmla="*/ 1228035 h 1415485"/>
              <a:gd name="connsiteX14" fmla="*/ 610384 w 3435040"/>
              <a:gd name="connsiteY14" fmla="*/ 1237735 h 1415485"/>
              <a:gd name="connsiteX15" fmla="*/ 761721 w 3435040"/>
              <a:gd name="connsiteY15" fmla="*/ 1218412 h 1415485"/>
              <a:gd name="connsiteX16" fmla="*/ 534185 w 3435040"/>
              <a:gd name="connsiteY16" fmla="*/ 1260684 h 1415485"/>
              <a:gd name="connsiteX17" fmla="*/ 366018 w 3435040"/>
              <a:gd name="connsiteY17" fmla="*/ 1198086 h 1415485"/>
              <a:gd name="connsiteX18" fmla="*/ 237269 w 3435040"/>
              <a:gd name="connsiteY18" fmla="*/ 927646 h 1415485"/>
              <a:gd name="connsiteX19" fmla="*/ 237270 w 3435040"/>
              <a:gd name="connsiteY19" fmla="*/ 922162 h 1415485"/>
              <a:gd name="connsiteX20" fmla="*/ 167890 w 3435040"/>
              <a:gd name="connsiteY20" fmla="*/ 734814 h 1415485"/>
              <a:gd name="connsiteX21" fmla="*/ 173315 w 3435040"/>
              <a:gd name="connsiteY21" fmla="*/ 734516 h 1415485"/>
              <a:gd name="connsiteX22" fmla="*/ 186335 w 3435040"/>
              <a:gd name="connsiteY22" fmla="*/ 723945 h 1415485"/>
              <a:gd name="connsiteX23" fmla="*/ 228887 w 3435040"/>
              <a:gd name="connsiteY23" fmla="*/ 802288 h 1415485"/>
              <a:gd name="connsiteX24" fmla="*/ 135337 w 3435040"/>
              <a:gd name="connsiteY24" fmla="*/ 649946 h 1415485"/>
              <a:gd name="connsiteX25" fmla="*/ 40231 w 3435040"/>
              <a:gd name="connsiteY25" fmla="*/ 514350 h 1415485"/>
              <a:gd name="connsiteX26" fmla="*/ 18149 w 3435040"/>
              <a:gd name="connsiteY26" fmla="*/ 501948 h 1415485"/>
              <a:gd name="connsiteX27" fmla="*/ 57211 w 3435040"/>
              <a:gd name="connsiteY27" fmla="*/ 501948 h 1415485"/>
              <a:gd name="connsiteX28" fmla="*/ 114720 w 3435040"/>
              <a:gd name="connsiteY28" fmla="*/ 523091 h 1415485"/>
              <a:gd name="connsiteX29" fmla="*/ 101700 w 3435040"/>
              <a:gd name="connsiteY29" fmla="*/ 501948 h 1415485"/>
              <a:gd name="connsiteX30" fmla="*/ 149054 w 3435040"/>
              <a:gd name="connsiteY30" fmla="*/ 65839 h 1415485"/>
              <a:gd name="connsiteX31" fmla="*/ 959353 w 3435040"/>
              <a:gd name="connsiteY31" fmla="*/ 106911 h 1415485"/>
              <a:gd name="connsiteX32" fmla="*/ 1373981 w 3435040"/>
              <a:gd name="connsiteY32" fmla="*/ 263111 h 1415485"/>
              <a:gd name="connsiteX0" fmla="*/ 1368246 w 3429305"/>
              <a:gd name="connsiteY0" fmla="*/ 263111 h 1415485"/>
              <a:gd name="connsiteX1" fmla="*/ 2588448 w 3429305"/>
              <a:gd name="connsiteY1" fmla="*/ 307091 h 1415485"/>
              <a:gd name="connsiteX2" fmla="*/ 2673122 w 3429305"/>
              <a:gd name="connsiteY2" fmla="*/ 1019147 h 1415485"/>
              <a:gd name="connsiteX3" fmla="*/ 3267179 w 3429305"/>
              <a:gd name="connsiteY3" fmla="*/ 938104 h 1415485"/>
              <a:gd name="connsiteX4" fmla="*/ 3429305 w 3429305"/>
              <a:gd name="connsiteY4" fmla="*/ 1125018 h 1415485"/>
              <a:gd name="connsiteX5" fmla="*/ 3395148 w 3429305"/>
              <a:gd name="connsiteY5" fmla="*/ 1277607 h 1415485"/>
              <a:gd name="connsiteX6" fmla="*/ 2265286 w 3429305"/>
              <a:gd name="connsiteY6" fmla="*/ 1341685 h 1415485"/>
              <a:gd name="connsiteX7" fmla="*/ 2275793 w 3429305"/>
              <a:gd name="connsiteY7" fmla="*/ 1279602 h 1415485"/>
              <a:gd name="connsiteX8" fmla="*/ 2260028 w 3429305"/>
              <a:gd name="connsiteY8" fmla="*/ 1318248 h 1415485"/>
              <a:gd name="connsiteX9" fmla="*/ 2089238 w 3429305"/>
              <a:gd name="connsiteY9" fmla="*/ 1296292 h 1415485"/>
              <a:gd name="connsiteX10" fmla="*/ 1508541 w 3429305"/>
              <a:gd name="connsiteY10" fmla="*/ 1294094 h 1415485"/>
              <a:gd name="connsiteX11" fmla="*/ 1224761 w 3429305"/>
              <a:gd name="connsiteY11" fmla="*/ 1269485 h 1415485"/>
              <a:gd name="connsiteX12" fmla="*/ 972513 w 3429305"/>
              <a:gd name="connsiteY12" fmla="*/ 1266965 h 1415485"/>
              <a:gd name="connsiteX13" fmla="*/ 701872 w 3429305"/>
              <a:gd name="connsiteY13" fmla="*/ 1228035 h 1415485"/>
              <a:gd name="connsiteX14" fmla="*/ 604649 w 3429305"/>
              <a:gd name="connsiteY14" fmla="*/ 1237735 h 1415485"/>
              <a:gd name="connsiteX15" fmla="*/ 755986 w 3429305"/>
              <a:gd name="connsiteY15" fmla="*/ 1218412 h 1415485"/>
              <a:gd name="connsiteX16" fmla="*/ 528450 w 3429305"/>
              <a:gd name="connsiteY16" fmla="*/ 1260684 h 1415485"/>
              <a:gd name="connsiteX17" fmla="*/ 360283 w 3429305"/>
              <a:gd name="connsiteY17" fmla="*/ 1198086 h 1415485"/>
              <a:gd name="connsiteX18" fmla="*/ 231534 w 3429305"/>
              <a:gd name="connsiteY18" fmla="*/ 927646 h 1415485"/>
              <a:gd name="connsiteX19" fmla="*/ 231535 w 3429305"/>
              <a:gd name="connsiteY19" fmla="*/ 922162 h 1415485"/>
              <a:gd name="connsiteX20" fmla="*/ 162155 w 3429305"/>
              <a:gd name="connsiteY20" fmla="*/ 734814 h 1415485"/>
              <a:gd name="connsiteX21" fmla="*/ 167580 w 3429305"/>
              <a:gd name="connsiteY21" fmla="*/ 734516 h 1415485"/>
              <a:gd name="connsiteX22" fmla="*/ 180600 w 3429305"/>
              <a:gd name="connsiteY22" fmla="*/ 723945 h 1415485"/>
              <a:gd name="connsiteX23" fmla="*/ 223152 w 3429305"/>
              <a:gd name="connsiteY23" fmla="*/ 802288 h 1415485"/>
              <a:gd name="connsiteX24" fmla="*/ 129602 w 3429305"/>
              <a:gd name="connsiteY24" fmla="*/ 649946 h 1415485"/>
              <a:gd name="connsiteX25" fmla="*/ 34496 w 3429305"/>
              <a:gd name="connsiteY25" fmla="*/ 514350 h 1415485"/>
              <a:gd name="connsiteX26" fmla="*/ 12414 w 3429305"/>
              <a:gd name="connsiteY26" fmla="*/ 501948 h 1415485"/>
              <a:gd name="connsiteX27" fmla="*/ 108985 w 3429305"/>
              <a:gd name="connsiteY27" fmla="*/ 523091 h 1415485"/>
              <a:gd name="connsiteX28" fmla="*/ 95965 w 3429305"/>
              <a:gd name="connsiteY28" fmla="*/ 501948 h 1415485"/>
              <a:gd name="connsiteX29" fmla="*/ 143319 w 3429305"/>
              <a:gd name="connsiteY29" fmla="*/ 65839 h 1415485"/>
              <a:gd name="connsiteX30" fmla="*/ 953618 w 3429305"/>
              <a:gd name="connsiteY30" fmla="*/ 106911 h 1415485"/>
              <a:gd name="connsiteX31" fmla="*/ 1368246 w 3429305"/>
              <a:gd name="connsiteY31" fmla="*/ 263111 h 1415485"/>
              <a:gd name="connsiteX0" fmla="*/ 1368247 w 3429306"/>
              <a:gd name="connsiteY0" fmla="*/ 263111 h 1415485"/>
              <a:gd name="connsiteX1" fmla="*/ 2588449 w 3429306"/>
              <a:gd name="connsiteY1" fmla="*/ 307091 h 1415485"/>
              <a:gd name="connsiteX2" fmla="*/ 2673123 w 3429306"/>
              <a:gd name="connsiteY2" fmla="*/ 1019147 h 1415485"/>
              <a:gd name="connsiteX3" fmla="*/ 3267180 w 3429306"/>
              <a:gd name="connsiteY3" fmla="*/ 938104 h 1415485"/>
              <a:gd name="connsiteX4" fmla="*/ 3429306 w 3429306"/>
              <a:gd name="connsiteY4" fmla="*/ 1125018 h 1415485"/>
              <a:gd name="connsiteX5" fmla="*/ 3395149 w 3429306"/>
              <a:gd name="connsiteY5" fmla="*/ 1277607 h 1415485"/>
              <a:gd name="connsiteX6" fmla="*/ 2265287 w 3429306"/>
              <a:gd name="connsiteY6" fmla="*/ 1341685 h 1415485"/>
              <a:gd name="connsiteX7" fmla="*/ 2275794 w 3429306"/>
              <a:gd name="connsiteY7" fmla="*/ 1279602 h 1415485"/>
              <a:gd name="connsiteX8" fmla="*/ 2260029 w 3429306"/>
              <a:gd name="connsiteY8" fmla="*/ 1318248 h 1415485"/>
              <a:gd name="connsiteX9" fmla="*/ 2089239 w 3429306"/>
              <a:gd name="connsiteY9" fmla="*/ 1296292 h 1415485"/>
              <a:gd name="connsiteX10" fmla="*/ 1508542 w 3429306"/>
              <a:gd name="connsiteY10" fmla="*/ 1294094 h 1415485"/>
              <a:gd name="connsiteX11" fmla="*/ 1224762 w 3429306"/>
              <a:gd name="connsiteY11" fmla="*/ 1269485 h 1415485"/>
              <a:gd name="connsiteX12" fmla="*/ 972514 w 3429306"/>
              <a:gd name="connsiteY12" fmla="*/ 1266965 h 1415485"/>
              <a:gd name="connsiteX13" fmla="*/ 701873 w 3429306"/>
              <a:gd name="connsiteY13" fmla="*/ 1228035 h 1415485"/>
              <a:gd name="connsiteX14" fmla="*/ 604650 w 3429306"/>
              <a:gd name="connsiteY14" fmla="*/ 1237735 h 1415485"/>
              <a:gd name="connsiteX15" fmla="*/ 755987 w 3429306"/>
              <a:gd name="connsiteY15" fmla="*/ 1218412 h 1415485"/>
              <a:gd name="connsiteX16" fmla="*/ 528451 w 3429306"/>
              <a:gd name="connsiteY16" fmla="*/ 1260684 h 1415485"/>
              <a:gd name="connsiteX17" fmla="*/ 360284 w 3429306"/>
              <a:gd name="connsiteY17" fmla="*/ 1198086 h 1415485"/>
              <a:gd name="connsiteX18" fmla="*/ 231535 w 3429306"/>
              <a:gd name="connsiteY18" fmla="*/ 927646 h 1415485"/>
              <a:gd name="connsiteX19" fmla="*/ 231536 w 3429306"/>
              <a:gd name="connsiteY19" fmla="*/ 922162 h 1415485"/>
              <a:gd name="connsiteX20" fmla="*/ 162156 w 3429306"/>
              <a:gd name="connsiteY20" fmla="*/ 734814 h 1415485"/>
              <a:gd name="connsiteX21" fmla="*/ 167581 w 3429306"/>
              <a:gd name="connsiteY21" fmla="*/ 734516 h 1415485"/>
              <a:gd name="connsiteX22" fmla="*/ 180601 w 3429306"/>
              <a:gd name="connsiteY22" fmla="*/ 723945 h 1415485"/>
              <a:gd name="connsiteX23" fmla="*/ 223153 w 3429306"/>
              <a:gd name="connsiteY23" fmla="*/ 802288 h 1415485"/>
              <a:gd name="connsiteX24" fmla="*/ 129603 w 3429306"/>
              <a:gd name="connsiteY24" fmla="*/ 649946 h 1415485"/>
              <a:gd name="connsiteX25" fmla="*/ 34497 w 3429306"/>
              <a:gd name="connsiteY25" fmla="*/ 514350 h 1415485"/>
              <a:gd name="connsiteX26" fmla="*/ 12415 w 3429306"/>
              <a:gd name="connsiteY26" fmla="*/ 501948 h 1415485"/>
              <a:gd name="connsiteX27" fmla="*/ 108986 w 3429306"/>
              <a:gd name="connsiteY27" fmla="*/ 523091 h 1415485"/>
              <a:gd name="connsiteX28" fmla="*/ 143320 w 3429306"/>
              <a:gd name="connsiteY28" fmla="*/ 65839 h 1415485"/>
              <a:gd name="connsiteX29" fmla="*/ 953619 w 3429306"/>
              <a:gd name="connsiteY29" fmla="*/ 106911 h 1415485"/>
              <a:gd name="connsiteX30" fmla="*/ 1368247 w 3429306"/>
              <a:gd name="connsiteY30" fmla="*/ 263111 h 1415485"/>
              <a:gd name="connsiteX0" fmla="*/ 1365699 w 3426758"/>
              <a:gd name="connsiteY0" fmla="*/ 263111 h 1415485"/>
              <a:gd name="connsiteX1" fmla="*/ 2585901 w 3426758"/>
              <a:gd name="connsiteY1" fmla="*/ 307091 h 1415485"/>
              <a:gd name="connsiteX2" fmla="*/ 2670575 w 3426758"/>
              <a:gd name="connsiteY2" fmla="*/ 1019147 h 1415485"/>
              <a:gd name="connsiteX3" fmla="*/ 3264632 w 3426758"/>
              <a:gd name="connsiteY3" fmla="*/ 938104 h 1415485"/>
              <a:gd name="connsiteX4" fmla="*/ 3426758 w 3426758"/>
              <a:gd name="connsiteY4" fmla="*/ 1125018 h 1415485"/>
              <a:gd name="connsiteX5" fmla="*/ 3392601 w 3426758"/>
              <a:gd name="connsiteY5" fmla="*/ 1277607 h 1415485"/>
              <a:gd name="connsiteX6" fmla="*/ 2262739 w 3426758"/>
              <a:gd name="connsiteY6" fmla="*/ 1341685 h 1415485"/>
              <a:gd name="connsiteX7" fmla="*/ 2273246 w 3426758"/>
              <a:gd name="connsiteY7" fmla="*/ 1279602 h 1415485"/>
              <a:gd name="connsiteX8" fmla="*/ 2257481 w 3426758"/>
              <a:gd name="connsiteY8" fmla="*/ 1318248 h 1415485"/>
              <a:gd name="connsiteX9" fmla="*/ 2086691 w 3426758"/>
              <a:gd name="connsiteY9" fmla="*/ 1296292 h 1415485"/>
              <a:gd name="connsiteX10" fmla="*/ 1505994 w 3426758"/>
              <a:gd name="connsiteY10" fmla="*/ 1294094 h 1415485"/>
              <a:gd name="connsiteX11" fmla="*/ 1222214 w 3426758"/>
              <a:gd name="connsiteY11" fmla="*/ 1269485 h 1415485"/>
              <a:gd name="connsiteX12" fmla="*/ 969966 w 3426758"/>
              <a:gd name="connsiteY12" fmla="*/ 1266965 h 1415485"/>
              <a:gd name="connsiteX13" fmla="*/ 699325 w 3426758"/>
              <a:gd name="connsiteY13" fmla="*/ 1228035 h 1415485"/>
              <a:gd name="connsiteX14" fmla="*/ 602102 w 3426758"/>
              <a:gd name="connsiteY14" fmla="*/ 1237735 h 1415485"/>
              <a:gd name="connsiteX15" fmla="*/ 753439 w 3426758"/>
              <a:gd name="connsiteY15" fmla="*/ 1218412 h 1415485"/>
              <a:gd name="connsiteX16" fmla="*/ 525903 w 3426758"/>
              <a:gd name="connsiteY16" fmla="*/ 1260684 h 1415485"/>
              <a:gd name="connsiteX17" fmla="*/ 357736 w 3426758"/>
              <a:gd name="connsiteY17" fmla="*/ 1198086 h 1415485"/>
              <a:gd name="connsiteX18" fmla="*/ 228987 w 3426758"/>
              <a:gd name="connsiteY18" fmla="*/ 927646 h 1415485"/>
              <a:gd name="connsiteX19" fmla="*/ 228988 w 3426758"/>
              <a:gd name="connsiteY19" fmla="*/ 922162 h 1415485"/>
              <a:gd name="connsiteX20" fmla="*/ 159608 w 3426758"/>
              <a:gd name="connsiteY20" fmla="*/ 734814 h 1415485"/>
              <a:gd name="connsiteX21" fmla="*/ 165033 w 3426758"/>
              <a:gd name="connsiteY21" fmla="*/ 734516 h 1415485"/>
              <a:gd name="connsiteX22" fmla="*/ 178053 w 3426758"/>
              <a:gd name="connsiteY22" fmla="*/ 723945 h 1415485"/>
              <a:gd name="connsiteX23" fmla="*/ 220605 w 3426758"/>
              <a:gd name="connsiteY23" fmla="*/ 802288 h 1415485"/>
              <a:gd name="connsiteX24" fmla="*/ 127055 w 3426758"/>
              <a:gd name="connsiteY24" fmla="*/ 649946 h 1415485"/>
              <a:gd name="connsiteX25" fmla="*/ 31949 w 3426758"/>
              <a:gd name="connsiteY25" fmla="*/ 514350 h 1415485"/>
              <a:gd name="connsiteX26" fmla="*/ 106438 w 3426758"/>
              <a:gd name="connsiteY26" fmla="*/ 523091 h 1415485"/>
              <a:gd name="connsiteX27" fmla="*/ 140772 w 3426758"/>
              <a:gd name="connsiteY27" fmla="*/ 65839 h 1415485"/>
              <a:gd name="connsiteX28" fmla="*/ 951071 w 3426758"/>
              <a:gd name="connsiteY28" fmla="*/ 106911 h 1415485"/>
              <a:gd name="connsiteX29" fmla="*/ 1365699 w 3426758"/>
              <a:gd name="connsiteY29" fmla="*/ 263111 h 1415485"/>
              <a:gd name="connsiteX0" fmla="*/ 1365699 w 3426758"/>
              <a:gd name="connsiteY0" fmla="*/ 263111 h 1415485"/>
              <a:gd name="connsiteX1" fmla="*/ 2585901 w 3426758"/>
              <a:gd name="connsiteY1" fmla="*/ 307091 h 1415485"/>
              <a:gd name="connsiteX2" fmla="*/ 2670575 w 3426758"/>
              <a:gd name="connsiteY2" fmla="*/ 1019147 h 1415485"/>
              <a:gd name="connsiteX3" fmla="*/ 3264632 w 3426758"/>
              <a:gd name="connsiteY3" fmla="*/ 938104 h 1415485"/>
              <a:gd name="connsiteX4" fmla="*/ 3426758 w 3426758"/>
              <a:gd name="connsiteY4" fmla="*/ 1125018 h 1415485"/>
              <a:gd name="connsiteX5" fmla="*/ 3392601 w 3426758"/>
              <a:gd name="connsiteY5" fmla="*/ 1277607 h 1415485"/>
              <a:gd name="connsiteX6" fmla="*/ 2262739 w 3426758"/>
              <a:gd name="connsiteY6" fmla="*/ 1341685 h 1415485"/>
              <a:gd name="connsiteX7" fmla="*/ 2273246 w 3426758"/>
              <a:gd name="connsiteY7" fmla="*/ 1279602 h 1415485"/>
              <a:gd name="connsiteX8" fmla="*/ 2257481 w 3426758"/>
              <a:gd name="connsiteY8" fmla="*/ 1318248 h 1415485"/>
              <a:gd name="connsiteX9" fmla="*/ 2086691 w 3426758"/>
              <a:gd name="connsiteY9" fmla="*/ 1296292 h 1415485"/>
              <a:gd name="connsiteX10" fmla="*/ 1505994 w 3426758"/>
              <a:gd name="connsiteY10" fmla="*/ 1294094 h 1415485"/>
              <a:gd name="connsiteX11" fmla="*/ 1222214 w 3426758"/>
              <a:gd name="connsiteY11" fmla="*/ 1269485 h 1415485"/>
              <a:gd name="connsiteX12" fmla="*/ 969966 w 3426758"/>
              <a:gd name="connsiteY12" fmla="*/ 1266965 h 1415485"/>
              <a:gd name="connsiteX13" fmla="*/ 699325 w 3426758"/>
              <a:gd name="connsiteY13" fmla="*/ 1228035 h 1415485"/>
              <a:gd name="connsiteX14" fmla="*/ 602102 w 3426758"/>
              <a:gd name="connsiteY14" fmla="*/ 1237735 h 1415485"/>
              <a:gd name="connsiteX15" fmla="*/ 753439 w 3426758"/>
              <a:gd name="connsiteY15" fmla="*/ 1218412 h 1415485"/>
              <a:gd name="connsiteX16" fmla="*/ 525903 w 3426758"/>
              <a:gd name="connsiteY16" fmla="*/ 1260684 h 1415485"/>
              <a:gd name="connsiteX17" fmla="*/ 357736 w 3426758"/>
              <a:gd name="connsiteY17" fmla="*/ 1198086 h 1415485"/>
              <a:gd name="connsiteX18" fmla="*/ 228987 w 3426758"/>
              <a:gd name="connsiteY18" fmla="*/ 927646 h 1415485"/>
              <a:gd name="connsiteX19" fmla="*/ 228988 w 3426758"/>
              <a:gd name="connsiteY19" fmla="*/ 922162 h 1415485"/>
              <a:gd name="connsiteX20" fmla="*/ 159608 w 3426758"/>
              <a:gd name="connsiteY20" fmla="*/ 734814 h 1415485"/>
              <a:gd name="connsiteX21" fmla="*/ 165033 w 3426758"/>
              <a:gd name="connsiteY21" fmla="*/ 734516 h 1415485"/>
              <a:gd name="connsiteX22" fmla="*/ 178053 w 3426758"/>
              <a:gd name="connsiteY22" fmla="*/ 723945 h 1415485"/>
              <a:gd name="connsiteX23" fmla="*/ 220605 w 3426758"/>
              <a:gd name="connsiteY23" fmla="*/ 802288 h 1415485"/>
              <a:gd name="connsiteX24" fmla="*/ 127055 w 3426758"/>
              <a:gd name="connsiteY24" fmla="*/ 649946 h 1415485"/>
              <a:gd name="connsiteX25" fmla="*/ 106438 w 3426758"/>
              <a:gd name="connsiteY25" fmla="*/ 523091 h 1415485"/>
              <a:gd name="connsiteX26" fmla="*/ 140772 w 3426758"/>
              <a:gd name="connsiteY26" fmla="*/ 65839 h 1415485"/>
              <a:gd name="connsiteX27" fmla="*/ 951071 w 3426758"/>
              <a:gd name="connsiteY27" fmla="*/ 106911 h 1415485"/>
              <a:gd name="connsiteX28" fmla="*/ 1365699 w 3426758"/>
              <a:gd name="connsiteY28" fmla="*/ 263111 h 1415485"/>
              <a:gd name="connsiteX0" fmla="*/ 1365699 w 3426758"/>
              <a:gd name="connsiteY0" fmla="*/ 263111 h 1415485"/>
              <a:gd name="connsiteX1" fmla="*/ 2585901 w 3426758"/>
              <a:gd name="connsiteY1" fmla="*/ 307091 h 1415485"/>
              <a:gd name="connsiteX2" fmla="*/ 2670575 w 3426758"/>
              <a:gd name="connsiteY2" fmla="*/ 1019147 h 1415485"/>
              <a:gd name="connsiteX3" fmla="*/ 3264632 w 3426758"/>
              <a:gd name="connsiteY3" fmla="*/ 938104 h 1415485"/>
              <a:gd name="connsiteX4" fmla="*/ 3426758 w 3426758"/>
              <a:gd name="connsiteY4" fmla="*/ 1125018 h 1415485"/>
              <a:gd name="connsiteX5" fmla="*/ 3392601 w 3426758"/>
              <a:gd name="connsiteY5" fmla="*/ 1277607 h 1415485"/>
              <a:gd name="connsiteX6" fmla="*/ 2262739 w 3426758"/>
              <a:gd name="connsiteY6" fmla="*/ 1341685 h 1415485"/>
              <a:gd name="connsiteX7" fmla="*/ 2273246 w 3426758"/>
              <a:gd name="connsiteY7" fmla="*/ 1279602 h 1415485"/>
              <a:gd name="connsiteX8" fmla="*/ 2257481 w 3426758"/>
              <a:gd name="connsiteY8" fmla="*/ 1318248 h 1415485"/>
              <a:gd name="connsiteX9" fmla="*/ 2086691 w 3426758"/>
              <a:gd name="connsiteY9" fmla="*/ 1296292 h 1415485"/>
              <a:gd name="connsiteX10" fmla="*/ 1505994 w 3426758"/>
              <a:gd name="connsiteY10" fmla="*/ 1294094 h 1415485"/>
              <a:gd name="connsiteX11" fmla="*/ 1222214 w 3426758"/>
              <a:gd name="connsiteY11" fmla="*/ 1269485 h 1415485"/>
              <a:gd name="connsiteX12" fmla="*/ 969966 w 3426758"/>
              <a:gd name="connsiteY12" fmla="*/ 1266965 h 1415485"/>
              <a:gd name="connsiteX13" fmla="*/ 699325 w 3426758"/>
              <a:gd name="connsiteY13" fmla="*/ 1228035 h 1415485"/>
              <a:gd name="connsiteX14" fmla="*/ 602102 w 3426758"/>
              <a:gd name="connsiteY14" fmla="*/ 1237735 h 1415485"/>
              <a:gd name="connsiteX15" fmla="*/ 753439 w 3426758"/>
              <a:gd name="connsiteY15" fmla="*/ 1218412 h 1415485"/>
              <a:gd name="connsiteX16" fmla="*/ 525903 w 3426758"/>
              <a:gd name="connsiteY16" fmla="*/ 1260684 h 1415485"/>
              <a:gd name="connsiteX17" fmla="*/ 357736 w 3426758"/>
              <a:gd name="connsiteY17" fmla="*/ 1198086 h 1415485"/>
              <a:gd name="connsiteX18" fmla="*/ 228987 w 3426758"/>
              <a:gd name="connsiteY18" fmla="*/ 927646 h 1415485"/>
              <a:gd name="connsiteX19" fmla="*/ 228988 w 3426758"/>
              <a:gd name="connsiteY19" fmla="*/ 922162 h 1415485"/>
              <a:gd name="connsiteX20" fmla="*/ 159608 w 3426758"/>
              <a:gd name="connsiteY20" fmla="*/ 734814 h 1415485"/>
              <a:gd name="connsiteX21" fmla="*/ 165033 w 3426758"/>
              <a:gd name="connsiteY21" fmla="*/ 734516 h 1415485"/>
              <a:gd name="connsiteX22" fmla="*/ 178053 w 3426758"/>
              <a:gd name="connsiteY22" fmla="*/ 723945 h 1415485"/>
              <a:gd name="connsiteX23" fmla="*/ 127055 w 3426758"/>
              <a:gd name="connsiteY23" fmla="*/ 649946 h 1415485"/>
              <a:gd name="connsiteX24" fmla="*/ 106438 w 3426758"/>
              <a:gd name="connsiteY24" fmla="*/ 523091 h 1415485"/>
              <a:gd name="connsiteX25" fmla="*/ 140772 w 3426758"/>
              <a:gd name="connsiteY25" fmla="*/ 65839 h 1415485"/>
              <a:gd name="connsiteX26" fmla="*/ 951071 w 3426758"/>
              <a:gd name="connsiteY26" fmla="*/ 106911 h 1415485"/>
              <a:gd name="connsiteX27" fmla="*/ 1365699 w 3426758"/>
              <a:gd name="connsiteY27" fmla="*/ 263111 h 1415485"/>
              <a:gd name="connsiteX0" fmla="*/ 1365699 w 3426758"/>
              <a:gd name="connsiteY0" fmla="*/ 263111 h 1415485"/>
              <a:gd name="connsiteX1" fmla="*/ 2585901 w 3426758"/>
              <a:gd name="connsiteY1" fmla="*/ 307091 h 1415485"/>
              <a:gd name="connsiteX2" fmla="*/ 2670575 w 3426758"/>
              <a:gd name="connsiteY2" fmla="*/ 1019147 h 1415485"/>
              <a:gd name="connsiteX3" fmla="*/ 3264632 w 3426758"/>
              <a:gd name="connsiteY3" fmla="*/ 938104 h 1415485"/>
              <a:gd name="connsiteX4" fmla="*/ 3426758 w 3426758"/>
              <a:gd name="connsiteY4" fmla="*/ 1125018 h 1415485"/>
              <a:gd name="connsiteX5" fmla="*/ 3392601 w 3426758"/>
              <a:gd name="connsiteY5" fmla="*/ 1277607 h 1415485"/>
              <a:gd name="connsiteX6" fmla="*/ 2262739 w 3426758"/>
              <a:gd name="connsiteY6" fmla="*/ 1341685 h 1415485"/>
              <a:gd name="connsiteX7" fmla="*/ 2273246 w 3426758"/>
              <a:gd name="connsiteY7" fmla="*/ 1279602 h 1415485"/>
              <a:gd name="connsiteX8" fmla="*/ 2257481 w 3426758"/>
              <a:gd name="connsiteY8" fmla="*/ 1318248 h 1415485"/>
              <a:gd name="connsiteX9" fmla="*/ 2086691 w 3426758"/>
              <a:gd name="connsiteY9" fmla="*/ 1296292 h 1415485"/>
              <a:gd name="connsiteX10" fmla="*/ 1505994 w 3426758"/>
              <a:gd name="connsiteY10" fmla="*/ 1294094 h 1415485"/>
              <a:gd name="connsiteX11" fmla="*/ 1222214 w 3426758"/>
              <a:gd name="connsiteY11" fmla="*/ 1269485 h 1415485"/>
              <a:gd name="connsiteX12" fmla="*/ 969966 w 3426758"/>
              <a:gd name="connsiteY12" fmla="*/ 1266965 h 1415485"/>
              <a:gd name="connsiteX13" fmla="*/ 699325 w 3426758"/>
              <a:gd name="connsiteY13" fmla="*/ 1228035 h 1415485"/>
              <a:gd name="connsiteX14" fmla="*/ 602102 w 3426758"/>
              <a:gd name="connsiteY14" fmla="*/ 1237735 h 1415485"/>
              <a:gd name="connsiteX15" fmla="*/ 753439 w 3426758"/>
              <a:gd name="connsiteY15" fmla="*/ 1218412 h 1415485"/>
              <a:gd name="connsiteX16" fmla="*/ 525903 w 3426758"/>
              <a:gd name="connsiteY16" fmla="*/ 1260684 h 1415485"/>
              <a:gd name="connsiteX17" fmla="*/ 357736 w 3426758"/>
              <a:gd name="connsiteY17" fmla="*/ 1198086 h 1415485"/>
              <a:gd name="connsiteX18" fmla="*/ 228987 w 3426758"/>
              <a:gd name="connsiteY18" fmla="*/ 927646 h 1415485"/>
              <a:gd name="connsiteX19" fmla="*/ 228988 w 3426758"/>
              <a:gd name="connsiteY19" fmla="*/ 922162 h 1415485"/>
              <a:gd name="connsiteX20" fmla="*/ 159608 w 3426758"/>
              <a:gd name="connsiteY20" fmla="*/ 734814 h 1415485"/>
              <a:gd name="connsiteX21" fmla="*/ 165033 w 3426758"/>
              <a:gd name="connsiteY21" fmla="*/ 734516 h 1415485"/>
              <a:gd name="connsiteX22" fmla="*/ 127055 w 3426758"/>
              <a:gd name="connsiteY22" fmla="*/ 649946 h 1415485"/>
              <a:gd name="connsiteX23" fmla="*/ 106438 w 3426758"/>
              <a:gd name="connsiteY23" fmla="*/ 523091 h 1415485"/>
              <a:gd name="connsiteX24" fmla="*/ 140772 w 3426758"/>
              <a:gd name="connsiteY24" fmla="*/ 65839 h 1415485"/>
              <a:gd name="connsiteX25" fmla="*/ 951071 w 3426758"/>
              <a:gd name="connsiteY25" fmla="*/ 106911 h 1415485"/>
              <a:gd name="connsiteX26" fmla="*/ 1365699 w 3426758"/>
              <a:gd name="connsiteY26" fmla="*/ 263111 h 1415485"/>
              <a:gd name="connsiteX0" fmla="*/ 1365699 w 3426758"/>
              <a:gd name="connsiteY0" fmla="*/ 263111 h 1415485"/>
              <a:gd name="connsiteX1" fmla="*/ 2585901 w 3426758"/>
              <a:gd name="connsiteY1" fmla="*/ 307091 h 1415485"/>
              <a:gd name="connsiteX2" fmla="*/ 2670575 w 3426758"/>
              <a:gd name="connsiteY2" fmla="*/ 1019147 h 1415485"/>
              <a:gd name="connsiteX3" fmla="*/ 3264632 w 3426758"/>
              <a:gd name="connsiteY3" fmla="*/ 938104 h 1415485"/>
              <a:gd name="connsiteX4" fmla="*/ 3426758 w 3426758"/>
              <a:gd name="connsiteY4" fmla="*/ 1125018 h 1415485"/>
              <a:gd name="connsiteX5" fmla="*/ 3392601 w 3426758"/>
              <a:gd name="connsiteY5" fmla="*/ 1277607 h 1415485"/>
              <a:gd name="connsiteX6" fmla="*/ 2262739 w 3426758"/>
              <a:gd name="connsiteY6" fmla="*/ 1341685 h 1415485"/>
              <a:gd name="connsiteX7" fmla="*/ 2273246 w 3426758"/>
              <a:gd name="connsiteY7" fmla="*/ 1279602 h 1415485"/>
              <a:gd name="connsiteX8" fmla="*/ 2257481 w 3426758"/>
              <a:gd name="connsiteY8" fmla="*/ 1318248 h 1415485"/>
              <a:gd name="connsiteX9" fmla="*/ 2086691 w 3426758"/>
              <a:gd name="connsiteY9" fmla="*/ 1296292 h 1415485"/>
              <a:gd name="connsiteX10" fmla="*/ 1505994 w 3426758"/>
              <a:gd name="connsiteY10" fmla="*/ 1294094 h 1415485"/>
              <a:gd name="connsiteX11" fmla="*/ 1222214 w 3426758"/>
              <a:gd name="connsiteY11" fmla="*/ 1269485 h 1415485"/>
              <a:gd name="connsiteX12" fmla="*/ 969966 w 3426758"/>
              <a:gd name="connsiteY12" fmla="*/ 1266965 h 1415485"/>
              <a:gd name="connsiteX13" fmla="*/ 699325 w 3426758"/>
              <a:gd name="connsiteY13" fmla="*/ 1228035 h 1415485"/>
              <a:gd name="connsiteX14" fmla="*/ 602102 w 3426758"/>
              <a:gd name="connsiteY14" fmla="*/ 1237735 h 1415485"/>
              <a:gd name="connsiteX15" fmla="*/ 753439 w 3426758"/>
              <a:gd name="connsiteY15" fmla="*/ 1218412 h 1415485"/>
              <a:gd name="connsiteX16" fmla="*/ 525903 w 3426758"/>
              <a:gd name="connsiteY16" fmla="*/ 1260684 h 1415485"/>
              <a:gd name="connsiteX17" fmla="*/ 357736 w 3426758"/>
              <a:gd name="connsiteY17" fmla="*/ 1198086 h 1415485"/>
              <a:gd name="connsiteX18" fmla="*/ 228987 w 3426758"/>
              <a:gd name="connsiteY18" fmla="*/ 927646 h 1415485"/>
              <a:gd name="connsiteX19" fmla="*/ 228988 w 3426758"/>
              <a:gd name="connsiteY19" fmla="*/ 922162 h 1415485"/>
              <a:gd name="connsiteX20" fmla="*/ 159608 w 3426758"/>
              <a:gd name="connsiteY20" fmla="*/ 734814 h 1415485"/>
              <a:gd name="connsiteX21" fmla="*/ 127055 w 3426758"/>
              <a:gd name="connsiteY21" fmla="*/ 649946 h 1415485"/>
              <a:gd name="connsiteX22" fmla="*/ 106438 w 3426758"/>
              <a:gd name="connsiteY22" fmla="*/ 523091 h 1415485"/>
              <a:gd name="connsiteX23" fmla="*/ 140772 w 3426758"/>
              <a:gd name="connsiteY23" fmla="*/ 65839 h 1415485"/>
              <a:gd name="connsiteX24" fmla="*/ 951071 w 3426758"/>
              <a:gd name="connsiteY24" fmla="*/ 106911 h 1415485"/>
              <a:gd name="connsiteX25" fmla="*/ 1365699 w 3426758"/>
              <a:gd name="connsiteY25" fmla="*/ 263111 h 1415485"/>
              <a:gd name="connsiteX0" fmla="*/ 1365699 w 3426758"/>
              <a:gd name="connsiteY0" fmla="*/ 263111 h 1415485"/>
              <a:gd name="connsiteX1" fmla="*/ 2585901 w 3426758"/>
              <a:gd name="connsiteY1" fmla="*/ 307091 h 1415485"/>
              <a:gd name="connsiteX2" fmla="*/ 2670575 w 3426758"/>
              <a:gd name="connsiteY2" fmla="*/ 1019147 h 1415485"/>
              <a:gd name="connsiteX3" fmla="*/ 3264632 w 3426758"/>
              <a:gd name="connsiteY3" fmla="*/ 938104 h 1415485"/>
              <a:gd name="connsiteX4" fmla="*/ 3426758 w 3426758"/>
              <a:gd name="connsiteY4" fmla="*/ 1125018 h 1415485"/>
              <a:gd name="connsiteX5" fmla="*/ 3392601 w 3426758"/>
              <a:gd name="connsiteY5" fmla="*/ 1277607 h 1415485"/>
              <a:gd name="connsiteX6" fmla="*/ 2262739 w 3426758"/>
              <a:gd name="connsiteY6" fmla="*/ 1341685 h 1415485"/>
              <a:gd name="connsiteX7" fmla="*/ 2273246 w 3426758"/>
              <a:gd name="connsiteY7" fmla="*/ 1279602 h 1415485"/>
              <a:gd name="connsiteX8" fmla="*/ 2257481 w 3426758"/>
              <a:gd name="connsiteY8" fmla="*/ 1318248 h 1415485"/>
              <a:gd name="connsiteX9" fmla="*/ 2086691 w 3426758"/>
              <a:gd name="connsiteY9" fmla="*/ 1296292 h 1415485"/>
              <a:gd name="connsiteX10" fmla="*/ 1505994 w 3426758"/>
              <a:gd name="connsiteY10" fmla="*/ 1294094 h 1415485"/>
              <a:gd name="connsiteX11" fmla="*/ 1222214 w 3426758"/>
              <a:gd name="connsiteY11" fmla="*/ 1269485 h 1415485"/>
              <a:gd name="connsiteX12" fmla="*/ 969966 w 3426758"/>
              <a:gd name="connsiteY12" fmla="*/ 1266965 h 1415485"/>
              <a:gd name="connsiteX13" fmla="*/ 699325 w 3426758"/>
              <a:gd name="connsiteY13" fmla="*/ 1228035 h 1415485"/>
              <a:gd name="connsiteX14" fmla="*/ 602102 w 3426758"/>
              <a:gd name="connsiteY14" fmla="*/ 1237735 h 1415485"/>
              <a:gd name="connsiteX15" fmla="*/ 753439 w 3426758"/>
              <a:gd name="connsiteY15" fmla="*/ 1218412 h 1415485"/>
              <a:gd name="connsiteX16" fmla="*/ 525903 w 3426758"/>
              <a:gd name="connsiteY16" fmla="*/ 1260684 h 1415485"/>
              <a:gd name="connsiteX17" fmla="*/ 357736 w 3426758"/>
              <a:gd name="connsiteY17" fmla="*/ 1198086 h 1415485"/>
              <a:gd name="connsiteX18" fmla="*/ 228987 w 3426758"/>
              <a:gd name="connsiteY18" fmla="*/ 927646 h 1415485"/>
              <a:gd name="connsiteX19" fmla="*/ 228988 w 3426758"/>
              <a:gd name="connsiteY19" fmla="*/ 922162 h 1415485"/>
              <a:gd name="connsiteX20" fmla="*/ 127055 w 3426758"/>
              <a:gd name="connsiteY20" fmla="*/ 649946 h 1415485"/>
              <a:gd name="connsiteX21" fmla="*/ 106438 w 3426758"/>
              <a:gd name="connsiteY21" fmla="*/ 523091 h 1415485"/>
              <a:gd name="connsiteX22" fmla="*/ 140772 w 3426758"/>
              <a:gd name="connsiteY22" fmla="*/ 65839 h 1415485"/>
              <a:gd name="connsiteX23" fmla="*/ 951071 w 3426758"/>
              <a:gd name="connsiteY23" fmla="*/ 106911 h 1415485"/>
              <a:gd name="connsiteX24" fmla="*/ 1365699 w 3426758"/>
              <a:gd name="connsiteY24" fmla="*/ 263111 h 1415485"/>
              <a:gd name="connsiteX0" fmla="*/ 1238644 w 3299703"/>
              <a:gd name="connsiteY0" fmla="*/ 263111 h 1415485"/>
              <a:gd name="connsiteX1" fmla="*/ 2458846 w 3299703"/>
              <a:gd name="connsiteY1" fmla="*/ 307091 h 1415485"/>
              <a:gd name="connsiteX2" fmla="*/ 2543520 w 3299703"/>
              <a:gd name="connsiteY2" fmla="*/ 1019147 h 1415485"/>
              <a:gd name="connsiteX3" fmla="*/ 3137577 w 3299703"/>
              <a:gd name="connsiteY3" fmla="*/ 938104 h 1415485"/>
              <a:gd name="connsiteX4" fmla="*/ 3299703 w 3299703"/>
              <a:gd name="connsiteY4" fmla="*/ 1125018 h 1415485"/>
              <a:gd name="connsiteX5" fmla="*/ 3265546 w 3299703"/>
              <a:gd name="connsiteY5" fmla="*/ 1277607 h 1415485"/>
              <a:gd name="connsiteX6" fmla="*/ 2135684 w 3299703"/>
              <a:gd name="connsiteY6" fmla="*/ 1341685 h 1415485"/>
              <a:gd name="connsiteX7" fmla="*/ 2146191 w 3299703"/>
              <a:gd name="connsiteY7" fmla="*/ 1279602 h 1415485"/>
              <a:gd name="connsiteX8" fmla="*/ 2130426 w 3299703"/>
              <a:gd name="connsiteY8" fmla="*/ 1318248 h 1415485"/>
              <a:gd name="connsiteX9" fmla="*/ 1959636 w 3299703"/>
              <a:gd name="connsiteY9" fmla="*/ 1296292 h 1415485"/>
              <a:gd name="connsiteX10" fmla="*/ 1378939 w 3299703"/>
              <a:gd name="connsiteY10" fmla="*/ 1294094 h 1415485"/>
              <a:gd name="connsiteX11" fmla="*/ 1095159 w 3299703"/>
              <a:gd name="connsiteY11" fmla="*/ 1269485 h 1415485"/>
              <a:gd name="connsiteX12" fmla="*/ 842911 w 3299703"/>
              <a:gd name="connsiteY12" fmla="*/ 1266965 h 1415485"/>
              <a:gd name="connsiteX13" fmla="*/ 572270 w 3299703"/>
              <a:gd name="connsiteY13" fmla="*/ 1228035 h 1415485"/>
              <a:gd name="connsiteX14" fmla="*/ 475047 w 3299703"/>
              <a:gd name="connsiteY14" fmla="*/ 1237735 h 1415485"/>
              <a:gd name="connsiteX15" fmla="*/ 626384 w 3299703"/>
              <a:gd name="connsiteY15" fmla="*/ 1218412 h 1415485"/>
              <a:gd name="connsiteX16" fmla="*/ 398848 w 3299703"/>
              <a:gd name="connsiteY16" fmla="*/ 1260684 h 1415485"/>
              <a:gd name="connsiteX17" fmla="*/ 230681 w 3299703"/>
              <a:gd name="connsiteY17" fmla="*/ 1198086 h 1415485"/>
              <a:gd name="connsiteX18" fmla="*/ 101932 w 3299703"/>
              <a:gd name="connsiteY18" fmla="*/ 927646 h 1415485"/>
              <a:gd name="connsiteX19" fmla="*/ 101933 w 3299703"/>
              <a:gd name="connsiteY19" fmla="*/ 922162 h 1415485"/>
              <a:gd name="connsiteX20" fmla="*/ 0 w 3299703"/>
              <a:gd name="connsiteY20" fmla="*/ 649946 h 1415485"/>
              <a:gd name="connsiteX21" fmla="*/ 13717 w 3299703"/>
              <a:gd name="connsiteY21" fmla="*/ 65839 h 1415485"/>
              <a:gd name="connsiteX22" fmla="*/ 824016 w 3299703"/>
              <a:gd name="connsiteY22" fmla="*/ 106911 h 1415485"/>
              <a:gd name="connsiteX23" fmla="*/ 1238644 w 3299703"/>
              <a:gd name="connsiteY23" fmla="*/ 263111 h 1415485"/>
              <a:gd name="connsiteX0" fmla="*/ 1238644 w 3299703"/>
              <a:gd name="connsiteY0" fmla="*/ 296004 h 1448378"/>
              <a:gd name="connsiteX1" fmla="*/ 2458846 w 3299703"/>
              <a:gd name="connsiteY1" fmla="*/ 339984 h 1448378"/>
              <a:gd name="connsiteX2" fmla="*/ 2543520 w 3299703"/>
              <a:gd name="connsiteY2" fmla="*/ 1052040 h 1448378"/>
              <a:gd name="connsiteX3" fmla="*/ 3137577 w 3299703"/>
              <a:gd name="connsiteY3" fmla="*/ 970997 h 1448378"/>
              <a:gd name="connsiteX4" fmla="*/ 3299703 w 3299703"/>
              <a:gd name="connsiteY4" fmla="*/ 1157911 h 1448378"/>
              <a:gd name="connsiteX5" fmla="*/ 3265546 w 3299703"/>
              <a:gd name="connsiteY5" fmla="*/ 1310500 h 1448378"/>
              <a:gd name="connsiteX6" fmla="*/ 2135684 w 3299703"/>
              <a:gd name="connsiteY6" fmla="*/ 1374578 h 1448378"/>
              <a:gd name="connsiteX7" fmla="*/ 2146191 w 3299703"/>
              <a:gd name="connsiteY7" fmla="*/ 1312495 h 1448378"/>
              <a:gd name="connsiteX8" fmla="*/ 2130426 w 3299703"/>
              <a:gd name="connsiteY8" fmla="*/ 1351141 h 1448378"/>
              <a:gd name="connsiteX9" fmla="*/ 1959636 w 3299703"/>
              <a:gd name="connsiteY9" fmla="*/ 1329185 h 1448378"/>
              <a:gd name="connsiteX10" fmla="*/ 1378939 w 3299703"/>
              <a:gd name="connsiteY10" fmla="*/ 1326987 h 1448378"/>
              <a:gd name="connsiteX11" fmla="*/ 1095159 w 3299703"/>
              <a:gd name="connsiteY11" fmla="*/ 1302378 h 1448378"/>
              <a:gd name="connsiteX12" fmla="*/ 842911 w 3299703"/>
              <a:gd name="connsiteY12" fmla="*/ 1299858 h 1448378"/>
              <a:gd name="connsiteX13" fmla="*/ 572270 w 3299703"/>
              <a:gd name="connsiteY13" fmla="*/ 1260928 h 1448378"/>
              <a:gd name="connsiteX14" fmla="*/ 475047 w 3299703"/>
              <a:gd name="connsiteY14" fmla="*/ 1270628 h 1448378"/>
              <a:gd name="connsiteX15" fmla="*/ 626384 w 3299703"/>
              <a:gd name="connsiteY15" fmla="*/ 1251305 h 1448378"/>
              <a:gd name="connsiteX16" fmla="*/ 398848 w 3299703"/>
              <a:gd name="connsiteY16" fmla="*/ 1293577 h 1448378"/>
              <a:gd name="connsiteX17" fmla="*/ 230681 w 3299703"/>
              <a:gd name="connsiteY17" fmla="*/ 1230979 h 1448378"/>
              <a:gd name="connsiteX18" fmla="*/ 101932 w 3299703"/>
              <a:gd name="connsiteY18" fmla="*/ 960539 h 1448378"/>
              <a:gd name="connsiteX19" fmla="*/ 101933 w 3299703"/>
              <a:gd name="connsiteY19" fmla="*/ 955055 h 1448378"/>
              <a:gd name="connsiteX20" fmla="*/ 0 w 3299703"/>
              <a:gd name="connsiteY20" fmla="*/ 682839 h 1448378"/>
              <a:gd name="connsiteX21" fmla="*/ 13717 w 3299703"/>
              <a:gd name="connsiteY21" fmla="*/ 98732 h 1448378"/>
              <a:gd name="connsiteX22" fmla="*/ 719879 w 3299703"/>
              <a:gd name="connsiteY22" fmla="*/ 90447 h 1448378"/>
              <a:gd name="connsiteX23" fmla="*/ 824016 w 3299703"/>
              <a:gd name="connsiteY23" fmla="*/ 139804 h 1448378"/>
              <a:gd name="connsiteX24" fmla="*/ 1238644 w 3299703"/>
              <a:gd name="connsiteY24" fmla="*/ 296004 h 1448378"/>
              <a:gd name="connsiteX0" fmla="*/ 1238644 w 3299703"/>
              <a:gd name="connsiteY0" fmla="*/ 296004 h 1448378"/>
              <a:gd name="connsiteX1" fmla="*/ 2458846 w 3299703"/>
              <a:gd name="connsiteY1" fmla="*/ 339984 h 1448378"/>
              <a:gd name="connsiteX2" fmla="*/ 2543520 w 3299703"/>
              <a:gd name="connsiteY2" fmla="*/ 1052040 h 1448378"/>
              <a:gd name="connsiteX3" fmla="*/ 3137577 w 3299703"/>
              <a:gd name="connsiteY3" fmla="*/ 970997 h 1448378"/>
              <a:gd name="connsiteX4" fmla="*/ 3299703 w 3299703"/>
              <a:gd name="connsiteY4" fmla="*/ 1157911 h 1448378"/>
              <a:gd name="connsiteX5" fmla="*/ 3265546 w 3299703"/>
              <a:gd name="connsiteY5" fmla="*/ 1310500 h 1448378"/>
              <a:gd name="connsiteX6" fmla="*/ 2135684 w 3299703"/>
              <a:gd name="connsiteY6" fmla="*/ 1374578 h 1448378"/>
              <a:gd name="connsiteX7" fmla="*/ 2146191 w 3299703"/>
              <a:gd name="connsiteY7" fmla="*/ 1312495 h 1448378"/>
              <a:gd name="connsiteX8" fmla="*/ 2130426 w 3299703"/>
              <a:gd name="connsiteY8" fmla="*/ 1351141 h 1448378"/>
              <a:gd name="connsiteX9" fmla="*/ 1959636 w 3299703"/>
              <a:gd name="connsiteY9" fmla="*/ 1329185 h 1448378"/>
              <a:gd name="connsiteX10" fmla="*/ 1378939 w 3299703"/>
              <a:gd name="connsiteY10" fmla="*/ 1326987 h 1448378"/>
              <a:gd name="connsiteX11" fmla="*/ 1095159 w 3299703"/>
              <a:gd name="connsiteY11" fmla="*/ 1302378 h 1448378"/>
              <a:gd name="connsiteX12" fmla="*/ 842911 w 3299703"/>
              <a:gd name="connsiteY12" fmla="*/ 1299858 h 1448378"/>
              <a:gd name="connsiteX13" fmla="*/ 572270 w 3299703"/>
              <a:gd name="connsiteY13" fmla="*/ 1260928 h 1448378"/>
              <a:gd name="connsiteX14" fmla="*/ 475047 w 3299703"/>
              <a:gd name="connsiteY14" fmla="*/ 1270628 h 1448378"/>
              <a:gd name="connsiteX15" fmla="*/ 626384 w 3299703"/>
              <a:gd name="connsiteY15" fmla="*/ 1251305 h 1448378"/>
              <a:gd name="connsiteX16" fmla="*/ 398848 w 3299703"/>
              <a:gd name="connsiteY16" fmla="*/ 1293577 h 1448378"/>
              <a:gd name="connsiteX17" fmla="*/ 230681 w 3299703"/>
              <a:gd name="connsiteY17" fmla="*/ 1230979 h 1448378"/>
              <a:gd name="connsiteX18" fmla="*/ 101932 w 3299703"/>
              <a:gd name="connsiteY18" fmla="*/ 960539 h 1448378"/>
              <a:gd name="connsiteX19" fmla="*/ 101933 w 3299703"/>
              <a:gd name="connsiteY19" fmla="*/ 955055 h 1448378"/>
              <a:gd name="connsiteX20" fmla="*/ 0 w 3299703"/>
              <a:gd name="connsiteY20" fmla="*/ 682839 h 1448378"/>
              <a:gd name="connsiteX21" fmla="*/ 97268 w 3299703"/>
              <a:gd name="connsiteY21" fmla="*/ 98732 h 1448378"/>
              <a:gd name="connsiteX22" fmla="*/ 719879 w 3299703"/>
              <a:gd name="connsiteY22" fmla="*/ 90447 h 1448378"/>
              <a:gd name="connsiteX23" fmla="*/ 824016 w 3299703"/>
              <a:gd name="connsiteY23" fmla="*/ 139804 h 1448378"/>
              <a:gd name="connsiteX24" fmla="*/ 1238644 w 3299703"/>
              <a:gd name="connsiteY24" fmla="*/ 296004 h 1448378"/>
              <a:gd name="connsiteX0" fmla="*/ 1238644 w 3299703"/>
              <a:gd name="connsiteY0" fmla="*/ 296004 h 1448378"/>
              <a:gd name="connsiteX1" fmla="*/ 2458846 w 3299703"/>
              <a:gd name="connsiteY1" fmla="*/ 339984 h 1448378"/>
              <a:gd name="connsiteX2" fmla="*/ 2543520 w 3299703"/>
              <a:gd name="connsiteY2" fmla="*/ 1052040 h 1448378"/>
              <a:gd name="connsiteX3" fmla="*/ 3137577 w 3299703"/>
              <a:gd name="connsiteY3" fmla="*/ 970997 h 1448378"/>
              <a:gd name="connsiteX4" fmla="*/ 3299703 w 3299703"/>
              <a:gd name="connsiteY4" fmla="*/ 1157911 h 1448378"/>
              <a:gd name="connsiteX5" fmla="*/ 3265546 w 3299703"/>
              <a:gd name="connsiteY5" fmla="*/ 1310500 h 1448378"/>
              <a:gd name="connsiteX6" fmla="*/ 2135684 w 3299703"/>
              <a:gd name="connsiteY6" fmla="*/ 1374578 h 1448378"/>
              <a:gd name="connsiteX7" fmla="*/ 2146191 w 3299703"/>
              <a:gd name="connsiteY7" fmla="*/ 1312495 h 1448378"/>
              <a:gd name="connsiteX8" fmla="*/ 2130426 w 3299703"/>
              <a:gd name="connsiteY8" fmla="*/ 1351141 h 1448378"/>
              <a:gd name="connsiteX9" fmla="*/ 1959636 w 3299703"/>
              <a:gd name="connsiteY9" fmla="*/ 1329185 h 1448378"/>
              <a:gd name="connsiteX10" fmla="*/ 1378939 w 3299703"/>
              <a:gd name="connsiteY10" fmla="*/ 1326987 h 1448378"/>
              <a:gd name="connsiteX11" fmla="*/ 1095159 w 3299703"/>
              <a:gd name="connsiteY11" fmla="*/ 1302378 h 1448378"/>
              <a:gd name="connsiteX12" fmla="*/ 842911 w 3299703"/>
              <a:gd name="connsiteY12" fmla="*/ 1299858 h 1448378"/>
              <a:gd name="connsiteX13" fmla="*/ 572270 w 3299703"/>
              <a:gd name="connsiteY13" fmla="*/ 1260928 h 1448378"/>
              <a:gd name="connsiteX14" fmla="*/ 475047 w 3299703"/>
              <a:gd name="connsiteY14" fmla="*/ 1270628 h 1448378"/>
              <a:gd name="connsiteX15" fmla="*/ 398848 w 3299703"/>
              <a:gd name="connsiteY15" fmla="*/ 1293577 h 1448378"/>
              <a:gd name="connsiteX16" fmla="*/ 230681 w 3299703"/>
              <a:gd name="connsiteY16" fmla="*/ 1230979 h 1448378"/>
              <a:gd name="connsiteX17" fmla="*/ 101932 w 3299703"/>
              <a:gd name="connsiteY17" fmla="*/ 960539 h 1448378"/>
              <a:gd name="connsiteX18" fmla="*/ 101933 w 3299703"/>
              <a:gd name="connsiteY18" fmla="*/ 955055 h 1448378"/>
              <a:gd name="connsiteX19" fmla="*/ 0 w 3299703"/>
              <a:gd name="connsiteY19" fmla="*/ 682839 h 1448378"/>
              <a:gd name="connsiteX20" fmla="*/ 97268 w 3299703"/>
              <a:gd name="connsiteY20" fmla="*/ 98732 h 1448378"/>
              <a:gd name="connsiteX21" fmla="*/ 719879 w 3299703"/>
              <a:gd name="connsiteY21" fmla="*/ 90447 h 1448378"/>
              <a:gd name="connsiteX22" fmla="*/ 824016 w 3299703"/>
              <a:gd name="connsiteY22" fmla="*/ 139804 h 1448378"/>
              <a:gd name="connsiteX23" fmla="*/ 1238644 w 3299703"/>
              <a:gd name="connsiteY23" fmla="*/ 296004 h 1448378"/>
              <a:gd name="connsiteX0" fmla="*/ 1238644 w 3299703"/>
              <a:gd name="connsiteY0" fmla="*/ 296004 h 1448378"/>
              <a:gd name="connsiteX1" fmla="*/ 2458846 w 3299703"/>
              <a:gd name="connsiteY1" fmla="*/ 339984 h 1448378"/>
              <a:gd name="connsiteX2" fmla="*/ 2543520 w 3299703"/>
              <a:gd name="connsiteY2" fmla="*/ 1052040 h 1448378"/>
              <a:gd name="connsiteX3" fmla="*/ 3137577 w 3299703"/>
              <a:gd name="connsiteY3" fmla="*/ 970997 h 1448378"/>
              <a:gd name="connsiteX4" fmla="*/ 3299703 w 3299703"/>
              <a:gd name="connsiteY4" fmla="*/ 1157911 h 1448378"/>
              <a:gd name="connsiteX5" fmla="*/ 3265546 w 3299703"/>
              <a:gd name="connsiteY5" fmla="*/ 1310500 h 1448378"/>
              <a:gd name="connsiteX6" fmla="*/ 2135684 w 3299703"/>
              <a:gd name="connsiteY6" fmla="*/ 1374578 h 1448378"/>
              <a:gd name="connsiteX7" fmla="*/ 2146191 w 3299703"/>
              <a:gd name="connsiteY7" fmla="*/ 1312495 h 1448378"/>
              <a:gd name="connsiteX8" fmla="*/ 2130426 w 3299703"/>
              <a:gd name="connsiteY8" fmla="*/ 1351141 h 1448378"/>
              <a:gd name="connsiteX9" fmla="*/ 1959636 w 3299703"/>
              <a:gd name="connsiteY9" fmla="*/ 1329185 h 1448378"/>
              <a:gd name="connsiteX10" fmla="*/ 1378939 w 3299703"/>
              <a:gd name="connsiteY10" fmla="*/ 1326987 h 1448378"/>
              <a:gd name="connsiteX11" fmla="*/ 1095159 w 3299703"/>
              <a:gd name="connsiteY11" fmla="*/ 1302378 h 1448378"/>
              <a:gd name="connsiteX12" fmla="*/ 842911 w 3299703"/>
              <a:gd name="connsiteY12" fmla="*/ 1299858 h 1448378"/>
              <a:gd name="connsiteX13" fmla="*/ 475047 w 3299703"/>
              <a:gd name="connsiteY13" fmla="*/ 1270628 h 1448378"/>
              <a:gd name="connsiteX14" fmla="*/ 398848 w 3299703"/>
              <a:gd name="connsiteY14" fmla="*/ 1293577 h 1448378"/>
              <a:gd name="connsiteX15" fmla="*/ 230681 w 3299703"/>
              <a:gd name="connsiteY15" fmla="*/ 1230979 h 1448378"/>
              <a:gd name="connsiteX16" fmla="*/ 101932 w 3299703"/>
              <a:gd name="connsiteY16" fmla="*/ 960539 h 1448378"/>
              <a:gd name="connsiteX17" fmla="*/ 101933 w 3299703"/>
              <a:gd name="connsiteY17" fmla="*/ 955055 h 1448378"/>
              <a:gd name="connsiteX18" fmla="*/ 0 w 3299703"/>
              <a:gd name="connsiteY18" fmla="*/ 682839 h 1448378"/>
              <a:gd name="connsiteX19" fmla="*/ 97268 w 3299703"/>
              <a:gd name="connsiteY19" fmla="*/ 98732 h 1448378"/>
              <a:gd name="connsiteX20" fmla="*/ 719879 w 3299703"/>
              <a:gd name="connsiteY20" fmla="*/ 90447 h 1448378"/>
              <a:gd name="connsiteX21" fmla="*/ 824016 w 3299703"/>
              <a:gd name="connsiteY21" fmla="*/ 139804 h 1448378"/>
              <a:gd name="connsiteX22" fmla="*/ 1238644 w 3299703"/>
              <a:gd name="connsiteY22" fmla="*/ 296004 h 1448378"/>
              <a:gd name="connsiteX0" fmla="*/ 1238644 w 3299703"/>
              <a:gd name="connsiteY0" fmla="*/ 296004 h 1448378"/>
              <a:gd name="connsiteX1" fmla="*/ 2458846 w 3299703"/>
              <a:gd name="connsiteY1" fmla="*/ 339984 h 1448378"/>
              <a:gd name="connsiteX2" fmla="*/ 2543520 w 3299703"/>
              <a:gd name="connsiteY2" fmla="*/ 1052040 h 1448378"/>
              <a:gd name="connsiteX3" fmla="*/ 3137577 w 3299703"/>
              <a:gd name="connsiteY3" fmla="*/ 970997 h 1448378"/>
              <a:gd name="connsiteX4" fmla="*/ 3299703 w 3299703"/>
              <a:gd name="connsiteY4" fmla="*/ 1157911 h 1448378"/>
              <a:gd name="connsiteX5" fmla="*/ 3265546 w 3299703"/>
              <a:gd name="connsiteY5" fmla="*/ 1310500 h 1448378"/>
              <a:gd name="connsiteX6" fmla="*/ 2135684 w 3299703"/>
              <a:gd name="connsiteY6" fmla="*/ 1374578 h 1448378"/>
              <a:gd name="connsiteX7" fmla="*/ 2146191 w 3299703"/>
              <a:gd name="connsiteY7" fmla="*/ 1312495 h 1448378"/>
              <a:gd name="connsiteX8" fmla="*/ 2130426 w 3299703"/>
              <a:gd name="connsiteY8" fmla="*/ 1351141 h 1448378"/>
              <a:gd name="connsiteX9" fmla="*/ 1959636 w 3299703"/>
              <a:gd name="connsiteY9" fmla="*/ 1329185 h 1448378"/>
              <a:gd name="connsiteX10" fmla="*/ 1378939 w 3299703"/>
              <a:gd name="connsiteY10" fmla="*/ 1326987 h 1448378"/>
              <a:gd name="connsiteX11" fmla="*/ 1095159 w 3299703"/>
              <a:gd name="connsiteY11" fmla="*/ 1302378 h 1448378"/>
              <a:gd name="connsiteX12" fmla="*/ 842911 w 3299703"/>
              <a:gd name="connsiteY12" fmla="*/ 1299858 h 1448378"/>
              <a:gd name="connsiteX13" fmla="*/ 398848 w 3299703"/>
              <a:gd name="connsiteY13" fmla="*/ 1293577 h 1448378"/>
              <a:gd name="connsiteX14" fmla="*/ 230681 w 3299703"/>
              <a:gd name="connsiteY14" fmla="*/ 1230979 h 1448378"/>
              <a:gd name="connsiteX15" fmla="*/ 101932 w 3299703"/>
              <a:gd name="connsiteY15" fmla="*/ 960539 h 1448378"/>
              <a:gd name="connsiteX16" fmla="*/ 101933 w 3299703"/>
              <a:gd name="connsiteY16" fmla="*/ 955055 h 1448378"/>
              <a:gd name="connsiteX17" fmla="*/ 0 w 3299703"/>
              <a:gd name="connsiteY17" fmla="*/ 682839 h 1448378"/>
              <a:gd name="connsiteX18" fmla="*/ 97268 w 3299703"/>
              <a:gd name="connsiteY18" fmla="*/ 98732 h 1448378"/>
              <a:gd name="connsiteX19" fmla="*/ 719879 w 3299703"/>
              <a:gd name="connsiteY19" fmla="*/ 90447 h 1448378"/>
              <a:gd name="connsiteX20" fmla="*/ 824016 w 3299703"/>
              <a:gd name="connsiteY20" fmla="*/ 139804 h 1448378"/>
              <a:gd name="connsiteX21" fmla="*/ 1238644 w 3299703"/>
              <a:gd name="connsiteY21" fmla="*/ 296004 h 1448378"/>
              <a:gd name="connsiteX0" fmla="*/ 1238644 w 3299703"/>
              <a:gd name="connsiteY0" fmla="*/ 296004 h 1448378"/>
              <a:gd name="connsiteX1" fmla="*/ 2458846 w 3299703"/>
              <a:gd name="connsiteY1" fmla="*/ 339984 h 1448378"/>
              <a:gd name="connsiteX2" fmla="*/ 2543520 w 3299703"/>
              <a:gd name="connsiteY2" fmla="*/ 1052040 h 1448378"/>
              <a:gd name="connsiteX3" fmla="*/ 3137577 w 3299703"/>
              <a:gd name="connsiteY3" fmla="*/ 970997 h 1448378"/>
              <a:gd name="connsiteX4" fmla="*/ 3299703 w 3299703"/>
              <a:gd name="connsiteY4" fmla="*/ 1157911 h 1448378"/>
              <a:gd name="connsiteX5" fmla="*/ 3265546 w 3299703"/>
              <a:gd name="connsiteY5" fmla="*/ 1310500 h 1448378"/>
              <a:gd name="connsiteX6" fmla="*/ 2135684 w 3299703"/>
              <a:gd name="connsiteY6" fmla="*/ 1374578 h 1448378"/>
              <a:gd name="connsiteX7" fmla="*/ 2146191 w 3299703"/>
              <a:gd name="connsiteY7" fmla="*/ 1312495 h 1448378"/>
              <a:gd name="connsiteX8" fmla="*/ 2130426 w 3299703"/>
              <a:gd name="connsiteY8" fmla="*/ 1351141 h 1448378"/>
              <a:gd name="connsiteX9" fmla="*/ 1959636 w 3299703"/>
              <a:gd name="connsiteY9" fmla="*/ 1329185 h 1448378"/>
              <a:gd name="connsiteX10" fmla="*/ 1546041 w 3299703"/>
              <a:gd name="connsiteY10" fmla="*/ 1326987 h 1448378"/>
              <a:gd name="connsiteX11" fmla="*/ 1095159 w 3299703"/>
              <a:gd name="connsiteY11" fmla="*/ 1302378 h 1448378"/>
              <a:gd name="connsiteX12" fmla="*/ 842911 w 3299703"/>
              <a:gd name="connsiteY12" fmla="*/ 1299858 h 1448378"/>
              <a:gd name="connsiteX13" fmla="*/ 398848 w 3299703"/>
              <a:gd name="connsiteY13" fmla="*/ 1293577 h 1448378"/>
              <a:gd name="connsiteX14" fmla="*/ 230681 w 3299703"/>
              <a:gd name="connsiteY14" fmla="*/ 1230979 h 1448378"/>
              <a:gd name="connsiteX15" fmla="*/ 101932 w 3299703"/>
              <a:gd name="connsiteY15" fmla="*/ 960539 h 1448378"/>
              <a:gd name="connsiteX16" fmla="*/ 101933 w 3299703"/>
              <a:gd name="connsiteY16" fmla="*/ 955055 h 1448378"/>
              <a:gd name="connsiteX17" fmla="*/ 0 w 3299703"/>
              <a:gd name="connsiteY17" fmla="*/ 682839 h 1448378"/>
              <a:gd name="connsiteX18" fmla="*/ 97268 w 3299703"/>
              <a:gd name="connsiteY18" fmla="*/ 98732 h 1448378"/>
              <a:gd name="connsiteX19" fmla="*/ 719879 w 3299703"/>
              <a:gd name="connsiteY19" fmla="*/ 90447 h 1448378"/>
              <a:gd name="connsiteX20" fmla="*/ 824016 w 3299703"/>
              <a:gd name="connsiteY20" fmla="*/ 139804 h 1448378"/>
              <a:gd name="connsiteX21" fmla="*/ 1238644 w 3299703"/>
              <a:gd name="connsiteY21" fmla="*/ 296004 h 1448378"/>
              <a:gd name="connsiteX0" fmla="*/ 1238644 w 3299703"/>
              <a:gd name="connsiteY0" fmla="*/ 296004 h 1448378"/>
              <a:gd name="connsiteX1" fmla="*/ 2458846 w 3299703"/>
              <a:gd name="connsiteY1" fmla="*/ 339984 h 1448378"/>
              <a:gd name="connsiteX2" fmla="*/ 2543520 w 3299703"/>
              <a:gd name="connsiteY2" fmla="*/ 1052040 h 1448378"/>
              <a:gd name="connsiteX3" fmla="*/ 3137577 w 3299703"/>
              <a:gd name="connsiteY3" fmla="*/ 970997 h 1448378"/>
              <a:gd name="connsiteX4" fmla="*/ 3299703 w 3299703"/>
              <a:gd name="connsiteY4" fmla="*/ 1157911 h 1448378"/>
              <a:gd name="connsiteX5" fmla="*/ 3265546 w 3299703"/>
              <a:gd name="connsiteY5" fmla="*/ 1310500 h 1448378"/>
              <a:gd name="connsiteX6" fmla="*/ 2135684 w 3299703"/>
              <a:gd name="connsiteY6" fmla="*/ 1374578 h 1448378"/>
              <a:gd name="connsiteX7" fmla="*/ 2146191 w 3299703"/>
              <a:gd name="connsiteY7" fmla="*/ 1312495 h 1448378"/>
              <a:gd name="connsiteX8" fmla="*/ 2130426 w 3299703"/>
              <a:gd name="connsiteY8" fmla="*/ 1351141 h 1448378"/>
              <a:gd name="connsiteX9" fmla="*/ 1959636 w 3299703"/>
              <a:gd name="connsiteY9" fmla="*/ 1329185 h 1448378"/>
              <a:gd name="connsiteX10" fmla="*/ 1546041 w 3299703"/>
              <a:gd name="connsiteY10" fmla="*/ 1191322 h 1448378"/>
              <a:gd name="connsiteX11" fmla="*/ 1095159 w 3299703"/>
              <a:gd name="connsiteY11" fmla="*/ 1302378 h 1448378"/>
              <a:gd name="connsiteX12" fmla="*/ 842911 w 3299703"/>
              <a:gd name="connsiteY12" fmla="*/ 1299858 h 1448378"/>
              <a:gd name="connsiteX13" fmla="*/ 398848 w 3299703"/>
              <a:gd name="connsiteY13" fmla="*/ 1293577 h 1448378"/>
              <a:gd name="connsiteX14" fmla="*/ 230681 w 3299703"/>
              <a:gd name="connsiteY14" fmla="*/ 1230979 h 1448378"/>
              <a:gd name="connsiteX15" fmla="*/ 101932 w 3299703"/>
              <a:gd name="connsiteY15" fmla="*/ 960539 h 1448378"/>
              <a:gd name="connsiteX16" fmla="*/ 101933 w 3299703"/>
              <a:gd name="connsiteY16" fmla="*/ 955055 h 1448378"/>
              <a:gd name="connsiteX17" fmla="*/ 0 w 3299703"/>
              <a:gd name="connsiteY17" fmla="*/ 682839 h 1448378"/>
              <a:gd name="connsiteX18" fmla="*/ 97268 w 3299703"/>
              <a:gd name="connsiteY18" fmla="*/ 98732 h 1448378"/>
              <a:gd name="connsiteX19" fmla="*/ 719879 w 3299703"/>
              <a:gd name="connsiteY19" fmla="*/ 90447 h 1448378"/>
              <a:gd name="connsiteX20" fmla="*/ 824016 w 3299703"/>
              <a:gd name="connsiteY20" fmla="*/ 139804 h 1448378"/>
              <a:gd name="connsiteX21" fmla="*/ 1238644 w 3299703"/>
              <a:gd name="connsiteY21" fmla="*/ 296004 h 1448378"/>
              <a:gd name="connsiteX0" fmla="*/ 1238644 w 3299703"/>
              <a:gd name="connsiteY0" fmla="*/ 296004 h 1448378"/>
              <a:gd name="connsiteX1" fmla="*/ 2458846 w 3299703"/>
              <a:gd name="connsiteY1" fmla="*/ 339984 h 1448378"/>
              <a:gd name="connsiteX2" fmla="*/ 2543520 w 3299703"/>
              <a:gd name="connsiteY2" fmla="*/ 1052040 h 1448378"/>
              <a:gd name="connsiteX3" fmla="*/ 3137577 w 3299703"/>
              <a:gd name="connsiteY3" fmla="*/ 970997 h 1448378"/>
              <a:gd name="connsiteX4" fmla="*/ 3299703 w 3299703"/>
              <a:gd name="connsiteY4" fmla="*/ 1157911 h 1448378"/>
              <a:gd name="connsiteX5" fmla="*/ 3265546 w 3299703"/>
              <a:gd name="connsiteY5" fmla="*/ 1310500 h 1448378"/>
              <a:gd name="connsiteX6" fmla="*/ 2135684 w 3299703"/>
              <a:gd name="connsiteY6" fmla="*/ 1374578 h 1448378"/>
              <a:gd name="connsiteX7" fmla="*/ 2146191 w 3299703"/>
              <a:gd name="connsiteY7" fmla="*/ 1312495 h 1448378"/>
              <a:gd name="connsiteX8" fmla="*/ 1959636 w 3299703"/>
              <a:gd name="connsiteY8" fmla="*/ 1329185 h 1448378"/>
              <a:gd name="connsiteX9" fmla="*/ 1546041 w 3299703"/>
              <a:gd name="connsiteY9" fmla="*/ 1191322 h 1448378"/>
              <a:gd name="connsiteX10" fmla="*/ 1095159 w 3299703"/>
              <a:gd name="connsiteY10" fmla="*/ 1302378 h 1448378"/>
              <a:gd name="connsiteX11" fmla="*/ 842911 w 3299703"/>
              <a:gd name="connsiteY11" fmla="*/ 1299858 h 1448378"/>
              <a:gd name="connsiteX12" fmla="*/ 398848 w 3299703"/>
              <a:gd name="connsiteY12" fmla="*/ 1293577 h 1448378"/>
              <a:gd name="connsiteX13" fmla="*/ 230681 w 3299703"/>
              <a:gd name="connsiteY13" fmla="*/ 1230979 h 1448378"/>
              <a:gd name="connsiteX14" fmla="*/ 101932 w 3299703"/>
              <a:gd name="connsiteY14" fmla="*/ 960539 h 1448378"/>
              <a:gd name="connsiteX15" fmla="*/ 101933 w 3299703"/>
              <a:gd name="connsiteY15" fmla="*/ 955055 h 1448378"/>
              <a:gd name="connsiteX16" fmla="*/ 0 w 3299703"/>
              <a:gd name="connsiteY16" fmla="*/ 682839 h 1448378"/>
              <a:gd name="connsiteX17" fmla="*/ 97268 w 3299703"/>
              <a:gd name="connsiteY17" fmla="*/ 98732 h 1448378"/>
              <a:gd name="connsiteX18" fmla="*/ 719879 w 3299703"/>
              <a:gd name="connsiteY18" fmla="*/ 90447 h 1448378"/>
              <a:gd name="connsiteX19" fmla="*/ 824016 w 3299703"/>
              <a:gd name="connsiteY19" fmla="*/ 139804 h 1448378"/>
              <a:gd name="connsiteX20" fmla="*/ 1238644 w 3299703"/>
              <a:gd name="connsiteY20" fmla="*/ 296004 h 1448378"/>
              <a:gd name="connsiteX0" fmla="*/ 1238644 w 3299703"/>
              <a:gd name="connsiteY0" fmla="*/ 296004 h 1377692"/>
              <a:gd name="connsiteX1" fmla="*/ 2458846 w 3299703"/>
              <a:gd name="connsiteY1" fmla="*/ 339984 h 1377692"/>
              <a:gd name="connsiteX2" fmla="*/ 2543520 w 3299703"/>
              <a:gd name="connsiteY2" fmla="*/ 1052040 h 1377692"/>
              <a:gd name="connsiteX3" fmla="*/ 3137577 w 3299703"/>
              <a:gd name="connsiteY3" fmla="*/ 970997 h 1377692"/>
              <a:gd name="connsiteX4" fmla="*/ 3299703 w 3299703"/>
              <a:gd name="connsiteY4" fmla="*/ 1157911 h 1377692"/>
              <a:gd name="connsiteX5" fmla="*/ 3265546 w 3299703"/>
              <a:gd name="connsiteY5" fmla="*/ 1310500 h 1377692"/>
              <a:gd name="connsiteX6" fmla="*/ 2135684 w 3299703"/>
              <a:gd name="connsiteY6" fmla="*/ 1374578 h 1377692"/>
              <a:gd name="connsiteX7" fmla="*/ 1959636 w 3299703"/>
              <a:gd name="connsiteY7" fmla="*/ 1329185 h 1377692"/>
              <a:gd name="connsiteX8" fmla="*/ 1546041 w 3299703"/>
              <a:gd name="connsiteY8" fmla="*/ 1191322 h 1377692"/>
              <a:gd name="connsiteX9" fmla="*/ 1095159 w 3299703"/>
              <a:gd name="connsiteY9" fmla="*/ 1302378 h 1377692"/>
              <a:gd name="connsiteX10" fmla="*/ 842911 w 3299703"/>
              <a:gd name="connsiteY10" fmla="*/ 1299858 h 1377692"/>
              <a:gd name="connsiteX11" fmla="*/ 398848 w 3299703"/>
              <a:gd name="connsiteY11" fmla="*/ 1293577 h 1377692"/>
              <a:gd name="connsiteX12" fmla="*/ 230681 w 3299703"/>
              <a:gd name="connsiteY12" fmla="*/ 1230979 h 1377692"/>
              <a:gd name="connsiteX13" fmla="*/ 101932 w 3299703"/>
              <a:gd name="connsiteY13" fmla="*/ 960539 h 1377692"/>
              <a:gd name="connsiteX14" fmla="*/ 101933 w 3299703"/>
              <a:gd name="connsiteY14" fmla="*/ 955055 h 1377692"/>
              <a:gd name="connsiteX15" fmla="*/ 0 w 3299703"/>
              <a:gd name="connsiteY15" fmla="*/ 682839 h 1377692"/>
              <a:gd name="connsiteX16" fmla="*/ 97268 w 3299703"/>
              <a:gd name="connsiteY16" fmla="*/ 98732 h 1377692"/>
              <a:gd name="connsiteX17" fmla="*/ 719879 w 3299703"/>
              <a:gd name="connsiteY17" fmla="*/ 90447 h 1377692"/>
              <a:gd name="connsiteX18" fmla="*/ 824016 w 3299703"/>
              <a:gd name="connsiteY18" fmla="*/ 139804 h 1377692"/>
              <a:gd name="connsiteX19" fmla="*/ 1238644 w 3299703"/>
              <a:gd name="connsiteY19" fmla="*/ 296004 h 1377692"/>
              <a:gd name="connsiteX0" fmla="*/ 1238644 w 3299703"/>
              <a:gd name="connsiteY0" fmla="*/ 296004 h 1377692"/>
              <a:gd name="connsiteX1" fmla="*/ 2458846 w 3299703"/>
              <a:gd name="connsiteY1" fmla="*/ 339984 h 1377692"/>
              <a:gd name="connsiteX2" fmla="*/ 2543520 w 3299703"/>
              <a:gd name="connsiteY2" fmla="*/ 1052040 h 1377692"/>
              <a:gd name="connsiteX3" fmla="*/ 3137577 w 3299703"/>
              <a:gd name="connsiteY3" fmla="*/ 970997 h 1377692"/>
              <a:gd name="connsiteX4" fmla="*/ 3299703 w 3299703"/>
              <a:gd name="connsiteY4" fmla="*/ 1157911 h 1377692"/>
              <a:gd name="connsiteX5" fmla="*/ 3265546 w 3299703"/>
              <a:gd name="connsiteY5" fmla="*/ 1310500 h 1377692"/>
              <a:gd name="connsiteX6" fmla="*/ 2135684 w 3299703"/>
              <a:gd name="connsiteY6" fmla="*/ 1374578 h 1377692"/>
              <a:gd name="connsiteX7" fmla="*/ 1959636 w 3299703"/>
              <a:gd name="connsiteY7" fmla="*/ 1329185 h 1377692"/>
              <a:gd name="connsiteX8" fmla="*/ 1546041 w 3299703"/>
              <a:gd name="connsiteY8" fmla="*/ 1191322 h 1377692"/>
              <a:gd name="connsiteX9" fmla="*/ 1095159 w 3299703"/>
              <a:gd name="connsiteY9" fmla="*/ 1302378 h 1377692"/>
              <a:gd name="connsiteX10" fmla="*/ 842911 w 3299703"/>
              <a:gd name="connsiteY10" fmla="*/ 1299858 h 1377692"/>
              <a:gd name="connsiteX11" fmla="*/ 398848 w 3299703"/>
              <a:gd name="connsiteY11" fmla="*/ 1293577 h 1377692"/>
              <a:gd name="connsiteX12" fmla="*/ 230681 w 3299703"/>
              <a:gd name="connsiteY12" fmla="*/ 1230979 h 1377692"/>
              <a:gd name="connsiteX13" fmla="*/ 101932 w 3299703"/>
              <a:gd name="connsiteY13" fmla="*/ 960539 h 1377692"/>
              <a:gd name="connsiteX14" fmla="*/ 101933 w 3299703"/>
              <a:gd name="connsiteY14" fmla="*/ 955055 h 1377692"/>
              <a:gd name="connsiteX15" fmla="*/ 0 w 3299703"/>
              <a:gd name="connsiteY15" fmla="*/ 682839 h 1377692"/>
              <a:gd name="connsiteX16" fmla="*/ 97268 w 3299703"/>
              <a:gd name="connsiteY16" fmla="*/ 98732 h 1377692"/>
              <a:gd name="connsiteX17" fmla="*/ 719879 w 3299703"/>
              <a:gd name="connsiteY17" fmla="*/ 90447 h 1377692"/>
              <a:gd name="connsiteX18" fmla="*/ 951615 w 3299703"/>
              <a:gd name="connsiteY18" fmla="*/ 91727 h 1377692"/>
              <a:gd name="connsiteX19" fmla="*/ 1238644 w 3299703"/>
              <a:gd name="connsiteY19" fmla="*/ 296004 h 1377692"/>
              <a:gd name="connsiteX0" fmla="*/ 1238644 w 3299703"/>
              <a:gd name="connsiteY0" fmla="*/ 296004 h 1377692"/>
              <a:gd name="connsiteX1" fmla="*/ 2458846 w 3299703"/>
              <a:gd name="connsiteY1" fmla="*/ 339984 h 1377692"/>
              <a:gd name="connsiteX2" fmla="*/ 2543520 w 3299703"/>
              <a:gd name="connsiteY2" fmla="*/ 1052040 h 1377692"/>
              <a:gd name="connsiteX3" fmla="*/ 3137577 w 3299703"/>
              <a:gd name="connsiteY3" fmla="*/ 970997 h 1377692"/>
              <a:gd name="connsiteX4" fmla="*/ 3299703 w 3299703"/>
              <a:gd name="connsiteY4" fmla="*/ 1157911 h 1377692"/>
              <a:gd name="connsiteX5" fmla="*/ 3265546 w 3299703"/>
              <a:gd name="connsiteY5" fmla="*/ 1310500 h 1377692"/>
              <a:gd name="connsiteX6" fmla="*/ 2135684 w 3299703"/>
              <a:gd name="connsiteY6" fmla="*/ 1374578 h 1377692"/>
              <a:gd name="connsiteX7" fmla="*/ 1959636 w 3299703"/>
              <a:gd name="connsiteY7" fmla="*/ 1329185 h 1377692"/>
              <a:gd name="connsiteX8" fmla="*/ 1546041 w 3299703"/>
              <a:gd name="connsiteY8" fmla="*/ 1191322 h 1377692"/>
              <a:gd name="connsiteX9" fmla="*/ 1095159 w 3299703"/>
              <a:gd name="connsiteY9" fmla="*/ 1302378 h 1377692"/>
              <a:gd name="connsiteX10" fmla="*/ 842911 w 3299703"/>
              <a:gd name="connsiteY10" fmla="*/ 1299858 h 1377692"/>
              <a:gd name="connsiteX11" fmla="*/ 398848 w 3299703"/>
              <a:gd name="connsiteY11" fmla="*/ 1293577 h 1377692"/>
              <a:gd name="connsiteX12" fmla="*/ 230681 w 3299703"/>
              <a:gd name="connsiteY12" fmla="*/ 1230979 h 1377692"/>
              <a:gd name="connsiteX13" fmla="*/ 101932 w 3299703"/>
              <a:gd name="connsiteY13" fmla="*/ 960539 h 1377692"/>
              <a:gd name="connsiteX14" fmla="*/ 101933 w 3299703"/>
              <a:gd name="connsiteY14" fmla="*/ 955055 h 1377692"/>
              <a:gd name="connsiteX15" fmla="*/ 0 w 3299703"/>
              <a:gd name="connsiteY15" fmla="*/ 682839 h 1377692"/>
              <a:gd name="connsiteX16" fmla="*/ 97268 w 3299703"/>
              <a:gd name="connsiteY16" fmla="*/ 98732 h 1377692"/>
              <a:gd name="connsiteX17" fmla="*/ 784513 w 3299703"/>
              <a:gd name="connsiteY17" fmla="*/ 23895 h 1377692"/>
              <a:gd name="connsiteX18" fmla="*/ 951615 w 3299703"/>
              <a:gd name="connsiteY18" fmla="*/ 91727 h 1377692"/>
              <a:gd name="connsiteX19" fmla="*/ 1238644 w 3299703"/>
              <a:gd name="connsiteY19" fmla="*/ 296004 h 1377692"/>
              <a:gd name="connsiteX0" fmla="*/ 1238644 w 3299703"/>
              <a:gd name="connsiteY0" fmla="*/ 304988 h 1386676"/>
              <a:gd name="connsiteX1" fmla="*/ 2458846 w 3299703"/>
              <a:gd name="connsiteY1" fmla="*/ 348968 h 1386676"/>
              <a:gd name="connsiteX2" fmla="*/ 2543520 w 3299703"/>
              <a:gd name="connsiteY2" fmla="*/ 1061024 h 1386676"/>
              <a:gd name="connsiteX3" fmla="*/ 3137577 w 3299703"/>
              <a:gd name="connsiteY3" fmla="*/ 979981 h 1386676"/>
              <a:gd name="connsiteX4" fmla="*/ 3299703 w 3299703"/>
              <a:gd name="connsiteY4" fmla="*/ 1166895 h 1386676"/>
              <a:gd name="connsiteX5" fmla="*/ 3265546 w 3299703"/>
              <a:gd name="connsiteY5" fmla="*/ 1319484 h 1386676"/>
              <a:gd name="connsiteX6" fmla="*/ 2135684 w 3299703"/>
              <a:gd name="connsiteY6" fmla="*/ 1383562 h 1386676"/>
              <a:gd name="connsiteX7" fmla="*/ 1959636 w 3299703"/>
              <a:gd name="connsiteY7" fmla="*/ 1338169 h 1386676"/>
              <a:gd name="connsiteX8" fmla="*/ 1546041 w 3299703"/>
              <a:gd name="connsiteY8" fmla="*/ 1200306 h 1386676"/>
              <a:gd name="connsiteX9" fmla="*/ 1095159 w 3299703"/>
              <a:gd name="connsiteY9" fmla="*/ 1311362 h 1386676"/>
              <a:gd name="connsiteX10" fmla="*/ 842911 w 3299703"/>
              <a:gd name="connsiteY10" fmla="*/ 1308842 h 1386676"/>
              <a:gd name="connsiteX11" fmla="*/ 398848 w 3299703"/>
              <a:gd name="connsiteY11" fmla="*/ 1302561 h 1386676"/>
              <a:gd name="connsiteX12" fmla="*/ 230681 w 3299703"/>
              <a:gd name="connsiteY12" fmla="*/ 1239963 h 1386676"/>
              <a:gd name="connsiteX13" fmla="*/ 101932 w 3299703"/>
              <a:gd name="connsiteY13" fmla="*/ 969523 h 1386676"/>
              <a:gd name="connsiteX14" fmla="*/ 101933 w 3299703"/>
              <a:gd name="connsiteY14" fmla="*/ 964039 h 1386676"/>
              <a:gd name="connsiteX15" fmla="*/ 0 w 3299703"/>
              <a:gd name="connsiteY15" fmla="*/ 691823 h 1386676"/>
              <a:gd name="connsiteX16" fmla="*/ 97268 w 3299703"/>
              <a:gd name="connsiteY16" fmla="*/ 107716 h 1386676"/>
              <a:gd name="connsiteX17" fmla="*/ 784513 w 3299703"/>
              <a:gd name="connsiteY17" fmla="*/ 32879 h 1386676"/>
              <a:gd name="connsiteX18" fmla="*/ 1238644 w 3299703"/>
              <a:gd name="connsiteY18" fmla="*/ 304988 h 1386676"/>
              <a:gd name="connsiteX0" fmla="*/ 1238644 w 3299703"/>
              <a:gd name="connsiteY0" fmla="*/ 306155 h 1387843"/>
              <a:gd name="connsiteX1" fmla="*/ 2458846 w 3299703"/>
              <a:gd name="connsiteY1" fmla="*/ 350135 h 1387843"/>
              <a:gd name="connsiteX2" fmla="*/ 2543520 w 3299703"/>
              <a:gd name="connsiteY2" fmla="*/ 1062191 h 1387843"/>
              <a:gd name="connsiteX3" fmla="*/ 3137577 w 3299703"/>
              <a:gd name="connsiteY3" fmla="*/ 981148 h 1387843"/>
              <a:gd name="connsiteX4" fmla="*/ 3299703 w 3299703"/>
              <a:gd name="connsiteY4" fmla="*/ 1168062 h 1387843"/>
              <a:gd name="connsiteX5" fmla="*/ 3265546 w 3299703"/>
              <a:gd name="connsiteY5" fmla="*/ 1320651 h 1387843"/>
              <a:gd name="connsiteX6" fmla="*/ 2135684 w 3299703"/>
              <a:gd name="connsiteY6" fmla="*/ 1384729 h 1387843"/>
              <a:gd name="connsiteX7" fmla="*/ 1959636 w 3299703"/>
              <a:gd name="connsiteY7" fmla="*/ 1339336 h 1387843"/>
              <a:gd name="connsiteX8" fmla="*/ 1546041 w 3299703"/>
              <a:gd name="connsiteY8" fmla="*/ 1201473 h 1387843"/>
              <a:gd name="connsiteX9" fmla="*/ 1095159 w 3299703"/>
              <a:gd name="connsiteY9" fmla="*/ 1312529 h 1387843"/>
              <a:gd name="connsiteX10" fmla="*/ 842911 w 3299703"/>
              <a:gd name="connsiteY10" fmla="*/ 1310009 h 1387843"/>
              <a:gd name="connsiteX11" fmla="*/ 398848 w 3299703"/>
              <a:gd name="connsiteY11" fmla="*/ 1303728 h 1387843"/>
              <a:gd name="connsiteX12" fmla="*/ 230681 w 3299703"/>
              <a:gd name="connsiteY12" fmla="*/ 1241130 h 1387843"/>
              <a:gd name="connsiteX13" fmla="*/ 101932 w 3299703"/>
              <a:gd name="connsiteY13" fmla="*/ 970690 h 1387843"/>
              <a:gd name="connsiteX14" fmla="*/ 101933 w 3299703"/>
              <a:gd name="connsiteY14" fmla="*/ 965206 h 1387843"/>
              <a:gd name="connsiteX15" fmla="*/ 0 w 3299703"/>
              <a:gd name="connsiteY15" fmla="*/ 692990 h 1387843"/>
              <a:gd name="connsiteX16" fmla="*/ 32553 w 3299703"/>
              <a:gd name="connsiteY16" fmla="*/ 101878 h 1387843"/>
              <a:gd name="connsiteX17" fmla="*/ 784513 w 3299703"/>
              <a:gd name="connsiteY17" fmla="*/ 34046 h 1387843"/>
              <a:gd name="connsiteX18" fmla="*/ 1238644 w 3299703"/>
              <a:gd name="connsiteY18" fmla="*/ 306155 h 1387843"/>
              <a:gd name="connsiteX0" fmla="*/ 1238644 w 3299703"/>
              <a:gd name="connsiteY0" fmla="*/ 303009 h 1384697"/>
              <a:gd name="connsiteX1" fmla="*/ 2458846 w 3299703"/>
              <a:gd name="connsiteY1" fmla="*/ 346989 h 1384697"/>
              <a:gd name="connsiteX2" fmla="*/ 2543520 w 3299703"/>
              <a:gd name="connsiteY2" fmla="*/ 1059045 h 1384697"/>
              <a:gd name="connsiteX3" fmla="*/ 3137577 w 3299703"/>
              <a:gd name="connsiteY3" fmla="*/ 978002 h 1384697"/>
              <a:gd name="connsiteX4" fmla="*/ 3299703 w 3299703"/>
              <a:gd name="connsiteY4" fmla="*/ 1164916 h 1384697"/>
              <a:gd name="connsiteX5" fmla="*/ 3265546 w 3299703"/>
              <a:gd name="connsiteY5" fmla="*/ 1317505 h 1384697"/>
              <a:gd name="connsiteX6" fmla="*/ 2135684 w 3299703"/>
              <a:gd name="connsiteY6" fmla="*/ 1381583 h 1384697"/>
              <a:gd name="connsiteX7" fmla="*/ 1959636 w 3299703"/>
              <a:gd name="connsiteY7" fmla="*/ 1336190 h 1384697"/>
              <a:gd name="connsiteX8" fmla="*/ 1546041 w 3299703"/>
              <a:gd name="connsiteY8" fmla="*/ 1198327 h 1384697"/>
              <a:gd name="connsiteX9" fmla="*/ 1095159 w 3299703"/>
              <a:gd name="connsiteY9" fmla="*/ 1309383 h 1384697"/>
              <a:gd name="connsiteX10" fmla="*/ 842911 w 3299703"/>
              <a:gd name="connsiteY10" fmla="*/ 1306863 h 1384697"/>
              <a:gd name="connsiteX11" fmla="*/ 398848 w 3299703"/>
              <a:gd name="connsiteY11" fmla="*/ 1300582 h 1384697"/>
              <a:gd name="connsiteX12" fmla="*/ 230681 w 3299703"/>
              <a:gd name="connsiteY12" fmla="*/ 1237984 h 1384697"/>
              <a:gd name="connsiteX13" fmla="*/ 101932 w 3299703"/>
              <a:gd name="connsiteY13" fmla="*/ 967544 h 1384697"/>
              <a:gd name="connsiteX14" fmla="*/ 101933 w 3299703"/>
              <a:gd name="connsiteY14" fmla="*/ 962060 h 1384697"/>
              <a:gd name="connsiteX15" fmla="*/ 0 w 3299703"/>
              <a:gd name="connsiteY15" fmla="*/ 689844 h 1384697"/>
              <a:gd name="connsiteX16" fmla="*/ 32553 w 3299703"/>
              <a:gd name="connsiteY16" fmla="*/ 98732 h 1384697"/>
              <a:gd name="connsiteX17" fmla="*/ 784513 w 3299703"/>
              <a:gd name="connsiteY17" fmla="*/ 98733 h 1384697"/>
              <a:gd name="connsiteX18" fmla="*/ 1238644 w 3299703"/>
              <a:gd name="connsiteY18" fmla="*/ 303009 h 1384697"/>
              <a:gd name="connsiteX0" fmla="*/ 1238644 w 3299703"/>
              <a:gd name="connsiteY0" fmla="*/ 235176 h 1316864"/>
              <a:gd name="connsiteX1" fmla="*/ 2458846 w 3299703"/>
              <a:gd name="connsiteY1" fmla="*/ 279156 h 1316864"/>
              <a:gd name="connsiteX2" fmla="*/ 2543520 w 3299703"/>
              <a:gd name="connsiteY2" fmla="*/ 991212 h 1316864"/>
              <a:gd name="connsiteX3" fmla="*/ 3137577 w 3299703"/>
              <a:gd name="connsiteY3" fmla="*/ 910169 h 1316864"/>
              <a:gd name="connsiteX4" fmla="*/ 3299703 w 3299703"/>
              <a:gd name="connsiteY4" fmla="*/ 1097083 h 1316864"/>
              <a:gd name="connsiteX5" fmla="*/ 3265546 w 3299703"/>
              <a:gd name="connsiteY5" fmla="*/ 1249672 h 1316864"/>
              <a:gd name="connsiteX6" fmla="*/ 2135684 w 3299703"/>
              <a:gd name="connsiteY6" fmla="*/ 1313750 h 1316864"/>
              <a:gd name="connsiteX7" fmla="*/ 1959636 w 3299703"/>
              <a:gd name="connsiteY7" fmla="*/ 1268357 h 1316864"/>
              <a:gd name="connsiteX8" fmla="*/ 1546041 w 3299703"/>
              <a:gd name="connsiteY8" fmla="*/ 1130494 h 1316864"/>
              <a:gd name="connsiteX9" fmla="*/ 1095159 w 3299703"/>
              <a:gd name="connsiteY9" fmla="*/ 1241550 h 1316864"/>
              <a:gd name="connsiteX10" fmla="*/ 842911 w 3299703"/>
              <a:gd name="connsiteY10" fmla="*/ 1239030 h 1316864"/>
              <a:gd name="connsiteX11" fmla="*/ 398848 w 3299703"/>
              <a:gd name="connsiteY11" fmla="*/ 1232749 h 1316864"/>
              <a:gd name="connsiteX12" fmla="*/ 230681 w 3299703"/>
              <a:gd name="connsiteY12" fmla="*/ 1170151 h 1316864"/>
              <a:gd name="connsiteX13" fmla="*/ 101932 w 3299703"/>
              <a:gd name="connsiteY13" fmla="*/ 899711 h 1316864"/>
              <a:gd name="connsiteX14" fmla="*/ 101933 w 3299703"/>
              <a:gd name="connsiteY14" fmla="*/ 894227 h 1316864"/>
              <a:gd name="connsiteX15" fmla="*/ 0 w 3299703"/>
              <a:gd name="connsiteY15" fmla="*/ 622011 h 1316864"/>
              <a:gd name="connsiteX16" fmla="*/ 32553 w 3299703"/>
              <a:gd name="connsiteY16" fmla="*/ 98732 h 1316864"/>
              <a:gd name="connsiteX17" fmla="*/ 784513 w 3299703"/>
              <a:gd name="connsiteY17" fmla="*/ 30900 h 1316864"/>
              <a:gd name="connsiteX18" fmla="*/ 1238644 w 3299703"/>
              <a:gd name="connsiteY18" fmla="*/ 235176 h 1316864"/>
              <a:gd name="connsiteX0" fmla="*/ 1238644 w 3299703"/>
              <a:gd name="connsiteY0" fmla="*/ 235176 h 1316864"/>
              <a:gd name="connsiteX1" fmla="*/ 2458846 w 3299703"/>
              <a:gd name="connsiteY1" fmla="*/ 279156 h 1316864"/>
              <a:gd name="connsiteX2" fmla="*/ 2543520 w 3299703"/>
              <a:gd name="connsiteY2" fmla="*/ 991212 h 1316864"/>
              <a:gd name="connsiteX3" fmla="*/ 3137577 w 3299703"/>
              <a:gd name="connsiteY3" fmla="*/ 910169 h 1316864"/>
              <a:gd name="connsiteX4" fmla="*/ 3299703 w 3299703"/>
              <a:gd name="connsiteY4" fmla="*/ 1097083 h 1316864"/>
              <a:gd name="connsiteX5" fmla="*/ 3265546 w 3299703"/>
              <a:gd name="connsiteY5" fmla="*/ 1249672 h 1316864"/>
              <a:gd name="connsiteX6" fmla="*/ 2135684 w 3299703"/>
              <a:gd name="connsiteY6" fmla="*/ 1313750 h 1316864"/>
              <a:gd name="connsiteX7" fmla="*/ 1959636 w 3299703"/>
              <a:gd name="connsiteY7" fmla="*/ 1268357 h 1316864"/>
              <a:gd name="connsiteX8" fmla="*/ 1536473 w 3299703"/>
              <a:gd name="connsiteY8" fmla="*/ 1184054 h 1316864"/>
              <a:gd name="connsiteX9" fmla="*/ 1095159 w 3299703"/>
              <a:gd name="connsiteY9" fmla="*/ 1241550 h 1316864"/>
              <a:gd name="connsiteX10" fmla="*/ 842911 w 3299703"/>
              <a:gd name="connsiteY10" fmla="*/ 1239030 h 1316864"/>
              <a:gd name="connsiteX11" fmla="*/ 398848 w 3299703"/>
              <a:gd name="connsiteY11" fmla="*/ 1232749 h 1316864"/>
              <a:gd name="connsiteX12" fmla="*/ 230681 w 3299703"/>
              <a:gd name="connsiteY12" fmla="*/ 1170151 h 1316864"/>
              <a:gd name="connsiteX13" fmla="*/ 101932 w 3299703"/>
              <a:gd name="connsiteY13" fmla="*/ 899711 h 1316864"/>
              <a:gd name="connsiteX14" fmla="*/ 101933 w 3299703"/>
              <a:gd name="connsiteY14" fmla="*/ 894227 h 1316864"/>
              <a:gd name="connsiteX15" fmla="*/ 0 w 3299703"/>
              <a:gd name="connsiteY15" fmla="*/ 622011 h 1316864"/>
              <a:gd name="connsiteX16" fmla="*/ 32553 w 3299703"/>
              <a:gd name="connsiteY16" fmla="*/ 98732 h 1316864"/>
              <a:gd name="connsiteX17" fmla="*/ 784513 w 3299703"/>
              <a:gd name="connsiteY17" fmla="*/ 30900 h 1316864"/>
              <a:gd name="connsiteX18" fmla="*/ 1238644 w 3299703"/>
              <a:gd name="connsiteY18" fmla="*/ 235176 h 1316864"/>
              <a:gd name="connsiteX0" fmla="*/ 1238644 w 3299703"/>
              <a:gd name="connsiteY0" fmla="*/ 235176 h 1313750"/>
              <a:gd name="connsiteX1" fmla="*/ 2458846 w 3299703"/>
              <a:gd name="connsiteY1" fmla="*/ 279156 h 1313750"/>
              <a:gd name="connsiteX2" fmla="*/ 2543520 w 3299703"/>
              <a:gd name="connsiteY2" fmla="*/ 991212 h 1313750"/>
              <a:gd name="connsiteX3" fmla="*/ 3137577 w 3299703"/>
              <a:gd name="connsiteY3" fmla="*/ 910169 h 1313750"/>
              <a:gd name="connsiteX4" fmla="*/ 3299703 w 3299703"/>
              <a:gd name="connsiteY4" fmla="*/ 1097083 h 1313750"/>
              <a:gd name="connsiteX5" fmla="*/ 3265546 w 3299703"/>
              <a:gd name="connsiteY5" fmla="*/ 1249672 h 1313750"/>
              <a:gd name="connsiteX6" fmla="*/ 2135684 w 3299703"/>
              <a:gd name="connsiteY6" fmla="*/ 1313750 h 1313750"/>
              <a:gd name="connsiteX7" fmla="*/ 1536473 w 3299703"/>
              <a:gd name="connsiteY7" fmla="*/ 1184054 h 1313750"/>
              <a:gd name="connsiteX8" fmla="*/ 1095159 w 3299703"/>
              <a:gd name="connsiteY8" fmla="*/ 1241550 h 1313750"/>
              <a:gd name="connsiteX9" fmla="*/ 842911 w 3299703"/>
              <a:gd name="connsiteY9" fmla="*/ 1239030 h 1313750"/>
              <a:gd name="connsiteX10" fmla="*/ 398848 w 3299703"/>
              <a:gd name="connsiteY10" fmla="*/ 1232749 h 1313750"/>
              <a:gd name="connsiteX11" fmla="*/ 230681 w 3299703"/>
              <a:gd name="connsiteY11" fmla="*/ 1170151 h 1313750"/>
              <a:gd name="connsiteX12" fmla="*/ 101932 w 3299703"/>
              <a:gd name="connsiteY12" fmla="*/ 899711 h 1313750"/>
              <a:gd name="connsiteX13" fmla="*/ 101933 w 3299703"/>
              <a:gd name="connsiteY13" fmla="*/ 894227 h 1313750"/>
              <a:gd name="connsiteX14" fmla="*/ 0 w 3299703"/>
              <a:gd name="connsiteY14" fmla="*/ 622011 h 1313750"/>
              <a:gd name="connsiteX15" fmla="*/ 32553 w 3299703"/>
              <a:gd name="connsiteY15" fmla="*/ 98732 h 1313750"/>
              <a:gd name="connsiteX16" fmla="*/ 784513 w 3299703"/>
              <a:gd name="connsiteY16" fmla="*/ 30900 h 1313750"/>
              <a:gd name="connsiteX17" fmla="*/ 1238644 w 3299703"/>
              <a:gd name="connsiteY17" fmla="*/ 235176 h 1313750"/>
              <a:gd name="connsiteX0" fmla="*/ 1238644 w 3299703"/>
              <a:gd name="connsiteY0" fmla="*/ 235176 h 1251886"/>
              <a:gd name="connsiteX1" fmla="*/ 2458846 w 3299703"/>
              <a:gd name="connsiteY1" fmla="*/ 279156 h 1251886"/>
              <a:gd name="connsiteX2" fmla="*/ 2543520 w 3299703"/>
              <a:gd name="connsiteY2" fmla="*/ 991212 h 1251886"/>
              <a:gd name="connsiteX3" fmla="*/ 3137577 w 3299703"/>
              <a:gd name="connsiteY3" fmla="*/ 910169 h 1251886"/>
              <a:gd name="connsiteX4" fmla="*/ 3299703 w 3299703"/>
              <a:gd name="connsiteY4" fmla="*/ 1097083 h 1251886"/>
              <a:gd name="connsiteX5" fmla="*/ 3265546 w 3299703"/>
              <a:gd name="connsiteY5" fmla="*/ 1249672 h 1251886"/>
              <a:gd name="connsiteX6" fmla="*/ 2288433 w 3299703"/>
              <a:gd name="connsiteY6" fmla="*/ 1251886 h 1251886"/>
              <a:gd name="connsiteX7" fmla="*/ 1536473 w 3299703"/>
              <a:gd name="connsiteY7" fmla="*/ 1184054 h 1251886"/>
              <a:gd name="connsiteX8" fmla="*/ 1095159 w 3299703"/>
              <a:gd name="connsiteY8" fmla="*/ 1241550 h 1251886"/>
              <a:gd name="connsiteX9" fmla="*/ 842911 w 3299703"/>
              <a:gd name="connsiteY9" fmla="*/ 1239030 h 1251886"/>
              <a:gd name="connsiteX10" fmla="*/ 398848 w 3299703"/>
              <a:gd name="connsiteY10" fmla="*/ 1232749 h 1251886"/>
              <a:gd name="connsiteX11" fmla="*/ 230681 w 3299703"/>
              <a:gd name="connsiteY11" fmla="*/ 1170151 h 1251886"/>
              <a:gd name="connsiteX12" fmla="*/ 101932 w 3299703"/>
              <a:gd name="connsiteY12" fmla="*/ 899711 h 1251886"/>
              <a:gd name="connsiteX13" fmla="*/ 101933 w 3299703"/>
              <a:gd name="connsiteY13" fmla="*/ 894227 h 1251886"/>
              <a:gd name="connsiteX14" fmla="*/ 0 w 3299703"/>
              <a:gd name="connsiteY14" fmla="*/ 622011 h 1251886"/>
              <a:gd name="connsiteX15" fmla="*/ 32553 w 3299703"/>
              <a:gd name="connsiteY15" fmla="*/ 98732 h 1251886"/>
              <a:gd name="connsiteX16" fmla="*/ 784513 w 3299703"/>
              <a:gd name="connsiteY16" fmla="*/ 30900 h 1251886"/>
              <a:gd name="connsiteX17" fmla="*/ 1238644 w 3299703"/>
              <a:gd name="connsiteY17" fmla="*/ 235176 h 1251886"/>
              <a:gd name="connsiteX0" fmla="*/ 1238644 w 3434091"/>
              <a:gd name="connsiteY0" fmla="*/ 235176 h 1275473"/>
              <a:gd name="connsiteX1" fmla="*/ 2458846 w 3434091"/>
              <a:gd name="connsiteY1" fmla="*/ 279156 h 1275473"/>
              <a:gd name="connsiteX2" fmla="*/ 2543520 w 3434091"/>
              <a:gd name="connsiteY2" fmla="*/ 991212 h 1275473"/>
              <a:gd name="connsiteX3" fmla="*/ 3137577 w 3434091"/>
              <a:gd name="connsiteY3" fmla="*/ 910169 h 1275473"/>
              <a:gd name="connsiteX4" fmla="*/ 3299703 w 3434091"/>
              <a:gd name="connsiteY4" fmla="*/ 1097083 h 1275473"/>
              <a:gd name="connsiteX5" fmla="*/ 3265546 w 3434091"/>
              <a:gd name="connsiteY5" fmla="*/ 1249672 h 1275473"/>
              <a:gd name="connsiteX6" fmla="*/ 2288433 w 3434091"/>
              <a:gd name="connsiteY6" fmla="*/ 1251886 h 1275473"/>
              <a:gd name="connsiteX7" fmla="*/ 1536473 w 3434091"/>
              <a:gd name="connsiteY7" fmla="*/ 1184054 h 1275473"/>
              <a:gd name="connsiteX8" fmla="*/ 1095159 w 3434091"/>
              <a:gd name="connsiteY8" fmla="*/ 1241550 h 1275473"/>
              <a:gd name="connsiteX9" fmla="*/ 842911 w 3434091"/>
              <a:gd name="connsiteY9" fmla="*/ 1239030 h 1275473"/>
              <a:gd name="connsiteX10" fmla="*/ 398848 w 3434091"/>
              <a:gd name="connsiteY10" fmla="*/ 1232749 h 1275473"/>
              <a:gd name="connsiteX11" fmla="*/ 230681 w 3434091"/>
              <a:gd name="connsiteY11" fmla="*/ 1170151 h 1275473"/>
              <a:gd name="connsiteX12" fmla="*/ 101932 w 3434091"/>
              <a:gd name="connsiteY12" fmla="*/ 899711 h 1275473"/>
              <a:gd name="connsiteX13" fmla="*/ 101933 w 3434091"/>
              <a:gd name="connsiteY13" fmla="*/ 894227 h 1275473"/>
              <a:gd name="connsiteX14" fmla="*/ 0 w 3434091"/>
              <a:gd name="connsiteY14" fmla="*/ 622011 h 1275473"/>
              <a:gd name="connsiteX15" fmla="*/ 32553 w 3434091"/>
              <a:gd name="connsiteY15" fmla="*/ 98732 h 1275473"/>
              <a:gd name="connsiteX16" fmla="*/ 784513 w 3434091"/>
              <a:gd name="connsiteY16" fmla="*/ 30900 h 1275473"/>
              <a:gd name="connsiteX17" fmla="*/ 1238644 w 3434091"/>
              <a:gd name="connsiteY17" fmla="*/ 235176 h 1275473"/>
              <a:gd name="connsiteX0" fmla="*/ 1238644 w 3407070"/>
              <a:gd name="connsiteY0" fmla="*/ 235176 h 1306625"/>
              <a:gd name="connsiteX1" fmla="*/ 2458846 w 3407070"/>
              <a:gd name="connsiteY1" fmla="*/ 279156 h 1306625"/>
              <a:gd name="connsiteX2" fmla="*/ 2543520 w 3407070"/>
              <a:gd name="connsiteY2" fmla="*/ 991212 h 1306625"/>
              <a:gd name="connsiteX3" fmla="*/ 3137577 w 3407070"/>
              <a:gd name="connsiteY3" fmla="*/ 910169 h 1306625"/>
              <a:gd name="connsiteX4" fmla="*/ 3265546 w 3407070"/>
              <a:gd name="connsiteY4" fmla="*/ 1249672 h 1306625"/>
              <a:gd name="connsiteX5" fmla="*/ 2288433 w 3407070"/>
              <a:gd name="connsiteY5" fmla="*/ 1251886 h 1306625"/>
              <a:gd name="connsiteX6" fmla="*/ 1536473 w 3407070"/>
              <a:gd name="connsiteY6" fmla="*/ 1184054 h 1306625"/>
              <a:gd name="connsiteX7" fmla="*/ 1095159 w 3407070"/>
              <a:gd name="connsiteY7" fmla="*/ 1241550 h 1306625"/>
              <a:gd name="connsiteX8" fmla="*/ 842911 w 3407070"/>
              <a:gd name="connsiteY8" fmla="*/ 1239030 h 1306625"/>
              <a:gd name="connsiteX9" fmla="*/ 398848 w 3407070"/>
              <a:gd name="connsiteY9" fmla="*/ 1232749 h 1306625"/>
              <a:gd name="connsiteX10" fmla="*/ 230681 w 3407070"/>
              <a:gd name="connsiteY10" fmla="*/ 1170151 h 1306625"/>
              <a:gd name="connsiteX11" fmla="*/ 101932 w 3407070"/>
              <a:gd name="connsiteY11" fmla="*/ 899711 h 1306625"/>
              <a:gd name="connsiteX12" fmla="*/ 101933 w 3407070"/>
              <a:gd name="connsiteY12" fmla="*/ 894227 h 1306625"/>
              <a:gd name="connsiteX13" fmla="*/ 0 w 3407070"/>
              <a:gd name="connsiteY13" fmla="*/ 622011 h 1306625"/>
              <a:gd name="connsiteX14" fmla="*/ 32553 w 3407070"/>
              <a:gd name="connsiteY14" fmla="*/ 98732 h 1306625"/>
              <a:gd name="connsiteX15" fmla="*/ 784513 w 3407070"/>
              <a:gd name="connsiteY15" fmla="*/ 30900 h 1306625"/>
              <a:gd name="connsiteX16" fmla="*/ 1238644 w 3407070"/>
              <a:gd name="connsiteY16" fmla="*/ 235176 h 1306625"/>
              <a:gd name="connsiteX0" fmla="*/ 1206091 w 3374517"/>
              <a:gd name="connsiteY0" fmla="*/ 235176 h 1306625"/>
              <a:gd name="connsiteX1" fmla="*/ 2426293 w 3374517"/>
              <a:gd name="connsiteY1" fmla="*/ 279156 h 1306625"/>
              <a:gd name="connsiteX2" fmla="*/ 2510967 w 3374517"/>
              <a:gd name="connsiteY2" fmla="*/ 991212 h 1306625"/>
              <a:gd name="connsiteX3" fmla="*/ 3105024 w 3374517"/>
              <a:gd name="connsiteY3" fmla="*/ 910169 h 1306625"/>
              <a:gd name="connsiteX4" fmla="*/ 3232993 w 3374517"/>
              <a:gd name="connsiteY4" fmla="*/ 1249672 h 1306625"/>
              <a:gd name="connsiteX5" fmla="*/ 2255880 w 3374517"/>
              <a:gd name="connsiteY5" fmla="*/ 1251886 h 1306625"/>
              <a:gd name="connsiteX6" fmla="*/ 1503920 w 3374517"/>
              <a:gd name="connsiteY6" fmla="*/ 1184054 h 1306625"/>
              <a:gd name="connsiteX7" fmla="*/ 1062606 w 3374517"/>
              <a:gd name="connsiteY7" fmla="*/ 1241550 h 1306625"/>
              <a:gd name="connsiteX8" fmla="*/ 810358 w 3374517"/>
              <a:gd name="connsiteY8" fmla="*/ 1239030 h 1306625"/>
              <a:gd name="connsiteX9" fmla="*/ 366295 w 3374517"/>
              <a:gd name="connsiteY9" fmla="*/ 1232749 h 1306625"/>
              <a:gd name="connsiteX10" fmla="*/ 198128 w 3374517"/>
              <a:gd name="connsiteY10" fmla="*/ 1170151 h 1306625"/>
              <a:gd name="connsiteX11" fmla="*/ 69379 w 3374517"/>
              <a:gd name="connsiteY11" fmla="*/ 899711 h 1306625"/>
              <a:gd name="connsiteX12" fmla="*/ 69380 w 3374517"/>
              <a:gd name="connsiteY12" fmla="*/ 894227 h 1306625"/>
              <a:gd name="connsiteX13" fmla="*/ 83551 w 3374517"/>
              <a:gd name="connsiteY13" fmla="*/ 641392 h 1306625"/>
              <a:gd name="connsiteX14" fmla="*/ 0 w 3374517"/>
              <a:gd name="connsiteY14" fmla="*/ 98732 h 1306625"/>
              <a:gd name="connsiteX15" fmla="*/ 751960 w 3374517"/>
              <a:gd name="connsiteY15" fmla="*/ 30900 h 1306625"/>
              <a:gd name="connsiteX16" fmla="*/ 1206091 w 3374517"/>
              <a:gd name="connsiteY16" fmla="*/ 235176 h 1306625"/>
              <a:gd name="connsiteX0" fmla="*/ 1206091 w 3374517"/>
              <a:gd name="connsiteY0" fmla="*/ 235176 h 1306625"/>
              <a:gd name="connsiteX1" fmla="*/ 2426293 w 3374517"/>
              <a:gd name="connsiteY1" fmla="*/ 279156 h 1306625"/>
              <a:gd name="connsiteX2" fmla="*/ 2510967 w 3374517"/>
              <a:gd name="connsiteY2" fmla="*/ 991212 h 1306625"/>
              <a:gd name="connsiteX3" fmla="*/ 3105024 w 3374517"/>
              <a:gd name="connsiteY3" fmla="*/ 910169 h 1306625"/>
              <a:gd name="connsiteX4" fmla="*/ 3232993 w 3374517"/>
              <a:gd name="connsiteY4" fmla="*/ 1249672 h 1306625"/>
              <a:gd name="connsiteX5" fmla="*/ 2255880 w 3374517"/>
              <a:gd name="connsiteY5" fmla="*/ 1251886 h 1306625"/>
              <a:gd name="connsiteX6" fmla="*/ 1503920 w 3374517"/>
              <a:gd name="connsiteY6" fmla="*/ 1184054 h 1306625"/>
              <a:gd name="connsiteX7" fmla="*/ 1062606 w 3374517"/>
              <a:gd name="connsiteY7" fmla="*/ 1241550 h 1306625"/>
              <a:gd name="connsiteX8" fmla="*/ 810358 w 3374517"/>
              <a:gd name="connsiteY8" fmla="*/ 1239030 h 1306625"/>
              <a:gd name="connsiteX9" fmla="*/ 366295 w 3374517"/>
              <a:gd name="connsiteY9" fmla="*/ 1232749 h 1306625"/>
              <a:gd name="connsiteX10" fmla="*/ 198128 w 3374517"/>
              <a:gd name="connsiteY10" fmla="*/ 1170151 h 1306625"/>
              <a:gd name="connsiteX11" fmla="*/ 69379 w 3374517"/>
              <a:gd name="connsiteY11" fmla="*/ 899711 h 1306625"/>
              <a:gd name="connsiteX12" fmla="*/ 167102 w 3374517"/>
              <a:gd name="connsiteY12" fmla="*/ 912722 h 1306625"/>
              <a:gd name="connsiteX13" fmla="*/ 83551 w 3374517"/>
              <a:gd name="connsiteY13" fmla="*/ 641392 h 1306625"/>
              <a:gd name="connsiteX14" fmla="*/ 0 w 3374517"/>
              <a:gd name="connsiteY14" fmla="*/ 98732 h 1306625"/>
              <a:gd name="connsiteX15" fmla="*/ 751960 w 3374517"/>
              <a:gd name="connsiteY15" fmla="*/ 30900 h 1306625"/>
              <a:gd name="connsiteX16" fmla="*/ 1206091 w 3374517"/>
              <a:gd name="connsiteY16" fmla="*/ 235176 h 1306625"/>
              <a:gd name="connsiteX0" fmla="*/ 1206091 w 3374517"/>
              <a:gd name="connsiteY0" fmla="*/ 235176 h 1306625"/>
              <a:gd name="connsiteX1" fmla="*/ 2426293 w 3374517"/>
              <a:gd name="connsiteY1" fmla="*/ 279156 h 1306625"/>
              <a:gd name="connsiteX2" fmla="*/ 2510967 w 3374517"/>
              <a:gd name="connsiteY2" fmla="*/ 991212 h 1306625"/>
              <a:gd name="connsiteX3" fmla="*/ 3105024 w 3374517"/>
              <a:gd name="connsiteY3" fmla="*/ 910169 h 1306625"/>
              <a:gd name="connsiteX4" fmla="*/ 3232993 w 3374517"/>
              <a:gd name="connsiteY4" fmla="*/ 1249672 h 1306625"/>
              <a:gd name="connsiteX5" fmla="*/ 2255880 w 3374517"/>
              <a:gd name="connsiteY5" fmla="*/ 1251886 h 1306625"/>
              <a:gd name="connsiteX6" fmla="*/ 1503920 w 3374517"/>
              <a:gd name="connsiteY6" fmla="*/ 1184054 h 1306625"/>
              <a:gd name="connsiteX7" fmla="*/ 1062606 w 3374517"/>
              <a:gd name="connsiteY7" fmla="*/ 1241550 h 1306625"/>
              <a:gd name="connsiteX8" fmla="*/ 810358 w 3374517"/>
              <a:gd name="connsiteY8" fmla="*/ 1239030 h 1306625"/>
              <a:gd name="connsiteX9" fmla="*/ 366295 w 3374517"/>
              <a:gd name="connsiteY9" fmla="*/ 1232749 h 1306625"/>
              <a:gd name="connsiteX10" fmla="*/ 198128 w 3374517"/>
              <a:gd name="connsiteY10" fmla="*/ 1170151 h 1306625"/>
              <a:gd name="connsiteX11" fmla="*/ 167102 w 3374517"/>
              <a:gd name="connsiteY11" fmla="*/ 912722 h 1306625"/>
              <a:gd name="connsiteX12" fmla="*/ 83551 w 3374517"/>
              <a:gd name="connsiteY12" fmla="*/ 641392 h 1306625"/>
              <a:gd name="connsiteX13" fmla="*/ 0 w 3374517"/>
              <a:gd name="connsiteY13" fmla="*/ 98732 h 1306625"/>
              <a:gd name="connsiteX14" fmla="*/ 751960 w 3374517"/>
              <a:gd name="connsiteY14" fmla="*/ 30900 h 1306625"/>
              <a:gd name="connsiteX15" fmla="*/ 1206091 w 3374517"/>
              <a:gd name="connsiteY15" fmla="*/ 235176 h 1306625"/>
              <a:gd name="connsiteX0" fmla="*/ 1317492 w 3485918"/>
              <a:gd name="connsiteY0" fmla="*/ 235176 h 1306625"/>
              <a:gd name="connsiteX1" fmla="*/ 2537694 w 3485918"/>
              <a:gd name="connsiteY1" fmla="*/ 279156 h 1306625"/>
              <a:gd name="connsiteX2" fmla="*/ 2622368 w 3485918"/>
              <a:gd name="connsiteY2" fmla="*/ 991212 h 1306625"/>
              <a:gd name="connsiteX3" fmla="*/ 3216425 w 3485918"/>
              <a:gd name="connsiteY3" fmla="*/ 910169 h 1306625"/>
              <a:gd name="connsiteX4" fmla="*/ 3344394 w 3485918"/>
              <a:gd name="connsiteY4" fmla="*/ 1249672 h 1306625"/>
              <a:gd name="connsiteX5" fmla="*/ 2367281 w 3485918"/>
              <a:gd name="connsiteY5" fmla="*/ 1251886 h 1306625"/>
              <a:gd name="connsiteX6" fmla="*/ 1615321 w 3485918"/>
              <a:gd name="connsiteY6" fmla="*/ 1184054 h 1306625"/>
              <a:gd name="connsiteX7" fmla="*/ 1174007 w 3485918"/>
              <a:gd name="connsiteY7" fmla="*/ 1241550 h 1306625"/>
              <a:gd name="connsiteX8" fmla="*/ 921759 w 3485918"/>
              <a:gd name="connsiteY8" fmla="*/ 1239030 h 1306625"/>
              <a:gd name="connsiteX9" fmla="*/ 477696 w 3485918"/>
              <a:gd name="connsiteY9" fmla="*/ 1232749 h 1306625"/>
              <a:gd name="connsiteX10" fmla="*/ 309529 w 3485918"/>
              <a:gd name="connsiteY10" fmla="*/ 1170151 h 1306625"/>
              <a:gd name="connsiteX11" fmla="*/ 278503 w 3485918"/>
              <a:gd name="connsiteY11" fmla="*/ 912722 h 1306625"/>
              <a:gd name="connsiteX12" fmla="*/ 194952 w 3485918"/>
              <a:gd name="connsiteY12" fmla="*/ 641392 h 1306625"/>
              <a:gd name="connsiteX13" fmla="*/ 111401 w 3485918"/>
              <a:gd name="connsiteY13" fmla="*/ 98732 h 1306625"/>
              <a:gd name="connsiteX14" fmla="*/ 863361 w 3485918"/>
              <a:gd name="connsiteY14" fmla="*/ 30900 h 1306625"/>
              <a:gd name="connsiteX15" fmla="*/ 1317492 w 3485918"/>
              <a:gd name="connsiteY15" fmla="*/ 235176 h 1306625"/>
              <a:gd name="connsiteX0" fmla="*/ 1317493 w 3485919"/>
              <a:gd name="connsiteY0" fmla="*/ 235176 h 1306625"/>
              <a:gd name="connsiteX1" fmla="*/ 2537695 w 3485919"/>
              <a:gd name="connsiteY1" fmla="*/ 279156 h 1306625"/>
              <a:gd name="connsiteX2" fmla="*/ 2622369 w 3485919"/>
              <a:gd name="connsiteY2" fmla="*/ 991212 h 1306625"/>
              <a:gd name="connsiteX3" fmla="*/ 3216426 w 3485919"/>
              <a:gd name="connsiteY3" fmla="*/ 910169 h 1306625"/>
              <a:gd name="connsiteX4" fmla="*/ 3344395 w 3485919"/>
              <a:gd name="connsiteY4" fmla="*/ 1249672 h 1306625"/>
              <a:gd name="connsiteX5" fmla="*/ 2367282 w 3485919"/>
              <a:gd name="connsiteY5" fmla="*/ 1251886 h 1306625"/>
              <a:gd name="connsiteX6" fmla="*/ 1615322 w 3485919"/>
              <a:gd name="connsiteY6" fmla="*/ 1184054 h 1306625"/>
              <a:gd name="connsiteX7" fmla="*/ 1174008 w 3485919"/>
              <a:gd name="connsiteY7" fmla="*/ 1241550 h 1306625"/>
              <a:gd name="connsiteX8" fmla="*/ 921760 w 3485919"/>
              <a:gd name="connsiteY8" fmla="*/ 1239030 h 1306625"/>
              <a:gd name="connsiteX9" fmla="*/ 477697 w 3485919"/>
              <a:gd name="connsiteY9" fmla="*/ 1232749 h 1306625"/>
              <a:gd name="connsiteX10" fmla="*/ 309530 w 3485919"/>
              <a:gd name="connsiteY10" fmla="*/ 1170151 h 1306625"/>
              <a:gd name="connsiteX11" fmla="*/ 278504 w 3485919"/>
              <a:gd name="connsiteY11" fmla="*/ 912722 h 1306625"/>
              <a:gd name="connsiteX12" fmla="*/ 194953 w 3485919"/>
              <a:gd name="connsiteY12" fmla="*/ 641392 h 1306625"/>
              <a:gd name="connsiteX13" fmla="*/ 111402 w 3485919"/>
              <a:gd name="connsiteY13" fmla="*/ 98732 h 1306625"/>
              <a:gd name="connsiteX14" fmla="*/ 863362 w 3485919"/>
              <a:gd name="connsiteY14" fmla="*/ 30900 h 1306625"/>
              <a:gd name="connsiteX15" fmla="*/ 1317493 w 3485919"/>
              <a:gd name="connsiteY15" fmla="*/ 235176 h 1306625"/>
              <a:gd name="connsiteX0" fmla="*/ 1317493 w 3485919"/>
              <a:gd name="connsiteY0" fmla="*/ 235176 h 1306625"/>
              <a:gd name="connsiteX1" fmla="*/ 2537695 w 3485919"/>
              <a:gd name="connsiteY1" fmla="*/ 279156 h 1306625"/>
              <a:gd name="connsiteX2" fmla="*/ 2622369 w 3485919"/>
              <a:gd name="connsiteY2" fmla="*/ 991212 h 1306625"/>
              <a:gd name="connsiteX3" fmla="*/ 3216426 w 3485919"/>
              <a:gd name="connsiteY3" fmla="*/ 910169 h 1306625"/>
              <a:gd name="connsiteX4" fmla="*/ 3344395 w 3485919"/>
              <a:gd name="connsiteY4" fmla="*/ 1249672 h 1306625"/>
              <a:gd name="connsiteX5" fmla="*/ 2367282 w 3485919"/>
              <a:gd name="connsiteY5" fmla="*/ 1251886 h 1306625"/>
              <a:gd name="connsiteX6" fmla="*/ 1615322 w 3485919"/>
              <a:gd name="connsiteY6" fmla="*/ 1184054 h 1306625"/>
              <a:gd name="connsiteX7" fmla="*/ 1174008 w 3485919"/>
              <a:gd name="connsiteY7" fmla="*/ 1241550 h 1306625"/>
              <a:gd name="connsiteX8" fmla="*/ 921760 w 3485919"/>
              <a:gd name="connsiteY8" fmla="*/ 1239030 h 1306625"/>
              <a:gd name="connsiteX9" fmla="*/ 477697 w 3485919"/>
              <a:gd name="connsiteY9" fmla="*/ 1232749 h 1306625"/>
              <a:gd name="connsiteX10" fmla="*/ 309530 w 3485919"/>
              <a:gd name="connsiteY10" fmla="*/ 1170151 h 1306625"/>
              <a:gd name="connsiteX11" fmla="*/ 336897 w 3485919"/>
              <a:gd name="connsiteY11" fmla="*/ 777057 h 1306625"/>
              <a:gd name="connsiteX12" fmla="*/ 194953 w 3485919"/>
              <a:gd name="connsiteY12" fmla="*/ 641392 h 1306625"/>
              <a:gd name="connsiteX13" fmla="*/ 111402 w 3485919"/>
              <a:gd name="connsiteY13" fmla="*/ 98732 h 1306625"/>
              <a:gd name="connsiteX14" fmla="*/ 863362 w 3485919"/>
              <a:gd name="connsiteY14" fmla="*/ 30900 h 1306625"/>
              <a:gd name="connsiteX15" fmla="*/ 1317493 w 3485919"/>
              <a:gd name="connsiteY15" fmla="*/ 235176 h 1306625"/>
              <a:gd name="connsiteX0" fmla="*/ 1317493 w 3485919"/>
              <a:gd name="connsiteY0" fmla="*/ 235176 h 1306625"/>
              <a:gd name="connsiteX1" fmla="*/ 2537695 w 3485919"/>
              <a:gd name="connsiteY1" fmla="*/ 279156 h 1306625"/>
              <a:gd name="connsiteX2" fmla="*/ 2622369 w 3485919"/>
              <a:gd name="connsiteY2" fmla="*/ 991212 h 1306625"/>
              <a:gd name="connsiteX3" fmla="*/ 3216426 w 3485919"/>
              <a:gd name="connsiteY3" fmla="*/ 910169 h 1306625"/>
              <a:gd name="connsiteX4" fmla="*/ 3344395 w 3485919"/>
              <a:gd name="connsiteY4" fmla="*/ 1249672 h 1306625"/>
              <a:gd name="connsiteX5" fmla="*/ 2367282 w 3485919"/>
              <a:gd name="connsiteY5" fmla="*/ 1251886 h 1306625"/>
              <a:gd name="connsiteX6" fmla="*/ 1615322 w 3485919"/>
              <a:gd name="connsiteY6" fmla="*/ 1184054 h 1306625"/>
              <a:gd name="connsiteX7" fmla="*/ 1174008 w 3485919"/>
              <a:gd name="connsiteY7" fmla="*/ 1241550 h 1306625"/>
              <a:gd name="connsiteX8" fmla="*/ 921760 w 3485919"/>
              <a:gd name="connsiteY8" fmla="*/ 1239030 h 1306625"/>
              <a:gd name="connsiteX9" fmla="*/ 477697 w 3485919"/>
              <a:gd name="connsiteY9" fmla="*/ 1232749 h 1306625"/>
              <a:gd name="connsiteX10" fmla="*/ 252673 w 3485919"/>
              <a:gd name="connsiteY10" fmla="*/ 1116220 h 1306625"/>
              <a:gd name="connsiteX11" fmla="*/ 336897 w 3485919"/>
              <a:gd name="connsiteY11" fmla="*/ 777057 h 1306625"/>
              <a:gd name="connsiteX12" fmla="*/ 194953 w 3485919"/>
              <a:gd name="connsiteY12" fmla="*/ 641392 h 1306625"/>
              <a:gd name="connsiteX13" fmla="*/ 111402 w 3485919"/>
              <a:gd name="connsiteY13" fmla="*/ 98732 h 1306625"/>
              <a:gd name="connsiteX14" fmla="*/ 863362 w 3485919"/>
              <a:gd name="connsiteY14" fmla="*/ 30900 h 1306625"/>
              <a:gd name="connsiteX15" fmla="*/ 1317493 w 3485919"/>
              <a:gd name="connsiteY15" fmla="*/ 235176 h 1306625"/>
              <a:gd name="connsiteX0" fmla="*/ 1317493 w 3485919"/>
              <a:gd name="connsiteY0" fmla="*/ 235176 h 1306625"/>
              <a:gd name="connsiteX1" fmla="*/ 2537695 w 3485919"/>
              <a:gd name="connsiteY1" fmla="*/ 279156 h 1306625"/>
              <a:gd name="connsiteX2" fmla="*/ 2622369 w 3485919"/>
              <a:gd name="connsiteY2" fmla="*/ 991212 h 1306625"/>
              <a:gd name="connsiteX3" fmla="*/ 3216426 w 3485919"/>
              <a:gd name="connsiteY3" fmla="*/ 910169 h 1306625"/>
              <a:gd name="connsiteX4" fmla="*/ 3344395 w 3485919"/>
              <a:gd name="connsiteY4" fmla="*/ 1249672 h 1306625"/>
              <a:gd name="connsiteX5" fmla="*/ 2367282 w 3485919"/>
              <a:gd name="connsiteY5" fmla="*/ 1251886 h 1306625"/>
              <a:gd name="connsiteX6" fmla="*/ 1615322 w 3485919"/>
              <a:gd name="connsiteY6" fmla="*/ 1184054 h 1306625"/>
              <a:gd name="connsiteX7" fmla="*/ 1174008 w 3485919"/>
              <a:gd name="connsiteY7" fmla="*/ 1241550 h 1306625"/>
              <a:gd name="connsiteX8" fmla="*/ 921760 w 3485919"/>
              <a:gd name="connsiteY8" fmla="*/ 1239030 h 1306625"/>
              <a:gd name="connsiteX9" fmla="*/ 477697 w 3485919"/>
              <a:gd name="connsiteY9" fmla="*/ 1232749 h 1306625"/>
              <a:gd name="connsiteX10" fmla="*/ 252673 w 3485919"/>
              <a:gd name="connsiteY10" fmla="*/ 1116220 h 1306625"/>
              <a:gd name="connsiteX11" fmla="*/ 336897 w 3485919"/>
              <a:gd name="connsiteY11" fmla="*/ 777057 h 1306625"/>
              <a:gd name="connsiteX12" fmla="*/ 168449 w 3485919"/>
              <a:gd name="connsiteY12" fmla="*/ 573559 h 1306625"/>
              <a:gd name="connsiteX13" fmla="*/ 111402 w 3485919"/>
              <a:gd name="connsiteY13" fmla="*/ 98732 h 1306625"/>
              <a:gd name="connsiteX14" fmla="*/ 863362 w 3485919"/>
              <a:gd name="connsiteY14" fmla="*/ 30900 h 1306625"/>
              <a:gd name="connsiteX15" fmla="*/ 1317493 w 3485919"/>
              <a:gd name="connsiteY15" fmla="*/ 235176 h 130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5919" h="1306625">
                <a:moveTo>
                  <a:pt x="1317493" y="235176"/>
                </a:moveTo>
                <a:cubicBezTo>
                  <a:pt x="1596549" y="276552"/>
                  <a:pt x="2440819" y="156815"/>
                  <a:pt x="2537695" y="279156"/>
                </a:cubicBezTo>
                <a:cubicBezTo>
                  <a:pt x="2634571" y="401497"/>
                  <a:pt x="2509247" y="886043"/>
                  <a:pt x="2622369" y="991212"/>
                </a:cubicBezTo>
                <a:cubicBezTo>
                  <a:pt x="2735491" y="1096381"/>
                  <a:pt x="3096088" y="867092"/>
                  <a:pt x="3216426" y="910169"/>
                </a:cubicBezTo>
                <a:cubicBezTo>
                  <a:pt x="3336764" y="953246"/>
                  <a:pt x="3485919" y="1192719"/>
                  <a:pt x="3344395" y="1249672"/>
                </a:cubicBezTo>
                <a:cubicBezTo>
                  <a:pt x="3202871" y="1306625"/>
                  <a:pt x="2655461" y="1262822"/>
                  <a:pt x="2367282" y="1251886"/>
                </a:cubicBezTo>
                <a:cubicBezTo>
                  <a:pt x="2079103" y="1240950"/>
                  <a:pt x="1788743" y="1196087"/>
                  <a:pt x="1615322" y="1184054"/>
                </a:cubicBezTo>
                <a:lnTo>
                  <a:pt x="1174008" y="1241550"/>
                </a:lnTo>
                <a:lnTo>
                  <a:pt x="921760" y="1239030"/>
                </a:lnTo>
                <a:lnTo>
                  <a:pt x="477697" y="1232749"/>
                </a:lnTo>
                <a:cubicBezTo>
                  <a:pt x="436969" y="1226141"/>
                  <a:pt x="276140" y="1192169"/>
                  <a:pt x="252673" y="1116220"/>
                </a:cubicBezTo>
                <a:cubicBezTo>
                  <a:pt x="229206" y="1040271"/>
                  <a:pt x="355993" y="865184"/>
                  <a:pt x="336897" y="777057"/>
                </a:cubicBezTo>
                <a:cubicBezTo>
                  <a:pt x="319908" y="730774"/>
                  <a:pt x="206032" y="686613"/>
                  <a:pt x="168449" y="573559"/>
                </a:cubicBezTo>
                <a:cubicBezTo>
                  <a:pt x="130867" y="460505"/>
                  <a:pt x="0" y="200481"/>
                  <a:pt x="111402" y="98732"/>
                </a:cubicBezTo>
                <a:cubicBezTo>
                  <a:pt x="189606" y="0"/>
                  <a:pt x="662347" y="8159"/>
                  <a:pt x="863362" y="30900"/>
                </a:cubicBezTo>
                <a:cubicBezTo>
                  <a:pt x="1064377" y="53641"/>
                  <a:pt x="1038438" y="193800"/>
                  <a:pt x="1317493" y="235176"/>
                </a:cubicBezTo>
                <a:close/>
              </a:path>
            </a:pathLst>
          </a:custGeom>
          <a:noFill/>
          <a:ln w="38100">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79" name="Freeform 78"/>
          <p:cNvSpPr/>
          <p:nvPr/>
        </p:nvSpPr>
        <p:spPr bwMode="auto">
          <a:xfrm>
            <a:off x="3440642" y="4493124"/>
            <a:ext cx="3399154" cy="1196982"/>
          </a:xfrm>
          <a:custGeom>
            <a:avLst/>
            <a:gdLst>
              <a:gd name="connsiteX0" fmla="*/ 756745 w 1087820"/>
              <a:gd name="connsiteY0" fmla="*/ 63842 h 1167428"/>
              <a:gd name="connsiteX1" fmla="*/ 867103 w 1087820"/>
              <a:gd name="connsiteY1" fmla="*/ 79608 h 1167428"/>
              <a:gd name="connsiteX2" fmla="*/ 1008993 w 1087820"/>
              <a:gd name="connsiteY2" fmla="*/ 158435 h 1167428"/>
              <a:gd name="connsiteX3" fmla="*/ 1087820 w 1087820"/>
              <a:gd name="connsiteY3" fmla="*/ 316090 h 1167428"/>
              <a:gd name="connsiteX4" fmla="*/ 1087820 w 1087820"/>
              <a:gd name="connsiteY4" fmla="*/ 536808 h 1167428"/>
              <a:gd name="connsiteX5" fmla="*/ 1008993 w 1087820"/>
              <a:gd name="connsiteY5" fmla="*/ 867883 h 1167428"/>
              <a:gd name="connsiteX6" fmla="*/ 725214 w 1087820"/>
              <a:gd name="connsiteY6" fmla="*/ 1104366 h 1167428"/>
              <a:gd name="connsiteX7" fmla="*/ 425669 w 1087820"/>
              <a:gd name="connsiteY7" fmla="*/ 1167428 h 1167428"/>
              <a:gd name="connsiteX8" fmla="*/ 141889 w 1087820"/>
              <a:gd name="connsiteY8" fmla="*/ 1041304 h 1167428"/>
              <a:gd name="connsiteX9" fmla="*/ 0 w 1087820"/>
              <a:gd name="connsiteY9" fmla="*/ 867883 h 1167428"/>
              <a:gd name="connsiteX10" fmla="*/ 63062 w 1087820"/>
              <a:gd name="connsiteY10" fmla="*/ 394918 h 1167428"/>
              <a:gd name="connsiteX11" fmla="*/ 63062 w 1087820"/>
              <a:gd name="connsiteY11" fmla="*/ 142670 h 1167428"/>
              <a:gd name="connsiteX12" fmla="*/ 204951 w 1087820"/>
              <a:gd name="connsiteY12" fmla="*/ 48077 h 1167428"/>
              <a:gd name="connsiteX13" fmla="*/ 536027 w 1087820"/>
              <a:gd name="connsiteY13" fmla="*/ 780 h 1167428"/>
              <a:gd name="connsiteX14" fmla="*/ 756745 w 1087820"/>
              <a:gd name="connsiteY14"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0 w 1718441"/>
              <a:gd name="connsiteY11" fmla="*/ 387684 h 1167428"/>
              <a:gd name="connsiteX12" fmla="*/ 693683 w 1718441"/>
              <a:gd name="connsiteY12" fmla="*/ 142670 h 1167428"/>
              <a:gd name="connsiteX13" fmla="*/ 835572 w 1718441"/>
              <a:gd name="connsiteY13" fmla="*/ 48077 h 1167428"/>
              <a:gd name="connsiteX14" fmla="*/ 1166648 w 1718441"/>
              <a:gd name="connsiteY14" fmla="*/ 780 h 1167428"/>
              <a:gd name="connsiteX15" fmla="*/ 1387366 w 1718441"/>
              <a:gd name="connsiteY15"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105105 w 1718441"/>
              <a:gd name="connsiteY11" fmla="*/ 539957 h 1167428"/>
              <a:gd name="connsiteX12" fmla="*/ 0 w 1718441"/>
              <a:gd name="connsiteY12" fmla="*/ 387684 h 1167428"/>
              <a:gd name="connsiteX13" fmla="*/ 693683 w 1718441"/>
              <a:gd name="connsiteY13" fmla="*/ 142670 h 1167428"/>
              <a:gd name="connsiteX14" fmla="*/ 835572 w 1718441"/>
              <a:gd name="connsiteY14" fmla="*/ 48077 h 1167428"/>
              <a:gd name="connsiteX15" fmla="*/ 1166648 w 1718441"/>
              <a:gd name="connsiteY15" fmla="*/ 780 h 1167428"/>
              <a:gd name="connsiteX16" fmla="*/ 1387366 w 1718441"/>
              <a:gd name="connsiteY16"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693683 w 1718441"/>
              <a:gd name="connsiteY10" fmla="*/ 394918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57201 w 1718441"/>
              <a:gd name="connsiteY11" fmla="*/ 748239 h 1167428"/>
              <a:gd name="connsiteX12" fmla="*/ 105105 w 1718441"/>
              <a:gd name="connsiteY12" fmla="*/ 539957 h 1167428"/>
              <a:gd name="connsiteX13" fmla="*/ 0 w 1718441"/>
              <a:gd name="connsiteY13" fmla="*/ 387684 h 1167428"/>
              <a:gd name="connsiteX14" fmla="*/ 693683 w 1718441"/>
              <a:gd name="connsiteY14" fmla="*/ 142670 h 1167428"/>
              <a:gd name="connsiteX15" fmla="*/ 835572 w 1718441"/>
              <a:gd name="connsiteY15" fmla="*/ 48077 h 1167428"/>
              <a:gd name="connsiteX16" fmla="*/ 1166648 w 1718441"/>
              <a:gd name="connsiteY16" fmla="*/ 780 h 1167428"/>
              <a:gd name="connsiteX17" fmla="*/ 1387366 w 1718441"/>
              <a:gd name="connsiteY17"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902496 h 1167428"/>
              <a:gd name="connsiteX11" fmla="*/ 465084 w 1718441"/>
              <a:gd name="connsiteY11" fmla="*/ 795496 h 1167428"/>
              <a:gd name="connsiteX12" fmla="*/ 457201 w 1718441"/>
              <a:gd name="connsiteY12" fmla="*/ 748239 h 1167428"/>
              <a:gd name="connsiteX13" fmla="*/ 105105 w 1718441"/>
              <a:gd name="connsiteY13" fmla="*/ 539957 h 1167428"/>
              <a:gd name="connsiteX14" fmla="*/ 0 w 1718441"/>
              <a:gd name="connsiteY14" fmla="*/ 387684 h 1167428"/>
              <a:gd name="connsiteX15" fmla="*/ 693683 w 1718441"/>
              <a:gd name="connsiteY15" fmla="*/ 142670 h 1167428"/>
              <a:gd name="connsiteX16" fmla="*/ 835572 w 1718441"/>
              <a:gd name="connsiteY16" fmla="*/ 48077 h 1167428"/>
              <a:gd name="connsiteX17" fmla="*/ 1166648 w 1718441"/>
              <a:gd name="connsiteY17" fmla="*/ 780 h 1167428"/>
              <a:gd name="connsiteX18" fmla="*/ 1387366 w 1718441"/>
              <a:gd name="connsiteY18" fmla="*/ 63842 h 1167428"/>
              <a:gd name="connsiteX0" fmla="*/ 1387366 w 1718441"/>
              <a:gd name="connsiteY0" fmla="*/ 63842 h 1167428"/>
              <a:gd name="connsiteX1" fmla="*/ 1497724 w 1718441"/>
              <a:gd name="connsiteY1" fmla="*/ 79608 h 1167428"/>
              <a:gd name="connsiteX2" fmla="*/ 1639614 w 1718441"/>
              <a:gd name="connsiteY2" fmla="*/ 158435 h 1167428"/>
              <a:gd name="connsiteX3" fmla="*/ 1718441 w 1718441"/>
              <a:gd name="connsiteY3" fmla="*/ 316090 h 1167428"/>
              <a:gd name="connsiteX4" fmla="*/ 1718441 w 1718441"/>
              <a:gd name="connsiteY4" fmla="*/ 536808 h 1167428"/>
              <a:gd name="connsiteX5" fmla="*/ 1639614 w 1718441"/>
              <a:gd name="connsiteY5" fmla="*/ 867883 h 1167428"/>
              <a:gd name="connsiteX6" fmla="*/ 1355835 w 1718441"/>
              <a:gd name="connsiteY6" fmla="*/ 1104366 h 1167428"/>
              <a:gd name="connsiteX7" fmla="*/ 1056290 w 1718441"/>
              <a:gd name="connsiteY7" fmla="*/ 1167428 h 1167428"/>
              <a:gd name="connsiteX8" fmla="*/ 772510 w 1718441"/>
              <a:gd name="connsiteY8" fmla="*/ 1041304 h 1167428"/>
              <a:gd name="connsiteX9" fmla="*/ 630621 w 1718441"/>
              <a:gd name="connsiteY9" fmla="*/ 867883 h 1167428"/>
              <a:gd name="connsiteX10" fmla="*/ 465083 w 1718441"/>
              <a:gd name="connsiteY10" fmla="*/ 800980 h 1167428"/>
              <a:gd name="connsiteX11" fmla="*/ 465084 w 1718441"/>
              <a:gd name="connsiteY11" fmla="*/ 795496 h 1167428"/>
              <a:gd name="connsiteX12" fmla="*/ 457201 w 1718441"/>
              <a:gd name="connsiteY12" fmla="*/ 748239 h 1167428"/>
              <a:gd name="connsiteX13" fmla="*/ 105105 w 1718441"/>
              <a:gd name="connsiteY13" fmla="*/ 539957 h 1167428"/>
              <a:gd name="connsiteX14" fmla="*/ 0 w 1718441"/>
              <a:gd name="connsiteY14" fmla="*/ 387684 h 1167428"/>
              <a:gd name="connsiteX15" fmla="*/ 693683 w 1718441"/>
              <a:gd name="connsiteY15" fmla="*/ 142670 h 1167428"/>
              <a:gd name="connsiteX16" fmla="*/ 835572 w 1718441"/>
              <a:gd name="connsiteY16" fmla="*/ 48077 h 1167428"/>
              <a:gd name="connsiteX17" fmla="*/ 1166648 w 1718441"/>
              <a:gd name="connsiteY17" fmla="*/ 780 h 1167428"/>
              <a:gd name="connsiteX18" fmla="*/ 1387366 w 1718441"/>
              <a:gd name="connsiteY18" fmla="*/ 63842 h 1167428"/>
              <a:gd name="connsiteX0" fmla="*/ 1387366 w 1939160"/>
              <a:gd name="connsiteY0" fmla="*/ 63842 h 1167428"/>
              <a:gd name="connsiteX1" fmla="*/ 1497724 w 1939160"/>
              <a:gd name="connsiteY1" fmla="*/ 79608 h 1167428"/>
              <a:gd name="connsiteX2" fmla="*/ 1639614 w 1939160"/>
              <a:gd name="connsiteY2" fmla="*/ 158435 h 1167428"/>
              <a:gd name="connsiteX3" fmla="*/ 1718441 w 1939160"/>
              <a:gd name="connsiteY3" fmla="*/ 316090 h 1167428"/>
              <a:gd name="connsiteX4" fmla="*/ 1718441 w 1939160"/>
              <a:gd name="connsiteY4" fmla="*/ 536808 h 1167428"/>
              <a:gd name="connsiteX5" fmla="*/ 1939160 w 1939160"/>
              <a:gd name="connsiteY5" fmla="*/ 545208 h 1167428"/>
              <a:gd name="connsiteX6" fmla="*/ 1639614 w 1939160"/>
              <a:gd name="connsiteY6" fmla="*/ 867883 h 1167428"/>
              <a:gd name="connsiteX7" fmla="*/ 1355835 w 1939160"/>
              <a:gd name="connsiteY7" fmla="*/ 1104366 h 1167428"/>
              <a:gd name="connsiteX8" fmla="*/ 1056290 w 1939160"/>
              <a:gd name="connsiteY8" fmla="*/ 1167428 h 1167428"/>
              <a:gd name="connsiteX9" fmla="*/ 772510 w 1939160"/>
              <a:gd name="connsiteY9" fmla="*/ 1041304 h 1167428"/>
              <a:gd name="connsiteX10" fmla="*/ 630621 w 1939160"/>
              <a:gd name="connsiteY10" fmla="*/ 867883 h 1167428"/>
              <a:gd name="connsiteX11" fmla="*/ 465083 w 1939160"/>
              <a:gd name="connsiteY11" fmla="*/ 800980 h 1167428"/>
              <a:gd name="connsiteX12" fmla="*/ 465084 w 1939160"/>
              <a:gd name="connsiteY12" fmla="*/ 795496 h 1167428"/>
              <a:gd name="connsiteX13" fmla="*/ 457201 w 1939160"/>
              <a:gd name="connsiteY13" fmla="*/ 748239 h 1167428"/>
              <a:gd name="connsiteX14" fmla="*/ 105105 w 1939160"/>
              <a:gd name="connsiteY14" fmla="*/ 539957 h 1167428"/>
              <a:gd name="connsiteX15" fmla="*/ 0 w 1939160"/>
              <a:gd name="connsiteY15" fmla="*/ 387684 h 1167428"/>
              <a:gd name="connsiteX16" fmla="*/ 693683 w 1939160"/>
              <a:gd name="connsiteY16" fmla="*/ 142670 h 1167428"/>
              <a:gd name="connsiteX17" fmla="*/ 835572 w 1939160"/>
              <a:gd name="connsiteY17" fmla="*/ 48077 h 1167428"/>
              <a:gd name="connsiteX18" fmla="*/ 1166648 w 1939160"/>
              <a:gd name="connsiteY18" fmla="*/ 780 h 1167428"/>
              <a:gd name="connsiteX19" fmla="*/ 1387366 w 1939160"/>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45208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545208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630621 w 2480441"/>
              <a:gd name="connsiteY10" fmla="*/ 867883 h 1167428"/>
              <a:gd name="connsiteX11" fmla="*/ 465083 w 2480441"/>
              <a:gd name="connsiteY11" fmla="*/ 800980 h 1167428"/>
              <a:gd name="connsiteX12" fmla="*/ 465084 w 2480441"/>
              <a:gd name="connsiteY12" fmla="*/ 795496 h 1167428"/>
              <a:gd name="connsiteX13" fmla="*/ 457201 w 2480441"/>
              <a:gd name="connsiteY13" fmla="*/ 748239 h 1167428"/>
              <a:gd name="connsiteX14" fmla="*/ 105105 w 2480441"/>
              <a:gd name="connsiteY14" fmla="*/ 539957 h 1167428"/>
              <a:gd name="connsiteX15" fmla="*/ 0 w 2480441"/>
              <a:gd name="connsiteY15" fmla="*/ 387684 h 1167428"/>
              <a:gd name="connsiteX16" fmla="*/ 693683 w 2480441"/>
              <a:gd name="connsiteY16" fmla="*/ 142670 h 1167428"/>
              <a:gd name="connsiteX17" fmla="*/ 835572 w 2480441"/>
              <a:gd name="connsiteY17" fmla="*/ 48077 h 1167428"/>
              <a:gd name="connsiteX18" fmla="*/ 1166648 w 2480441"/>
              <a:gd name="connsiteY18" fmla="*/ 780 h 1167428"/>
              <a:gd name="connsiteX19" fmla="*/ 1387366 w 2480441"/>
              <a:gd name="connsiteY19"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041304 h 1167428"/>
              <a:gd name="connsiteX10" fmla="*/ 520262 w 2480441"/>
              <a:gd name="connsiteY10" fmla="*/ 1140299 h 1167428"/>
              <a:gd name="connsiteX11" fmla="*/ 630621 w 2480441"/>
              <a:gd name="connsiteY11" fmla="*/ 867883 h 1167428"/>
              <a:gd name="connsiteX12" fmla="*/ 465083 w 2480441"/>
              <a:gd name="connsiteY12" fmla="*/ 800980 h 1167428"/>
              <a:gd name="connsiteX13" fmla="*/ 465084 w 2480441"/>
              <a:gd name="connsiteY13" fmla="*/ 795496 h 1167428"/>
              <a:gd name="connsiteX14" fmla="*/ 457201 w 2480441"/>
              <a:gd name="connsiteY14" fmla="*/ 748239 h 1167428"/>
              <a:gd name="connsiteX15" fmla="*/ 105105 w 2480441"/>
              <a:gd name="connsiteY15" fmla="*/ 539957 h 1167428"/>
              <a:gd name="connsiteX16" fmla="*/ 0 w 2480441"/>
              <a:gd name="connsiteY16" fmla="*/ 387684 h 1167428"/>
              <a:gd name="connsiteX17" fmla="*/ 693683 w 2480441"/>
              <a:gd name="connsiteY17" fmla="*/ 142670 h 1167428"/>
              <a:gd name="connsiteX18" fmla="*/ 835572 w 2480441"/>
              <a:gd name="connsiteY18" fmla="*/ 48077 h 1167428"/>
              <a:gd name="connsiteX19" fmla="*/ 1166648 w 2480441"/>
              <a:gd name="connsiteY19" fmla="*/ 780 h 1167428"/>
              <a:gd name="connsiteX20" fmla="*/ 1387366 w 2480441"/>
              <a:gd name="connsiteY20"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056290 w 2480441"/>
              <a:gd name="connsiteY8" fmla="*/ 1167428 h 1167428"/>
              <a:gd name="connsiteX9" fmla="*/ 772510 w 2480441"/>
              <a:gd name="connsiteY9" fmla="*/ 1142819 h 1167428"/>
              <a:gd name="connsiteX10" fmla="*/ 520262 w 2480441"/>
              <a:gd name="connsiteY10" fmla="*/ 1140299 h 1167428"/>
              <a:gd name="connsiteX11" fmla="*/ 630621 w 2480441"/>
              <a:gd name="connsiteY11" fmla="*/ 867883 h 1167428"/>
              <a:gd name="connsiteX12" fmla="*/ 465083 w 2480441"/>
              <a:gd name="connsiteY12" fmla="*/ 800980 h 1167428"/>
              <a:gd name="connsiteX13" fmla="*/ 465084 w 2480441"/>
              <a:gd name="connsiteY13" fmla="*/ 795496 h 1167428"/>
              <a:gd name="connsiteX14" fmla="*/ 457201 w 2480441"/>
              <a:gd name="connsiteY14" fmla="*/ 748239 h 1167428"/>
              <a:gd name="connsiteX15" fmla="*/ 105105 w 2480441"/>
              <a:gd name="connsiteY15" fmla="*/ 539957 h 1167428"/>
              <a:gd name="connsiteX16" fmla="*/ 0 w 2480441"/>
              <a:gd name="connsiteY16" fmla="*/ 387684 h 1167428"/>
              <a:gd name="connsiteX17" fmla="*/ 693683 w 2480441"/>
              <a:gd name="connsiteY17" fmla="*/ 142670 h 1167428"/>
              <a:gd name="connsiteX18" fmla="*/ 835572 w 2480441"/>
              <a:gd name="connsiteY18" fmla="*/ 48077 h 1167428"/>
              <a:gd name="connsiteX19" fmla="*/ 1166648 w 2480441"/>
              <a:gd name="connsiteY19" fmla="*/ 780 h 1167428"/>
              <a:gd name="connsiteX20" fmla="*/ 1387366 w 2480441"/>
              <a:gd name="connsiteY20"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3558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8130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813035 w 2480441"/>
              <a:gd name="connsiteY7" fmla="*/ 1104366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584435 w 2480441"/>
              <a:gd name="connsiteY7" fmla="*/ 1028230 h 1167428"/>
              <a:gd name="connsiteX8" fmla="*/ 1636987 w 2480441"/>
              <a:gd name="connsiteY8" fmla="*/ 1101793 h 1167428"/>
              <a:gd name="connsiteX9" fmla="*/ 1056290 w 2480441"/>
              <a:gd name="connsiteY9" fmla="*/ 1167428 h 1167428"/>
              <a:gd name="connsiteX10" fmla="*/ 772510 w 2480441"/>
              <a:gd name="connsiteY10" fmla="*/ 1142819 h 1167428"/>
              <a:gd name="connsiteX11" fmla="*/ 520262 w 2480441"/>
              <a:gd name="connsiteY11" fmla="*/ 1140299 h 1167428"/>
              <a:gd name="connsiteX12" fmla="*/ 630621 w 2480441"/>
              <a:gd name="connsiteY12" fmla="*/ 867883 h 1167428"/>
              <a:gd name="connsiteX13" fmla="*/ 465083 w 2480441"/>
              <a:gd name="connsiteY13" fmla="*/ 800980 h 1167428"/>
              <a:gd name="connsiteX14" fmla="*/ 465084 w 2480441"/>
              <a:gd name="connsiteY14" fmla="*/ 795496 h 1167428"/>
              <a:gd name="connsiteX15" fmla="*/ 457201 w 2480441"/>
              <a:gd name="connsiteY15" fmla="*/ 748239 h 1167428"/>
              <a:gd name="connsiteX16" fmla="*/ 105105 w 2480441"/>
              <a:gd name="connsiteY16" fmla="*/ 539957 h 1167428"/>
              <a:gd name="connsiteX17" fmla="*/ 0 w 2480441"/>
              <a:gd name="connsiteY17" fmla="*/ 387684 h 1167428"/>
              <a:gd name="connsiteX18" fmla="*/ 693683 w 2480441"/>
              <a:gd name="connsiteY18" fmla="*/ 142670 h 1167428"/>
              <a:gd name="connsiteX19" fmla="*/ 835572 w 2480441"/>
              <a:gd name="connsiteY19" fmla="*/ 48077 h 1167428"/>
              <a:gd name="connsiteX20" fmla="*/ 1166648 w 2480441"/>
              <a:gd name="connsiteY20" fmla="*/ 780 h 1167428"/>
              <a:gd name="connsiteX21" fmla="*/ 1387366 w 2480441"/>
              <a:gd name="connsiteY21"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584435 w 2480441"/>
              <a:gd name="connsiteY8" fmla="*/ 1028230 h 1167428"/>
              <a:gd name="connsiteX9" fmla="*/ 1636987 w 2480441"/>
              <a:gd name="connsiteY9" fmla="*/ 1101793 h 1167428"/>
              <a:gd name="connsiteX10" fmla="*/ 1056290 w 2480441"/>
              <a:gd name="connsiteY10" fmla="*/ 1167428 h 1167428"/>
              <a:gd name="connsiteX11" fmla="*/ 772510 w 2480441"/>
              <a:gd name="connsiteY11" fmla="*/ 1142819 h 1167428"/>
              <a:gd name="connsiteX12" fmla="*/ 520262 w 2480441"/>
              <a:gd name="connsiteY12" fmla="*/ 1140299 h 1167428"/>
              <a:gd name="connsiteX13" fmla="*/ 630621 w 2480441"/>
              <a:gd name="connsiteY13" fmla="*/ 867883 h 1167428"/>
              <a:gd name="connsiteX14" fmla="*/ 465083 w 2480441"/>
              <a:gd name="connsiteY14" fmla="*/ 800980 h 1167428"/>
              <a:gd name="connsiteX15" fmla="*/ 465084 w 2480441"/>
              <a:gd name="connsiteY15" fmla="*/ 795496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813035 w 2480441"/>
              <a:gd name="connsiteY8" fmla="*/ 1028230 h 1167428"/>
              <a:gd name="connsiteX9" fmla="*/ 1636987 w 2480441"/>
              <a:gd name="connsiteY9" fmla="*/ 1101793 h 1167428"/>
              <a:gd name="connsiteX10" fmla="*/ 1056290 w 2480441"/>
              <a:gd name="connsiteY10" fmla="*/ 1167428 h 1167428"/>
              <a:gd name="connsiteX11" fmla="*/ 772510 w 2480441"/>
              <a:gd name="connsiteY11" fmla="*/ 1142819 h 1167428"/>
              <a:gd name="connsiteX12" fmla="*/ 520262 w 2480441"/>
              <a:gd name="connsiteY12" fmla="*/ 1140299 h 1167428"/>
              <a:gd name="connsiteX13" fmla="*/ 630621 w 2480441"/>
              <a:gd name="connsiteY13" fmla="*/ 867883 h 1167428"/>
              <a:gd name="connsiteX14" fmla="*/ 465083 w 2480441"/>
              <a:gd name="connsiteY14" fmla="*/ 800980 h 1167428"/>
              <a:gd name="connsiteX15" fmla="*/ 465084 w 2480441"/>
              <a:gd name="connsiteY15" fmla="*/ 795496 h 1167428"/>
              <a:gd name="connsiteX16" fmla="*/ 457201 w 2480441"/>
              <a:gd name="connsiteY16" fmla="*/ 748239 h 1167428"/>
              <a:gd name="connsiteX17" fmla="*/ 105105 w 2480441"/>
              <a:gd name="connsiteY17" fmla="*/ 539957 h 1167428"/>
              <a:gd name="connsiteX18" fmla="*/ 0 w 2480441"/>
              <a:gd name="connsiteY18" fmla="*/ 387684 h 1167428"/>
              <a:gd name="connsiteX19" fmla="*/ 693683 w 2480441"/>
              <a:gd name="connsiteY19" fmla="*/ 142670 h 1167428"/>
              <a:gd name="connsiteX20" fmla="*/ 835572 w 2480441"/>
              <a:gd name="connsiteY20" fmla="*/ 48077 h 1167428"/>
              <a:gd name="connsiteX21" fmla="*/ 1166648 w 2480441"/>
              <a:gd name="connsiteY21" fmla="*/ 780 h 1167428"/>
              <a:gd name="connsiteX22" fmla="*/ 1387366 w 2480441"/>
              <a:gd name="connsiteY22"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465083 w 2480441"/>
              <a:gd name="connsiteY15" fmla="*/ 800980 h 1167428"/>
              <a:gd name="connsiteX16" fmla="*/ 465084 w 2480441"/>
              <a:gd name="connsiteY16" fmla="*/ 795496 h 1167428"/>
              <a:gd name="connsiteX17" fmla="*/ 457201 w 2480441"/>
              <a:gd name="connsiteY17" fmla="*/ 748239 h 1167428"/>
              <a:gd name="connsiteX18" fmla="*/ 105105 w 2480441"/>
              <a:gd name="connsiteY18" fmla="*/ 539957 h 1167428"/>
              <a:gd name="connsiteX19" fmla="*/ 0 w 2480441"/>
              <a:gd name="connsiteY19" fmla="*/ 387684 h 1167428"/>
              <a:gd name="connsiteX20" fmla="*/ 693683 w 2480441"/>
              <a:gd name="connsiteY20" fmla="*/ 142670 h 1167428"/>
              <a:gd name="connsiteX21" fmla="*/ 835572 w 2480441"/>
              <a:gd name="connsiteY21" fmla="*/ 48077 h 1167428"/>
              <a:gd name="connsiteX22" fmla="*/ 1166648 w 2480441"/>
              <a:gd name="connsiteY22" fmla="*/ 780 h 1167428"/>
              <a:gd name="connsiteX23" fmla="*/ 1387366 w 2480441"/>
              <a:gd name="connsiteY23"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639614 w 2480441"/>
              <a:gd name="connsiteY6" fmla="*/ 867883 h 1167428"/>
              <a:gd name="connsiteX7" fmla="*/ 1631731 w 2480441"/>
              <a:gd name="connsiteY7" fmla="*/ 870758 h 1167428"/>
              <a:gd name="connsiteX8" fmla="*/ 1647497 w 2480441"/>
              <a:gd name="connsiteY8" fmla="*/ 870758 h 1167428"/>
              <a:gd name="connsiteX9" fmla="*/ 1813035 w 2480441"/>
              <a:gd name="connsiteY9" fmla="*/ 1028230 h 1167428"/>
              <a:gd name="connsiteX10" fmla="*/ 1636987 w 2480441"/>
              <a:gd name="connsiteY10" fmla="*/ 1101793 h 1167428"/>
              <a:gd name="connsiteX11" fmla="*/ 1056290 w 2480441"/>
              <a:gd name="connsiteY11" fmla="*/ 1167428 h 1167428"/>
              <a:gd name="connsiteX12" fmla="*/ 772510 w 2480441"/>
              <a:gd name="connsiteY12" fmla="*/ 1142819 h 1167428"/>
              <a:gd name="connsiteX13" fmla="*/ 520262 w 2480441"/>
              <a:gd name="connsiteY13" fmla="*/ 1140299 h 1167428"/>
              <a:gd name="connsiteX14" fmla="*/ 630621 w 2480441"/>
              <a:gd name="connsiteY14" fmla="*/ 867883 h 1167428"/>
              <a:gd name="connsiteX15" fmla="*/ 465083 w 2480441"/>
              <a:gd name="connsiteY15" fmla="*/ 800980 h 1167428"/>
              <a:gd name="connsiteX16" fmla="*/ 465084 w 2480441"/>
              <a:gd name="connsiteY16" fmla="*/ 795496 h 1167428"/>
              <a:gd name="connsiteX17" fmla="*/ 457201 w 2480441"/>
              <a:gd name="connsiteY17" fmla="*/ 748239 h 1167428"/>
              <a:gd name="connsiteX18" fmla="*/ 105105 w 2480441"/>
              <a:gd name="connsiteY18" fmla="*/ 539957 h 1167428"/>
              <a:gd name="connsiteX19" fmla="*/ 0 w 2480441"/>
              <a:gd name="connsiteY19" fmla="*/ 387684 h 1167428"/>
              <a:gd name="connsiteX20" fmla="*/ 693683 w 2480441"/>
              <a:gd name="connsiteY20" fmla="*/ 142670 h 1167428"/>
              <a:gd name="connsiteX21" fmla="*/ 835572 w 2480441"/>
              <a:gd name="connsiteY21" fmla="*/ 48077 h 1167428"/>
              <a:gd name="connsiteX22" fmla="*/ 1166648 w 2480441"/>
              <a:gd name="connsiteY22" fmla="*/ 780 h 1167428"/>
              <a:gd name="connsiteX23" fmla="*/ 1387366 w 2480441"/>
              <a:gd name="connsiteY23"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480441"/>
              <a:gd name="connsiteY0" fmla="*/ 63842 h 1167428"/>
              <a:gd name="connsiteX1" fmla="*/ 1497724 w 2480441"/>
              <a:gd name="connsiteY1" fmla="*/ 79608 h 1167428"/>
              <a:gd name="connsiteX2" fmla="*/ 1639614 w 2480441"/>
              <a:gd name="connsiteY2" fmla="*/ 158435 h 1167428"/>
              <a:gd name="connsiteX3" fmla="*/ 1718441 w 2480441"/>
              <a:gd name="connsiteY3" fmla="*/ 316090 h 1167428"/>
              <a:gd name="connsiteX4" fmla="*/ 2480441 w 2480441"/>
              <a:gd name="connsiteY4" fmla="*/ 536808 h 1167428"/>
              <a:gd name="connsiteX5" fmla="*/ 1939160 w 2480441"/>
              <a:gd name="connsiteY5" fmla="*/ 621345 h 1167428"/>
              <a:gd name="connsiteX6" fmla="*/ 1718442 w 2480441"/>
              <a:gd name="connsiteY6" fmla="*/ 623970 h 1167428"/>
              <a:gd name="connsiteX7" fmla="*/ 1639614 w 2480441"/>
              <a:gd name="connsiteY7" fmla="*/ 867883 h 1167428"/>
              <a:gd name="connsiteX8" fmla="*/ 1631731 w 2480441"/>
              <a:gd name="connsiteY8" fmla="*/ 870758 h 1167428"/>
              <a:gd name="connsiteX9" fmla="*/ 1647497 w 2480441"/>
              <a:gd name="connsiteY9" fmla="*/ 870758 h 1167428"/>
              <a:gd name="connsiteX10" fmla="*/ 1813035 w 2480441"/>
              <a:gd name="connsiteY10" fmla="*/ 1028230 h 1167428"/>
              <a:gd name="connsiteX11" fmla="*/ 1636987 w 2480441"/>
              <a:gd name="connsiteY11" fmla="*/ 1101793 h 1167428"/>
              <a:gd name="connsiteX12" fmla="*/ 1056290 w 2480441"/>
              <a:gd name="connsiteY12" fmla="*/ 1167428 h 1167428"/>
              <a:gd name="connsiteX13" fmla="*/ 772510 w 2480441"/>
              <a:gd name="connsiteY13" fmla="*/ 1142819 h 1167428"/>
              <a:gd name="connsiteX14" fmla="*/ 520262 w 2480441"/>
              <a:gd name="connsiteY14" fmla="*/ 1140299 h 1167428"/>
              <a:gd name="connsiteX15" fmla="*/ 630621 w 2480441"/>
              <a:gd name="connsiteY15" fmla="*/ 867883 h 1167428"/>
              <a:gd name="connsiteX16" fmla="*/ 465083 w 2480441"/>
              <a:gd name="connsiteY16" fmla="*/ 800980 h 1167428"/>
              <a:gd name="connsiteX17" fmla="*/ 465084 w 2480441"/>
              <a:gd name="connsiteY17" fmla="*/ 795496 h 1167428"/>
              <a:gd name="connsiteX18" fmla="*/ 457201 w 2480441"/>
              <a:gd name="connsiteY18" fmla="*/ 748239 h 1167428"/>
              <a:gd name="connsiteX19" fmla="*/ 105105 w 2480441"/>
              <a:gd name="connsiteY19" fmla="*/ 539957 h 1167428"/>
              <a:gd name="connsiteX20" fmla="*/ 0 w 2480441"/>
              <a:gd name="connsiteY20" fmla="*/ 387684 h 1167428"/>
              <a:gd name="connsiteX21" fmla="*/ 693683 w 2480441"/>
              <a:gd name="connsiteY21" fmla="*/ 142670 h 1167428"/>
              <a:gd name="connsiteX22" fmla="*/ 835572 w 2480441"/>
              <a:gd name="connsiteY22" fmla="*/ 48077 h 1167428"/>
              <a:gd name="connsiteX23" fmla="*/ 1166648 w 2480441"/>
              <a:gd name="connsiteY23" fmla="*/ 780 h 1167428"/>
              <a:gd name="connsiteX24" fmla="*/ 1387366 w 2480441"/>
              <a:gd name="connsiteY24"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1939160 w 2937642"/>
              <a:gd name="connsiteY5" fmla="*/ 621345 h 1167428"/>
              <a:gd name="connsiteX6" fmla="*/ 2937642 w 2937642"/>
              <a:gd name="connsiteY6" fmla="*/ 857456 h 1167428"/>
              <a:gd name="connsiteX7" fmla="*/ 1639614 w 2937642"/>
              <a:gd name="connsiteY7" fmla="*/ 867883 h 1167428"/>
              <a:gd name="connsiteX8" fmla="*/ 1631731 w 2937642"/>
              <a:gd name="connsiteY8" fmla="*/ 870758 h 1167428"/>
              <a:gd name="connsiteX9" fmla="*/ 1647497 w 2937642"/>
              <a:gd name="connsiteY9" fmla="*/ 870758 h 1167428"/>
              <a:gd name="connsiteX10" fmla="*/ 1813035 w 2937642"/>
              <a:gd name="connsiteY10" fmla="*/ 1028230 h 1167428"/>
              <a:gd name="connsiteX11" fmla="*/ 1636987 w 2937642"/>
              <a:gd name="connsiteY11" fmla="*/ 1101793 h 1167428"/>
              <a:gd name="connsiteX12" fmla="*/ 1056290 w 2937642"/>
              <a:gd name="connsiteY12" fmla="*/ 1167428 h 1167428"/>
              <a:gd name="connsiteX13" fmla="*/ 772510 w 2937642"/>
              <a:gd name="connsiteY13" fmla="*/ 1142819 h 1167428"/>
              <a:gd name="connsiteX14" fmla="*/ 520262 w 2937642"/>
              <a:gd name="connsiteY14" fmla="*/ 1140299 h 1167428"/>
              <a:gd name="connsiteX15" fmla="*/ 630621 w 2937642"/>
              <a:gd name="connsiteY15" fmla="*/ 867883 h 1167428"/>
              <a:gd name="connsiteX16" fmla="*/ 465083 w 2937642"/>
              <a:gd name="connsiteY16" fmla="*/ 800980 h 1167428"/>
              <a:gd name="connsiteX17" fmla="*/ 465084 w 2937642"/>
              <a:gd name="connsiteY17" fmla="*/ 795496 h 1167428"/>
              <a:gd name="connsiteX18" fmla="*/ 457201 w 2937642"/>
              <a:gd name="connsiteY18" fmla="*/ 748239 h 1167428"/>
              <a:gd name="connsiteX19" fmla="*/ 105105 w 2937642"/>
              <a:gd name="connsiteY19" fmla="*/ 539957 h 1167428"/>
              <a:gd name="connsiteX20" fmla="*/ 0 w 2937642"/>
              <a:gd name="connsiteY20" fmla="*/ 387684 h 1167428"/>
              <a:gd name="connsiteX21" fmla="*/ 693683 w 2937642"/>
              <a:gd name="connsiteY21" fmla="*/ 142670 h 1167428"/>
              <a:gd name="connsiteX22" fmla="*/ 835572 w 2937642"/>
              <a:gd name="connsiteY22" fmla="*/ 48077 h 1167428"/>
              <a:gd name="connsiteX23" fmla="*/ 1166648 w 2937642"/>
              <a:gd name="connsiteY23" fmla="*/ 780 h 1167428"/>
              <a:gd name="connsiteX24" fmla="*/ 1387366 w 2937642"/>
              <a:gd name="connsiteY24"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1939160 w 2937642"/>
              <a:gd name="connsiteY5" fmla="*/ 621345 h 1167428"/>
              <a:gd name="connsiteX6" fmla="*/ 2727433 w 2937642"/>
              <a:gd name="connsiteY6" fmla="*/ 607063 h 1167428"/>
              <a:gd name="connsiteX7" fmla="*/ 2937642 w 2937642"/>
              <a:gd name="connsiteY7" fmla="*/ 857456 h 1167428"/>
              <a:gd name="connsiteX8" fmla="*/ 1639614 w 2937642"/>
              <a:gd name="connsiteY8" fmla="*/ 867883 h 1167428"/>
              <a:gd name="connsiteX9" fmla="*/ 1631731 w 2937642"/>
              <a:gd name="connsiteY9" fmla="*/ 870758 h 1167428"/>
              <a:gd name="connsiteX10" fmla="*/ 1647497 w 2937642"/>
              <a:gd name="connsiteY10" fmla="*/ 870758 h 1167428"/>
              <a:gd name="connsiteX11" fmla="*/ 1813035 w 2937642"/>
              <a:gd name="connsiteY11" fmla="*/ 1028230 h 1167428"/>
              <a:gd name="connsiteX12" fmla="*/ 1636987 w 2937642"/>
              <a:gd name="connsiteY12" fmla="*/ 1101793 h 1167428"/>
              <a:gd name="connsiteX13" fmla="*/ 1056290 w 2937642"/>
              <a:gd name="connsiteY13" fmla="*/ 1167428 h 1167428"/>
              <a:gd name="connsiteX14" fmla="*/ 772510 w 2937642"/>
              <a:gd name="connsiteY14" fmla="*/ 1142819 h 1167428"/>
              <a:gd name="connsiteX15" fmla="*/ 520262 w 2937642"/>
              <a:gd name="connsiteY15" fmla="*/ 1140299 h 1167428"/>
              <a:gd name="connsiteX16" fmla="*/ 630621 w 2937642"/>
              <a:gd name="connsiteY16" fmla="*/ 867883 h 1167428"/>
              <a:gd name="connsiteX17" fmla="*/ 465083 w 2937642"/>
              <a:gd name="connsiteY17" fmla="*/ 800980 h 1167428"/>
              <a:gd name="connsiteX18" fmla="*/ 465084 w 2937642"/>
              <a:gd name="connsiteY18" fmla="*/ 795496 h 1167428"/>
              <a:gd name="connsiteX19" fmla="*/ 457201 w 2937642"/>
              <a:gd name="connsiteY19" fmla="*/ 748239 h 1167428"/>
              <a:gd name="connsiteX20" fmla="*/ 105105 w 2937642"/>
              <a:gd name="connsiteY20" fmla="*/ 539957 h 1167428"/>
              <a:gd name="connsiteX21" fmla="*/ 0 w 2937642"/>
              <a:gd name="connsiteY21" fmla="*/ 387684 h 1167428"/>
              <a:gd name="connsiteX22" fmla="*/ 693683 w 2937642"/>
              <a:gd name="connsiteY22" fmla="*/ 142670 h 1167428"/>
              <a:gd name="connsiteX23" fmla="*/ 835572 w 2937642"/>
              <a:gd name="connsiteY23" fmla="*/ 48077 h 1167428"/>
              <a:gd name="connsiteX24" fmla="*/ 1166648 w 2937642"/>
              <a:gd name="connsiteY24" fmla="*/ 780 h 1167428"/>
              <a:gd name="connsiteX25" fmla="*/ 1387366 w 2937642"/>
              <a:gd name="connsiteY25"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1939160 w 2937642"/>
              <a:gd name="connsiteY5" fmla="*/ 621345 h 1167428"/>
              <a:gd name="connsiteX6" fmla="*/ 2559268 w 2937642"/>
              <a:gd name="connsiteY6" fmla="*/ 607063 h 1167428"/>
              <a:gd name="connsiteX7" fmla="*/ 2727433 w 2937642"/>
              <a:gd name="connsiteY7" fmla="*/ 607063 h 1167428"/>
              <a:gd name="connsiteX8" fmla="*/ 2937642 w 2937642"/>
              <a:gd name="connsiteY8" fmla="*/ 857456 h 1167428"/>
              <a:gd name="connsiteX9" fmla="*/ 1639614 w 2937642"/>
              <a:gd name="connsiteY9" fmla="*/ 867883 h 1167428"/>
              <a:gd name="connsiteX10" fmla="*/ 1631731 w 2937642"/>
              <a:gd name="connsiteY10" fmla="*/ 870758 h 1167428"/>
              <a:gd name="connsiteX11" fmla="*/ 1647497 w 2937642"/>
              <a:gd name="connsiteY11" fmla="*/ 870758 h 1167428"/>
              <a:gd name="connsiteX12" fmla="*/ 1813035 w 2937642"/>
              <a:gd name="connsiteY12" fmla="*/ 1028230 h 1167428"/>
              <a:gd name="connsiteX13" fmla="*/ 1636987 w 2937642"/>
              <a:gd name="connsiteY13" fmla="*/ 1101793 h 1167428"/>
              <a:gd name="connsiteX14" fmla="*/ 1056290 w 2937642"/>
              <a:gd name="connsiteY14" fmla="*/ 1167428 h 1167428"/>
              <a:gd name="connsiteX15" fmla="*/ 772510 w 2937642"/>
              <a:gd name="connsiteY15" fmla="*/ 1142819 h 1167428"/>
              <a:gd name="connsiteX16" fmla="*/ 520262 w 2937642"/>
              <a:gd name="connsiteY16" fmla="*/ 1140299 h 1167428"/>
              <a:gd name="connsiteX17" fmla="*/ 630621 w 2937642"/>
              <a:gd name="connsiteY17" fmla="*/ 867883 h 1167428"/>
              <a:gd name="connsiteX18" fmla="*/ 465083 w 2937642"/>
              <a:gd name="connsiteY18" fmla="*/ 800980 h 1167428"/>
              <a:gd name="connsiteX19" fmla="*/ 465084 w 2937642"/>
              <a:gd name="connsiteY19" fmla="*/ 795496 h 1167428"/>
              <a:gd name="connsiteX20" fmla="*/ 457201 w 2937642"/>
              <a:gd name="connsiteY20" fmla="*/ 748239 h 1167428"/>
              <a:gd name="connsiteX21" fmla="*/ 105105 w 2937642"/>
              <a:gd name="connsiteY21" fmla="*/ 539957 h 1167428"/>
              <a:gd name="connsiteX22" fmla="*/ 0 w 2937642"/>
              <a:gd name="connsiteY22" fmla="*/ 387684 h 1167428"/>
              <a:gd name="connsiteX23" fmla="*/ 693683 w 2937642"/>
              <a:gd name="connsiteY23" fmla="*/ 142670 h 1167428"/>
              <a:gd name="connsiteX24" fmla="*/ 835572 w 2937642"/>
              <a:gd name="connsiteY24" fmla="*/ 48077 h 1167428"/>
              <a:gd name="connsiteX25" fmla="*/ 1166648 w 2937642"/>
              <a:gd name="connsiteY25" fmla="*/ 780 h 1167428"/>
              <a:gd name="connsiteX26" fmla="*/ 1387366 w 2937642"/>
              <a:gd name="connsiteY26"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2472560 w 2937642"/>
              <a:gd name="connsiteY5" fmla="*/ 621345 h 1167428"/>
              <a:gd name="connsiteX6" fmla="*/ 2559268 w 2937642"/>
              <a:gd name="connsiteY6" fmla="*/ 607063 h 1167428"/>
              <a:gd name="connsiteX7" fmla="*/ 2727433 w 2937642"/>
              <a:gd name="connsiteY7" fmla="*/ 607063 h 1167428"/>
              <a:gd name="connsiteX8" fmla="*/ 2937642 w 2937642"/>
              <a:gd name="connsiteY8" fmla="*/ 857456 h 1167428"/>
              <a:gd name="connsiteX9" fmla="*/ 1639614 w 2937642"/>
              <a:gd name="connsiteY9" fmla="*/ 867883 h 1167428"/>
              <a:gd name="connsiteX10" fmla="*/ 1631731 w 2937642"/>
              <a:gd name="connsiteY10" fmla="*/ 870758 h 1167428"/>
              <a:gd name="connsiteX11" fmla="*/ 1647497 w 2937642"/>
              <a:gd name="connsiteY11" fmla="*/ 870758 h 1167428"/>
              <a:gd name="connsiteX12" fmla="*/ 1813035 w 2937642"/>
              <a:gd name="connsiteY12" fmla="*/ 1028230 h 1167428"/>
              <a:gd name="connsiteX13" fmla="*/ 1636987 w 2937642"/>
              <a:gd name="connsiteY13" fmla="*/ 1101793 h 1167428"/>
              <a:gd name="connsiteX14" fmla="*/ 1056290 w 2937642"/>
              <a:gd name="connsiteY14" fmla="*/ 1167428 h 1167428"/>
              <a:gd name="connsiteX15" fmla="*/ 772510 w 2937642"/>
              <a:gd name="connsiteY15" fmla="*/ 1142819 h 1167428"/>
              <a:gd name="connsiteX16" fmla="*/ 520262 w 2937642"/>
              <a:gd name="connsiteY16" fmla="*/ 1140299 h 1167428"/>
              <a:gd name="connsiteX17" fmla="*/ 630621 w 2937642"/>
              <a:gd name="connsiteY17" fmla="*/ 867883 h 1167428"/>
              <a:gd name="connsiteX18" fmla="*/ 465083 w 2937642"/>
              <a:gd name="connsiteY18" fmla="*/ 800980 h 1167428"/>
              <a:gd name="connsiteX19" fmla="*/ 465084 w 2937642"/>
              <a:gd name="connsiteY19" fmla="*/ 795496 h 1167428"/>
              <a:gd name="connsiteX20" fmla="*/ 457201 w 2937642"/>
              <a:gd name="connsiteY20" fmla="*/ 748239 h 1167428"/>
              <a:gd name="connsiteX21" fmla="*/ 105105 w 2937642"/>
              <a:gd name="connsiteY21" fmla="*/ 539957 h 1167428"/>
              <a:gd name="connsiteX22" fmla="*/ 0 w 2937642"/>
              <a:gd name="connsiteY22" fmla="*/ 387684 h 1167428"/>
              <a:gd name="connsiteX23" fmla="*/ 693683 w 2937642"/>
              <a:gd name="connsiteY23" fmla="*/ 142670 h 1167428"/>
              <a:gd name="connsiteX24" fmla="*/ 835572 w 2937642"/>
              <a:gd name="connsiteY24" fmla="*/ 48077 h 1167428"/>
              <a:gd name="connsiteX25" fmla="*/ 1166648 w 2937642"/>
              <a:gd name="connsiteY25" fmla="*/ 780 h 1167428"/>
              <a:gd name="connsiteX26" fmla="*/ 1387366 w 2937642"/>
              <a:gd name="connsiteY26"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2472560 w 2937642"/>
              <a:gd name="connsiteY5" fmla="*/ 621345 h 1167428"/>
              <a:gd name="connsiteX6" fmla="*/ 2559268 w 2937642"/>
              <a:gd name="connsiteY6" fmla="*/ 607063 h 1167428"/>
              <a:gd name="connsiteX7" fmla="*/ 2727433 w 2937642"/>
              <a:gd name="connsiteY7" fmla="*/ 607063 h 1167428"/>
              <a:gd name="connsiteX8" fmla="*/ 2722178 w 2937642"/>
              <a:gd name="connsiteY8" fmla="*/ 756816 h 1167428"/>
              <a:gd name="connsiteX9" fmla="*/ 2937642 w 2937642"/>
              <a:gd name="connsiteY9" fmla="*/ 857456 h 1167428"/>
              <a:gd name="connsiteX10" fmla="*/ 1639614 w 2937642"/>
              <a:gd name="connsiteY10" fmla="*/ 867883 h 1167428"/>
              <a:gd name="connsiteX11" fmla="*/ 1631731 w 2937642"/>
              <a:gd name="connsiteY11" fmla="*/ 870758 h 1167428"/>
              <a:gd name="connsiteX12" fmla="*/ 1647497 w 2937642"/>
              <a:gd name="connsiteY12" fmla="*/ 870758 h 1167428"/>
              <a:gd name="connsiteX13" fmla="*/ 1813035 w 2937642"/>
              <a:gd name="connsiteY13" fmla="*/ 1028230 h 1167428"/>
              <a:gd name="connsiteX14" fmla="*/ 1636987 w 2937642"/>
              <a:gd name="connsiteY14" fmla="*/ 1101793 h 1167428"/>
              <a:gd name="connsiteX15" fmla="*/ 1056290 w 2937642"/>
              <a:gd name="connsiteY15" fmla="*/ 1167428 h 1167428"/>
              <a:gd name="connsiteX16" fmla="*/ 772510 w 2937642"/>
              <a:gd name="connsiteY16" fmla="*/ 1142819 h 1167428"/>
              <a:gd name="connsiteX17" fmla="*/ 520262 w 2937642"/>
              <a:gd name="connsiteY17" fmla="*/ 1140299 h 1167428"/>
              <a:gd name="connsiteX18" fmla="*/ 630621 w 2937642"/>
              <a:gd name="connsiteY18" fmla="*/ 867883 h 1167428"/>
              <a:gd name="connsiteX19" fmla="*/ 465083 w 2937642"/>
              <a:gd name="connsiteY19" fmla="*/ 800980 h 1167428"/>
              <a:gd name="connsiteX20" fmla="*/ 465084 w 2937642"/>
              <a:gd name="connsiteY20" fmla="*/ 795496 h 1167428"/>
              <a:gd name="connsiteX21" fmla="*/ 457201 w 2937642"/>
              <a:gd name="connsiteY21" fmla="*/ 748239 h 1167428"/>
              <a:gd name="connsiteX22" fmla="*/ 105105 w 2937642"/>
              <a:gd name="connsiteY22" fmla="*/ 539957 h 1167428"/>
              <a:gd name="connsiteX23" fmla="*/ 0 w 2937642"/>
              <a:gd name="connsiteY23" fmla="*/ 387684 h 1167428"/>
              <a:gd name="connsiteX24" fmla="*/ 693683 w 2937642"/>
              <a:gd name="connsiteY24" fmla="*/ 142670 h 1167428"/>
              <a:gd name="connsiteX25" fmla="*/ 835572 w 2937642"/>
              <a:gd name="connsiteY25" fmla="*/ 48077 h 1167428"/>
              <a:gd name="connsiteX26" fmla="*/ 1166648 w 2937642"/>
              <a:gd name="connsiteY26" fmla="*/ 780 h 1167428"/>
              <a:gd name="connsiteX27" fmla="*/ 1387366 w 2937642"/>
              <a:gd name="connsiteY27" fmla="*/ 63842 h 1167428"/>
              <a:gd name="connsiteX0" fmla="*/ 1387366 w 2937642"/>
              <a:gd name="connsiteY0" fmla="*/ 63842 h 1167428"/>
              <a:gd name="connsiteX1" fmla="*/ 1497724 w 2937642"/>
              <a:gd name="connsiteY1" fmla="*/ 79608 h 1167428"/>
              <a:gd name="connsiteX2" fmla="*/ 1639614 w 2937642"/>
              <a:gd name="connsiteY2" fmla="*/ 158435 h 1167428"/>
              <a:gd name="connsiteX3" fmla="*/ 1718441 w 2937642"/>
              <a:gd name="connsiteY3" fmla="*/ 316090 h 1167428"/>
              <a:gd name="connsiteX4" fmla="*/ 2480441 w 2937642"/>
              <a:gd name="connsiteY4" fmla="*/ 536808 h 1167428"/>
              <a:gd name="connsiteX5" fmla="*/ 2472560 w 2937642"/>
              <a:gd name="connsiteY5" fmla="*/ 621345 h 1167428"/>
              <a:gd name="connsiteX6" fmla="*/ 2559268 w 2937642"/>
              <a:gd name="connsiteY6" fmla="*/ 607063 h 1167428"/>
              <a:gd name="connsiteX7" fmla="*/ 2727433 w 2937642"/>
              <a:gd name="connsiteY7" fmla="*/ 607063 h 1167428"/>
              <a:gd name="connsiteX8" fmla="*/ 2722178 w 2937642"/>
              <a:gd name="connsiteY8" fmla="*/ 756816 h 1167428"/>
              <a:gd name="connsiteX9" fmla="*/ 2937642 w 2937642"/>
              <a:gd name="connsiteY9" fmla="*/ 857456 h 1167428"/>
              <a:gd name="connsiteX10" fmla="*/ 1639614 w 2937642"/>
              <a:gd name="connsiteY10" fmla="*/ 867883 h 1167428"/>
              <a:gd name="connsiteX11" fmla="*/ 1631731 w 2937642"/>
              <a:gd name="connsiteY11" fmla="*/ 870758 h 1167428"/>
              <a:gd name="connsiteX12" fmla="*/ 1647497 w 2937642"/>
              <a:gd name="connsiteY12" fmla="*/ 870758 h 1167428"/>
              <a:gd name="connsiteX13" fmla="*/ 1813035 w 2937642"/>
              <a:gd name="connsiteY13" fmla="*/ 1028230 h 1167428"/>
              <a:gd name="connsiteX14" fmla="*/ 1636987 w 2937642"/>
              <a:gd name="connsiteY14" fmla="*/ 1101793 h 1167428"/>
              <a:gd name="connsiteX15" fmla="*/ 1056290 w 2937642"/>
              <a:gd name="connsiteY15" fmla="*/ 1167428 h 1167428"/>
              <a:gd name="connsiteX16" fmla="*/ 772510 w 2937642"/>
              <a:gd name="connsiteY16" fmla="*/ 1142819 h 1167428"/>
              <a:gd name="connsiteX17" fmla="*/ 520262 w 2937642"/>
              <a:gd name="connsiteY17" fmla="*/ 1140299 h 1167428"/>
              <a:gd name="connsiteX18" fmla="*/ 630621 w 2937642"/>
              <a:gd name="connsiteY18" fmla="*/ 867883 h 1167428"/>
              <a:gd name="connsiteX19" fmla="*/ 465083 w 2937642"/>
              <a:gd name="connsiteY19" fmla="*/ 800980 h 1167428"/>
              <a:gd name="connsiteX20" fmla="*/ 465084 w 2937642"/>
              <a:gd name="connsiteY20" fmla="*/ 795496 h 1167428"/>
              <a:gd name="connsiteX21" fmla="*/ 457201 w 2937642"/>
              <a:gd name="connsiteY21" fmla="*/ 748239 h 1167428"/>
              <a:gd name="connsiteX22" fmla="*/ 105105 w 2937642"/>
              <a:gd name="connsiteY22" fmla="*/ 539957 h 1167428"/>
              <a:gd name="connsiteX23" fmla="*/ 0 w 2937642"/>
              <a:gd name="connsiteY23" fmla="*/ 387684 h 1167428"/>
              <a:gd name="connsiteX24" fmla="*/ 693683 w 2937642"/>
              <a:gd name="connsiteY24" fmla="*/ 142670 h 1167428"/>
              <a:gd name="connsiteX25" fmla="*/ 835572 w 2937642"/>
              <a:gd name="connsiteY25" fmla="*/ 48077 h 1167428"/>
              <a:gd name="connsiteX26" fmla="*/ 1166648 w 2937642"/>
              <a:gd name="connsiteY26" fmla="*/ 780 h 1167428"/>
              <a:gd name="connsiteX27" fmla="*/ 1387366 w 2937642"/>
              <a:gd name="connsiteY27" fmla="*/ 63842 h 1167428"/>
              <a:gd name="connsiteX0" fmla="*/ 1387366 w 2942897"/>
              <a:gd name="connsiteY0" fmla="*/ 63842 h 1167428"/>
              <a:gd name="connsiteX1" fmla="*/ 1497724 w 2942897"/>
              <a:gd name="connsiteY1" fmla="*/ 79608 h 1167428"/>
              <a:gd name="connsiteX2" fmla="*/ 1639614 w 2942897"/>
              <a:gd name="connsiteY2" fmla="*/ 158435 h 1167428"/>
              <a:gd name="connsiteX3" fmla="*/ 1718441 w 2942897"/>
              <a:gd name="connsiteY3" fmla="*/ 316090 h 1167428"/>
              <a:gd name="connsiteX4" fmla="*/ 2480441 w 2942897"/>
              <a:gd name="connsiteY4" fmla="*/ 536808 h 1167428"/>
              <a:gd name="connsiteX5" fmla="*/ 2472560 w 2942897"/>
              <a:gd name="connsiteY5" fmla="*/ 621345 h 1167428"/>
              <a:gd name="connsiteX6" fmla="*/ 2559268 w 2942897"/>
              <a:gd name="connsiteY6" fmla="*/ 607063 h 1167428"/>
              <a:gd name="connsiteX7" fmla="*/ 2727433 w 2942897"/>
              <a:gd name="connsiteY7" fmla="*/ 607063 h 1167428"/>
              <a:gd name="connsiteX8" fmla="*/ 2722178 w 2942897"/>
              <a:gd name="connsiteY8" fmla="*/ 756816 h 1167428"/>
              <a:gd name="connsiteX9" fmla="*/ 2937642 w 2942897"/>
              <a:gd name="connsiteY9" fmla="*/ 857456 h 1167428"/>
              <a:gd name="connsiteX10" fmla="*/ 1639614 w 2942897"/>
              <a:gd name="connsiteY10" fmla="*/ 867883 h 1167428"/>
              <a:gd name="connsiteX11" fmla="*/ 1631731 w 2942897"/>
              <a:gd name="connsiteY11" fmla="*/ 870758 h 1167428"/>
              <a:gd name="connsiteX12" fmla="*/ 2942897 w 2942897"/>
              <a:gd name="connsiteY12" fmla="*/ 1150941 h 1167428"/>
              <a:gd name="connsiteX13" fmla="*/ 1813035 w 2942897"/>
              <a:gd name="connsiteY13" fmla="*/ 1028230 h 1167428"/>
              <a:gd name="connsiteX14" fmla="*/ 1636987 w 2942897"/>
              <a:gd name="connsiteY14" fmla="*/ 1101793 h 1167428"/>
              <a:gd name="connsiteX15" fmla="*/ 1056290 w 2942897"/>
              <a:gd name="connsiteY15" fmla="*/ 1167428 h 1167428"/>
              <a:gd name="connsiteX16" fmla="*/ 772510 w 2942897"/>
              <a:gd name="connsiteY16" fmla="*/ 1142819 h 1167428"/>
              <a:gd name="connsiteX17" fmla="*/ 520262 w 2942897"/>
              <a:gd name="connsiteY17" fmla="*/ 1140299 h 1167428"/>
              <a:gd name="connsiteX18" fmla="*/ 630621 w 2942897"/>
              <a:gd name="connsiteY18" fmla="*/ 867883 h 1167428"/>
              <a:gd name="connsiteX19" fmla="*/ 465083 w 2942897"/>
              <a:gd name="connsiteY19" fmla="*/ 800980 h 1167428"/>
              <a:gd name="connsiteX20" fmla="*/ 465084 w 2942897"/>
              <a:gd name="connsiteY20" fmla="*/ 795496 h 1167428"/>
              <a:gd name="connsiteX21" fmla="*/ 457201 w 2942897"/>
              <a:gd name="connsiteY21" fmla="*/ 748239 h 1167428"/>
              <a:gd name="connsiteX22" fmla="*/ 105105 w 2942897"/>
              <a:gd name="connsiteY22" fmla="*/ 539957 h 1167428"/>
              <a:gd name="connsiteX23" fmla="*/ 0 w 2942897"/>
              <a:gd name="connsiteY23" fmla="*/ 387684 h 1167428"/>
              <a:gd name="connsiteX24" fmla="*/ 693683 w 2942897"/>
              <a:gd name="connsiteY24" fmla="*/ 142670 h 1167428"/>
              <a:gd name="connsiteX25" fmla="*/ 835572 w 2942897"/>
              <a:gd name="connsiteY25" fmla="*/ 48077 h 1167428"/>
              <a:gd name="connsiteX26" fmla="*/ 1166648 w 2942897"/>
              <a:gd name="connsiteY26" fmla="*/ 780 h 1167428"/>
              <a:gd name="connsiteX27" fmla="*/ 1387366 w 2942897"/>
              <a:gd name="connsiteY27"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77054 w 2977054"/>
              <a:gd name="connsiteY12" fmla="*/ 998352 h 1167428"/>
              <a:gd name="connsiteX13" fmla="*/ 2942897 w 2977054"/>
              <a:gd name="connsiteY13" fmla="*/ 1150941 h 1167428"/>
              <a:gd name="connsiteX14" fmla="*/ 1813035 w 2977054"/>
              <a:gd name="connsiteY14" fmla="*/ 1028230 h 1167428"/>
              <a:gd name="connsiteX15" fmla="*/ 1636987 w 2977054"/>
              <a:gd name="connsiteY15" fmla="*/ 1101793 h 1167428"/>
              <a:gd name="connsiteX16" fmla="*/ 1056290 w 2977054"/>
              <a:gd name="connsiteY16" fmla="*/ 1167428 h 1167428"/>
              <a:gd name="connsiteX17" fmla="*/ 772510 w 2977054"/>
              <a:gd name="connsiteY17" fmla="*/ 1142819 h 1167428"/>
              <a:gd name="connsiteX18" fmla="*/ 520262 w 2977054"/>
              <a:gd name="connsiteY18" fmla="*/ 1140299 h 1167428"/>
              <a:gd name="connsiteX19" fmla="*/ 630621 w 2977054"/>
              <a:gd name="connsiteY19" fmla="*/ 867883 h 1167428"/>
              <a:gd name="connsiteX20" fmla="*/ 465083 w 2977054"/>
              <a:gd name="connsiteY20" fmla="*/ 800980 h 1167428"/>
              <a:gd name="connsiteX21" fmla="*/ 465084 w 2977054"/>
              <a:gd name="connsiteY21" fmla="*/ 795496 h 1167428"/>
              <a:gd name="connsiteX22" fmla="*/ 457201 w 2977054"/>
              <a:gd name="connsiteY22" fmla="*/ 748239 h 1167428"/>
              <a:gd name="connsiteX23" fmla="*/ 105105 w 2977054"/>
              <a:gd name="connsiteY23" fmla="*/ 539957 h 1167428"/>
              <a:gd name="connsiteX24" fmla="*/ 0 w 2977054"/>
              <a:gd name="connsiteY24" fmla="*/ 387684 h 1167428"/>
              <a:gd name="connsiteX25" fmla="*/ 693683 w 2977054"/>
              <a:gd name="connsiteY25" fmla="*/ 142670 h 1167428"/>
              <a:gd name="connsiteX26" fmla="*/ 835572 w 2977054"/>
              <a:gd name="connsiteY26" fmla="*/ 48077 h 1167428"/>
              <a:gd name="connsiteX27" fmla="*/ 1166648 w 2977054"/>
              <a:gd name="connsiteY27" fmla="*/ 780 h 1167428"/>
              <a:gd name="connsiteX28" fmla="*/ 1387366 w 2977054"/>
              <a:gd name="connsiteY28"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61287 w 2977054"/>
              <a:gd name="connsiteY12" fmla="*/ 867922 h 1167428"/>
              <a:gd name="connsiteX13" fmla="*/ 2977054 w 2977054"/>
              <a:gd name="connsiteY13" fmla="*/ 998352 h 1167428"/>
              <a:gd name="connsiteX14" fmla="*/ 2942897 w 2977054"/>
              <a:gd name="connsiteY14" fmla="*/ 1150941 h 1167428"/>
              <a:gd name="connsiteX15" fmla="*/ 1813035 w 2977054"/>
              <a:gd name="connsiteY15" fmla="*/ 1028230 h 1167428"/>
              <a:gd name="connsiteX16" fmla="*/ 1636987 w 2977054"/>
              <a:gd name="connsiteY16" fmla="*/ 1101793 h 1167428"/>
              <a:gd name="connsiteX17" fmla="*/ 1056290 w 2977054"/>
              <a:gd name="connsiteY17" fmla="*/ 1167428 h 1167428"/>
              <a:gd name="connsiteX18" fmla="*/ 772510 w 2977054"/>
              <a:gd name="connsiteY18" fmla="*/ 1142819 h 1167428"/>
              <a:gd name="connsiteX19" fmla="*/ 520262 w 2977054"/>
              <a:gd name="connsiteY19" fmla="*/ 1140299 h 1167428"/>
              <a:gd name="connsiteX20" fmla="*/ 630621 w 2977054"/>
              <a:gd name="connsiteY20" fmla="*/ 867883 h 1167428"/>
              <a:gd name="connsiteX21" fmla="*/ 465083 w 2977054"/>
              <a:gd name="connsiteY21" fmla="*/ 800980 h 1167428"/>
              <a:gd name="connsiteX22" fmla="*/ 465084 w 2977054"/>
              <a:gd name="connsiteY22" fmla="*/ 795496 h 1167428"/>
              <a:gd name="connsiteX23" fmla="*/ 457201 w 2977054"/>
              <a:gd name="connsiteY23" fmla="*/ 748239 h 1167428"/>
              <a:gd name="connsiteX24" fmla="*/ 105105 w 2977054"/>
              <a:gd name="connsiteY24" fmla="*/ 539957 h 1167428"/>
              <a:gd name="connsiteX25" fmla="*/ 0 w 2977054"/>
              <a:gd name="connsiteY25" fmla="*/ 387684 h 1167428"/>
              <a:gd name="connsiteX26" fmla="*/ 693683 w 2977054"/>
              <a:gd name="connsiteY26" fmla="*/ 142670 h 1167428"/>
              <a:gd name="connsiteX27" fmla="*/ 835572 w 2977054"/>
              <a:gd name="connsiteY27" fmla="*/ 48077 h 1167428"/>
              <a:gd name="connsiteX28" fmla="*/ 1166648 w 2977054"/>
              <a:gd name="connsiteY28" fmla="*/ 780 h 1167428"/>
              <a:gd name="connsiteX29" fmla="*/ 1387366 w 2977054"/>
              <a:gd name="connsiteY29"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61287 w 2977054"/>
              <a:gd name="connsiteY12" fmla="*/ 867922 h 1167428"/>
              <a:gd name="connsiteX13" fmla="*/ 2977054 w 2977054"/>
              <a:gd name="connsiteY13" fmla="*/ 998352 h 1167428"/>
              <a:gd name="connsiteX14" fmla="*/ 2942897 w 2977054"/>
              <a:gd name="connsiteY14" fmla="*/ 1150941 h 1167428"/>
              <a:gd name="connsiteX15" fmla="*/ 1813035 w 2977054"/>
              <a:gd name="connsiteY15" fmla="*/ 1028230 h 1167428"/>
              <a:gd name="connsiteX16" fmla="*/ 1636987 w 2977054"/>
              <a:gd name="connsiteY16" fmla="*/ 1101793 h 1167428"/>
              <a:gd name="connsiteX17" fmla="*/ 1056290 w 2977054"/>
              <a:gd name="connsiteY17" fmla="*/ 1167428 h 1167428"/>
              <a:gd name="connsiteX18" fmla="*/ 772510 w 2977054"/>
              <a:gd name="connsiteY18" fmla="*/ 1142819 h 1167428"/>
              <a:gd name="connsiteX19" fmla="*/ 520262 w 2977054"/>
              <a:gd name="connsiteY19" fmla="*/ 1140299 h 1167428"/>
              <a:gd name="connsiteX20" fmla="*/ 630621 w 2977054"/>
              <a:gd name="connsiteY20" fmla="*/ 867883 h 1167428"/>
              <a:gd name="connsiteX21" fmla="*/ 465083 w 2977054"/>
              <a:gd name="connsiteY21" fmla="*/ 800980 h 1167428"/>
              <a:gd name="connsiteX22" fmla="*/ 465084 w 2977054"/>
              <a:gd name="connsiteY22" fmla="*/ 795496 h 1167428"/>
              <a:gd name="connsiteX23" fmla="*/ 457201 w 2977054"/>
              <a:gd name="connsiteY23" fmla="*/ 748239 h 1167428"/>
              <a:gd name="connsiteX24" fmla="*/ 105105 w 2977054"/>
              <a:gd name="connsiteY24" fmla="*/ 539957 h 1167428"/>
              <a:gd name="connsiteX25" fmla="*/ 0 w 2977054"/>
              <a:gd name="connsiteY25" fmla="*/ 387684 h 1167428"/>
              <a:gd name="connsiteX26" fmla="*/ 693683 w 2977054"/>
              <a:gd name="connsiteY26" fmla="*/ 142670 h 1167428"/>
              <a:gd name="connsiteX27" fmla="*/ 835572 w 2977054"/>
              <a:gd name="connsiteY27" fmla="*/ 48077 h 1167428"/>
              <a:gd name="connsiteX28" fmla="*/ 1166648 w 2977054"/>
              <a:gd name="connsiteY28" fmla="*/ 780 h 1167428"/>
              <a:gd name="connsiteX29" fmla="*/ 1387366 w 2977054"/>
              <a:gd name="connsiteY29"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853556 w 2977054"/>
              <a:gd name="connsiteY12" fmla="*/ 858261 h 1167428"/>
              <a:gd name="connsiteX13" fmla="*/ 2961287 w 2977054"/>
              <a:gd name="connsiteY13" fmla="*/ 867922 h 1167428"/>
              <a:gd name="connsiteX14" fmla="*/ 2977054 w 2977054"/>
              <a:gd name="connsiteY14" fmla="*/ 998352 h 1167428"/>
              <a:gd name="connsiteX15" fmla="*/ 2942897 w 2977054"/>
              <a:gd name="connsiteY15" fmla="*/ 1150941 h 1167428"/>
              <a:gd name="connsiteX16" fmla="*/ 1813035 w 2977054"/>
              <a:gd name="connsiteY16" fmla="*/ 1028230 h 1167428"/>
              <a:gd name="connsiteX17" fmla="*/ 1636987 w 2977054"/>
              <a:gd name="connsiteY17" fmla="*/ 1101793 h 1167428"/>
              <a:gd name="connsiteX18" fmla="*/ 1056290 w 2977054"/>
              <a:gd name="connsiteY18" fmla="*/ 1167428 h 1167428"/>
              <a:gd name="connsiteX19" fmla="*/ 772510 w 2977054"/>
              <a:gd name="connsiteY19" fmla="*/ 1142819 h 1167428"/>
              <a:gd name="connsiteX20" fmla="*/ 520262 w 2977054"/>
              <a:gd name="connsiteY20" fmla="*/ 1140299 h 1167428"/>
              <a:gd name="connsiteX21" fmla="*/ 630621 w 2977054"/>
              <a:gd name="connsiteY21" fmla="*/ 867883 h 1167428"/>
              <a:gd name="connsiteX22" fmla="*/ 465083 w 2977054"/>
              <a:gd name="connsiteY22" fmla="*/ 800980 h 1167428"/>
              <a:gd name="connsiteX23" fmla="*/ 465084 w 2977054"/>
              <a:gd name="connsiteY23" fmla="*/ 795496 h 1167428"/>
              <a:gd name="connsiteX24" fmla="*/ 457201 w 2977054"/>
              <a:gd name="connsiteY24" fmla="*/ 748239 h 1167428"/>
              <a:gd name="connsiteX25" fmla="*/ 105105 w 2977054"/>
              <a:gd name="connsiteY25" fmla="*/ 539957 h 1167428"/>
              <a:gd name="connsiteX26" fmla="*/ 0 w 2977054"/>
              <a:gd name="connsiteY26" fmla="*/ 387684 h 1167428"/>
              <a:gd name="connsiteX27" fmla="*/ 693683 w 2977054"/>
              <a:gd name="connsiteY27" fmla="*/ 142670 h 1167428"/>
              <a:gd name="connsiteX28" fmla="*/ 835572 w 2977054"/>
              <a:gd name="connsiteY28" fmla="*/ 48077 h 1167428"/>
              <a:gd name="connsiteX29" fmla="*/ 1166648 w 2977054"/>
              <a:gd name="connsiteY29" fmla="*/ 780 h 1167428"/>
              <a:gd name="connsiteX30" fmla="*/ 1387366 w 2977054"/>
              <a:gd name="connsiteY30"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45522 w 2977054"/>
              <a:gd name="connsiteY12" fmla="*/ 867922 h 1167428"/>
              <a:gd name="connsiteX13" fmla="*/ 2853556 w 2977054"/>
              <a:gd name="connsiteY13" fmla="*/ 858261 h 1167428"/>
              <a:gd name="connsiteX14" fmla="*/ 2961287 w 2977054"/>
              <a:gd name="connsiteY14" fmla="*/ 867922 h 1167428"/>
              <a:gd name="connsiteX15" fmla="*/ 2977054 w 2977054"/>
              <a:gd name="connsiteY15" fmla="*/ 998352 h 1167428"/>
              <a:gd name="connsiteX16" fmla="*/ 2942897 w 2977054"/>
              <a:gd name="connsiteY16" fmla="*/ 1150941 h 1167428"/>
              <a:gd name="connsiteX17" fmla="*/ 1813035 w 2977054"/>
              <a:gd name="connsiteY17" fmla="*/ 1028230 h 1167428"/>
              <a:gd name="connsiteX18" fmla="*/ 1636987 w 2977054"/>
              <a:gd name="connsiteY18" fmla="*/ 1101793 h 1167428"/>
              <a:gd name="connsiteX19" fmla="*/ 1056290 w 2977054"/>
              <a:gd name="connsiteY19" fmla="*/ 1167428 h 1167428"/>
              <a:gd name="connsiteX20" fmla="*/ 772510 w 2977054"/>
              <a:gd name="connsiteY20" fmla="*/ 1142819 h 1167428"/>
              <a:gd name="connsiteX21" fmla="*/ 520262 w 2977054"/>
              <a:gd name="connsiteY21" fmla="*/ 1140299 h 1167428"/>
              <a:gd name="connsiteX22" fmla="*/ 630621 w 2977054"/>
              <a:gd name="connsiteY22" fmla="*/ 867883 h 1167428"/>
              <a:gd name="connsiteX23" fmla="*/ 465083 w 2977054"/>
              <a:gd name="connsiteY23" fmla="*/ 800980 h 1167428"/>
              <a:gd name="connsiteX24" fmla="*/ 465084 w 2977054"/>
              <a:gd name="connsiteY24" fmla="*/ 795496 h 1167428"/>
              <a:gd name="connsiteX25" fmla="*/ 457201 w 2977054"/>
              <a:gd name="connsiteY25" fmla="*/ 748239 h 1167428"/>
              <a:gd name="connsiteX26" fmla="*/ 105105 w 2977054"/>
              <a:gd name="connsiteY26" fmla="*/ 539957 h 1167428"/>
              <a:gd name="connsiteX27" fmla="*/ 0 w 2977054"/>
              <a:gd name="connsiteY27" fmla="*/ 387684 h 1167428"/>
              <a:gd name="connsiteX28" fmla="*/ 693683 w 2977054"/>
              <a:gd name="connsiteY28" fmla="*/ 142670 h 1167428"/>
              <a:gd name="connsiteX29" fmla="*/ 835572 w 2977054"/>
              <a:gd name="connsiteY29" fmla="*/ 48077 h 1167428"/>
              <a:gd name="connsiteX30" fmla="*/ 1166648 w 2977054"/>
              <a:gd name="connsiteY30" fmla="*/ 780 h 1167428"/>
              <a:gd name="connsiteX31" fmla="*/ 1387366 w 2977054"/>
              <a:gd name="connsiteY31"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793122 w 2977054"/>
              <a:gd name="connsiteY12" fmla="*/ 858261 h 1167428"/>
              <a:gd name="connsiteX13" fmla="*/ 2945522 w 2977054"/>
              <a:gd name="connsiteY13" fmla="*/ 867922 h 1167428"/>
              <a:gd name="connsiteX14" fmla="*/ 2853556 w 2977054"/>
              <a:gd name="connsiteY14" fmla="*/ 858261 h 1167428"/>
              <a:gd name="connsiteX15" fmla="*/ 2961287 w 2977054"/>
              <a:gd name="connsiteY15" fmla="*/ 867922 h 1167428"/>
              <a:gd name="connsiteX16" fmla="*/ 2977054 w 2977054"/>
              <a:gd name="connsiteY16" fmla="*/ 998352 h 1167428"/>
              <a:gd name="connsiteX17" fmla="*/ 2942897 w 2977054"/>
              <a:gd name="connsiteY17" fmla="*/ 1150941 h 1167428"/>
              <a:gd name="connsiteX18" fmla="*/ 1813035 w 2977054"/>
              <a:gd name="connsiteY18" fmla="*/ 1028230 h 1167428"/>
              <a:gd name="connsiteX19" fmla="*/ 1636987 w 2977054"/>
              <a:gd name="connsiteY19" fmla="*/ 1101793 h 1167428"/>
              <a:gd name="connsiteX20" fmla="*/ 1056290 w 2977054"/>
              <a:gd name="connsiteY20" fmla="*/ 1167428 h 1167428"/>
              <a:gd name="connsiteX21" fmla="*/ 772510 w 2977054"/>
              <a:gd name="connsiteY21" fmla="*/ 1142819 h 1167428"/>
              <a:gd name="connsiteX22" fmla="*/ 520262 w 2977054"/>
              <a:gd name="connsiteY22" fmla="*/ 1140299 h 1167428"/>
              <a:gd name="connsiteX23" fmla="*/ 630621 w 2977054"/>
              <a:gd name="connsiteY23" fmla="*/ 867883 h 1167428"/>
              <a:gd name="connsiteX24" fmla="*/ 465083 w 2977054"/>
              <a:gd name="connsiteY24" fmla="*/ 800980 h 1167428"/>
              <a:gd name="connsiteX25" fmla="*/ 465084 w 2977054"/>
              <a:gd name="connsiteY25" fmla="*/ 795496 h 1167428"/>
              <a:gd name="connsiteX26" fmla="*/ 457201 w 2977054"/>
              <a:gd name="connsiteY26" fmla="*/ 748239 h 1167428"/>
              <a:gd name="connsiteX27" fmla="*/ 105105 w 2977054"/>
              <a:gd name="connsiteY27" fmla="*/ 539957 h 1167428"/>
              <a:gd name="connsiteX28" fmla="*/ 0 w 2977054"/>
              <a:gd name="connsiteY28" fmla="*/ 387684 h 1167428"/>
              <a:gd name="connsiteX29" fmla="*/ 693683 w 2977054"/>
              <a:gd name="connsiteY29" fmla="*/ 142670 h 1167428"/>
              <a:gd name="connsiteX30" fmla="*/ 835572 w 2977054"/>
              <a:gd name="connsiteY30" fmla="*/ 48077 h 1167428"/>
              <a:gd name="connsiteX31" fmla="*/ 1166648 w 2977054"/>
              <a:gd name="connsiteY31" fmla="*/ 780 h 1167428"/>
              <a:gd name="connsiteX32" fmla="*/ 1387366 w 2977054"/>
              <a:gd name="connsiteY32"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1631731 w 2977054"/>
              <a:gd name="connsiteY11" fmla="*/ 870758 h 1167428"/>
              <a:gd name="connsiteX12" fmla="*/ 2929756 w 2977054"/>
              <a:gd name="connsiteY12" fmla="*/ 867922 h 1167428"/>
              <a:gd name="connsiteX13" fmla="*/ 2793122 w 2977054"/>
              <a:gd name="connsiteY13" fmla="*/ 858261 h 1167428"/>
              <a:gd name="connsiteX14" fmla="*/ 2945522 w 2977054"/>
              <a:gd name="connsiteY14" fmla="*/ 867922 h 1167428"/>
              <a:gd name="connsiteX15" fmla="*/ 2853556 w 2977054"/>
              <a:gd name="connsiteY15" fmla="*/ 858261 h 1167428"/>
              <a:gd name="connsiteX16" fmla="*/ 2961287 w 2977054"/>
              <a:gd name="connsiteY16" fmla="*/ 867922 h 1167428"/>
              <a:gd name="connsiteX17" fmla="*/ 2977054 w 2977054"/>
              <a:gd name="connsiteY17" fmla="*/ 998352 h 1167428"/>
              <a:gd name="connsiteX18" fmla="*/ 2942897 w 2977054"/>
              <a:gd name="connsiteY18" fmla="*/ 1150941 h 1167428"/>
              <a:gd name="connsiteX19" fmla="*/ 1813035 w 2977054"/>
              <a:gd name="connsiteY19" fmla="*/ 1028230 h 1167428"/>
              <a:gd name="connsiteX20" fmla="*/ 1636987 w 2977054"/>
              <a:gd name="connsiteY20" fmla="*/ 1101793 h 1167428"/>
              <a:gd name="connsiteX21" fmla="*/ 1056290 w 2977054"/>
              <a:gd name="connsiteY21" fmla="*/ 1167428 h 1167428"/>
              <a:gd name="connsiteX22" fmla="*/ 772510 w 2977054"/>
              <a:gd name="connsiteY22" fmla="*/ 1142819 h 1167428"/>
              <a:gd name="connsiteX23" fmla="*/ 520262 w 2977054"/>
              <a:gd name="connsiteY23" fmla="*/ 1140299 h 1167428"/>
              <a:gd name="connsiteX24" fmla="*/ 630621 w 2977054"/>
              <a:gd name="connsiteY24" fmla="*/ 867883 h 1167428"/>
              <a:gd name="connsiteX25" fmla="*/ 465083 w 2977054"/>
              <a:gd name="connsiteY25" fmla="*/ 800980 h 1167428"/>
              <a:gd name="connsiteX26" fmla="*/ 465084 w 2977054"/>
              <a:gd name="connsiteY26" fmla="*/ 795496 h 1167428"/>
              <a:gd name="connsiteX27" fmla="*/ 457201 w 2977054"/>
              <a:gd name="connsiteY27" fmla="*/ 748239 h 1167428"/>
              <a:gd name="connsiteX28" fmla="*/ 105105 w 2977054"/>
              <a:gd name="connsiteY28" fmla="*/ 539957 h 1167428"/>
              <a:gd name="connsiteX29" fmla="*/ 0 w 2977054"/>
              <a:gd name="connsiteY29" fmla="*/ 387684 h 1167428"/>
              <a:gd name="connsiteX30" fmla="*/ 693683 w 2977054"/>
              <a:gd name="connsiteY30" fmla="*/ 142670 h 1167428"/>
              <a:gd name="connsiteX31" fmla="*/ 835572 w 2977054"/>
              <a:gd name="connsiteY31" fmla="*/ 48077 h 1167428"/>
              <a:gd name="connsiteX32" fmla="*/ 1166648 w 2977054"/>
              <a:gd name="connsiteY32" fmla="*/ 780 h 1167428"/>
              <a:gd name="connsiteX33" fmla="*/ 1387366 w 2977054"/>
              <a:gd name="connsiteY33" fmla="*/ 63842 h 1167428"/>
              <a:gd name="connsiteX0" fmla="*/ 1387366 w 2977054"/>
              <a:gd name="connsiteY0" fmla="*/ 63842 h 1167428"/>
              <a:gd name="connsiteX1" fmla="*/ 1497724 w 2977054"/>
              <a:gd name="connsiteY1" fmla="*/ 79608 h 1167428"/>
              <a:gd name="connsiteX2" fmla="*/ 1639614 w 2977054"/>
              <a:gd name="connsiteY2" fmla="*/ 158435 h 1167428"/>
              <a:gd name="connsiteX3" fmla="*/ 1718441 w 2977054"/>
              <a:gd name="connsiteY3" fmla="*/ 316090 h 1167428"/>
              <a:gd name="connsiteX4" fmla="*/ 2480441 w 2977054"/>
              <a:gd name="connsiteY4" fmla="*/ 536808 h 1167428"/>
              <a:gd name="connsiteX5" fmla="*/ 2472560 w 2977054"/>
              <a:gd name="connsiteY5" fmla="*/ 621345 h 1167428"/>
              <a:gd name="connsiteX6" fmla="*/ 2559268 w 2977054"/>
              <a:gd name="connsiteY6" fmla="*/ 607063 h 1167428"/>
              <a:gd name="connsiteX7" fmla="*/ 2727433 w 2977054"/>
              <a:gd name="connsiteY7" fmla="*/ 607063 h 1167428"/>
              <a:gd name="connsiteX8" fmla="*/ 2722178 w 2977054"/>
              <a:gd name="connsiteY8" fmla="*/ 756816 h 1167428"/>
              <a:gd name="connsiteX9" fmla="*/ 2937642 w 2977054"/>
              <a:gd name="connsiteY9" fmla="*/ 857456 h 1167428"/>
              <a:gd name="connsiteX10" fmla="*/ 1639614 w 2977054"/>
              <a:gd name="connsiteY10" fmla="*/ 867883 h 1167428"/>
              <a:gd name="connsiteX11" fmla="*/ 2927131 w 2977054"/>
              <a:gd name="connsiteY11" fmla="*/ 870758 h 1167428"/>
              <a:gd name="connsiteX12" fmla="*/ 2929756 w 2977054"/>
              <a:gd name="connsiteY12" fmla="*/ 867922 h 1167428"/>
              <a:gd name="connsiteX13" fmla="*/ 2793122 w 2977054"/>
              <a:gd name="connsiteY13" fmla="*/ 858261 h 1167428"/>
              <a:gd name="connsiteX14" fmla="*/ 2945522 w 2977054"/>
              <a:gd name="connsiteY14" fmla="*/ 867922 h 1167428"/>
              <a:gd name="connsiteX15" fmla="*/ 2853556 w 2977054"/>
              <a:gd name="connsiteY15" fmla="*/ 858261 h 1167428"/>
              <a:gd name="connsiteX16" fmla="*/ 2961287 w 2977054"/>
              <a:gd name="connsiteY16" fmla="*/ 867922 h 1167428"/>
              <a:gd name="connsiteX17" fmla="*/ 2977054 w 2977054"/>
              <a:gd name="connsiteY17" fmla="*/ 998352 h 1167428"/>
              <a:gd name="connsiteX18" fmla="*/ 2942897 w 2977054"/>
              <a:gd name="connsiteY18" fmla="*/ 1150941 h 1167428"/>
              <a:gd name="connsiteX19" fmla="*/ 1813035 w 2977054"/>
              <a:gd name="connsiteY19" fmla="*/ 1028230 h 1167428"/>
              <a:gd name="connsiteX20" fmla="*/ 1636987 w 2977054"/>
              <a:gd name="connsiteY20" fmla="*/ 1101793 h 1167428"/>
              <a:gd name="connsiteX21" fmla="*/ 1056290 w 2977054"/>
              <a:gd name="connsiteY21" fmla="*/ 1167428 h 1167428"/>
              <a:gd name="connsiteX22" fmla="*/ 772510 w 2977054"/>
              <a:gd name="connsiteY22" fmla="*/ 1142819 h 1167428"/>
              <a:gd name="connsiteX23" fmla="*/ 520262 w 2977054"/>
              <a:gd name="connsiteY23" fmla="*/ 1140299 h 1167428"/>
              <a:gd name="connsiteX24" fmla="*/ 630621 w 2977054"/>
              <a:gd name="connsiteY24" fmla="*/ 867883 h 1167428"/>
              <a:gd name="connsiteX25" fmla="*/ 465083 w 2977054"/>
              <a:gd name="connsiteY25" fmla="*/ 800980 h 1167428"/>
              <a:gd name="connsiteX26" fmla="*/ 465084 w 2977054"/>
              <a:gd name="connsiteY26" fmla="*/ 795496 h 1167428"/>
              <a:gd name="connsiteX27" fmla="*/ 457201 w 2977054"/>
              <a:gd name="connsiteY27" fmla="*/ 748239 h 1167428"/>
              <a:gd name="connsiteX28" fmla="*/ 105105 w 2977054"/>
              <a:gd name="connsiteY28" fmla="*/ 539957 h 1167428"/>
              <a:gd name="connsiteX29" fmla="*/ 0 w 2977054"/>
              <a:gd name="connsiteY29" fmla="*/ 387684 h 1167428"/>
              <a:gd name="connsiteX30" fmla="*/ 693683 w 2977054"/>
              <a:gd name="connsiteY30" fmla="*/ 142670 h 1167428"/>
              <a:gd name="connsiteX31" fmla="*/ 835572 w 2977054"/>
              <a:gd name="connsiteY31" fmla="*/ 48077 h 1167428"/>
              <a:gd name="connsiteX32" fmla="*/ 1166648 w 2977054"/>
              <a:gd name="connsiteY32" fmla="*/ 780 h 1167428"/>
              <a:gd name="connsiteX33" fmla="*/ 1387366 w 2977054"/>
              <a:gd name="connsiteY33"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636987 w 3087414"/>
              <a:gd name="connsiteY20" fmla="*/ 1101793 h 1167428"/>
              <a:gd name="connsiteX21" fmla="*/ 1056290 w 3087414"/>
              <a:gd name="connsiteY21" fmla="*/ 1167428 h 1167428"/>
              <a:gd name="connsiteX22" fmla="*/ 772510 w 3087414"/>
              <a:gd name="connsiteY22" fmla="*/ 1142819 h 1167428"/>
              <a:gd name="connsiteX23" fmla="*/ 520262 w 3087414"/>
              <a:gd name="connsiteY23" fmla="*/ 1140299 h 1167428"/>
              <a:gd name="connsiteX24" fmla="*/ 630621 w 3087414"/>
              <a:gd name="connsiteY24" fmla="*/ 867883 h 1167428"/>
              <a:gd name="connsiteX25" fmla="*/ 465083 w 3087414"/>
              <a:gd name="connsiteY25" fmla="*/ 800980 h 1167428"/>
              <a:gd name="connsiteX26" fmla="*/ 465084 w 3087414"/>
              <a:gd name="connsiteY26" fmla="*/ 795496 h 1167428"/>
              <a:gd name="connsiteX27" fmla="*/ 457201 w 3087414"/>
              <a:gd name="connsiteY27" fmla="*/ 748239 h 1167428"/>
              <a:gd name="connsiteX28" fmla="*/ 105105 w 3087414"/>
              <a:gd name="connsiteY28" fmla="*/ 539957 h 1167428"/>
              <a:gd name="connsiteX29" fmla="*/ 0 w 3087414"/>
              <a:gd name="connsiteY29" fmla="*/ 387684 h 1167428"/>
              <a:gd name="connsiteX30" fmla="*/ 693683 w 3087414"/>
              <a:gd name="connsiteY30" fmla="*/ 142670 h 1167428"/>
              <a:gd name="connsiteX31" fmla="*/ 835572 w 3087414"/>
              <a:gd name="connsiteY31" fmla="*/ 48077 h 1167428"/>
              <a:gd name="connsiteX32" fmla="*/ 1166648 w 3087414"/>
              <a:gd name="connsiteY32" fmla="*/ 780 h 1167428"/>
              <a:gd name="connsiteX33" fmla="*/ 1387366 w 3087414"/>
              <a:gd name="connsiteY33"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823542 w 3087414"/>
              <a:gd name="connsiteY20" fmla="*/ 1012845 h 1167428"/>
              <a:gd name="connsiteX21" fmla="*/ 1636987 w 3087414"/>
              <a:gd name="connsiteY21" fmla="*/ 1101793 h 1167428"/>
              <a:gd name="connsiteX22" fmla="*/ 1056290 w 3087414"/>
              <a:gd name="connsiteY22" fmla="*/ 1167428 h 1167428"/>
              <a:gd name="connsiteX23" fmla="*/ 772510 w 3087414"/>
              <a:gd name="connsiteY23" fmla="*/ 1142819 h 1167428"/>
              <a:gd name="connsiteX24" fmla="*/ 520262 w 3087414"/>
              <a:gd name="connsiteY24" fmla="*/ 1140299 h 1167428"/>
              <a:gd name="connsiteX25" fmla="*/ 630621 w 3087414"/>
              <a:gd name="connsiteY25" fmla="*/ 867883 h 1167428"/>
              <a:gd name="connsiteX26" fmla="*/ 465083 w 3087414"/>
              <a:gd name="connsiteY26" fmla="*/ 800980 h 1167428"/>
              <a:gd name="connsiteX27" fmla="*/ 465084 w 3087414"/>
              <a:gd name="connsiteY27" fmla="*/ 795496 h 1167428"/>
              <a:gd name="connsiteX28" fmla="*/ 457201 w 3087414"/>
              <a:gd name="connsiteY28" fmla="*/ 748239 h 1167428"/>
              <a:gd name="connsiteX29" fmla="*/ 105105 w 3087414"/>
              <a:gd name="connsiteY29" fmla="*/ 539957 h 1167428"/>
              <a:gd name="connsiteX30" fmla="*/ 0 w 3087414"/>
              <a:gd name="connsiteY30" fmla="*/ 387684 h 1167428"/>
              <a:gd name="connsiteX31" fmla="*/ 693683 w 3087414"/>
              <a:gd name="connsiteY31" fmla="*/ 142670 h 1167428"/>
              <a:gd name="connsiteX32" fmla="*/ 835572 w 3087414"/>
              <a:gd name="connsiteY32" fmla="*/ 48077 h 1167428"/>
              <a:gd name="connsiteX33" fmla="*/ 1166648 w 3087414"/>
              <a:gd name="connsiteY33" fmla="*/ 780 h 1167428"/>
              <a:gd name="connsiteX34" fmla="*/ 1387366 w 3087414"/>
              <a:gd name="connsiteY34"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823542 w 3087414"/>
              <a:gd name="connsiteY20" fmla="*/ 1012845 h 1167428"/>
              <a:gd name="connsiteX21" fmla="*/ 1636987 w 3087414"/>
              <a:gd name="connsiteY21" fmla="*/ 1101793 h 1167428"/>
              <a:gd name="connsiteX22" fmla="*/ 1056290 w 3087414"/>
              <a:gd name="connsiteY22" fmla="*/ 1167428 h 1167428"/>
              <a:gd name="connsiteX23" fmla="*/ 772510 w 3087414"/>
              <a:gd name="connsiteY23" fmla="*/ 1142819 h 1167428"/>
              <a:gd name="connsiteX24" fmla="*/ 520262 w 3087414"/>
              <a:gd name="connsiteY24" fmla="*/ 1140299 h 1167428"/>
              <a:gd name="connsiteX25" fmla="*/ 630621 w 3087414"/>
              <a:gd name="connsiteY25" fmla="*/ 867883 h 1167428"/>
              <a:gd name="connsiteX26" fmla="*/ 465083 w 3087414"/>
              <a:gd name="connsiteY26" fmla="*/ 800980 h 1167428"/>
              <a:gd name="connsiteX27" fmla="*/ 465084 w 3087414"/>
              <a:gd name="connsiteY27" fmla="*/ 795496 h 1167428"/>
              <a:gd name="connsiteX28" fmla="*/ 457201 w 3087414"/>
              <a:gd name="connsiteY28" fmla="*/ 748239 h 1167428"/>
              <a:gd name="connsiteX29" fmla="*/ 105105 w 3087414"/>
              <a:gd name="connsiteY29" fmla="*/ 539957 h 1167428"/>
              <a:gd name="connsiteX30" fmla="*/ 0 w 3087414"/>
              <a:gd name="connsiteY30" fmla="*/ 387684 h 1167428"/>
              <a:gd name="connsiteX31" fmla="*/ 693683 w 3087414"/>
              <a:gd name="connsiteY31" fmla="*/ 142670 h 1167428"/>
              <a:gd name="connsiteX32" fmla="*/ 835572 w 3087414"/>
              <a:gd name="connsiteY32" fmla="*/ 48077 h 1167428"/>
              <a:gd name="connsiteX33" fmla="*/ 1166648 w 3087414"/>
              <a:gd name="connsiteY33" fmla="*/ 780 h 1167428"/>
              <a:gd name="connsiteX34" fmla="*/ 1387366 w 3087414"/>
              <a:gd name="connsiteY34" fmla="*/ 63842 h 1167428"/>
              <a:gd name="connsiteX0" fmla="*/ 1387366 w 3087414"/>
              <a:gd name="connsiteY0" fmla="*/ 63842 h 1167428"/>
              <a:gd name="connsiteX1" fmla="*/ 1497724 w 3087414"/>
              <a:gd name="connsiteY1" fmla="*/ 79608 h 1167428"/>
              <a:gd name="connsiteX2" fmla="*/ 1639614 w 3087414"/>
              <a:gd name="connsiteY2" fmla="*/ 158435 h 1167428"/>
              <a:gd name="connsiteX3" fmla="*/ 1718441 w 3087414"/>
              <a:gd name="connsiteY3" fmla="*/ 316090 h 1167428"/>
              <a:gd name="connsiteX4" fmla="*/ 2480441 w 3087414"/>
              <a:gd name="connsiteY4" fmla="*/ 536808 h 1167428"/>
              <a:gd name="connsiteX5" fmla="*/ 2472560 w 3087414"/>
              <a:gd name="connsiteY5" fmla="*/ 621345 h 1167428"/>
              <a:gd name="connsiteX6" fmla="*/ 2559268 w 3087414"/>
              <a:gd name="connsiteY6" fmla="*/ 607063 h 1167428"/>
              <a:gd name="connsiteX7" fmla="*/ 2727433 w 3087414"/>
              <a:gd name="connsiteY7" fmla="*/ 607063 h 1167428"/>
              <a:gd name="connsiteX8" fmla="*/ 2722178 w 3087414"/>
              <a:gd name="connsiteY8" fmla="*/ 756816 h 1167428"/>
              <a:gd name="connsiteX9" fmla="*/ 2937642 w 3087414"/>
              <a:gd name="connsiteY9" fmla="*/ 857456 h 1167428"/>
              <a:gd name="connsiteX10" fmla="*/ 3087414 w 3087414"/>
              <a:gd name="connsiteY10" fmla="*/ 867883 h 1167428"/>
              <a:gd name="connsiteX11" fmla="*/ 2927131 w 3087414"/>
              <a:gd name="connsiteY11" fmla="*/ 870758 h 1167428"/>
              <a:gd name="connsiteX12" fmla="*/ 2929756 w 3087414"/>
              <a:gd name="connsiteY12" fmla="*/ 867922 h 1167428"/>
              <a:gd name="connsiteX13" fmla="*/ 2793122 w 3087414"/>
              <a:gd name="connsiteY13" fmla="*/ 858261 h 1167428"/>
              <a:gd name="connsiteX14" fmla="*/ 2945522 w 3087414"/>
              <a:gd name="connsiteY14" fmla="*/ 867922 h 1167428"/>
              <a:gd name="connsiteX15" fmla="*/ 2853556 w 3087414"/>
              <a:gd name="connsiteY15" fmla="*/ 858261 h 1167428"/>
              <a:gd name="connsiteX16" fmla="*/ 2961287 w 3087414"/>
              <a:gd name="connsiteY16" fmla="*/ 867922 h 1167428"/>
              <a:gd name="connsiteX17" fmla="*/ 2977054 w 3087414"/>
              <a:gd name="connsiteY17" fmla="*/ 998352 h 1167428"/>
              <a:gd name="connsiteX18" fmla="*/ 2942897 w 3087414"/>
              <a:gd name="connsiteY18" fmla="*/ 1150941 h 1167428"/>
              <a:gd name="connsiteX19" fmla="*/ 1813035 w 3087414"/>
              <a:gd name="connsiteY19" fmla="*/ 1028230 h 1167428"/>
              <a:gd name="connsiteX20" fmla="*/ 1823542 w 3087414"/>
              <a:gd name="connsiteY20" fmla="*/ 1012845 h 1167428"/>
              <a:gd name="connsiteX21" fmla="*/ 1636987 w 3087414"/>
              <a:gd name="connsiteY21" fmla="*/ 1101793 h 1167428"/>
              <a:gd name="connsiteX22" fmla="*/ 1056290 w 3087414"/>
              <a:gd name="connsiteY22" fmla="*/ 1167428 h 1167428"/>
              <a:gd name="connsiteX23" fmla="*/ 772510 w 3087414"/>
              <a:gd name="connsiteY23" fmla="*/ 1142819 h 1167428"/>
              <a:gd name="connsiteX24" fmla="*/ 520262 w 3087414"/>
              <a:gd name="connsiteY24" fmla="*/ 1140299 h 1167428"/>
              <a:gd name="connsiteX25" fmla="*/ 630621 w 3087414"/>
              <a:gd name="connsiteY25" fmla="*/ 867883 h 1167428"/>
              <a:gd name="connsiteX26" fmla="*/ 465083 w 3087414"/>
              <a:gd name="connsiteY26" fmla="*/ 800980 h 1167428"/>
              <a:gd name="connsiteX27" fmla="*/ 465084 w 3087414"/>
              <a:gd name="connsiteY27" fmla="*/ 795496 h 1167428"/>
              <a:gd name="connsiteX28" fmla="*/ 457201 w 3087414"/>
              <a:gd name="connsiteY28" fmla="*/ 748239 h 1167428"/>
              <a:gd name="connsiteX29" fmla="*/ 105105 w 3087414"/>
              <a:gd name="connsiteY29" fmla="*/ 539957 h 1167428"/>
              <a:gd name="connsiteX30" fmla="*/ 0 w 3087414"/>
              <a:gd name="connsiteY30" fmla="*/ 387684 h 1167428"/>
              <a:gd name="connsiteX31" fmla="*/ 693683 w 3087414"/>
              <a:gd name="connsiteY31" fmla="*/ 142670 h 1167428"/>
              <a:gd name="connsiteX32" fmla="*/ 835572 w 3087414"/>
              <a:gd name="connsiteY32" fmla="*/ 48077 h 1167428"/>
              <a:gd name="connsiteX33" fmla="*/ 1166648 w 3087414"/>
              <a:gd name="connsiteY33" fmla="*/ 780 h 1167428"/>
              <a:gd name="connsiteX34" fmla="*/ 1387366 w 3087414"/>
              <a:gd name="connsiteY34" fmla="*/ 63842 h 1167428"/>
              <a:gd name="connsiteX0" fmla="*/ 1387366 w 3087414"/>
              <a:gd name="connsiteY0" fmla="*/ 63842 h 1206407"/>
              <a:gd name="connsiteX1" fmla="*/ 1497724 w 3087414"/>
              <a:gd name="connsiteY1" fmla="*/ 79608 h 1206407"/>
              <a:gd name="connsiteX2" fmla="*/ 1639614 w 3087414"/>
              <a:gd name="connsiteY2" fmla="*/ 158435 h 1206407"/>
              <a:gd name="connsiteX3" fmla="*/ 1718441 w 3087414"/>
              <a:gd name="connsiteY3" fmla="*/ 316090 h 1206407"/>
              <a:gd name="connsiteX4" fmla="*/ 2480441 w 3087414"/>
              <a:gd name="connsiteY4" fmla="*/ 536808 h 1206407"/>
              <a:gd name="connsiteX5" fmla="*/ 2472560 w 3087414"/>
              <a:gd name="connsiteY5" fmla="*/ 621345 h 1206407"/>
              <a:gd name="connsiteX6" fmla="*/ 2559268 w 3087414"/>
              <a:gd name="connsiteY6" fmla="*/ 607063 h 1206407"/>
              <a:gd name="connsiteX7" fmla="*/ 2727433 w 3087414"/>
              <a:gd name="connsiteY7" fmla="*/ 607063 h 1206407"/>
              <a:gd name="connsiteX8" fmla="*/ 2722178 w 3087414"/>
              <a:gd name="connsiteY8" fmla="*/ 756816 h 1206407"/>
              <a:gd name="connsiteX9" fmla="*/ 2937642 w 3087414"/>
              <a:gd name="connsiteY9" fmla="*/ 857456 h 1206407"/>
              <a:gd name="connsiteX10" fmla="*/ 3087414 w 3087414"/>
              <a:gd name="connsiteY10" fmla="*/ 867883 h 1206407"/>
              <a:gd name="connsiteX11" fmla="*/ 2927131 w 3087414"/>
              <a:gd name="connsiteY11" fmla="*/ 870758 h 1206407"/>
              <a:gd name="connsiteX12" fmla="*/ 2929756 w 3087414"/>
              <a:gd name="connsiteY12" fmla="*/ 867922 h 1206407"/>
              <a:gd name="connsiteX13" fmla="*/ 2793122 w 3087414"/>
              <a:gd name="connsiteY13" fmla="*/ 858261 h 1206407"/>
              <a:gd name="connsiteX14" fmla="*/ 2945522 w 3087414"/>
              <a:gd name="connsiteY14" fmla="*/ 867922 h 1206407"/>
              <a:gd name="connsiteX15" fmla="*/ 2853556 w 3087414"/>
              <a:gd name="connsiteY15" fmla="*/ 858261 h 1206407"/>
              <a:gd name="connsiteX16" fmla="*/ 2961287 w 3087414"/>
              <a:gd name="connsiteY16" fmla="*/ 867922 h 1206407"/>
              <a:gd name="connsiteX17" fmla="*/ 2977054 w 3087414"/>
              <a:gd name="connsiteY17" fmla="*/ 998352 h 1206407"/>
              <a:gd name="connsiteX18" fmla="*/ 2942897 w 3087414"/>
              <a:gd name="connsiteY18" fmla="*/ 1150941 h 1206407"/>
              <a:gd name="connsiteX19" fmla="*/ 1813035 w 3087414"/>
              <a:gd name="connsiteY19" fmla="*/ 1028230 h 1206407"/>
              <a:gd name="connsiteX20" fmla="*/ 1823542 w 3087414"/>
              <a:gd name="connsiteY20" fmla="*/ 1012845 h 1206407"/>
              <a:gd name="connsiteX21" fmla="*/ 1807777 w 3087414"/>
              <a:gd name="connsiteY21" fmla="*/ 1191582 h 1206407"/>
              <a:gd name="connsiteX22" fmla="*/ 1636987 w 3087414"/>
              <a:gd name="connsiteY22" fmla="*/ 1101793 h 1206407"/>
              <a:gd name="connsiteX23" fmla="*/ 1056290 w 3087414"/>
              <a:gd name="connsiteY23" fmla="*/ 1167428 h 1206407"/>
              <a:gd name="connsiteX24" fmla="*/ 772510 w 3087414"/>
              <a:gd name="connsiteY24" fmla="*/ 1142819 h 1206407"/>
              <a:gd name="connsiteX25" fmla="*/ 520262 w 3087414"/>
              <a:gd name="connsiteY25" fmla="*/ 1140299 h 1206407"/>
              <a:gd name="connsiteX26" fmla="*/ 630621 w 3087414"/>
              <a:gd name="connsiteY26" fmla="*/ 867883 h 1206407"/>
              <a:gd name="connsiteX27" fmla="*/ 465083 w 3087414"/>
              <a:gd name="connsiteY27" fmla="*/ 800980 h 1206407"/>
              <a:gd name="connsiteX28" fmla="*/ 465084 w 3087414"/>
              <a:gd name="connsiteY28" fmla="*/ 795496 h 1206407"/>
              <a:gd name="connsiteX29" fmla="*/ 457201 w 3087414"/>
              <a:gd name="connsiteY29" fmla="*/ 748239 h 1206407"/>
              <a:gd name="connsiteX30" fmla="*/ 105105 w 3087414"/>
              <a:gd name="connsiteY30" fmla="*/ 539957 h 1206407"/>
              <a:gd name="connsiteX31" fmla="*/ 0 w 3087414"/>
              <a:gd name="connsiteY31" fmla="*/ 387684 h 1206407"/>
              <a:gd name="connsiteX32" fmla="*/ 693683 w 3087414"/>
              <a:gd name="connsiteY32" fmla="*/ 142670 h 1206407"/>
              <a:gd name="connsiteX33" fmla="*/ 835572 w 3087414"/>
              <a:gd name="connsiteY33" fmla="*/ 48077 h 1206407"/>
              <a:gd name="connsiteX34" fmla="*/ 1166648 w 3087414"/>
              <a:gd name="connsiteY34" fmla="*/ 780 h 1206407"/>
              <a:gd name="connsiteX35" fmla="*/ 1387366 w 3087414"/>
              <a:gd name="connsiteY35" fmla="*/ 63842 h 1206407"/>
              <a:gd name="connsiteX0" fmla="*/ 1387366 w 3087414"/>
              <a:gd name="connsiteY0" fmla="*/ 63842 h 1288819"/>
              <a:gd name="connsiteX1" fmla="*/ 1497724 w 3087414"/>
              <a:gd name="connsiteY1" fmla="*/ 79608 h 1288819"/>
              <a:gd name="connsiteX2" fmla="*/ 1639614 w 3087414"/>
              <a:gd name="connsiteY2" fmla="*/ 158435 h 1288819"/>
              <a:gd name="connsiteX3" fmla="*/ 1718441 w 3087414"/>
              <a:gd name="connsiteY3" fmla="*/ 316090 h 1288819"/>
              <a:gd name="connsiteX4" fmla="*/ 2480441 w 3087414"/>
              <a:gd name="connsiteY4" fmla="*/ 536808 h 1288819"/>
              <a:gd name="connsiteX5" fmla="*/ 2472560 w 3087414"/>
              <a:gd name="connsiteY5" fmla="*/ 621345 h 1288819"/>
              <a:gd name="connsiteX6" fmla="*/ 2559268 w 3087414"/>
              <a:gd name="connsiteY6" fmla="*/ 607063 h 1288819"/>
              <a:gd name="connsiteX7" fmla="*/ 2727433 w 3087414"/>
              <a:gd name="connsiteY7" fmla="*/ 607063 h 1288819"/>
              <a:gd name="connsiteX8" fmla="*/ 2722178 w 3087414"/>
              <a:gd name="connsiteY8" fmla="*/ 756816 h 1288819"/>
              <a:gd name="connsiteX9" fmla="*/ 2937642 w 3087414"/>
              <a:gd name="connsiteY9" fmla="*/ 857456 h 1288819"/>
              <a:gd name="connsiteX10" fmla="*/ 3087414 w 3087414"/>
              <a:gd name="connsiteY10" fmla="*/ 867883 h 1288819"/>
              <a:gd name="connsiteX11" fmla="*/ 2927131 w 3087414"/>
              <a:gd name="connsiteY11" fmla="*/ 870758 h 1288819"/>
              <a:gd name="connsiteX12" fmla="*/ 2929756 w 3087414"/>
              <a:gd name="connsiteY12" fmla="*/ 867922 h 1288819"/>
              <a:gd name="connsiteX13" fmla="*/ 2793122 w 3087414"/>
              <a:gd name="connsiteY13" fmla="*/ 858261 h 1288819"/>
              <a:gd name="connsiteX14" fmla="*/ 2945522 w 3087414"/>
              <a:gd name="connsiteY14" fmla="*/ 867922 h 1288819"/>
              <a:gd name="connsiteX15" fmla="*/ 2853556 w 3087414"/>
              <a:gd name="connsiteY15" fmla="*/ 858261 h 1288819"/>
              <a:gd name="connsiteX16" fmla="*/ 2961287 w 3087414"/>
              <a:gd name="connsiteY16" fmla="*/ 867922 h 1288819"/>
              <a:gd name="connsiteX17" fmla="*/ 2977054 w 3087414"/>
              <a:gd name="connsiteY17" fmla="*/ 998352 h 1288819"/>
              <a:gd name="connsiteX18" fmla="*/ 2942897 w 3087414"/>
              <a:gd name="connsiteY18" fmla="*/ 1150941 h 1288819"/>
              <a:gd name="connsiteX19" fmla="*/ 1813035 w 3087414"/>
              <a:gd name="connsiteY19" fmla="*/ 1028230 h 1288819"/>
              <a:gd name="connsiteX20" fmla="*/ 1823542 w 3087414"/>
              <a:gd name="connsiteY20" fmla="*/ 1152936 h 1288819"/>
              <a:gd name="connsiteX21" fmla="*/ 1807777 w 3087414"/>
              <a:gd name="connsiteY21" fmla="*/ 1191582 h 1288819"/>
              <a:gd name="connsiteX22" fmla="*/ 1636987 w 3087414"/>
              <a:gd name="connsiteY22" fmla="*/ 1101793 h 1288819"/>
              <a:gd name="connsiteX23" fmla="*/ 1056290 w 3087414"/>
              <a:gd name="connsiteY23" fmla="*/ 1167428 h 1288819"/>
              <a:gd name="connsiteX24" fmla="*/ 772510 w 3087414"/>
              <a:gd name="connsiteY24" fmla="*/ 1142819 h 1288819"/>
              <a:gd name="connsiteX25" fmla="*/ 520262 w 3087414"/>
              <a:gd name="connsiteY25" fmla="*/ 1140299 h 1288819"/>
              <a:gd name="connsiteX26" fmla="*/ 630621 w 3087414"/>
              <a:gd name="connsiteY26" fmla="*/ 867883 h 1288819"/>
              <a:gd name="connsiteX27" fmla="*/ 465083 w 3087414"/>
              <a:gd name="connsiteY27" fmla="*/ 800980 h 1288819"/>
              <a:gd name="connsiteX28" fmla="*/ 465084 w 3087414"/>
              <a:gd name="connsiteY28" fmla="*/ 795496 h 1288819"/>
              <a:gd name="connsiteX29" fmla="*/ 457201 w 3087414"/>
              <a:gd name="connsiteY29" fmla="*/ 748239 h 1288819"/>
              <a:gd name="connsiteX30" fmla="*/ 105105 w 3087414"/>
              <a:gd name="connsiteY30" fmla="*/ 539957 h 1288819"/>
              <a:gd name="connsiteX31" fmla="*/ 0 w 3087414"/>
              <a:gd name="connsiteY31" fmla="*/ 387684 h 1288819"/>
              <a:gd name="connsiteX32" fmla="*/ 693683 w 3087414"/>
              <a:gd name="connsiteY32" fmla="*/ 142670 h 1288819"/>
              <a:gd name="connsiteX33" fmla="*/ 835572 w 3087414"/>
              <a:gd name="connsiteY33" fmla="*/ 48077 h 1288819"/>
              <a:gd name="connsiteX34" fmla="*/ 1166648 w 3087414"/>
              <a:gd name="connsiteY34" fmla="*/ 780 h 1288819"/>
              <a:gd name="connsiteX35" fmla="*/ 1387366 w 3087414"/>
              <a:gd name="connsiteY35" fmla="*/ 63842 h 1288819"/>
              <a:gd name="connsiteX0" fmla="*/ 1387366 w 3087414"/>
              <a:gd name="connsiteY0" fmla="*/ 63842 h 1288819"/>
              <a:gd name="connsiteX1" fmla="*/ 1497724 w 3087414"/>
              <a:gd name="connsiteY1" fmla="*/ 79608 h 1288819"/>
              <a:gd name="connsiteX2" fmla="*/ 1639614 w 3087414"/>
              <a:gd name="connsiteY2" fmla="*/ 158435 h 1288819"/>
              <a:gd name="connsiteX3" fmla="*/ 1718441 w 3087414"/>
              <a:gd name="connsiteY3" fmla="*/ 316090 h 1288819"/>
              <a:gd name="connsiteX4" fmla="*/ 2480441 w 3087414"/>
              <a:gd name="connsiteY4" fmla="*/ 536808 h 1288819"/>
              <a:gd name="connsiteX5" fmla="*/ 2472560 w 3087414"/>
              <a:gd name="connsiteY5" fmla="*/ 621345 h 1288819"/>
              <a:gd name="connsiteX6" fmla="*/ 2559268 w 3087414"/>
              <a:gd name="connsiteY6" fmla="*/ 607063 h 1288819"/>
              <a:gd name="connsiteX7" fmla="*/ 2727433 w 3087414"/>
              <a:gd name="connsiteY7" fmla="*/ 607063 h 1288819"/>
              <a:gd name="connsiteX8" fmla="*/ 2722178 w 3087414"/>
              <a:gd name="connsiteY8" fmla="*/ 756816 h 1288819"/>
              <a:gd name="connsiteX9" fmla="*/ 2937642 w 3087414"/>
              <a:gd name="connsiteY9" fmla="*/ 857456 h 1288819"/>
              <a:gd name="connsiteX10" fmla="*/ 3087414 w 3087414"/>
              <a:gd name="connsiteY10" fmla="*/ 867883 h 1288819"/>
              <a:gd name="connsiteX11" fmla="*/ 2927131 w 3087414"/>
              <a:gd name="connsiteY11" fmla="*/ 870758 h 1288819"/>
              <a:gd name="connsiteX12" fmla="*/ 2929756 w 3087414"/>
              <a:gd name="connsiteY12" fmla="*/ 867922 h 1288819"/>
              <a:gd name="connsiteX13" fmla="*/ 2793122 w 3087414"/>
              <a:gd name="connsiteY13" fmla="*/ 858261 h 1288819"/>
              <a:gd name="connsiteX14" fmla="*/ 2945522 w 3087414"/>
              <a:gd name="connsiteY14" fmla="*/ 867922 h 1288819"/>
              <a:gd name="connsiteX15" fmla="*/ 2853556 w 3087414"/>
              <a:gd name="connsiteY15" fmla="*/ 858261 h 1288819"/>
              <a:gd name="connsiteX16" fmla="*/ 2961287 w 3087414"/>
              <a:gd name="connsiteY16" fmla="*/ 867922 h 1288819"/>
              <a:gd name="connsiteX17" fmla="*/ 2977054 w 3087414"/>
              <a:gd name="connsiteY17" fmla="*/ 998352 h 1288819"/>
              <a:gd name="connsiteX18" fmla="*/ 2942897 w 3087414"/>
              <a:gd name="connsiteY18" fmla="*/ 1150941 h 1288819"/>
              <a:gd name="connsiteX19" fmla="*/ 1813035 w 3087414"/>
              <a:gd name="connsiteY19" fmla="*/ 1215019 h 1288819"/>
              <a:gd name="connsiteX20" fmla="*/ 1823542 w 3087414"/>
              <a:gd name="connsiteY20" fmla="*/ 1152936 h 1288819"/>
              <a:gd name="connsiteX21" fmla="*/ 1807777 w 3087414"/>
              <a:gd name="connsiteY21" fmla="*/ 1191582 h 1288819"/>
              <a:gd name="connsiteX22" fmla="*/ 1636987 w 3087414"/>
              <a:gd name="connsiteY22" fmla="*/ 1101793 h 1288819"/>
              <a:gd name="connsiteX23" fmla="*/ 1056290 w 3087414"/>
              <a:gd name="connsiteY23" fmla="*/ 1167428 h 1288819"/>
              <a:gd name="connsiteX24" fmla="*/ 772510 w 3087414"/>
              <a:gd name="connsiteY24" fmla="*/ 1142819 h 1288819"/>
              <a:gd name="connsiteX25" fmla="*/ 520262 w 3087414"/>
              <a:gd name="connsiteY25" fmla="*/ 1140299 h 1288819"/>
              <a:gd name="connsiteX26" fmla="*/ 630621 w 3087414"/>
              <a:gd name="connsiteY26" fmla="*/ 867883 h 1288819"/>
              <a:gd name="connsiteX27" fmla="*/ 465083 w 3087414"/>
              <a:gd name="connsiteY27" fmla="*/ 800980 h 1288819"/>
              <a:gd name="connsiteX28" fmla="*/ 465084 w 3087414"/>
              <a:gd name="connsiteY28" fmla="*/ 795496 h 1288819"/>
              <a:gd name="connsiteX29" fmla="*/ 457201 w 3087414"/>
              <a:gd name="connsiteY29" fmla="*/ 748239 h 1288819"/>
              <a:gd name="connsiteX30" fmla="*/ 105105 w 3087414"/>
              <a:gd name="connsiteY30" fmla="*/ 539957 h 1288819"/>
              <a:gd name="connsiteX31" fmla="*/ 0 w 3087414"/>
              <a:gd name="connsiteY31" fmla="*/ 387684 h 1288819"/>
              <a:gd name="connsiteX32" fmla="*/ 693683 w 3087414"/>
              <a:gd name="connsiteY32" fmla="*/ 142670 h 1288819"/>
              <a:gd name="connsiteX33" fmla="*/ 835572 w 3087414"/>
              <a:gd name="connsiteY33" fmla="*/ 48077 h 1288819"/>
              <a:gd name="connsiteX34" fmla="*/ 1166648 w 3087414"/>
              <a:gd name="connsiteY34" fmla="*/ 780 h 1288819"/>
              <a:gd name="connsiteX35" fmla="*/ 1387366 w 3087414"/>
              <a:gd name="connsiteY35" fmla="*/ 63842 h 1288819"/>
              <a:gd name="connsiteX0" fmla="*/ 1506924 w 3206972"/>
              <a:gd name="connsiteY0" fmla="*/ 63842 h 1288819"/>
              <a:gd name="connsiteX1" fmla="*/ 1617282 w 3206972"/>
              <a:gd name="connsiteY1" fmla="*/ 79608 h 1288819"/>
              <a:gd name="connsiteX2" fmla="*/ 1759172 w 3206972"/>
              <a:gd name="connsiteY2" fmla="*/ 158435 h 1288819"/>
              <a:gd name="connsiteX3" fmla="*/ 1837999 w 3206972"/>
              <a:gd name="connsiteY3" fmla="*/ 316090 h 1288819"/>
              <a:gd name="connsiteX4" fmla="*/ 2599999 w 3206972"/>
              <a:gd name="connsiteY4" fmla="*/ 536808 h 1288819"/>
              <a:gd name="connsiteX5" fmla="*/ 2592118 w 3206972"/>
              <a:gd name="connsiteY5" fmla="*/ 621345 h 1288819"/>
              <a:gd name="connsiteX6" fmla="*/ 2678826 w 3206972"/>
              <a:gd name="connsiteY6" fmla="*/ 607063 h 1288819"/>
              <a:gd name="connsiteX7" fmla="*/ 2846991 w 3206972"/>
              <a:gd name="connsiteY7" fmla="*/ 607063 h 1288819"/>
              <a:gd name="connsiteX8" fmla="*/ 2841736 w 3206972"/>
              <a:gd name="connsiteY8" fmla="*/ 756816 h 1288819"/>
              <a:gd name="connsiteX9" fmla="*/ 3057200 w 3206972"/>
              <a:gd name="connsiteY9" fmla="*/ 857456 h 1288819"/>
              <a:gd name="connsiteX10" fmla="*/ 3206972 w 3206972"/>
              <a:gd name="connsiteY10" fmla="*/ 867883 h 1288819"/>
              <a:gd name="connsiteX11" fmla="*/ 3046689 w 3206972"/>
              <a:gd name="connsiteY11" fmla="*/ 870758 h 1288819"/>
              <a:gd name="connsiteX12" fmla="*/ 3049314 w 3206972"/>
              <a:gd name="connsiteY12" fmla="*/ 867922 h 1288819"/>
              <a:gd name="connsiteX13" fmla="*/ 2912680 w 3206972"/>
              <a:gd name="connsiteY13" fmla="*/ 858261 h 1288819"/>
              <a:gd name="connsiteX14" fmla="*/ 3065080 w 3206972"/>
              <a:gd name="connsiteY14" fmla="*/ 867922 h 1288819"/>
              <a:gd name="connsiteX15" fmla="*/ 2973114 w 3206972"/>
              <a:gd name="connsiteY15" fmla="*/ 858261 h 1288819"/>
              <a:gd name="connsiteX16" fmla="*/ 3080845 w 3206972"/>
              <a:gd name="connsiteY16" fmla="*/ 867922 h 1288819"/>
              <a:gd name="connsiteX17" fmla="*/ 3096612 w 3206972"/>
              <a:gd name="connsiteY17" fmla="*/ 998352 h 1288819"/>
              <a:gd name="connsiteX18" fmla="*/ 3062455 w 3206972"/>
              <a:gd name="connsiteY18" fmla="*/ 1150941 h 1288819"/>
              <a:gd name="connsiteX19" fmla="*/ 1932593 w 3206972"/>
              <a:gd name="connsiteY19" fmla="*/ 1215019 h 1288819"/>
              <a:gd name="connsiteX20" fmla="*/ 1943100 w 3206972"/>
              <a:gd name="connsiteY20" fmla="*/ 1152936 h 1288819"/>
              <a:gd name="connsiteX21" fmla="*/ 1927335 w 3206972"/>
              <a:gd name="connsiteY21" fmla="*/ 1191582 h 1288819"/>
              <a:gd name="connsiteX22" fmla="*/ 1756545 w 3206972"/>
              <a:gd name="connsiteY22" fmla="*/ 1101793 h 1288819"/>
              <a:gd name="connsiteX23" fmla="*/ 1175848 w 3206972"/>
              <a:gd name="connsiteY23" fmla="*/ 1167428 h 1288819"/>
              <a:gd name="connsiteX24" fmla="*/ 892068 w 3206972"/>
              <a:gd name="connsiteY24" fmla="*/ 1142819 h 1288819"/>
              <a:gd name="connsiteX25" fmla="*/ 639820 w 3206972"/>
              <a:gd name="connsiteY25" fmla="*/ 1140299 h 1288819"/>
              <a:gd name="connsiteX26" fmla="*/ 750179 w 3206972"/>
              <a:gd name="connsiteY26" fmla="*/ 867883 h 1288819"/>
              <a:gd name="connsiteX27" fmla="*/ 27590 w 3206972"/>
              <a:gd name="connsiteY27" fmla="*/ 867922 h 1288819"/>
              <a:gd name="connsiteX28" fmla="*/ 584641 w 3206972"/>
              <a:gd name="connsiteY28" fmla="*/ 800980 h 1288819"/>
              <a:gd name="connsiteX29" fmla="*/ 584642 w 3206972"/>
              <a:gd name="connsiteY29" fmla="*/ 795496 h 1288819"/>
              <a:gd name="connsiteX30" fmla="*/ 576759 w 3206972"/>
              <a:gd name="connsiteY30" fmla="*/ 748239 h 1288819"/>
              <a:gd name="connsiteX31" fmla="*/ 224663 w 3206972"/>
              <a:gd name="connsiteY31" fmla="*/ 539957 h 1288819"/>
              <a:gd name="connsiteX32" fmla="*/ 119558 w 3206972"/>
              <a:gd name="connsiteY32" fmla="*/ 387684 h 1288819"/>
              <a:gd name="connsiteX33" fmla="*/ 813241 w 3206972"/>
              <a:gd name="connsiteY33" fmla="*/ 142670 h 1288819"/>
              <a:gd name="connsiteX34" fmla="*/ 955130 w 3206972"/>
              <a:gd name="connsiteY34" fmla="*/ 48077 h 1288819"/>
              <a:gd name="connsiteX35" fmla="*/ 1286206 w 3206972"/>
              <a:gd name="connsiteY35" fmla="*/ 780 h 1288819"/>
              <a:gd name="connsiteX36" fmla="*/ 1506924 w 3206972"/>
              <a:gd name="connsiteY36"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787403 w 3244196"/>
              <a:gd name="connsiteY26" fmla="*/ 867883 h 1288819"/>
              <a:gd name="connsiteX27" fmla="*/ 232980 w 3244196"/>
              <a:gd name="connsiteY27" fmla="*/ 998352 h 1288819"/>
              <a:gd name="connsiteX28" fmla="*/ 64814 w 3244196"/>
              <a:gd name="connsiteY28" fmla="*/ 867922 h 1288819"/>
              <a:gd name="connsiteX29" fmla="*/ 621865 w 3244196"/>
              <a:gd name="connsiteY29" fmla="*/ 800980 h 1288819"/>
              <a:gd name="connsiteX30" fmla="*/ 621866 w 3244196"/>
              <a:gd name="connsiteY30" fmla="*/ 795496 h 1288819"/>
              <a:gd name="connsiteX31" fmla="*/ 613983 w 3244196"/>
              <a:gd name="connsiteY31" fmla="*/ 748239 h 1288819"/>
              <a:gd name="connsiteX32" fmla="*/ 261887 w 3244196"/>
              <a:gd name="connsiteY32" fmla="*/ 539957 h 1288819"/>
              <a:gd name="connsiteX33" fmla="*/ 156782 w 3244196"/>
              <a:gd name="connsiteY33" fmla="*/ 387684 h 1288819"/>
              <a:gd name="connsiteX34" fmla="*/ 850465 w 3244196"/>
              <a:gd name="connsiteY34" fmla="*/ 142670 h 1288819"/>
              <a:gd name="connsiteX35" fmla="*/ 992354 w 3244196"/>
              <a:gd name="connsiteY35" fmla="*/ 48077 h 1288819"/>
              <a:gd name="connsiteX36" fmla="*/ 1323430 w 3244196"/>
              <a:gd name="connsiteY36" fmla="*/ 780 h 1288819"/>
              <a:gd name="connsiteX37" fmla="*/ 1544148 w 3244196"/>
              <a:gd name="connsiteY37"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787403 w 3244196"/>
              <a:gd name="connsiteY26" fmla="*/ 867883 h 1288819"/>
              <a:gd name="connsiteX27" fmla="*/ 293414 w 3244196"/>
              <a:gd name="connsiteY27" fmla="*/ 1091746 h 1288819"/>
              <a:gd name="connsiteX28" fmla="*/ 232980 w 3244196"/>
              <a:gd name="connsiteY28" fmla="*/ 998352 h 1288819"/>
              <a:gd name="connsiteX29" fmla="*/ 64814 w 3244196"/>
              <a:gd name="connsiteY29" fmla="*/ 867922 h 1288819"/>
              <a:gd name="connsiteX30" fmla="*/ 621865 w 3244196"/>
              <a:gd name="connsiteY30" fmla="*/ 800980 h 1288819"/>
              <a:gd name="connsiteX31" fmla="*/ 621866 w 3244196"/>
              <a:gd name="connsiteY31" fmla="*/ 795496 h 1288819"/>
              <a:gd name="connsiteX32" fmla="*/ 613983 w 3244196"/>
              <a:gd name="connsiteY32" fmla="*/ 748239 h 1288819"/>
              <a:gd name="connsiteX33" fmla="*/ 261887 w 3244196"/>
              <a:gd name="connsiteY33" fmla="*/ 539957 h 1288819"/>
              <a:gd name="connsiteX34" fmla="*/ 156782 w 3244196"/>
              <a:gd name="connsiteY34" fmla="*/ 387684 h 1288819"/>
              <a:gd name="connsiteX35" fmla="*/ 850465 w 3244196"/>
              <a:gd name="connsiteY35" fmla="*/ 142670 h 1288819"/>
              <a:gd name="connsiteX36" fmla="*/ 992354 w 3244196"/>
              <a:gd name="connsiteY36" fmla="*/ 48077 h 1288819"/>
              <a:gd name="connsiteX37" fmla="*/ 1323430 w 3244196"/>
              <a:gd name="connsiteY37" fmla="*/ 780 h 1288819"/>
              <a:gd name="connsiteX38" fmla="*/ 1544148 w 3244196"/>
              <a:gd name="connsiteY38"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787403 w 3244196"/>
              <a:gd name="connsiteY26" fmla="*/ 867883 h 1288819"/>
              <a:gd name="connsiteX27" fmla="*/ 766380 w 3244196"/>
              <a:gd name="connsiteY27" fmla="*/ 1111069 h 1288819"/>
              <a:gd name="connsiteX28" fmla="*/ 293414 w 3244196"/>
              <a:gd name="connsiteY28" fmla="*/ 1091746 h 1288819"/>
              <a:gd name="connsiteX29" fmla="*/ 232980 w 3244196"/>
              <a:gd name="connsiteY29" fmla="*/ 998352 h 1288819"/>
              <a:gd name="connsiteX30" fmla="*/ 64814 w 3244196"/>
              <a:gd name="connsiteY30" fmla="*/ 867922 h 1288819"/>
              <a:gd name="connsiteX31" fmla="*/ 621865 w 3244196"/>
              <a:gd name="connsiteY31" fmla="*/ 800980 h 1288819"/>
              <a:gd name="connsiteX32" fmla="*/ 621866 w 3244196"/>
              <a:gd name="connsiteY32" fmla="*/ 795496 h 1288819"/>
              <a:gd name="connsiteX33" fmla="*/ 613983 w 3244196"/>
              <a:gd name="connsiteY33" fmla="*/ 748239 h 1288819"/>
              <a:gd name="connsiteX34" fmla="*/ 261887 w 3244196"/>
              <a:gd name="connsiteY34" fmla="*/ 539957 h 1288819"/>
              <a:gd name="connsiteX35" fmla="*/ 156782 w 3244196"/>
              <a:gd name="connsiteY35" fmla="*/ 387684 h 1288819"/>
              <a:gd name="connsiteX36" fmla="*/ 850465 w 3244196"/>
              <a:gd name="connsiteY36" fmla="*/ 142670 h 1288819"/>
              <a:gd name="connsiteX37" fmla="*/ 992354 w 3244196"/>
              <a:gd name="connsiteY37" fmla="*/ 48077 h 1288819"/>
              <a:gd name="connsiteX38" fmla="*/ 1323430 w 3244196"/>
              <a:gd name="connsiteY38" fmla="*/ 780 h 1288819"/>
              <a:gd name="connsiteX39" fmla="*/ 1544148 w 3244196"/>
              <a:gd name="connsiteY39" fmla="*/ 63842 h 1288819"/>
              <a:gd name="connsiteX0" fmla="*/ 1544148 w 3244196"/>
              <a:gd name="connsiteY0" fmla="*/ 63842 h 1288819"/>
              <a:gd name="connsiteX1" fmla="*/ 1654506 w 3244196"/>
              <a:gd name="connsiteY1" fmla="*/ 79608 h 1288819"/>
              <a:gd name="connsiteX2" fmla="*/ 1796396 w 3244196"/>
              <a:gd name="connsiteY2" fmla="*/ 158435 h 1288819"/>
              <a:gd name="connsiteX3" fmla="*/ 1875223 w 3244196"/>
              <a:gd name="connsiteY3" fmla="*/ 316090 h 1288819"/>
              <a:gd name="connsiteX4" fmla="*/ 2637223 w 3244196"/>
              <a:gd name="connsiteY4" fmla="*/ 536808 h 1288819"/>
              <a:gd name="connsiteX5" fmla="*/ 2629342 w 3244196"/>
              <a:gd name="connsiteY5" fmla="*/ 621345 h 1288819"/>
              <a:gd name="connsiteX6" fmla="*/ 2716050 w 3244196"/>
              <a:gd name="connsiteY6" fmla="*/ 607063 h 1288819"/>
              <a:gd name="connsiteX7" fmla="*/ 2884215 w 3244196"/>
              <a:gd name="connsiteY7" fmla="*/ 607063 h 1288819"/>
              <a:gd name="connsiteX8" fmla="*/ 2878960 w 3244196"/>
              <a:gd name="connsiteY8" fmla="*/ 756816 h 1288819"/>
              <a:gd name="connsiteX9" fmla="*/ 3094424 w 3244196"/>
              <a:gd name="connsiteY9" fmla="*/ 857456 h 1288819"/>
              <a:gd name="connsiteX10" fmla="*/ 3244196 w 3244196"/>
              <a:gd name="connsiteY10" fmla="*/ 867883 h 1288819"/>
              <a:gd name="connsiteX11" fmla="*/ 3083913 w 3244196"/>
              <a:gd name="connsiteY11" fmla="*/ 870758 h 1288819"/>
              <a:gd name="connsiteX12" fmla="*/ 3086538 w 3244196"/>
              <a:gd name="connsiteY12" fmla="*/ 867922 h 1288819"/>
              <a:gd name="connsiteX13" fmla="*/ 2949904 w 3244196"/>
              <a:gd name="connsiteY13" fmla="*/ 858261 h 1288819"/>
              <a:gd name="connsiteX14" fmla="*/ 3102304 w 3244196"/>
              <a:gd name="connsiteY14" fmla="*/ 867922 h 1288819"/>
              <a:gd name="connsiteX15" fmla="*/ 3010338 w 3244196"/>
              <a:gd name="connsiteY15" fmla="*/ 858261 h 1288819"/>
              <a:gd name="connsiteX16" fmla="*/ 3118069 w 3244196"/>
              <a:gd name="connsiteY16" fmla="*/ 867922 h 1288819"/>
              <a:gd name="connsiteX17" fmla="*/ 3133836 w 3244196"/>
              <a:gd name="connsiteY17" fmla="*/ 998352 h 1288819"/>
              <a:gd name="connsiteX18" fmla="*/ 3099679 w 3244196"/>
              <a:gd name="connsiteY18" fmla="*/ 1150941 h 1288819"/>
              <a:gd name="connsiteX19" fmla="*/ 1969817 w 3244196"/>
              <a:gd name="connsiteY19" fmla="*/ 1215019 h 1288819"/>
              <a:gd name="connsiteX20" fmla="*/ 1980324 w 3244196"/>
              <a:gd name="connsiteY20" fmla="*/ 1152936 h 1288819"/>
              <a:gd name="connsiteX21" fmla="*/ 1964559 w 3244196"/>
              <a:gd name="connsiteY21" fmla="*/ 1191582 h 1288819"/>
              <a:gd name="connsiteX22" fmla="*/ 1793769 w 3244196"/>
              <a:gd name="connsiteY22" fmla="*/ 1101793 h 1288819"/>
              <a:gd name="connsiteX23" fmla="*/ 1213072 w 3244196"/>
              <a:gd name="connsiteY23" fmla="*/ 1167428 h 1288819"/>
              <a:gd name="connsiteX24" fmla="*/ 929292 w 3244196"/>
              <a:gd name="connsiteY24" fmla="*/ 1142819 h 1288819"/>
              <a:gd name="connsiteX25" fmla="*/ 677044 w 3244196"/>
              <a:gd name="connsiteY25" fmla="*/ 1140299 h 1288819"/>
              <a:gd name="connsiteX26" fmla="*/ 406403 w 3244196"/>
              <a:gd name="connsiteY26" fmla="*/ 1101369 h 1288819"/>
              <a:gd name="connsiteX27" fmla="*/ 766380 w 3244196"/>
              <a:gd name="connsiteY27" fmla="*/ 1111069 h 1288819"/>
              <a:gd name="connsiteX28" fmla="*/ 293414 w 3244196"/>
              <a:gd name="connsiteY28" fmla="*/ 1091746 h 1288819"/>
              <a:gd name="connsiteX29" fmla="*/ 232980 w 3244196"/>
              <a:gd name="connsiteY29" fmla="*/ 998352 h 1288819"/>
              <a:gd name="connsiteX30" fmla="*/ 64814 w 3244196"/>
              <a:gd name="connsiteY30" fmla="*/ 867922 h 1288819"/>
              <a:gd name="connsiteX31" fmla="*/ 621865 w 3244196"/>
              <a:gd name="connsiteY31" fmla="*/ 800980 h 1288819"/>
              <a:gd name="connsiteX32" fmla="*/ 621866 w 3244196"/>
              <a:gd name="connsiteY32" fmla="*/ 795496 h 1288819"/>
              <a:gd name="connsiteX33" fmla="*/ 613983 w 3244196"/>
              <a:gd name="connsiteY33" fmla="*/ 748239 h 1288819"/>
              <a:gd name="connsiteX34" fmla="*/ 261887 w 3244196"/>
              <a:gd name="connsiteY34" fmla="*/ 539957 h 1288819"/>
              <a:gd name="connsiteX35" fmla="*/ 156782 w 3244196"/>
              <a:gd name="connsiteY35" fmla="*/ 387684 h 1288819"/>
              <a:gd name="connsiteX36" fmla="*/ 850465 w 3244196"/>
              <a:gd name="connsiteY36" fmla="*/ 142670 h 1288819"/>
              <a:gd name="connsiteX37" fmla="*/ 992354 w 3244196"/>
              <a:gd name="connsiteY37" fmla="*/ 48077 h 1288819"/>
              <a:gd name="connsiteX38" fmla="*/ 1323430 w 3244196"/>
              <a:gd name="connsiteY38" fmla="*/ 780 h 1288819"/>
              <a:gd name="connsiteX39" fmla="*/ 1544148 w 3244196"/>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10667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922282 w 3544613"/>
              <a:gd name="connsiteY31" fmla="*/ 800980 h 1288819"/>
              <a:gd name="connsiteX32" fmla="*/ 9222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10667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922282 w 3544613"/>
              <a:gd name="connsiteY31" fmla="*/ 800980 h 1288819"/>
              <a:gd name="connsiteX32" fmla="*/ 2364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10667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236482 w 3544613"/>
              <a:gd name="connsiteY31" fmla="*/ 800980 h 1288819"/>
              <a:gd name="connsiteX32" fmla="*/ 2364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02721 w 3544613"/>
              <a:gd name="connsiteY14" fmla="*/ 867922 h 1288819"/>
              <a:gd name="connsiteX15" fmla="*/ 3310755 w 3544613"/>
              <a:gd name="connsiteY15" fmla="*/ 858261 h 1288819"/>
              <a:gd name="connsiteX16" fmla="*/ 3418486 w 3544613"/>
              <a:gd name="connsiteY16" fmla="*/ 867922 h 1288819"/>
              <a:gd name="connsiteX17" fmla="*/ 3434253 w 3544613"/>
              <a:gd name="connsiteY17" fmla="*/ 998352 h 1288819"/>
              <a:gd name="connsiteX18" fmla="*/ 3400096 w 3544613"/>
              <a:gd name="connsiteY18" fmla="*/ 1150941 h 1288819"/>
              <a:gd name="connsiteX19" fmla="*/ 2270234 w 3544613"/>
              <a:gd name="connsiteY19" fmla="*/ 1215019 h 1288819"/>
              <a:gd name="connsiteX20" fmla="*/ 2280741 w 3544613"/>
              <a:gd name="connsiteY20" fmla="*/ 1152936 h 1288819"/>
              <a:gd name="connsiteX21" fmla="*/ 2264976 w 3544613"/>
              <a:gd name="connsiteY21" fmla="*/ 1191582 h 1288819"/>
              <a:gd name="connsiteX22" fmla="*/ 2094186 w 3544613"/>
              <a:gd name="connsiteY22" fmla="*/ 1101793 h 1288819"/>
              <a:gd name="connsiteX23" fmla="*/ 1513489 w 3544613"/>
              <a:gd name="connsiteY23" fmla="*/ 1167428 h 1288819"/>
              <a:gd name="connsiteX24" fmla="*/ 1229709 w 3544613"/>
              <a:gd name="connsiteY24" fmla="*/ 1142819 h 1288819"/>
              <a:gd name="connsiteX25" fmla="*/ 977461 w 3544613"/>
              <a:gd name="connsiteY25" fmla="*/ 1140299 h 1288819"/>
              <a:gd name="connsiteX26" fmla="*/ 706820 w 3544613"/>
              <a:gd name="connsiteY26" fmla="*/ 1101369 h 1288819"/>
              <a:gd name="connsiteX27" fmla="*/ 609597 w 3544613"/>
              <a:gd name="connsiteY27" fmla="*/ 1111069 h 1288819"/>
              <a:gd name="connsiteX28" fmla="*/ 593831 w 3544613"/>
              <a:gd name="connsiteY28" fmla="*/ 1091746 h 1288819"/>
              <a:gd name="connsiteX29" fmla="*/ 533397 w 3544613"/>
              <a:gd name="connsiteY29" fmla="*/ 998352 h 1288819"/>
              <a:gd name="connsiteX30" fmla="*/ 365231 w 3544613"/>
              <a:gd name="connsiteY30" fmla="*/ 867922 h 1288819"/>
              <a:gd name="connsiteX31" fmla="*/ 236482 w 3544613"/>
              <a:gd name="connsiteY31" fmla="*/ 800980 h 1288819"/>
              <a:gd name="connsiteX32" fmla="*/ 236483 w 3544613"/>
              <a:gd name="connsiteY32" fmla="*/ 795496 h 1288819"/>
              <a:gd name="connsiteX33" fmla="*/ 0 w 3544613"/>
              <a:gd name="connsiteY33" fmla="*/ 608148 h 1288819"/>
              <a:gd name="connsiteX34" fmla="*/ 562304 w 3544613"/>
              <a:gd name="connsiteY34" fmla="*/ 539957 h 1288819"/>
              <a:gd name="connsiteX35" fmla="*/ 457199 w 3544613"/>
              <a:gd name="connsiteY35" fmla="*/ 387684 h 1288819"/>
              <a:gd name="connsiteX36" fmla="*/ 1150882 w 3544613"/>
              <a:gd name="connsiteY36" fmla="*/ 142670 h 1288819"/>
              <a:gd name="connsiteX37" fmla="*/ 1292771 w 3544613"/>
              <a:gd name="connsiteY37" fmla="*/ 48077 h 1288819"/>
              <a:gd name="connsiteX38" fmla="*/ 1623847 w 3544613"/>
              <a:gd name="connsiteY38" fmla="*/ 780 h 1288819"/>
              <a:gd name="connsiteX39" fmla="*/ 1844565 w 3544613"/>
              <a:gd name="connsiteY39" fmla="*/ 63842 h 1288819"/>
              <a:gd name="connsiteX0" fmla="*/ 1844565 w 3544613"/>
              <a:gd name="connsiteY0" fmla="*/ 63842 h 1288819"/>
              <a:gd name="connsiteX1" fmla="*/ 1954923 w 3544613"/>
              <a:gd name="connsiteY1" fmla="*/ 79608 h 1288819"/>
              <a:gd name="connsiteX2" fmla="*/ 2096813 w 3544613"/>
              <a:gd name="connsiteY2" fmla="*/ 158435 h 1288819"/>
              <a:gd name="connsiteX3" fmla="*/ 2175640 w 3544613"/>
              <a:gd name="connsiteY3" fmla="*/ 316090 h 1288819"/>
              <a:gd name="connsiteX4" fmla="*/ 2937640 w 3544613"/>
              <a:gd name="connsiteY4" fmla="*/ 536808 h 1288819"/>
              <a:gd name="connsiteX5" fmla="*/ 2929759 w 3544613"/>
              <a:gd name="connsiteY5" fmla="*/ 621345 h 1288819"/>
              <a:gd name="connsiteX6" fmla="*/ 3016467 w 3544613"/>
              <a:gd name="connsiteY6" fmla="*/ 607063 h 1288819"/>
              <a:gd name="connsiteX7" fmla="*/ 3184632 w 3544613"/>
              <a:gd name="connsiteY7" fmla="*/ 607063 h 1288819"/>
              <a:gd name="connsiteX8" fmla="*/ 3179377 w 3544613"/>
              <a:gd name="connsiteY8" fmla="*/ 756816 h 1288819"/>
              <a:gd name="connsiteX9" fmla="*/ 3394841 w 3544613"/>
              <a:gd name="connsiteY9" fmla="*/ 857456 h 1288819"/>
              <a:gd name="connsiteX10" fmla="*/ 3544613 w 3544613"/>
              <a:gd name="connsiteY10" fmla="*/ 867883 h 1288819"/>
              <a:gd name="connsiteX11" fmla="*/ 3384330 w 3544613"/>
              <a:gd name="connsiteY11" fmla="*/ 870758 h 1288819"/>
              <a:gd name="connsiteX12" fmla="*/ 3386955 w 3544613"/>
              <a:gd name="connsiteY12" fmla="*/ 867922 h 1288819"/>
              <a:gd name="connsiteX13" fmla="*/ 3250321 w 3544613"/>
              <a:gd name="connsiteY13" fmla="*/ 858261 h 1288819"/>
              <a:gd name="connsiteX14" fmla="*/ 3418590 w 3544613"/>
              <a:gd name="connsiteY14" fmla="*/ 865413 h 1288819"/>
              <a:gd name="connsiteX15" fmla="*/ 3402721 w 3544613"/>
              <a:gd name="connsiteY15" fmla="*/ 867922 h 1288819"/>
              <a:gd name="connsiteX16" fmla="*/ 3310755 w 3544613"/>
              <a:gd name="connsiteY16" fmla="*/ 858261 h 1288819"/>
              <a:gd name="connsiteX17" fmla="*/ 3418486 w 3544613"/>
              <a:gd name="connsiteY17" fmla="*/ 867922 h 1288819"/>
              <a:gd name="connsiteX18" fmla="*/ 3434253 w 3544613"/>
              <a:gd name="connsiteY18" fmla="*/ 998352 h 1288819"/>
              <a:gd name="connsiteX19" fmla="*/ 3400096 w 3544613"/>
              <a:gd name="connsiteY19" fmla="*/ 1150941 h 1288819"/>
              <a:gd name="connsiteX20" fmla="*/ 2270234 w 3544613"/>
              <a:gd name="connsiteY20" fmla="*/ 1215019 h 1288819"/>
              <a:gd name="connsiteX21" fmla="*/ 2280741 w 3544613"/>
              <a:gd name="connsiteY21" fmla="*/ 1152936 h 1288819"/>
              <a:gd name="connsiteX22" fmla="*/ 2264976 w 3544613"/>
              <a:gd name="connsiteY22" fmla="*/ 1191582 h 1288819"/>
              <a:gd name="connsiteX23" fmla="*/ 2094186 w 3544613"/>
              <a:gd name="connsiteY23" fmla="*/ 1101793 h 1288819"/>
              <a:gd name="connsiteX24" fmla="*/ 1513489 w 3544613"/>
              <a:gd name="connsiteY24" fmla="*/ 1167428 h 1288819"/>
              <a:gd name="connsiteX25" fmla="*/ 1229709 w 3544613"/>
              <a:gd name="connsiteY25" fmla="*/ 1142819 h 1288819"/>
              <a:gd name="connsiteX26" fmla="*/ 977461 w 3544613"/>
              <a:gd name="connsiteY26" fmla="*/ 1140299 h 1288819"/>
              <a:gd name="connsiteX27" fmla="*/ 706820 w 3544613"/>
              <a:gd name="connsiteY27" fmla="*/ 1101369 h 1288819"/>
              <a:gd name="connsiteX28" fmla="*/ 609597 w 3544613"/>
              <a:gd name="connsiteY28" fmla="*/ 1111069 h 1288819"/>
              <a:gd name="connsiteX29" fmla="*/ 593831 w 3544613"/>
              <a:gd name="connsiteY29" fmla="*/ 1091746 h 1288819"/>
              <a:gd name="connsiteX30" fmla="*/ 533397 w 3544613"/>
              <a:gd name="connsiteY30" fmla="*/ 998352 h 1288819"/>
              <a:gd name="connsiteX31" fmla="*/ 365231 w 3544613"/>
              <a:gd name="connsiteY31" fmla="*/ 867922 h 1288819"/>
              <a:gd name="connsiteX32" fmla="*/ 236482 w 3544613"/>
              <a:gd name="connsiteY32" fmla="*/ 800980 h 1288819"/>
              <a:gd name="connsiteX33" fmla="*/ 236483 w 3544613"/>
              <a:gd name="connsiteY33" fmla="*/ 795496 h 1288819"/>
              <a:gd name="connsiteX34" fmla="*/ 0 w 3544613"/>
              <a:gd name="connsiteY34" fmla="*/ 608148 h 1288819"/>
              <a:gd name="connsiteX35" fmla="*/ 562304 w 3544613"/>
              <a:gd name="connsiteY35" fmla="*/ 539957 h 1288819"/>
              <a:gd name="connsiteX36" fmla="*/ 457199 w 3544613"/>
              <a:gd name="connsiteY36" fmla="*/ 387684 h 1288819"/>
              <a:gd name="connsiteX37" fmla="*/ 1150882 w 3544613"/>
              <a:gd name="connsiteY37" fmla="*/ 142670 h 1288819"/>
              <a:gd name="connsiteX38" fmla="*/ 1292771 w 3544613"/>
              <a:gd name="connsiteY38" fmla="*/ 48077 h 1288819"/>
              <a:gd name="connsiteX39" fmla="*/ 1623847 w 3544613"/>
              <a:gd name="connsiteY39" fmla="*/ 780 h 1288819"/>
              <a:gd name="connsiteX40" fmla="*/ 1844565 w 3544613"/>
              <a:gd name="connsiteY40" fmla="*/ 63842 h 1288819"/>
              <a:gd name="connsiteX0" fmla="*/ 1844565 w 3544829"/>
              <a:gd name="connsiteY0" fmla="*/ 63842 h 1288819"/>
              <a:gd name="connsiteX1" fmla="*/ 1954923 w 3544829"/>
              <a:gd name="connsiteY1" fmla="*/ 79608 h 1288819"/>
              <a:gd name="connsiteX2" fmla="*/ 2096813 w 3544829"/>
              <a:gd name="connsiteY2" fmla="*/ 158435 h 1288819"/>
              <a:gd name="connsiteX3" fmla="*/ 2175640 w 3544829"/>
              <a:gd name="connsiteY3" fmla="*/ 316090 h 1288819"/>
              <a:gd name="connsiteX4" fmla="*/ 2937640 w 3544829"/>
              <a:gd name="connsiteY4" fmla="*/ 536808 h 1288819"/>
              <a:gd name="connsiteX5" fmla="*/ 2929759 w 3544829"/>
              <a:gd name="connsiteY5" fmla="*/ 621345 h 1288819"/>
              <a:gd name="connsiteX6" fmla="*/ 3016467 w 3544829"/>
              <a:gd name="connsiteY6" fmla="*/ 607063 h 1288819"/>
              <a:gd name="connsiteX7" fmla="*/ 3184632 w 3544829"/>
              <a:gd name="connsiteY7" fmla="*/ 607063 h 1288819"/>
              <a:gd name="connsiteX8" fmla="*/ 3179377 w 3544829"/>
              <a:gd name="connsiteY8" fmla="*/ 756816 h 1288819"/>
              <a:gd name="connsiteX9" fmla="*/ 3394841 w 3544829"/>
              <a:gd name="connsiteY9" fmla="*/ 857456 h 1288819"/>
              <a:gd name="connsiteX10" fmla="*/ 3544613 w 3544829"/>
              <a:gd name="connsiteY10" fmla="*/ 867883 h 1288819"/>
              <a:gd name="connsiteX11" fmla="*/ 3316660 w 3544829"/>
              <a:gd name="connsiteY11" fmla="*/ 872690 h 1288819"/>
              <a:gd name="connsiteX12" fmla="*/ 3384330 w 3544829"/>
              <a:gd name="connsiteY12" fmla="*/ 870758 h 1288819"/>
              <a:gd name="connsiteX13" fmla="*/ 3386955 w 3544829"/>
              <a:gd name="connsiteY13" fmla="*/ 867922 h 1288819"/>
              <a:gd name="connsiteX14" fmla="*/ 3250321 w 3544829"/>
              <a:gd name="connsiteY14" fmla="*/ 858261 h 1288819"/>
              <a:gd name="connsiteX15" fmla="*/ 3418590 w 3544829"/>
              <a:gd name="connsiteY15" fmla="*/ 865413 h 1288819"/>
              <a:gd name="connsiteX16" fmla="*/ 3402721 w 3544829"/>
              <a:gd name="connsiteY16" fmla="*/ 867922 h 1288819"/>
              <a:gd name="connsiteX17" fmla="*/ 3310755 w 3544829"/>
              <a:gd name="connsiteY17" fmla="*/ 858261 h 1288819"/>
              <a:gd name="connsiteX18" fmla="*/ 3418486 w 3544829"/>
              <a:gd name="connsiteY18" fmla="*/ 867922 h 1288819"/>
              <a:gd name="connsiteX19" fmla="*/ 3434253 w 3544829"/>
              <a:gd name="connsiteY19" fmla="*/ 998352 h 1288819"/>
              <a:gd name="connsiteX20" fmla="*/ 3400096 w 3544829"/>
              <a:gd name="connsiteY20" fmla="*/ 1150941 h 1288819"/>
              <a:gd name="connsiteX21" fmla="*/ 2270234 w 3544829"/>
              <a:gd name="connsiteY21" fmla="*/ 1215019 h 1288819"/>
              <a:gd name="connsiteX22" fmla="*/ 2280741 w 3544829"/>
              <a:gd name="connsiteY22" fmla="*/ 1152936 h 1288819"/>
              <a:gd name="connsiteX23" fmla="*/ 2264976 w 3544829"/>
              <a:gd name="connsiteY23" fmla="*/ 1191582 h 1288819"/>
              <a:gd name="connsiteX24" fmla="*/ 2094186 w 3544829"/>
              <a:gd name="connsiteY24" fmla="*/ 1101793 h 1288819"/>
              <a:gd name="connsiteX25" fmla="*/ 1513489 w 3544829"/>
              <a:gd name="connsiteY25" fmla="*/ 1167428 h 1288819"/>
              <a:gd name="connsiteX26" fmla="*/ 1229709 w 3544829"/>
              <a:gd name="connsiteY26" fmla="*/ 1142819 h 1288819"/>
              <a:gd name="connsiteX27" fmla="*/ 977461 w 3544829"/>
              <a:gd name="connsiteY27" fmla="*/ 1140299 h 1288819"/>
              <a:gd name="connsiteX28" fmla="*/ 706820 w 3544829"/>
              <a:gd name="connsiteY28" fmla="*/ 1101369 h 1288819"/>
              <a:gd name="connsiteX29" fmla="*/ 609597 w 3544829"/>
              <a:gd name="connsiteY29" fmla="*/ 1111069 h 1288819"/>
              <a:gd name="connsiteX30" fmla="*/ 593831 w 3544829"/>
              <a:gd name="connsiteY30" fmla="*/ 1091746 h 1288819"/>
              <a:gd name="connsiteX31" fmla="*/ 533397 w 3544829"/>
              <a:gd name="connsiteY31" fmla="*/ 998352 h 1288819"/>
              <a:gd name="connsiteX32" fmla="*/ 365231 w 3544829"/>
              <a:gd name="connsiteY32" fmla="*/ 867922 h 1288819"/>
              <a:gd name="connsiteX33" fmla="*/ 236482 w 3544829"/>
              <a:gd name="connsiteY33" fmla="*/ 800980 h 1288819"/>
              <a:gd name="connsiteX34" fmla="*/ 236483 w 3544829"/>
              <a:gd name="connsiteY34" fmla="*/ 795496 h 1288819"/>
              <a:gd name="connsiteX35" fmla="*/ 0 w 3544829"/>
              <a:gd name="connsiteY35" fmla="*/ 608148 h 1288819"/>
              <a:gd name="connsiteX36" fmla="*/ 562304 w 3544829"/>
              <a:gd name="connsiteY36" fmla="*/ 539957 h 1288819"/>
              <a:gd name="connsiteX37" fmla="*/ 457199 w 3544829"/>
              <a:gd name="connsiteY37" fmla="*/ 387684 h 1288819"/>
              <a:gd name="connsiteX38" fmla="*/ 1150882 w 3544829"/>
              <a:gd name="connsiteY38" fmla="*/ 142670 h 1288819"/>
              <a:gd name="connsiteX39" fmla="*/ 1292771 w 3544829"/>
              <a:gd name="connsiteY39" fmla="*/ 48077 h 1288819"/>
              <a:gd name="connsiteX40" fmla="*/ 1623847 w 3544829"/>
              <a:gd name="connsiteY40" fmla="*/ 780 h 1288819"/>
              <a:gd name="connsiteX41" fmla="*/ 1844565 w 3544829"/>
              <a:gd name="connsiteY41"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418590 w 3434253"/>
              <a:gd name="connsiteY15" fmla="*/ 865413 h 1288819"/>
              <a:gd name="connsiteX16" fmla="*/ 3402721 w 3434253"/>
              <a:gd name="connsiteY16" fmla="*/ 867922 h 1288819"/>
              <a:gd name="connsiteX17" fmla="*/ 3310755 w 3434253"/>
              <a:gd name="connsiteY17" fmla="*/ 858261 h 1288819"/>
              <a:gd name="connsiteX18" fmla="*/ 3418486 w 3434253"/>
              <a:gd name="connsiteY18" fmla="*/ 867922 h 1288819"/>
              <a:gd name="connsiteX19" fmla="*/ 3434253 w 3434253"/>
              <a:gd name="connsiteY19" fmla="*/ 998352 h 1288819"/>
              <a:gd name="connsiteX20" fmla="*/ 3400096 w 3434253"/>
              <a:gd name="connsiteY20" fmla="*/ 1150941 h 1288819"/>
              <a:gd name="connsiteX21" fmla="*/ 2270234 w 3434253"/>
              <a:gd name="connsiteY21" fmla="*/ 1215019 h 1288819"/>
              <a:gd name="connsiteX22" fmla="*/ 2280741 w 3434253"/>
              <a:gd name="connsiteY22" fmla="*/ 1152936 h 1288819"/>
              <a:gd name="connsiteX23" fmla="*/ 2264976 w 3434253"/>
              <a:gd name="connsiteY23" fmla="*/ 1191582 h 1288819"/>
              <a:gd name="connsiteX24" fmla="*/ 2094186 w 3434253"/>
              <a:gd name="connsiteY24" fmla="*/ 1101793 h 1288819"/>
              <a:gd name="connsiteX25" fmla="*/ 1513489 w 3434253"/>
              <a:gd name="connsiteY25" fmla="*/ 1167428 h 1288819"/>
              <a:gd name="connsiteX26" fmla="*/ 1229709 w 3434253"/>
              <a:gd name="connsiteY26" fmla="*/ 1142819 h 1288819"/>
              <a:gd name="connsiteX27" fmla="*/ 977461 w 3434253"/>
              <a:gd name="connsiteY27" fmla="*/ 1140299 h 1288819"/>
              <a:gd name="connsiteX28" fmla="*/ 706820 w 3434253"/>
              <a:gd name="connsiteY28" fmla="*/ 1101369 h 1288819"/>
              <a:gd name="connsiteX29" fmla="*/ 609597 w 3434253"/>
              <a:gd name="connsiteY29" fmla="*/ 1111069 h 1288819"/>
              <a:gd name="connsiteX30" fmla="*/ 593831 w 3434253"/>
              <a:gd name="connsiteY30" fmla="*/ 1091746 h 1288819"/>
              <a:gd name="connsiteX31" fmla="*/ 533397 w 3434253"/>
              <a:gd name="connsiteY31" fmla="*/ 998352 h 1288819"/>
              <a:gd name="connsiteX32" fmla="*/ 365231 w 3434253"/>
              <a:gd name="connsiteY32" fmla="*/ 867922 h 1288819"/>
              <a:gd name="connsiteX33" fmla="*/ 236482 w 3434253"/>
              <a:gd name="connsiteY33" fmla="*/ 800980 h 1288819"/>
              <a:gd name="connsiteX34" fmla="*/ 236483 w 3434253"/>
              <a:gd name="connsiteY34" fmla="*/ 795496 h 1288819"/>
              <a:gd name="connsiteX35" fmla="*/ 0 w 3434253"/>
              <a:gd name="connsiteY35" fmla="*/ 608148 h 1288819"/>
              <a:gd name="connsiteX36" fmla="*/ 562304 w 3434253"/>
              <a:gd name="connsiteY36" fmla="*/ 539957 h 1288819"/>
              <a:gd name="connsiteX37" fmla="*/ 457199 w 3434253"/>
              <a:gd name="connsiteY37" fmla="*/ 387684 h 1288819"/>
              <a:gd name="connsiteX38" fmla="*/ 1150882 w 3434253"/>
              <a:gd name="connsiteY38" fmla="*/ 142670 h 1288819"/>
              <a:gd name="connsiteX39" fmla="*/ 1292771 w 3434253"/>
              <a:gd name="connsiteY39" fmla="*/ 48077 h 1288819"/>
              <a:gd name="connsiteX40" fmla="*/ 1623847 w 3434253"/>
              <a:gd name="connsiteY40" fmla="*/ 780 h 1288819"/>
              <a:gd name="connsiteX41" fmla="*/ 1844565 w 3434253"/>
              <a:gd name="connsiteY41"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418590 w 3434253"/>
              <a:gd name="connsiteY16" fmla="*/ 865413 h 1288819"/>
              <a:gd name="connsiteX17" fmla="*/ 3402721 w 3434253"/>
              <a:gd name="connsiteY17" fmla="*/ 867922 h 1288819"/>
              <a:gd name="connsiteX18" fmla="*/ 3310755 w 3434253"/>
              <a:gd name="connsiteY18" fmla="*/ 858261 h 1288819"/>
              <a:gd name="connsiteX19" fmla="*/ 3418486 w 3434253"/>
              <a:gd name="connsiteY19" fmla="*/ 867922 h 1288819"/>
              <a:gd name="connsiteX20" fmla="*/ 3434253 w 3434253"/>
              <a:gd name="connsiteY20" fmla="*/ 998352 h 1288819"/>
              <a:gd name="connsiteX21" fmla="*/ 3400096 w 3434253"/>
              <a:gd name="connsiteY21" fmla="*/ 1150941 h 1288819"/>
              <a:gd name="connsiteX22" fmla="*/ 2270234 w 3434253"/>
              <a:gd name="connsiteY22" fmla="*/ 1215019 h 1288819"/>
              <a:gd name="connsiteX23" fmla="*/ 2280741 w 3434253"/>
              <a:gd name="connsiteY23" fmla="*/ 1152936 h 1288819"/>
              <a:gd name="connsiteX24" fmla="*/ 2264976 w 3434253"/>
              <a:gd name="connsiteY24" fmla="*/ 1191582 h 1288819"/>
              <a:gd name="connsiteX25" fmla="*/ 2094186 w 3434253"/>
              <a:gd name="connsiteY25" fmla="*/ 1101793 h 1288819"/>
              <a:gd name="connsiteX26" fmla="*/ 1513489 w 3434253"/>
              <a:gd name="connsiteY26" fmla="*/ 1167428 h 1288819"/>
              <a:gd name="connsiteX27" fmla="*/ 1229709 w 3434253"/>
              <a:gd name="connsiteY27" fmla="*/ 1142819 h 1288819"/>
              <a:gd name="connsiteX28" fmla="*/ 977461 w 3434253"/>
              <a:gd name="connsiteY28" fmla="*/ 1140299 h 1288819"/>
              <a:gd name="connsiteX29" fmla="*/ 706820 w 3434253"/>
              <a:gd name="connsiteY29" fmla="*/ 1101369 h 1288819"/>
              <a:gd name="connsiteX30" fmla="*/ 609597 w 3434253"/>
              <a:gd name="connsiteY30" fmla="*/ 1111069 h 1288819"/>
              <a:gd name="connsiteX31" fmla="*/ 593831 w 3434253"/>
              <a:gd name="connsiteY31" fmla="*/ 1091746 h 1288819"/>
              <a:gd name="connsiteX32" fmla="*/ 533397 w 3434253"/>
              <a:gd name="connsiteY32" fmla="*/ 998352 h 1288819"/>
              <a:gd name="connsiteX33" fmla="*/ 365231 w 3434253"/>
              <a:gd name="connsiteY33" fmla="*/ 867922 h 1288819"/>
              <a:gd name="connsiteX34" fmla="*/ 236482 w 3434253"/>
              <a:gd name="connsiteY34" fmla="*/ 800980 h 1288819"/>
              <a:gd name="connsiteX35" fmla="*/ 236483 w 3434253"/>
              <a:gd name="connsiteY35" fmla="*/ 795496 h 1288819"/>
              <a:gd name="connsiteX36" fmla="*/ 0 w 3434253"/>
              <a:gd name="connsiteY36" fmla="*/ 608148 h 1288819"/>
              <a:gd name="connsiteX37" fmla="*/ 562304 w 3434253"/>
              <a:gd name="connsiteY37" fmla="*/ 539957 h 1288819"/>
              <a:gd name="connsiteX38" fmla="*/ 457199 w 3434253"/>
              <a:gd name="connsiteY38" fmla="*/ 387684 h 1288819"/>
              <a:gd name="connsiteX39" fmla="*/ 1150882 w 3434253"/>
              <a:gd name="connsiteY39" fmla="*/ 142670 h 1288819"/>
              <a:gd name="connsiteX40" fmla="*/ 1292771 w 3434253"/>
              <a:gd name="connsiteY40" fmla="*/ 48077 h 1288819"/>
              <a:gd name="connsiteX41" fmla="*/ 1623847 w 3434253"/>
              <a:gd name="connsiteY41" fmla="*/ 780 h 1288819"/>
              <a:gd name="connsiteX42" fmla="*/ 1844565 w 3434253"/>
              <a:gd name="connsiteY42"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418590 w 3434253"/>
              <a:gd name="connsiteY16" fmla="*/ 865413 h 1288819"/>
              <a:gd name="connsiteX17" fmla="*/ 3402721 w 3434253"/>
              <a:gd name="connsiteY17" fmla="*/ 867922 h 1288819"/>
              <a:gd name="connsiteX18" fmla="*/ 3310755 w 3434253"/>
              <a:gd name="connsiteY18" fmla="*/ 858261 h 1288819"/>
              <a:gd name="connsiteX19" fmla="*/ 3418486 w 3434253"/>
              <a:gd name="connsiteY19" fmla="*/ 867922 h 1288819"/>
              <a:gd name="connsiteX20" fmla="*/ 3434253 w 3434253"/>
              <a:gd name="connsiteY20" fmla="*/ 998352 h 1288819"/>
              <a:gd name="connsiteX21" fmla="*/ 3400096 w 3434253"/>
              <a:gd name="connsiteY21" fmla="*/ 1150941 h 1288819"/>
              <a:gd name="connsiteX22" fmla="*/ 2270234 w 3434253"/>
              <a:gd name="connsiteY22" fmla="*/ 1215019 h 1288819"/>
              <a:gd name="connsiteX23" fmla="*/ 2280741 w 3434253"/>
              <a:gd name="connsiteY23" fmla="*/ 1152936 h 1288819"/>
              <a:gd name="connsiteX24" fmla="*/ 2264976 w 3434253"/>
              <a:gd name="connsiteY24" fmla="*/ 1191582 h 1288819"/>
              <a:gd name="connsiteX25" fmla="*/ 2094186 w 3434253"/>
              <a:gd name="connsiteY25" fmla="*/ 1101793 h 1288819"/>
              <a:gd name="connsiteX26" fmla="*/ 1513489 w 3434253"/>
              <a:gd name="connsiteY26" fmla="*/ 1167428 h 1288819"/>
              <a:gd name="connsiteX27" fmla="*/ 1229709 w 3434253"/>
              <a:gd name="connsiteY27" fmla="*/ 1142819 h 1288819"/>
              <a:gd name="connsiteX28" fmla="*/ 977461 w 3434253"/>
              <a:gd name="connsiteY28" fmla="*/ 1140299 h 1288819"/>
              <a:gd name="connsiteX29" fmla="*/ 706820 w 3434253"/>
              <a:gd name="connsiteY29" fmla="*/ 1101369 h 1288819"/>
              <a:gd name="connsiteX30" fmla="*/ 609597 w 3434253"/>
              <a:gd name="connsiteY30" fmla="*/ 1111069 h 1288819"/>
              <a:gd name="connsiteX31" fmla="*/ 593831 w 3434253"/>
              <a:gd name="connsiteY31" fmla="*/ 1091746 h 1288819"/>
              <a:gd name="connsiteX32" fmla="*/ 533397 w 3434253"/>
              <a:gd name="connsiteY32" fmla="*/ 998352 h 1288819"/>
              <a:gd name="connsiteX33" fmla="*/ 365231 w 3434253"/>
              <a:gd name="connsiteY33" fmla="*/ 867922 h 1288819"/>
              <a:gd name="connsiteX34" fmla="*/ 236482 w 3434253"/>
              <a:gd name="connsiteY34" fmla="*/ 800980 h 1288819"/>
              <a:gd name="connsiteX35" fmla="*/ 236483 w 3434253"/>
              <a:gd name="connsiteY35" fmla="*/ 795496 h 1288819"/>
              <a:gd name="connsiteX36" fmla="*/ 0 w 3434253"/>
              <a:gd name="connsiteY36" fmla="*/ 608148 h 1288819"/>
              <a:gd name="connsiteX37" fmla="*/ 562304 w 3434253"/>
              <a:gd name="connsiteY37" fmla="*/ 539957 h 1288819"/>
              <a:gd name="connsiteX38" fmla="*/ 457199 w 3434253"/>
              <a:gd name="connsiteY38" fmla="*/ 387684 h 1288819"/>
              <a:gd name="connsiteX39" fmla="*/ 1150882 w 3434253"/>
              <a:gd name="connsiteY39" fmla="*/ 142670 h 1288819"/>
              <a:gd name="connsiteX40" fmla="*/ 1292771 w 3434253"/>
              <a:gd name="connsiteY40" fmla="*/ 48077 h 1288819"/>
              <a:gd name="connsiteX41" fmla="*/ 1623847 w 3434253"/>
              <a:gd name="connsiteY41" fmla="*/ 780 h 1288819"/>
              <a:gd name="connsiteX42" fmla="*/ 1844565 w 3434253"/>
              <a:gd name="connsiteY42"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272127 w 3434253"/>
              <a:gd name="connsiteY16" fmla="*/ 811438 h 1288819"/>
              <a:gd name="connsiteX17" fmla="*/ 3418590 w 3434253"/>
              <a:gd name="connsiteY17" fmla="*/ 865413 h 1288819"/>
              <a:gd name="connsiteX18" fmla="*/ 3402721 w 3434253"/>
              <a:gd name="connsiteY18" fmla="*/ 867922 h 1288819"/>
              <a:gd name="connsiteX19" fmla="*/ 3310755 w 3434253"/>
              <a:gd name="connsiteY19" fmla="*/ 858261 h 1288819"/>
              <a:gd name="connsiteX20" fmla="*/ 3418486 w 3434253"/>
              <a:gd name="connsiteY20" fmla="*/ 867922 h 1288819"/>
              <a:gd name="connsiteX21" fmla="*/ 3434253 w 3434253"/>
              <a:gd name="connsiteY21" fmla="*/ 998352 h 1288819"/>
              <a:gd name="connsiteX22" fmla="*/ 3400096 w 3434253"/>
              <a:gd name="connsiteY22" fmla="*/ 1150941 h 1288819"/>
              <a:gd name="connsiteX23" fmla="*/ 2270234 w 3434253"/>
              <a:gd name="connsiteY23" fmla="*/ 1215019 h 1288819"/>
              <a:gd name="connsiteX24" fmla="*/ 2280741 w 3434253"/>
              <a:gd name="connsiteY24" fmla="*/ 1152936 h 1288819"/>
              <a:gd name="connsiteX25" fmla="*/ 2264976 w 3434253"/>
              <a:gd name="connsiteY25" fmla="*/ 1191582 h 1288819"/>
              <a:gd name="connsiteX26" fmla="*/ 2094186 w 3434253"/>
              <a:gd name="connsiteY26" fmla="*/ 1101793 h 1288819"/>
              <a:gd name="connsiteX27" fmla="*/ 1513489 w 3434253"/>
              <a:gd name="connsiteY27" fmla="*/ 1167428 h 1288819"/>
              <a:gd name="connsiteX28" fmla="*/ 1229709 w 3434253"/>
              <a:gd name="connsiteY28" fmla="*/ 1142819 h 1288819"/>
              <a:gd name="connsiteX29" fmla="*/ 977461 w 3434253"/>
              <a:gd name="connsiteY29" fmla="*/ 1140299 h 1288819"/>
              <a:gd name="connsiteX30" fmla="*/ 706820 w 3434253"/>
              <a:gd name="connsiteY30" fmla="*/ 1101369 h 1288819"/>
              <a:gd name="connsiteX31" fmla="*/ 609597 w 3434253"/>
              <a:gd name="connsiteY31" fmla="*/ 1111069 h 1288819"/>
              <a:gd name="connsiteX32" fmla="*/ 593831 w 3434253"/>
              <a:gd name="connsiteY32" fmla="*/ 1091746 h 1288819"/>
              <a:gd name="connsiteX33" fmla="*/ 533397 w 3434253"/>
              <a:gd name="connsiteY33" fmla="*/ 998352 h 1288819"/>
              <a:gd name="connsiteX34" fmla="*/ 365231 w 3434253"/>
              <a:gd name="connsiteY34" fmla="*/ 867922 h 1288819"/>
              <a:gd name="connsiteX35" fmla="*/ 236482 w 3434253"/>
              <a:gd name="connsiteY35" fmla="*/ 800980 h 1288819"/>
              <a:gd name="connsiteX36" fmla="*/ 236483 w 3434253"/>
              <a:gd name="connsiteY36" fmla="*/ 795496 h 1288819"/>
              <a:gd name="connsiteX37" fmla="*/ 0 w 3434253"/>
              <a:gd name="connsiteY37" fmla="*/ 608148 h 1288819"/>
              <a:gd name="connsiteX38" fmla="*/ 562304 w 3434253"/>
              <a:gd name="connsiteY38" fmla="*/ 539957 h 1288819"/>
              <a:gd name="connsiteX39" fmla="*/ 457199 w 3434253"/>
              <a:gd name="connsiteY39" fmla="*/ 387684 h 1288819"/>
              <a:gd name="connsiteX40" fmla="*/ 1150882 w 3434253"/>
              <a:gd name="connsiteY40" fmla="*/ 142670 h 1288819"/>
              <a:gd name="connsiteX41" fmla="*/ 1292771 w 3434253"/>
              <a:gd name="connsiteY41" fmla="*/ 48077 h 1288819"/>
              <a:gd name="connsiteX42" fmla="*/ 1623847 w 3434253"/>
              <a:gd name="connsiteY42" fmla="*/ 780 h 1288819"/>
              <a:gd name="connsiteX43" fmla="*/ 1844565 w 3434253"/>
              <a:gd name="connsiteY43"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337689 w 3434253"/>
              <a:gd name="connsiteY16" fmla="*/ 852222 h 1288819"/>
              <a:gd name="connsiteX17" fmla="*/ 3272127 w 3434253"/>
              <a:gd name="connsiteY17" fmla="*/ 811438 h 1288819"/>
              <a:gd name="connsiteX18" fmla="*/ 3418590 w 3434253"/>
              <a:gd name="connsiteY18" fmla="*/ 865413 h 1288819"/>
              <a:gd name="connsiteX19" fmla="*/ 3402721 w 3434253"/>
              <a:gd name="connsiteY19" fmla="*/ 867922 h 1288819"/>
              <a:gd name="connsiteX20" fmla="*/ 3310755 w 3434253"/>
              <a:gd name="connsiteY20" fmla="*/ 858261 h 1288819"/>
              <a:gd name="connsiteX21" fmla="*/ 3418486 w 3434253"/>
              <a:gd name="connsiteY21" fmla="*/ 867922 h 1288819"/>
              <a:gd name="connsiteX22" fmla="*/ 3434253 w 3434253"/>
              <a:gd name="connsiteY22" fmla="*/ 998352 h 1288819"/>
              <a:gd name="connsiteX23" fmla="*/ 3400096 w 3434253"/>
              <a:gd name="connsiteY23" fmla="*/ 1150941 h 1288819"/>
              <a:gd name="connsiteX24" fmla="*/ 2270234 w 3434253"/>
              <a:gd name="connsiteY24" fmla="*/ 1215019 h 1288819"/>
              <a:gd name="connsiteX25" fmla="*/ 2280741 w 3434253"/>
              <a:gd name="connsiteY25" fmla="*/ 1152936 h 1288819"/>
              <a:gd name="connsiteX26" fmla="*/ 2264976 w 3434253"/>
              <a:gd name="connsiteY26" fmla="*/ 1191582 h 1288819"/>
              <a:gd name="connsiteX27" fmla="*/ 2094186 w 3434253"/>
              <a:gd name="connsiteY27" fmla="*/ 1101793 h 1288819"/>
              <a:gd name="connsiteX28" fmla="*/ 1513489 w 3434253"/>
              <a:gd name="connsiteY28" fmla="*/ 1167428 h 1288819"/>
              <a:gd name="connsiteX29" fmla="*/ 1229709 w 3434253"/>
              <a:gd name="connsiteY29" fmla="*/ 1142819 h 1288819"/>
              <a:gd name="connsiteX30" fmla="*/ 977461 w 3434253"/>
              <a:gd name="connsiteY30" fmla="*/ 1140299 h 1288819"/>
              <a:gd name="connsiteX31" fmla="*/ 706820 w 3434253"/>
              <a:gd name="connsiteY31" fmla="*/ 1101369 h 1288819"/>
              <a:gd name="connsiteX32" fmla="*/ 609597 w 3434253"/>
              <a:gd name="connsiteY32" fmla="*/ 1111069 h 1288819"/>
              <a:gd name="connsiteX33" fmla="*/ 593831 w 3434253"/>
              <a:gd name="connsiteY33" fmla="*/ 1091746 h 1288819"/>
              <a:gd name="connsiteX34" fmla="*/ 533397 w 3434253"/>
              <a:gd name="connsiteY34" fmla="*/ 998352 h 1288819"/>
              <a:gd name="connsiteX35" fmla="*/ 365231 w 3434253"/>
              <a:gd name="connsiteY35" fmla="*/ 867922 h 1288819"/>
              <a:gd name="connsiteX36" fmla="*/ 236482 w 3434253"/>
              <a:gd name="connsiteY36" fmla="*/ 800980 h 1288819"/>
              <a:gd name="connsiteX37" fmla="*/ 236483 w 3434253"/>
              <a:gd name="connsiteY37" fmla="*/ 795496 h 1288819"/>
              <a:gd name="connsiteX38" fmla="*/ 0 w 3434253"/>
              <a:gd name="connsiteY38" fmla="*/ 608148 h 1288819"/>
              <a:gd name="connsiteX39" fmla="*/ 562304 w 3434253"/>
              <a:gd name="connsiteY39" fmla="*/ 539957 h 1288819"/>
              <a:gd name="connsiteX40" fmla="*/ 457199 w 3434253"/>
              <a:gd name="connsiteY40" fmla="*/ 387684 h 1288819"/>
              <a:gd name="connsiteX41" fmla="*/ 1150882 w 3434253"/>
              <a:gd name="connsiteY41" fmla="*/ 142670 h 1288819"/>
              <a:gd name="connsiteX42" fmla="*/ 1292771 w 3434253"/>
              <a:gd name="connsiteY42" fmla="*/ 48077 h 1288819"/>
              <a:gd name="connsiteX43" fmla="*/ 1623847 w 3434253"/>
              <a:gd name="connsiteY43" fmla="*/ 780 h 1288819"/>
              <a:gd name="connsiteX44" fmla="*/ 1844565 w 3434253"/>
              <a:gd name="connsiteY44" fmla="*/ 63842 h 1288819"/>
              <a:gd name="connsiteX0" fmla="*/ 1844565 w 3434253"/>
              <a:gd name="connsiteY0" fmla="*/ 63842 h 1288819"/>
              <a:gd name="connsiteX1" fmla="*/ 1954923 w 3434253"/>
              <a:gd name="connsiteY1" fmla="*/ 79608 h 1288819"/>
              <a:gd name="connsiteX2" fmla="*/ 2096813 w 3434253"/>
              <a:gd name="connsiteY2" fmla="*/ 158435 h 1288819"/>
              <a:gd name="connsiteX3" fmla="*/ 2175640 w 3434253"/>
              <a:gd name="connsiteY3" fmla="*/ 316090 h 1288819"/>
              <a:gd name="connsiteX4" fmla="*/ 2937640 w 3434253"/>
              <a:gd name="connsiteY4" fmla="*/ 536808 h 1288819"/>
              <a:gd name="connsiteX5" fmla="*/ 2929759 w 3434253"/>
              <a:gd name="connsiteY5" fmla="*/ 621345 h 1288819"/>
              <a:gd name="connsiteX6" fmla="*/ 3016467 w 3434253"/>
              <a:gd name="connsiteY6" fmla="*/ 607063 h 1288819"/>
              <a:gd name="connsiteX7" fmla="*/ 3184632 w 3434253"/>
              <a:gd name="connsiteY7" fmla="*/ 607063 h 1288819"/>
              <a:gd name="connsiteX8" fmla="*/ 3179377 w 3434253"/>
              <a:gd name="connsiteY8" fmla="*/ 756816 h 1288819"/>
              <a:gd name="connsiteX9" fmla="*/ 3394841 w 3434253"/>
              <a:gd name="connsiteY9" fmla="*/ 857456 h 1288819"/>
              <a:gd name="connsiteX10" fmla="*/ 3392213 w 3434253"/>
              <a:gd name="connsiteY10" fmla="*/ 867883 h 1288819"/>
              <a:gd name="connsiteX11" fmla="*/ 3316660 w 3434253"/>
              <a:gd name="connsiteY11" fmla="*/ 872690 h 1288819"/>
              <a:gd name="connsiteX12" fmla="*/ 3384330 w 3434253"/>
              <a:gd name="connsiteY12" fmla="*/ 870758 h 1288819"/>
              <a:gd name="connsiteX13" fmla="*/ 3386955 w 3434253"/>
              <a:gd name="connsiteY13" fmla="*/ 867922 h 1288819"/>
              <a:gd name="connsiteX14" fmla="*/ 3250321 w 3434253"/>
              <a:gd name="connsiteY14" fmla="*/ 858261 h 1288819"/>
              <a:gd name="connsiteX15" fmla="*/ 3260252 w 3434253"/>
              <a:gd name="connsiteY15" fmla="*/ 858136 h 1288819"/>
              <a:gd name="connsiteX16" fmla="*/ 3337689 w 3434253"/>
              <a:gd name="connsiteY16" fmla="*/ 860978 h 1288819"/>
              <a:gd name="connsiteX17" fmla="*/ 3337689 w 3434253"/>
              <a:gd name="connsiteY17" fmla="*/ 852222 h 1288819"/>
              <a:gd name="connsiteX18" fmla="*/ 3272127 w 3434253"/>
              <a:gd name="connsiteY18" fmla="*/ 811438 h 1288819"/>
              <a:gd name="connsiteX19" fmla="*/ 3418590 w 3434253"/>
              <a:gd name="connsiteY19" fmla="*/ 865413 h 1288819"/>
              <a:gd name="connsiteX20" fmla="*/ 3402721 w 3434253"/>
              <a:gd name="connsiteY20" fmla="*/ 867922 h 1288819"/>
              <a:gd name="connsiteX21" fmla="*/ 3310755 w 3434253"/>
              <a:gd name="connsiteY21" fmla="*/ 858261 h 1288819"/>
              <a:gd name="connsiteX22" fmla="*/ 3418486 w 3434253"/>
              <a:gd name="connsiteY22" fmla="*/ 867922 h 1288819"/>
              <a:gd name="connsiteX23" fmla="*/ 3434253 w 3434253"/>
              <a:gd name="connsiteY23" fmla="*/ 998352 h 1288819"/>
              <a:gd name="connsiteX24" fmla="*/ 3400096 w 3434253"/>
              <a:gd name="connsiteY24" fmla="*/ 1150941 h 1288819"/>
              <a:gd name="connsiteX25" fmla="*/ 2270234 w 3434253"/>
              <a:gd name="connsiteY25" fmla="*/ 1215019 h 1288819"/>
              <a:gd name="connsiteX26" fmla="*/ 2280741 w 3434253"/>
              <a:gd name="connsiteY26" fmla="*/ 1152936 h 1288819"/>
              <a:gd name="connsiteX27" fmla="*/ 2264976 w 3434253"/>
              <a:gd name="connsiteY27" fmla="*/ 1191582 h 1288819"/>
              <a:gd name="connsiteX28" fmla="*/ 2094186 w 3434253"/>
              <a:gd name="connsiteY28" fmla="*/ 1101793 h 1288819"/>
              <a:gd name="connsiteX29" fmla="*/ 1513489 w 3434253"/>
              <a:gd name="connsiteY29" fmla="*/ 1167428 h 1288819"/>
              <a:gd name="connsiteX30" fmla="*/ 1229709 w 3434253"/>
              <a:gd name="connsiteY30" fmla="*/ 1142819 h 1288819"/>
              <a:gd name="connsiteX31" fmla="*/ 977461 w 3434253"/>
              <a:gd name="connsiteY31" fmla="*/ 1140299 h 1288819"/>
              <a:gd name="connsiteX32" fmla="*/ 706820 w 3434253"/>
              <a:gd name="connsiteY32" fmla="*/ 1101369 h 1288819"/>
              <a:gd name="connsiteX33" fmla="*/ 609597 w 3434253"/>
              <a:gd name="connsiteY33" fmla="*/ 1111069 h 1288819"/>
              <a:gd name="connsiteX34" fmla="*/ 593831 w 3434253"/>
              <a:gd name="connsiteY34" fmla="*/ 1091746 h 1288819"/>
              <a:gd name="connsiteX35" fmla="*/ 533397 w 3434253"/>
              <a:gd name="connsiteY35" fmla="*/ 998352 h 1288819"/>
              <a:gd name="connsiteX36" fmla="*/ 365231 w 3434253"/>
              <a:gd name="connsiteY36" fmla="*/ 867922 h 1288819"/>
              <a:gd name="connsiteX37" fmla="*/ 236482 w 3434253"/>
              <a:gd name="connsiteY37" fmla="*/ 800980 h 1288819"/>
              <a:gd name="connsiteX38" fmla="*/ 236483 w 3434253"/>
              <a:gd name="connsiteY38" fmla="*/ 795496 h 1288819"/>
              <a:gd name="connsiteX39" fmla="*/ 0 w 3434253"/>
              <a:gd name="connsiteY39" fmla="*/ 608148 h 1288819"/>
              <a:gd name="connsiteX40" fmla="*/ 562304 w 3434253"/>
              <a:gd name="connsiteY40" fmla="*/ 539957 h 1288819"/>
              <a:gd name="connsiteX41" fmla="*/ 457199 w 3434253"/>
              <a:gd name="connsiteY41" fmla="*/ 387684 h 1288819"/>
              <a:gd name="connsiteX42" fmla="*/ 1150882 w 3434253"/>
              <a:gd name="connsiteY42" fmla="*/ 142670 h 1288819"/>
              <a:gd name="connsiteX43" fmla="*/ 1292771 w 3434253"/>
              <a:gd name="connsiteY43" fmla="*/ 48077 h 1288819"/>
              <a:gd name="connsiteX44" fmla="*/ 1623847 w 3434253"/>
              <a:gd name="connsiteY44" fmla="*/ 780 h 1288819"/>
              <a:gd name="connsiteX45" fmla="*/ 1844565 w 3434253"/>
              <a:gd name="connsiteY45"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562304 w 3464277"/>
              <a:gd name="connsiteY40" fmla="*/ 539957 h 1288819"/>
              <a:gd name="connsiteX41" fmla="*/ 457199 w 3464277"/>
              <a:gd name="connsiteY41" fmla="*/ 387684 h 1288819"/>
              <a:gd name="connsiteX42" fmla="*/ 1150882 w 3464277"/>
              <a:gd name="connsiteY42" fmla="*/ 142670 h 1288819"/>
              <a:gd name="connsiteX43" fmla="*/ 1292771 w 3464277"/>
              <a:gd name="connsiteY43" fmla="*/ 48077 h 1288819"/>
              <a:gd name="connsiteX44" fmla="*/ 1623847 w 3464277"/>
              <a:gd name="connsiteY44" fmla="*/ 780 h 1288819"/>
              <a:gd name="connsiteX45" fmla="*/ 1844565 w 3464277"/>
              <a:gd name="connsiteY45"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562304 w 3464277"/>
              <a:gd name="connsiteY40" fmla="*/ 539957 h 1288819"/>
              <a:gd name="connsiteX41" fmla="*/ 457199 w 3464277"/>
              <a:gd name="connsiteY41" fmla="*/ 387684 h 1288819"/>
              <a:gd name="connsiteX42" fmla="*/ 315370 w 3464277"/>
              <a:gd name="connsiteY42" fmla="*/ 142670 h 1288819"/>
              <a:gd name="connsiteX43" fmla="*/ 1292771 w 3464277"/>
              <a:gd name="connsiteY43" fmla="*/ 48077 h 1288819"/>
              <a:gd name="connsiteX44" fmla="*/ 1623847 w 3464277"/>
              <a:gd name="connsiteY44" fmla="*/ 780 h 1288819"/>
              <a:gd name="connsiteX45" fmla="*/ 1844565 w 3464277"/>
              <a:gd name="connsiteY45" fmla="*/ 63842 h 1288819"/>
              <a:gd name="connsiteX0" fmla="*/ 1844565 w 3464277"/>
              <a:gd name="connsiteY0" fmla="*/ 63842 h 1288819"/>
              <a:gd name="connsiteX1" fmla="*/ 1954923 w 3464277"/>
              <a:gd name="connsiteY1" fmla="*/ 79608 h 1288819"/>
              <a:gd name="connsiteX2" fmla="*/ 2096813 w 3464277"/>
              <a:gd name="connsiteY2" fmla="*/ 158435 h 1288819"/>
              <a:gd name="connsiteX3" fmla="*/ 2175640 w 3464277"/>
              <a:gd name="connsiteY3" fmla="*/ 316090 h 1288819"/>
              <a:gd name="connsiteX4" fmla="*/ 2937640 w 3464277"/>
              <a:gd name="connsiteY4" fmla="*/ 536808 h 1288819"/>
              <a:gd name="connsiteX5" fmla="*/ 2929759 w 3464277"/>
              <a:gd name="connsiteY5" fmla="*/ 621345 h 1288819"/>
              <a:gd name="connsiteX6" fmla="*/ 3016467 w 3464277"/>
              <a:gd name="connsiteY6" fmla="*/ 607063 h 1288819"/>
              <a:gd name="connsiteX7" fmla="*/ 3184632 w 3464277"/>
              <a:gd name="connsiteY7" fmla="*/ 607063 h 1288819"/>
              <a:gd name="connsiteX8" fmla="*/ 3179377 w 3464277"/>
              <a:gd name="connsiteY8" fmla="*/ 756816 h 1288819"/>
              <a:gd name="connsiteX9" fmla="*/ 3394841 w 3464277"/>
              <a:gd name="connsiteY9" fmla="*/ 857456 h 1288819"/>
              <a:gd name="connsiteX10" fmla="*/ 3392213 w 3464277"/>
              <a:gd name="connsiteY10" fmla="*/ 867883 h 1288819"/>
              <a:gd name="connsiteX11" fmla="*/ 3316660 w 3464277"/>
              <a:gd name="connsiteY11" fmla="*/ 872690 h 1288819"/>
              <a:gd name="connsiteX12" fmla="*/ 3384330 w 3464277"/>
              <a:gd name="connsiteY12" fmla="*/ 870758 h 1288819"/>
              <a:gd name="connsiteX13" fmla="*/ 3386955 w 3464277"/>
              <a:gd name="connsiteY13" fmla="*/ 867922 h 1288819"/>
              <a:gd name="connsiteX14" fmla="*/ 3250321 w 3464277"/>
              <a:gd name="connsiteY14" fmla="*/ 858261 h 1288819"/>
              <a:gd name="connsiteX15" fmla="*/ 3260252 w 3464277"/>
              <a:gd name="connsiteY15" fmla="*/ 858136 h 1288819"/>
              <a:gd name="connsiteX16" fmla="*/ 3337689 w 3464277"/>
              <a:gd name="connsiteY16" fmla="*/ 860978 h 1288819"/>
              <a:gd name="connsiteX17" fmla="*/ 3337689 w 3464277"/>
              <a:gd name="connsiteY17" fmla="*/ 852222 h 1288819"/>
              <a:gd name="connsiteX18" fmla="*/ 3272127 w 3464277"/>
              <a:gd name="connsiteY18" fmla="*/ 811438 h 1288819"/>
              <a:gd name="connsiteX19" fmla="*/ 3418590 w 3464277"/>
              <a:gd name="connsiteY19" fmla="*/ 865413 h 1288819"/>
              <a:gd name="connsiteX20" fmla="*/ 3402721 w 3464277"/>
              <a:gd name="connsiteY20" fmla="*/ 867922 h 1288819"/>
              <a:gd name="connsiteX21" fmla="*/ 3310755 w 3464277"/>
              <a:gd name="connsiteY21" fmla="*/ 858261 h 1288819"/>
              <a:gd name="connsiteX22" fmla="*/ 3418486 w 3464277"/>
              <a:gd name="connsiteY22" fmla="*/ 867922 h 1288819"/>
              <a:gd name="connsiteX23" fmla="*/ 3434253 w 3464277"/>
              <a:gd name="connsiteY23" fmla="*/ 998352 h 1288819"/>
              <a:gd name="connsiteX24" fmla="*/ 3400096 w 3464277"/>
              <a:gd name="connsiteY24" fmla="*/ 1150941 h 1288819"/>
              <a:gd name="connsiteX25" fmla="*/ 2270234 w 3464277"/>
              <a:gd name="connsiteY25" fmla="*/ 1215019 h 1288819"/>
              <a:gd name="connsiteX26" fmla="*/ 2280741 w 3464277"/>
              <a:gd name="connsiteY26" fmla="*/ 1152936 h 1288819"/>
              <a:gd name="connsiteX27" fmla="*/ 2264976 w 3464277"/>
              <a:gd name="connsiteY27" fmla="*/ 1191582 h 1288819"/>
              <a:gd name="connsiteX28" fmla="*/ 2094186 w 3464277"/>
              <a:gd name="connsiteY28" fmla="*/ 1101793 h 1288819"/>
              <a:gd name="connsiteX29" fmla="*/ 1513489 w 3464277"/>
              <a:gd name="connsiteY29" fmla="*/ 1167428 h 1288819"/>
              <a:gd name="connsiteX30" fmla="*/ 1229709 w 3464277"/>
              <a:gd name="connsiteY30" fmla="*/ 1142819 h 1288819"/>
              <a:gd name="connsiteX31" fmla="*/ 977461 w 3464277"/>
              <a:gd name="connsiteY31" fmla="*/ 1140299 h 1288819"/>
              <a:gd name="connsiteX32" fmla="*/ 706820 w 3464277"/>
              <a:gd name="connsiteY32" fmla="*/ 1101369 h 1288819"/>
              <a:gd name="connsiteX33" fmla="*/ 609597 w 3464277"/>
              <a:gd name="connsiteY33" fmla="*/ 1111069 h 1288819"/>
              <a:gd name="connsiteX34" fmla="*/ 593831 w 3464277"/>
              <a:gd name="connsiteY34" fmla="*/ 1091746 h 1288819"/>
              <a:gd name="connsiteX35" fmla="*/ 533397 w 3464277"/>
              <a:gd name="connsiteY35" fmla="*/ 998352 h 1288819"/>
              <a:gd name="connsiteX36" fmla="*/ 365231 w 3464277"/>
              <a:gd name="connsiteY36" fmla="*/ 867922 h 1288819"/>
              <a:gd name="connsiteX37" fmla="*/ 236482 w 3464277"/>
              <a:gd name="connsiteY37" fmla="*/ 800980 h 1288819"/>
              <a:gd name="connsiteX38" fmla="*/ 236483 w 3464277"/>
              <a:gd name="connsiteY38" fmla="*/ 795496 h 1288819"/>
              <a:gd name="connsiteX39" fmla="*/ 0 w 3464277"/>
              <a:gd name="connsiteY39" fmla="*/ 608148 h 1288819"/>
              <a:gd name="connsiteX40" fmla="*/ 562304 w 3464277"/>
              <a:gd name="connsiteY40" fmla="*/ 539957 h 1288819"/>
              <a:gd name="connsiteX41" fmla="*/ 457199 w 3464277"/>
              <a:gd name="connsiteY41" fmla="*/ 387684 h 1288819"/>
              <a:gd name="connsiteX42" fmla="*/ 315370 w 3464277"/>
              <a:gd name="connsiteY42" fmla="*/ 142670 h 1288819"/>
              <a:gd name="connsiteX43" fmla="*/ 1292771 w 3464277"/>
              <a:gd name="connsiteY43" fmla="*/ 48077 h 1288819"/>
              <a:gd name="connsiteX44" fmla="*/ 1623847 w 3464277"/>
              <a:gd name="connsiteY44" fmla="*/ 780 h 1288819"/>
              <a:gd name="connsiteX45" fmla="*/ 1844565 w 3464277"/>
              <a:gd name="connsiteY45" fmla="*/ 63842 h 1288819"/>
              <a:gd name="connsiteX0" fmla="*/ 1844565 w 3464277"/>
              <a:gd name="connsiteY0" fmla="*/ 267339 h 1492316"/>
              <a:gd name="connsiteX1" fmla="*/ 1954923 w 3464277"/>
              <a:gd name="connsiteY1" fmla="*/ 283105 h 1492316"/>
              <a:gd name="connsiteX2" fmla="*/ 2096813 w 3464277"/>
              <a:gd name="connsiteY2" fmla="*/ 361932 h 1492316"/>
              <a:gd name="connsiteX3" fmla="*/ 2175640 w 3464277"/>
              <a:gd name="connsiteY3" fmla="*/ 519587 h 1492316"/>
              <a:gd name="connsiteX4" fmla="*/ 2937640 w 3464277"/>
              <a:gd name="connsiteY4" fmla="*/ 740305 h 1492316"/>
              <a:gd name="connsiteX5" fmla="*/ 2929759 w 3464277"/>
              <a:gd name="connsiteY5" fmla="*/ 824842 h 1492316"/>
              <a:gd name="connsiteX6" fmla="*/ 3016467 w 3464277"/>
              <a:gd name="connsiteY6" fmla="*/ 810560 h 1492316"/>
              <a:gd name="connsiteX7" fmla="*/ 3184632 w 3464277"/>
              <a:gd name="connsiteY7" fmla="*/ 810560 h 1492316"/>
              <a:gd name="connsiteX8" fmla="*/ 3179377 w 3464277"/>
              <a:gd name="connsiteY8" fmla="*/ 960313 h 1492316"/>
              <a:gd name="connsiteX9" fmla="*/ 3394841 w 3464277"/>
              <a:gd name="connsiteY9" fmla="*/ 1060953 h 1492316"/>
              <a:gd name="connsiteX10" fmla="*/ 3392213 w 3464277"/>
              <a:gd name="connsiteY10" fmla="*/ 1071380 h 1492316"/>
              <a:gd name="connsiteX11" fmla="*/ 3316660 w 3464277"/>
              <a:gd name="connsiteY11" fmla="*/ 1076187 h 1492316"/>
              <a:gd name="connsiteX12" fmla="*/ 3384330 w 3464277"/>
              <a:gd name="connsiteY12" fmla="*/ 1074255 h 1492316"/>
              <a:gd name="connsiteX13" fmla="*/ 3386955 w 3464277"/>
              <a:gd name="connsiteY13" fmla="*/ 1071419 h 1492316"/>
              <a:gd name="connsiteX14" fmla="*/ 3250321 w 3464277"/>
              <a:gd name="connsiteY14" fmla="*/ 1061758 h 1492316"/>
              <a:gd name="connsiteX15" fmla="*/ 3260252 w 3464277"/>
              <a:gd name="connsiteY15" fmla="*/ 1061633 h 1492316"/>
              <a:gd name="connsiteX16" fmla="*/ 3337689 w 3464277"/>
              <a:gd name="connsiteY16" fmla="*/ 1064475 h 1492316"/>
              <a:gd name="connsiteX17" fmla="*/ 3337689 w 3464277"/>
              <a:gd name="connsiteY17" fmla="*/ 1055719 h 1492316"/>
              <a:gd name="connsiteX18" fmla="*/ 3272127 w 3464277"/>
              <a:gd name="connsiteY18" fmla="*/ 1014935 h 1492316"/>
              <a:gd name="connsiteX19" fmla="*/ 3418590 w 3464277"/>
              <a:gd name="connsiteY19" fmla="*/ 1068910 h 1492316"/>
              <a:gd name="connsiteX20" fmla="*/ 3402721 w 3464277"/>
              <a:gd name="connsiteY20" fmla="*/ 1071419 h 1492316"/>
              <a:gd name="connsiteX21" fmla="*/ 3310755 w 3464277"/>
              <a:gd name="connsiteY21" fmla="*/ 1061758 h 1492316"/>
              <a:gd name="connsiteX22" fmla="*/ 3418486 w 3464277"/>
              <a:gd name="connsiteY22" fmla="*/ 1071419 h 1492316"/>
              <a:gd name="connsiteX23" fmla="*/ 3434253 w 3464277"/>
              <a:gd name="connsiteY23" fmla="*/ 1201849 h 1492316"/>
              <a:gd name="connsiteX24" fmla="*/ 3400096 w 3464277"/>
              <a:gd name="connsiteY24" fmla="*/ 1354438 h 1492316"/>
              <a:gd name="connsiteX25" fmla="*/ 2270234 w 3464277"/>
              <a:gd name="connsiteY25" fmla="*/ 1418516 h 1492316"/>
              <a:gd name="connsiteX26" fmla="*/ 2280741 w 3464277"/>
              <a:gd name="connsiteY26" fmla="*/ 1356433 h 1492316"/>
              <a:gd name="connsiteX27" fmla="*/ 2264976 w 3464277"/>
              <a:gd name="connsiteY27" fmla="*/ 1395079 h 1492316"/>
              <a:gd name="connsiteX28" fmla="*/ 2094186 w 3464277"/>
              <a:gd name="connsiteY28" fmla="*/ 1305290 h 1492316"/>
              <a:gd name="connsiteX29" fmla="*/ 1513489 w 3464277"/>
              <a:gd name="connsiteY29" fmla="*/ 1370925 h 1492316"/>
              <a:gd name="connsiteX30" fmla="*/ 1229709 w 3464277"/>
              <a:gd name="connsiteY30" fmla="*/ 1346316 h 1492316"/>
              <a:gd name="connsiteX31" fmla="*/ 977461 w 3464277"/>
              <a:gd name="connsiteY31" fmla="*/ 1343796 h 1492316"/>
              <a:gd name="connsiteX32" fmla="*/ 706820 w 3464277"/>
              <a:gd name="connsiteY32" fmla="*/ 1304866 h 1492316"/>
              <a:gd name="connsiteX33" fmla="*/ 609597 w 3464277"/>
              <a:gd name="connsiteY33" fmla="*/ 1314566 h 1492316"/>
              <a:gd name="connsiteX34" fmla="*/ 593831 w 3464277"/>
              <a:gd name="connsiteY34" fmla="*/ 1295243 h 1492316"/>
              <a:gd name="connsiteX35" fmla="*/ 533397 w 3464277"/>
              <a:gd name="connsiteY35" fmla="*/ 1201849 h 1492316"/>
              <a:gd name="connsiteX36" fmla="*/ 365231 w 3464277"/>
              <a:gd name="connsiteY36" fmla="*/ 1071419 h 1492316"/>
              <a:gd name="connsiteX37" fmla="*/ 236482 w 3464277"/>
              <a:gd name="connsiteY37" fmla="*/ 1004477 h 1492316"/>
              <a:gd name="connsiteX38" fmla="*/ 236483 w 3464277"/>
              <a:gd name="connsiteY38" fmla="*/ 998993 h 1492316"/>
              <a:gd name="connsiteX39" fmla="*/ 0 w 3464277"/>
              <a:gd name="connsiteY39" fmla="*/ 811645 h 1492316"/>
              <a:gd name="connsiteX40" fmla="*/ 562304 w 3464277"/>
              <a:gd name="connsiteY40" fmla="*/ 743454 h 1492316"/>
              <a:gd name="connsiteX41" fmla="*/ 457199 w 3464277"/>
              <a:gd name="connsiteY41" fmla="*/ 591181 h 1492316"/>
              <a:gd name="connsiteX42" fmla="*/ 315370 w 3464277"/>
              <a:gd name="connsiteY42" fmla="*/ 346167 h 1492316"/>
              <a:gd name="connsiteX43" fmla="*/ 875015 w 3464277"/>
              <a:gd name="connsiteY43" fmla="*/ 48077 h 1492316"/>
              <a:gd name="connsiteX44" fmla="*/ 1623847 w 3464277"/>
              <a:gd name="connsiteY44" fmla="*/ 204277 h 1492316"/>
              <a:gd name="connsiteX45" fmla="*/ 1844565 w 3464277"/>
              <a:gd name="connsiteY45" fmla="*/ 267339 h 1492316"/>
              <a:gd name="connsiteX0" fmla="*/ 1844565 w 3464277"/>
              <a:gd name="connsiteY0" fmla="*/ 219262 h 1444239"/>
              <a:gd name="connsiteX1" fmla="*/ 1954923 w 3464277"/>
              <a:gd name="connsiteY1" fmla="*/ 235028 h 1444239"/>
              <a:gd name="connsiteX2" fmla="*/ 2096813 w 3464277"/>
              <a:gd name="connsiteY2" fmla="*/ 313855 h 1444239"/>
              <a:gd name="connsiteX3" fmla="*/ 2175640 w 3464277"/>
              <a:gd name="connsiteY3" fmla="*/ 471510 h 1444239"/>
              <a:gd name="connsiteX4" fmla="*/ 2937640 w 3464277"/>
              <a:gd name="connsiteY4" fmla="*/ 692228 h 1444239"/>
              <a:gd name="connsiteX5" fmla="*/ 2929759 w 3464277"/>
              <a:gd name="connsiteY5" fmla="*/ 776765 h 1444239"/>
              <a:gd name="connsiteX6" fmla="*/ 3016467 w 3464277"/>
              <a:gd name="connsiteY6" fmla="*/ 762483 h 1444239"/>
              <a:gd name="connsiteX7" fmla="*/ 3184632 w 3464277"/>
              <a:gd name="connsiteY7" fmla="*/ 762483 h 1444239"/>
              <a:gd name="connsiteX8" fmla="*/ 3179377 w 3464277"/>
              <a:gd name="connsiteY8" fmla="*/ 912236 h 1444239"/>
              <a:gd name="connsiteX9" fmla="*/ 3394841 w 3464277"/>
              <a:gd name="connsiteY9" fmla="*/ 1012876 h 1444239"/>
              <a:gd name="connsiteX10" fmla="*/ 3392213 w 3464277"/>
              <a:gd name="connsiteY10" fmla="*/ 1023303 h 1444239"/>
              <a:gd name="connsiteX11" fmla="*/ 3316660 w 3464277"/>
              <a:gd name="connsiteY11" fmla="*/ 1028110 h 1444239"/>
              <a:gd name="connsiteX12" fmla="*/ 3384330 w 3464277"/>
              <a:gd name="connsiteY12" fmla="*/ 1026178 h 1444239"/>
              <a:gd name="connsiteX13" fmla="*/ 3386955 w 3464277"/>
              <a:gd name="connsiteY13" fmla="*/ 1023342 h 1444239"/>
              <a:gd name="connsiteX14" fmla="*/ 3250321 w 3464277"/>
              <a:gd name="connsiteY14" fmla="*/ 1013681 h 1444239"/>
              <a:gd name="connsiteX15" fmla="*/ 3260252 w 3464277"/>
              <a:gd name="connsiteY15" fmla="*/ 1013556 h 1444239"/>
              <a:gd name="connsiteX16" fmla="*/ 3337689 w 3464277"/>
              <a:gd name="connsiteY16" fmla="*/ 1016398 h 1444239"/>
              <a:gd name="connsiteX17" fmla="*/ 3337689 w 3464277"/>
              <a:gd name="connsiteY17" fmla="*/ 1007642 h 1444239"/>
              <a:gd name="connsiteX18" fmla="*/ 3272127 w 3464277"/>
              <a:gd name="connsiteY18" fmla="*/ 966858 h 1444239"/>
              <a:gd name="connsiteX19" fmla="*/ 3418590 w 3464277"/>
              <a:gd name="connsiteY19" fmla="*/ 1020833 h 1444239"/>
              <a:gd name="connsiteX20" fmla="*/ 3402721 w 3464277"/>
              <a:gd name="connsiteY20" fmla="*/ 1023342 h 1444239"/>
              <a:gd name="connsiteX21" fmla="*/ 3310755 w 3464277"/>
              <a:gd name="connsiteY21" fmla="*/ 1013681 h 1444239"/>
              <a:gd name="connsiteX22" fmla="*/ 3418486 w 3464277"/>
              <a:gd name="connsiteY22" fmla="*/ 1023342 h 1444239"/>
              <a:gd name="connsiteX23" fmla="*/ 3434253 w 3464277"/>
              <a:gd name="connsiteY23" fmla="*/ 1153772 h 1444239"/>
              <a:gd name="connsiteX24" fmla="*/ 3400096 w 3464277"/>
              <a:gd name="connsiteY24" fmla="*/ 1306361 h 1444239"/>
              <a:gd name="connsiteX25" fmla="*/ 2270234 w 3464277"/>
              <a:gd name="connsiteY25" fmla="*/ 1370439 h 1444239"/>
              <a:gd name="connsiteX26" fmla="*/ 2280741 w 3464277"/>
              <a:gd name="connsiteY26" fmla="*/ 1308356 h 1444239"/>
              <a:gd name="connsiteX27" fmla="*/ 2264976 w 3464277"/>
              <a:gd name="connsiteY27" fmla="*/ 1347002 h 1444239"/>
              <a:gd name="connsiteX28" fmla="*/ 2094186 w 3464277"/>
              <a:gd name="connsiteY28" fmla="*/ 1257213 h 1444239"/>
              <a:gd name="connsiteX29" fmla="*/ 1513489 w 3464277"/>
              <a:gd name="connsiteY29" fmla="*/ 1322848 h 1444239"/>
              <a:gd name="connsiteX30" fmla="*/ 1229709 w 3464277"/>
              <a:gd name="connsiteY30" fmla="*/ 1298239 h 1444239"/>
              <a:gd name="connsiteX31" fmla="*/ 977461 w 3464277"/>
              <a:gd name="connsiteY31" fmla="*/ 1295719 h 1444239"/>
              <a:gd name="connsiteX32" fmla="*/ 706820 w 3464277"/>
              <a:gd name="connsiteY32" fmla="*/ 1256789 h 1444239"/>
              <a:gd name="connsiteX33" fmla="*/ 609597 w 3464277"/>
              <a:gd name="connsiteY33" fmla="*/ 1266489 h 1444239"/>
              <a:gd name="connsiteX34" fmla="*/ 593831 w 3464277"/>
              <a:gd name="connsiteY34" fmla="*/ 1247166 h 1444239"/>
              <a:gd name="connsiteX35" fmla="*/ 533397 w 3464277"/>
              <a:gd name="connsiteY35" fmla="*/ 1153772 h 1444239"/>
              <a:gd name="connsiteX36" fmla="*/ 365231 w 3464277"/>
              <a:gd name="connsiteY36" fmla="*/ 1023342 h 1444239"/>
              <a:gd name="connsiteX37" fmla="*/ 236482 w 3464277"/>
              <a:gd name="connsiteY37" fmla="*/ 956400 h 1444239"/>
              <a:gd name="connsiteX38" fmla="*/ 236483 w 3464277"/>
              <a:gd name="connsiteY38" fmla="*/ 950916 h 1444239"/>
              <a:gd name="connsiteX39" fmla="*/ 0 w 3464277"/>
              <a:gd name="connsiteY39" fmla="*/ 763568 h 1444239"/>
              <a:gd name="connsiteX40" fmla="*/ 562304 w 3464277"/>
              <a:gd name="connsiteY40" fmla="*/ 695377 h 1444239"/>
              <a:gd name="connsiteX41" fmla="*/ 457199 w 3464277"/>
              <a:gd name="connsiteY41" fmla="*/ 543104 h 1444239"/>
              <a:gd name="connsiteX42" fmla="*/ 315370 w 3464277"/>
              <a:gd name="connsiteY42" fmla="*/ 298090 h 1444239"/>
              <a:gd name="connsiteX43" fmla="*/ 875015 w 3464277"/>
              <a:gd name="connsiteY43" fmla="*/ 0 h 1444239"/>
              <a:gd name="connsiteX44" fmla="*/ 1623847 w 3464277"/>
              <a:gd name="connsiteY44" fmla="*/ 156200 h 1444239"/>
              <a:gd name="connsiteX45" fmla="*/ 1844565 w 3464277"/>
              <a:gd name="connsiteY45" fmla="*/ 219262 h 1444239"/>
              <a:gd name="connsiteX0" fmla="*/ 1844565 w 3464277"/>
              <a:gd name="connsiteY0" fmla="*/ 263454 h 1488431"/>
              <a:gd name="connsiteX1" fmla="*/ 1954923 w 3464277"/>
              <a:gd name="connsiteY1" fmla="*/ 279220 h 1488431"/>
              <a:gd name="connsiteX2" fmla="*/ 2096813 w 3464277"/>
              <a:gd name="connsiteY2" fmla="*/ 358047 h 1488431"/>
              <a:gd name="connsiteX3" fmla="*/ 2175640 w 3464277"/>
              <a:gd name="connsiteY3" fmla="*/ 515702 h 1488431"/>
              <a:gd name="connsiteX4" fmla="*/ 2937640 w 3464277"/>
              <a:gd name="connsiteY4" fmla="*/ 736420 h 1488431"/>
              <a:gd name="connsiteX5" fmla="*/ 2929759 w 3464277"/>
              <a:gd name="connsiteY5" fmla="*/ 820957 h 1488431"/>
              <a:gd name="connsiteX6" fmla="*/ 3016467 w 3464277"/>
              <a:gd name="connsiteY6" fmla="*/ 806675 h 1488431"/>
              <a:gd name="connsiteX7" fmla="*/ 3184632 w 3464277"/>
              <a:gd name="connsiteY7" fmla="*/ 806675 h 1488431"/>
              <a:gd name="connsiteX8" fmla="*/ 3179377 w 3464277"/>
              <a:gd name="connsiteY8" fmla="*/ 956428 h 1488431"/>
              <a:gd name="connsiteX9" fmla="*/ 3394841 w 3464277"/>
              <a:gd name="connsiteY9" fmla="*/ 1057068 h 1488431"/>
              <a:gd name="connsiteX10" fmla="*/ 3392213 w 3464277"/>
              <a:gd name="connsiteY10" fmla="*/ 1067495 h 1488431"/>
              <a:gd name="connsiteX11" fmla="*/ 3316660 w 3464277"/>
              <a:gd name="connsiteY11" fmla="*/ 1072302 h 1488431"/>
              <a:gd name="connsiteX12" fmla="*/ 3384330 w 3464277"/>
              <a:gd name="connsiteY12" fmla="*/ 1070370 h 1488431"/>
              <a:gd name="connsiteX13" fmla="*/ 3386955 w 3464277"/>
              <a:gd name="connsiteY13" fmla="*/ 1067534 h 1488431"/>
              <a:gd name="connsiteX14" fmla="*/ 3250321 w 3464277"/>
              <a:gd name="connsiteY14" fmla="*/ 1057873 h 1488431"/>
              <a:gd name="connsiteX15" fmla="*/ 3260252 w 3464277"/>
              <a:gd name="connsiteY15" fmla="*/ 1057748 h 1488431"/>
              <a:gd name="connsiteX16" fmla="*/ 3337689 w 3464277"/>
              <a:gd name="connsiteY16" fmla="*/ 1060590 h 1488431"/>
              <a:gd name="connsiteX17" fmla="*/ 3337689 w 3464277"/>
              <a:gd name="connsiteY17" fmla="*/ 1051834 h 1488431"/>
              <a:gd name="connsiteX18" fmla="*/ 3272127 w 3464277"/>
              <a:gd name="connsiteY18" fmla="*/ 1011050 h 1488431"/>
              <a:gd name="connsiteX19" fmla="*/ 3418590 w 3464277"/>
              <a:gd name="connsiteY19" fmla="*/ 1065025 h 1488431"/>
              <a:gd name="connsiteX20" fmla="*/ 3402721 w 3464277"/>
              <a:gd name="connsiteY20" fmla="*/ 1067534 h 1488431"/>
              <a:gd name="connsiteX21" fmla="*/ 3310755 w 3464277"/>
              <a:gd name="connsiteY21" fmla="*/ 1057873 h 1488431"/>
              <a:gd name="connsiteX22" fmla="*/ 3418486 w 3464277"/>
              <a:gd name="connsiteY22" fmla="*/ 1067534 h 1488431"/>
              <a:gd name="connsiteX23" fmla="*/ 3434253 w 3464277"/>
              <a:gd name="connsiteY23" fmla="*/ 1197964 h 1488431"/>
              <a:gd name="connsiteX24" fmla="*/ 3400096 w 3464277"/>
              <a:gd name="connsiteY24" fmla="*/ 1350553 h 1488431"/>
              <a:gd name="connsiteX25" fmla="*/ 2270234 w 3464277"/>
              <a:gd name="connsiteY25" fmla="*/ 1414631 h 1488431"/>
              <a:gd name="connsiteX26" fmla="*/ 2280741 w 3464277"/>
              <a:gd name="connsiteY26" fmla="*/ 1352548 h 1488431"/>
              <a:gd name="connsiteX27" fmla="*/ 2264976 w 3464277"/>
              <a:gd name="connsiteY27" fmla="*/ 1391194 h 1488431"/>
              <a:gd name="connsiteX28" fmla="*/ 2094186 w 3464277"/>
              <a:gd name="connsiteY28" fmla="*/ 1301405 h 1488431"/>
              <a:gd name="connsiteX29" fmla="*/ 1513489 w 3464277"/>
              <a:gd name="connsiteY29" fmla="*/ 1367040 h 1488431"/>
              <a:gd name="connsiteX30" fmla="*/ 1229709 w 3464277"/>
              <a:gd name="connsiteY30" fmla="*/ 1342431 h 1488431"/>
              <a:gd name="connsiteX31" fmla="*/ 977461 w 3464277"/>
              <a:gd name="connsiteY31" fmla="*/ 1339911 h 1488431"/>
              <a:gd name="connsiteX32" fmla="*/ 706820 w 3464277"/>
              <a:gd name="connsiteY32" fmla="*/ 1300981 h 1488431"/>
              <a:gd name="connsiteX33" fmla="*/ 609597 w 3464277"/>
              <a:gd name="connsiteY33" fmla="*/ 1310681 h 1488431"/>
              <a:gd name="connsiteX34" fmla="*/ 593831 w 3464277"/>
              <a:gd name="connsiteY34" fmla="*/ 1291358 h 1488431"/>
              <a:gd name="connsiteX35" fmla="*/ 533397 w 3464277"/>
              <a:gd name="connsiteY35" fmla="*/ 1197964 h 1488431"/>
              <a:gd name="connsiteX36" fmla="*/ 365231 w 3464277"/>
              <a:gd name="connsiteY36" fmla="*/ 1067534 h 1488431"/>
              <a:gd name="connsiteX37" fmla="*/ 236482 w 3464277"/>
              <a:gd name="connsiteY37" fmla="*/ 1000592 h 1488431"/>
              <a:gd name="connsiteX38" fmla="*/ 236483 w 3464277"/>
              <a:gd name="connsiteY38" fmla="*/ 995108 h 1488431"/>
              <a:gd name="connsiteX39" fmla="*/ 0 w 3464277"/>
              <a:gd name="connsiteY39" fmla="*/ 807760 h 1488431"/>
              <a:gd name="connsiteX40" fmla="*/ 562304 w 3464277"/>
              <a:gd name="connsiteY40" fmla="*/ 739569 h 1488431"/>
              <a:gd name="connsiteX41" fmla="*/ 457199 w 3464277"/>
              <a:gd name="connsiteY41" fmla="*/ 587296 h 1488431"/>
              <a:gd name="connsiteX42" fmla="*/ 315370 w 3464277"/>
              <a:gd name="connsiteY42" fmla="*/ 138785 h 1488431"/>
              <a:gd name="connsiteX43" fmla="*/ 875015 w 3464277"/>
              <a:gd name="connsiteY43" fmla="*/ 44192 h 1488431"/>
              <a:gd name="connsiteX44" fmla="*/ 1623847 w 3464277"/>
              <a:gd name="connsiteY44" fmla="*/ 200392 h 1488431"/>
              <a:gd name="connsiteX45" fmla="*/ 1844565 w 3464277"/>
              <a:gd name="connsiteY45" fmla="*/ 263454 h 1488431"/>
              <a:gd name="connsiteX0" fmla="*/ 1844565 w 3464277"/>
              <a:gd name="connsiteY0" fmla="*/ 219262 h 1444239"/>
              <a:gd name="connsiteX1" fmla="*/ 1954923 w 3464277"/>
              <a:gd name="connsiteY1" fmla="*/ 235028 h 1444239"/>
              <a:gd name="connsiteX2" fmla="*/ 2096813 w 3464277"/>
              <a:gd name="connsiteY2" fmla="*/ 313855 h 1444239"/>
              <a:gd name="connsiteX3" fmla="*/ 2175640 w 3464277"/>
              <a:gd name="connsiteY3" fmla="*/ 471510 h 1444239"/>
              <a:gd name="connsiteX4" fmla="*/ 2937640 w 3464277"/>
              <a:gd name="connsiteY4" fmla="*/ 692228 h 1444239"/>
              <a:gd name="connsiteX5" fmla="*/ 2929759 w 3464277"/>
              <a:gd name="connsiteY5" fmla="*/ 776765 h 1444239"/>
              <a:gd name="connsiteX6" fmla="*/ 3016467 w 3464277"/>
              <a:gd name="connsiteY6" fmla="*/ 762483 h 1444239"/>
              <a:gd name="connsiteX7" fmla="*/ 3184632 w 3464277"/>
              <a:gd name="connsiteY7" fmla="*/ 762483 h 1444239"/>
              <a:gd name="connsiteX8" fmla="*/ 3179377 w 3464277"/>
              <a:gd name="connsiteY8" fmla="*/ 912236 h 1444239"/>
              <a:gd name="connsiteX9" fmla="*/ 3394841 w 3464277"/>
              <a:gd name="connsiteY9" fmla="*/ 1012876 h 1444239"/>
              <a:gd name="connsiteX10" fmla="*/ 3392213 w 3464277"/>
              <a:gd name="connsiteY10" fmla="*/ 1023303 h 1444239"/>
              <a:gd name="connsiteX11" fmla="*/ 3316660 w 3464277"/>
              <a:gd name="connsiteY11" fmla="*/ 1028110 h 1444239"/>
              <a:gd name="connsiteX12" fmla="*/ 3384330 w 3464277"/>
              <a:gd name="connsiteY12" fmla="*/ 1026178 h 1444239"/>
              <a:gd name="connsiteX13" fmla="*/ 3386955 w 3464277"/>
              <a:gd name="connsiteY13" fmla="*/ 1023342 h 1444239"/>
              <a:gd name="connsiteX14" fmla="*/ 3250321 w 3464277"/>
              <a:gd name="connsiteY14" fmla="*/ 1013681 h 1444239"/>
              <a:gd name="connsiteX15" fmla="*/ 3260252 w 3464277"/>
              <a:gd name="connsiteY15" fmla="*/ 1013556 h 1444239"/>
              <a:gd name="connsiteX16" fmla="*/ 3337689 w 3464277"/>
              <a:gd name="connsiteY16" fmla="*/ 1016398 h 1444239"/>
              <a:gd name="connsiteX17" fmla="*/ 3337689 w 3464277"/>
              <a:gd name="connsiteY17" fmla="*/ 1007642 h 1444239"/>
              <a:gd name="connsiteX18" fmla="*/ 3272127 w 3464277"/>
              <a:gd name="connsiteY18" fmla="*/ 966858 h 1444239"/>
              <a:gd name="connsiteX19" fmla="*/ 3418590 w 3464277"/>
              <a:gd name="connsiteY19" fmla="*/ 1020833 h 1444239"/>
              <a:gd name="connsiteX20" fmla="*/ 3402721 w 3464277"/>
              <a:gd name="connsiteY20" fmla="*/ 1023342 h 1444239"/>
              <a:gd name="connsiteX21" fmla="*/ 3310755 w 3464277"/>
              <a:gd name="connsiteY21" fmla="*/ 1013681 h 1444239"/>
              <a:gd name="connsiteX22" fmla="*/ 3418486 w 3464277"/>
              <a:gd name="connsiteY22" fmla="*/ 1023342 h 1444239"/>
              <a:gd name="connsiteX23" fmla="*/ 3434253 w 3464277"/>
              <a:gd name="connsiteY23" fmla="*/ 1153772 h 1444239"/>
              <a:gd name="connsiteX24" fmla="*/ 3400096 w 3464277"/>
              <a:gd name="connsiteY24" fmla="*/ 1306361 h 1444239"/>
              <a:gd name="connsiteX25" fmla="*/ 2270234 w 3464277"/>
              <a:gd name="connsiteY25" fmla="*/ 1370439 h 1444239"/>
              <a:gd name="connsiteX26" fmla="*/ 2280741 w 3464277"/>
              <a:gd name="connsiteY26" fmla="*/ 1308356 h 1444239"/>
              <a:gd name="connsiteX27" fmla="*/ 2264976 w 3464277"/>
              <a:gd name="connsiteY27" fmla="*/ 1347002 h 1444239"/>
              <a:gd name="connsiteX28" fmla="*/ 2094186 w 3464277"/>
              <a:gd name="connsiteY28" fmla="*/ 1257213 h 1444239"/>
              <a:gd name="connsiteX29" fmla="*/ 1513489 w 3464277"/>
              <a:gd name="connsiteY29" fmla="*/ 1322848 h 1444239"/>
              <a:gd name="connsiteX30" fmla="*/ 1229709 w 3464277"/>
              <a:gd name="connsiteY30" fmla="*/ 1298239 h 1444239"/>
              <a:gd name="connsiteX31" fmla="*/ 977461 w 3464277"/>
              <a:gd name="connsiteY31" fmla="*/ 1295719 h 1444239"/>
              <a:gd name="connsiteX32" fmla="*/ 706820 w 3464277"/>
              <a:gd name="connsiteY32" fmla="*/ 1256789 h 1444239"/>
              <a:gd name="connsiteX33" fmla="*/ 609597 w 3464277"/>
              <a:gd name="connsiteY33" fmla="*/ 1266489 h 1444239"/>
              <a:gd name="connsiteX34" fmla="*/ 593831 w 3464277"/>
              <a:gd name="connsiteY34" fmla="*/ 1247166 h 1444239"/>
              <a:gd name="connsiteX35" fmla="*/ 533397 w 3464277"/>
              <a:gd name="connsiteY35" fmla="*/ 1153772 h 1444239"/>
              <a:gd name="connsiteX36" fmla="*/ 365231 w 3464277"/>
              <a:gd name="connsiteY36" fmla="*/ 1023342 h 1444239"/>
              <a:gd name="connsiteX37" fmla="*/ 236482 w 3464277"/>
              <a:gd name="connsiteY37" fmla="*/ 956400 h 1444239"/>
              <a:gd name="connsiteX38" fmla="*/ 236483 w 3464277"/>
              <a:gd name="connsiteY38" fmla="*/ 950916 h 1444239"/>
              <a:gd name="connsiteX39" fmla="*/ 0 w 3464277"/>
              <a:gd name="connsiteY39" fmla="*/ 763568 h 1444239"/>
              <a:gd name="connsiteX40" fmla="*/ 562304 w 3464277"/>
              <a:gd name="connsiteY40" fmla="*/ 695377 h 1444239"/>
              <a:gd name="connsiteX41" fmla="*/ 457199 w 3464277"/>
              <a:gd name="connsiteY41" fmla="*/ 543104 h 1444239"/>
              <a:gd name="connsiteX42" fmla="*/ 113933 w 3464277"/>
              <a:gd name="connsiteY42" fmla="*/ 238229 h 1444239"/>
              <a:gd name="connsiteX43" fmla="*/ 315370 w 3464277"/>
              <a:gd name="connsiteY43" fmla="*/ 94593 h 1444239"/>
              <a:gd name="connsiteX44" fmla="*/ 875015 w 3464277"/>
              <a:gd name="connsiteY44" fmla="*/ 0 h 1444239"/>
              <a:gd name="connsiteX45" fmla="*/ 1623847 w 3464277"/>
              <a:gd name="connsiteY45" fmla="*/ 156200 h 1444239"/>
              <a:gd name="connsiteX46" fmla="*/ 1844565 w 3464277"/>
              <a:gd name="connsiteY46"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489751 w 3496829"/>
              <a:gd name="connsiteY42" fmla="*/ 543104 h 1444239"/>
              <a:gd name="connsiteX43" fmla="*/ 146485 w 3496829"/>
              <a:gd name="connsiteY43" fmla="*/ 238229 h 1444239"/>
              <a:gd name="connsiteX44" fmla="*/ 347922 w 3496829"/>
              <a:gd name="connsiteY44" fmla="*/ 94593 h 1444239"/>
              <a:gd name="connsiteX45" fmla="*/ 907567 w 3496829"/>
              <a:gd name="connsiteY45" fmla="*/ 0 h 1444239"/>
              <a:gd name="connsiteX46" fmla="*/ 1656399 w 3496829"/>
              <a:gd name="connsiteY46" fmla="*/ 156200 h 1444239"/>
              <a:gd name="connsiteX47" fmla="*/ 1877117 w 3496829"/>
              <a:gd name="connsiteY47"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489751 w 3496829"/>
              <a:gd name="connsiteY42" fmla="*/ 543104 h 1444239"/>
              <a:gd name="connsiteX43" fmla="*/ 133465 w 3496829"/>
              <a:gd name="connsiteY43" fmla="*/ 530702 h 1444239"/>
              <a:gd name="connsiteX44" fmla="*/ 146485 w 3496829"/>
              <a:gd name="connsiteY44" fmla="*/ 238229 h 1444239"/>
              <a:gd name="connsiteX45" fmla="*/ 347922 w 3496829"/>
              <a:gd name="connsiteY45" fmla="*/ 94593 h 1444239"/>
              <a:gd name="connsiteX46" fmla="*/ 907567 w 3496829"/>
              <a:gd name="connsiteY46" fmla="*/ 0 h 1444239"/>
              <a:gd name="connsiteX47" fmla="*/ 1656399 w 3496829"/>
              <a:gd name="connsiteY47" fmla="*/ 156200 h 1444239"/>
              <a:gd name="connsiteX48" fmla="*/ 1877117 w 3496829"/>
              <a:gd name="connsiteY48"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489751 w 3496829"/>
              <a:gd name="connsiteY42" fmla="*/ 543104 h 1444239"/>
              <a:gd name="connsiteX43" fmla="*/ 146485 w 3496829"/>
              <a:gd name="connsiteY43" fmla="*/ 551845 h 1444239"/>
              <a:gd name="connsiteX44" fmla="*/ 133465 w 3496829"/>
              <a:gd name="connsiteY44" fmla="*/ 530702 h 1444239"/>
              <a:gd name="connsiteX45" fmla="*/ 146485 w 3496829"/>
              <a:gd name="connsiteY45" fmla="*/ 238229 h 1444239"/>
              <a:gd name="connsiteX46" fmla="*/ 347922 w 3496829"/>
              <a:gd name="connsiteY46" fmla="*/ 94593 h 1444239"/>
              <a:gd name="connsiteX47" fmla="*/ 907567 w 3496829"/>
              <a:gd name="connsiteY47" fmla="*/ 0 h 1444239"/>
              <a:gd name="connsiteX48" fmla="*/ 1656399 w 3496829"/>
              <a:gd name="connsiteY48" fmla="*/ 156200 h 1444239"/>
              <a:gd name="connsiteX49" fmla="*/ 1877117 w 3496829"/>
              <a:gd name="connsiteY49"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489751 w 3496829"/>
              <a:gd name="connsiteY42" fmla="*/ 543104 h 1444239"/>
              <a:gd name="connsiteX43" fmla="*/ 88976 w 3496829"/>
              <a:gd name="connsiteY43" fmla="*/ 530702 h 1444239"/>
              <a:gd name="connsiteX44" fmla="*/ 146485 w 3496829"/>
              <a:gd name="connsiteY44" fmla="*/ 551845 h 1444239"/>
              <a:gd name="connsiteX45" fmla="*/ 133465 w 3496829"/>
              <a:gd name="connsiteY45" fmla="*/ 530702 h 1444239"/>
              <a:gd name="connsiteX46" fmla="*/ 146485 w 3496829"/>
              <a:gd name="connsiteY46" fmla="*/ 238229 h 1444239"/>
              <a:gd name="connsiteX47" fmla="*/ 347922 w 3496829"/>
              <a:gd name="connsiteY47" fmla="*/ 94593 h 1444239"/>
              <a:gd name="connsiteX48" fmla="*/ 907567 w 3496829"/>
              <a:gd name="connsiteY48" fmla="*/ 0 h 1444239"/>
              <a:gd name="connsiteX49" fmla="*/ 1656399 w 3496829"/>
              <a:gd name="connsiteY49" fmla="*/ 156200 h 1444239"/>
              <a:gd name="connsiteX50" fmla="*/ 1877117 w 3496829"/>
              <a:gd name="connsiteY50"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489751 w 3496829"/>
              <a:gd name="connsiteY42" fmla="*/ 543104 h 1444239"/>
              <a:gd name="connsiteX43" fmla="*/ 88976 w 3496829"/>
              <a:gd name="connsiteY43" fmla="*/ 530702 h 1444239"/>
              <a:gd name="connsiteX44" fmla="*/ 146485 w 3496829"/>
              <a:gd name="connsiteY44" fmla="*/ 551845 h 1444239"/>
              <a:gd name="connsiteX45" fmla="*/ 133465 w 3496829"/>
              <a:gd name="connsiteY45" fmla="*/ 530702 h 1444239"/>
              <a:gd name="connsiteX46" fmla="*/ 146485 w 3496829"/>
              <a:gd name="connsiteY46" fmla="*/ 238229 h 1444239"/>
              <a:gd name="connsiteX47" fmla="*/ 347922 w 3496829"/>
              <a:gd name="connsiteY47" fmla="*/ 94593 h 1444239"/>
              <a:gd name="connsiteX48" fmla="*/ 907567 w 3496829"/>
              <a:gd name="connsiteY48" fmla="*/ 0 h 1444239"/>
              <a:gd name="connsiteX49" fmla="*/ 1656399 w 3496829"/>
              <a:gd name="connsiteY49" fmla="*/ 156200 h 1444239"/>
              <a:gd name="connsiteX50" fmla="*/ 1877117 w 3496829"/>
              <a:gd name="connsiteY50" fmla="*/ 219262 h 1444239"/>
              <a:gd name="connsiteX0" fmla="*/ 1893999 w 3513711"/>
              <a:gd name="connsiteY0" fmla="*/ 219262 h 1444239"/>
              <a:gd name="connsiteX1" fmla="*/ 2004357 w 3513711"/>
              <a:gd name="connsiteY1" fmla="*/ 235028 h 1444239"/>
              <a:gd name="connsiteX2" fmla="*/ 2146247 w 3513711"/>
              <a:gd name="connsiteY2" fmla="*/ 313855 h 1444239"/>
              <a:gd name="connsiteX3" fmla="*/ 2225074 w 3513711"/>
              <a:gd name="connsiteY3" fmla="*/ 471510 h 1444239"/>
              <a:gd name="connsiteX4" fmla="*/ 2987074 w 3513711"/>
              <a:gd name="connsiteY4" fmla="*/ 692228 h 1444239"/>
              <a:gd name="connsiteX5" fmla="*/ 2979193 w 3513711"/>
              <a:gd name="connsiteY5" fmla="*/ 776765 h 1444239"/>
              <a:gd name="connsiteX6" fmla="*/ 3065901 w 3513711"/>
              <a:gd name="connsiteY6" fmla="*/ 762483 h 1444239"/>
              <a:gd name="connsiteX7" fmla="*/ 3234066 w 3513711"/>
              <a:gd name="connsiteY7" fmla="*/ 762483 h 1444239"/>
              <a:gd name="connsiteX8" fmla="*/ 3228811 w 3513711"/>
              <a:gd name="connsiteY8" fmla="*/ 912236 h 1444239"/>
              <a:gd name="connsiteX9" fmla="*/ 3444275 w 3513711"/>
              <a:gd name="connsiteY9" fmla="*/ 1012876 h 1444239"/>
              <a:gd name="connsiteX10" fmla="*/ 3441647 w 3513711"/>
              <a:gd name="connsiteY10" fmla="*/ 1023303 h 1444239"/>
              <a:gd name="connsiteX11" fmla="*/ 3366094 w 3513711"/>
              <a:gd name="connsiteY11" fmla="*/ 1028110 h 1444239"/>
              <a:gd name="connsiteX12" fmla="*/ 3433764 w 3513711"/>
              <a:gd name="connsiteY12" fmla="*/ 1026178 h 1444239"/>
              <a:gd name="connsiteX13" fmla="*/ 3436389 w 3513711"/>
              <a:gd name="connsiteY13" fmla="*/ 1023342 h 1444239"/>
              <a:gd name="connsiteX14" fmla="*/ 3299755 w 3513711"/>
              <a:gd name="connsiteY14" fmla="*/ 1013681 h 1444239"/>
              <a:gd name="connsiteX15" fmla="*/ 3309686 w 3513711"/>
              <a:gd name="connsiteY15" fmla="*/ 1013556 h 1444239"/>
              <a:gd name="connsiteX16" fmla="*/ 3387123 w 3513711"/>
              <a:gd name="connsiteY16" fmla="*/ 1016398 h 1444239"/>
              <a:gd name="connsiteX17" fmla="*/ 3387123 w 3513711"/>
              <a:gd name="connsiteY17" fmla="*/ 1007642 h 1444239"/>
              <a:gd name="connsiteX18" fmla="*/ 3321561 w 3513711"/>
              <a:gd name="connsiteY18" fmla="*/ 966858 h 1444239"/>
              <a:gd name="connsiteX19" fmla="*/ 3468024 w 3513711"/>
              <a:gd name="connsiteY19" fmla="*/ 1020833 h 1444239"/>
              <a:gd name="connsiteX20" fmla="*/ 3452155 w 3513711"/>
              <a:gd name="connsiteY20" fmla="*/ 1023342 h 1444239"/>
              <a:gd name="connsiteX21" fmla="*/ 3360189 w 3513711"/>
              <a:gd name="connsiteY21" fmla="*/ 1013681 h 1444239"/>
              <a:gd name="connsiteX22" fmla="*/ 3467920 w 3513711"/>
              <a:gd name="connsiteY22" fmla="*/ 1023342 h 1444239"/>
              <a:gd name="connsiteX23" fmla="*/ 3483687 w 3513711"/>
              <a:gd name="connsiteY23" fmla="*/ 1153772 h 1444239"/>
              <a:gd name="connsiteX24" fmla="*/ 3449530 w 3513711"/>
              <a:gd name="connsiteY24" fmla="*/ 1306361 h 1444239"/>
              <a:gd name="connsiteX25" fmla="*/ 2319668 w 3513711"/>
              <a:gd name="connsiteY25" fmla="*/ 1370439 h 1444239"/>
              <a:gd name="connsiteX26" fmla="*/ 2330175 w 3513711"/>
              <a:gd name="connsiteY26" fmla="*/ 1308356 h 1444239"/>
              <a:gd name="connsiteX27" fmla="*/ 2314410 w 3513711"/>
              <a:gd name="connsiteY27" fmla="*/ 1347002 h 1444239"/>
              <a:gd name="connsiteX28" fmla="*/ 2143620 w 3513711"/>
              <a:gd name="connsiteY28" fmla="*/ 1257213 h 1444239"/>
              <a:gd name="connsiteX29" fmla="*/ 1562923 w 3513711"/>
              <a:gd name="connsiteY29" fmla="*/ 1322848 h 1444239"/>
              <a:gd name="connsiteX30" fmla="*/ 1279143 w 3513711"/>
              <a:gd name="connsiteY30" fmla="*/ 1298239 h 1444239"/>
              <a:gd name="connsiteX31" fmla="*/ 1026895 w 3513711"/>
              <a:gd name="connsiteY31" fmla="*/ 1295719 h 1444239"/>
              <a:gd name="connsiteX32" fmla="*/ 756254 w 3513711"/>
              <a:gd name="connsiteY32" fmla="*/ 1256789 h 1444239"/>
              <a:gd name="connsiteX33" fmla="*/ 659031 w 3513711"/>
              <a:gd name="connsiteY33" fmla="*/ 1266489 h 1444239"/>
              <a:gd name="connsiteX34" fmla="*/ 643265 w 3513711"/>
              <a:gd name="connsiteY34" fmla="*/ 1247166 h 1444239"/>
              <a:gd name="connsiteX35" fmla="*/ 582831 w 3513711"/>
              <a:gd name="connsiteY35" fmla="*/ 1153772 h 1444239"/>
              <a:gd name="connsiteX36" fmla="*/ 414665 w 3513711"/>
              <a:gd name="connsiteY36" fmla="*/ 1023342 h 1444239"/>
              <a:gd name="connsiteX37" fmla="*/ 285916 w 3513711"/>
              <a:gd name="connsiteY37" fmla="*/ 956400 h 1444239"/>
              <a:gd name="connsiteX38" fmla="*/ 285917 w 3513711"/>
              <a:gd name="connsiteY38" fmla="*/ 950916 h 1444239"/>
              <a:gd name="connsiteX39" fmla="*/ 49434 w 3513711"/>
              <a:gd name="connsiteY39" fmla="*/ 763568 h 1444239"/>
              <a:gd name="connsiteX40" fmla="*/ 611738 w 3513711"/>
              <a:gd name="connsiteY40" fmla="*/ 695377 h 1444239"/>
              <a:gd name="connsiteX41" fmla="*/ 16882 w 3513711"/>
              <a:gd name="connsiteY41" fmla="*/ 678700 h 1444239"/>
              <a:gd name="connsiteX42" fmla="*/ 506633 w 3513711"/>
              <a:gd name="connsiteY42" fmla="*/ 543104 h 1444239"/>
              <a:gd name="connsiteX43" fmla="*/ 66796 w 3513711"/>
              <a:gd name="connsiteY43" fmla="*/ 530702 h 1444239"/>
              <a:gd name="connsiteX44" fmla="*/ 105858 w 3513711"/>
              <a:gd name="connsiteY44" fmla="*/ 530702 h 1444239"/>
              <a:gd name="connsiteX45" fmla="*/ 163367 w 3513711"/>
              <a:gd name="connsiteY45" fmla="*/ 551845 h 1444239"/>
              <a:gd name="connsiteX46" fmla="*/ 150347 w 3513711"/>
              <a:gd name="connsiteY46" fmla="*/ 530702 h 1444239"/>
              <a:gd name="connsiteX47" fmla="*/ 163367 w 3513711"/>
              <a:gd name="connsiteY47" fmla="*/ 238229 h 1444239"/>
              <a:gd name="connsiteX48" fmla="*/ 364804 w 3513711"/>
              <a:gd name="connsiteY48" fmla="*/ 94593 h 1444239"/>
              <a:gd name="connsiteX49" fmla="*/ 924449 w 3513711"/>
              <a:gd name="connsiteY49" fmla="*/ 0 h 1444239"/>
              <a:gd name="connsiteX50" fmla="*/ 1673281 w 3513711"/>
              <a:gd name="connsiteY50" fmla="*/ 156200 h 1444239"/>
              <a:gd name="connsiteX51" fmla="*/ 1893999 w 3513711"/>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594856 w 3496829"/>
              <a:gd name="connsiteY40" fmla="*/ 695377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023342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93550 w 3496829"/>
              <a:gd name="connsiteY40" fmla="*/ 831042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153772 h 1444239"/>
              <a:gd name="connsiteX36" fmla="*/ 397783 w 3496829"/>
              <a:gd name="connsiteY36" fmla="*/ 1226840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93550 w 3496829"/>
              <a:gd name="connsiteY40" fmla="*/ 831042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626383 w 3496829"/>
              <a:gd name="connsiteY34" fmla="*/ 1247166 h 1444239"/>
              <a:gd name="connsiteX35" fmla="*/ 565949 w 3496829"/>
              <a:gd name="connsiteY35" fmla="*/ 1425103 h 1444239"/>
              <a:gd name="connsiteX36" fmla="*/ 397783 w 3496829"/>
              <a:gd name="connsiteY36" fmla="*/ 1226840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93550 w 3496829"/>
              <a:gd name="connsiteY40" fmla="*/ 831042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793486 w 3496829"/>
              <a:gd name="connsiteY34" fmla="*/ 1247166 h 1444239"/>
              <a:gd name="connsiteX35" fmla="*/ 565949 w 3496829"/>
              <a:gd name="connsiteY35" fmla="*/ 1425103 h 1444239"/>
              <a:gd name="connsiteX36" fmla="*/ 397783 w 3496829"/>
              <a:gd name="connsiteY36" fmla="*/ 1226840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93550 w 3496829"/>
              <a:gd name="connsiteY40" fmla="*/ 831042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77117 w 3496829"/>
              <a:gd name="connsiteY0" fmla="*/ 219262 h 1444239"/>
              <a:gd name="connsiteX1" fmla="*/ 1987475 w 3496829"/>
              <a:gd name="connsiteY1" fmla="*/ 235028 h 1444239"/>
              <a:gd name="connsiteX2" fmla="*/ 2129365 w 3496829"/>
              <a:gd name="connsiteY2" fmla="*/ 313855 h 1444239"/>
              <a:gd name="connsiteX3" fmla="*/ 2208192 w 3496829"/>
              <a:gd name="connsiteY3" fmla="*/ 471510 h 1444239"/>
              <a:gd name="connsiteX4" fmla="*/ 2970192 w 3496829"/>
              <a:gd name="connsiteY4" fmla="*/ 692228 h 1444239"/>
              <a:gd name="connsiteX5" fmla="*/ 2962311 w 3496829"/>
              <a:gd name="connsiteY5" fmla="*/ 776765 h 1444239"/>
              <a:gd name="connsiteX6" fmla="*/ 3049019 w 3496829"/>
              <a:gd name="connsiteY6" fmla="*/ 762483 h 1444239"/>
              <a:gd name="connsiteX7" fmla="*/ 3217184 w 3496829"/>
              <a:gd name="connsiteY7" fmla="*/ 762483 h 1444239"/>
              <a:gd name="connsiteX8" fmla="*/ 3211929 w 3496829"/>
              <a:gd name="connsiteY8" fmla="*/ 912236 h 1444239"/>
              <a:gd name="connsiteX9" fmla="*/ 3427393 w 3496829"/>
              <a:gd name="connsiteY9" fmla="*/ 1012876 h 1444239"/>
              <a:gd name="connsiteX10" fmla="*/ 3424765 w 3496829"/>
              <a:gd name="connsiteY10" fmla="*/ 1023303 h 1444239"/>
              <a:gd name="connsiteX11" fmla="*/ 3349212 w 3496829"/>
              <a:gd name="connsiteY11" fmla="*/ 1028110 h 1444239"/>
              <a:gd name="connsiteX12" fmla="*/ 3416882 w 3496829"/>
              <a:gd name="connsiteY12" fmla="*/ 1026178 h 1444239"/>
              <a:gd name="connsiteX13" fmla="*/ 3419507 w 3496829"/>
              <a:gd name="connsiteY13" fmla="*/ 1023342 h 1444239"/>
              <a:gd name="connsiteX14" fmla="*/ 3282873 w 3496829"/>
              <a:gd name="connsiteY14" fmla="*/ 1013681 h 1444239"/>
              <a:gd name="connsiteX15" fmla="*/ 3292804 w 3496829"/>
              <a:gd name="connsiteY15" fmla="*/ 1013556 h 1444239"/>
              <a:gd name="connsiteX16" fmla="*/ 3370241 w 3496829"/>
              <a:gd name="connsiteY16" fmla="*/ 1016398 h 1444239"/>
              <a:gd name="connsiteX17" fmla="*/ 3370241 w 3496829"/>
              <a:gd name="connsiteY17" fmla="*/ 1007642 h 1444239"/>
              <a:gd name="connsiteX18" fmla="*/ 3304679 w 3496829"/>
              <a:gd name="connsiteY18" fmla="*/ 966858 h 1444239"/>
              <a:gd name="connsiteX19" fmla="*/ 3451142 w 3496829"/>
              <a:gd name="connsiteY19" fmla="*/ 1020833 h 1444239"/>
              <a:gd name="connsiteX20" fmla="*/ 3435273 w 3496829"/>
              <a:gd name="connsiteY20" fmla="*/ 1023342 h 1444239"/>
              <a:gd name="connsiteX21" fmla="*/ 3343307 w 3496829"/>
              <a:gd name="connsiteY21" fmla="*/ 1013681 h 1444239"/>
              <a:gd name="connsiteX22" fmla="*/ 3451038 w 3496829"/>
              <a:gd name="connsiteY22" fmla="*/ 1023342 h 1444239"/>
              <a:gd name="connsiteX23" fmla="*/ 3466805 w 3496829"/>
              <a:gd name="connsiteY23" fmla="*/ 1153772 h 1444239"/>
              <a:gd name="connsiteX24" fmla="*/ 3432648 w 3496829"/>
              <a:gd name="connsiteY24" fmla="*/ 1306361 h 1444239"/>
              <a:gd name="connsiteX25" fmla="*/ 2302786 w 3496829"/>
              <a:gd name="connsiteY25" fmla="*/ 1370439 h 1444239"/>
              <a:gd name="connsiteX26" fmla="*/ 2313293 w 3496829"/>
              <a:gd name="connsiteY26" fmla="*/ 1308356 h 1444239"/>
              <a:gd name="connsiteX27" fmla="*/ 2297528 w 3496829"/>
              <a:gd name="connsiteY27" fmla="*/ 1347002 h 1444239"/>
              <a:gd name="connsiteX28" fmla="*/ 2126738 w 3496829"/>
              <a:gd name="connsiteY28" fmla="*/ 1257213 h 1444239"/>
              <a:gd name="connsiteX29" fmla="*/ 1546041 w 3496829"/>
              <a:gd name="connsiteY29" fmla="*/ 1322848 h 1444239"/>
              <a:gd name="connsiteX30" fmla="*/ 1262261 w 3496829"/>
              <a:gd name="connsiteY30" fmla="*/ 1298239 h 1444239"/>
              <a:gd name="connsiteX31" fmla="*/ 1010013 w 3496829"/>
              <a:gd name="connsiteY31" fmla="*/ 1295719 h 1444239"/>
              <a:gd name="connsiteX32" fmla="*/ 739372 w 3496829"/>
              <a:gd name="connsiteY32" fmla="*/ 1256789 h 1444239"/>
              <a:gd name="connsiteX33" fmla="*/ 642149 w 3496829"/>
              <a:gd name="connsiteY33" fmla="*/ 1266489 h 1444239"/>
              <a:gd name="connsiteX34" fmla="*/ 793486 w 3496829"/>
              <a:gd name="connsiteY34" fmla="*/ 1247166 h 1444239"/>
              <a:gd name="connsiteX35" fmla="*/ 565949 w 3496829"/>
              <a:gd name="connsiteY35" fmla="*/ 1425103 h 1444239"/>
              <a:gd name="connsiteX36" fmla="*/ 397783 w 3496829"/>
              <a:gd name="connsiteY36" fmla="*/ 1226840 h 1444239"/>
              <a:gd name="connsiteX37" fmla="*/ 269034 w 3496829"/>
              <a:gd name="connsiteY37" fmla="*/ 956400 h 1444239"/>
              <a:gd name="connsiteX38" fmla="*/ 269035 w 3496829"/>
              <a:gd name="connsiteY38" fmla="*/ 950916 h 1444239"/>
              <a:gd name="connsiteX39" fmla="*/ 32552 w 3496829"/>
              <a:gd name="connsiteY39" fmla="*/ 763568 h 1444239"/>
              <a:gd name="connsiteX40" fmla="*/ 93550 w 3496829"/>
              <a:gd name="connsiteY40" fmla="*/ 831042 h 1444239"/>
              <a:gd name="connsiteX41" fmla="*/ 0 w 3496829"/>
              <a:gd name="connsiteY41" fmla="*/ 678700 h 1444239"/>
              <a:gd name="connsiteX42" fmla="*/ 71996 w 3496829"/>
              <a:gd name="connsiteY42" fmla="*/ 543104 h 1444239"/>
              <a:gd name="connsiteX43" fmla="*/ 49914 w 3496829"/>
              <a:gd name="connsiteY43" fmla="*/ 530702 h 1444239"/>
              <a:gd name="connsiteX44" fmla="*/ 88976 w 3496829"/>
              <a:gd name="connsiteY44" fmla="*/ 530702 h 1444239"/>
              <a:gd name="connsiteX45" fmla="*/ 146485 w 3496829"/>
              <a:gd name="connsiteY45" fmla="*/ 551845 h 1444239"/>
              <a:gd name="connsiteX46" fmla="*/ 133465 w 3496829"/>
              <a:gd name="connsiteY46" fmla="*/ 530702 h 1444239"/>
              <a:gd name="connsiteX47" fmla="*/ 146485 w 3496829"/>
              <a:gd name="connsiteY47" fmla="*/ 238229 h 1444239"/>
              <a:gd name="connsiteX48" fmla="*/ 347922 w 3496829"/>
              <a:gd name="connsiteY48" fmla="*/ 94593 h 1444239"/>
              <a:gd name="connsiteX49" fmla="*/ 907567 w 3496829"/>
              <a:gd name="connsiteY49" fmla="*/ 0 h 1444239"/>
              <a:gd name="connsiteX50" fmla="*/ 1656399 w 3496829"/>
              <a:gd name="connsiteY50" fmla="*/ 156200 h 1444239"/>
              <a:gd name="connsiteX51" fmla="*/ 1877117 w 3496829"/>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61785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228887 w 3465064"/>
              <a:gd name="connsiteY40" fmla="*/ 831042 h 1444239"/>
              <a:gd name="connsiteX41" fmla="*/ 135337 w 3465064"/>
              <a:gd name="connsiteY41" fmla="*/ 678700 h 1444239"/>
              <a:gd name="connsiteX42" fmla="*/ 40231 w 3465064"/>
              <a:gd name="connsiteY42" fmla="*/ 543104 h 1444239"/>
              <a:gd name="connsiteX43" fmla="*/ 18149 w 3465064"/>
              <a:gd name="connsiteY43" fmla="*/ 530702 h 1444239"/>
              <a:gd name="connsiteX44" fmla="*/ 57211 w 3465064"/>
              <a:gd name="connsiteY44" fmla="*/ 530702 h 1444239"/>
              <a:gd name="connsiteX45" fmla="*/ 114720 w 3465064"/>
              <a:gd name="connsiteY45" fmla="*/ 551845 h 1444239"/>
              <a:gd name="connsiteX46" fmla="*/ 101700 w 3465064"/>
              <a:gd name="connsiteY46" fmla="*/ 530702 h 1444239"/>
              <a:gd name="connsiteX47" fmla="*/ 114720 w 3465064"/>
              <a:gd name="connsiteY47" fmla="*/ 238229 h 1444239"/>
              <a:gd name="connsiteX48" fmla="*/ 316157 w 3465064"/>
              <a:gd name="connsiteY48" fmla="*/ 94593 h 1444239"/>
              <a:gd name="connsiteX49" fmla="*/ 875802 w 3465064"/>
              <a:gd name="connsiteY49" fmla="*/ 0 h 1444239"/>
              <a:gd name="connsiteX50" fmla="*/ 1624634 w 3465064"/>
              <a:gd name="connsiteY50" fmla="*/ 156200 h 1444239"/>
              <a:gd name="connsiteX51" fmla="*/ 1845352 w 3465064"/>
              <a:gd name="connsiteY51" fmla="*/ 219262 h 1444239"/>
              <a:gd name="connsiteX0" fmla="*/ 1880904 w 3500616"/>
              <a:gd name="connsiteY0" fmla="*/ 219262 h 1444239"/>
              <a:gd name="connsiteX1" fmla="*/ 1991262 w 3500616"/>
              <a:gd name="connsiteY1" fmla="*/ 235028 h 1444239"/>
              <a:gd name="connsiteX2" fmla="*/ 2133152 w 3500616"/>
              <a:gd name="connsiteY2" fmla="*/ 313855 h 1444239"/>
              <a:gd name="connsiteX3" fmla="*/ 2211979 w 3500616"/>
              <a:gd name="connsiteY3" fmla="*/ 471510 h 1444239"/>
              <a:gd name="connsiteX4" fmla="*/ 2973979 w 3500616"/>
              <a:gd name="connsiteY4" fmla="*/ 692228 h 1444239"/>
              <a:gd name="connsiteX5" fmla="*/ 2966098 w 3500616"/>
              <a:gd name="connsiteY5" fmla="*/ 776765 h 1444239"/>
              <a:gd name="connsiteX6" fmla="*/ 3052806 w 3500616"/>
              <a:gd name="connsiteY6" fmla="*/ 762483 h 1444239"/>
              <a:gd name="connsiteX7" fmla="*/ 3220971 w 3500616"/>
              <a:gd name="connsiteY7" fmla="*/ 762483 h 1444239"/>
              <a:gd name="connsiteX8" fmla="*/ 3215716 w 3500616"/>
              <a:gd name="connsiteY8" fmla="*/ 912236 h 1444239"/>
              <a:gd name="connsiteX9" fmla="*/ 3431180 w 3500616"/>
              <a:gd name="connsiteY9" fmla="*/ 1012876 h 1444239"/>
              <a:gd name="connsiteX10" fmla="*/ 3428552 w 3500616"/>
              <a:gd name="connsiteY10" fmla="*/ 1023303 h 1444239"/>
              <a:gd name="connsiteX11" fmla="*/ 3352999 w 3500616"/>
              <a:gd name="connsiteY11" fmla="*/ 1028110 h 1444239"/>
              <a:gd name="connsiteX12" fmla="*/ 3420669 w 3500616"/>
              <a:gd name="connsiteY12" fmla="*/ 1026178 h 1444239"/>
              <a:gd name="connsiteX13" fmla="*/ 3423294 w 3500616"/>
              <a:gd name="connsiteY13" fmla="*/ 1023342 h 1444239"/>
              <a:gd name="connsiteX14" fmla="*/ 3286660 w 3500616"/>
              <a:gd name="connsiteY14" fmla="*/ 1013681 h 1444239"/>
              <a:gd name="connsiteX15" fmla="*/ 3296591 w 3500616"/>
              <a:gd name="connsiteY15" fmla="*/ 1013556 h 1444239"/>
              <a:gd name="connsiteX16" fmla="*/ 3374028 w 3500616"/>
              <a:gd name="connsiteY16" fmla="*/ 1016398 h 1444239"/>
              <a:gd name="connsiteX17" fmla="*/ 3374028 w 3500616"/>
              <a:gd name="connsiteY17" fmla="*/ 1007642 h 1444239"/>
              <a:gd name="connsiteX18" fmla="*/ 3308466 w 3500616"/>
              <a:gd name="connsiteY18" fmla="*/ 966858 h 1444239"/>
              <a:gd name="connsiteX19" fmla="*/ 3454929 w 3500616"/>
              <a:gd name="connsiteY19" fmla="*/ 1020833 h 1444239"/>
              <a:gd name="connsiteX20" fmla="*/ 3439060 w 3500616"/>
              <a:gd name="connsiteY20" fmla="*/ 1023342 h 1444239"/>
              <a:gd name="connsiteX21" fmla="*/ 3347094 w 3500616"/>
              <a:gd name="connsiteY21" fmla="*/ 1013681 h 1444239"/>
              <a:gd name="connsiteX22" fmla="*/ 3454825 w 3500616"/>
              <a:gd name="connsiteY22" fmla="*/ 1023342 h 1444239"/>
              <a:gd name="connsiteX23" fmla="*/ 3470592 w 3500616"/>
              <a:gd name="connsiteY23" fmla="*/ 1153772 h 1444239"/>
              <a:gd name="connsiteX24" fmla="*/ 3436435 w 3500616"/>
              <a:gd name="connsiteY24" fmla="*/ 1306361 h 1444239"/>
              <a:gd name="connsiteX25" fmla="*/ 2306573 w 3500616"/>
              <a:gd name="connsiteY25" fmla="*/ 1370439 h 1444239"/>
              <a:gd name="connsiteX26" fmla="*/ 2317080 w 3500616"/>
              <a:gd name="connsiteY26" fmla="*/ 1308356 h 1444239"/>
              <a:gd name="connsiteX27" fmla="*/ 2301315 w 3500616"/>
              <a:gd name="connsiteY27" fmla="*/ 1347002 h 1444239"/>
              <a:gd name="connsiteX28" fmla="*/ 2130525 w 3500616"/>
              <a:gd name="connsiteY28" fmla="*/ 1257213 h 1444239"/>
              <a:gd name="connsiteX29" fmla="*/ 1549828 w 3500616"/>
              <a:gd name="connsiteY29" fmla="*/ 1322848 h 1444239"/>
              <a:gd name="connsiteX30" fmla="*/ 1266048 w 3500616"/>
              <a:gd name="connsiteY30" fmla="*/ 1298239 h 1444239"/>
              <a:gd name="connsiteX31" fmla="*/ 1013800 w 3500616"/>
              <a:gd name="connsiteY31" fmla="*/ 1295719 h 1444239"/>
              <a:gd name="connsiteX32" fmla="*/ 743159 w 3500616"/>
              <a:gd name="connsiteY32" fmla="*/ 1256789 h 1444239"/>
              <a:gd name="connsiteX33" fmla="*/ 645936 w 3500616"/>
              <a:gd name="connsiteY33" fmla="*/ 1266489 h 1444239"/>
              <a:gd name="connsiteX34" fmla="*/ 797273 w 3500616"/>
              <a:gd name="connsiteY34" fmla="*/ 1247166 h 1444239"/>
              <a:gd name="connsiteX35" fmla="*/ 569736 w 3500616"/>
              <a:gd name="connsiteY35" fmla="*/ 1425103 h 1444239"/>
              <a:gd name="connsiteX36" fmla="*/ 401570 w 3500616"/>
              <a:gd name="connsiteY36" fmla="*/ 1226840 h 1444239"/>
              <a:gd name="connsiteX37" fmla="*/ 272821 w 3500616"/>
              <a:gd name="connsiteY37" fmla="*/ 956400 h 1444239"/>
              <a:gd name="connsiteX38" fmla="*/ 272822 w 3500616"/>
              <a:gd name="connsiteY38" fmla="*/ 950916 h 1444239"/>
              <a:gd name="connsiteX39" fmla="*/ 36339 w 3500616"/>
              <a:gd name="connsiteY39" fmla="*/ 763568 h 1444239"/>
              <a:gd name="connsiteX40" fmla="*/ 221887 w 3500616"/>
              <a:gd name="connsiteY40" fmla="*/ 752699 h 1444239"/>
              <a:gd name="connsiteX41" fmla="*/ 264439 w 3500616"/>
              <a:gd name="connsiteY41" fmla="*/ 831042 h 1444239"/>
              <a:gd name="connsiteX42" fmla="*/ 170889 w 3500616"/>
              <a:gd name="connsiteY42" fmla="*/ 678700 h 1444239"/>
              <a:gd name="connsiteX43" fmla="*/ 75783 w 3500616"/>
              <a:gd name="connsiteY43" fmla="*/ 543104 h 1444239"/>
              <a:gd name="connsiteX44" fmla="*/ 53701 w 3500616"/>
              <a:gd name="connsiteY44" fmla="*/ 530702 h 1444239"/>
              <a:gd name="connsiteX45" fmla="*/ 92763 w 3500616"/>
              <a:gd name="connsiteY45" fmla="*/ 530702 h 1444239"/>
              <a:gd name="connsiteX46" fmla="*/ 150272 w 3500616"/>
              <a:gd name="connsiteY46" fmla="*/ 551845 h 1444239"/>
              <a:gd name="connsiteX47" fmla="*/ 137252 w 3500616"/>
              <a:gd name="connsiteY47" fmla="*/ 530702 h 1444239"/>
              <a:gd name="connsiteX48" fmla="*/ 150272 w 3500616"/>
              <a:gd name="connsiteY48" fmla="*/ 238229 h 1444239"/>
              <a:gd name="connsiteX49" fmla="*/ 351709 w 3500616"/>
              <a:gd name="connsiteY49" fmla="*/ 94593 h 1444239"/>
              <a:gd name="connsiteX50" fmla="*/ 911354 w 3500616"/>
              <a:gd name="connsiteY50" fmla="*/ 0 h 1444239"/>
              <a:gd name="connsiteX51" fmla="*/ 1660186 w 3500616"/>
              <a:gd name="connsiteY51" fmla="*/ 156200 h 1444239"/>
              <a:gd name="connsiteX52" fmla="*/ 1880904 w 3500616"/>
              <a:gd name="connsiteY52" fmla="*/ 219262 h 1444239"/>
              <a:gd name="connsiteX0" fmla="*/ 1880904 w 3500616"/>
              <a:gd name="connsiteY0" fmla="*/ 219262 h 1444239"/>
              <a:gd name="connsiteX1" fmla="*/ 1991262 w 3500616"/>
              <a:gd name="connsiteY1" fmla="*/ 235028 h 1444239"/>
              <a:gd name="connsiteX2" fmla="*/ 2133152 w 3500616"/>
              <a:gd name="connsiteY2" fmla="*/ 313855 h 1444239"/>
              <a:gd name="connsiteX3" fmla="*/ 2211979 w 3500616"/>
              <a:gd name="connsiteY3" fmla="*/ 471510 h 1444239"/>
              <a:gd name="connsiteX4" fmla="*/ 2973979 w 3500616"/>
              <a:gd name="connsiteY4" fmla="*/ 692228 h 1444239"/>
              <a:gd name="connsiteX5" fmla="*/ 2966098 w 3500616"/>
              <a:gd name="connsiteY5" fmla="*/ 776765 h 1444239"/>
              <a:gd name="connsiteX6" fmla="*/ 3052806 w 3500616"/>
              <a:gd name="connsiteY6" fmla="*/ 762483 h 1444239"/>
              <a:gd name="connsiteX7" fmla="*/ 3220971 w 3500616"/>
              <a:gd name="connsiteY7" fmla="*/ 762483 h 1444239"/>
              <a:gd name="connsiteX8" fmla="*/ 3215716 w 3500616"/>
              <a:gd name="connsiteY8" fmla="*/ 912236 h 1444239"/>
              <a:gd name="connsiteX9" fmla="*/ 3431180 w 3500616"/>
              <a:gd name="connsiteY9" fmla="*/ 1012876 h 1444239"/>
              <a:gd name="connsiteX10" fmla="*/ 3428552 w 3500616"/>
              <a:gd name="connsiteY10" fmla="*/ 1023303 h 1444239"/>
              <a:gd name="connsiteX11" fmla="*/ 3352999 w 3500616"/>
              <a:gd name="connsiteY11" fmla="*/ 1028110 h 1444239"/>
              <a:gd name="connsiteX12" fmla="*/ 3420669 w 3500616"/>
              <a:gd name="connsiteY12" fmla="*/ 1026178 h 1444239"/>
              <a:gd name="connsiteX13" fmla="*/ 3423294 w 3500616"/>
              <a:gd name="connsiteY13" fmla="*/ 1023342 h 1444239"/>
              <a:gd name="connsiteX14" fmla="*/ 3286660 w 3500616"/>
              <a:gd name="connsiteY14" fmla="*/ 1013681 h 1444239"/>
              <a:gd name="connsiteX15" fmla="*/ 3296591 w 3500616"/>
              <a:gd name="connsiteY15" fmla="*/ 1013556 h 1444239"/>
              <a:gd name="connsiteX16" fmla="*/ 3374028 w 3500616"/>
              <a:gd name="connsiteY16" fmla="*/ 1016398 h 1444239"/>
              <a:gd name="connsiteX17" fmla="*/ 3374028 w 3500616"/>
              <a:gd name="connsiteY17" fmla="*/ 1007642 h 1444239"/>
              <a:gd name="connsiteX18" fmla="*/ 3308466 w 3500616"/>
              <a:gd name="connsiteY18" fmla="*/ 966858 h 1444239"/>
              <a:gd name="connsiteX19" fmla="*/ 3454929 w 3500616"/>
              <a:gd name="connsiteY19" fmla="*/ 1020833 h 1444239"/>
              <a:gd name="connsiteX20" fmla="*/ 3439060 w 3500616"/>
              <a:gd name="connsiteY20" fmla="*/ 1023342 h 1444239"/>
              <a:gd name="connsiteX21" fmla="*/ 3347094 w 3500616"/>
              <a:gd name="connsiteY21" fmla="*/ 1013681 h 1444239"/>
              <a:gd name="connsiteX22" fmla="*/ 3454825 w 3500616"/>
              <a:gd name="connsiteY22" fmla="*/ 1023342 h 1444239"/>
              <a:gd name="connsiteX23" fmla="*/ 3470592 w 3500616"/>
              <a:gd name="connsiteY23" fmla="*/ 1153772 h 1444239"/>
              <a:gd name="connsiteX24" fmla="*/ 3436435 w 3500616"/>
              <a:gd name="connsiteY24" fmla="*/ 1306361 h 1444239"/>
              <a:gd name="connsiteX25" fmla="*/ 2306573 w 3500616"/>
              <a:gd name="connsiteY25" fmla="*/ 1370439 h 1444239"/>
              <a:gd name="connsiteX26" fmla="*/ 2317080 w 3500616"/>
              <a:gd name="connsiteY26" fmla="*/ 1308356 h 1444239"/>
              <a:gd name="connsiteX27" fmla="*/ 2301315 w 3500616"/>
              <a:gd name="connsiteY27" fmla="*/ 1347002 h 1444239"/>
              <a:gd name="connsiteX28" fmla="*/ 2130525 w 3500616"/>
              <a:gd name="connsiteY28" fmla="*/ 1257213 h 1444239"/>
              <a:gd name="connsiteX29" fmla="*/ 1549828 w 3500616"/>
              <a:gd name="connsiteY29" fmla="*/ 1322848 h 1444239"/>
              <a:gd name="connsiteX30" fmla="*/ 1266048 w 3500616"/>
              <a:gd name="connsiteY30" fmla="*/ 1298239 h 1444239"/>
              <a:gd name="connsiteX31" fmla="*/ 1013800 w 3500616"/>
              <a:gd name="connsiteY31" fmla="*/ 1295719 h 1444239"/>
              <a:gd name="connsiteX32" fmla="*/ 743159 w 3500616"/>
              <a:gd name="connsiteY32" fmla="*/ 1256789 h 1444239"/>
              <a:gd name="connsiteX33" fmla="*/ 645936 w 3500616"/>
              <a:gd name="connsiteY33" fmla="*/ 1266489 h 1444239"/>
              <a:gd name="connsiteX34" fmla="*/ 797273 w 3500616"/>
              <a:gd name="connsiteY34" fmla="*/ 1247166 h 1444239"/>
              <a:gd name="connsiteX35" fmla="*/ 569736 w 3500616"/>
              <a:gd name="connsiteY35" fmla="*/ 1425103 h 1444239"/>
              <a:gd name="connsiteX36" fmla="*/ 401570 w 3500616"/>
              <a:gd name="connsiteY36" fmla="*/ 1226840 h 1444239"/>
              <a:gd name="connsiteX37" fmla="*/ 272821 w 3500616"/>
              <a:gd name="connsiteY37" fmla="*/ 956400 h 1444239"/>
              <a:gd name="connsiteX38" fmla="*/ 272822 w 3500616"/>
              <a:gd name="connsiteY38" fmla="*/ 950916 h 1444239"/>
              <a:gd name="connsiteX39" fmla="*/ 36339 w 3500616"/>
              <a:gd name="connsiteY39" fmla="*/ 763568 h 1444239"/>
              <a:gd name="connsiteX40" fmla="*/ 221887 w 3500616"/>
              <a:gd name="connsiteY40" fmla="*/ 752699 h 1444239"/>
              <a:gd name="connsiteX41" fmla="*/ 264439 w 3500616"/>
              <a:gd name="connsiteY41" fmla="*/ 831042 h 1444239"/>
              <a:gd name="connsiteX42" fmla="*/ 170889 w 3500616"/>
              <a:gd name="connsiteY42" fmla="*/ 678700 h 1444239"/>
              <a:gd name="connsiteX43" fmla="*/ 75783 w 3500616"/>
              <a:gd name="connsiteY43" fmla="*/ 543104 h 1444239"/>
              <a:gd name="connsiteX44" fmla="*/ 53701 w 3500616"/>
              <a:gd name="connsiteY44" fmla="*/ 530702 h 1444239"/>
              <a:gd name="connsiteX45" fmla="*/ 92763 w 3500616"/>
              <a:gd name="connsiteY45" fmla="*/ 530702 h 1444239"/>
              <a:gd name="connsiteX46" fmla="*/ 150272 w 3500616"/>
              <a:gd name="connsiteY46" fmla="*/ 551845 h 1444239"/>
              <a:gd name="connsiteX47" fmla="*/ 137252 w 3500616"/>
              <a:gd name="connsiteY47" fmla="*/ 530702 h 1444239"/>
              <a:gd name="connsiteX48" fmla="*/ 150272 w 3500616"/>
              <a:gd name="connsiteY48" fmla="*/ 238229 h 1444239"/>
              <a:gd name="connsiteX49" fmla="*/ 351709 w 3500616"/>
              <a:gd name="connsiteY49" fmla="*/ 94593 h 1444239"/>
              <a:gd name="connsiteX50" fmla="*/ 911354 w 3500616"/>
              <a:gd name="connsiteY50" fmla="*/ 0 h 1444239"/>
              <a:gd name="connsiteX51" fmla="*/ 1660186 w 3500616"/>
              <a:gd name="connsiteY51" fmla="*/ 156200 h 1444239"/>
              <a:gd name="connsiteX52" fmla="*/ 1880904 w 3500616"/>
              <a:gd name="connsiteY52"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186335 w 3465064"/>
              <a:gd name="connsiteY40" fmla="*/ 752699 h 1444239"/>
              <a:gd name="connsiteX41" fmla="*/ 228887 w 3465064"/>
              <a:gd name="connsiteY41" fmla="*/ 831042 h 1444239"/>
              <a:gd name="connsiteX42" fmla="*/ 135337 w 3465064"/>
              <a:gd name="connsiteY42" fmla="*/ 678700 h 1444239"/>
              <a:gd name="connsiteX43" fmla="*/ 40231 w 3465064"/>
              <a:gd name="connsiteY43" fmla="*/ 543104 h 1444239"/>
              <a:gd name="connsiteX44" fmla="*/ 18149 w 3465064"/>
              <a:gd name="connsiteY44" fmla="*/ 530702 h 1444239"/>
              <a:gd name="connsiteX45" fmla="*/ 57211 w 3465064"/>
              <a:gd name="connsiteY45" fmla="*/ 530702 h 1444239"/>
              <a:gd name="connsiteX46" fmla="*/ 114720 w 3465064"/>
              <a:gd name="connsiteY46" fmla="*/ 551845 h 1444239"/>
              <a:gd name="connsiteX47" fmla="*/ 101700 w 3465064"/>
              <a:gd name="connsiteY47" fmla="*/ 530702 h 1444239"/>
              <a:gd name="connsiteX48" fmla="*/ 114720 w 3465064"/>
              <a:gd name="connsiteY48" fmla="*/ 238229 h 1444239"/>
              <a:gd name="connsiteX49" fmla="*/ 316157 w 3465064"/>
              <a:gd name="connsiteY49" fmla="*/ 94593 h 1444239"/>
              <a:gd name="connsiteX50" fmla="*/ 875802 w 3465064"/>
              <a:gd name="connsiteY50" fmla="*/ 0 h 1444239"/>
              <a:gd name="connsiteX51" fmla="*/ 1624634 w 3465064"/>
              <a:gd name="connsiteY51" fmla="*/ 156200 h 1444239"/>
              <a:gd name="connsiteX52" fmla="*/ 1845352 w 3465064"/>
              <a:gd name="connsiteY52"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787 w 3465064"/>
              <a:gd name="connsiteY39" fmla="*/ 763568 h 1444239"/>
              <a:gd name="connsiteX40" fmla="*/ 186335 w 3465064"/>
              <a:gd name="connsiteY40" fmla="*/ 752699 h 1444239"/>
              <a:gd name="connsiteX41" fmla="*/ 228887 w 3465064"/>
              <a:gd name="connsiteY41" fmla="*/ 831042 h 1444239"/>
              <a:gd name="connsiteX42" fmla="*/ 135337 w 3465064"/>
              <a:gd name="connsiteY42" fmla="*/ 678700 h 1444239"/>
              <a:gd name="connsiteX43" fmla="*/ 40231 w 3465064"/>
              <a:gd name="connsiteY43" fmla="*/ 543104 h 1444239"/>
              <a:gd name="connsiteX44" fmla="*/ 18149 w 3465064"/>
              <a:gd name="connsiteY44" fmla="*/ 530702 h 1444239"/>
              <a:gd name="connsiteX45" fmla="*/ 57211 w 3465064"/>
              <a:gd name="connsiteY45" fmla="*/ 530702 h 1444239"/>
              <a:gd name="connsiteX46" fmla="*/ 114720 w 3465064"/>
              <a:gd name="connsiteY46" fmla="*/ 551845 h 1444239"/>
              <a:gd name="connsiteX47" fmla="*/ 101700 w 3465064"/>
              <a:gd name="connsiteY47" fmla="*/ 530702 h 1444239"/>
              <a:gd name="connsiteX48" fmla="*/ 114720 w 3465064"/>
              <a:gd name="connsiteY48" fmla="*/ 238229 h 1444239"/>
              <a:gd name="connsiteX49" fmla="*/ 316157 w 3465064"/>
              <a:gd name="connsiteY49" fmla="*/ 94593 h 1444239"/>
              <a:gd name="connsiteX50" fmla="*/ 875802 w 3465064"/>
              <a:gd name="connsiteY50" fmla="*/ 0 h 1444239"/>
              <a:gd name="connsiteX51" fmla="*/ 1624634 w 3465064"/>
              <a:gd name="connsiteY51" fmla="*/ 156200 h 1444239"/>
              <a:gd name="connsiteX52" fmla="*/ 1845352 w 3465064"/>
              <a:gd name="connsiteY52" fmla="*/ 219262 h 1444239"/>
              <a:gd name="connsiteX0" fmla="*/ 1883075 w 3502787"/>
              <a:gd name="connsiteY0" fmla="*/ 219262 h 1444239"/>
              <a:gd name="connsiteX1" fmla="*/ 1993433 w 3502787"/>
              <a:gd name="connsiteY1" fmla="*/ 235028 h 1444239"/>
              <a:gd name="connsiteX2" fmla="*/ 2135323 w 3502787"/>
              <a:gd name="connsiteY2" fmla="*/ 313855 h 1444239"/>
              <a:gd name="connsiteX3" fmla="*/ 2214150 w 3502787"/>
              <a:gd name="connsiteY3" fmla="*/ 471510 h 1444239"/>
              <a:gd name="connsiteX4" fmla="*/ 2976150 w 3502787"/>
              <a:gd name="connsiteY4" fmla="*/ 692228 h 1444239"/>
              <a:gd name="connsiteX5" fmla="*/ 2968269 w 3502787"/>
              <a:gd name="connsiteY5" fmla="*/ 776765 h 1444239"/>
              <a:gd name="connsiteX6" fmla="*/ 3054977 w 3502787"/>
              <a:gd name="connsiteY6" fmla="*/ 762483 h 1444239"/>
              <a:gd name="connsiteX7" fmla="*/ 3223142 w 3502787"/>
              <a:gd name="connsiteY7" fmla="*/ 762483 h 1444239"/>
              <a:gd name="connsiteX8" fmla="*/ 3217887 w 3502787"/>
              <a:gd name="connsiteY8" fmla="*/ 912236 h 1444239"/>
              <a:gd name="connsiteX9" fmla="*/ 3433351 w 3502787"/>
              <a:gd name="connsiteY9" fmla="*/ 1012876 h 1444239"/>
              <a:gd name="connsiteX10" fmla="*/ 3430723 w 3502787"/>
              <a:gd name="connsiteY10" fmla="*/ 1023303 h 1444239"/>
              <a:gd name="connsiteX11" fmla="*/ 3355170 w 3502787"/>
              <a:gd name="connsiteY11" fmla="*/ 1028110 h 1444239"/>
              <a:gd name="connsiteX12" fmla="*/ 3422840 w 3502787"/>
              <a:gd name="connsiteY12" fmla="*/ 1026178 h 1444239"/>
              <a:gd name="connsiteX13" fmla="*/ 3425465 w 3502787"/>
              <a:gd name="connsiteY13" fmla="*/ 1023342 h 1444239"/>
              <a:gd name="connsiteX14" fmla="*/ 3288831 w 3502787"/>
              <a:gd name="connsiteY14" fmla="*/ 1013681 h 1444239"/>
              <a:gd name="connsiteX15" fmla="*/ 3298762 w 3502787"/>
              <a:gd name="connsiteY15" fmla="*/ 1013556 h 1444239"/>
              <a:gd name="connsiteX16" fmla="*/ 3376199 w 3502787"/>
              <a:gd name="connsiteY16" fmla="*/ 1016398 h 1444239"/>
              <a:gd name="connsiteX17" fmla="*/ 3376199 w 3502787"/>
              <a:gd name="connsiteY17" fmla="*/ 1007642 h 1444239"/>
              <a:gd name="connsiteX18" fmla="*/ 3310637 w 3502787"/>
              <a:gd name="connsiteY18" fmla="*/ 966858 h 1444239"/>
              <a:gd name="connsiteX19" fmla="*/ 3457100 w 3502787"/>
              <a:gd name="connsiteY19" fmla="*/ 1020833 h 1444239"/>
              <a:gd name="connsiteX20" fmla="*/ 3441231 w 3502787"/>
              <a:gd name="connsiteY20" fmla="*/ 1023342 h 1444239"/>
              <a:gd name="connsiteX21" fmla="*/ 3349265 w 3502787"/>
              <a:gd name="connsiteY21" fmla="*/ 1013681 h 1444239"/>
              <a:gd name="connsiteX22" fmla="*/ 3456996 w 3502787"/>
              <a:gd name="connsiteY22" fmla="*/ 1023342 h 1444239"/>
              <a:gd name="connsiteX23" fmla="*/ 3472763 w 3502787"/>
              <a:gd name="connsiteY23" fmla="*/ 1153772 h 1444239"/>
              <a:gd name="connsiteX24" fmla="*/ 3438606 w 3502787"/>
              <a:gd name="connsiteY24" fmla="*/ 1306361 h 1444239"/>
              <a:gd name="connsiteX25" fmla="*/ 2308744 w 3502787"/>
              <a:gd name="connsiteY25" fmla="*/ 1370439 h 1444239"/>
              <a:gd name="connsiteX26" fmla="*/ 2319251 w 3502787"/>
              <a:gd name="connsiteY26" fmla="*/ 1308356 h 1444239"/>
              <a:gd name="connsiteX27" fmla="*/ 2303486 w 3502787"/>
              <a:gd name="connsiteY27" fmla="*/ 1347002 h 1444239"/>
              <a:gd name="connsiteX28" fmla="*/ 2132696 w 3502787"/>
              <a:gd name="connsiteY28" fmla="*/ 1257213 h 1444239"/>
              <a:gd name="connsiteX29" fmla="*/ 1551999 w 3502787"/>
              <a:gd name="connsiteY29" fmla="*/ 1322848 h 1444239"/>
              <a:gd name="connsiteX30" fmla="*/ 1268219 w 3502787"/>
              <a:gd name="connsiteY30" fmla="*/ 1298239 h 1444239"/>
              <a:gd name="connsiteX31" fmla="*/ 1015971 w 3502787"/>
              <a:gd name="connsiteY31" fmla="*/ 1295719 h 1444239"/>
              <a:gd name="connsiteX32" fmla="*/ 745330 w 3502787"/>
              <a:gd name="connsiteY32" fmla="*/ 1256789 h 1444239"/>
              <a:gd name="connsiteX33" fmla="*/ 648107 w 3502787"/>
              <a:gd name="connsiteY33" fmla="*/ 1266489 h 1444239"/>
              <a:gd name="connsiteX34" fmla="*/ 799444 w 3502787"/>
              <a:gd name="connsiteY34" fmla="*/ 1247166 h 1444239"/>
              <a:gd name="connsiteX35" fmla="*/ 571907 w 3502787"/>
              <a:gd name="connsiteY35" fmla="*/ 1425103 h 1444239"/>
              <a:gd name="connsiteX36" fmla="*/ 403741 w 3502787"/>
              <a:gd name="connsiteY36" fmla="*/ 1226840 h 1444239"/>
              <a:gd name="connsiteX37" fmla="*/ 274992 w 3502787"/>
              <a:gd name="connsiteY37" fmla="*/ 956400 h 1444239"/>
              <a:gd name="connsiteX38" fmla="*/ 274993 w 3502787"/>
              <a:gd name="connsiteY38" fmla="*/ 950916 h 1444239"/>
              <a:gd name="connsiteX39" fmla="*/ 38510 w 3502787"/>
              <a:gd name="connsiteY39" fmla="*/ 763568 h 1444239"/>
              <a:gd name="connsiteX40" fmla="*/ 43936 w 3502787"/>
              <a:gd name="connsiteY40" fmla="*/ 763270 h 1444239"/>
              <a:gd name="connsiteX41" fmla="*/ 224058 w 3502787"/>
              <a:gd name="connsiteY41" fmla="*/ 752699 h 1444239"/>
              <a:gd name="connsiteX42" fmla="*/ 266610 w 3502787"/>
              <a:gd name="connsiteY42" fmla="*/ 831042 h 1444239"/>
              <a:gd name="connsiteX43" fmla="*/ 173060 w 3502787"/>
              <a:gd name="connsiteY43" fmla="*/ 678700 h 1444239"/>
              <a:gd name="connsiteX44" fmla="*/ 77954 w 3502787"/>
              <a:gd name="connsiteY44" fmla="*/ 543104 h 1444239"/>
              <a:gd name="connsiteX45" fmla="*/ 55872 w 3502787"/>
              <a:gd name="connsiteY45" fmla="*/ 530702 h 1444239"/>
              <a:gd name="connsiteX46" fmla="*/ 94934 w 3502787"/>
              <a:gd name="connsiteY46" fmla="*/ 530702 h 1444239"/>
              <a:gd name="connsiteX47" fmla="*/ 152443 w 3502787"/>
              <a:gd name="connsiteY47" fmla="*/ 551845 h 1444239"/>
              <a:gd name="connsiteX48" fmla="*/ 139423 w 3502787"/>
              <a:gd name="connsiteY48" fmla="*/ 530702 h 1444239"/>
              <a:gd name="connsiteX49" fmla="*/ 152443 w 3502787"/>
              <a:gd name="connsiteY49" fmla="*/ 238229 h 1444239"/>
              <a:gd name="connsiteX50" fmla="*/ 353880 w 3502787"/>
              <a:gd name="connsiteY50" fmla="*/ 94593 h 1444239"/>
              <a:gd name="connsiteX51" fmla="*/ 913525 w 3502787"/>
              <a:gd name="connsiteY51" fmla="*/ 0 h 1444239"/>
              <a:gd name="connsiteX52" fmla="*/ 1662357 w 3502787"/>
              <a:gd name="connsiteY52" fmla="*/ 156200 h 1444239"/>
              <a:gd name="connsiteX53" fmla="*/ 1883075 w 3502787"/>
              <a:gd name="connsiteY53" fmla="*/ 219262 h 1444239"/>
              <a:gd name="connsiteX0" fmla="*/ 1883075 w 3502787"/>
              <a:gd name="connsiteY0" fmla="*/ 219262 h 1444239"/>
              <a:gd name="connsiteX1" fmla="*/ 1993433 w 3502787"/>
              <a:gd name="connsiteY1" fmla="*/ 235028 h 1444239"/>
              <a:gd name="connsiteX2" fmla="*/ 2135323 w 3502787"/>
              <a:gd name="connsiteY2" fmla="*/ 313855 h 1444239"/>
              <a:gd name="connsiteX3" fmla="*/ 2214150 w 3502787"/>
              <a:gd name="connsiteY3" fmla="*/ 471510 h 1444239"/>
              <a:gd name="connsiteX4" fmla="*/ 2976150 w 3502787"/>
              <a:gd name="connsiteY4" fmla="*/ 692228 h 1444239"/>
              <a:gd name="connsiteX5" fmla="*/ 2968269 w 3502787"/>
              <a:gd name="connsiteY5" fmla="*/ 776765 h 1444239"/>
              <a:gd name="connsiteX6" fmla="*/ 3054977 w 3502787"/>
              <a:gd name="connsiteY6" fmla="*/ 762483 h 1444239"/>
              <a:gd name="connsiteX7" fmla="*/ 3223142 w 3502787"/>
              <a:gd name="connsiteY7" fmla="*/ 762483 h 1444239"/>
              <a:gd name="connsiteX8" fmla="*/ 3217887 w 3502787"/>
              <a:gd name="connsiteY8" fmla="*/ 912236 h 1444239"/>
              <a:gd name="connsiteX9" fmla="*/ 3433351 w 3502787"/>
              <a:gd name="connsiteY9" fmla="*/ 1012876 h 1444239"/>
              <a:gd name="connsiteX10" fmla="*/ 3430723 w 3502787"/>
              <a:gd name="connsiteY10" fmla="*/ 1023303 h 1444239"/>
              <a:gd name="connsiteX11" fmla="*/ 3355170 w 3502787"/>
              <a:gd name="connsiteY11" fmla="*/ 1028110 h 1444239"/>
              <a:gd name="connsiteX12" fmla="*/ 3422840 w 3502787"/>
              <a:gd name="connsiteY12" fmla="*/ 1026178 h 1444239"/>
              <a:gd name="connsiteX13" fmla="*/ 3425465 w 3502787"/>
              <a:gd name="connsiteY13" fmla="*/ 1023342 h 1444239"/>
              <a:gd name="connsiteX14" fmla="*/ 3288831 w 3502787"/>
              <a:gd name="connsiteY14" fmla="*/ 1013681 h 1444239"/>
              <a:gd name="connsiteX15" fmla="*/ 3298762 w 3502787"/>
              <a:gd name="connsiteY15" fmla="*/ 1013556 h 1444239"/>
              <a:gd name="connsiteX16" fmla="*/ 3376199 w 3502787"/>
              <a:gd name="connsiteY16" fmla="*/ 1016398 h 1444239"/>
              <a:gd name="connsiteX17" fmla="*/ 3376199 w 3502787"/>
              <a:gd name="connsiteY17" fmla="*/ 1007642 h 1444239"/>
              <a:gd name="connsiteX18" fmla="*/ 3310637 w 3502787"/>
              <a:gd name="connsiteY18" fmla="*/ 966858 h 1444239"/>
              <a:gd name="connsiteX19" fmla="*/ 3457100 w 3502787"/>
              <a:gd name="connsiteY19" fmla="*/ 1020833 h 1444239"/>
              <a:gd name="connsiteX20" fmla="*/ 3441231 w 3502787"/>
              <a:gd name="connsiteY20" fmla="*/ 1023342 h 1444239"/>
              <a:gd name="connsiteX21" fmla="*/ 3349265 w 3502787"/>
              <a:gd name="connsiteY21" fmla="*/ 1013681 h 1444239"/>
              <a:gd name="connsiteX22" fmla="*/ 3456996 w 3502787"/>
              <a:gd name="connsiteY22" fmla="*/ 1023342 h 1444239"/>
              <a:gd name="connsiteX23" fmla="*/ 3472763 w 3502787"/>
              <a:gd name="connsiteY23" fmla="*/ 1153772 h 1444239"/>
              <a:gd name="connsiteX24" fmla="*/ 3438606 w 3502787"/>
              <a:gd name="connsiteY24" fmla="*/ 1306361 h 1444239"/>
              <a:gd name="connsiteX25" fmla="*/ 2308744 w 3502787"/>
              <a:gd name="connsiteY25" fmla="*/ 1370439 h 1444239"/>
              <a:gd name="connsiteX26" fmla="*/ 2319251 w 3502787"/>
              <a:gd name="connsiteY26" fmla="*/ 1308356 h 1444239"/>
              <a:gd name="connsiteX27" fmla="*/ 2303486 w 3502787"/>
              <a:gd name="connsiteY27" fmla="*/ 1347002 h 1444239"/>
              <a:gd name="connsiteX28" fmla="*/ 2132696 w 3502787"/>
              <a:gd name="connsiteY28" fmla="*/ 1257213 h 1444239"/>
              <a:gd name="connsiteX29" fmla="*/ 1551999 w 3502787"/>
              <a:gd name="connsiteY29" fmla="*/ 1322848 h 1444239"/>
              <a:gd name="connsiteX30" fmla="*/ 1268219 w 3502787"/>
              <a:gd name="connsiteY30" fmla="*/ 1298239 h 1444239"/>
              <a:gd name="connsiteX31" fmla="*/ 1015971 w 3502787"/>
              <a:gd name="connsiteY31" fmla="*/ 1295719 h 1444239"/>
              <a:gd name="connsiteX32" fmla="*/ 745330 w 3502787"/>
              <a:gd name="connsiteY32" fmla="*/ 1256789 h 1444239"/>
              <a:gd name="connsiteX33" fmla="*/ 648107 w 3502787"/>
              <a:gd name="connsiteY33" fmla="*/ 1266489 h 1444239"/>
              <a:gd name="connsiteX34" fmla="*/ 799444 w 3502787"/>
              <a:gd name="connsiteY34" fmla="*/ 1247166 h 1444239"/>
              <a:gd name="connsiteX35" fmla="*/ 571907 w 3502787"/>
              <a:gd name="connsiteY35" fmla="*/ 1425103 h 1444239"/>
              <a:gd name="connsiteX36" fmla="*/ 403741 w 3502787"/>
              <a:gd name="connsiteY36" fmla="*/ 1226840 h 1444239"/>
              <a:gd name="connsiteX37" fmla="*/ 274992 w 3502787"/>
              <a:gd name="connsiteY37" fmla="*/ 956400 h 1444239"/>
              <a:gd name="connsiteX38" fmla="*/ 274993 w 3502787"/>
              <a:gd name="connsiteY38" fmla="*/ 950916 h 1444239"/>
              <a:gd name="connsiteX39" fmla="*/ 38510 w 3502787"/>
              <a:gd name="connsiteY39" fmla="*/ 763568 h 1444239"/>
              <a:gd name="connsiteX40" fmla="*/ 43936 w 3502787"/>
              <a:gd name="connsiteY40" fmla="*/ 763270 h 1444239"/>
              <a:gd name="connsiteX41" fmla="*/ 224058 w 3502787"/>
              <a:gd name="connsiteY41" fmla="*/ 752699 h 1444239"/>
              <a:gd name="connsiteX42" fmla="*/ 266610 w 3502787"/>
              <a:gd name="connsiteY42" fmla="*/ 831042 h 1444239"/>
              <a:gd name="connsiteX43" fmla="*/ 173060 w 3502787"/>
              <a:gd name="connsiteY43" fmla="*/ 678700 h 1444239"/>
              <a:gd name="connsiteX44" fmla="*/ 77954 w 3502787"/>
              <a:gd name="connsiteY44" fmla="*/ 543104 h 1444239"/>
              <a:gd name="connsiteX45" fmla="*/ 55872 w 3502787"/>
              <a:gd name="connsiteY45" fmla="*/ 530702 h 1444239"/>
              <a:gd name="connsiteX46" fmla="*/ 94934 w 3502787"/>
              <a:gd name="connsiteY46" fmla="*/ 530702 h 1444239"/>
              <a:gd name="connsiteX47" fmla="*/ 152443 w 3502787"/>
              <a:gd name="connsiteY47" fmla="*/ 551845 h 1444239"/>
              <a:gd name="connsiteX48" fmla="*/ 139423 w 3502787"/>
              <a:gd name="connsiteY48" fmla="*/ 530702 h 1444239"/>
              <a:gd name="connsiteX49" fmla="*/ 152443 w 3502787"/>
              <a:gd name="connsiteY49" fmla="*/ 238229 h 1444239"/>
              <a:gd name="connsiteX50" fmla="*/ 353880 w 3502787"/>
              <a:gd name="connsiteY50" fmla="*/ 94593 h 1444239"/>
              <a:gd name="connsiteX51" fmla="*/ 913525 w 3502787"/>
              <a:gd name="connsiteY51" fmla="*/ 0 h 1444239"/>
              <a:gd name="connsiteX52" fmla="*/ 1662357 w 3502787"/>
              <a:gd name="connsiteY52" fmla="*/ 156200 h 1444239"/>
              <a:gd name="connsiteX53" fmla="*/ 1883075 w 3502787"/>
              <a:gd name="connsiteY53" fmla="*/ 219262 h 1444239"/>
              <a:gd name="connsiteX0" fmla="*/ 1883075 w 3502787"/>
              <a:gd name="connsiteY0" fmla="*/ 219262 h 1444239"/>
              <a:gd name="connsiteX1" fmla="*/ 1993433 w 3502787"/>
              <a:gd name="connsiteY1" fmla="*/ 235028 h 1444239"/>
              <a:gd name="connsiteX2" fmla="*/ 2135323 w 3502787"/>
              <a:gd name="connsiteY2" fmla="*/ 313855 h 1444239"/>
              <a:gd name="connsiteX3" fmla="*/ 2214150 w 3502787"/>
              <a:gd name="connsiteY3" fmla="*/ 471510 h 1444239"/>
              <a:gd name="connsiteX4" fmla="*/ 2976150 w 3502787"/>
              <a:gd name="connsiteY4" fmla="*/ 692228 h 1444239"/>
              <a:gd name="connsiteX5" fmla="*/ 2968269 w 3502787"/>
              <a:gd name="connsiteY5" fmla="*/ 776765 h 1444239"/>
              <a:gd name="connsiteX6" fmla="*/ 3054977 w 3502787"/>
              <a:gd name="connsiteY6" fmla="*/ 762483 h 1444239"/>
              <a:gd name="connsiteX7" fmla="*/ 3223142 w 3502787"/>
              <a:gd name="connsiteY7" fmla="*/ 762483 h 1444239"/>
              <a:gd name="connsiteX8" fmla="*/ 3217887 w 3502787"/>
              <a:gd name="connsiteY8" fmla="*/ 912236 h 1444239"/>
              <a:gd name="connsiteX9" fmla="*/ 3433351 w 3502787"/>
              <a:gd name="connsiteY9" fmla="*/ 1012876 h 1444239"/>
              <a:gd name="connsiteX10" fmla="*/ 3430723 w 3502787"/>
              <a:gd name="connsiteY10" fmla="*/ 1023303 h 1444239"/>
              <a:gd name="connsiteX11" fmla="*/ 3355170 w 3502787"/>
              <a:gd name="connsiteY11" fmla="*/ 1028110 h 1444239"/>
              <a:gd name="connsiteX12" fmla="*/ 3422840 w 3502787"/>
              <a:gd name="connsiteY12" fmla="*/ 1026178 h 1444239"/>
              <a:gd name="connsiteX13" fmla="*/ 3425465 w 3502787"/>
              <a:gd name="connsiteY13" fmla="*/ 1023342 h 1444239"/>
              <a:gd name="connsiteX14" fmla="*/ 3288831 w 3502787"/>
              <a:gd name="connsiteY14" fmla="*/ 1013681 h 1444239"/>
              <a:gd name="connsiteX15" fmla="*/ 3298762 w 3502787"/>
              <a:gd name="connsiteY15" fmla="*/ 1013556 h 1444239"/>
              <a:gd name="connsiteX16" fmla="*/ 3376199 w 3502787"/>
              <a:gd name="connsiteY16" fmla="*/ 1016398 h 1444239"/>
              <a:gd name="connsiteX17" fmla="*/ 3376199 w 3502787"/>
              <a:gd name="connsiteY17" fmla="*/ 1007642 h 1444239"/>
              <a:gd name="connsiteX18" fmla="*/ 3310637 w 3502787"/>
              <a:gd name="connsiteY18" fmla="*/ 966858 h 1444239"/>
              <a:gd name="connsiteX19" fmla="*/ 3457100 w 3502787"/>
              <a:gd name="connsiteY19" fmla="*/ 1020833 h 1444239"/>
              <a:gd name="connsiteX20" fmla="*/ 3441231 w 3502787"/>
              <a:gd name="connsiteY20" fmla="*/ 1023342 h 1444239"/>
              <a:gd name="connsiteX21" fmla="*/ 3349265 w 3502787"/>
              <a:gd name="connsiteY21" fmla="*/ 1013681 h 1444239"/>
              <a:gd name="connsiteX22" fmla="*/ 3456996 w 3502787"/>
              <a:gd name="connsiteY22" fmla="*/ 1023342 h 1444239"/>
              <a:gd name="connsiteX23" fmla="*/ 3472763 w 3502787"/>
              <a:gd name="connsiteY23" fmla="*/ 1153772 h 1444239"/>
              <a:gd name="connsiteX24" fmla="*/ 3438606 w 3502787"/>
              <a:gd name="connsiteY24" fmla="*/ 1306361 h 1444239"/>
              <a:gd name="connsiteX25" fmla="*/ 2308744 w 3502787"/>
              <a:gd name="connsiteY25" fmla="*/ 1370439 h 1444239"/>
              <a:gd name="connsiteX26" fmla="*/ 2319251 w 3502787"/>
              <a:gd name="connsiteY26" fmla="*/ 1308356 h 1444239"/>
              <a:gd name="connsiteX27" fmla="*/ 2303486 w 3502787"/>
              <a:gd name="connsiteY27" fmla="*/ 1347002 h 1444239"/>
              <a:gd name="connsiteX28" fmla="*/ 2132696 w 3502787"/>
              <a:gd name="connsiteY28" fmla="*/ 1257213 h 1444239"/>
              <a:gd name="connsiteX29" fmla="*/ 1551999 w 3502787"/>
              <a:gd name="connsiteY29" fmla="*/ 1322848 h 1444239"/>
              <a:gd name="connsiteX30" fmla="*/ 1268219 w 3502787"/>
              <a:gd name="connsiteY30" fmla="*/ 1298239 h 1444239"/>
              <a:gd name="connsiteX31" fmla="*/ 1015971 w 3502787"/>
              <a:gd name="connsiteY31" fmla="*/ 1295719 h 1444239"/>
              <a:gd name="connsiteX32" fmla="*/ 745330 w 3502787"/>
              <a:gd name="connsiteY32" fmla="*/ 1256789 h 1444239"/>
              <a:gd name="connsiteX33" fmla="*/ 648107 w 3502787"/>
              <a:gd name="connsiteY33" fmla="*/ 1266489 h 1444239"/>
              <a:gd name="connsiteX34" fmla="*/ 799444 w 3502787"/>
              <a:gd name="connsiteY34" fmla="*/ 1247166 h 1444239"/>
              <a:gd name="connsiteX35" fmla="*/ 571907 w 3502787"/>
              <a:gd name="connsiteY35" fmla="*/ 1425103 h 1444239"/>
              <a:gd name="connsiteX36" fmla="*/ 403741 w 3502787"/>
              <a:gd name="connsiteY36" fmla="*/ 1226840 h 1444239"/>
              <a:gd name="connsiteX37" fmla="*/ 274992 w 3502787"/>
              <a:gd name="connsiteY37" fmla="*/ 956400 h 1444239"/>
              <a:gd name="connsiteX38" fmla="*/ 274993 w 3502787"/>
              <a:gd name="connsiteY38" fmla="*/ 950916 h 1444239"/>
              <a:gd name="connsiteX39" fmla="*/ 38510 w 3502787"/>
              <a:gd name="connsiteY39" fmla="*/ 763568 h 1444239"/>
              <a:gd name="connsiteX40" fmla="*/ 43936 w 3502787"/>
              <a:gd name="connsiteY40" fmla="*/ 763270 h 1444239"/>
              <a:gd name="connsiteX41" fmla="*/ 224058 w 3502787"/>
              <a:gd name="connsiteY41" fmla="*/ 752699 h 1444239"/>
              <a:gd name="connsiteX42" fmla="*/ 266610 w 3502787"/>
              <a:gd name="connsiteY42" fmla="*/ 831042 h 1444239"/>
              <a:gd name="connsiteX43" fmla="*/ 173060 w 3502787"/>
              <a:gd name="connsiteY43" fmla="*/ 678700 h 1444239"/>
              <a:gd name="connsiteX44" fmla="*/ 77954 w 3502787"/>
              <a:gd name="connsiteY44" fmla="*/ 543104 h 1444239"/>
              <a:gd name="connsiteX45" fmla="*/ 55872 w 3502787"/>
              <a:gd name="connsiteY45" fmla="*/ 530702 h 1444239"/>
              <a:gd name="connsiteX46" fmla="*/ 94934 w 3502787"/>
              <a:gd name="connsiteY46" fmla="*/ 530702 h 1444239"/>
              <a:gd name="connsiteX47" fmla="*/ 152443 w 3502787"/>
              <a:gd name="connsiteY47" fmla="*/ 551845 h 1444239"/>
              <a:gd name="connsiteX48" fmla="*/ 139423 w 3502787"/>
              <a:gd name="connsiteY48" fmla="*/ 530702 h 1444239"/>
              <a:gd name="connsiteX49" fmla="*/ 152443 w 3502787"/>
              <a:gd name="connsiteY49" fmla="*/ 238229 h 1444239"/>
              <a:gd name="connsiteX50" fmla="*/ 353880 w 3502787"/>
              <a:gd name="connsiteY50" fmla="*/ 94593 h 1444239"/>
              <a:gd name="connsiteX51" fmla="*/ 913525 w 3502787"/>
              <a:gd name="connsiteY51" fmla="*/ 0 h 1444239"/>
              <a:gd name="connsiteX52" fmla="*/ 1662357 w 3502787"/>
              <a:gd name="connsiteY52" fmla="*/ 156200 h 1444239"/>
              <a:gd name="connsiteX53" fmla="*/ 1883075 w 3502787"/>
              <a:gd name="connsiteY53" fmla="*/ 219262 h 1444239"/>
              <a:gd name="connsiteX0" fmla="*/ 1883075 w 3502787"/>
              <a:gd name="connsiteY0" fmla="*/ 219262 h 1444239"/>
              <a:gd name="connsiteX1" fmla="*/ 1993433 w 3502787"/>
              <a:gd name="connsiteY1" fmla="*/ 235028 h 1444239"/>
              <a:gd name="connsiteX2" fmla="*/ 2135323 w 3502787"/>
              <a:gd name="connsiteY2" fmla="*/ 313855 h 1444239"/>
              <a:gd name="connsiteX3" fmla="*/ 2214150 w 3502787"/>
              <a:gd name="connsiteY3" fmla="*/ 471510 h 1444239"/>
              <a:gd name="connsiteX4" fmla="*/ 2976150 w 3502787"/>
              <a:gd name="connsiteY4" fmla="*/ 692228 h 1444239"/>
              <a:gd name="connsiteX5" fmla="*/ 2968269 w 3502787"/>
              <a:gd name="connsiteY5" fmla="*/ 776765 h 1444239"/>
              <a:gd name="connsiteX6" fmla="*/ 3054977 w 3502787"/>
              <a:gd name="connsiteY6" fmla="*/ 762483 h 1444239"/>
              <a:gd name="connsiteX7" fmla="*/ 3223142 w 3502787"/>
              <a:gd name="connsiteY7" fmla="*/ 762483 h 1444239"/>
              <a:gd name="connsiteX8" fmla="*/ 3217887 w 3502787"/>
              <a:gd name="connsiteY8" fmla="*/ 912236 h 1444239"/>
              <a:gd name="connsiteX9" fmla="*/ 3433351 w 3502787"/>
              <a:gd name="connsiteY9" fmla="*/ 1012876 h 1444239"/>
              <a:gd name="connsiteX10" fmla="*/ 3430723 w 3502787"/>
              <a:gd name="connsiteY10" fmla="*/ 1023303 h 1444239"/>
              <a:gd name="connsiteX11" fmla="*/ 3355170 w 3502787"/>
              <a:gd name="connsiteY11" fmla="*/ 1028110 h 1444239"/>
              <a:gd name="connsiteX12" fmla="*/ 3422840 w 3502787"/>
              <a:gd name="connsiteY12" fmla="*/ 1026178 h 1444239"/>
              <a:gd name="connsiteX13" fmla="*/ 3425465 w 3502787"/>
              <a:gd name="connsiteY13" fmla="*/ 1023342 h 1444239"/>
              <a:gd name="connsiteX14" fmla="*/ 3288831 w 3502787"/>
              <a:gd name="connsiteY14" fmla="*/ 1013681 h 1444239"/>
              <a:gd name="connsiteX15" fmla="*/ 3298762 w 3502787"/>
              <a:gd name="connsiteY15" fmla="*/ 1013556 h 1444239"/>
              <a:gd name="connsiteX16" fmla="*/ 3376199 w 3502787"/>
              <a:gd name="connsiteY16" fmla="*/ 1016398 h 1444239"/>
              <a:gd name="connsiteX17" fmla="*/ 3376199 w 3502787"/>
              <a:gd name="connsiteY17" fmla="*/ 1007642 h 1444239"/>
              <a:gd name="connsiteX18" fmla="*/ 3310637 w 3502787"/>
              <a:gd name="connsiteY18" fmla="*/ 966858 h 1444239"/>
              <a:gd name="connsiteX19" fmla="*/ 3457100 w 3502787"/>
              <a:gd name="connsiteY19" fmla="*/ 1020833 h 1444239"/>
              <a:gd name="connsiteX20" fmla="*/ 3441231 w 3502787"/>
              <a:gd name="connsiteY20" fmla="*/ 1023342 h 1444239"/>
              <a:gd name="connsiteX21" fmla="*/ 3349265 w 3502787"/>
              <a:gd name="connsiteY21" fmla="*/ 1013681 h 1444239"/>
              <a:gd name="connsiteX22" fmla="*/ 3456996 w 3502787"/>
              <a:gd name="connsiteY22" fmla="*/ 1023342 h 1444239"/>
              <a:gd name="connsiteX23" fmla="*/ 3472763 w 3502787"/>
              <a:gd name="connsiteY23" fmla="*/ 1153772 h 1444239"/>
              <a:gd name="connsiteX24" fmla="*/ 3438606 w 3502787"/>
              <a:gd name="connsiteY24" fmla="*/ 1306361 h 1444239"/>
              <a:gd name="connsiteX25" fmla="*/ 2308744 w 3502787"/>
              <a:gd name="connsiteY25" fmla="*/ 1370439 h 1444239"/>
              <a:gd name="connsiteX26" fmla="*/ 2319251 w 3502787"/>
              <a:gd name="connsiteY26" fmla="*/ 1308356 h 1444239"/>
              <a:gd name="connsiteX27" fmla="*/ 2303486 w 3502787"/>
              <a:gd name="connsiteY27" fmla="*/ 1347002 h 1444239"/>
              <a:gd name="connsiteX28" fmla="*/ 2132696 w 3502787"/>
              <a:gd name="connsiteY28" fmla="*/ 1257213 h 1444239"/>
              <a:gd name="connsiteX29" fmla="*/ 1551999 w 3502787"/>
              <a:gd name="connsiteY29" fmla="*/ 1322848 h 1444239"/>
              <a:gd name="connsiteX30" fmla="*/ 1268219 w 3502787"/>
              <a:gd name="connsiteY30" fmla="*/ 1298239 h 1444239"/>
              <a:gd name="connsiteX31" fmla="*/ 1015971 w 3502787"/>
              <a:gd name="connsiteY31" fmla="*/ 1295719 h 1444239"/>
              <a:gd name="connsiteX32" fmla="*/ 745330 w 3502787"/>
              <a:gd name="connsiteY32" fmla="*/ 1256789 h 1444239"/>
              <a:gd name="connsiteX33" fmla="*/ 648107 w 3502787"/>
              <a:gd name="connsiteY33" fmla="*/ 1266489 h 1444239"/>
              <a:gd name="connsiteX34" fmla="*/ 799444 w 3502787"/>
              <a:gd name="connsiteY34" fmla="*/ 1247166 h 1444239"/>
              <a:gd name="connsiteX35" fmla="*/ 571907 w 3502787"/>
              <a:gd name="connsiteY35" fmla="*/ 1425103 h 1444239"/>
              <a:gd name="connsiteX36" fmla="*/ 403741 w 3502787"/>
              <a:gd name="connsiteY36" fmla="*/ 1226840 h 1444239"/>
              <a:gd name="connsiteX37" fmla="*/ 274992 w 3502787"/>
              <a:gd name="connsiteY37" fmla="*/ 956400 h 1444239"/>
              <a:gd name="connsiteX38" fmla="*/ 274993 w 3502787"/>
              <a:gd name="connsiteY38" fmla="*/ 950916 h 1444239"/>
              <a:gd name="connsiteX39" fmla="*/ 38510 w 3502787"/>
              <a:gd name="connsiteY39" fmla="*/ 763568 h 1444239"/>
              <a:gd name="connsiteX40" fmla="*/ 211038 w 3502787"/>
              <a:gd name="connsiteY40" fmla="*/ 763270 h 1444239"/>
              <a:gd name="connsiteX41" fmla="*/ 224058 w 3502787"/>
              <a:gd name="connsiteY41" fmla="*/ 752699 h 1444239"/>
              <a:gd name="connsiteX42" fmla="*/ 266610 w 3502787"/>
              <a:gd name="connsiteY42" fmla="*/ 831042 h 1444239"/>
              <a:gd name="connsiteX43" fmla="*/ 173060 w 3502787"/>
              <a:gd name="connsiteY43" fmla="*/ 678700 h 1444239"/>
              <a:gd name="connsiteX44" fmla="*/ 77954 w 3502787"/>
              <a:gd name="connsiteY44" fmla="*/ 543104 h 1444239"/>
              <a:gd name="connsiteX45" fmla="*/ 55872 w 3502787"/>
              <a:gd name="connsiteY45" fmla="*/ 530702 h 1444239"/>
              <a:gd name="connsiteX46" fmla="*/ 94934 w 3502787"/>
              <a:gd name="connsiteY46" fmla="*/ 530702 h 1444239"/>
              <a:gd name="connsiteX47" fmla="*/ 152443 w 3502787"/>
              <a:gd name="connsiteY47" fmla="*/ 551845 h 1444239"/>
              <a:gd name="connsiteX48" fmla="*/ 139423 w 3502787"/>
              <a:gd name="connsiteY48" fmla="*/ 530702 h 1444239"/>
              <a:gd name="connsiteX49" fmla="*/ 152443 w 3502787"/>
              <a:gd name="connsiteY49" fmla="*/ 238229 h 1444239"/>
              <a:gd name="connsiteX50" fmla="*/ 353880 w 3502787"/>
              <a:gd name="connsiteY50" fmla="*/ 94593 h 1444239"/>
              <a:gd name="connsiteX51" fmla="*/ 913525 w 3502787"/>
              <a:gd name="connsiteY51" fmla="*/ 0 h 1444239"/>
              <a:gd name="connsiteX52" fmla="*/ 1662357 w 3502787"/>
              <a:gd name="connsiteY52" fmla="*/ 156200 h 1444239"/>
              <a:gd name="connsiteX53" fmla="*/ 1883075 w 3502787"/>
              <a:gd name="connsiteY53"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316157 w 3465064"/>
              <a:gd name="connsiteY50" fmla="*/ 94593 h 1444239"/>
              <a:gd name="connsiteX51" fmla="*/ 875802 w 3465064"/>
              <a:gd name="connsiteY51" fmla="*/ 0 h 1444239"/>
              <a:gd name="connsiteX52" fmla="*/ 1624634 w 3465064"/>
              <a:gd name="connsiteY52" fmla="*/ 156200 h 1444239"/>
              <a:gd name="connsiteX53" fmla="*/ 1845352 w 3465064"/>
              <a:gd name="connsiteY53"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316157 w 3465064"/>
              <a:gd name="connsiteY50" fmla="*/ 94593 h 1444239"/>
              <a:gd name="connsiteX51" fmla="*/ 152632 w 3465064"/>
              <a:gd name="connsiteY51" fmla="*/ 88178 h 1444239"/>
              <a:gd name="connsiteX52" fmla="*/ 875802 w 3465064"/>
              <a:gd name="connsiteY52" fmla="*/ 0 h 1444239"/>
              <a:gd name="connsiteX53" fmla="*/ 1624634 w 3465064"/>
              <a:gd name="connsiteY53" fmla="*/ 156200 h 1444239"/>
              <a:gd name="connsiteX54" fmla="*/ 1845352 w 3465064"/>
              <a:gd name="connsiteY54"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257213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149054 w 3465064"/>
              <a:gd name="connsiteY50" fmla="*/ 94593 h 1444239"/>
              <a:gd name="connsiteX51" fmla="*/ 152632 w 3465064"/>
              <a:gd name="connsiteY51" fmla="*/ 88178 h 1444239"/>
              <a:gd name="connsiteX52" fmla="*/ 875802 w 3465064"/>
              <a:gd name="connsiteY52" fmla="*/ 0 h 1444239"/>
              <a:gd name="connsiteX53" fmla="*/ 1624634 w 3465064"/>
              <a:gd name="connsiteY53" fmla="*/ 156200 h 1444239"/>
              <a:gd name="connsiteX54" fmla="*/ 1845352 w 3465064"/>
              <a:gd name="connsiteY54"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325046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4 w 3465064"/>
              <a:gd name="connsiteY35" fmla="*/ 1425103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149054 w 3465064"/>
              <a:gd name="connsiteY50" fmla="*/ 94593 h 1444239"/>
              <a:gd name="connsiteX51" fmla="*/ 152632 w 3465064"/>
              <a:gd name="connsiteY51" fmla="*/ 88178 h 1444239"/>
              <a:gd name="connsiteX52" fmla="*/ 875802 w 3465064"/>
              <a:gd name="connsiteY52" fmla="*/ 0 h 1444239"/>
              <a:gd name="connsiteX53" fmla="*/ 1624634 w 3465064"/>
              <a:gd name="connsiteY53" fmla="*/ 156200 h 1444239"/>
              <a:gd name="connsiteX54" fmla="*/ 1845352 w 3465064"/>
              <a:gd name="connsiteY54"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176427 w 3465064"/>
              <a:gd name="connsiteY3" fmla="*/ 471510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325046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5 w 3465064"/>
              <a:gd name="connsiteY35" fmla="*/ 1289438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149054 w 3465064"/>
              <a:gd name="connsiteY50" fmla="*/ 94593 h 1444239"/>
              <a:gd name="connsiteX51" fmla="*/ 152632 w 3465064"/>
              <a:gd name="connsiteY51" fmla="*/ 88178 h 1444239"/>
              <a:gd name="connsiteX52" fmla="*/ 875802 w 3465064"/>
              <a:gd name="connsiteY52" fmla="*/ 0 h 1444239"/>
              <a:gd name="connsiteX53" fmla="*/ 1624634 w 3465064"/>
              <a:gd name="connsiteY53" fmla="*/ 156200 h 1444239"/>
              <a:gd name="connsiteX54" fmla="*/ 1845352 w 3465064"/>
              <a:gd name="connsiteY54" fmla="*/ 219262 h 1444239"/>
              <a:gd name="connsiteX0" fmla="*/ 1845352 w 3465064"/>
              <a:gd name="connsiteY0" fmla="*/ 219262 h 1444239"/>
              <a:gd name="connsiteX1" fmla="*/ 1955710 w 3465064"/>
              <a:gd name="connsiteY1" fmla="*/ 235028 h 1444239"/>
              <a:gd name="connsiteX2" fmla="*/ 2097600 w 3465064"/>
              <a:gd name="connsiteY2" fmla="*/ 313855 h 1444239"/>
              <a:gd name="connsiteX3" fmla="*/ 2594183 w 3465064"/>
              <a:gd name="connsiteY3" fmla="*/ 335845 h 1444239"/>
              <a:gd name="connsiteX4" fmla="*/ 2938427 w 3465064"/>
              <a:gd name="connsiteY4" fmla="*/ 692228 h 1444239"/>
              <a:gd name="connsiteX5" fmla="*/ 2930546 w 3465064"/>
              <a:gd name="connsiteY5" fmla="*/ 776765 h 1444239"/>
              <a:gd name="connsiteX6" fmla="*/ 3017254 w 3465064"/>
              <a:gd name="connsiteY6" fmla="*/ 762483 h 1444239"/>
              <a:gd name="connsiteX7" fmla="*/ 3185419 w 3465064"/>
              <a:gd name="connsiteY7" fmla="*/ 762483 h 1444239"/>
              <a:gd name="connsiteX8" fmla="*/ 3180164 w 3465064"/>
              <a:gd name="connsiteY8" fmla="*/ 912236 h 1444239"/>
              <a:gd name="connsiteX9" fmla="*/ 3395628 w 3465064"/>
              <a:gd name="connsiteY9" fmla="*/ 1012876 h 1444239"/>
              <a:gd name="connsiteX10" fmla="*/ 3393000 w 3465064"/>
              <a:gd name="connsiteY10" fmla="*/ 1023303 h 1444239"/>
              <a:gd name="connsiteX11" fmla="*/ 3317447 w 3465064"/>
              <a:gd name="connsiteY11" fmla="*/ 1028110 h 1444239"/>
              <a:gd name="connsiteX12" fmla="*/ 3385117 w 3465064"/>
              <a:gd name="connsiteY12" fmla="*/ 1026178 h 1444239"/>
              <a:gd name="connsiteX13" fmla="*/ 3387742 w 3465064"/>
              <a:gd name="connsiteY13" fmla="*/ 1023342 h 1444239"/>
              <a:gd name="connsiteX14" fmla="*/ 3251108 w 3465064"/>
              <a:gd name="connsiteY14" fmla="*/ 1013681 h 1444239"/>
              <a:gd name="connsiteX15" fmla="*/ 3261039 w 3465064"/>
              <a:gd name="connsiteY15" fmla="*/ 1013556 h 1444239"/>
              <a:gd name="connsiteX16" fmla="*/ 3338476 w 3465064"/>
              <a:gd name="connsiteY16" fmla="*/ 1016398 h 1444239"/>
              <a:gd name="connsiteX17" fmla="*/ 3338476 w 3465064"/>
              <a:gd name="connsiteY17" fmla="*/ 1007642 h 1444239"/>
              <a:gd name="connsiteX18" fmla="*/ 3272914 w 3465064"/>
              <a:gd name="connsiteY18" fmla="*/ 966858 h 1444239"/>
              <a:gd name="connsiteX19" fmla="*/ 3419377 w 3465064"/>
              <a:gd name="connsiteY19" fmla="*/ 1020833 h 1444239"/>
              <a:gd name="connsiteX20" fmla="*/ 3403508 w 3465064"/>
              <a:gd name="connsiteY20" fmla="*/ 1023342 h 1444239"/>
              <a:gd name="connsiteX21" fmla="*/ 3311542 w 3465064"/>
              <a:gd name="connsiteY21" fmla="*/ 1013681 h 1444239"/>
              <a:gd name="connsiteX22" fmla="*/ 3419273 w 3465064"/>
              <a:gd name="connsiteY22" fmla="*/ 1023342 h 1444239"/>
              <a:gd name="connsiteX23" fmla="*/ 3435040 w 3465064"/>
              <a:gd name="connsiteY23" fmla="*/ 1153772 h 1444239"/>
              <a:gd name="connsiteX24" fmla="*/ 3400883 w 3465064"/>
              <a:gd name="connsiteY24" fmla="*/ 1306361 h 1444239"/>
              <a:gd name="connsiteX25" fmla="*/ 2271021 w 3465064"/>
              <a:gd name="connsiteY25" fmla="*/ 1370439 h 1444239"/>
              <a:gd name="connsiteX26" fmla="*/ 2281528 w 3465064"/>
              <a:gd name="connsiteY26" fmla="*/ 1308356 h 1444239"/>
              <a:gd name="connsiteX27" fmla="*/ 2265763 w 3465064"/>
              <a:gd name="connsiteY27" fmla="*/ 1347002 h 1444239"/>
              <a:gd name="connsiteX28" fmla="*/ 2094973 w 3465064"/>
              <a:gd name="connsiteY28" fmla="*/ 1325046 h 1444239"/>
              <a:gd name="connsiteX29" fmla="*/ 1514276 w 3465064"/>
              <a:gd name="connsiteY29" fmla="*/ 1322848 h 1444239"/>
              <a:gd name="connsiteX30" fmla="*/ 1230496 w 3465064"/>
              <a:gd name="connsiteY30" fmla="*/ 1298239 h 1444239"/>
              <a:gd name="connsiteX31" fmla="*/ 978248 w 3465064"/>
              <a:gd name="connsiteY31" fmla="*/ 1295719 h 1444239"/>
              <a:gd name="connsiteX32" fmla="*/ 707607 w 3465064"/>
              <a:gd name="connsiteY32" fmla="*/ 1256789 h 1444239"/>
              <a:gd name="connsiteX33" fmla="*/ 610384 w 3465064"/>
              <a:gd name="connsiteY33" fmla="*/ 1266489 h 1444239"/>
              <a:gd name="connsiteX34" fmla="*/ 761721 w 3465064"/>
              <a:gd name="connsiteY34" fmla="*/ 1247166 h 1444239"/>
              <a:gd name="connsiteX35" fmla="*/ 534185 w 3465064"/>
              <a:gd name="connsiteY35" fmla="*/ 1289438 h 1444239"/>
              <a:gd name="connsiteX36" fmla="*/ 366018 w 3465064"/>
              <a:gd name="connsiteY36" fmla="*/ 1226840 h 1444239"/>
              <a:gd name="connsiteX37" fmla="*/ 237269 w 3465064"/>
              <a:gd name="connsiteY37" fmla="*/ 956400 h 1444239"/>
              <a:gd name="connsiteX38" fmla="*/ 237270 w 3465064"/>
              <a:gd name="connsiteY38" fmla="*/ 950916 h 1444239"/>
              <a:gd name="connsiteX39" fmla="*/ 167890 w 3465064"/>
              <a:gd name="connsiteY39" fmla="*/ 763568 h 1444239"/>
              <a:gd name="connsiteX40" fmla="*/ 173315 w 3465064"/>
              <a:gd name="connsiteY40" fmla="*/ 763270 h 1444239"/>
              <a:gd name="connsiteX41" fmla="*/ 186335 w 3465064"/>
              <a:gd name="connsiteY41" fmla="*/ 752699 h 1444239"/>
              <a:gd name="connsiteX42" fmla="*/ 228887 w 3465064"/>
              <a:gd name="connsiteY42" fmla="*/ 831042 h 1444239"/>
              <a:gd name="connsiteX43" fmla="*/ 135337 w 3465064"/>
              <a:gd name="connsiteY43" fmla="*/ 678700 h 1444239"/>
              <a:gd name="connsiteX44" fmla="*/ 40231 w 3465064"/>
              <a:gd name="connsiteY44" fmla="*/ 543104 h 1444239"/>
              <a:gd name="connsiteX45" fmla="*/ 18149 w 3465064"/>
              <a:gd name="connsiteY45" fmla="*/ 530702 h 1444239"/>
              <a:gd name="connsiteX46" fmla="*/ 57211 w 3465064"/>
              <a:gd name="connsiteY46" fmla="*/ 530702 h 1444239"/>
              <a:gd name="connsiteX47" fmla="*/ 114720 w 3465064"/>
              <a:gd name="connsiteY47" fmla="*/ 551845 h 1444239"/>
              <a:gd name="connsiteX48" fmla="*/ 101700 w 3465064"/>
              <a:gd name="connsiteY48" fmla="*/ 530702 h 1444239"/>
              <a:gd name="connsiteX49" fmla="*/ 114720 w 3465064"/>
              <a:gd name="connsiteY49" fmla="*/ 238229 h 1444239"/>
              <a:gd name="connsiteX50" fmla="*/ 149054 w 3465064"/>
              <a:gd name="connsiteY50" fmla="*/ 94593 h 1444239"/>
              <a:gd name="connsiteX51" fmla="*/ 152632 w 3465064"/>
              <a:gd name="connsiteY51" fmla="*/ 88178 h 1444239"/>
              <a:gd name="connsiteX52" fmla="*/ 875802 w 3465064"/>
              <a:gd name="connsiteY52" fmla="*/ 0 h 1444239"/>
              <a:gd name="connsiteX53" fmla="*/ 1624634 w 3465064"/>
              <a:gd name="connsiteY53" fmla="*/ 156200 h 1444239"/>
              <a:gd name="connsiteX54" fmla="*/ 1845352 w 3465064"/>
              <a:gd name="connsiteY54" fmla="*/ 219262 h 1444239"/>
              <a:gd name="connsiteX0" fmla="*/ 1845352 w 3465064"/>
              <a:gd name="connsiteY0" fmla="*/ 131084 h 1356061"/>
              <a:gd name="connsiteX1" fmla="*/ 1955710 w 3465064"/>
              <a:gd name="connsiteY1" fmla="*/ 146850 h 1356061"/>
              <a:gd name="connsiteX2" fmla="*/ 2097600 w 3465064"/>
              <a:gd name="connsiteY2" fmla="*/ 225677 h 1356061"/>
              <a:gd name="connsiteX3" fmla="*/ 2594183 w 3465064"/>
              <a:gd name="connsiteY3" fmla="*/ 247667 h 1356061"/>
              <a:gd name="connsiteX4" fmla="*/ 2938427 w 3465064"/>
              <a:gd name="connsiteY4" fmla="*/ 604050 h 1356061"/>
              <a:gd name="connsiteX5" fmla="*/ 2930546 w 3465064"/>
              <a:gd name="connsiteY5" fmla="*/ 688587 h 1356061"/>
              <a:gd name="connsiteX6" fmla="*/ 3017254 w 3465064"/>
              <a:gd name="connsiteY6" fmla="*/ 674305 h 1356061"/>
              <a:gd name="connsiteX7" fmla="*/ 3185419 w 3465064"/>
              <a:gd name="connsiteY7" fmla="*/ 674305 h 1356061"/>
              <a:gd name="connsiteX8" fmla="*/ 3180164 w 3465064"/>
              <a:gd name="connsiteY8" fmla="*/ 824058 h 1356061"/>
              <a:gd name="connsiteX9" fmla="*/ 3395628 w 3465064"/>
              <a:gd name="connsiteY9" fmla="*/ 924698 h 1356061"/>
              <a:gd name="connsiteX10" fmla="*/ 3393000 w 3465064"/>
              <a:gd name="connsiteY10" fmla="*/ 935125 h 1356061"/>
              <a:gd name="connsiteX11" fmla="*/ 3317447 w 3465064"/>
              <a:gd name="connsiteY11" fmla="*/ 939932 h 1356061"/>
              <a:gd name="connsiteX12" fmla="*/ 3385117 w 3465064"/>
              <a:gd name="connsiteY12" fmla="*/ 938000 h 1356061"/>
              <a:gd name="connsiteX13" fmla="*/ 3387742 w 3465064"/>
              <a:gd name="connsiteY13" fmla="*/ 935164 h 1356061"/>
              <a:gd name="connsiteX14" fmla="*/ 3251108 w 3465064"/>
              <a:gd name="connsiteY14" fmla="*/ 925503 h 1356061"/>
              <a:gd name="connsiteX15" fmla="*/ 3261039 w 3465064"/>
              <a:gd name="connsiteY15" fmla="*/ 925378 h 1356061"/>
              <a:gd name="connsiteX16" fmla="*/ 3338476 w 3465064"/>
              <a:gd name="connsiteY16" fmla="*/ 928220 h 1356061"/>
              <a:gd name="connsiteX17" fmla="*/ 3338476 w 3465064"/>
              <a:gd name="connsiteY17" fmla="*/ 919464 h 1356061"/>
              <a:gd name="connsiteX18" fmla="*/ 3272914 w 3465064"/>
              <a:gd name="connsiteY18" fmla="*/ 878680 h 1356061"/>
              <a:gd name="connsiteX19" fmla="*/ 3419377 w 3465064"/>
              <a:gd name="connsiteY19" fmla="*/ 932655 h 1356061"/>
              <a:gd name="connsiteX20" fmla="*/ 3403508 w 3465064"/>
              <a:gd name="connsiteY20" fmla="*/ 935164 h 1356061"/>
              <a:gd name="connsiteX21" fmla="*/ 3311542 w 3465064"/>
              <a:gd name="connsiteY21" fmla="*/ 925503 h 1356061"/>
              <a:gd name="connsiteX22" fmla="*/ 3419273 w 3465064"/>
              <a:gd name="connsiteY22" fmla="*/ 935164 h 1356061"/>
              <a:gd name="connsiteX23" fmla="*/ 3435040 w 3465064"/>
              <a:gd name="connsiteY23" fmla="*/ 1065594 h 1356061"/>
              <a:gd name="connsiteX24" fmla="*/ 3400883 w 3465064"/>
              <a:gd name="connsiteY24" fmla="*/ 1218183 h 1356061"/>
              <a:gd name="connsiteX25" fmla="*/ 2271021 w 3465064"/>
              <a:gd name="connsiteY25" fmla="*/ 1282261 h 1356061"/>
              <a:gd name="connsiteX26" fmla="*/ 2281528 w 3465064"/>
              <a:gd name="connsiteY26" fmla="*/ 1220178 h 1356061"/>
              <a:gd name="connsiteX27" fmla="*/ 2265763 w 3465064"/>
              <a:gd name="connsiteY27" fmla="*/ 1258824 h 1356061"/>
              <a:gd name="connsiteX28" fmla="*/ 2094973 w 3465064"/>
              <a:gd name="connsiteY28" fmla="*/ 1236868 h 1356061"/>
              <a:gd name="connsiteX29" fmla="*/ 1514276 w 3465064"/>
              <a:gd name="connsiteY29" fmla="*/ 1234670 h 1356061"/>
              <a:gd name="connsiteX30" fmla="*/ 1230496 w 3465064"/>
              <a:gd name="connsiteY30" fmla="*/ 1210061 h 1356061"/>
              <a:gd name="connsiteX31" fmla="*/ 978248 w 3465064"/>
              <a:gd name="connsiteY31" fmla="*/ 1207541 h 1356061"/>
              <a:gd name="connsiteX32" fmla="*/ 707607 w 3465064"/>
              <a:gd name="connsiteY32" fmla="*/ 1168611 h 1356061"/>
              <a:gd name="connsiteX33" fmla="*/ 610384 w 3465064"/>
              <a:gd name="connsiteY33" fmla="*/ 1178311 h 1356061"/>
              <a:gd name="connsiteX34" fmla="*/ 761721 w 3465064"/>
              <a:gd name="connsiteY34" fmla="*/ 1158988 h 1356061"/>
              <a:gd name="connsiteX35" fmla="*/ 534185 w 3465064"/>
              <a:gd name="connsiteY35" fmla="*/ 1201260 h 1356061"/>
              <a:gd name="connsiteX36" fmla="*/ 366018 w 3465064"/>
              <a:gd name="connsiteY36" fmla="*/ 1138662 h 1356061"/>
              <a:gd name="connsiteX37" fmla="*/ 237269 w 3465064"/>
              <a:gd name="connsiteY37" fmla="*/ 868222 h 1356061"/>
              <a:gd name="connsiteX38" fmla="*/ 237270 w 3465064"/>
              <a:gd name="connsiteY38" fmla="*/ 862738 h 1356061"/>
              <a:gd name="connsiteX39" fmla="*/ 167890 w 3465064"/>
              <a:gd name="connsiteY39" fmla="*/ 675390 h 1356061"/>
              <a:gd name="connsiteX40" fmla="*/ 173315 w 3465064"/>
              <a:gd name="connsiteY40" fmla="*/ 675092 h 1356061"/>
              <a:gd name="connsiteX41" fmla="*/ 186335 w 3465064"/>
              <a:gd name="connsiteY41" fmla="*/ 664521 h 1356061"/>
              <a:gd name="connsiteX42" fmla="*/ 228887 w 3465064"/>
              <a:gd name="connsiteY42" fmla="*/ 742864 h 1356061"/>
              <a:gd name="connsiteX43" fmla="*/ 135337 w 3465064"/>
              <a:gd name="connsiteY43" fmla="*/ 590522 h 1356061"/>
              <a:gd name="connsiteX44" fmla="*/ 40231 w 3465064"/>
              <a:gd name="connsiteY44" fmla="*/ 454926 h 1356061"/>
              <a:gd name="connsiteX45" fmla="*/ 18149 w 3465064"/>
              <a:gd name="connsiteY45" fmla="*/ 442524 h 1356061"/>
              <a:gd name="connsiteX46" fmla="*/ 57211 w 3465064"/>
              <a:gd name="connsiteY46" fmla="*/ 442524 h 1356061"/>
              <a:gd name="connsiteX47" fmla="*/ 114720 w 3465064"/>
              <a:gd name="connsiteY47" fmla="*/ 463667 h 1356061"/>
              <a:gd name="connsiteX48" fmla="*/ 101700 w 3465064"/>
              <a:gd name="connsiteY48" fmla="*/ 442524 h 1356061"/>
              <a:gd name="connsiteX49" fmla="*/ 114720 w 3465064"/>
              <a:gd name="connsiteY49" fmla="*/ 150051 h 1356061"/>
              <a:gd name="connsiteX50" fmla="*/ 149054 w 3465064"/>
              <a:gd name="connsiteY50" fmla="*/ 6415 h 1356061"/>
              <a:gd name="connsiteX51" fmla="*/ 152632 w 3465064"/>
              <a:gd name="connsiteY51" fmla="*/ 0 h 1356061"/>
              <a:gd name="connsiteX52" fmla="*/ 875802 w 3465064"/>
              <a:gd name="connsiteY52" fmla="*/ 115320 h 1356061"/>
              <a:gd name="connsiteX53" fmla="*/ 1624634 w 3465064"/>
              <a:gd name="connsiteY53" fmla="*/ 68022 h 1356061"/>
              <a:gd name="connsiteX54" fmla="*/ 1845352 w 3465064"/>
              <a:gd name="connsiteY54" fmla="*/ 131084 h 1356061"/>
              <a:gd name="connsiteX0" fmla="*/ 1845352 w 3465064"/>
              <a:gd name="connsiteY0" fmla="*/ 131084 h 1356061"/>
              <a:gd name="connsiteX1" fmla="*/ 1955710 w 3465064"/>
              <a:gd name="connsiteY1" fmla="*/ 146850 h 1356061"/>
              <a:gd name="connsiteX2" fmla="*/ 2097600 w 3465064"/>
              <a:gd name="connsiteY2" fmla="*/ 225677 h 1356061"/>
              <a:gd name="connsiteX3" fmla="*/ 2594183 w 3465064"/>
              <a:gd name="connsiteY3" fmla="*/ 247667 h 1356061"/>
              <a:gd name="connsiteX4" fmla="*/ 2938427 w 3465064"/>
              <a:gd name="connsiteY4" fmla="*/ 604050 h 1356061"/>
              <a:gd name="connsiteX5" fmla="*/ 2930546 w 3465064"/>
              <a:gd name="connsiteY5" fmla="*/ 688587 h 1356061"/>
              <a:gd name="connsiteX6" fmla="*/ 3017254 w 3465064"/>
              <a:gd name="connsiteY6" fmla="*/ 674305 h 1356061"/>
              <a:gd name="connsiteX7" fmla="*/ 3185419 w 3465064"/>
              <a:gd name="connsiteY7" fmla="*/ 674305 h 1356061"/>
              <a:gd name="connsiteX8" fmla="*/ 3180164 w 3465064"/>
              <a:gd name="connsiteY8" fmla="*/ 824058 h 1356061"/>
              <a:gd name="connsiteX9" fmla="*/ 3395628 w 3465064"/>
              <a:gd name="connsiteY9" fmla="*/ 924698 h 1356061"/>
              <a:gd name="connsiteX10" fmla="*/ 3393000 w 3465064"/>
              <a:gd name="connsiteY10" fmla="*/ 935125 h 1356061"/>
              <a:gd name="connsiteX11" fmla="*/ 3317447 w 3465064"/>
              <a:gd name="connsiteY11" fmla="*/ 939932 h 1356061"/>
              <a:gd name="connsiteX12" fmla="*/ 3385117 w 3465064"/>
              <a:gd name="connsiteY12" fmla="*/ 938000 h 1356061"/>
              <a:gd name="connsiteX13" fmla="*/ 3387742 w 3465064"/>
              <a:gd name="connsiteY13" fmla="*/ 935164 h 1356061"/>
              <a:gd name="connsiteX14" fmla="*/ 3251108 w 3465064"/>
              <a:gd name="connsiteY14" fmla="*/ 925503 h 1356061"/>
              <a:gd name="connsiteX15" fmla="*/ 3261039 w 3465064"/>
              <a:gd name="connsiteY15" fmla="*/ 925378 h 1356061"/>
              <a:gd name="connsiteX16" fmla="*/ 3338476 w 3465064"/>
              <a:gd name="connsiteY16" fmla="*/ 928220 h 1356061"/>
              <a:gd name="connsiteX17" fmla="*/ 3338476 w 3465064"/>
              <a:gd name="connsiteY17" fmla="*/ 919464 h 1356061"/>
              <a:gd name="connsiteX18" fmla="*/ 3272914 w 3465064"/>
              <a:gd name="connsiteY18" fmla="*/ 878680 h 1356061"/>
              <a:gd name="connsiteX19" fmla="*/ 3419377 w 3465064"/>
              <a:gd name="connsiteY19" fmla="*/ 932655 h 1356061"/>
              <a:gd name="connsiteX20" fmla="*/ 3403508 w 3465064"/>
              <a:gd name="connsiteY20" fmla="*/ 935164 h 1356061"/>
              <a:gd name="connsiteX21" fmla="*/ 3311542 w 3465064"/>
              <a:gd name="connsiteY21" fmla="*/ 925503 h 1356061"/>
              <a:gd name="connsiteX22" fmla="*/ 3419273 w 3465064"/>
              <a:gd name="connsiteY22" fmla="*/ 935164 h 1356061"/>
              <a:gd name="connsiteX23" fmla="*/ 3435040 w 3465064"/>
              <a:gd name="connsiteY23" fmla="*/ 1065594 h 1356061"/>
              <a:gd name="connsiteX24" fmla="*/ 3400883 w 3465064"/>
              <a:gd name="connsiteY24" fmla="*/ 1218183 h 1356061"/>
              <a:gd name="connsiteX25" fmla="*/ 2271021 w 3465064"/>
              <a:gd name="connsiteY25" fmla="*/ 1282261 h 1356061"/>
              <a:gd name="connsiteX26" fmla="*/ 2281528 w 3465064"/>
              <a:gd name="connsiteY26" fmla="*/ 1220178 h 1356061"/>
              <a:gd name="connsiteX27" fmla="*/ 2265763 w 3465064"/>
              <a:gd name="connsiteY27" fmla="*/ 1258824 h 1356061"/>
              <a:gd name="connsiteX28" fmla="*/ 2094973 w 3465064"/>
              <a:gd name="connsiteY28" fmla="*/ 1236868 h 1356061"/>
              <a:gd name="connsiteX29" fmla="*/ 1514276 w 3465064"/>
              <a:gd name="connsiteY29" fmla="*/ 1234670 h 1356061"/>
              <a:gd name="connsiteX30" fmla="*/ 1230496 w 3465064"/>
              <a:gd name="connsiteY30" fmla="*/ 1210061 h 1356061"/>
              <a:gd name="connsiteX31" fmla="*/ 978248 w 3465064"/>
              <a:gd name="connsiteY31" fmla="*/ 1207541 h 1356061"/>
              <a:gd name="connsiteX32" fmla="*/ 707607 w 3465064"/>
              <a:gd name="connsiteY32" fmla="*/ 1168611 h 1356061"/>
              <a:gd name="connsiteX33" fmla="*/ 610384 w 3465064"/>
              <a:gd name="connsiteY33" fmla="*/ 1178311 h 1356061"/>
              <a:gd name="connsiteX34" fmla="*/ 761721 w 3465064"/>
              <a:gd name="connsiteY34" fmla="*/ 1158988 h 1356061"/>
              <a:gd name="connsiteX35" fmla="*/ 534185 w 3465064"/>
              <a:gd name="connsiteY35" fmla="*/ 1201260 h 1356061"/>
              <a:gd name="connsiteX36" fmla="*/ 366018 w 3465064"/>
              <a:gd name="connsiteY36" fmla="*/ 1138662 h 1356061"/>
              <a:gd name="connsiteX37" fmla="*/ 237269 w 3465064"/>
              <a:gd name="connsiteY37" fmla="*/ 868222 h 1356061"/>
              <a:gd name="connsiteX38" fmla="*/ 237270 w 3465064"/>
              <a:gd name="connsiteY38" fmla="*/ 862738 h 1356061"/>
              <a:gd name="connsiteX39" fmla="*/ 167890 w 3465064"/>
              <a:gd name="connsiteY39" fmla="*/ 675390 h 1356061"/>
              <a:gd name="connsiteX40" fmla="*/ 173315 w 3465064"/>
              <a:gd name="connsiteY40" fmla="*/ 675092 h 1356061"/>
              <a:gd name="connsiteX41" fmla="*/ 186335 w 3465064"/>
              <a:gd name="connsiteY41" fmla="*/ 664521 h 1356061"/>
              <a:gd name="connsiteX42" fmla="*/ 228887 w 3465064"/>
              <a:gd name="connsiteY42" fmla="*/ 742864 h 1356061"/>
              <a:gd name="connsiteX43" fmla="*/ 135337 w 3465064"/>
              <a:gd name="connsiteY43" fmla="*/ 590522 h 1356061"/>
              <a:gd name="connsiteX44" fmla="*/ 40231 w 3465064"/>
              <a:gd name="connsiteY44" fmla="*/ 454926 h 1356061"/>
              <a:gd name="connsiteX45" fmla="*/ 18149 w 3465064"/>
              <a:gd name="connsiteY45" fmla="*/ 442524 h 1356061"/>
              <a:gd name="connsiteX46" fmla="*/ 57211 w 3465064"/>
              <a:gd name="connsiteY46" fmla="*/ 442524 h 1356061"/>
              <a:gd name="connsiteX47" fmla="*/ 114720 w 3465064"/>
              <a:gd name="connsiteY47" fmla="*/ 463667 h 1356061"/>
              <a:gd name="connsiteX48" fmla="*/ 101700 w 3465064"/>
              <a:gd name="connsiteY48" fmla="*/ 442524 h 1356061"/>
              <a:gd name="connsiteX49" fmla="*/ 114720 w 3465064"/>
              <a:gd name="connsiteY49" fmla="*/ 150051 h 1356061"/>
              <a:gd name="connsiteX50" fmla="*/ 149054 w 3465064"/>
              <a:gd name="connsiteY50" fmla="*/ 6415 h 1356061"/>
              <a:gd name="connsiteX51" fmla="*/ 152632 w 3465064"/>
              <a:gd name="connsiteY51" fmla="*/ 0 h 1356061"/>
              <a:gd name="connsiteX52" fmla="*/ 875802 w 3465064"/>
              <a:gd name="connsiteY52" fmla="*/ 115320 h 1356061"/>
              <a:gd name="connsiteX53" fmla="*/ 1069515 w 3465064"/>
              <a:gd name="connsiteY53" fmla="*/ 48957 h 1356061"/>
              <a:gd name="connsiteX54" fmla="*/ 1624634 w 3465064"/>
              <a:gd name="connsiteY54" fmla="*/ 68022 h 1356061"/>
              <a:gd name="connsiteX55" fmla="*/ 1845352 w 3465064"/>
              <a:gd name="connsiteY55" fmla="*/ 131084 h 1356061"/>
              <a:gd name="connsiteX0" fmla="*/ 1845352 w 3465064"/>
              <a:gd name="connsiteY0" fmla="*/ 124669 h 1349646"/>
              <a:gd name="connsiteX1" fmla="*/ 1955710 w 3465064"/>
              <a:gd name="connsiteY1" fmla="*/ 140435 h 1349646"/>
              <a:gd name="connsiteX2" fmla="*/ 2097600 w 3465064"/>
              <a:gd name="connsiteY2" fmla="*/ 219262 h 1349646"/>
              <a:gd name="connsiteX3" fmla="*/ 2594183 w 3465064"/>
              <a:gd name="connsiteY3" fmla="*/ 241252 h 1349646"/>
              <a:gd name="connsiteX4" fmla="*/ 2938427 w 3465064"/>
              <a:gd name="connsiteY4" fmla="*/ 597635 h 1349646"/>
              <a:gd name="connsiteX5" fmla="*/ 2930546 w 3465064"/>
              <a:gd name="connsiteY5" fmla="*/ 682172 h 1349646"/>
              <a:gd name="connsiteX6" fmla="*/ 3017254 w 3465064"/>
              <a:gd name="connsiteY6" fmla="*/ 667890 h 1349646"/>
              <a:gd name="connsiteX7" fmla="*/ 3185419 w 3465064"/>
              <a:gd name="connsiteY7" fmla="*/ 667890 h 1349646"/>
              <a:gd name="connsiteX8" fmla="*/ 3180164 w 3465064"/>
              <a:gd name="connsiteY8" fmla="*/ 817643 h 1349646"/>
              <a:gd name="connsiteX9" fmla="*/ 3395628 w 3465064"/>
              <a:gd name="connsiteY9" fmla="*/ 918283 h 1349646"/>
              <a:gd name="connsiteX10" fmla="*/ 3393000 w 3465064"/>
              <a:gd name="connsiteY10" fmla="*/ 928710 h 1349646"/>
              <a:gd name="connsiteX11" fmla="*/ 3317447 w 3465064"/>
              <a:gd name="connsiteY11" fmla="*/ 933517 h 1349646"/>
              <a:gd name="connsiteX12" fmla="*/ 3385117 w 3465064"/>
              <a:gd name="connsiteY12" fmla="*/ 931585 h 1349646"/>
              <a:gd name="connsiteX13" fmla="*/ 3387742 w 3465064"/>
              <a:gd name="connsiteY13" fmla="*/ 928749 h 1349646"/>
              <a:gd name="connsiteX14" fmla="*/ 3251108 w 3465064"/>
              <a:gd name="connsiteY14" fmla="*/ 919088 h 1349646"/>
              <a:gd name="connsiteX15" fmla="*/ 3261039 w 3465064"/>
              <a:gd name="connsiteY15" fmla="*/ 918963 h 1349646"/>
              <a:gd name="connsiteX16" fmla="*/ 3338476 w 3465064"/>
              <a:gd name="connsiteY16" fmla="*/ 921805 h 1349646"/>
              <a:gd name="connsiteX17" fmla="*/ 3338476 w 3465064"/>
              <a:gd name="connsiteY17" fmla="*/ 913049 h 1349646"/>
              <a:gd name="connsiteX18" fmla="*/ 3272914 w 3465064"/>
              <a:gd name="connsiteY18" fmla="*/ 872265 h 1349646"/>
              <a:gd name="connsiteX19" fmla="*/ 3419377 w 3465064"/>
              <a:gd name="connsiteY19" fmla="*/ 926240 h 1349646"/>
              <a:gd name="connsiteX20" fmla="*/ 3403508 w 3465064"/>
              <a:gd name="connsiteY20" fmla="*/ 928749 h 1349646"/>
              <a:gd name="connsiteX21" fmla="*/ 3311542 w 3465064"/>
              <a:gd name="connsiteY21" fmla="*/ 919088 h 1349646"/>
              <a:gd name="connsiteX22" fmla="*/ 3419273 w 3465064"/>
              <a:gd name="connsiteY22" fmla="*/ 928749 h 1349646"/>
              <a:gd name="connsiteX23" fmla="*/ 3435040 w 3465064"/>
              <a:gd name="connsiteY23" fmla="*/ 1059179 h 1349646"/>
              <a:gd name="connsiteX24" fmla="*/ 3400883 w 3465064"/>
              <a:gd name="connsiteY24" fmla="*/ 1211768 h 1349646"/>
              <a:gd name="connsiteX25" fmla="*/ 2271021 w 3465064"/>
              <a:gd name="connsiteY25" fmla="*/ 1275846 h 1349646"/>
              <a:gd name="connsiteX26" fmla="*/ 2281528 w 3465064"/>
              <a:gd name="connsiteY26" fmla="*/ 1213763 h 1349646"/>
              <a:gd name="connsiteX27" fmla="*/ 2265763 w 3465064"/>
              <a:gd name="connsiteY27" fmla="*/ 1252409 h 1349646"/>
              <a:gd name="connsiteX28" fmla="*/ 2094973 w 3465064"/>
              <a:gd name="connsiteY28" fmla="*/ 1230453 h 1349646"/>
              <a:gd name="connsiteX29" fmla="*/ 1514276 w 3465064"/>
              <a:gd name="connsiteY29" fmla="*/ 1228255 h 1349646"/>
              <a:gd name="connsiteX30" fmla="*/ 1230496 w 3465064"/>
              <a:gd name="connsiteY30" fmla="*/ 1203646 h 1349646"/>
              <a:gd name="connsiteX31" fmla="*/ 978248 w 3465064"/>
              <a:gd name="connsiteY31" fmla="*/ 1201126 h 1349646"/>
              <a:gd name="connsiteX32" fmla="*/ 707607 w 3465064"/>
              <a:gd name="connsiteY32" fmla="*/ 1162196 h 1349646"/>
              <a:gd name="connsiteX33" fmla="*/ 610384 w 3465064"/>
              <a:gd name="connsiteY33" fmla="*/ 1171896 h 1349646"/>
              <a:gd name="connsiteX34" fmla="*/ 761721 w 3465064"/>
              <a:gd name="connsiteY34" fmla="*/ 1152573 h 1349646"/>
              <a:gd name="connsiteX35" fmla="*/ 534185 w 3465064"/>
              <a:gd name="connsiteY35" fmla="*/ 1194845 h 1349646"/>
              <a:gd name="connsiteX36" fmla="*/ 366018 w 3465064"/>
              <a:gd name="connsiteY36" fmla="*/ 1132247 h 1349646"/>
              <a:gd name="connsiteX37" fmla="*/ 237269 w 3465064"/>
              <a:gd name="connsiteY37" fmla="*/ 861807 h 1349646"/>
              <a:gd name="connsiteX38" fmla="*/ 237270 w 3465064"/>
              <a:gd name="connsiteY38" fmla="*/ 856323 h 1349646"/>
              <a:gd name="connsiteX39" fmla="*/ 167890 w 3465064"/>
              <a:gd name="connsiteY39" fmla="*/ 668975 h 1349646"/>
              <a:gd name="connsiteX40" fmla="*/ 173315 w 3465064"/>
              <a:gd name="connsiteY40" fmla="*/ 668677 h 1349646"/>
              <a:gd name="connsiteX41" fmla="*/ 186335 w 3465064"/>
              <a:gd name="connsiteY41" fmla="*/ 658106 h 1349646"/>
              <a:gd name="connsiteX42" fmla="*/ 228887 w 3465064"/>
              <a:gd name="connsiteY42" fmla="*/ 736449 h 1349646"/>
              <a:gd name="connsiteX43" fmla="*/ 135337 w 3465064"/>
              <a:gd name="connsiteY43" fmla="*/ 584107 h 1349646"/>
              <a:gd name="connsiteX44" fmla="*/ 40231 w 3465064"/>
              <a:gd name="connsiteY44" fmla="*/ 448511 h 1349646"/>
              <a:gd name="connsiteX45" fmla="*/ 18149 w 3465064"/>
              <a:gd name="connsiteY45" fmla="*/ 436109 h 1349646"/>
              <a:gd name="connsiteX46" fmla="*/ 57211 w 3465064"/>
              <a:gd name="connsiteY46" fmla="*/ 436109 h 1349646"/>
              <a:gd name="connsiteX47" fmla="*/ 114720 w 3465064"/>
              <a:gd name="connsiteY47" fmla="*/ 457252 h 1349646"/>
              <a:gd name="connsiteX48" fmla="*/ 101700 w 3465064"/>
              <a:gd name="connsiteY48" fmla="*/ 436109 h 1349646"/>
              <a:gd name="connsiteX49" fmla="*/ 114720 w 3465064"/>
              <a:gd name="connsiteY49" fmla="*/ 143636 h 1349646"/>
              <a:gd name="connsiteX50" fmla="*/ 149054 w 3465064"/>
              <a:gd name="connsiteY50" fmla="*/ 0 h 1349646"/>
              <a:gd name="connsiteX51" fmla="*/ 152632 w 3465064"/>
              <a:gd name="connsiteY51" fmla="*/ 129250 h 1349646"/>
              <a:gd name="connsiteX52" fmla="*/ 875802 w 3465064"/>
              <a:gd name="connsiteY52" fmla="*/ 108905 h 1349646"/>
              <a:gd name="connsiteX53" fmla="*/ 1069515 w 3465064"/>
              <a:gd name="connsiteY53" fmla="*/ 42542 h 1349646"/>
              <a:gd name="connsiteX54" fmla="*/ 1624634 w 3465064"/>
              <a:gd name="connsiteY54" fmla="*/ 61607 h 1349646"/>
              <a:gd name="connsiteX55" fmla="*/ 1845352 w 3465064"/>
              <a:gd name="connsiteY55" fmla="*/ 124669 h 1349646"/>
              <a:gd name="connsiteX0" fmla="*/ 1989177 w 3608889"/>
              <a:gd name="connsiteY0" fmla="*/ 124669 h 1349646"/>
              <a:gd name="connsiteX1" fmla="*/ 2099535 w 3608889"/>
              <a:gd name="connsiteY1" fmla="*/ 140435 h 1349646"/>
              <a:gd name="connsiteX2" fmla="*/ 2241425 w 3608889"/>
              <a:gd name="connsiteY2" fmla="*/ 219262 h 1349646"/>
              <a:gd name="connsiteX3" fmla="*/ 2738008 w 3608889"/>
              <a:gd name="connsiteY3" fmla="*/ 241252 h 1349646"/>
              <a:gd name="connsiteX4" fmla="*/ 3082252 w 3608889"/>
              <a:gd name="connsiteY4" fmla="*/ 597635 h 1349646"/>
              <a:gd name="connsiteX5" fmla="*/ 3074371 w 3608889"/>
              <a:gd name="connsiteY5" fmla="*/ 682172 h 1349646"/>
              <a:gd name="connsiteX6" fmla="*/ 3161079 w 3608889"/>
              <a:gd name="connsiteY6" fmla="*/ 667890 h 1349646"/>
              <a:gd name="connsiteX7" fmla="*/ 3329244 w 3608889"/>
              <a:gd name="connsiteY7" fmla="*/ 667890 h 1349646"/>
              <a:gd name="connsiteX8" fmla="*/ 3323989 w 3608889"/>
              <a:gd name="connsiteY8" fmla="*/ 817643 h 1349646"/>
              <a:gd name="connsiteX9" fmla="*/ 3539453 w 3608889"/>
              <a:gd name="connsiteY9" fmla="*/ 918283 h 1349646"/>
              <a:gd name="connsiteX10" fmla="*/ 3536825 w 3608889"/>
              <a:gd name="connsiteY10" fmla="*/ 928710 h 1349646"/>
              <a:gd name="connsiteX11" fmla="*/ 3461272 w 3608889"/>
              <a:gd name="connsiteY11" fmla="*/ 933517 h 1349646"/>
              <a:gd name="connsiteX12" fmla="*/ 3528942 w 3608889"/>
              <a:gd name="connsiteY12" fmla="*/ 931585 h 1349646"/>
              <a:gd name="connsiteX13" fmla="*/ 3531567 w 3608889"/>
              <a:gd name="connsiteY13" fmla="*/ 928749 h 1349646"/>
              <a:gd name="connsiteX14" fmla="*/ 3394933 w 3608889"/>
              <a:gd name="connsiteY14" fmla="*/ 919088 h 1349646"/>
              <a:gd name="connsiteX15" fmla="*/ 3404864 w 3608889"/>
              <a:gd name="connsiteY15" fmla="*/ 918963 h 1349646"/>
              <a:gd name="connsiteX16" fmla="*/ 3482301 w 3608889"/>
              <a:gd name="connsiteY16" fmla="*/ 921805 h 1349646"/>
              <a:gd name="connsiteX17" fmla="*/ 3482301 w 3608889"/>
              <a:gd name="connsiteY17" fmla="*/ 913049 h 1349646"/>
              <a:gd name="connsiteX18" fmla="*/ 3416739 w 3608889"/>
              <a:gd name="connsiteY18" fmla="*/ 872265 h 1349646"/>
              <a:gd name="connsiteX19" fmla="*/ 3563202 w 3608889"/>
              <a:gd name="connsiteY19" fmla="*/ 926240 h 1349646"/>
              <a:gd name="connsiteX20" fmla="*/ 3547333 w 3608889"/>
              <a:gd name="connsiteY20" fmla="*/ 928749 h 1349646"/>
              <a:gd name="connsiteX21" fmla="*/ 3455367 w 3608889"/>
              <a:gd name="connsiteY21" fmla="*/ 919088 h 1349646"/>
              <a:gd name="connsiteX22" fmla="*/ 3563098 w 3608889"/>
              <a:gd name="connsiteY22" fmla="*/ 928749 h 1349646"/>
              <a:gd name="connsiteX23" fmla="*/ 3578865 w 3608889"/>
              <a:gd name="connsiteY23" fmla="*/ 1059179 h 1349646"/>
              <a:gd name="connsiteX24" fmla="*/ 3544708 w 3608889"/>
              <a:gd name="connsiteY24" fmla="*/ 1211768 h 1349646"/>
              <a:gd name="connsiteX25" fmla="*/ 2414846 w 3608889"/>
              <a:gd name="connsiteY25" fmla="*/ 1275846 h 1349646"/>
              <a:gd name="connsiteX26" fmla="*/ 2425353 w 3608889"/>
              <a:gd name="connsiteY26" fmla="*/ 1213763 h 1349646"/>
              <a:gd name="connsiteX27" fmla="*/ 2409588 w 3608889"/>
              <a:gd name="connsiteY27" fmla="*/ 1252409 h 1349646"/>
              <a:gd name="connsiteX28" fmla="*/ 2238798 w 3608889"/>
              <a:gd name="connsiteY28" fmla="*/ 1230453 h 1349646"/>
              <a:gd name="connsiteX29" fmla="*/ 1658101 w 3608889"/>
              <a:gd name="connsiteY29" fmla="*/ 1228255 h 1349646"/>
              <a:gd name="connsiteX30" fmla="*/ 1374321 w 3608889"/>
              <a:gd name="connsiteY30" fmla="*/ 1203646 h 1349646"/>
              <a:gd name="connsiteX31" fmla="*/ 1122073 w 3608889"/>
              <a:gd name="connsiteY31" fmla="*/ 1201126 h 1349646"/>
              <a:gd name="connsiteX32" fmla="*/ 851432 w 3608889"/>
              <a:gd name="connsiteY32" fmla="*/ 1162196 h 1349646"/>
              <a:gd name="connsiteX33" fmla="*/ 754209 w 3608889"/>
              <a:gd name="connsiteY33" fmla="*/ 1171896 h 1349646"/>
              <a:gd name="connsiteX34" fmla="*/ 905546 w 3608889"/>
              <a:gd name="connsiteY34" fmla="*/ 1152573 h 1349646"/>
              <a:gd name="connsiteX35" fmla="*/ 678010 w 3608889"/>
              <a:gd name="connsiteY35" fmla="*/ 1194845 h 1349646"/>
              <a:gd name="connsiteX36" fmla="*/ 509843 w 3608889"/>
              <a:gd name="connsiteY36" fmla="*/ 1132247 h 1349646"/>
              <a:gd name="connsiteX37" fmla="*/ 381094 w 3608889"/>
              <a:gd name="connsiteY37" fmla="*/ 861807 h 1349646"/>
              <a:gd name="connsiteX38" fmla="*/ 381095 w 3608889"/>
              <a:gd name="connsiteY38" fmla="*/ 856323 h 1349646"/>
              <a:gd name="connsiteX39" fmla="*/ 311715 w 3608889"/>
              <a:gd name="connsiteY39" fmla="*/ 668975 h 1349646"/>
              <a:gd name="connsiteX40" fmla="*/ 317140 w 3608889"/>
              <a:gd name="connsiteY40" fmla="*/ 668677 h 1349646"/>
              <a:gd name="connsiteX41" fmla="*/ 330160 w 3608889"/>
              <a:gd name="connsiteY41" fmla="*/ 658106 h 1349646"/>
              <a:gd name="connsiteX42" fmla="*/ 372712 w 3608889"/>
              <a:gd name="connsiteY42" fmla="*/ 736449 h 1349646"/>
              <a:gd name="connsiteX43" fmla="*/ 279162 w 3608889"/>
              <a:gd name="connsiteY43" fmla="*/ 584107 h 1349646"/>
              <a:gd name="connsiteX44" fmla="*/ 184056 w 3608889"/>
              <a:gd name="connsiteY44" fmla="*/ 448511 h 1349646"/>
              <a:gd name="connsiteX45" fmla="*/ 161974 w 3608889"/>
              <a:gd name="connsiteY45" fmla="*/ 436109 h 1349646"/>
              <a:gd name="connsiteX46" fmla="*/ 201036 w 3608889"/>
              <a:gd name="connsiteY46" fmla="*/ 436109 h 1349646"/>
              <a:gd name="connsiteX47" fmla="*/ 258545 w 3608889"/>
              <a:gd name="connsiteY47" fmla="*/ 457252 h 1349646"/>
              <a:gd name="connsiteX48" fmla="*/ 245525 w 3608889"/>
              <a:gd name="connsiteY48" fmla="*/ 436109 h 1349646"/>
              <a:gd name="connsiteX49" fmla="*/ 7892 w 3608889"/>
              <a:gd name="connsiteY49" fmla="*/ 143636 h 1349646"/>
              <a:gd name="connsiteX50" fmla="*/ 292879 w 3608889"/>
              <a:gd name="connsiteY50" fmla="*/ 0 h 1349646"/>
              <a:gd name="connsiteX51" fmla="*/ 296457 w 3608889"/>
              <a:gd name="connsiteY51" fmla="*/ 129250 h 1349646"/>
              <a:gd name="connsiteX52" fmla="*/ 1019627 w 3608889"/>
              <a:gd name="connsiteY52" fmla="*/ 108905 h 1349646"/>
              <a:gd name="connsiteX53" fmla="*/ 1213340 w 3608889"/>
              <a:gd name="connsiteY53" fmla="*/ 42542 h 1349646"/>
              <a:gd name="connsiteX54" fmla="*/ 1768459 w 3608889"/>
              <a:gd name="connsiteY54" fmla="*/ 61607 h 1349646"/>
              <a:gd name="connsiteX55" fmla="*/ 1989177 w 3608889"/>
              <a:gd name="connsiteY55" fmla="*/ 124669 h 1349646"/>
              <a:gd name="connsiteX0" fmla="*/ 2001243 w 3620955"/>
              <a:gd name="connsiteY0" fmla="*/ 90010 h 1314987"/>
              <a:gd name="connsiteX1" fmla="*/ 2111601 w 3620955"/>
              <a:gd name="connsiteY1" fmla="*/ 105776 h 1314987"/>
              <a:gd name="connsiteX2" fmla="*/ 2253491 w 3620955"/>
              <a:gd name="connsiteY2" fmla="*/ 184603 h 1314987"/>
              <a:gd name="connsiteX3" fmla="*/ 2750074 w 3620955"/>
              <a:gd name="connsiteY3" fmla="*/ 206593 h 1314987"/>
              <a:gd name="connsiteX4" fmla="*/ 3094318 w 3620955"/>
              <a:gd name="connsiteY4" fmla="*/ 562976 h 1314987"/>
              <a:gd name="connsiteX5" fmla="*/ 3086437 w 3620955"/>
              <a:gd name="connsiteY5" fmla="*/ 647513 h 1314987"/>
              <a:gd name="connsiteX6" fmla="*/ 3173145 w 3620955"/>
              <a:gd name="connsiteY6" fmla="*/ 633231 h 1314987"/>
              <a:gd name="connsiteX7" fmla="*/ 3341310 w 3620955"/>
              <a:gd name="connsiteY7" fmla="*/ 633231 h 1314987"/>
              <a:gd name="connsiteX8" fmla="*/ 3336055 w 3620955"/>
              <a:gd name="connsiteY8" fmla="*/ 782984 h 1314987"/>
              <a:gd name="connsiteX9" fmla="*/ 3551519 w 3620955"/>
              <a:gd name="connsiteY9" fmla="*/ 883624 h 1314987"/>
              <a:gd name="connsiteX10" fmla="*/ 3548891 w 3620955"/>
              <a:gd name="connsiteY10" fmla="*/ 894051 h 1314987"/>
              <a:gd name="connsiteX11" fmla="*/ 3473338 w 3620955"/>
              <a:gd name="connsiteY11" fmla="*/ 898858 h 1314987"/>
              <a:gd name="connsiteX12" fmla="*/ 3541008 w 3620955"/>
              <a:gd name="connsiteY12" fmla="*/ 896926 h 1314987"/>
              <a:gd name="connsiteX13" fmla="*/ 3543633 w 3620955"/>
              <a:gd name="connsiteY13" fmla="*/ 894090 h 1314987"/>
              <a:gd name="connsiteX14" fmla="*/ 3406999 w 3620955"/>
              <a:gd name="connsiteY14" fmla="*/ 884429 h 1314987"/>
              <a:gd name="connsiteX15" fmla="*/ 3416930 w 3620955"/>
              <a:gd name="connsiteY15" fmla="*/ 884304 h 1314987"/>
              <a:gd name="connsiteX16" fmla="*/ 3494367 w 3620955"/>
              <a:gd name="connsiteY16" fmla="*/ 887146 h 1314987"/>
              <a:gd name="connsiteX17" fmla="*/ 3494367 w 3620955"/>
              <a:gd name="connsiteY17" fmla="*/ 878390 h 1314987"/>
              <a:gd name="connsiteX18" fmla="*/ 3428805 w 3620955"/>
              <a:gd name="connsiteY18" fmla="*/ 837606 h 1314987"/>
              <a:gd name="connsiteX19" fmla="*/ 3575268 w 3620955"/>
              <a:gd name="connsiteY19" fmla="*/ 891581 h 1314987"/>
              <a:gd name="connsiteX20" fmla="*/ 3559399 w 3620955"/>
              <a:gd name="connsiteY20" fmla="*/ 894090 h 1314987"/>
              <a:gd name="connsiteX21" fmla="*/ 3467433 w 3620955"/>
              <a:gd name="connsiteY21" fmla="*/ 884429 h 1314987"/>
              <a:gd name="connsiteX22" fmla="*/ 3575164 w 3620955"/>
              <a:gd name="connsiteY22" fmla="*/ 894090 h 1314987"/>
              <a:gd name="connsiteX23" fmla="*/ 3590931 w 3620955"/>
              <a:gd name="connsiteY23" fmla="*/ 1024520 h 1314987"/>
              <a:gd name="connsiteX24" fmla="*/ 3556774 w 3620955"/>
              <a:gd name="connsiteY24" fmla="*/ 1177109 h 1314987"/>
              <a:gd name="connsiteX25" fmla="*/ 2426912 w 3620955"/>
              <a:gd name="connsiteY25" fmla="*/ 1241187 h 1314987"/>
              <a:gd name="connsiteX26" fmla="*/ 2437419 w 3620955"/>
              <a:gd name="connsiteY26" fmla="*/ 1179104 h 1314987"/>
              <a:gd name="connsiteX27" fmla="*/ 2421654 w 3620955"/>
              <a:gd name="connsiteY27" fmla="*/ 1217750 h 1314987"/>
              <a:gd name="connsiteX28" fmla="*/ 2250864 w 3620955"/>
              <a:gd name="connsiteY28" fmla="*/ 1195794 h 1314987"/>
              <a:gd name="connsiteX29" fmla="*/ 1670167 w 3620955"/>
              <a:gd name="connsiteY29" fmla="*/ 1193596 h 1314987"/>
              <a:gd name="connsiteX30" fmla="*/ 1386387 w 3620955"/>
              <a:gd name="connsiteY30" fmla="*/ 1168987 h 1314987"/>
              <a:gd name="connsiteX31" fmla="*/ 1134139 w 3620955"/>
              <a:gd name="connsiteY31" fmla="*/ 1166467 h 1314987"/>
              <a:gd name="connsiteX32" fmla="*/ 863498 w 3620955"/>
              <a:gd name="connsiteY32" fmla="*/ 1127537 h 1314987"/>
              <a:gd name="connsiteX33" fmla="*/ 766275 w 3620955"/>
              <a:gd name="connsiteY33" fmla="*/ 1137237 h 1314987"/>
              <a:gd name="connsiteX34" fmla="*/ 917612 w 3620955"/>
              <a:gd name="connsiteY34" fmla="*/ 1117914 h 1314987"/>
              <a:gd name="connsiteX35" fmla="*/ 690076 w 3620955"/>
              <a:gd name="connsiteY35" fmla="*/ 1160186 h 1314987"/>
              <a:gd name="connsiteX36" fmla="*/ 521909 w 3620955"/>
              <a:gd name="connsiteY36" fmla="*/ 1097588 h 1314987"/>
              <a:gd name="connsiteX37" fmla="*/ 393160 w 3620955"/>
              <a:gd name="connsiteY37" fmla="*/ 827148 h 1314987"/>
              <a:gd name="connsiteX38" fmla="*/ 393161 w 3620955"/>
              <a:gd name="connsiteY38" fmla="*/ 821664 h 1314987"/>
              <a:gd name="connsiteX39" fmla="*/ 323781 w 3620955"/>
              <a:gd name="connsiteY39" fmla="*/ 634316 h 1314987"/>
              <a:gd name="connsiteX40" fmla="*/ 329206 w 3620955"/>
              <a:gd name="connsiteY40" fmla="*/ 634018 h 1314987"/>
              <a:gd name="connsiteX41" fmla="*/ 342226 w 3620955"/>
              <a:gd name="connsiteY41" fmla="*/ 623447 h 1314987"/>
              <a:gd name="connsiteX42" fmla="*/ 384778 w 3620955"/>
              <a:gd name="connsiteY42" fmla="*/ 701790 h 1314987"/>
              <a:gd name="connsiteX43" fmla="*/ 291228 w 3620955"/>
              <a:gd name="connsiteY43" fmla="*/ 549448 h 1314987"/>
              <a:gd name="connsiteX44" fmla="*/ 196122 w 3620955"/>
              <a:gd name="connsiteY44" fmla="*/ 413852 h 1314987"/>
              <a:gd name="connsiteX45" fmla="*/ 174040 w 3620955"/>
              <a:gd name="connsiteY45" fmla="*/ 401450 h 1314987"/>
              <a:gd name="connsiteX46" fmla="*/ 213102 w 3620955"/>
              <a:gd name="connsiteY46" fmla="*/ 401450 h 1314987"/>
              <a:gd name="connsiteX47" fmla="*/ 270611 w 3620955"/>
              <a:gd name="connsiteY47" fmla="*/ 422593 h 1314987"/>
              <a:gd name="connsiteX48" fmla="*/ 257591 w 3620955"/>
              <a:gd name="connsiteY48" fmla="*/ 401450 h 1314987"/>
              <a:gd name="connsiteX49" fmla="*/ 19958 w 3620955"/>
              <a:gd name="connsiteY49" fmla="*/ 108977 h 1314987"/>
              <a:gd name="connsiteX50" fmla="*/ 137843 w 3620955"/>
              <a:gd name="connsiteY50" fmla="*/ 101006 h 1314987"/>
              <a:gd name="connsiteX51" fmla="*/ 308523 w 3620955"/>
              <a:gd name="connsiteY51" fmla="*/ 94591 h 1314987"/>
              <a:gd name="connsiteX52" fmla="*/ 1031693 w 3620955"/>
              <a:gd name="connsiteY52" fmla="*/ 74246 h 1314987"/>
              <a:gd name="connsiteX53" fmla="*/ 1225406 w 3620955"/>
              <a:gd name="connsiteY53" fmla="*/ 7883 h 1314987"/>
              <a:gd name="connsiteX54" fmla="*/ 1780525 w 3620955"/>
              <a:gd name="connsiteY54" fmla="*/ 26948 h 1314987"/>
              <a:gd name="connsiteX55" fmla="*/ 2001243 w 3620955"/>
              <a:gd name="connsiteY55" fmla="*/ 90010 h 1314987"/>
              <a:gd name="connsiteX0" fmla="*/ 2096004 w 3715716"/>
              <a:gd name="connsiteY0" fmla="*/ 90010 h 1314987"/>
              <a:gd name="connsiteX1" fmla="*/ 2206362 w 3715716"/>
              <a:gd name="connsiteY1" fmla="*/ 105776 h 1314987"/>
              <a:gd name="connsiteX2" fmla="*/ 2348252 w 3715716"/>
              <a:gd name="connsiteY2" fmla="*/ 184603 h 1314987"/>
              <a:gd name="connsiteX3" fmla="*/ 2844835 w 3715716"/>
              <a:gd name="connsiteY3" fmla="*/ 206593 h 1314987"/>
              <a:gd name="connsiteX4" fmla="*/ 3189079 w 3715716"/>
              <a:gd name="connsiteY4" fmla="*/ 562976 h 1314987"/>
              <a:gd name="connsiteX5" fmla="*/ 3181198 w 3715716"/>
              <a:gd name="connsiteY5" fmla="*/ 647513 h 1314987"/>
              <a:gd name="connsiteX6" fmla="*/ 3267906 w 3715716"/>
              <a:gd name="connsiteY6" fmla="*/ 633231 h 1314987"/>
              <a:gd name="connsiteX7" fmla="*/ 3436071 w 3715716"/>
              <a:gd name="connsiteY7" fmla="*/ 633231 h 1314987"/>
              <a:gd name="connsiteX8" fmla="*/ 3430816 w 3715716"/>
              <a:gd name="connsiteY8" fmla="*/ 782984 h 1314987"/>
              <a:gd name="connsiteX9" fmla="*/ 3646280 w 3715716"/>
              <a:gd name="connsiteY9" fmla="*/ 883624 h 1314987"/>
              <a:gd name="connsiteX10" fmla="*/ 3643652 w 3715716"/>
              <a:gd name="connsiteY10" fmla="*/ 894051 h 1314987"/>
              <a:gd name="connsiteX11" fmla="*/ 3568099 w 3715716"/>
              <a:gd name="connsiteY11" fmla="*/ 898858 h 1314987"/>
              <a:gd name="connsiteX12" fmla="*/ 3635769 w 3715716"/>
              <a:gd name="connsiteY12" fmla="*/ 896926 h 1314987"/>
              <a:gd name="connsiteX13" fmla="*/ 3638394 w 3715716"/>
              <a:gd name="connsiteY13" fmla="*/ 894090 h 1314987"/>
              <a:gd name="connsiteX14" fmla="*/ 3501760 w 3715716"/>
              <a:gd name="connsiteY14" fmla="*/ 884429 h 1314987"/>
              <a:gd name="connsiteX15" fmla="*/ 3511691 w 3715716"/>
              <a:gd name="connsiteY15" fmla="*/ 884304 h 1314987"/>
              <a:gd name="connsiteX16" fmla="*/ 3589128 w 3715716"/>
              <a:gd name="connsiteY16" fmla="*/ 887146 h 1314987"/>
              <a:gd name="connsiteX17" fmla="*/ 3589128 w 3715716"/>
              <a:gd name="connsiteY17" fmla="*/ 878390 h 1314987"/>
              <a:gd name="connsiteX18" fmla="*/ 3523566 w 3715716"/>
              <a:gd name="connsiteY18" fmla="*/ 837606 h 1314987"/>
              <a:gd name="connsiteX19" fmla="*/ 3670029 w 3715716"/>
              <a:gd name="connsiteY19" fmla="*/ 891581 h 1314987"/>
              <a:gd name="connsiteX20" fmla="*/ 3654160 w 3715716"/>
              <a:gd name="connsiteY20" fmla="*/ 894090 h 1314987"/>
              <a:gd name="connsiteX21" fmla="*/ 3562194 w 3715716"/>
              <a:gd name="connsiteY21" fmla="*/ 884429 h 1314987"/>
              <a:gd name="connsiteX22" fmla="*/ 3669925 w 3715716"/>
              <a:gd name="connsiteY22" fmla="*/ 894090 h 1314987"/>
              <a:gd name="connsiteX23" fmla="*/ 3685692 w 3715716"/>
              <a:gd name="connsiteY23" fmla="*/ 1024520 h 1314987"/>
              <a:gd name="connsiteX24" fmla="*/ 3651535 w 3715716"/>
              <a:gd name="connsiteY24" fmla="*/ 1177109 h 1314987"/>
              <a:gd name="connsiteX25" fmla="*/ 2521673 w 3715716"/>
              <a:gd name="connsiteY25" fmla="*/ 1241187 h 1314987"/>
              <a:gd name="connsiteX26" fmla="*/ 2532180 w 3715716"/>
              <a:gd name="connsiteY26" fmla="*/ 1179104 h 1314987"/>
              <a:gd name="connsiteX27" fmla="*/ 2516415 w 3715716"/>
              <a:gd name="connsiteY27" fmla="*/ 1217750 h 1314987"/>
              <a:gd name="connsiteX28" fmla="*/ 2345625 w 3715716"/>
              <a:gd name="connsiteY28" fmla="*/ 1195794 h 1314987"/>
              <a:gd name="connsiteX29" fmla="*/ 1764928 w 3715716"/>
              <a:gd name="connsiteY29" fmla="*/ 1193596 h 1314987"/>
              <a:gd name="connsiteX30" fmla="*/ 1481148 w 3715716"/>
              <a:gd name="connsiteY30" fmla="*/ 1168987 h 1314987"/>
              <a:gd name="connsiteX31" fmla="*/ 1228900 w 3715716"/>
              <a:gd name="connsiteY31" fmla="*/ 1166467 h 1314987"/>
              <a:gd name="connsiteX32" fmla="*/ 958259 w 3715716"/>
              <a:gd name="connsiteY32" fmla="*/ 1127537 h 1314987"/>
              <a:gd name="connsiteX33" fmla="*/ 861036 w 3715716"/>
              <a:gd name="connsiteY33" fmla="*/ 1137237 h 1314987"/>
              <a:gd name="connsiteX34" fmla="*/ 1012373 w 3715716"/>
              <a:gd name="connsiteY34" fmla="*/ 1117914 h 1314987"/>
              <a:gd name="connsiteX35" fmla="*/ 784837 w 3715716"/>
              <a:gd name="connsiteY35" fmla="*/ 1160186 h 1314987"/>
              <a:gd name="connsiteX36" fmla="*/ 616670 w 3715716"/>
              <a:gd name="connsiteY36" fmla="*/ 1097588 h 1314987"/>
              <a:gd name="connsiteX37" fmla="*/ 487921 w 3715716"/>
              <a:gd name="connsiteY37" fmla="*/ 827148 h 1314987"/>
              <a:gd name="connsiteX38" fmla="*/ 487922 w 3715716"/>
              <a:gd name="connsiteY38" fmla="*/ 821664 h 1314987"/>
              <a:gd name="connsiteX39" fmla="*/ 418542 w 3715716"/>
              <a:gd name="connsiteY39" fmla="*/ 634316 h 1314987"/>
              <a:gd name="connsiteX40" fmla="*/ 423967 w 3715716"/>
              <a:gd name="connsiteY40" fmla="*/ 634018 h 1314987"/>
              <a:gd name="connsiteX41" fmla="*/ 436987 w 3715716"/>
              <a:gd name="connsiteY41" fmla="*/ 623447 h 1314987"/>
              <a:gd name="connsiteX42" fmla="*/ 479539 w 3715716"/>
              <a:gd name="connsiteY42" fmla="*/ 701790 h 1314987"/>
              <a:gd name="connsiteX43" fmla="*/ 385989 w 3715716"/>
              <a:gd name="connsiteY43" fmla="*/ 549448 h 1314987"/>
              <a:gd name="connsiteX44" fmla="*/ 290883 w 3715716"/>
              <a:gd name="connsiteY44" fmla="*/ 413852 h 1314987"/>
              <a:gd name="connsiteX45" fmla="*/ 268801 w 3715716"/>
              <a:gd name="connsiteY45" fmla="*/ 401450 h 1314987"/>
              <a:gd name="connsiteX46" fmla="*/ 57210 w 3715716"/>
              <a:gd name="connsiteY46" fmla="*/ 401450 h 1314987"/>
              <a:gd name="connsiteX47" fmla="*/ 365372 w 3715716"/>
              <a:gd name="connsiteY47" fmla="*/ 422593 h 1314987"/>
              <a:gd name="connsiteX48" fmla="*/ 352352 w 3715716"/>
              <a:gd name="connsiteY48" fmla="*/ 401450 h 1314987"/>
              <a:gd name="connsiteX49" fmla="*/ 114719 w 3715716"/>
              <a:gd name="connsiteY49" fmla="*/ 108977 h 1314987"/>
              <a:gd name="connsiteX50" fmla="*/ 232604 w 3715716"/>
              <a:gd name="connsiteY50" fmla="*/ 101006 h 1314987"/>
              <a:gd name="connsiteX51" fmla="*/ 403284 w 3715716"/>
              <a:gd name="connsiteY51" fmla="*/ 94591 h 1314987"/>
              <a:gd name="connsiteX52" fmla="*/ 1126454 w 3715716"/>
              <a:gd name="connsiteY52" fmla="*/ 74246 h 1314987"/>
              <a:gd name="connsiteX53" fmla="*/ 1320167 w 3715716"/>
              <a:gd name="connsiteY53" fmla="*/ 7883 h 1314987"/>
              <a:gd name="connsiteX54" fmla="*/ 1875286 w 3715716"/>
              <a:gd name="connsiteY54" fmla="*/ 26948 h 1314987"/>
              <a:gd name="connsiteX55" fmla="*/ 2096004 w 3715716"/>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252527 w 3739343"/>
              <a:gd name="connsiteY31" fmla="*/ 1166467 h 1314987"/>
              <a:gd name="connsiteX32" fmla="*/ 981886 w 3739343"/>
              <a:gd name="connsiteY32" fmla="*/ 1127537 h 1314987"/>
              <a:gd name="connsiteX33" fmla="*/ 884663 w 3739343"/>
              <a:gd name="connsiteY33" fmla="*/ 1137237 h 1314987"/>
              <a:gd name="connsiteX34" fmla="*/ 1036000 w 3739343"/>
              <a:gd name="connsiteY34" fmla="*/ 1117914 h 1314987"/>
              <a:gd name="connsiteX35" fmla="*/ 808464 w 3739343"/>
              <a:gd name="connsiteY35" fmla="*/ 1160186 h 1314987"/>
              <a:gd name="connsiteX36" fmla="*/ 640297 w 3739343"/>
              <a:gd name="connsiteY36" fmla="*/ 1097588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80837 w 3739343"/>
              <a:gd name="connsiteY46" fmla="*/ 401450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252527 w 3739343"/>
              <a:gd name="connsiteY31" fmla="*/ 1166467 h 1314987"/>
              <a:gd name="connsiteX32" fmla="*/ 981886 w 3739343"/>
              <a:gd name="connsiteY32" fmla="*/ 1127537 h 1314987"/>
              <a:gd name="connsiteX33" fmla="*/ 884663 w 3739343"/>
              <a:gd name="connsiteY33" fmla="*/ 1137237 h 1314987"/>
              <a:gd name="connsiteX34" fmla="*/ 1036000 w 3739343"/>
              <a:gd name="connsiteY34" fmla="*/ 1117914 h 1314987"/>
              <a:gd name="connsiteX35" fmla="*/ 808464 w 3739343"/>
              <a:gd name="connsiteY35" fmla="*/ 1160186 h 1314987"/>
              <a:gd name="connsiteX36" fmla="*/ 640297 w 3739343"/>
              <a:gd name="connsiteY36" fmla="*/ 1097588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252527 w 3739343"/>
              <a:gd name="connsiteY31" fmla="*/ 1166467 h 1314987"/>
              <a:gd name="connsiteX32" fmla="*/ 981886 w 3739343"/>
              <a:gd name="connsiteY32" fmla="*/ 1127537 h 1314987"/>
              <a:gd name="connsiteX33" fmla="*/ 884663 w 3739343"/>
              <a:gd name="connsiteY33" fmla="*/ 1137237 h 1314987"/>
              <a:gd name="connsiteX34" fmla="*/ 1036000 w 3739343"/>
              <a:gd name="connsiteY34" fmla="*/ 1117914 h 1314987"/>
              <a:gd name="connsiteX35" fmla="*/ 808464 w 3739343"/>
              <a:gd name="connsiteY35" fmla="*/ 1160186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252527 w 3739343"/>
              <a:gd name="connsiteY31" fmla="*/ 1166467 h 1314987"/>
              <a:gd name="connsiteX32" fmla="*/ 981886 w 3739343"/>
              <a:gd name="connsiteY32" fmla="*/ 1127537 h 1314987"/>
              <a:gd name="connsiteX33" fmla="*/ 884663 w 3739343"/>
              <a:gd name="connsiteY33" fmla="*/ 1137237 h 1314987"/>
              <a:gd name="connsiteX34" fmla="*/ 1036000 w 3739343"/>
              <a:gd name="connsiteY34" fmla="*/ 1117914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252527 w 3739343"/>
              <a:gd name="connsiteY31" fmla="*/ 1166467 h 1314987"/>
              <a:gd name="connsiteX32" fmla="*/ 981886 w 3739343"/>
              <a:gd name="connsiteY32" fmla="*/ 1127537 h 1314987"/>
              <a:gd name="connsiteX33" fmla="*/ 1135316 w 3739343"/>
              <a:gd name="connsiteY33" fmla="*/ 933740 h 1314987"/>
              <a:gd name="connsiteX34" fmla="*/ 1036000 w 3739343"/>
              <a:gd name="connsiteY34" fmla="*/ 1117914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252527 w 3739343"/>
              <a:gd name="connsiteY31" fmla="*/ 1166467 h 1314987"/>
              <a:gd name="connsiteX32" fmla="*/ 1232539 w 3739343"/>
              <a:gd name="connsiteY32" fmla="*/ 1059704 h 1314987"/>
              <a:gd name="connsiteX33" fmla="*/ 1135316 w 3739343"/>
              <a:gd name="connsiteY33" fmla="*/ 933740 h 1314987"/>
              <a:gd name="connsiteX34" fmla="*/ 1036000 w 3739343"/>
              <a:gd name="connsiteY34" fmla="*/ 1117914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252527 w 3739343"/>
              <a:gd name="connsiteY31" fmla="*/ 1166467 h 1314987"/>
              <a:gd name="connsiteX32" fmla="*/ 1232539 w 3739343"/>
              <a:gd name="connsiteY32" fmla="*/ 1059704 h 1314987"/>
              <a:gd name="connsiteX33" fmla="*/ 1135316 w 3739343"/>
              <a:gd name="connsiteY33" fmla="*/ 933740 h 1314987"/>
              <a:gd name="connsiteX34" fmla="*/ 1036000 w 3739343"/>
              <a:gd name="connsiteY34" fmla="*/ 1117914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252527 w 3739343"/>
              <a:gd name="connsiteY31" fmla="*/ 1166467 h 1314987"/>
              <a:gd name="connsiteX32" fmla="*/ 1232539 w 3739343"/>
              <a:gd name="connsiteY32" fmla="*/ 1059704 h 1314987"/>
              <a:gd name="connsiteX33" fmla="*/ 1135316 w 3739343"/>
              <a:gd name="connsiteY33" fmla="*/ 933740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252527 w 3739343"/>
              <a:gd name="connsiteY31" fmla="*/ 1166467 h 1314987"/>
              <a:gd name="connsiteX32" fmla="*/ 1232539 w 3739343"/>
              <a:gd name="connsiteY32" fmla="*/ 1059704 h 1314987"/>
              <a:gd name="connsiteX33" fmla="*/ 1135316 w 3739343"/>
              <a:gd name="connsiteY33" fmla="*/ 933740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252527 w 3739343"/>
              <a:gd name="connsiteY31" fmla="*/ 1166467 h 1314987"/>
              <a:gd name="connsiteX32" fmla="*/ 1483193 w 3739343"/>
              <a:gd name="connsiteY32" fmla="*/ 1059704 h 1314987"/>
              <a:gd name="connsiteX33" fmla="*/ 1135316 w 3739343"/>
              <a:gd name="connsiteY33" fmla="*/ 933740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586731 w 3739343"/>
              <a:gd name="connsiteY31" fmla="*/ 962969 h 1314987"/>
              <a:gd name="connsiteX32" fmla="*/ 1483193 w 3739343"/>
              <a:gd name="connsiteY32" fmla="*/ 1059704 h 1314987"/>
              <a:gd name="connsiteX33" fmla="*/ 1135316 w 3739343"/>
              <a:gd name="connsiteY33" fmla="*/ 933740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586731 w 3739343"/>
              <a:gd name="connsiteY31" fmla="*/ 962969 h 1314987"/>
              <a:gd name="connsiteX32" fmla="*/ 1483193 w 3739343"/>
              <a:gd name="connsiteY32" fmla="*/ 1059704 h 1314987"/>
              <a:gd name="connsiteX33" fmla="*/ 1135316 w 3739343"/>
              <a:gd name="connsiteY33" fmla="*/ 933740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586731 w 3739343"/>
              <a:gd name="connsiteY31" fmla="*/ 962969 h 1314987"/>
              <a:gd name="connsiteX32" fmla="*/ 1483193 w 3739343"/>
              <a:gd name="connsiteY32" fmla="*/ 1059704 h 1314987"/>
              <a:gd name="connsiteX33" fmla="*/ 1135316 w 3739343"/>
              <a:gd name="connsiteY33" fmla="*/ 1001572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504775 w 3739343"/>
              <a:gd name="connsiteY30" fmla="*/ 1168987 h 1314987"/>
              <a:gd name="connsiteX31" fmla="*/ 1586731 w 3739343"/>
              <a:gd name="connsiteY31" fmla="*/ 962969 h 1314987"/>
              <a:gd name="connsiteX32" fmla="*/ 1483193 w 3739343"/>
              <a:gd name="connsiteY32" fmla="*/ 1059704 h 1314987"/>
              <a:gd name="connsiteX33" fmla="*/ 1135316 w 3739343"/>
              <a:gd name="connsiteY33" fmla="*/ 1001572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922531 w 3739343"/>
              <a:gd name="connsiteY30" fmla="*/ 965489 h 1314987"/>
              <a:gd name="connsiteX31" fmla="*/ 1586731 w 3739343"/>
              <a:gd name="connsiteY31" fmla="*/ 962969 h 1314987"/>
              <a:gd name="connsiteX32" fmla="*/ 1483193 w 3739343"/>
              <a:gd name="connsiteY32" fmla="*/ 1059704 h 1314987"/>
              <a:gd name="connsiteX33" fmla="*/ 1135316 w 3739343"/>
              <a:gd name="connsiteY33" fmla="*/ 1001572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922531 w 3739343"/>
              <a:gd name="connsiteY30" fmla="*/ 965489 h 1314987"/>
              <a:gd name="connsiteX31" fmla="*/ 1586731 w 3739343"/>
              <a:gd name="connsiteY31" fmla="*/ 962969 h 1314987"/>
              <a:gd name="connsiteX32" fmla="*/ 1483194 w 3739343"/>
              <a:gd name="connsiteY32" fmla="*/ 1059704 h 1314987"/>
              <a:gd name="connsiteX33" fmla="*/ 1135316 w 3739343"/>
              <a:gd name="connsiteY33" fmla="*/ 1001572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922531 w 3739343"/>
              <a:gd name="connsiteY30" fmla="*/ 965489 h 1314987"/>
              <a:gd name="connsiteX31" fmla="*/ 1586731 w 3739343"/>
              <a:gd name="connsiteY31" fmla="*/ 962969 h 1314987"/>
              <a:gd name="connsiteX32" fmla="*/ 1483194 w 3739343"/>
              <a:gd name="connsiteY32" fmla="*/ 1059704 h 1314987"/>
              <a:gd name="connsiteX33" fmla="*/ 1135316 w 3739343"/>
              <a:gd name="connsiteY33" fmla="*/ 1001572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1788555 w 3739343"/>
              <a:gd name="connsiteY29" fmla="*/ 1193596 h 1314987"/>
              <a:gd name="connsiteX30" fmla="*/ 1922531 w 3739343"/>
              <a:gd name="connsiteY30" fmla="*/ 965489 h 1314987"/>
              <a:gd name="connsiteX31" fmla="*/ 1586731 w 3739343"/>
              <a:gd name="connsiteY31" fmla="*/ 962969 h 1314987"/>
              <a:gd name="connsiteX32" fmla="*/ 1316092 w 3739343"/>
              <a:gd name="connsiteY32" fmla="*/ 1059704 h 1314987"/>
              <a:gd name="connsiteX33" fmla="*/ 1135316 w 3739343"/>
              <a:gd name="connsiteY33" fmla="*/ 1001572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369252 w 3739343"/>
              <a:gd name="connsiteY28" fmla="*/ 1195794 h 1314987"/>
              <a:gd name="connsiteX29" fmla="*/ 2206311 w 3739343"/>
              <a:gd name="connsiteY29" fmla="*/ 922266 h 1314987"/>
              <a:gd name="connsiteX30" fmla="*/ 1922531 w 3739343"/>
              <a:gd name="connsiteY30" fmla="*/ 965489 h 1314987"/>
              <a:gd name="connsiteX31" fmla="*/ 1586731 w 3739343"/>
              <a:gd name="connsiteY31" fmla="*/ 962969 h 1314987"/>
              <a:gd name="connsiteX32" fmla="*/ 1316092 w 3739343"/>
              <a:gd name="connsiteY32" fmla="*/ 1059704 h 1314987"/>
              <a:gd name="connsiteX33" fmla="*/ 1135316 w 3739343"/>
              <a:gd name="connsiteY33" fmla="*/ 1001572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314987"/>
              <a:gd name="connsiteX1" fmla="*/ 2229989 w 3739343"/>
              <a:gd name="connsiteY1" fmla="*/ 105776 h 1314987"/>
              <a:gd name="connsiteX2" fmla="*/ 2371879 w 3739343"/>
              <a:gd name="connsiteY2" fmla="*/ 184603 h 1314987"/>
              <a:gd name="connsiteX3" fmla="*/ 2868462 w 3739343"/>
              <a:gd name="connsiteY3" fmla="*/ 206593 h 1314987"/>
              <a:gd name="connsiteX4" fmla="*/ 3212706 w 3739343"/>
              <a:gd name="connsiteY4" fmla="*/ 562976 h 1314987"/>
              <a:gd name="connsiteX5" fmla="*/ 3204825 w 3739343"/>
              <a:gd name="connsiteY5" fmla="*/ 647513 h 1314987"/>
              <a:gd name="connsiteX6" fmla="*/ 3291533 w 3739343"/>
              <a:gd name="connsiteY6" fmla="*/ 633231 h 1314987"/>
              <a:gd name="connsiteX7" fmla="*/ 3459698 w 3739343"/>
              <a:gd name="connsiteY7" fmla="*/ 633231 h 1314987"/>
              <a:gd name="connsiteX8" fmla="*/ 3454443 w 3739343"/>
              <a:gd name="connsiteY8" fmla="*/ 782984 h 1314987"/>
              <a:gd name="connsiteX9" fmla="*/ 3669907 w 3739343"/>
              <a:gd name="connsiteY9" fmla="*/ 883624 h 1314987"/>
              <a:gd name="connsiteX10" fmla="*/ 3667279 w 3739343"/>
              <a:gd name="connsiteY10" fmla="*/ 894051 h 1314987"/>
              <a:gd name="connsiteX11" fmla="*/ 3591726 w 3739343"/>
              <a:gd name="connsiteY11" fmla="*/ 898858 h 1314987"/>
              <a:gd name="connsiteX12" fmla="*/ 3659396 w 3739343"/>
              <a:gd name="connsiteY12" fmla="*/ 896926 h 1314987"/>
              <a:gd name="connsiteX13" fmla="*/ 3662021 w 3739343"/>
              <a:gd name="connsiteY13" fmla="*/ 894090 h 1314987"/>
              <a:gd name="connsiteX14" fmla="*/ 3525387 w 3739343"/>
              <a:gd name="connsiteY14" fmla="*/ 884429 h 1314987"/>
              <a:gd name="connsiteX15" fmla="*/ 3535318 w 3739343"/>
              <a:gd name="connsiteY15" fmla="*/ 884304 h 1314987"/>
              <a:gd name="connsiteX16" fmla="*/ 3612755 w 3739343"/>
              <a:gd name="connsiteY16" fmla="*/ 887146 h 1314987"/>
              <a:gd name="connsiteX17" fmla="*/ 3612755 w 3739343"/>
              <a:gd name="connsiteY17" fmla="*/ 878390 h 1314987"/>
              <a:gd name="connsiteX18" fmla="*/ 3547193 w 3739343"/>
              <a:gd name="connsiteY18" fmla="*/ 837606 h 1314987"/>
              <a:gd name="connsiteX19" fmla="*/ 3693656 w 3739343"/>
              <a:gd name="connsiteY19" fmla="*/ 891581 h 1314987"/>
              <a:gd name="connsiteX20" fmla="*/ 3677787 w 3739343"/>
              <a:gd name="connsiteY20" fmla="*/ 894090 h 1314987"/>
              <a:gd name="connsiteX21" fmla="*/ 3585821 w 3739343"/>
              <a:gd name="connsiteY21" fmla="*/ 884429 h 1314987"/>
              <a:gd name="connsiteX22" fmla="*/ 3693552 w 3739343"/>
              <a:gd name="connsiteY22" fmla="*/ 894090 h 1314987"/>
              <a:gd name="connsiteX23" fmla="*/ 3709319 w 3739343"/>
              <a:gd name="connsiteY23" fmla="*/ 1024520 h 1314987"/>
              <a:gd name="connsiteX24" fmla="*/ 3675162 w 3739343"/>
              <a:gd name="connsiteY24" fmla="*/ 1177109 h 1314987"/>
              <a:gd name="connsiteX25" fmla="*/ 2545300 w 3739343"/>
              <a:gd name="connsiteY25" fmla="*/ 1241187 h 1314987"/>
              <a:gd name="connsiteX26" fmla="*/ 2555807 w 3739343"/>
              <a:gd name="connsiteY26" fmla="*/ 1179104 h 1314987"/>
              <a:gd name="connsiteX27" fmla="*/ 2540042 w 3739343"/>
              <a:gd name="connsiteY27" fmla="*/ 1217750 h 1314987"/>
              <a:gd name="connsiteX28" fmla="*/ 2536355 w 3739343"/>
              <a:gd name="connsiteY28" fmla="*/ 924464 h 1314987"/>
              <a:gd name="connsiteX29" fmla="*/ 2206311 w 3739343"/>
              <a:gd name="connsiteY29" fmla="*/ 922266 h 1314987"/>
              <a:gd name="connsiteX30" fmla="*/ 1922531 w 3739343"/>
              <a:gd name="connsiteY30" fmla="*/ 965489 h 1314987"/>
              <a:gd name="connsiteX31" fmla="*/ 1586731 w 3739343"/>
              <a:gd name="connsiteY31" fmla="*/ 962969 h 1314987"/>
              <a:gd name="connsiteX32" fmla="*/ 1316092 w 3739343"/>
              <a:gd name="connsiteY32" fmla="*/ 1059704 h 1314987"/>
              <a:gd name="connsiteX33" fmla="*/ 1135316 w 3739343"/>
              <a:gd name="connsiteY33" fmla="*/ 1001572 h 1314987"/>
              <a:gd name="connsiteX34" fmla="*/ 952449 w 3739343"/>
              <a:gd name="connsiteY34" fmla="*/ 982249 h 1314987"/>
              <a:gd name="connsiteX35" fmla="*/ 808465 w 3739343"/>
              <a:gd name="connsiteY35" fmla="*/ 1024521 h 1314987"/>
              <a:gd name="connsiteX36" fmla="*/ 640298 w 3739343"/>
              <a:gd name="connsiteY36" fmla="*/ 961923 h 1314987"/>
              <a:gd name="connsiteX37" fmla="*/ 511548 w 3739343"/>
              <a:gd name="connsiteY37" fmla="*/ 827148 h 1314987"/>
              <a:gd name="connsiteX38" fmla="*/ 511549 w 3739343"/>
              <a:gd name="connsiteY38" fmla="*/ 821664 h 1314987"/>
              <a:gd name="connsiteX39" fmla="*/ 442169 w 3739343"/>
              <a:gd name="connsiteY39" fmla="*/ 634316 h 1314987"/>
              <a:gd name="connsiteX40" fmla="*/ 447594 w 3739343"/>
              <a:gd name="connsiteY40" fmla="*/ 634018 h 1314987"/>
              <a:gd name="connsiteX41" fmla="*/ 460614 w 3739343"/>
              <a:gd name="connsiteY41" fmla="*/ 623447 h 1314987"/>
              <a:gd name="connsiteX42" fmla="*/ 503166 w 3739343"/>
              <a:gd name="connsiteY42" fmla="*/ 701790 h 1314987"/>
              <a:gd name="connsiteX43" fmla="*/ 409616 w 3739343"/>
              <a:gd name="connsiteY43" fmla="*/ 549448 h 1314987"/>
              <a:gd name="connsiteX44" fmla="*/ 314510 w 3739343"/>
              <a:gd name="connsiteY44" fmla="*/ 413852 h 1314987"/>
              <a:gd name="connsiteX45" fmla="*/ 292428 w 3739343"/>
              <a:gd name="connsiteY45" fmla="*/ 401450 h 1314987"/>
              <a:gd name="connsiteX46" fmla="*/ 331491 w 3739343"/>
              <a:gd name="connsiteY46" fmla="*/ 469283 h 1314987"/>
              <a:gd name="connsiteX47" fmla="*/ 388999 w 3739343"/>
              <a:gd name="connsiteY47" fmla="*/ 422593 h 1314987"/>
              <a:gd name="connsiteX48" fmla="*/ 41775 w 3739343"/>
              <a:gd name="connsiteY48" fmla="*/ 265785 h 1314987"/>
              <a:gd name="connsiteX49" fmla="*/ 138346 w 3739343"/>
              <a:gd name="connsiteY49" fmla="*/ 108977 h 1314987"/>
              <a:gd name="connsiteX50" fmla="*/ 256231 w 3739343"/>
              <a:gd name="connsiteY50" fmla="*/ 101006 h 1314987"/>
              <a:gd name="connsiteX51" fmla="*/ 426911 w 3739343"/>
              <a:gd name="connsiteY51" fmla="*/ 94591 h 1314987"/>
              <a:gd name="connsiteX52" fmla="*/ 1150081 w 3739343"/>
              <a:gd name="connsiteY52" fmla="*/ 74246 h 1314987"/>
              <a:gd name="connsiteX53" fmla="*/ 1343794 w 3739343"/>
              <a:gd name="connsiteY53" fmla="*/ 7883 h 1314987"/>
              <a:gd name="connsiteX54" fmla="*/ 1898913 w 3739343"/>
              <a:gd name="connsiteY54" fmla="*/ 26948 h 1314987"/>
              <a:gd name="connsiteX55" fmla="*/ 2119631 w 3739343"/>
              <a:gd name="connsiteY55" fmla="*/ 90010 h 1314987"/>
              <a:gd name="connsiteX0" fmla="*/ 2119631 w 3739343"/>
              <a:gd name="connsiteY0" fmla="*/ 90010 h 1241187"/>
              <a:gd name="connsiteX1" fmla="*/ 2229989 w 3739343"/>
              <a:gd name="connsiteY1" fmla="*/ 105776 h 1241187"/>
              <a:gd name="connsiteX2" fmla="*/ 2371879 w 3739343"/>
              <a:gd name="connsiteY2" fmla="*/ 184603 h 1241187"/>
              <a:gd name="connsiteX3" fmla="*/ 2868462 w 3739343"/>
              <a:gd name="connsiteY3" fmla="*/ 206593 h 1241187"/>
              <a:gd name="connsiteX4" fmla="*/ 3212706 w 3739343"/>
              <a:gd name="connsiteY4" fmla="*/ 562976 h 1241187"/>
              <a:gd name="connsiteX5" fmla="*/ 3204825 w 3739343"/>
              <a:gd name="connsiteY5" fmla="*/ 647513 h 1241187"/>
              <a:gd name="connsiteX6" fmla="*/ 3291533 w 3739343"/>
              <a:gd name="connsiteY6" fmla="*/ 633231 h 1241187"/>
              <a:gd name="connsiteX7" fmla="*/ 3459698 w 3739343"/>
              <a:gd name="connsiteY7" fmla="*/ 633231 h 1241187"/>
              <a:gd name="connsiteX8" fmla="*/ 3454443 w 3739343"/>
              <a:gd name="connsiteY8" fmla="*/ 782984 h 1241187"/>
              <a:gd name="connsiteX9" fmla="*/ 3669907 w 3739343"/>
              <a:gd name="connsiteY9" fmla="*/ 883624 h 1241187"/>
              <a:gd name="connsiteX10" fmla="*/ 3667279 w 3739343"/>
              <a:gd name="connsiteY10" fmla="*/ 894051 h 1241187"/>
              <a:gd name="connsiteX11" fmla="*/ 3591726 w 3739343"/>
              <a:gd name="connsiteY11" fmla="*/ 898858 h 1241187"/>
              <a:gd name="connsiteX12" fmla="*/ 3659396 w 3739343"/>
              <a:gd name="connsiteY12" fmla="*/ 896926 h 1241187"/>
              <a:gd name="connsiteX13" fmla="*/ 3662021 w 3739343"/>
              <a:gd name="connsiteY13" fmla="*/ 894090 h 1241187"/>
              <a:gd name="connsiteX14" fmla="*/ 3525387 w 3739343"/>
              <a:gd name="connsiteY14" fmla="*/ 884429 h 1241187"/>
              <a:gd name="connsiteX15" fmla="*/ 3535318 w 3739343"/>
              <a:gd name="connsiteY15" fmla="*/ 884304 h 1241187"/>
              <a:gd name="connsiteX16" fmla="*/ 3612755 w 3739343"/>
              <a:gd name="connsiteY16" fmla="*/ 887146 h 1241187"/>
              <a:gd name="connsiteX17" fmla="*/ 3612755 w 3739343"/>
              <a:gd name="connsiteY17" fmla="*/ 878390 h 1241187"/>
              <a:gd name="connsiteX18" fmla="*/ 3547193 w 3739343"/>
              <a:gd name="connsiteY18" fmla="*/ 837606 h 1241187"/>
              <a:gd name="connsiteX19" fmla="*/ 3693656 w 3739343"/>
              <a:gd name="connsiteY19" fmla="*/ 891581 h 1241187"/>
              <a:gd name="connsiteX20" fmla="*/ 3677787 w 3739343"/>
              <a:gd name="connsiteY20" fmla="*/ 894090 h 1241187"/>
              <a:gd name="connsiteX21" fmla="*/ 3585821 w 3739343"/>
              <a:gd name="connsiteY21" fmla="*/ 884429 h 1241187"/>
              <a:gd name="connsiteX22" fmla="*/ 3693552 w 3739343"/>
              <a:gd name="connsiteY22" fmla="*/ 894090 h 1241187"/>
              <a:gd name="connsiteX23" fmla="*/ 3709319 w 3739343"/>
              <a:gd name="connsiteY23" fmla="*/ 1024520 h 1241187"/>
              <a:gd name="connsiteX24" fmla="*/ 3675162 w 3739343"/>
              <a:gd name="connsiteY24" fmla="*/ 1177109 h 1241187"/>
              <a:gd name="connsiteX25" fmla="*/ 2545300 w 3739343"/>
              <a:gd name="connsiteY25" fmla="*/ 1241187 h 1241187"/>
              <a:gd name="connsiteX26" fmla="*/ 2722909 w 3739343"/>
              <a:gd name="connsiteY26" fmla="*/ 907774 h 1241187"/>
              <a:gd name="connsiteX27" fmla="*/ 2540042 w 3739343"/>
              <a:gd name="connsiteY27" fmla="*/ 1217750 h 1241187"/>
              <a:gd name="connsiteX28" fmla="*/ 2536355 w 3739343"/>
              <a:gd name="connsiteY28" fmla="*/ 924464 h 1241187"/>
              <a:gd name="connsiteX29" fmla="*/ 2206311 w 3739343"/>
              <a:gd name="connsiteY29" fmla="*/ 922266 h 1241187"/>
              <a:gd name="connsiteX30" fmla="*/ 1922531 w 3739343"/>
              <a:gd name="connsiteY30" fmla="*/ 965489 h 1241187"/>
              <a:gd name="connsiteX31" fmla="*/ 1586731 w 3739343"/>
              <a:gd name="connsiteY31" fmla="*/ 962969 h 1241187"/>
              <a:gd name="connsiteX32" fmla="*/ 1316092 w 3739343"/>
              <a:gd name="connsiteY32" fmla="*/ 1059704 h 1241187"/>
              <a:gd name="connsiteX33" fmla="*/ 1135316 w 3739343"/>
              <a:gd name="connsiteY33" fmla="*/ 1001572 h 1241187"/>
              <a:gd name="connsiteX34" fmla="*/ 952449 w 3739343"/>
              <a:gd name="connsiteY34" fmla="*/ 982249 h 1241187"/>
              <a:gd name="connsiteX35" fmla="*/ 808465 w 3739343"/>
              <a:gd name="connsiteY35" fmla="*/ 1024521 h 1241187"/>
              <a:gd name="connsiteX36" fmla="*/ 640298 w 3739343"/>
              <a:gd name="connsiteY36" fmla="*/ 961923 h 1241187"/>
              <a:gd name="connsiteX37" fmla="*/ 511548 w 3739343"/>
              <a:gd name="connsiteY37" fmla="*/ 827148 h 1241187"/>
              <a:gd name="connsiteX38" fmla="*/ 511549 w 3739343"/>
              <a:gd name="connsiteY38" fmla="*/ 821664 h 1241187"/>
              <a:gd name="connsiteX39" fmla="*/ 442169 w 3739343"/>
              <a:gd name="connsiteY39" fmla="*/ 634316 h 1241187"/>
              <a:gd name="connsiteX40" fmla="*/ 447594 w 3739343"/>
              <a:gd name="connsiteY40" fmla="*/ 634018 h 1241187"/>
              <a:gd name="connsiteX41" fmla="*/ 460614 w 3739343"/>
              <a:gd name="connsiteY41" fmla="*/ 623447 h 1241187"/>
              <a:gd name="connsiteX42" fmla="*/ 503166 w 3739343"/>
              <a:gd name="connsiteY42" fmla="*/ 701790 h 1241187"/>
              <a:gd name="connsiteX43" fmla="*/ 409616 w 3739343"/>
              <a:gd name="connsiteY43" fmla="*/ 549448 h 1241187"/>
              <a:gd name="connsiteX44" fmla="*/ 314510 w 3739343"/>
              <a:gd name="connsiteY44" fmla="*/ 413852 h 1241187"/>
              <a:gd name="connsiteX45" fmla="*/ 292428 w 3739343"/>
              <a:gd name="connsiteY45" fmla="*/ 401450 h 1241187"/>
              <a:gd name="connsiteX46" fmla="*/ 331491 w 3739343"/>
              <a:gd name="connsiteY46" fmla="*/ 469283 h 1241187"/>
              <a:gd name="connsiteX47" fmla="*/ 388999 w 3739343"/>
              <a:gd name="connsiteY47" fmla="*/ 422593 h 1241187"/>
              <a:gd name="connsiteX48" fmla="*/ 41775 w 3739343"/>
              <a:gd name="connsiteY48" fmla="*/ 265785 h 1241187"/>
              <a:gd name="connsiteX49" fmla="*/ 138346 w 3739343"/>
              <a:gd name="connsiteY49" fmla="*/ 108977 h 1241187"/>
              <a:gd name="connsiteX50" fmla="*/ 256231 w 3739343"/>
              <a:gd name="connsiteY50" fmla="*/ 101006 h 1241187"/>
              <a:gd name="connsiteX51" fmla="*/ 426911 w 3739343"/>
              <a:gd name="connsiteY51" fmla="*/ 94591 h 1241187"/>
              <a:gd name="connsiteX52" fmla="*/ 1150081 w 3739343"/>
              <a:gd name="connsiteY52" fmla="*/ 74246 h 1241187"/>
              <a:gd name="connsiteX53" fmla="*/ 1343794 w 3739343"/>
              <a:gd name="connsiteY53" fmla="*/ 7883 h 1241187"/>
              <a:gd name="connsiteX54" fmla="*/ 1898913 w 3739343"/>
              <a:gd name="connsiteY54" fmla="*/ 26948 h 1241187"/>
              <a:gd name="connsiteX55" fmla="*/ 2119631 w 3739343"/>
              <a:gd name="connsiteY55" fmla="*/ 90010 h 1241187"/>
              <a:gd name="connsiteX0" fmla="*/ 2119631 w 3739343"/>
              <a:gd name="connsiteY0" fmla="*/ 90010 h 1241187"/>
              <a:gd name="connsiteX1" fmla="*/ 2229989 w 3739343"/>
              <a:gd name="connsiteY1" fmla="*/ 105776 h 1241187"/>
              <a:gd name="connsiteX2" fmla="*/ 2371879 w 3739343"/>
              <a:gd name="connsiteY2" fmla="*/ 184603 h 1241187"/>
              <a:gd name="connsiteX3" fmla="*/ 2868462 w 3739343"/>
              <a:gd name="connsiteY3" fmla="*/ 206593 h 1241187"/>
              <a:gd name="connsiteX4" fmla="*/ 3212706 w 3739343"/>
              <a:gd name="connsiteY4" fmla="*/ 562976 h 1241187"/>
              <a:gd name="connsiteX5" fmla="*/ 3204825 w 3739343"/>
              <a:gd name="connsiteY5" fmla="*/ 647513 h 1241187"/>
              <a:gd name="connsiteX6" fmla="*/ 3291533 w 3739343"/>
              <a:gd name="connsiteY6" fmla="*/ 633231 h 1241187"/>
              <a:gd name="connsiteX7" fmla="*/ 3459698 w 3739343"/>
              <a:gd name="connsiteY7" fmla="*/ 633231 h 1241187"/>
              <a:gd name="connsiteX8" fmla="*/ 3454443 w 3739343"/>
              <a:gd name="connsiteY8" fmla="*/ 782984 h 1241187"/>
              <a:gd name="connsiteX9" fmla="*/ 3669907 w 3739343"/>
              <a:gd name="connsiteY9" fmla="*/ 883624 h 1241187"/>
              <a:gd name="connsiteX10" fmla="*/ 3667279 w 3739343"/>
              <a:gd name="connsiteY10" fmla="*/ 894051 h 1241187"/>
              <a:gd name="connsiteX11" fmla="*/ 3591726 w 3739343"/>
              <a:gd name="connsiteY11" fmla="*/ 898858 h 1241187"/>
              <a:gd name="connsiteX12" fmla="*/ 3659396 w 3739343"/>
              <a:gd name="connsiteY12" fmla="*/ 896926 h 1241187"/>
              <a:gd name="connsiteX13" fmla="*/ 3662021 w 3739343"/>
              <a:gd name="connsiteY13" fmla="*/ 894090 h 1241187"/>
              <a:gd name="connsiteX14" fmla="*/ 3525387 w 3739343"/>
              <a:gd name="connsiteY14" fmla="*/ 884429 h 1241187"/>
              <a:gd name="connsiteX15" fmla="*/ 3535318 w 3739343"/>
              <a:gd name="connsiteY15" fmla="*/ 884304 h 1241187"/>
              <a:gd name="connsiteX16" fmla="*/ 3612755 w 3739343"/>
              <a:gd name="connsiteY16" fmla="*/ 887146 h 1241187"/>
              <a:gd name="connsiteX17" fmla="*/ 3612755 w 3739343"/>
              <a:gd name="connsiteY17" fmla="*/ 878390 h 1241187"/>
              <a:gd name="connsiteX18" fmla="*/ 3547193 w 3739343"/>
              <a:gd name="connsiteY18" fmla="*/ 837606 h 1241187"/>
              <a:gd name="connsiteX19" fmla="*/ 3693656 w 3739343"/>
              <a:gd name="connsiteY19" fmla="*/ 891581 h 1241187"/>
              <a:gd name="connsiteX20" fmla="*/ 3677787 w 3739343"/>
              <a:gd name="connsiteY20" fmla="*/ 894090 h 1241187"/>
              <a:gd name="connsiteX21" fmla="*/ 3585821 w 3739343"/>
              <a:gd name="connsiteY21" fmla="*/ 884429 h 1241187"/>
              <a:gd name="connsiteX22" fmla="*/ 3693552 w 3739343"/>
              <a:gd name="connsiteY22" fmla="*/ 894090 h 1241187"/>
              <a:gd name="connsiteX23" fmla="*/ 3709319 w 3739343"/>
              <a:gd name="connsiteY23" fmla="*/ 1024520 h 1241187"/>
              <a:gd name="connsiteX24" fmla="*/ 3675162 w 3739343"/>
              <a:gd name="connsiteY24" fmla="*/ 1177109 h 1241187"/>
              <a:gd name="connsiteX25" fmla="*/ 2545300 w 3739343"/>
              <a:gd name="connsiteY25" fmla="*/ 1241187 h 1241187"/>
              <a:gd name="connsiteX26" fmla="*/ 2722909 w 3739343"/>
              <a:gd name="connsiteY26" fmla="*/ 907774 h 1241187"/>
              <a:gd name="connsiteX27" fmla="*/ 2540042 w 3739343"/>
              <a:gd name="connsiteY27" fmla="*/ 946420 h 1241187"/>
              <a:gd name="connsiteX28" fmla="*/ 2536355 w 3739343"/>
              <a:gd name="connsiteY28" fmla="*/ 924464 h 1241187"/>
              <a:gd name="connsiteX29" fmla="*/ 2206311 w 3739343"/>
              <a:gd name="connsiteY29" fmla="*/ 922266 h 1241187"/>
              <a:gd name="connsiteX30" fmla="*/ 1922531 w 3739343"/>
              <a:gd name="connsiteY30" fmla="*/ 965489 h 1241187"/>
              <a:gd name="connsiteX31" fmla="*/ 1586731 w 3739343"/>
              <a:gd name="connsiteY31" fmla="*/ 962969 h 1241187"/>
              <a:gd name="connsiteX32" fmla="*/ 1316092 w 3739343"/>
              <a:gd name="connsiteY32" fmla="*/ 1059704 h 1241187"/>
              <a:gd name="connsiteX33" fmla="*/ 1135316 w 3739343"/>
              <a:gd name="connsiteY33" fmla="*/ 1001572 h 1241187"/>
              <a:gd name="connsiteX34" fmla="*/ 952449 w 3739343"/>
              <a:gd name="connsiteY34" fmla="*/ 982249 h 1241187"/>
              <a:gd name="connsiteX35" fmla="*/ 808465 w 3739343"/>
              <a:gd name="connsiteY35" fmla="*/ 1024521 h 1241187"/>
              <a:gd name="connsiteX36" fmla="*/ 640298 w 3739343"/>
              <a:gd name="connsiteY36" fmla="*/ 961923 h 1241187"/>
              <a:gd name="connsiteX37" fmla="*/ 511548 w 3739343"/>
              <a:gd name="connsiteY37" fmla="*/ 827148 h 1241187"/>
              <a:gd name="connsiteX38" fmla="*/ 511549 w 3739343"/>
              <a:gd name="connsiteY38" fmla="*/ 821664 h 1241187"/>
              <a:gd name="connsiteX39" fmla="*/ 442169 w 3739343"/>
              <a:gd name="connsiteY39" fmla="*/ 634316 h 1241187"/>
              <a:gd name="connsiteX40" fmla="*/ 447594 w 3739343"/>
              <a:gd name="connsiteY40" fmla="*/ 634018 h 1241187"/>
              <a:gd name="connsiteX41" fmla="*/ 460614 w 3739343"/>
              <a:gd name="connsiteY41" fmla="*/ 623447 h 1241187"/>
              <a:gd name="connsiteX42" fmla="*/ 503166 w 3739343"/>
              <a:gd name="connsiteY42" fmla="*/ 701790 h 1241187"/>
              <a:gd name="connsiteX43" fmla="*/ 409616 w 3739343"/>
              <a:gd name="connsiteY43" fmla="*/ 549448 h 1241187"/>
              <a:gd name="connsiteX44" fmla="*/ 314510 w 3739343"/>
              <a:gd name="connsiteY44" fmla="*/ 413852 h 1241187"/>
              <a:gd name="connsiteX45" fmla="*/ 292428 w 3739343"/>
              <a:gd name="connsiteY45" fmla="*/ 401450 h 1241187"/>
              <a:gd name="connsiteX46" fmla="*/ 331491 w 3739343"/>
              <a:gd name="connsiteY46" fmla="*/ 469283 h 1241187"/>
              <a:gd name="connsiteX47" fmla="*/ 388999 w 3739343"/>
              <a:gd name="connsiteY47" fmla="*/ 422593 h 1241187"/>
              <a:gd name="connsiteX48" fmla="*/ 41775 w 3739343"/>
              <a:gd name="connsiteY48" fmla="*/ 265785 h 1241187"/>
              <a:gd name="connsiteX49" fmla="*/ 138346 w 3739343"/>
              <a:gd name="connsiteY49" fmla="*/ 108977 h 1241187"/>
              <a:gd name="connsiteX50" fmla="*/ 256231 w 3739343"/>
              <a:gd name="connsiteY50" fmla="*/ 101006 h 1241187"/>
              <a:gd name="connsiteX51" fmla="*/ 426911 w 3739343"/>
              <a:gd name="connsiteY51" fmla="*/ 94591 h 1241187"/>
              <a:gd name="connsiteX52" fmla="*/ 1150081 w 3739343"/>
              <a:gd name="connsiteY52" fmla="*/ 74246 h 1241187"/>
              <a:gd name="connsiteX53" fmla="*/ 1343794 w 3739343"/>
              <a:gd name="connsiteY53" fmla="*/ 7883 h 1241187"/>
              <a:gd name="connsiteX54" fmla="*/ 1898913 w 3739343"/>
              <a:gd name="connsiteY54" fmla="*/ 26948 h 1241187"/>
              <a:gd name="connsiteX55" fmla="*/ 2119631 w 3739343"/>
              <a:gd name="connsiteY55" fmla="*/ 90010 h 1241187"/>
              <a:gd name="connsiteX0" fmla="*/ 2119631 w 3739343"/>
              <a:gd name="connsiteY0" fmla="*/ 90010 h 1177109"/>
              <a:gd name="connsiteX1" fmla="*/ 2229989 w 3739343"/>
              <a:gd name="connsiteY1" fmla="*/ 105776 h 1177109"/>
              <a:gd name="connsiteX2" fmla="*/ 2371879 w 3739343"/>
              <a:gd name="connsiteY2" fmla="*/ 184603 h 1177109"/>
              <a:gd name="connsiteX3" fmla="*/ 2868462 w 3739343"/>
              <a:gd name="connsiteY3" fmla="*/ 206593 h 1177109"/>
              <a:gd name="connsiteX4" fmla="*/ 3212706 w 3739343"/>
              <a:gd name="connsiteY4" fmla="*/ 562976 h 1177109"/>
              <a:gd name="connsiteX5" fmla="*/ 3204825 w 3739343"/>
              <a:gd name="connsiteY5" fmla="*/ 647513 h 1177109"/>
              <a:gd name="connsiteX6" fmla="*/ 3291533 w 3739343"/>
              <a:gd name="connsiteY6" fmla="*/ 633231 h 1177109"/>
              <a:gd name="connsiteX7" fmla="*/ 3459698 w 3739343"/>
              <a:gd name="connsiteY7" fmla="*/ 633231 h 1177109"/>
              <a:gd name="connsiteX8" fmla="*/ 3454443 w 3739343"/>
              <a:gd name="connsiteY8" fmla="*/ 782984 h 1177109"/>
              <a:gd name="connsiteX9" fmla="*/ 3669907 w 3739343"/>
              <a:gd name="connsiteY9" fmla="*/ 883624 h 1177109"/>
              <a:gd name="connsiteX10" fmla="*/ 3667279 w 3739343"/>
              <a:gd name="connsiteY10" fmla="*/ 894051 h 1177109"/>
              <a:gd name="connsiteX11" fmla="*/ 3591726 w 3739343"/>
              <a:gd name="connsiteY11" fmla="*/ 898858 h 1177109"/>
              <a:gd name="connsiteX12" fmla="*/ 3659396 w 3739343"/>
              <a:gd name="connsiteY12" fmla="*/ 896926 h 1177109"/>
              <a:gd name="connsiteX13" fmla="*/ 3662021 w 3739343"/>
              <a:gd name="connsiteY13" fmla="*/ 894090 h 1177109"/>
              <a:gd name="connsiteX14" fmla="*/ 3525387 w 3739343"/>
              <a:gd name="connsiteY14" fmla="*/ 884429 h 1177109"/>
              <a:gd name="connsiteX15" fmla="*/ 3535318 w 3739343"/>
              <a:gd name="connsiteY15" fmla="*/ 884304 h 1177109"/>
              <a:gd name="connsiteX16" fmla="*/ 3612755 w 3739343"/>
              <a:gd name="connsiteY16" fmla="*/ 887146 h 1177109"/>
              <a:gd name="connsiteX17" fmla="*/ 3612755 w 3739343"/>
              <a:gd name="connsiteY17" fmla="*/ 878390 h 1177109"/>
              <a:gd name="connsiteX18" fmla="*/ 3547193 w 3739343"/>
              <a:gd name="connsiteY18" fmla="*/ 837606 h 1177109"/>
              <a:gd name="connsiteX19" fmla="*/ 3693656 w 3739343"/>
              <a:gd name="connsiteY19" fmla="*/ 891581 h 1177109"/>
              <a:gd name="connsiteX20" fmla="*/ 3677787 w 3739343"/>
              <a:gd name="connsiteY20" fmla="*/ 894090 h 1177109"/>
              <a:gd name="connsiteX21" fmla="*/ 3585821 w 3739343"/>
              <a:gd name="connsiteY21" fmla="*/ 884429 h 1177109"/>
              <a:gd name="connsiteX22" fmla="*/ 3693552 w 3739343"/>
              <a:gd name="connsiteY22" fmla="*/ 894090 h 1177109"/>
              <a:gd name="connsiteX23" fmla="*/ 3709319 w 3739343"/>
              <a:gd name="connsiteY23" fmla="*/ 1024520 h 1177109"/>
              <a:gd name="connsiteX24" fmla="*/ 3675162 w 3739343"/>
              <a:gd name="connsiteY24" fmla="*/ 1177109 h 1177109"/>
              <a:gd name="connsiteX25" fmla="*/ 2879504 w 3739343"/>
              <a:gd name="connsiteY25" fmla="*/ 902024 h 1177109"/>
              <a:gd name="connsiteX26" fmla="*/ 2722909 w 3739343"/>
              <a:gd name="connsiteY26" fmla="*/ 907774 h 1177109"/>
              <a:gd name="connsiteX27" fmla="*/ 2540042 w 3739343"/>
              <a:gd name="connsiteY27" fmla="*/ 946420 h 1177109"/>
              <a:gd name="connsiteX28" fmla="*/ 2536355 w 3739343"/>
              <a:gd name="connsiteY28" fmla="*/ 924464 h 1177109"/>
              <a:gd name="connsiteX29" fmla="*/ 2206311 w 3739343"/>
              <a:gd name="connsiteY29" fmla="*/ 922266 h 1177109"/>
              <a:gd name="connsiteX30" fmla="*/ 1922531 w 3739343"/>
              <a:gd name="connsiteY30" fmla="*/ 965489 h 1177109"/>
              <a:gd name="connsiteX31" fmla="*/ 1586731 w 3739343"/>
              <a:gd name="connsiteY31" fmla="*/ 962969 h 1177109"/>
              <a:gd name="connsiteX32" fmla="*/ 1316092 w 3739343"/>
              <a:gd name="connsiteY32" fmla="*/ 1059704 h 1177109"/>
              <a:gd name="connsiteX33" fmla="*/ 1135316 w 3739343"/>
              <a:gd name="connsiteY33" fmla="*/ 1001572 h 1177109"/>
              <a:gd name="connsiteX34" fmla="*/ 952449 w 3739343"/>
              <a:gd name="connsiteY34" fmla="*/ 982249 h 1177109"/>
              <a:gd name="connsiteX35" fmla="*/ 808465 w 3739343"/>
              <a:gd name="connsiteY35" fmla="*/ 1024521 h 1177109"/>
              <a:gd name="connsiteX36" fmla="*/ 640298 w 3739343"/>
              <a:gd name="connsiteY36" fmla="*/ 961923 h 1177109"/>
              <a:gd name="connsiteX37" fmla="*/ 511548 w 3739343"/>
              <a:gd name="connsiteY37" fmla="*/ 827148 h 1177109"/>
              <a:gd name="connsiteX38" fmla="*/ 511549 w 3739343"/>
              <a:gd name="connsiteY38" fmla="*/ 821664 h 1177109"/>
              <a:gd name="connsiteX39" fmla="*/ 442169 w 3739343"/>
              <a:gd name="connsiteY39" fmla="*/ 634316 h 1177109"/>
              <a:gd name="connsiteX40" fmla="*/ 447594 w 3739343"/>
              <a:gd name="connsiteY40" fmla="*/ 634018 h 1177109"/>
              <a:gd name="connsiteX41" fmla="*/ 460614 w 3739343"/>
              <a:gd name="connsiteY41" fmla="*/ 623447 h 1177109"/>
              <a:gd name="connsiteX42" fmla="*/ 503166 w 3739343"/>
              <a:gd name="connsiteY42" fmla="*/ 701790 h 1177109"/>
              <a:gd name="connsiteX43" fmla="*/ 409616 w 3739343"/>
              <a:gd name="connsiteY43" fmla="*/ 549448 h 1177109"/>
              <a:gd name="connsiteX44" fmla="*/ 314510 w 3739343"/>
              <a:gd name="connsiteY44" fmla="*/ 413852 h 1177109"/>
              <a:gd name="connsiteX45" fmla="*/ 292428 w 3739343"/>
              <a:gd name="connsiteY45" fmla="*/ 401450 h 1177109"/>
              <a:gd name="connsiteX46" fmla="*/ 331491 w 3739343"/>
              <a:gd name="connsiteY46" fmla="*/ 469283 h 1177109"/>
              <a:gd name="connsiteX47" fmla="*/ 388999 w 3739343"/>
              <a:gd name="connsiteY47" fmla="*/ 422593 h 1177109"/>
              <a:gd name="connsiteX48" fmla="*/ 41775 w 3739343"/>
              <a:gd name="connsiteY48" fmla="*/ 265785 h 1177109"/>
              <a:gd name="connsiteX49" fmla="*/ 138346 w 3739343"/>
              <a:gd name="connsiteY49" fmla="*/ 108977 h 1177109"/>
              <a:gd name="connsiteX50" fmla="*/ 256231 w 3739343"/>
              <a:gd name="connsiteY50" fmla="*/ 101006 h 1177109"/>
              <a:gd name="connsiteX51" fmla="*/ 426911 w 3739343"/>
              <a:gd name="connsiteY51" fmla="*/ 94591 h 1177109"/>
              <a:gd name="connsiteX52" fmla="*/ 1150081 w 3739343"/>
              <a:gd name="connsiteY52" fmla="*/ 74246 h 1177109"/>
              <a:gd name="connsiteX53" fmla="*/ 1343794 w 3739343"/>
              <a:gd name="connsiteY53" fmla="*/ 7883 h 1177109"/>
              <a:gd name="connsiteX54" fmla="*/ 1898913 w 3739343"/>
              <a:gd name="connsiteY54" fmla="*/ 26948 h 1177109"/>
              <a:gd name="connsiteX55" fmla="*/ 2119631 w 3739343"/>
              <a:gd name="connsiteY55" fmla="*/ 90010 h 1177109"/>
              <a:gd name="connsiteX0" fmla="*/ 2119631 w 3739343"/>
              <a:gd name="connsiteY0" fmla="*/ 90010 h 1059704"/>
              <a:gd name="connsiteX1" fmla="*/ 2229989 w 3739343"/>
              <a:gd name="connsiteY1" fmla="*/ 105776 h 1059704"/>
              <a:gd name="connsiteX2" fmla="*/ 2371879 w 3739343"/>
              <a:gd name="connsiteY2" fmla="*/ 184603 h 1059704"/>
              <a:gd name="connsiteX3" fmla="*/ 2868462 w 3739343"/>
              <a:gd name="connsiteY3" fmla="*/ 206593 h 1059704"/>
              <a:gd name="connsiteX4" fmla="*/ 3212706 w 3739343"/>
              <a:gd name="connsiteY4" fmla="*/ 562976 h 1059704"/>
              <a:gd name="connsiteX5" fmla="*/ 3204825 w 3739343"/>
              <a:gd name="connsiteY5" fmla="*/ 647513 h 1059704"/>
              <a:gd name="connsiteX6" fmla="*/ 3291533 w 3739343"/>
              <a:gd name="connsiteY6" fmla="*/ 633231 h 1059704"/>
              <a:gd name="connsiteX7" fmla="*/ 3459698 w 3739343"/>
              <a:gd name="connsiteY7" fmla="*/ 633231 h 1059704"/>
              <a:gd name="connsiteX8" fmla="*/ 3454443 w 3739343"/>
              <a:gd name="connsiteY8" fmla="*/ 782984 h 1059704"/>
              <a:gd name="connsiteX9" fmla="*/ 3669907 w 3739343"/>
              <a:gd name="connsiteY9" fmla="*/ 883624 h 1059704"/>
              <a:gd name="connsiteX10" fmla="*/ 3667279 w 3739343"/>
              <a:gd name="connsiteY10" fmla="*/ 894051 h 1059704"/>
              <a:gd name="connsiteX11" fmla="*/ 3591726 w 3739343"/>
              <a:gd name="connsiteY11" fmla="*/ 898858 h 1059704"/>
              <a:gd name="connsiteX12" fmla="*/ 3659396 w 3739343"/>
              <a:gd name="connsiteY12" fmla="*/ 896926 h 1059704"/>
              <a:gd name="connsiteX13" fmla="*/ 3662021 w 3739343"/>
              <a:gd name="connsiteY13" fmla="*/ 894090 h 1059704"/>
              <a:gd name="connsiteX14" fmla="*/ 3525387 w 3739343"/>
              <a:gd name="connsiteY14" fmla="*/ 884429 h 1059704"/>
              <a:gd name="connsiteX15" fmla="*/ 3535318 w 3739343"/>
              <a:gd name="connsiteY15" fmla="*/ 884304 h 1059704"/>
              <a:gd name="connsiteX16" fmla="*/ 3612755 w 3739343"/>
              <a:gd name="connsiteY16" fmla="*/ 887146 h 1059704"/>
              <a:gd name="connsiteX17" fmla="*/ 3612755 w 3739343"/>
              <a:gd name="connsiteY17" fmla="*/ 878390 h 1059704"/>
              <a:gd name="connsiteX18" fmla="*/ 3547193 w 3739343"/>
              <a:gd name="connsiteY18" fmla="*/ 837606 h 1059704"/>
              <a:gd name="connsiteX19" fmla="*/ 3693656 w 3739343"/>
              <a:gd name="connsiteY19" fmla="*/ 891581 h 1059704"/>
              <a:gd name="connsiteX20" fmla="*/ 3677787 w 3739343"/>
              <a:gd name="connsiteY20" fmla="*/ 894090 h 1059704"/>
              <a:gd name="connsiteX21" fmla="*/ 3585821 w 3739343"/>
              <a:gd name="connsiteY21" fmla="*/ 884429 h 1059704"/>
              <a:gd name="connsiteX22" fmla="*/ 3693552 w 3739343"/>
              <a:gd name="connsiteY22" fmla="*/ 894090 h 1059704"/>
              <a:gd name="connsiteX23" fmla="*/ 3709319 w 3739343"/>
              <a:gd name="connsiteY23" fmla="*/ 1024520 h 1059704"/>
              <a:gd name="connsiteX24" fmla="*/ 3424509 w 3739343"/>
              <a:gd name="connsiteY24" fmla="*/ 905779 h 1059704"/>
              <a:gd name="connsiteX25" fmla="*/ 2879504 w 3739343"/>
              <a:gd name="connsiteY25" fmla="*/ 902024 h 1059704"/>
              <a:gd name="connsiteX26" fmla="*/ 2722909 w 3739343"/>
              <a:gd name="connsiteY26" fmla="*/ 907774 h 1059704"/>
              <a:gd name="connsiteX27" fmla="*/ 2540042 w 3739343"/>
              <a:gd name="connsiteY27" fmla="*/ 946420 h 1059704"/>
              <a:gd name="connsiteX28" fmla="*/ 2536355 w 3739343"/>
              <a:gd name="connsiteY28" fmla="*/ 924464 h 1059704"/>
              <a:gd name="connsiteX29" fmla="*/ 2206311 w 3739343"/>
              <a:gd name="connsiteY29" fmla="*/ 922266 h 1059704"/>
              <a:gd name="connsiteX30" fmla="*/ 1922531 w 3739343"/>
              <a:gd name="connsiteY30" fmla="*/ 965489 h 1059704"/>
              <a:gd name="connsiteX31" fmla="*/ 1586731 w 3739343"/>
              <a:gd name="connsiteY31" fmla="*/ 962969 h 1059704"/>
              <a:gd name="connsiteX32" fmla="*/ 1316092 w 3739343"/>
              <a:gd name="connsiteY32" fmla="*/ 1059704 h 1059704"/>
              <a:gd name="connsiteX33" fmla="*/ 1135316 w 3739343"/>
              <a:gd name="connsiteY33" fmla="*/ 1001572 h 1059704"/>
              <a:gd name="connsiteX34" fmla="*/ 952449 w 3739343"/>
              <a:gd name="connsiteY34" fmla="*/ 982249 h 1059704"/>
              <a:gd name="connsiteX35" fmla="*/ 808465 w 3739343"/>
              <a:gd name="connsiteY35" fmla="*/ 1024521 h 1059704"/>
              <a:gd name="connsiteX36" fmla="*/ 640298 w 3739343"/>
              <a:gd name="connsiteY36" fmla="*/ 961923 h 1059704"/>
              <a:gd name="connsiteX37" fmla="*/ 511548 w 3739343"/>
              <a:gd name="connsiteY37" fmla="*/ 827148 h 1059704"/>
              <a:gd name="connsiteX38" fmla="*/ 511549 w 3739343"/>
              <a:gd name="connsiteY38" fmla="*/ 821664 h 1059704"/>
              <a:gd name="connsiteX39" fmla="*/ 442169 w 3739343"/>
              <a:gd name="connsiteY39" fmla="*/ 634316 h 1059704"/>
              <a:gd name="connsiteX40" fmla="*/ 447594 w 3739343"/>
              <a:gd name="connsiteY40" fmla="*/ 634018 h 1059704"/>
              <a:gd name="connsiteX41" fmla="*/ 460614 w 3739343"/>
              <a:gd name="connsiteY41" fmla="*/ 623447 h 1059704"/>
              <a:gd name="connsiteX42" fmla="*/ 503166 w 3739343"/>
              <a:gd name="connsiteY42" fmla="*/ 701790 h 1059704"/>
              <a:gd name="connsiteX43" fmla="*/ 409616 w 3739343"/>
              <a:gd name="connsiteY43" fmla="*/ 549448 h 1059704"/>
              <a:gd name="connsiteX44" fmla="*/ 314510 w 3739343"/>
              <a:gd name="connsiteY44" fmla="*/ 413852 h 1059704"/>
              <a:gd name="connsiteX45" fmla="*/ 292428 w 3739343"/>
              <a:gd name="connsiteY45" fmla="*/ 401450 h 1059704"/>
              <a:gd name="connsiteX46" fmla="*/ 331491 w 3739343"/>
              <a:gd name="connsiteY46" fmla="*/ 469283 h 1059704"/>
              <a:gd name="connsiteX47" fmla="*/ 388999 w 3739343"/>
              <a:gd name="connsiteY47" fmla="*/ 422593 h 1059704"/>
              <a:gd name="connsiteX48" fmla="*/ 41775 w 3739343"/>
              <a:gd name="connsiteY48" fmla="*/ 265785 h 1059704"/>
              <a:gd name="connsiteX49" fmla="*/ 138346 w 3739343"/>
              <a:gd name="connsiteY49" fmla="*/ 108977 h 1059704"/>
              <a:gd name="connsiteX50" fmla="*/ 256231 w 3739343"/>
              <a:gd name="connsiteY50" fmla="*/ 101006 h 1059704"/>
              <a:gd name="connsiteX51" fmla="*/ 426911 w 3739343"/>
              <a:gd name="connsiteY51" fmla="*/ 94591 h 1059704"/>
              <a:gd name="connsiteX52" fmla="*/ 1150081 w 3739343"/>
              <a:gd name="connsiteY52" fmla="*/ 74246 h 1059704"/>
              <a:gd name="connsiteX53" fmla="*/ 1343794 w 3739343"/>
              <a:gd name="connsiteY53" fmla="*/ 7883 h 1059704"/>
              <a:gd name="connsiteX54" fmla="*/ 1898913 w 3739343"/>
              <a:gd name="connsiteY54" fmla="*/ 26948 h 1059704"/>
              <a:gd name="connsiteX55" fmla="*/ 2119631 w 3739343"/>
              <a:gd name="connsiteY55" fmla="*/ 90010 h 1059704"/>
              <a:gd name="connsiteX0" fmla="*/ 2119631 w 3739343"/>
              <a:gd name="connsiteY0" fmla="*/ 90010 h 1059704"/>
              <a:gd name="connsiteX1" fmla="*/ 2229989 w 3739343"/>
              <a:gd name="connsiteY1" fmla="*/ 105776 h 1059704"/>
              <a:gd name="connsiteX2" fmla="*/ 2371879 w 3739343"/>
              <a:gd name="connsiteY2" fmla="*/ 184603 h 1059704"/>
              <a:gd name="connsiteX3" fmla="*/ 2868462 w 3739343"/>
              <a:gd name="connsiteY3" fmla="*/ 206593 h 1059704"/>
              <a:gd name="connsiteX4" fmla="*/ 3212706 w 3739343"/>
              <a:gd name="connsiteY4" fmla="*/ 562976 h 1059704"/>
              <a:gd name="connsiteX5" fmla="*/ 3204825 w 3739343"/>
              <a:gd name="connsiteY5" fmla="*/ 647513 h 1059704"/>
              <a:gd name="connsiteX6" fmla="*/ 3291533 w 3739343"/>
              <a:gd name="connsiteY6" fmla="*/ 633231 h 1059704"/>
              <a:gd name="connsiteX7" fmla="*/ 3459698 w 3739343"/>
              <a:gd name="connsiteY7" fmla="*/ 633231 h 1059704"/>
              <a:gd name="connsiteX8" fmla="*/ 3454443 w 3739343"/>
              <a:gd name="connsiteY8" fmla="*/ 782984 h 1059704"/>
              <a:gd name="connsiteX9" fmla="*/ 3669907 w 3739343"/>
              <a:gd name="connsiteY9" fmla="*/ 883624 h 1059704"/>
              <a:gd name="connsiteX10" fmla="*/ 3667279 w 3739343"/>
              <a:gd name="connsiteY10" fmla="*/ 894051 h 1059704"/>
              <a:gd name="connsiteX11" fmla="*/ 3591726 w 3739343"/>
              <a:gd name="connsiteY11" fmla="*/ 898858 h 1059704"/>
              <a:gd name="connsiteX12" fmla="*/ 3659396 w 3739343"/>
              <a:gd name="connsiteY12" fmla="*/ 896926 h 1059704"/>
              <a:gd name="connsiteX13" fmla="*/ 3662021 w 3739343"/>
              <a:gd name="connsiteY13" fmla="*/ 894090 h 1059704"/>
              <a:gd name="connsiteX14" fmla="*/ 3525387 w 3739343"/>
              <a:gd name="connsiteY14" fmla="*/ 884429 h 1059704"/>
              <a:gd name="connsiteX15" fmla="*/ 3535318 w 3739343"/>
              <a:gd name="connsiteY15" fmla="*/ 884304 h 1059704"/>
              <a:gd name="connsiteX16" fmla="*/ 3612755 w 3739343"/>
              <a:gd name="connsiteY16" fmla="*/ 887146 h 1059704"/>
              <a:gd name="connsiteX17" fmla="*/ 3612755 w 3739343"/>
              <a:gd name="connsiteY17" fmla="*/ 878390 h 1059704"/>
              <a:gd name="connsiteX18" fmla="*/ 3547193 w 3739343"/>
              <a:gd name="connsiteY18" fmla="*/ 837606 h 1059704"/>
              <a:gd name="connsiteX19" fmla="*/ 3693656 w 3739343"/>
              <a:gd name="connsiteY19" fmla="*/ 891581 h 1059704"/>
              <a:gd name="connsiteX20" fmla="*/ 3677787 w 3739343"/>
              <a:gd name="connsiteY20" fmla="*/ 894090 h 1059704"/>
              <a:gd name="connsiteX21" fmla="*/ 3585821 w 3739343"/>
              <a:gd name="connsiteY21" fmla="*/ 884429 h 1059704"/>
              <a:gd name="connsiteX22" fmla="*/ 3693552 w 3739343"/>
              <a:gd name="connsiteY22" fmla="*/ 894090 h 1059704"/>
              <a:gd name="connsiteX23" fmla="*/ 3542217 w 3739343"/>
              <a:gd name="connsiteY23" fmla="*/ 821023 h 1059704"/>
              <a:gd name="connsiteX24" fmla="*/ 3424509 w 3739343"/>
              <a:gd name="connsiteY24" fmla="*/ 905779 h 1059704"/>
              <a:gd name="connsiteX25" fmla="*/ 2879504 w 3739343"/>
              <a:gd name="connsiteY25" fmla="*/ 902024 h 1059704"/>
              <a:gd name="connsiteX26" fmla="*/ 2722909 w 3739343"/>
              <a:gd name="connsiteY26" fmla="*/ 907774 h 1059704"/>
              <a:gd name="connsiteX27" fmla="*/ 2540042 w 3739343"/>
              <a:gd name="connsiteY27" fmla="*/ 946420 h 1059704"/>
              <a:gd name="connsiteX28" fmla="*/ 2536355 w 3739343"/>
              <a:gd name="connsiteY28" fmla="*/ 924464 h 1059704"/>
              <a:gd name="connsiteX29" fmla="*/ 2206311 w 3739343"/>
              <a:gd name="connsiteY29" fmla="*/ 922266 h 1059704"/>
              <a:gd name="connsiteX30" fmla="*/ 1922531 w 3739343"/>
              <a:gd name="connsiteY30" fmla="*/ 965489 h 1059704"/>
              <a:gd name="connsiteX31" fmla="*/ 1586731 w 3739343"/>
              <a:gd name="connsiteY31" fmla="*/ 962969 h 1059704"/>
              <a:gd name="connsiteX32" fmla="*/ 1316092 w 3739343"/>
              <a:gd name="connsiteY32" fmla="*/ 1059704 h 1059704"/>
              <a:gd name="connsiteX33" fmla="*/ 1135316 w 3739343"/>
              <a:gd name="connsiteY33" fmla="*/ 1001572 h 1059704"/>
              <a:gd name="connsiteX34" fmla="*/ 952449 w 3739343"/>
              <a:gd name="connsiteY34" fmla="*/ 982249 h 1059704"/>
              <a:gd name="connsiteX35" fmla="*/ 808465 w 3739343"/>
              <a:gd name="connsiteY35" fmla="*/ 1024521 h 1059704"/>
              <a:gd name="connsiteX36" fmla="*/ 640298 w 3739343"/>
              <a:gd name="connsiteY36" fmla="*/ 961923 h 1059704"/>
              <a:gd name="connsiteX37" fmla="*/ 511548 w 3739343"/>
              <a:gd name="connsiteY37" fmla="*/ 827148 h 1059704"/>
              <a:gd name="connsiteX38" fmla="*/ 511549 w 3739343"/>
              <a:gd name="connsiteY38" fmla="*/ 821664 h 1059704"/>
              <a:gd name="connsiteX39" fmla="*/ 442169 w 3739343"/>
              <a:gd name="connsiteY39" fmla="*/ 634316 h 1059704"/>
              <a:gd name="connsiteX40" fmla="*/ 447594 w 3739343"/>
              <a:gd name="connsiteY40" fmla="*/ 634018 h 1059704"/>
              <a:gd name="connsiteX41" fmla="*/ 460614 w 3739343"/>
              <a:gd name="connsiteY41" fmla="*/ 623447 h 1059704"/>
              <a:gd name="connsiteX42" fmla="*/ 503166 w 3739343"/>
              <a:gd name="connsiteY42" fmla="*/ 701790 h 1059704"/>
              <a:gd name="connsiteX43" fmla="*/ 409616 w 3739343"/>
              <a:gd name="connsiteY43" fmla="*/ 549448 h 1059704"/>
              <a:gd name="connsiteX44" fmla="*/ 314510 w 3739343"/>
              <a:gd name="connsiteY44" fmla="*/ 413852 h 1059704"/>
              <a:gd name="connsiteX45" fmla="*/ 292428 w 3739343"/>
              <a:gd name="connsiteY45" fmla="*/ 401450 h 1059704"/>
              <a:gd name="connsiteX46" fmla="*/ 331491 w 3739343"/>
              <a:gd name="connsiteY46" fmla="*/ 469283 h 1059704"/>
              <a:gd name="connsiteX47" fmla="*/ 388999 w 3739343"/>
              <a:gd name="connsiteY47" fmla="*/ 422593 h 1059704"/>
              <a:gd name="connsiteX48" fmla="*/ 41775 w 3739343"/>
              <a:gd name="connsiteY48" fmla="*/ 265785 h 1059704"/>
              <a:gd name="connsiteX49" fmla="*/ 138346 w 3739343"/>
              <a:gd name="connsiteY49" fmla="*/ 108977 h 1059704"/>
              <a:gd name="connsiteX50" fmla="*/ 256231 w 3739343"/>
              <a:gd name="connsiteY50" fmla="*/ 101006 h 1059704"/>
              <a:gd name="connsiteX51" fmla="*/ 426911 w 3739343"/>
              <a:gd name="connsiteY51" fmla="*/ 94591 h 1059704"/>
              <a:gd name="connsiteX52" fmla="*/ 1150081 w 3739343"/>
              <a:gd name="connsiteY52" fmla="*/ 74246 h 1059704"/>
              <a:gd name="connsiteX53" fmla="*/ 1343794 w 3739343"/>
              <a:gd name="connsiteY53" fmla="*/ 7883 h 1059704"/>
              <a:gd name="connsiteX54" fmla="*/ 1898913 w 3739343"/>
              <a:gd name="connsiteY54" fmla="*/ 26948 h 1059704"/>
              <a:gd name="connsiteX55" fmla="*/ 2119631 w 3739343"/>
              <a:gd name="connsiteY55" fmla="*/ 90010 h 1059704"/>
              <a:gd name="connsiteX0" fmla="*/ 2128493 w 3748205"/>
              <a:gd name="connsiteY0" fmla="*/ 90010 h 1059704"/>
              <a:gd name="connsiteX1" fmla="*/ 2238851 w 3748205"/>
              <a:gd name="connsiteY1" fmla="*/ 105776 h 1059704"/>
              <a:gd name="connsiteX2" fmla="*/ 2380741 w 3748205"/>
              <a:gd name="connsiteY2" fmla="*/ 184603 h 1059704"/>
              <a:gd name="connsiteX3" fmla="*/ 2877324 w 3748205"/>
              <a:gd name="connsiteY3" fmla="*/ 206593 h 1059704"/>
              <a:gd name="connsiteX4" fmla="*/ 3221568 w 3748205"/>
              <a:gd name="connsiteY4" fmla="*/ 562976 h 1059704"/>
              <a:gd name="connsiteX5" fmla="*/ 3213687 w 3748205"/>
              <a:gd name="connsiteY5" fmla="*/ 647513 h 1059704"/>
              <a:gd name="connsiteX6" fmla="*/ 3300395 w 3748205"/>
              <a:gd name="connsiteY6" fmla="*/ 633231 h 1059704"/>
              <a:gd name="connsiteX7" fmla="*/ 3468560 w 3748205"/>
              <a:gd name="connsiteY7" fmla="*/ 633231 h 1059704"/>
              <a:gd name="connsiteX8" fmla="*/ 3463305 w 3748205"/>
              <a:gd name="connsiteY8" fmla="*/ 782984 h 1059704"/>
              <a:gd name="connsiteX9" fmla="*/ 3678769 w 3748205"/>
              <a:gd name="connsiteY9" fmla="*/ 883624 h 1059704"/>
              <a:gd name="connsiteX10" fmla="*/ 3676141 w 3748205"/>
              <a:gd name="connsiteY10" fmla="*/ 894051 h 1059704"/>
              <a:gd name="connsiteX11" fmla="*/ 3600588 w 3748205"/>
              <a:gd name="connsiteY11" fmla="*/ 898858 h 1059704"/>
              <a:gd name="connsiteX12" fmla="*/ 3668258 w 3748205"/>
              <a:gd name="connsiteY12" fmla="*/ 896926 h 1059704"/>
              <a:gd name="connsiteX13" fmla="*/ 3670883 w 3748205"/>
              <a:gd name="connsiteY13" fmla="*/ 894090 h 1059704"/>
              <a:gd name="connsiteX14" fmla="*/ 3534249 w 3748205"/>
              <a:gd name="connsiteY14" fmla="*/ 884429 h 1059704"/>
              <a:gd name="connsiteX15" fmla="*/ 3544180 w 3748205"/>
              <a:gd name="connsiteY15" fmla="*/ 884304 h 1059704"/>
              <a:gd name="connsiteX16" fmla="*/ 3621617 w 3748205"/>
              <a:gd name="connsiteY16" fmla="*/ 887146 h 1059704"/>
              <a:gd name="connsiteX17" fmla="*/ 3621617 w 3748205"/>
              <a:gd name="connsiteY17" fmla="*/ 878390 h 1059704"/>
              <a:gd name="connsiteX18" fmla="*/ 3556055 w 3748205"/>
              <a:gd name="connsiteY18" fmla="*/ 837606 h 1059704"/>
              <a:gd name="connsiteX19" fmla="*/ 3702518 w 3748205"/>
              <a:gd name="connsiteY19" fmla="*/ 891581 h 1059704"/>
              <a:gd name="connsiteX20" fmla="*/ 3686649 w 3748205"/>
              <a:gd name="connsiteY20" fmla="*/ 894090 h 1059704"/>
              <a:gd name="connsiteX21" fmla="*/ 3594683 w 3748205"/>
              <a:gd name="connsiteY21" fmla="*/ 884429 h 1059704"/>
              <a:gd name="connsiteX22" fmla="*/ 3702414 w 3748205"/>
              <a:gd name="connsiteY22" fmla="*/ 894090 h 1059704"/>
              <a:gd name="connsiteX23" fmla="*/ 3551079 w 3748205"/>
              <a:gd name="connsiteY23" fmla="*/ 821023 h 1059704"/>
              <a:gd name="connsiteX24" fmla="*/ 3433371 w 3748205"/>
              <a:gd name="connsiteY24" fmla="*/ 905779 h 1059704"/>
              <a:gd name="connsiteX25" fmla="*/ 2888366 w 3748205"/>
              <a:gd name="connsiteY25" fmla="*/ 902024 h 1059704"/>
              <a:gd name="connsiteX26" fmla="*/ 2731771 w 3748205"/>
              <a:gd name="connsiteY26" fmla="*/ 907774 h 1059704"/>
              <a:gd name="connsiteX27" fmla="*/ 2548904 w 3748205"/>
              <a:gd name="connsiteY27" fmla="*/ 946420 h 1059704"/>
              <a:gd name="connsiteX28" fmla="*/ 2545217 w 3748205"/>
              <a:gd name="connsiteY28" fmla="*/ 924464 h 1059704"/>
              <a:gd name="connsiteX29" fmla="*/ 2215173 w 3748205"/>
              <a:gd name="connsiteY29" fmla="*/ 922266 h 1059704"/>
              <a:gd name="connsiteX30" fmla="*/ 1931393 w 3748205"/>
              <a:gd name="connsiteY30" fmla="*/ 965489 h 1059704"/>
              <a:gd name="connsiteX31" fmla="*/ 1595593 w 3748205"/>
              <a:gd name="connsiteY31" fmla="*/ 962969 h 1059704"/>
              <a:gd name="connsiteX32" fmla="*/ 1324954 w 3748205"/>
              <a:gd name="connsiteY32" fmla="*/ 1059704 h 1059704"/>
              <a:gd name="connsiteX33" fmla="*/ 1144178 w 3748205"/>
              <a:gd name="connsiteY33" fmla="*/ 1001572 h 1059704"/>
              <a:gd name="connsiteX34" fmla="*/ 961311 w 3748205"/>
              <a:gd name="connsiteY34" fmla="*/ 982249 h 1059704"/>
              <a:gd name="connsiteX35" fmla="*/ 817327 w 3748205"/>
              <a:gd name="connsiteY35" fmla="*/ 1024521 h 1059704"/>
              <a:gd name="connsiteX36" fmla="*/ 649160 w 3748205"/>
              <a:gd name="connsiteY36" fmla="*/ 961923 h 1059704"/>
              <a:gd name="connsiteX37" fmla="*/ 520410 w 3748205"/>
              <a:gd name="connsiteY37" fmla="*/ 827148 h 1059704"/>
              <a:gd name="connsiteX38" fmla="*/ 520411 w 3748205"/>
              <a:gd name="connsiteY38" fmla="*/ 821664 h 1059704"/>
              <a:gd name="connsiteX39" fmla="*/ 451031 w 3748205"/>
              <a:gd name="connsiteY39" fmla="*/ 634316 h 1059704"/>
              <a:gd name="connsiteX40" fmla="*/ 456456 w 3748205"/>
              <a:gd name="connsiteY40" fmla="*/ 634018 h 1059704"/>
              <a:gd name="connsiteX41" fmla="*/ 469476 w 3748205"/>
              <a:gd name="connsiteY41" fmla="*/ 623447 h 1059704"/>
              <a:gd name="connsiteX42" fmla="*/ 512028 w 3748205"/>
              <a:gd name="connsiteY42" fmla="*/ 701790 h 1059704"/>
              <a:gd name="connsiteX43" fmla="*/ 418478 w 3748205"/>
              <a:gd name="connsiteY43" fmla="*/ 549448 h 1059704"/>
              <a:gd name="connsiteX44" fmla="*/ 323372 w 3748205"/>
              <a:gd name="connsiteY44" fmla="*/ 413852 h 1059704"/>
              <a:gd name="connsiteX45" fmla="*/ 301290 w 3748205"/>
              <a:gd name="connsiteY45" fmla="*/ 401450 h 1059704"/>
              <a:gd name="connsiteX46" fmla="*/ 340353 w 3748205"/>
              <a:gd name="connsiteY46" fmla="*/ 469283 h 1059704"/>
              <a:gd name="connsiteX47" fmla="*/ 451031 w 3748205"/>
              <a:gd name="connsiteY47" fmla="*/ 433164 h 1059704"/>
              <a:gd name="connsiteX48" fmla="*/ 50637 w 3748205"/>
              <a:gd name="connsiteY48" fmla="*/ 265785 h 1059704"/>
              <a:gd name="connsiteX49" fmla="*/ 147208 w 3748205"/>
              <a:gd name="connsiteY49" fmla="*/ 108977 h 1059704"/>
              <a:gd name="connsiteX50" fmla="*/ 265093 w 3748205"/>
              <a:gd name="connsiteY50" fmla="*/ 101006 h 1059704"/>
              <a:gd name="connsiteX51" fmla="*/ 435773 w 3748205"/>
              <a:gd name="connsiteY51" fmla="*/ 94591 h 1059704"/>
              <a:gd name="connsiteX52" fmla="*/ 1158943 w 3748205"/>
              <a:gd name="connsiteY52" fmla="*/ 74246 h 1059704"/>
              <a:gd name="connsiteX53" fmla="*/ 1352656 w 3748205"/>
              <a:gd name="connsiteY53" fmla="*/ 7883 h 1059704"/>
              <a:gd name="connsiteX54" fmla="*/ 1907775 w 3748205"/>
              <a:gd name="connsiteY54" fmla="*/ 26948 h 1059704"/>
              <a:gd name="connsiteX55" fmla="*/ 2128493 w 3748205"/>
              <a:gd name="connsiteY55"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01964 w 3729759"/>
              <a:gd name="connsiteY37" fmla="*/ 827148 h 1059704"/>
              <a:gd name="connsiteX38" fmla="*/ 501965 w 3729759"/>
              <a:gd name="connsiteY38" fmla="*/ 821664 h 1059704"/>
              <a:gd name="connsiteX39" fmla="*/ 432585 w 3729759"/>
              <a:gd name="connsiteY39" fmla="*/ 634316 h 1059704"/>
              <a:gd name="connsiteX40" fmla="*/ 438010 w 3729759"/>
              <a:gd name="connsiteY40" fmla="*/ 634018 h 1059704"/>
              <a:gd name="connsiteX41" fmla="*/ 451030 w 3729759"/>
              <a:gd name="connsiteY41" fmla="*/ 623447 h 1059704"/>
              <a:gd name="connsiteX42" fmla="*/ 493582 w 3729759"/>
              <a:gd name="connsiteY42" fmla="*/ 701790 h 1059704"/>
              <a:gd name="connsiteX43" fmla="*/ 400032 w 3729759"/>
              <a:gd name="connsiteY43" fmla="*/ 549448 h 1059704"/>
              <a:gd name="connsiteX44" fmla="*/ 304926 w 3729759"/>
              <a:gd name="connsiteY44" fmla="*/ 413852 h 1059704"/>
              <a:gd name="connsiteX45" fmla="*/ 282844 w 3729759"/>
              <a:gd name="connsiteY45" fmla="*/ 401450 h 1059704"/>
              <a:gd name="connsiteX46" fmla="*/ 321907 w 3729759"/>
              <a:gd name="connsiteY46" fmla="*/ 469283 h 1059704"/>
              <a:gd name="connsiteX47" fmla="*/ 32191 w 3729759"/>
              <a:gd name="connsiteY47" fmla="*/ 265785 h 1059704"/>
              <a:gd name="connsiteX48" fmla="*/ 128762 w 3729759"/>
              <a:gd name="connsiteY48" fmla="*/ 108977 h 1059704"/>
              <a:gd name="connsiteX49" fmla="*/ 246647 w 3729759"/>
              <a:gd name="connsiteY49" fmla="*/ 101006 h 1059704"/>
              <a:gd name="connsiteX50" fmla="*/ 417327 w 3729759"/>
              <a:gd name="connsiteY50" fmla="*/ 94591 h 1059704"/>
              <a:gd name="connsiteX51" fmla="*/ 1140497 w 3729759"/>
              <a:gd name="connsiteY51" fmla="*/ 74246 h 1059704"/>
              <a:gd name="connsiteX52" fmla="*/ 1334210 w 3729759"/>
              <a:gd name="connsiteY52" fmla="*/ 7883 h 1059704"/>
              <a:gd name="connsiteX53" fmla="*/ 1889329 w 3729759"/>
              <a:gd name="connsiteY53" fmla="*/ 26948 h 1059704"/>
              <a:gd name="connsiteX54" fmla="*/ 2110047 w 3729759"/>
              <a:gd name="connsiteY54"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01964 w 3729759"/>
              <a:gd name="connsiteY37" fmla="*/ 827148 h 1059704"/>
              <a:gd name="connsiteX38" fmla="*/ 501965 w 3729759"/>
              <a:gd name="connsiteY38" fmla="*/ 821664 h 1059704"/>
              <a:gd name="connsiteX39" fmla="*/ 432585 w 3729759"/>
              <a:gd name="connsiteY39" fmla="*/ 634316 h 1059704"/>
              <a:gd name="connsiteX40" fmla="*/ 438010 w 3729759"/>
              <a:gd name="connsiteY40" fmla="*/ 634018 h 1059704"/>
              <a:gd name="connsiteX41" fmla="*/ 451030 w 3729759"/>
              <a:gd name="connsiteY41" fmla="*/ 623447 h 1059704"/>
              <a:gd name="connsiteX42" fmla="*/ 493582 w 3729759"/>
              <a:gd name="connsiteY42" fmla="*/ 701790 h 1059704"/>
              <a:gd name="connsiteX43" fmla="*/ 400032 w 3729759"/>
              <a:gd name="connsiteY43" fmla="*/ 549448 h 1059704"/>
              <a:gd name="connsiteX44" fmla="*/ 304926 w 3729759"/>
              <a:gd name="connsiteY44" fmla="*/ 413852 h 1059704"/>
              <a:gd name="connsiteX45" fmla="*/ 321907 w 3729759"/>
              <a:gd name="connsiteY45" fmla="*/ 469283 h 1059704"/>
              <a:gd name="connsiteX46" fmla="*/ 32191 w 3729759"/>
              <a:gd name="connsiteY46" fmla="*/ 265785 h 1059704"/>
              <a:gd name="connsiteX47" fmla="*/ 128762 w 3729759"/>
              <a:gd name="connsiteY47" fmla="*/ 108977 h 1059704"/>
              <a:gd name="connsiteX48" fmla="*/ 246647 w 3729759"/>
              <a:gd name="connsiteY48" fmla="*/ 101006 h 1059704"/>
              <a:gd name="connsiteX49" fmla="*/ 417327 w 3729759"/>
              <a:gd name="connsiteY49" fmla="*/ 94591 h 1059704"/>
              <a:gd name="connsiteX50" fmla="*/ 1140497 w 3729759"/>
              <a:gd name="connsiteY50" fmla="*/ 74246 h 1059704"/>
              <a:gd name="connsiteX51" fmla="*/ 1334210 w 3729759"/>
              <a:gd name="connsiteY51" fmla="*/ 7883 h 1059704"/>
              <a:gd name="connsiteX52" fmla="*/ 1889329 w 3729759"/>
              <a:gd name="connsiteY52" fmla="*/ 26948 h 1059704"/>
              <a:gd name="connsiteX53" fmla="*/ 2110047 w 3729759"/>
              <a:gd name="connsiteY53"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01964 w 3729759"/>
              <a:gd name="connsiteY37" fmla="*/ 827148 h 1059704"/>
              <a:gd name="connsiteX38" fmla="*/ 501965 w 3729759"/>
              <a:gd name="connsiteY38" fmla="*/ 821664 h 1059704"/>
              <a:gd name="connsiteX39" fmla="*/ 432585 w 3729759"/>
              <a:gd name="connsiteY39" fmla="*/ 634316 h 1059704"/>
              <a:gd name="connsiteX40" fmla="*/ 438010 w 3729759"/>
              <a:gd name="connsiteY40" fmla="*/ 634018 h 1059704"/>
              <a:gd name="connsiteX41" fmla="*/ 451030 w 3729759"/>
              <a:gd name="connsiteY41" fmla="*/ 623447 h 1059704"/>
              <a:gd name="connsiteX42" fmla="*/ 493582 w 3729759"/>
              <a:gd name="connsiteY42" fmla="*/ 701790 h 1059704"/>
              <a:gd name="connsiteX43" fmla="*/ 400032 w 3729759"/>
              <a:gd name="connsiteY43" fmla="*/ 549448 h 1059704"/>
              <a:gd name="connsiteX44" fmla="*/ 321907 w 3729759"/>
              <a:gd name="connsiteY44" fmla="*/ 469283 h 1059704"/>
              <a:gd name="connsiteX45" fmla="*/ 32191 w 3729759"/>
              <a:gd name="connsiteY45" fmla="*/ 265785 h 1059704"/>
              <a:gd name="connsiteX46" fmla="*/ 128762 w 3729759"/>
              <a:gd name="connsiteY46" fmla="*/ 108977 h 1059704"/>
              <a:gd name="connsiteX47" fmla="*/ 246647 w 3729759"/>
              <a:gd name="connsiteY47" fmla="*/ 101006 h 1059704"/>
              <a:gd name="connsiteX48" fmla="*/ 417327 w 3729759"/>
              <a:gd name="connsiteY48" fmla="*/ 94591 h 1059704"/>
              <a:gd name="connsiteX49" fmla="*/ 1140497 w 3729759"/>
              <a:gd name="connsiteY49" fmla="*/ 74246 h 1059704"/>
              <a:gd name="connsiteX50" fmla="*/ 1334210 w 3729759"/>
              <a:gd name="connsiteY50" fmla="*/ 7883 h 1059704"/>
              <a:gd name="connsiteX51" fmla="*/ 1889329 w 3729759"/>
              <a:gd name="connsiteY51" fmla="*/ 26948 h 1059704"/>
              <a:gd name="connsiteX52" fmla="*/ 2110047 w 3729759"/>
              <a:gd name="connsiteY52"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01964 w 3729759"/>
              <a:gd name="connsiteY37" fmla="*/ 827148 h 1059704"/>
              <a:gd name="connsiteX38" fmla="*/ 501965 w 3729759"/>
              <a:gd name="connsiteY38" fmla="*/ 821664 h 1059704"/>
              <a:gd name="connsiteX39" fmla="*/ 432585 w 3729759"/>
              <a:gd name="connsiteY39" fmla="*/ 634316 h 1059704"/>
              <a:gd name="connsiteX40" fmla="*/ 438010 w 3729759"/>
              <a:gd name="connsiteY40" fmla="*/ 634018 h 1059704"/>
              <a:gd name="connsiteX41" fmla="*/ 432584 w 3729759"/>
              <a:gd name="connsiteY41" fmla="*/ 636661 h 1059704"/>
              <a:gd name="connsiteX42" fmla="*/ 493582 w 3729759"/>
              <a:gd name="connsiteY42" fmla="*/ 701790 h 1059704"/>
              <a:gd name="connsiteX43" fmla="*/ 400032 w 3729759"/>
              <a:gd name="connsiteY43" fmla="*/ 549448 h 1059704"/>
              <a:gd name="connsiteX44" fmla="*/ 321907 w 3729759"/>
              <a:gd name="connsiteY44" fmla="*/ 469283 h 1059704"/>
              <a:gd name="connsiteX45" fmla="*/ 32191 w 3729759"/>
              <a:gd name="connsiteY45" fmla="*/ 265785 h 1059704"/>
              <a:gd name="connsiteX46" fmla="*/ 128762 w 3729759"/>
              <a:gd name="connsiteY46" fmla="*/ 108977 h 1059704"/>
              <a:gd name="connsiteX47" fmla="*/ 246647 w 3729759"/>
              <a:gd name="connsiteY47" fmla="*/ 101006 h 1059704"/>
              <a:gd name="connsiteX48" fmla="*/ 417327 w 3729759"/>
              <a:gd name="connsiteY48" fmla="*/ 94591 h 1059704"/>
              <a:gd name="connsiteX49" fmla="*/ 1140497 w 3729759"/>
              <a:gd name="connsiteY49" fmla="*/ 74246 h 1059704"/>
              <a:gd name="connsiteX50" fmla="*/ 1334210 w 3729759"/>
              <a:gd name="connsiteY50" fmla="*/ 7883 h 1059704"/>
              <a:gd name="connsiteX51" fmla="*/ 1889329 w 3729759"/>
              <a:gd name="connsiteY51" fmla="*/ 26948 h 1059704"/>
              <a:gd name="connsiteX52" fmla="*/ 2110047 w 3729759"/>
              <a:gd name="connsiteY52"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01964 w 3729759"/>
              <a:gd name="connsiteY37" fmla="*/ 827148 h 1059704"/>
              <a:gd name="connsiteX38" fmla="*/ 501965 w 3729759"/>
              <a:gd name="connsiteY38" fmla="*/ 821664 h 1059704"/>
              <a:gd name="connsiteX39" fmla="*/ 432585 w 3729759"/>
              <a:gd name="connsiteY39" fmla="*/ 634316 h 1059704"/>
              <a:gd name="connsiteX40" fmla="*/ 438010 w 3729759"/>
              <a:gd name="connsiteY40" fmla="*/ 634018 h 1059704"/>
              <a:gd name="connsiteX41" fmla="*/ 493582 w 3729759"/>
              <a:gd name="connsiteY41" fmla="*/ 701790 h 1059704"/>
              <a:gd name="connsiteX42" fmla="*/ 400032 w 3729759"/>
              <a:gd name="connsiteY42" fmla="*/ 549448 h 1059704"/>
              <a:gd name="connsiteX43" fmla="*/ 321907 w 3729759"/>
              <a:gd name="connsiteY43" fmla="*/ 469283 h 1059704"/>
              <a:gd name="connsiteX44" fmla="*/ 32191 w 3729759"/>
              <a:gd name="connsiteY44" fmla="*/ 265785 h 1059704"/>
              <a:gd name="connsiteX45" fmla="*/ 128762 w 3729759"/>
              <a:gd name="connsiteY45" fmla="*/ 108977 h 1059704"/>
              <a:gd name="connsiteX46" fmla="*/ 246647 w 3729759"/>
              <a:gd name="connsiteY46" fmla="*/ 101006 h 1059704"/>
              <a:gd name="connsiteX47" fmla="*/ 417327 w 3729759"/>
              <a:gd name="connsiteY47" fmla="*/ 94591 h 1059704"/>
              <a:gd name="connsiteX48" fmla="*/ 1140497 w 3729759"/>
              <a:gd name="connsiteY48" fmla="*/ 74246 h 1059704"/>
              <a:gd name="connsiteX49" fmla="*/ 1334210 w 3729759"/>
              <a:gd name="connsiteY49" fmla="*/ 7883 h 1059704"/>
              <a:gd name="connsiteX50" fmla="*/ 1889329 w 3729759"/>
              <a:gd name="connsiteY50" fmla="*/ 26948 h 1059704"/>
              <a:gd name="connsiteX51" fmla="*/ 2110047 w 3729759"/>
              <a:gd name="connsiteY51"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01964 w 3729759"/>
              <a:gd name="connsiteY37" fmla="*/ 827148 h 1059704"/>
              <a:gd name="connsiteX38" fmla="*/ 501965 w 3729759"/>
              <a:gd name="connsiteY38" fmla="*/ 821664 h 1059704"/>
              <a:gd name="connsiteX39" fmla="*/ 432585 w 3729759"/>
              <a:gd name="connsiteY39" fmla="*/ 634316 h 1059704"/>
              <a:gd name="connsiteX40" fmla="*/ 493582 w 3729759"/>
              <a:gd name="connsiteY40" fmla="*/ 701790 h 1059704"/>
              <a:gd name="connsiteX41" fmla="*/ 400032 w 3729759"/>
              <a:gd name="connsiteY41" fmla="*/ 549448 h 1059704"/>
              <a:gd name="connsiteX42" fmla="*/ 321907 w 3729759"/>
              <a:gd name="connsiteY42" fmla="*/ 469283 h 1059704"/>
              <a:gd name="connsiteX43" fmla="*/ 32191 w 3729759"/>
              <a:gd name="connsiteY43" fmla="*/ 265785 h 1059704"/>
              <a:gd name="connsiteX44" fmla="*/ 128762 w 3729759"/>
              <a:gd name="connsiteY44" fmla="*/ 108977 h 1059704"/>
              <a:gd name="connsiteX45" fmla="*/ 246647 w 3729759"/>
              <a:gd name="connsiteY45" fmla="*/ 101006 h 1059704"/>
              <a:gd name="connsiteX46" fmla="*/ 417327 w 3729759"/>
              <a:gd name="connsiteY46" fmla="*/ 94591 h 1059704"/>
              <a:gd name="connsiteX47" fmla="*/ 1140497 w 3729759"/>
              <a:gd name="connsiteY47" fmla="*/ 74246 h 1059704"/>
              <a:gd name="connsiteX48" fmla="*/ 1334210 w 3729759"/>
              <a:gd name="connsiteY48" fmla="*/ 7883 h 1059704"/>
              <a:gd name="connsiteX49" fmla="*/ 1889329 w 3729759"/>
              <a:gd name="connsiteY49" fmla="*/ 26948 h 1059704"/>
              <a:gd name="connsiteX50" fmla="*/ 2110047 w 3729759"/>
              <a:gd name="connsiteY50"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01964 w 3729759"/>
              <a:gd name="connsiteY37" fmla="*/ 827148 h 1059704"/>
              <a:gd name="connsiteX38" fmla="*/ 501965 w 3729759"/>
              <a:gd name="connsiteY38" fmla="*/ 821664 h 1059704"/>
              <a:gd name="connsiteX39" fmla="*/ 432585 w 3729759"/>
              <a:gd name="connsiteY39" fmla="*/ 634316 h 1059704"/>
              <a:gd name="connsiteX40" fmla="*/ 493582 w 3729759"/>
              <a:gd name="connsiteY40" fmla="*/ 701790 h 1059704"/>
              <a:gd name="connsiteX41" fmla="*/ 400032 w 3729759"/>
              <a:gd name="connsiteY41" fmla="*/ 549448 h 1059704"/>
              <a:gd name="connsiteX42" fmla="*/ 32191 w 3729759"/>
              <a:gd name="connsiteY42" fmla="*/ 265785 h 1059704"/>
              <a:gd name="connsiteX43" fmla="*/ 128762 w 3729759"/>
              <a:gd name="connsiteY43" fmla="*/ 108977 h 1059704"/>
              <a:gd name="connsiteX44" fmla="*/ 246647 w 3729759"/>
              <a:gd name="connsiteY44" fmla="*/ 101006 h 1059704"/>
              <a:gd name="connsiteX45" fmla="*/ 417327 w 3729759"/>
              <a:gd name="connsiteY45" fmla="*/ 94591 h 1059704"/>
              <a:gd name="connsiteX46" fmla="*/ 1140497 w 3729759"/>
              <a:gd name="connsiteY46" fmla="*/ 74246 h 1059704"/>
              <a:gd name="connsiteX47" fmla="*/ 1334210 w 3729759"/>
              <a:gd name="connsiteY47" fmla="*/ 7883 h 1059704"/>
              <a:gd name="connsiteX48" fmla="*/ 1889329 w 3729759"/>
              <a:gd name="connsiteY48" fmla="*/ 26948 h 1059704"/>
              <a:gd name="connsiteX49" fmla="*/ 2110047 w 3729759"/>
              <a:gd name="connsiteY49"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01964 w 3729759"/>
              <a:gd name="connsiteY37" fmla="*/ 827148 h 1059704"/>
              <a:gd name="connsiteX38" fmla="*/ 501965 w 3729759"/>
              <a:gd name="connsiteY38" fmla="*/ 821664 h 1059704"/>
              <a:gd name="connsiteX39" fmla="*/ 432585 w 3729759"/>
              <a:gd name="connsiteY39" fmla="*/ 634316 h 1059704"/>
              <a:gd name="connsiteX40" fmla="*/ 493582 w 3729759"/>
              <a:gd name="connsiteY40" fmla="*/ 701790 h 1059704"/>
              <a:gd name="connsiteX41" fmla="*/ 32191 w 3729759"/>
              <a:gd name="connsiteY41" fmla="*/ 265785 h 1059704"/>
              <a:gd name="connsiteX42" fmla="*/ 128762 w 3729759"/>
              <a:gd name="connsiteY42" fmla="*/ 108977 h 1059704"/>
              <a:gd name="connsiteX43" fmla="*/ 246647 w 3729759"/>
              <a:gd name="connsiteY43" fmla="*/ 101006 h 1059704"/>
              <a:gd name="connsiteX44" fmla="*/ 417327 w 3729759"/>
              <a:gd name="connsiteY44" fmla="*/ 94591 h 1059704"/>
              <a:gd name="connsiteX45" fmla="*/ 1140497 w 3729759"/>
              <a:gd name="connsiteY45" fmla="*/ 74246 h 1059704"/>
              <a:gd name="connsiteX46" fmla="*/ 1334210 w 3729759"/>
              <a:gd name="connsiteY46" fmla="*/ 7883 h 1059704"/>
              <a:gd name="connsiteX47" fmla="*/ 1889329 w 3729759"/>
              <a:gd name="connsiteY47" fmla="*/ 26948 h 1059704"/>
              <a:gd name="connsiteX48" fmla="*/ 2110047 w 3729759"/>
              <a:gd name="connsiteY48"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01964 w 3729759"/>
              <a:gd name="connsiteY37" fmla="*/ 827148 h 1059704"/>
              <a:gd name="connsiteX38" fmla="*/ 501965 w 3729759"/>
              <a:gd name="connsiteY38" fmla="*/ 821664 h 1059704"/>
              <a:gd name="connsiteX39" fmla="*/ 493582 w 3729759"/>
              <a:gd name="connsiteY39" fmla="*/ 701790 h 1059704"/>
              <a:gd name="connsiteX40" fmla="*/ 32191 w 3729759"/>
              <a:gd name="connsiteY40" fmla="*/ 265785 h 1059704"/>
              <a:gd name="connsiteX41" fmla="*/ 128762 w 3729759"/>
              <a:gd name="connsiteY41" fmla="*/ 108977 h 1059704"/>
              <a:gd name="connsiteX42" fmla="*/ 246647 w 3729759"/>
              <a:gd name="connsiteY42" fmla="*/ 101006 h 1059704"/>
              <a:gd name="connsiteX43" fmla="*/ 417327 w 3729759"/>
              <a:gd name="connsiteY43" fmla="*/ 94591 h 1059704"/>
              <a:gd name="connsiteX44" fmla="*/ 1140497 w 3729759"/>
              <a:gd name="connsiteY44" fmla="*/ 74246 h 1059704"/>
              <a:gd name="connsiteX45" fmla="*/ 1334210 w 3729759"/>
              <a:gd name="connsiteY45" fmla="*/ 7883 h 1059704"/>
              <a:gd name="connsiteX46" fmla="*/ 1889329 w 3729759"/>
              <a:gd name="connsiteY46" fmla="*/ 26948 h 1059704"/>
              <a:gd name="connsiteX47" fmla="*/ 2110047 w 3729759"/>
              <a:gd name="connsiteY47"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01964 w 3729759"/>
              <a:gd name="connsiteY37" fmla="*/ 827148 h 1059704"/>
              <a:gd name="connsiteX38" fmla="*/ 493582 w 3729759"/>
              <a:gd name="connsiteY38" fmla="*/ 701790 h 1059704"/>
              <a:gd name="connsiteX39" fmla="*/ 32191 w 3729759"/>
              <a:gd name="connsiteY39" fmla="*/ 265785 h 1059704"/>
              <a:gd name="connsiteX40" fmla="*/ 128762 w 3729759"/>
              <a:gd name="connsiteY40" fmla="*/ 108977 h 1059704"/>
              <a:gd name="connsiteX41" fmla="*/ 246647 w 3729759"/>
              <a:gd name="connsiteY41" fmla="*/ 101006 h 1059704"/>
              <a:gd name="connsiteX42" fmla="*/ 417327 w 3729759"/>
              <a:gd name="connsiteY42" fmla="*/ 94591 h 1059704"/>
              <a:gd name="connsiteX43" fmla="*/ 1140497 w 3729759"/>
              <a:gd name="connsiteY43" fmla="*/ 74246 h 1059704"/>
              <a:gd name="connsiteX44" fmla="*/ 1334210 w 3729759"/>
              <a:gd name="connsiteY44" fmla="*/ 7883 h 1059704"/>
              <a:gd name="connsiteX45" fmla="*/ 1889329 w 3729759"/>
              <a:gd name="connsiteY45" fmla="*/ 26948 h 1059704"/>
              <a:gd name="connsiteX46" fmla="*/ 2110047 w 3729759"/>
              <a:gd name="connsiteY46"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516136 w 3729759"/>
              <a:gd name="connsiteY37" fmla="*/ 840159 h 1059704"/>
              <a:gd name="connsiteX38" fmla="*/ 493582 w 3729759"/>
              <a:gd name="connsiteY38" fmla="*/ 701790 h 1059704"/>
              <a:gd name="connsiteX39" fmla="*/ 32191 w 3729759"/>
              <a:gd name="connsiteY39" fmla="*/ 265785 h 1059704"/>
              <a:gd name="connsiteX40" fmla="*/ 128762 w 3729759"/>
              <a:gd name="connsiteY40" fmla="*/ 108977 h 1059704"/>
              <a:gd name="connsiteX41" fmla="*/ 246647 w 3729759"/>
              <a:gd name="connsiteY41" fmla="*/ 101006 h 1059704"/>
              <a:gd name="connsiteX42" fmla="*/ 417327 w 3729759"/>
              <a:gd name="connsiteY42" fmla="*/ 94591 h 1059704"/>
              <a:gd name="connsiteX43" fmla="*/ 1140497 w 3729759"/>
              <a:gd name="connsiteY43" fmla="*/ 74246 h 1059704"/>
              <a:gd name="connsiteX44" fmla="*/ 1334210 w 3729759"/>
              <a:gd name="connsiteY44" fmla="*/ 7883 h 1059704"/>
              <a:gd name="connsiteX45" fmla="*/ 1889329 w 3729759"/>
              <a:gd name="connsiteY45" fmla="*/ 26948 h 1059704"/>
              <a:gd name="connsiteX46" fmla="*/ 2110047 w 3729759"/>
              <a:gd name="connsiteY46" fmla="*/ 90010 h 1059704"/>
              <a:gd name="connsiteX0" fmla="*/ 2110047 w 3729759"/>
              <a:gd name="connsiteY0" fmla="*/ 90010 h 1059704"/>
              <a:gd name="connsiteX1" fmla="*/ 2220405 w 3729759"/>
              <a:gd name="connsiteY1" fmla="*/ 105776 h 1059704"/>
              <a:gd name="connsiteX2" fmla="*/ 2362295 w 3729759"/>
              <a:gd name="connsiteY2" fmla="*/ 184603 h 1059704"/>
              <a:gd name="connsiteX3" fmla="*/ 2858878 w 3729759"/>
              <a:gd name="connsiteY3" fmla="*/ 206593 h 1059704"/>
              <a:gd name="connsiteX4" fmla="*/ 3203122 w 3729759"/>
              <a:gd name="connsiteY4" fmla="*/ 562976 h 1059704"/>
              <a:gd name="connsiteX5" fmla="*/ 3195241 w 3729759"/>
              <a:gd name="connsiteY5" fmla="*/ 647513 h 1059704"/>
              <a:gd name="connsiteX6" fmla="*/ 3281949 w 3729759"/>
              <a:gd name="connsiteY6" fmla="*/ 633231 h 1059704"/>
              <a:gd name="connsiteX7" fmla="*/ 3450114 w 3729759"/>
              <a:gd name="connsiteY7" fmla="*/ 633231 h 1059704"/>
              <a:gd name="connsiteX8" fmla="*/ 3444859 w 3729759"/>
              <a:gd name="connsiteY8" fmla="*/ 782984 h 1059704"/>
              <a:gd name="connsiteX9" fmla="*/ 3660323 w 3729759"/>
              <a:gd name="connsiteY9" fmla="*/ 883624 h 1059704"/>
              <a:gd name="connsiteX10" fmla="*/ 3657695 w 3729759"/>
              <a:gd name="connsiteY10" fmla="*/ 894051 h 1059704"/>
              <a:gd name="connsiteX11" fmla="*/ 3582142 w 3729759"/>
              <a:gd name="connsiteY11" fmla="*/ 898858 h 1059704"/>
              <a:gd name="connsiteX12" fmla="*/ 3649812 w 3729759"/>
              <a:gd name="connsiteY12" fmla="*/ 896926 h 1059704"/>
              <a:gd name="connsiteX13" fmla="*/ 3652437 w 3729759"/>
              <a:gd name="connsiteY13" fmla="*/ 894090 h 1059704"/>
              <a:gd name="connsiteX14" fmla="*/ 3515803 w 3729759"/>
              <a:gd name="connsiteY14" fmla="*/ 884429 h 1059704"/>
              <a:gd name="connsiteX15" fmla="*/ 3525734 w 3729759"/>
              <a:gd name="connsiteY15" fmla="*/ 884304 h 1059704"/>
              <a:gd name="connsiteX16" fmla="*/ 3603171 w 3729759"/>
              <a:gd name="connsiteY16" fmla="*/ 887146 h 1059704"/>
              <a:gd name="connsiteX17" fmla="*/ 3603171 w 3729759"/>
              <a:gd name="connsiteY17" fmla="*/ 878390 h 1059704"/>
              <a:gd name="connsiteX18" fmla="*/ 3537609 w 3729759"/>
              <a:gd name="connsiteY18" fmla="*/ 837606 h 1059704"/>
              <a:gd name="connsiteX19" fmla="*/ 3684072 w 3729759"/>
              <a:gd name="connsiteY19" fmla="*/ 891581 h 1059704"/>
              <a:gd name="connsiteX20" fmla="*/ 3668203 w 3729759"/>
              <a:gd name="connsiteY20" fmla="*/ 894090 h 1059704"/>
              <a:gd name="connsiteX21" fmla="*/ 3576237 w 3729759"/>
              <a:gd name="connsiteY21" fmla="*/ 884429 h 1059704"/>
              <a:gd name="connsiteX22" fmla="*/ 3683968 w 3729759"/>
              <a:gd name="connsiteY22" fmla="*/ 894090 h 1059704"/>
              <a:gd name="connsiteX23" fmla="*/ 3532633 w 3729759"/>
              <a:gd name="connsiteY23" fmla="*/ 821023 h 1059704"/>
              <a:gd name="connsiteX24" fmla="*/ 3414925 w 3729759"/>
              <a:gd name="connsiteY24" fmla="*/ 905779 h 1059704"/>
              <a:gd name="connsiteX25" fmla="*/ 2869920 w 3729759"/>
              <a:gd name="connsiteY25" fmla="*/ 902024 h 1059704"/>
              <a:gd name="connsiteX26" fmla="*/ 2713325 w 3729759"/>
              <a:gd name="connsiteY26" fmla="*/ 907774 h 1059704"/>
              <a:gd name="connsiteX27" fmla="*/ 2530458 w 3729759"/>
              <a:gd name="connsiteY27" fmla="*/ 946420 h 1059704"/>
              <a:gd name="connsiteX28" fmla="*/ 2526771 w 3729759"/>
              <a:gd name="connsiteY28" fmla="*/ 924464 h 1059704"/>
              <a:gd name="connsiteX29" fmla="*/ 2196727 w 3729759"/>
              <a:gd name="connsiteY29" fmla="*/ 922266 h 1059704"/>
              <a:gd name="connsiteX30" fmla="*/ 1912947 w 3729759"/>
              <a:gd name="connsiteY30" fmla="*/ 965489 h 1059704"/>
              <a:gd name="connsiteX31" fmla="*/ 1577147 w 3729759"/>
              <a:gd name="connsiteY31" fmla="*/ 962969 h 1059704"/>
              <a:gd name="connsiteX32" fmla="*/ 1306508 w 3729759"/>
              <a:gd name="connsiteY32" fmla="*/ 1059704 h 1059704"/>
              <a:gd name="connsiteX33" fmla="*/ 1125732 w 3729759"/>
              <a:gd name="connsiteY33" fmla="*/ 1001572 h 1059704"/>
              <a:gd name="connsiteX34" fmla="*/ 942865 w 3729759"/>
              <a:gd name="connsiteY34" fmla="*/ 982249 h 1059704"/>
              <a:gd name="connsiteX35" fmla="*/ 798881 w 3729759"/>
              <a:gd name="connsiteY35" fmla="*/ 1024521 h 1059704"/>
              <a:gd name="connsiteX36" fmla="*/ 630714 w 3729759"/>
              <a:gd name="connsiteY36" fmla="*/ 961923 h 1059704"/>
              <a:gd name="connsiteX37" fmla="*/ 493582 w 3729759"/>
              <a:gd name="connsiteY37" fmla="*/ 701790 h 1059704"/>
              <a:gd name="connsiteX38" fmla="*/ 32191 w 3729759"/>
              <a:gd name="connsiteY38" fmla="*/ 265785 h 1059704"/>
              <a:gd name="connsiteX39" fmla="*/ 128762 w 3729759"/>
              <a:gd name="connsiteY39" fmla="*/ 108977 h 1059704"/>
              <a:gd name="connsiteX40" fmla="*/ 246647 w 3729759"/>
              <a:gd name="connsiteY40" fmla="*/ 101006 h 1059704"/>
              <a:gd name="connsiteX41" fmla="*/ 417327 w 3729759"/>
              <a:gd name="connsiteY41" fmla="*/ 94591 h 1059704"/>
              <a:gd name="connsiteX42" fmla="*/ 1140497 w 3729759"/>
              <a:gd name="connsiteY42" fmla="*/ 74246 h 1059704"/>
              <a:gd name="connsiteX43" fmla="*/ 1334210 w 3729759"/>
              <a:gd name="connsiteY43" fmla="*/ 7883 h 1059704"/>
              <a:gd name="connsiteX44" fmla="*/ 1889329 w 3729759"/>
              <a:gd name="connsiteY44" fmla="*/ 26948 h 1059704"/>
              <a:gd name="connsiteX45" fmla="*/ 2110047 w 3729759"/>
              <a:gd name="connsiteY45" fmla="*/ 90010 h 1059704"/>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2196727 w 3729759"/>
              <a:gd name="connsiteY29" fmla="*/ 922266 h 1043657"/>
              <a:gd name="connsiteX30" fmla="*/ 1912947 w 3729759"/>
              <a:gd name="connsiteY30" fmla="*/ 965489 h 1043657"/>
              <a:gd name="connsiteX31" fmla="*/ 1577147 w 3729759"/>
              <a:gd name="connsiteY31" fmla="*/ 962969 h 1043657"/>
              <a:gd name="connsiteX32" fmla="*/ 1125732 w 3729759"/>
              <a:gd name="connsiteY32" fmla="*/ 1001572 h 1043657"/>
              <a:gd name="connsiteX33" fmla="*/ 942865 w 3729759"/>
              <a:gd name="connsiteY33" fmla="*/ 982249 h 1043657"/>
              <a:gd name="connsiteX34" fmla="*/ 798881 w 3729759"/>
              <a:gd name="connsiteY34" fmla="*/ 1024521 h 1043657"/>
              <a:gd name="connsiteX35" fmla="*/ 630714 w 3729759"/>
              <a:gd name="connsiteY35" fmla="*/ 961923 h 1043657"/>
              <a:gd name="connsiteX36" fmla="*/ 493582 w 3729759"/>
              <a:gd name="connsiteY36" fmla="*/ 701790 h 1043657"/>
              <a:gd name="connsiteX37" fmla="*/ 32191 w 3729759"/>
              <a:gd name="connsiteY37" fmla="*/ 265785 h 1043657"/>
              <a:gd name="connsiteX38" fmla="*/ 128762 w 3729759"/>
              <a:gd name="connsiteY38" fmla="*/ 108977 h 1043657"/>
              <a:gd name="connsiteX39" fmla="*/ 246647 w 3729759"/>
              <a:gd name="connsiteY39" fmla="*/ 101006 h 1043657"/>
              <a:gd name="connsiteX40" fmla="*/ 417327 w 3729759"/>
              <a:gd name="connsiteY40" fmla="*/ 94591 h 1043657"/>
              <a:gd name="connsiteX41" fmla="*/ 1140497 w 3729759"/>
              <a:gd name="connsiteY41" fmla="*/ 74246 h 1043657"/>
              <a:gd name="connsiteX42" fmla="*/ 1334210 w 3729759"/>
              <a:gd name="connsiteY42" fmla="*/ 7883 h 1043657"/>
              <a:gd name="connsiteX43" fmla="*/ 1889329 w 3729759"/>
              <a:gd name="connsiteY43" fmla="*/ 26948 h 1043657"/>
              <a:gd name="connsiteX44" fmla="*/ 2110047 w 3729759"/>
              <a:gd name="connsiteY44"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2196727 w 3729759"/>
              <a:gd name="connsiteY29" fmla="*/ 922266 h 1043657"/>
              <a:gd name="connsiteX30" fmla="*/ 1912947 w 3729759"/>
              <a:gd name="connsiteY30" fmla="*/ 965489 h 1043657"/>
              <a:gd name="connsiteX31" fmla="*/ 1577147 w 3729759"/>
              <a:gd name="connsiteY31" fmla="*/ 962969 h 1043657"/>
              <a:gd name="connsiteX32" fmla="*/ 942865 w 3729759"/>
              <a:gd name="connsiteY32" fmla="*/ 982249 h 1043657"/>
              <a:gd name="connsiteX33" fmla="*/ 798881 w 3729759"/>
              <a:gd name="connsiteY33" fmla="*/ 1024521 h 1043657"/>
              <a:gd name="connsiteX34" fmla="*/ 630714 w 3729759"/>
              <a:gd name="connsiteY34" fmla="*/ 961923 h 1043657"/>
              <a:gd name="connsiteX35" fmla="*/ 493582 w 3729759"/>
              <a:gd name="connsiteY35" fmla="*/ 701790 h 1043657"/>
              <a:gd name="connsiteX36" fmla="*/ 32191 w 3729759"/>
              <a:gd name="connsiteY36" fmla="*/ 265785 h 1043657"/>
              <a:gd name="connsiteX37" fmla="*/ 128762 w 3729759"/>
              <a:gd name="connsiteY37" fmla="*/ 108977 h 1043657"/>
              <a:gd name="connsiteX38" fmla="*/ 246647 w 3729759"/>
              <a:gd name="connsiteY38" fmla="*/ 101006 h 1043657"/>
              <a:gd name="connsiteX39" fmla="*/ 417327 w 3729759"/>
              <a:gd name="connsiteY39" fmla="*/ 94591 h 1043657"/>
              <a:gd name="connsiteX40" fmla="*/ 1140497 w 3729759"/>
              <a:gd name="connsiteY40" fmla="*/ 74246 h 1043657"/>
              <a:gd name="connsiteX41" fmla="*/ 1334210 w 3729759"/>
              <a:gd name="connsiteY41" fmla="*/ 7883 h 1043657"/>
              <a:gd name="connsiteX42" fmla="*/ 1889329 w 3729759"/>
              <a:gd name="connsiteY42" fmla="*/ 26948 h 1043657"/>
              <a:gd name="connsiteX43" fmla="*/ 2110047 w 3729759"/>
              <a:gd name="connsiteY43"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2196727 w 3729759"/>
              <a:gd name="connsiteY29" fmla="*/ 922266 h 1043657"/>
              <a:gd name="connsiteX30" fmla="*/ 1912947 w 3729759"/>
              <a:gd name="connsiteY30" fmla="*/ 965489 h 1043657"/>
              <a:gd name="connsiteX31" fmla="*/ 1577147 w 3729759"/>
              <a:gd name="connsiteY31" fmla="*/ 962969 h 1043657"/>
              <a:gd name="connsiteX32" fmla="*/ 942865 w 3729759"/>
              <a:gd name="connsiteY32" fmla="*/ 982249 h 1043657"/>
              <a:gd name="connsiteX33" fmla="*/ 766789 w 3729759"/>
              <a:gd name="connsiteY33" fmla="*/ 975824 h 1043657"/>
              <a:gd name="connsiteX34" fmla="*/ 630714 w 3729759"/>
              <a:gd name="connsiteY34" fmla="*/ 961923 h 1043657"/>
              <a:gd name="connsiteX35" fmla="*/ 493582 w 3729759"/>
              <a:gd name="connsiteY35" fmla="*/ 701790 h 1043657"/>
              <a:gd name="connsiteX36" fmla="*/ 32191 w 3729759"/>
              <a:gd name="connsiteY36" fmla="*/ 265785 h 1043657"/>
              <a:gd name="connsiteX37" fmla="*/ 128762 w 3729759"/>
              <a:gd name="connsiteY37" fmla="*/ 108977 h 1043657"/>
              <a:gd name="connsiteX38" fmla="*/ 246647 w 3729759"/>
              <a:gd name="connsiteY38" fmla="*/ 101006 h 1043657"/>
              <a:gd name="connsiteX39" fmla="*/ 417327 w 3729759"/>
              <a:gd name="connsiteY39" fmla="*/ 94591 h 1043657"/>
              <a:gd name="connsiteX40" fmla="*/ 1140497 w 3729759"/>
              <a:gd name="connsiteY40" fmla="*/ 74246 h 1043657"/>
              <a:gd name="connsiteX41" fmla="*/ 1334210 w 3729759"/>
              <a:gd name="connsiteY41" fmla="*/ 7883 h 1043657"/>
              <a:gd name="connsiteX42" fmla="*/ 1889329 w 3729759"/>
              <a:gd name="connsiteY42" fmla="*/ 26948 h 1043657"/>
              <a:gd name="connsiteX43" fmla="*/ 2110047 w 3729759"/>
              <a:gd name="connsiteY43"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2196727 w 3729759"/>
              <a:gd name="connsiteY29" fmla="*/ 922266 h 1043657"/>
              <a:gd name="connsiteX30" fmla="*/ 1912947 w 3729759"/>
              <a:gd name="connsiteY30" fmla="*/ 965489 h 1043657"/>
              <a:gd name="connsiteX31" fmla="*/ 1577147 w 3729759"/>
              <a:gd name="connsiteY31" fmla="*/ 962969 h 1043657"/>
              <a:gd name="connsiteX32" fmla="*/ 942865 w 3729759"/>
              <a:gd name="connsiteY32" fmla="*/ 982249 h 1043657"/>
              <a:gd name="connsiteX33" fmla="*/ 766789 w 3729759"/>
              <a:gd name="connsiteY33" fmla="*/ 975824 h 1043657"/>
              <a:gd name="connsiteX34" fmla="*/ 630714 w 3729759"/>
              <a:gd name="connsiteY34" fmla="*/ 961923 h 1043657"/>
              <a:gd name="connsiteX35" fmla="*/ 493582 w 3729759"/>
              <a:gd name="connsiteY35" fmla="*/ 701790 h 1043657"/>
              <a:gd name="connsiteX36" fmla="*/ 32191 w 3729759"/>
              <a:gd name="connsiteY36" fmla="*/ 265785 h 1043657"/>
              <a:gd name="connsiteX37" fmla="*/ 128762 w 3729759"/>
              <a:gd name="connsiteY37" fmla="*/ 108977 h 1043657"/>
              <a:gd name="connsiteX38" fmla="*/ 246647 w 3729759"/>
              <a:gd name="connsiteY38" fmla="*/ 101006 h 1043657"/>
              <a:gd name="connsiteX39" fmla="*/ 417327 w 3729759"/>
              <a:gd name="connsiteY39" fmla="*/ 94591 h 1043657"/>
              <a:gd name="connsiteX40" fmla="*/ 1140497 w 3729759"/>
              <a:gd name="connsiteY40" fmla="*/ 74246 h 1043657"/>
              <a:gd name="connsiteX41" fmla="*/ 1334210 w 3729759"/>
              <a:gd name="connsiteY41" fmla="*/ 7883 h 1043657"/>
              <a:gd name="connsiteX42" fmla="*/ 1889329 w 3729759"/>
              <a:gd name="connsiteY42" fmla="*/ 26948 h 1043657"/>
              <a:gd name="connsiteX43" fmla="*/ 2110047 w 3729759"/>
              <a:gd name="connsiteY43"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2196727 w 3729759"/>
              <a:gd name="connsiteY29" fmla="*/ 922266 h 1043657"/>
              <a:gd name="connsiteX30" fmla="*/ 1912947 w 3729759"/>
              <a:gd name="connsiteY30" fmla="*/ 965489 h 1043657"/>
              <a:gd name="connsiteX31" fmla="*/ 1577147 w 3729759"/>
              <a:gd name="connsiteY31" fmla="*/ 962969 h 1043657"/>
              <a:gd name="connsiteX32" fmla="*/ 942865 w 3729759"/>
              <a:gd name="connsiteY32" fmla="*/ 982249 h 1043657"/>
              <a:gd name="connsiteX33" fmla="*/ 630714 w 3729759"/>
              <a:gd name="connsiteY33" fmla="*/ 961923 h 1043657"/>
              <a:gd name="connsiteX34" fmla="*/ 493582 w 3729759"/>
              <a:gd name="connsiteY34" fmla="*/ 701790 h 1043657"/>
              <a:gd name="connsiteX35" fmla="*/ 32191 w 3729759"/>
              <a:gd name="connsiteY35" fmla="*/ 265785 h 1043657"/>
              <a:gd name="connsiteX36" fmla="*/ 128762 w 3729759"/>
              <a:gd name="connsiteY36" fmla="*/ 108977 h 1043657"/>
              <a:gd name="connsiteX37" fmla="*/ 246647 w 3729759"/>
              <a:gd name="connsiteY37" fmla="*/ 101006 h 1043657"/>
              <a:gd name="connsiteX38" fmla="*/ 417327 w 3729759"/>
              <a:gd name="connsiteY38" fmla="*/ 94591 h 1043657"/>
              <a:gd name="connsiteX39" fmla="*/ 1140497 w 3729759"/>
              <a:gd name="connsiteY39" fmla="*/ 74246 h 1043657"/>
              <a:gd name="connsiteX40" fmla="*/ 1334210 w 3729759"/>
              <a:gd name="connsiteY40" fmla="*/ 7883 h 1043657"/>
              <a:gd name="connsiteX41" fmla="*/ 1889329 w 3729759"/>
              <a:gd name="connsiteY41" fmla="*/ 26948 h 1043657"/>
              <a:gd name="connsiteX42" fmla="*/ 2110047 w 3729759"/>
              <a:gd name="connsiteY42"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2196727 w 3729759"/>
              <a:gd name="connsiteY29" fmla="*/ 922266 h 1043657"/>
              <a:gd name="connsiteX30" fmla="*/ 1912947 w 3729759"/>
              <a:gd name="connsiteY30" fmla="*/ 965489 h 1043657"/>
              <a:gd name="connsiteX31" fmla="*/ 1577147 w 3729759"/>
              <a:gd name="connsiteY31" fmla="*/ 962969 h 1043657"/>
              <a:gd name="connsiteX32" fmla="*/ 933891 w 3729759"/>
              <a:gd name="connsiteY32" fmla="*/ 975824 h 1043657"/>
              <a:gd name="connsiteX33" fmla="*/ 630714 w 3729759"/>
              <a:gd name="connsiteY33" fmla="*/ 961923 h 1043657"/>
              <a:gd name="connsiteX34" fmla="*/ 493582 w 3729759"/>
              <a:gd name="connsiteY34" fmla="*/ 701790 h 1043657"/>
              <a:gd name="connsiteX35" fmla="*/ 32191 w 3729759"/>
              <a:gd name="connsiteY35" fmla="*/ 265785 h 1043657"/>
              <a:gd name="connsiteX36" fmla="*/ 128762 w 3729759"/>
              <a:gd name="connsiteY36" fmla="*/ 108977 h 1043657"/>
              <a:gd name="connsiteX37" fmla="*/ 246647 w 3729759"/>
              <a:gd name="connsiteY37" fmla="*/ 101006 h 1043657"/>
              <a:gd name="connsiteX38" fmla="*/ 417327 w 3729759"/>
              <a:gd name="connsiteY38" fmla="*/ 94591 h 1043657"/>
              <a:gd name="connsiteX39" fmla="*/ 1140497 w 3729759"/>
              <a:gd name="connsiteY39" fmla="*/ 74246 h 1043657"/>
              <a:gd name="connsiteX40" fmla="*/ 1334210 w 3729759"/>
              <a:gd name="connsiteY40" fmla="*/ 7883 h 1043657"/>
              <a:gd name="connsiteX41" fmla="*/ 1889329 w 3729759"/>
              <a:gd name="connsiteY41" fmla="*/ 26948 h 1043657"/>
              <a:gd name="connsiteX42" fmla="*/ 2110047 w 3729759"/>
              <a:gd name="connsiteY42"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2196727 w 3729759"/>
              <a:gd name="connsiteY29" fmla="*/ 922266 h 1043657"/>
              <a:gd name="connsiteX30" fmla="*/ 1912947 w 3729759"/>
              <a:gd name="connsiteY30" fmla="*/ 965489 h 1043657"/>
              <a:gd name="connsiteX31" fmla="*/ 1577147 w 3729759"/>
              <a:gd name="connsiteY31" fmla="*/ 962969 h 1043657"/>
              <a:gd name="connsiteX32" fmla="*/ 630714 w 3729759"/>
              <a:gd name="connsiteY32" fmla="*/ 961923 h 1043657"/>
              <a:gd name="connsiteX33" fmla="*/ 493582 w 3729759"/>
              <a:gd name="connsiteY33" fmla="*/ 701790 h 1043657"/>
              <a:gd name="connsiteX34" fmla="*/ 32191 w 3729759"/>
              <a:gd name="connsiteY34" fmla="*/ 265785 h 1043657"/>
              <a:gd name="connsiteX35" fmla="*/ 128762 w 3729759"/>
              <a:gd name="connsiteY35" fmla="*/ 108977 h 1043657"/>
              <a:gd name="connsiteX36" fmla="*/ 246647 w 3729759"/>
              <a:gd name="connsiteY36" fmla="*/ 101006 h 1043657"/>
              <a:gd name="connsiteX37" fmla="*/ 417327 w 3729759"/>
              <a:gd name="connsiteY37" fmla="*/ 94591 h 1043657"/>
              <a:gd name="connsiteX38" fmla="*/ 1140497 w 3729759"/>
              <a:gd name="connsiteY38" fmla="*/ 74246 h 1043657"/>
              <a:gd name="connsiteX39" fmla="*/ 1334210 w 3729759"/>
              <a:gd name="connsiteY39" fmla="*/ 7883 h 1043657"/>
              <a:gd name="connsiteX40" fmla="*/ 1889329 w 3729759"/>
              <a:gd name="connsiteY40" fmla="*/ 26948 h 1043657"/>
              <a:gd name="connsiteX41" fmla="*/ 2110047 w 3729759"/>
              <a:gd name="connsiteY41"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2196727 w 3729759"/>
              <a:gd name="connsiteY29" fmla="*/ 922266 h 1043657"/>
              <a:gd name="connsiteX30" fmla="*/ 1912947 w 3729759"/>
              <a:gd name="connsiteY30" fmla="*/ 965489 h 1043657"/>
              <a:gd name="connsiteX31" fmla="*/ 1577147 w 3729759"/>
              <a:gd name="connsiteY31" fmla="*/ 962969 h 1043657"/>
              <a:gd name="connsiteX32" fmla="*/ 683238 w 3729759"/>
              <a:gd name="connsiteY32" fmla="*/ 975824 h 1043657"/>
              <a:gd name="connsiteX33" fmla="*/ 493582 w 3729759"/>
              <a:gd name="connsiteY33" fmla="*/ 701790 h 1043657"/>
              <a:gd name="connsiteX34" fmla="*/ 32191 w 3729759"/>
              <a:gd name="connsiteY34" fmla="*/ 265785 h 1043657"/>
              <a:gd name="connsiteX35" fmla="*/ 128762 w 3729759"/>
              <a:gd name="connsiteY35" fmla="*/ 108977 h 1043657"/>
              <a:gd name="connsiteX36" fmla="*/ 246647 w 3729759"/>
              <a:gd name="connsiteY36" fmla="*/ 101006 h 1043657"/>
              <a:gd name="connsiteX37" fmla="*/ 417327 w 3729759"/>
              <a:gd name="connsiteY37" fmla="*/ 94591 h 1043657"/>
              <a:gd name="connsiteX38" fmla="*/ 1140497 w 3729759"/>
              <a:gd name="connsiteY38" fmla="*/ 74246 h 1043657"/>
              <a:gd name="connsiteX39" fmla="*/ 1334210 w 3729759"/>
              <a:gd name="connsiteY39" fmla="*/ 7883 h 1043657"/>
              <a:gd name="connsiteX40" fmla="*/ 1889329 w 3729759"/>
              <a:gd name="connsiteY40" fmla="*/ 26948 h 1043657"/>
              <a:gd name="connsiteX41" fmla="*/ 2110047 w 3729759"/>
              <a:gd name="connsiteY41"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2196727 w 3729759"/>
              <a:gd name="connsiteY29" fmla="*/ 922266 h 1043657"/>
              <a:gd name="connsiteX30" fmla="*/ 1912947 w 3729759"/>
              <a:gd name="connsiteY30" fmla="*/ 965489 h 1043657"/>
              <a:gd name="connsiteX31" fmla="*/ 1577147 w 3729759"/>
              <a:gd name="connsiteY31" fmla="*/ 962969 h 1043657"/>
              <a:gd name="connsiteX32" fmla="*/ 683238 w 3729759"/>
              <a:gd name="connsiteY32" fmla="*/ 975824 h 1043657"/>
              <a:gd name="connsiteX33" fmla="*/ 493582 w 3729759"/>
              <a:gd name="connsiteY33" fmla="*/ 701790 h 1043657"/>
              <a:gd name="connsiteX34" fmla="*/ 32191 w 3729759"/>
              <a:gd name="connsiteY34" fmla="*/ 265785 h 1043657"/>
              <a:gd name="connsiteX35" fmla="*/ 128762 w 3729759"/>
              <a:gd name="connsiteY35" fmla="*/ 108977 h 1043657"/>
              <a:gd name="connsiteX36" fmla="*/ 246647 w 3729759"/>
              <a:gd name="connsiteY36" fmla="*/ 101006 h 1043657"/>
              <a:gd name="connsiteX37" fmla="*/ 417327 w 3729759"/>
              <a:gd name="connsiteY37" fmla="*/ 94591 h 1043657"/>
              <a:gd name="connsiteX38" fmla="*/ 1140497 w 3729759"/>
              <a:gd name="connsiteY38" fmla="*/ 74246 h 1043657"/>
              <a:gd name="connsiteX39" fmla="*/ 1334210 w 3729759"/>
              <a:gd name="connsiteY39" fmla="*/ 7883 h 1043657"/>
              <a:gd name="connsiteX40" fmla="*/ 1889329 w 3729759"/>
              <a:gd name="connsiteY40" fmla="*/ 26948 h 1043657"/>
              <a:gd name="connsiteX41" fmla="*/ 2110047 w 3729759"/>
              <a:gd name="connsiteY41"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2196727 w 3729759"/>
              <a:gd name="connsiteY29" fmla="*/ 922266 h 1043657"/>
              <a:gd name="connsiteX30" fmla="*/ 1912947 w 3729759"/>
              <a:gd name="connsiteY30" fmla="*/ 965489 h 1043657"/>
              <a:gd name="connsiteX31" fmla="*/ 683238 w 3729759"/>
              <a:gd name="connsiteY31" fmla="*/ 975824 h 1043657"/>
              <a:gd name="connsiteX32" fmla="*/ 493582 w 3729759"/>
              <a:gd name="connsiteY32" fmla="*/ 701790 h 1043657"/>
              <a:gd name="connsiteX33" fmla="*/ 32191 w 3729759"/>
              <a:gd name="connsiteY33" fmla="*/ 265785 h 1043657"/>
              <a:gd name="connsiteX34" fmla="*/ 128762 w 3729759"/>
              <a:gd name="connsiteY34" fmla="*/ 108977 h 1043657"/>
              <a:gd name="connsiteX35" fmla="*/ 246647 w 3729759"/>
              <a:gd name="connsiteY35" fmla="*/ 101006 h 1043657"/>
              <a:gd name="connsiteX36" fmla="*/ 417327 w 3729759"/>
              <a:gd name="connsiteY36" fmla="*/ 94591 h 1043657"/>
              <a:gd name="connsiteX37" fmla="*/ 1140497 w 3729759"/>
              <a:gd name="connsiteY37" fmla="*/ 74246 h 1043657"/>
              <a:gd name="connsiteX38" fmla="*/ 1334210 w 3729759"/>
              <a:gd name="connsiteY38" fmla="*/ 7883 h 1043657"/>
              <a:gd name="connsiteX39" fmla="*/ 1889329 w 3729759"/>
              <a:gd name="connsiteY39" fmla="*/ 26948 h 1043657"/>
              <a:gd name="connsiteX40" fmla="*/ 2110047 w 3729759"/>
              <a:gd name="connsiteY40"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2526771 w 3729759"/>
              <a:gd name="connsiteY28" fmla="*/ 924464 h 1043657"/>
              <a:gd name="connsiteX29" fmla="*/ 1912947 w 3729759"/>
              <a:gd name="connsiteY29" fmla="*/ 965489 h 1043657"/>
              <a:gd name="connsiteX30" fmla="*/ 683238 w 3729759"/>
              <a:gd name="connsiteY30" fmla="*/ 975824 h 1043657"/>
              <a:gd name="connsiteX31" fmla="*/ 493582 w 3729759"/>
              <a:gd name="connsiteY31" fmla="*/ 701790 h 1043657"/>
              <a:gd name="connsiteX32" fmla="*/ 32191 w 3729759"/>
              <a:gd name="connsiteY32" fmla="*/ 265785 h 1043657"/>
              <a:gd name="connsiteX33" fmla="*/ 128762 w 3729759"/>
              <a:gd name="connsiteY33" fmla="*/ 108977 h 1043657"/>
              <a:gd name="connsiteX34" fmla="*/ 246647 w 3729759"/>
              <a:gd name="connsiteY34" fmla="*/ 101006 h 1043657"/>
              <a:gd name="connsiteX35" fmla="*/ 417327 w 3729759"/>
              <a:gd name="connsiteY35" fmla="*/ 94591 h 1043657"/>
              <a:gd name="connsiteX36" fmla="*/ 1140497 w 3729759"/>
              <a:gd name="connsiteY36" fmla="*/ 74246 h 1043657"/>
              <a:gd name="connsiteX37" fmla="*/ 1334210 w 3729759"/>
              <a:gd name="connsiteY37" fmla="*/ 7883 h 1043657"/>
              <a:gd name="connsiteX38" fmla="*/ 1889329 w 3729759"/>
              <a:gd name="connsiteY38" fmla="*/ 26948 h 1043657"/>
              <a:gd name="connsiteX39" fmla="*/ 2110047 w 3729759"/>
              <a:gd name="connsiteY39"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2530458 w 3729759"/>
              <a:gd name="connsiteY27" fmla="*/ 946420 h 1043657"/>
              <a:gd name="connsiteX28" fmla="*/ 1912947 w 3729759"/>
              <a:gd name="connsiteY28" fmla="*/ 965489 h 1043657"/>
              <a:gd name="connsiteX29" fmla="*/ 683238 w 3729759"/>
              <a:gd name="connsiteY29" fmla="*/ 975824 h 1043657"/>
              <a:gd name="connsiteX30" fmla="*/ 493582 w 3729759"/>
              <a:gd name="connsiteY30" fmla="*/ 701790 h 1043657"/>
              <a:gd name="connsiteX31" fmla="*/ 32191 w 3729759"/>
              <a:gd name="connsiteY31" fmla="*/ 265785 h 1043657"/>
              <a:gd name="connsiteX32" fmla="*/ 128762 w 3729759"/>
              <a:gd name="connsiteY32" fmla="*/ 108977 h 1043657"/>
              <a:gd name="connsiteX33" fmla="*/ 246647 w 3729759"/>
              <a:gd name="connsiteY33" fmla="*/ 101006 h 1043657"/>
              <a:gd name="connsiteX34" fmla="*/ 417327 w 3729759"/>
              <a:gd name="connsiteY34" fmla="*/ 94591 h 1043657"/>
              <a:gd name="connsiteX35" fmla="*/ 1140497 w 3729759"/>
              <a:gd name="connsiteY35" fmla="*/ 74246 h 1043657"/>
              <a:gd name="connsiteX36" fmla="*/ 1334210 w 3729759"/>
              <a:gd name="connsiteY36" fmla="*/ 7883 h 1043657"/>
              <a:gd name="connsiteX37" fmla="*/ 1889329 w 3729759"/>
              <a:gd name="connsiteY37" fmla="*/ 26948 h 1043657"/>
              <a:gd name="connsiteX38" fmla="*/ 2110047 w 3729759"/>
              <a:gd name="connsiteY38" fmla="*/ 90010 h 1043657"/>
              <a:gd name="connsiteX0" fmla="*/ 2110047 w 3729759"/>
              <a:gd name="connsiteY0" fmla="*/ 90010 h 1043657"/>
              <a:gd name="connsiteX1" fmla="*/ 2220405 w 3729759"/>
              <a:gd name="connsiteY1" fmla="*/ 105776 h 1043657"/>
              <a:gd name="connsiteX2" fmla="*/ 2362295 w 3729759"/>
              <a:gd name="connsiteY2" fmla="*/ 184603 h 1043657"/>
              <a:gd name="connsiteX3" fmla="*/ 2858878 w 3729759"/>
              <a:gd name="connsiteY3" fmla="*/ 206593 h 1043657"/>
              <a:gd name="connsiteX4" fmla="*/ 3203122 w 3729759"/>
              <a:gd name="connsiteY4" fmla="*/ 562976 h 1043657"/>
              <a:gd name="connsiteX5" fmla="*/ 3195241 w 3729759"/>
              <a:gd name="connsiteY5" fmla="*/ 647513 h 1043657"/>
              <a:gd name="connsiteX6" fmla="*/ 3281949 w 3729759"/>
              <a:gd name="connsiteY6" fmla="*/ 633231 h 1043657"/>
              <a:gd name="connsiteX7" fmla="*/ 3450114 w 3729759"/>
              <a:gd name="connsiteY7" fmla="*/ 633231 h 1043657"/>
              <a:gd name="connsiteX8" fmla="*/ 3444859 w 3729759"/>
              <a:gd name="connsiteY8" fmla="*/ 782984 h 1043657"/>
              <a:gd name="connsiteX9" fmla="*/ 3660323 w 3729759"/>
              <a:gd name="connsiteY9" fmla="*/ 883624 h 1043657"/>
              <a:gd name="connsiteX10" fmla="*/ 3657695 w 3729759"/>
              <a:gd name="connsiteY10" fmla="*/ 894051 h 1043657"/>
              <a:gd name="connsiteX11" fmla="*/ 3582142 w 3729759"/>
              <a:gd name="connsiteY11" fmla="*/ 898858 h 1043657"/>
              <a:gd name="connsiteX12" fmla="*/ 3649812 w 3729759"/>
              <a:gd name="connsiteY12" fmla="*/ 896926 h 1043657"/>
              <a:gd name="connsiteX13" fmla="*/ 3652437 w 3729759"/>
              <a:gd name="connsiteY13" fmla="*/ 894090 h 1043657"/>
              <a:gd name="connsiteX14" fmla="*/ 3515803 w 3729759"/>
              <a:gd name="connsiteY14" fmla="*/ 884429 h 1043657"/>
              <a:gd name="connsiteX15" fmla="*/ 3525734 w 3729759"/>
              <a:gd name="connsiteY15" fmla="*/ 884304 h 1043657"/>
              <a:gd name="connsiteX16" fmla="*/ 3603171 w 3729759"/>
              <a:gd name="connsiteY16" fmla="*/ 887146 h 1043657"/>
              <a:gd name="connsiteX17" fmla="*/ 3603171 w 3729759"/>
              <a:gd name="connsiteY17" fmla="*/ 878390 h 1043657"/>
              <a:gd name="connsiteX18" fmla="*/ 3537609 w 3729759"/>
              <a:gd name="connsiteY18" fmla="*/ 837606 h 1043657"/>
              <a:gd name="connsiteX19" fmla="*/ 3684072 w 3729759"/>
              <a:gd name="connsiteY19" fmla="*/ 891581 h 1043657"/>
              <a:gd name="connsiteX20" fmla="*/ 3668203 w 3729759"/>
              <a:gd name="connsiteY20" fmla="*/ 894090 h 1043657"/>
              <a:gd name="connsiteX21" fmla="*/ 3576237 w 3729759"/>
              <a:gd name="connsiteY21" fmla="*/ 884429 h 1043657"/>
              <a:gd name="connsiteX22" fmla="*/ 3683968 w 3729759"/>
              <a:gd name="connsiteY22" fmla="*/ 894090 h 1043657"/>
              <a:gd name="connsiteX23" fmla="*/ 3532633 w 3729759"/>
              <a:gd name="connsiteY23" fmla="*/ 821023 h 1043657"/>
              <a:gd name="connsiteX24" fmla="*/ 3414925 w 3729759"/>
              <a:gd name="connsiteY24" fmla="*/ 905779 h 1043657"/>
              <a:gd name="connsiteX25" fmla="*/ 2869920 w 3729759"/>
              <a:gd name="connsiteY25" fmla="*/ 902024 h 1043657"/>
              <a:gd name="connsiteX26" fmla="*/ 2713325 w 3729759"/>
              <a:gd name="connsiteY26" fmla="*/ 907774 h 1043657"/>
              <a:gd name="connsiteX27" fmla="*/ 1912947 w 3729759"/>
              <a:gd name="connsiteY27" fmla="*/ 965489 h 1043657"/>
              <a:gd name="connsiteX28" fmla="*/ 683238 w 3729759"/>
              <a:gd name="connsiteY28" fmla="*/ 975824 h 1043657"/>
              <a:gd name="connsiteX29" fmla="*/ 493582 w 3729759"/>
              <a:gd name="connsiteY29" fmla="*/ 701790 h 1043657"/>
              <a:gd name="connsiteX30" fmla="*/ 32191 w 3729759"/>
              <a:gd name="connsiteY30" fmla="*/ 265785 h 1043657"/>
              <a:gd name="connsiteX31" fmla="*/ 128762 w 3729759"/>
              <a:gd name="connsiteY31" fmla="*/ 108977 h 1043657"/>
              <a:gd name="connsiteX32" fmla="*/ 246647 w 3729759"/>
              <a:gd name="connsiteY32" fmla="*/ 101006 h 1043657"/>
              <a:gd name="connsiteX33" fmla="*/ 417327 w 3729759"/>
              <a:gd name="connsiteY33" fmla="*/ 94591 h 1043657"/>
              <a:gd name="connsiteX34" fmla="*/ 1140497 w 3729759"/>
              <a:gd name="connsiteY34" fmla="*/ 74246 h 1043657"/>
              <a:gd name="connsiteX35" fmla="*/ 1334210 w 3729759"/>
              <a:gd name="connsiteY35" fmla="*/ 7883 h 1043657"/>
              <a:gd name="connsiteX36" fmla="*/ 1889329 w 3729759"/>
              <a:gd name="connsiteY36" fmla="*/ 26948 h 1043657"/>
              <a:gd name="connsiteX37" fmla="*/ 2110047 w 3729759"/>
              <a:gd name="connsiteY37" fmla="*/ 90010 h 1043657"/>
              <a:gd name="connsiteX0" fmla="*/ 2110047 w 3729759"/>
              <a:gd name="connsiteY0" fmla="*/ 90010 h 1002942"/>
              <a:gd name="connsiteX1" fmla="*/ 2220405 w 3729759"/>
              <a:gd name="connsiteY1" fmla="*/ 105776 h 1002942"/>
              <a:gd name="connsiteX2" fmla="*/ 2362295 w 3729759"/>
              <a:gd name="connsiteY2" fmla="*/ 184603 h 1002942"/>
              <a:gd name="connsiteX3" fmla="*/ 2858878 w 3729759"/>
              <a:gd name="connsiteY3" fmla="*/ 206593 h 1002942"/>
              <a:gd name="connsiteX4" fmla="*/ 3203122 w 3729759"/>
              <a:gd name="connsiteY4" fmla="*/ 562976 h 1002942"/>
              <a:gd name="connsiteX5" fmla="*/ 3195241 w 3729759"/>
              <a:gd name="connsiteY5" fmla="*/ 647513 h 1002942"/>
              <a:gd name="connsiteX6" fmla="*/ 3281949 w 3729759"/>
              <a:gd name="connsiteY6" fmla="*/ 633231 h 1002942"/>
              <a:gd name="connsiteX7" fmla="*/ 3450114 w 3729759"/>
              <a:gd name="connsiteY7" fmla="*/ 633231 h 1002942"/>
              <a:gd name="connsiteX8" fmla="*/ 3444859 w 3729759"/>
              <a:gd name="connsiteY8" fmla="*/ 782984 h 1002942"/>
              <a:gd name="connsiteX9" fmla="*/ 3660323 w 3729759"/>
              <a:gd name="connsiteY9" fmla="*/ 883624 h 1002942"/>
              <a:gd name="connsiteX10" fmla="*/ 3657695 w 3729759"/>
              <a:gd name="connsiteY10" fmla="*/ 894051 h 1002942"/>
              <a:gd name="connsiteX11" fmla="*/ 3582142 w 3729759"/>
              <a:gd name="connsiteY11" fmla="*/ 898858 h 1002942"/>
              <a:gd name="connsiteX12" fmla="*/ 3649812 w 3729759"/>
              <a:gd name="connsiteY12" fmla="*/ 896926 h 1002942"/>
              <a:gd name="connsiteX13" fmla="*/ 3652437 w 3729759"/>
              <a:gd name="connsiteY13" fmla="*/ 894090 h 1002942"/>
              <a:gd name="connsiteX14" fmla="*/ 3515803 w 3729759"/>
              <a:gd name="connsiteY14" fmla="*/ 884429 h 1002942"/>
              <a:gd name="connsiteX15" fmla="*/ 3525734 w 3729759"/>
              <a:gd name="connsiteY15" fmla="*/ 884304 h 1002942"/>
              <a:gd name="connsiteX16" fmla="*/ 3603171 w 3729759"/>
              <a:gd name="connsiteY16" fmla="*/ 887146 h 1002942"/>
              <a:gd name="connsiteX17" fmla="*/ 3603171 w 3729759"/>
              <a:gd name="connsiteY17" fmla="*/ 878390 h 1002942"/>
              <a:gd name="connsiteX18" fmla="*/ 3537609 w 3729759"/>
              <a:gd name="connsiteY18" fmla="*/ 837606 h 1002942"/>
              <a:gd name="connsiteX19" fmla="*/ 3684072 w 3729759"/>
              <a:gd name="connsiteY19" fmla="*/ 891581 h 1002942"/>
              <a:gd name="connsiteX20" fmla="*/ 3668203 w 3729759"/>
              <a:gd name="connsiteY20" fmla="*/ 894090 h 1002942"/>
              <a:gd name="connsiteX21" fmla="*/ 3576237 w 3729759"/>
              <a:gd name="connsiteY21" fmla="*/ 884429 h 1002942"/>
              <a:gd name="connsiteX22" fmla="*/ 3683968 w 3729759"/>
              <a:gd name="connsiteY22" fmla="*/ 894090 h 1002942"/>
              <a:gd name="connsiteX23" fmla="*/ 3532633 w 3729759"/>
              <a:gd name="connsiteY23" fmla="*/ 821023 h 1002942"/>
              <a:gd name="connsiteX24" fmla="*/ 3414925 w 3729759"/>
              <a:gd name="connsiteY24" fmla="*/ 905779 h 1002942"/>
              <a:gd name="connsiteX25" fmla="*/ 2869920 w 3729759"/>
              <a:gd name="connsiteY25" fmla="*/ 902024 h 1002942"/>
              <a:gd name="connsiteX26" fmla="*/ 1912947 w 3729759"/>
              <a:gd name="connsiteY26" fmla="*/ 965489 h 1002942"/>
              <a:gd name="connsiteX27" fmla="*/ 683238 w 3729759"/>
              <a:gd name="connsiteY27" fmla="*/ 975824 h 1002942"/>
              <a:gd name="connsiteX28" fmla="*/ 493582 w 3729759"/>
              <a:gd name="connsiteY28" fmla="*/ 701790 h 1002942"/>
              <a:gd name="connsiteX29" fmla="*/ 32191 w 3729759"/>
              <a:gd name="connsiteY29" fmla="*/ 265785 h 1002942"/>
              <a:gd name="connsiteX30" fmla="*/ 128762 w 3729759"/>
              <a:gd name="connsiteY30" fmla="*/ 108977 h 1002942"/>
              <a:gd name="connsiteX31" fmla="*/ 246647 w 3729759"/>
              <a:gd name="connsiteY31" fmla="*/ 101006 h 1002942"/>
              <a:gd name="connsiteX32" fmla="*/ 417327 w 3729759"/>
              <a:gd name="connsiteY32" fmla="*/ 94591 h 1002942"/>
              <a:gd name="connsiteX33" fmla="*/ 1140497 w 3729759"/>
              <a:gd name="connsiteY33" fmla="*/ 74246 h 1002942"/>
              <a:gd name="connsiteX34" fmla="*/ 1334210 w 3729759"/>
              <a:gd name="connsiteY34" fmla="*/ 7883 h 1002942"/>
              <a:gd name="connsiteX35" fmla="*/ 1889329 w 3729759"/>
              <a:gd name="connsiteY35" fmla="*/ 26948 h 1002942"/>
              <a:gd name="connsiteX36" fmla="*/ 2110047 w 3729759"/>
              <a:gd name="connsiteY36" fmla="*/ 90010 h 1002942"/>
              <a:gd name="connsiteX0" fmla="*/ 2110047 w 3729759"/>
              <a:gd name="connsiteY0" fmla="*/ 90010 h 1002942"/>
              <a:gd name="connsiteX1" fmla="*/ 2220405 w 3729759"/>
              <a:gd name="connsiteY1" fmla="*/ 105776 h 1002942"/>
              <a:gd name="connsiteX2" fmla="*/ 2362295 w 3729759"/>
              <a:gd name="connsiteY2" fmla="*/ 184603 h 1002942"/>
              <a:gd name="connsiteX3" fmla="*/ 2858878 w 3729759"/>
              <a:gd name="connsiteY3" fmla="*/ 206593 h 1002942"/>
              <a:gd name="connsiteX4" fmla="*/ 3203122 w 3729759"/>
              <a:gd name="connsiteY4" fmla="*/ 562976 h 1002942"/>
              <a:gd name="connsiteX5" fmla="*/ 3195241 w 3729759"/>
              <a:gd name="connsiteY5" fmla="*/ 647513 h 1002942"/>
              <a:gd name="connsiteX6" fmla="*/ 3281949 w 3729759"/>
              <a:gd name="connsiteY6" fmla="*/ 633231 h 1002942"/>
              <a:gd name="connsiteX7" fmla="*/ 3450114 w 3729759"/>
              <a:gd name="connsiteY7" fmla="*/ 633231 h 1002942"/>
              <a:gd name="connsiteX8" fmla="*/ 3444859 w 3729759"/>
              <a:gd name="connsiteY8" fmla="*/ 782984 h 1002942"/>
              <a:gd name="connsiteX9" fmla="*/ 3660323 w 3729759"/>
              <a:gd name="connsiteY9" fmla="*/ 883624 h 1002942"/>
              <a:gd name="connsiteX10" fmla="*/ 3657695 w 3729759"/>
              <a:gd name="connsiteY10" fmla="*/ 894051 h 1002942"/>
              <a:gd name="connsiteX11" fmla="*/ 3582142 w 3729759"/>
              <a:gd name="connsiteY11" fmla="*/ 898858 h 1002942"/>
              <a:gd name="connsiteX12" fmla="*/ 3649812 w 3729759"/>
              <a:gd name="connsiteY12" fmla="*/ 896926 h 1002942"/>
              <a:gd name="connsiteX13" fmla="*/ 3652437 w 3729759"/>
              <a:gd name="connsiteY13" fmla="*/ 894090 h 1002942"/>
              <a:gd name="connsiteX14" fmla="*/ 3515803 w 3729759"/>
              <a:gd name="connsiteY14" fmla="*/ 884429 h 1002942"/>
              <a:gd name="connsiteX15" fmla="*/ 3525734 w 3729759"/>
              <a:gd name="connsiteY15" fmla="*/ 884304 h 1002942"/>
              <a:gd name="connsiteX16" fmla="*/ 3603171 w 3729759"/>
              <a:gd name="connsiteY16" fmla="*/ 887146 h 1002942"/>
              <a:gd name="connsiteX17" fmla="*/ 3603171 w 3729759"/>
              <a:gd name="connsiteY17" fmla="*/ 878390 h 1002942"/>
              <a:gd name="connsiteX18" fmla="*/ 3537609 w 3729759"/>
              <a:gd name="connsiteY18" fmla="*/ 837606 h 1002942"/>
              <a:gd name="connsiteX19" fmla="*/ 3684072 w 3729759"/>
              <a:gd name="connsiteY19" fmla="*/ 891581 h 1002942"/>
              <a:gd name="connsiteX20" fmla="*/ 3668203 w 3729759"/>
              <a:gd name="connsiteY20" fmla="*/ 894090 h 1002942"/>
              <a:gd name="connsiteX21" fmla="*/ 3576237 w 3729759"/>
              <a:gd name="connsiteY21" fmla="*/ 884429 h 1002942"/>
              <a:gd name="connsiteX22" fmla="*/ 3683968 w 3729759"/>
              <a:gd name="connsiteY22" fmla="*/ 894090 h 1002942"/>
              <a:gd name="connsiteX23" fmla="*/ 3532633 w 3729759"/>
              <a:gd name="connsiteY23" fmla="*/ 821023 h 1002942"/>
              <a:gd name="connsiteX24" fmla="*/ 3414925 w 3729759"/>
              <a:gd name="connsiteY24" fmla="*/ 905779 h 1002942"/>
              <a:gd name="connsiteX25" fmla="*/ 1912947 w 3729759"/>
              <a:gd name="connsiteY25" fmla="*/ 965489 h 1002942"/>
              <a:gd name="connsiteX26" fmla="*/ 683238 w 3729759"/>
              <a:gd name="connsiteY26" fmla="*/ 975824 h 1002942"/>
              <a:gd name="connsiteX27" fmla="*/ 493582 w 3729759"/>
              <a:gd name="connsiteY27" fmla="*/ 701790 h 1002942"/>
              <a:gd name="connsiteX28" fmla="*/ 32191 w 3729759"/>
              <a:gd name="connsiteY28" fmla="*/ 265785 h 1002942"/>
              <a:gd name="connsiteX29" fmla="*/ 128762 w 3729759"/>
              <a:gd name="connsiteY29" fmla="*/ 108977 h 1002942"/>
              <a:gd name="connsiteX30" fmla="*/ 246647 w 3729759"/>
              <a:gd name="connsiteY30" fmla="*/ 101006 h 1002942"/>
              <a:gd name="connsiteX31" fmla="*/ 417327 w 3729759"/>
              <a:gd name="connsiteY31" fmla="*/ 94591 h 1002942"/>
              <a:gd name="connsiteX32" fmla="*/ 1140497 w 3729759"/>
              <a:gd name="connsiteY32" fmla="*/ 74246 h 1002942"/>
              <a:gd name="connsiteX33" fmla="*/ 1334210 w 3729759"/>
              <a:gd name="connsiteY33" fmla="*/ 7883 h 1002942"/>
              <a:gd name="connsiteX34" fmla="*/ 1889329 w 3729759"/>
              <a:gd name="connsiteY34" fmla="*/ 26948 h 1002942"/>
              <a:gd name="connsiteX35" fmla="*/ 2110047 w 3729759"/>
              <a:gd name="connsiteY35" fmla="*/ 90010 h 1002942"/>
              <a:gd name="connsiteX0" fmla="*/ 2110047 w 3729759"/>
              <a:gd name="connsiteY0" fmla="*/ 90010 h 1002942"/>
              <a:gd name="connsiteX1" fmla="*/ 2220405 w 3729759"/>
              <a:gd name="connsiteY1" fmla="*/ 105776 h 1002942"/>
              <a:gd name="connsiteX2" fmla="*/ 2362295 w 3729759"/>
              <a:gd name="connsiteY2" fmla="*/ 184603 h 1002942"/>
              <a:gd name="connsiteX3" fmla="*/ 2858878 w 3729759"/>
              <a:gd name="connsiteY3" fmla="*/ 206593 h 1002942"/>
              <a:gd name="connsiteX4" fmla="*/ 3203122 w 3729759"/>
              <a:gd name="connsiteY4" fmla="*/ 562976 h 1002942"/>
              <a:gd name="connsiteX5" fmla="*/ 3195241 w 3729759"/>
              <a:gd name="connsiteY5" fmla="*/ 647513 h 1002942"/>
              <a:gd name="connsiteX6" fmla="*/ 3281949 w 3729759"/>
              <a:gd name="connsiteY6" fmla="*/ 633231 h 1002942"/>
              <a:gd name="connsiteX7" fmla="*/ 3450114 w 3729759"/>
              <a:gd name="connsiteY7" fmla="*/ 633231 h 1002942"/>
              <a:gd name="connsiteX8" fmla="*/ 3444859 w 3729759"/>
              <a:gd name="connsiteY8" fmla="*/ 782984 h 1002942"/>
              <a:gd name="connsiteX9" fmla="*/ 3660323 w 3729759"/>
              <a:gd name="connsiteY9" fmla="*/ 883624 h 1002942"/>
              <a:gd name="connsiteX10" fmla="*/ 3657695 w 3729759"/>
              <a:gd name="connsiteY10" fmla="*/ 894051 h 1002942"/>
              <a:gd name="connsiteX11" fmla="*/ 3582142 w 3729759"/>
              <a:gd name="connsiteY11" fmla="*/ 898858 h 1002942"/>
              <a:gd name="connsiteX12" fmla="*/ 3649812 w 3729759"/>
              <a:gd name="connsiteY12" fmla="*/ 896926 h 1002942"/>
              <a:gd name="connsiteX13" fmla="*/ 3652437 w 3729759"/>
              <a:gd name="connsiteY13" fmla="*/ 894090 h 1002942"/>
              <a:gd name="connsiteX14" fmla="*/ 3515803 w 3729759"/>
              <a:gd name="connsiteY14" fmla="*/ 884429 h 1002942"/>
              <a:gd name="connsiteX15" fmla="*/ 3525734 w 3729759"/>
              <a:gd name="connsiteY15" fmla="*/ 884304 h 1002942"/>
              <a:gd name="connsiteX16" fmla="*/ 3603171 w 3729759"/>
              <a:gd name="connsiteY16" fmla="*/ 887146 h 1002942"/>
              <a:gd name="connsiteX17" fmla="*/ 3603171 w 3729759"/>
              <a:gd name="connsiteY17" fmla="*/ 878390 h 1002942"/>
              <a:gd name="connsiteX18" fmla="*/ 3537609 w 3729759"/>
              <a:gd name="connsiteY18" fmla="*/ 837606 h 1002942"/>
              <a:gd name="connsiteX19" fmla="*/ 3684072 w 3729759"/>
              <a:gd name="connsiteY19" fmla="*/ 891581 h 1002942"/>
              <a:gd name="connsiteX20" fmla="*/ 3668203 w 3729759"/>
              <a:gd name="connsiteY20" fmla="*/ 894090 h 1002942"/>
              <a:gd name="connsiteX21" fmla="*/ 3683968 w 3729759"/>
              <a:gd name="connsiteY21" fmla="*/ 894090 h 1002942"/>
              <a:gd name="connsiteX22" fmla="*/ 3532633 w 3729759"/>
              <a:gd name="connsiteY22" fmla="*/ 821023 h 1002942"/>
              <a:gd name="connsiteX23" fmla="*/ 3414925 w 3729759"/>
              <a:gd name="connsiteY23" fmla="*/ 905779 h 1002942"/>
              <a:gd name="connsiteX24" fmla="*/ 1912947 w 3729759"/>
              <a:gd name="connsiteY24" fmla="*/ 965489 h 1002942"/>
              <a:gd name="connsiteX25" fmla="*/ 683238 w 3729759"/>
              <a:gd name="connsiteY25" fmla="*/ 975824 h 1002942"/>
              <a:gd name="connsiteX26" fmla="*/ 493582 w 3729759"/>
              <a:gd name="connsiteY26" fmla="*/ 701790 h 1002942"/>
              <a:gd name="connsiteX27" fmla="*/ 32191 w 3729759"/>
              <a:gd name="connsiteY27" fmla="*/ 265785 h 1002942"/>
              <a:gd name="connsiteX28" fmla="*/ 128762 w 3729759"/>
              <a:gd name="connsiteY28" fmla="*/ 108977 h 1002942"/>
              <a:gd name="connsiteX29" fmla="*/ 246647 w 3729759"/>
              <a:gd name="connsiteY29" fmla="*/ 101006 h 1002942"/>
              <a:gd name="connsiteX30" fmla="*/ 417327 w 3729759"/>
              <a:gd name="connsiteY30" fmla="*/ 94591 h 1002942"/>
              <a:gd name="connsiteX31" fmla="*/ 1140497 w 3729759"/>
              <a:gd name="connsiteY31" fmla="*/ 74246 h 1002942"/>
              <a:gd name="connsiteX32" fmla="*/ 1334210 w 3729759"/>
              <a:gd name="connsiteY32" fmla="*/ 7883 h 1002942"/>
              <a:gd name="connsiteX33" fmla="*/ 1889329 w 3729759"/>
              <a:gd name="connsiteY33" fmla="*/ 26948 h 1002942"/>
              <a:gd name="connsiteX34" fmla="*/ 2110047 w 3729759"/>
              <a:gd name="connsiteY34" fmla="*/ 90010 h 1002942"/>
              <a:gd name="connsiteX0" fmla="*/ 2110047 w 3729759"/>
              <a:gd name="connsiteY0" fmla="*/ 90010 h 1002942"/>
              <a:gd name="connsiteX1" fmla="*/ 2220405 w 3729759"/>
              <a:gd name="connsiteY1" fmla="*/ 105776 h 1002942"/>
              <a:gd name="connsiteX2" fmla="*/ 2362295 w 3729759"/>
              <a:gd name="connsiteY2" fmla="*/ 184603 h 1002942"/>
              <a:gd name="connsiteX3" fmla="*/ 2858878 w 3729759"/>
              <a:gd name="connsiteY3" fmla="*/ 206593 h 1002942"/>
              <a:gd name="connsiteX4" fmla="*/ 3203122 w 3729759"/>
              <a:gd name="connsiteY4" fmla="*/ 562976 h 1002942"/>
              <a:gd name="connsiteX5" fmla="*/ 3195241 w 3729759"/>
              <a:gd name="connsiteY5" fmla="*/ 647513 h 1002942"/>
              <a:gd name="connsiteX6" fmla="*/ 3281949 w 3729759"/>
              <a:gd name="connsiteY6" fmla="*/ 633231 h 1002942"/>
              <a:gd name="connsiteX7" fmla="*/ 3450114 w 3729759"/>
              <a:gd name="connsiteY7" fmla="*/ 633231 h 1002942"/>
              <a:gd name="connsiteX8" fmla="*/ 3444859 w 3729759"/>
              <a:gd name="connsiteY8" fmla="*/ 782984 h 1002942"/>
              <a:gd name="connsiteX9" fmla="*/ 3660323 w 3729759"/>
              <a:gd name="connsiteY9" fmla="*/ 883624 h 1002942"/>
              <a:gd name="connsiteX10" fmla="*/ 3657695 w 3729759"/>
              <a:gd name="connsiteY10" fmla="*/ 894051 h 1002942"/>
              <a:gd name="connsiteX11" fmla="*/ 3582142 w 3729759"/>
              <a:gd name="connsiteY11" fmla="*/ 898858 h 1002942"/>
              <a:gd name="connsiteX12" fmla="*/ 3649812 w 3729759"/>
              <a:gd name="connsiteY12" fmla="*/ 896926 h 1002942"/>
              <a:gd name="connsiteX13" fmla="*/ 3652437 w 3729759"/>
              <a:gd name="connsiteY13" fmla="*/ 894090 h 1002942"/>
              <a:gd name="connsiteX14" fmla="*/ 3515803 w 3729759"/>
              <a:gd name="connsiteY14" fmla="*/ 884429 h 1002942"/>
              <a:gd name="connsiteX15" fmla="*/ 3523976 w 3729759"/>
              <a:gd name="connsiteY15" fmla="*/ 840159 h 1002942"/>
              <a:gd name="connsiteX16" fmla="*/ 3603171 w 3729759"/>
              <a:gd name="connsiteY16" fmla="*/ 887146 h 1002942"/>
              <a:gd name="connsiteX17" fmla="*/ 3603171 w 3729759"/>
              <a:gd name="connsiteY17" fmla="*/ 878390 h 1002942"/>
              <a:gd name="connsiteX18" fmla="*/ 3537609 w 3729759"/>
              <a:gd name="connsiteY18" fmla="*/ 837606 h 1002942"/>
              <a:gd name="connsiteX19" fmla="*/ 3684072 w 3729759"/>
              <a:gd name="connsiteY19" fmla="*/ 891581 h 1002942"/>
              <a:gd name="connsiteX20" fmla="*/ 3668203 w 3729759"/>
              <a:gd name="connsiteY20" fmla="*/ 894090 h 1002942"/>
              <a:gd name="connsiteX21" fmla="*/ 3683968 w 3729759"/>
              <a:gd name="connsiteY21" fmla="*/ 894090 h 1002942"/>
              <a:gd name="connsiteX22" fmla="*/ 3532633 w 3729759"/>
              <a:gd name="connsiteY22" fmla="*/ 821023 h 1002942"/>
              <a:gd name="connsiteX23" fmla="*/ 3414925 w 3729759"/>
              <a:gd name="connsiteY23" fmla="*/ 905779 h 1002942"/>
              <a:gd name="connsiteX24" fmla="*/ 1912947 w 3729759"/>
              <a:gd name="connsiteY24" fmla="*/ 965489 h 1002942"/>
              <a:gd name="connsiteX25" fmla="*/ 683238 w 3729759"/>
              <a:gd name="connsiteY25" fmla="*/ 975824 h 1002942"/>
              <a:gd name="connsiteX26" fmla="*/ 493582 w 3729759"/>
              <a:gd name="connsiteY26" fmla="*/ 701790 h 1002942"/>
              <a:gd name="connsiteX27" fmla="*/ 32191 w 3729759"/>
              <a:gd name="connsiteY27" fmla="*/ 265785 h 1002942"/>
              <a:gd name="connsiteX28" fmla="*/ 128762 w 3729759"/>
              <a:gd name="connsiteY28" fmla="*/ 108977 h 1002942"/>
              <a:gd name="connsiteX29" fmla="*/ 246647 w 3729759"/>
              <a:gd name="connsiteY29" fmla="*/ 101006 h 1002942"/>
              <a:gd name="connsiteX30" fmla="*/ 417327 w 3729759"/>
              <a:gd name="connsiteY30" fmla="*/ 94591 h 1002942"/>
              <a:gd name="connsiteX31" fmla="*/ 1140497 w 3729759"/>
              <a:gd name="connsiteY31" fmla="*/ 74246 h 1002942"/>
              <a:gd name="connsiteX32" fmla="*/ 1334210 w 3729759"/>
              <a:gd name="connsiteY32" fmla="*/ 7883 h 1002942"/>
              <a:gd name="connsiteX33" fmla="*/ 1889329 w 3729759"/>
              <a:gd name="connsiteY33" fmla="*/ 26948 h 1002942"/>
              <a:gd name="connsiteX34" fmla="*/ 2110047 w 3729759"/>
              <a:gd name="connsiteY34" fmla="*/ 90010 h 1002942"/>
              <a:gd name="connsiteX0" fmla="*/ 2110047 w 3729759"/>
              <a:gd name="connsiteY0" fmla="*/ 90010 h 1002942"/>
              <a:gd name="connsiteX1" fmla="*/ 2220405 w 3729759"/>
              <a:gd name="connsiteY1" fmla="*/ 105776 h 1002942"/>
              <a:gd name="connsiteX2" fmla="*/ 2362295 w 3729759"/>
              <a:gd name="connsiteY2" fmla="*/ 184603 h 1002942"/>
              <a:gd name="connsiteX3" fmla="*/ 2858878 w 3729759"/>
              <a:gd name="connsiteY3" fmla="*/ 206593 h 1002942"/>
              <a:gd name="connsiteX4" fmla="*/ 3203122 w 3729759"/>
              <a:gd name="connsiteY4" fmla="*/ 562976 h 1002942"/>
              <a:gd name="connsiteX5" fmla="*/ 3195241 w 3729759"/>
              <a:gd name="connsiteY5" fmla="*/ 647513 h 1002942"/>
              <a:gd name="connsiteX6" fmla="*/ 3281949 w 3729759"/>
              <a:gd name="connsiteY6" fmla="*/ 633231 h 1002942"/>
              <a:gd name="connsiteX7" fmla="*/ 3450114 w 3729759"/>
              <a:gd name="connsiteY7" fmla="*/ 633231 h 1002942"/>
              <a:gd name="connsiteX8" fmla="*/ 3444859 w 3729759"/>
              <a:gd name="connsiteY8" fmla="*/ 782984 h 1002942"/>
              <a:gd name="connsiteX9" fmla="*/ 3660323 w 3729759"/>
              <a:gd name="connsiteY9" fmla="*/ 883624 h 1002942"/>
              <a:gd name="connsiteX10" fmla="*/ 3657695 w 3729759"/>
              <a:gd name="connsiteY10" fmla="*/ 894051 h 1002942"/>
              <a:gd name="connsiteX11" fmla="*/ 3582142 w 3729759"/>
              <a:gd name="connsiteY11" fmla="*/ 898858 h 1002942"/>
              <a:gd name="connsiteX12" fmla="*/ 3649812 w 3729759"/>
              <a:gd name="connsiteY12" fmla="*/ 896926 h 1002942"/>
              <a:gd name="connsiteX13" fmla="*/ 3652437 w 3729759"/>
              <a:gd name="connsiteY13" fmla="*/ 894090 h 1002942"/>
              <a:gd name="connsiteX14" fmla="*/ 3523976 w 3729759"/>
              <a:gd name="connsiteY14" fmla="*/ 840159 h 1002942"/>
              <a:gd name="connsiteX15" fmla="*/ 3603171 w 3729759"/>
              <a:gd name="connsiteY15" fmla="*/ 887146 h 1002942"/>
              <a:gd name="connsiteX16" fmla="*/ 3603171 w 3729759"/>
              <a:gd name="connsiteY16" fmla="*/ 878390 h 1002942"/>
              <a:gd name="connsiteX17" fmla="*/ 3537609 w 3729759"/>
              <a:gd name="connsiteY17" fmla="*/ 837606 h 1002942"/>
              <a:gd name="connsiteX18" fmla="*/ 3684072 w 3729759"/>
              <a:gd name="connsiteY18" fmla="*/ 891581 h 1002942"/>
              <a:gd name="connsiteX19" fmla="*/ 3668203 w 3729759"/>
              <a:gd name="connsiteY19" fmla="*/ 894090 h 1002942"/>
              <a:gd name="connsiteX20" fmla="*/ 3683968 w 3729759"/>
              <a:gd name="connsiteY20" fmla="*/ 894090 h 1002942"/>
              <a:gd name="connsiteX21" fmla="*/ 3532633 w 3729759"/>
              <a:gd name="connsiteY21" fmla="*/ 821023 h 1002942"/>
              <a:gd name="connsiteX22" fmla="*/ 3414925 w 3729759"/>
              <a:gd name="connsiteY22" fmla="*/ 905779 h 1002942"/>
              <a:gd name="connsiteX23" fmla="*/ 1912947 w 3729759"/>
              <a:gd name="connsiteY23" fmla="*/ 965489 h 1002942"/>
              <a:gd name="connsiteX24" fmla="*/ 683238 w 3729759"/>
              <a:gd name="connsiteY24" fmla="*/ 975824 h 1002942"/>
              <a:gd name="connsiteX25" fmla="*/ 493582 w 3729759"/>
              <a:gd name="connsiteY25" fmla="*/ 701790 h 1002942"/>
              <a:gd name="connsiteX26" fmla="*/ 32191 w 3729759"/>
              <a:gd name="connsiteY26" fmla="*/ 265785 h 1002942"/>
              <a:gd name="connsiteX27" fmla="*/ 128762 w 3729759"/>
              <a:gd name="connsiteY27" fmla="*/ 108977 h 1002942"/>
              <a:gd name="connsiteX28" fmla="*/ 246647 w 3729759"/>
              <a:gd name="connsiteY28" fmla="*/ 101006 h 1002942"/>
              <a:gd name="connsiteX29" fmla="*/ 417327 w 3729759"/>
              <a:gd name="connsiteY29" fmla="*/ 94591 h 1002942"/>
              <a:gd name="connsiteX30" fmla="*/ 1140497 w 3729759"/>
              <a:gd name="connsiteY30" fmla="*/ 74246 h 1002942"/>
              <a:gd name="connsiteX31" fmla="*/ 1334210 w 3729759"/>
              <a:gd name="connsiteY31" fmla="*/ 7883 h 1002942"/>
              <a:gd name="connsiteX32" fmla="*/ 1889329 w 3729759"/>
              <a:gd name="connsiteY32" fmla="*/ 26948 h 1002942"/>
              <a:gd name="connsiteX33" fmla="*/ 2110047 w 3729759"/>
              <a:gd name="connsiteY33" fmla="*/ 90010 h 1002942"/>
              <a:gd name="connsiteX0" fmla="*/ 2110047 w 3729759"/>
              <a:gd name="connsiteY0" fmla="*/ 90010 h 1002942"/>
              <a:gd name="connsiteX1" fmla="*/ 2220405 w 3729759"/>
              <a:gd name="connsiteY1" fmla="*/ 105776 h 1002942"/>
              <a:gd name="connsiteX2" fmla="*/ 2362295 w 3729759"/>
              <a:gd name="connsiteY2" fmla="*/ 184603 h 1002942"/>
              <a:gd name="connsiteX3" fmla="*/ 2858878 w 3729759"/>
              <a:gd name="connsiteY3" fmla="*/ 206593 h 1002942"/>
              <a:gd name="connsiteX4" fmla="*/ 3203122 w 3729759"/>
              <a:gd name="connsiteY4" fmla="*/ 562976 h 1002942"/>
              <a:gd name="connsiteX5" fmla="*/ 3195241 w 3729759"/>
              <a:gd name="connsiteY5" fmla="*/ 647513 h 1002942"/>
              <a:gd name="connsiteX6" fmla="*/ 3281949 w 3729759"/>
              <a:gd name="connsiteY6" fmla="*/ 633231 h 1002942"/>
              <a:gd name="connsiteX7" fmla="*/ 3450114 w 3729759"/>
              <a:gd name="connsiteY7" fmla="*/ 633231 h 1002942"/>
              <a:gd name="connsiteX8" fmla="*/ 3444859 w 3729759"/>
              <a:gd name="connsiteY8" fmla="*/ 782984 h 1002942"/>
              <a:gd name="connsiteX9" fmla="*/ 3660323 w 3729759"/>
              <a:gd name="connsiteY9" fmla="*/ 883624 h 1002942"/>
              <a:gd name="connsiteX10" fmla="*/ 3657695 w 3729759"/>
              <a:gd name="connsiteY10" fmla="*/ 894051 h 1002942"/>
              <a:gd name="connsiteX11" fmla="*/ 3582142 w 3729759"/>
              <a:gd name="connsiteY11" fmla="*/ 898858 h 1002942"/>
              <a:gd name="connsiteX12" fmla="*/ 3649812 w 3729759"/>
              <a:gd name="connsiteY12" fmla="*/ 896926 h 1002942"/>
              <a:gd name="connsiteX13" fmla="*/ 3652437 w 3729759"/>
              <a:gd name="connsiteY13" fmla="*/ 894090 h 1002942"/>
              <a:gd name="connsiteX14" fmla="*/ 3523976 w 3729759"/>
              <a:gd name="connsiteY14" fmla="*/ 840159 h 1002942"/>
              <a:gd name="connsiteX15" fmla="*/ 3603171 w 3729759"/>
              <a:gd name="connsiteY15" fmla="*/ 887146 h 1002942"/>
              <a:gd name="connsiteX16" fmla="*/ 3537609 w 3729759"/>
              <a:gd name="connsiteY16" fmla="*/ 837606 h 1002942"/>
              <a:gd name="connsiteX17" fmla="*/ 3684072 w 3729759"/>
              <a:gd name="connsiteY17" fmla="*/ 891581 h 1002942"/>
              <a:gd name="connsiteX18" fmla="*/ 3668203 w 3729759"/>
              <a:gd name="connsiteY18" fmla="*/ 894090 h 1002942"/>
              <a:gd name="connsiteX19" fmla="*/ 3683968 w 3729759"/>
              <a:gd name="connsiteY19" fmla="*/ 894090 h 1002942"/>
              <a:gd name="connsiteX20" fmla="*/ 3532633 w 3729759"/>
              <a:gd name="connsiteY20" fmla="*/ 821023 h 1002942"/>
              <a:gd name="connsiteX21" fmla="*/ 3414925 w 3729759"/>
              <a:gd name="connsiteY21" fmla="*/ 905779 h 1002942"/>
              <a:gd name="connsiteX22" fmla="*/ 1912947 w 3729759"/>
              <a:gd name="connsiteY22" fmla="*/ 965489 h 1002942"/>
              <a:gd name="connsiteX23" fmla="*/ 683238 w 3729759"/>
              <a:gd name="connsiteY23" fmla="*/ 975824 h 1002942"/>
              <a:gd name="connsiteX24" fmla="*/ 493582 w 3729759"/>
              <a:gd name="connsiteY24" fmla="*/ 701790 h 1002942"/>
              <a:gd name="connsiteX25" fmla="*/ 32191 w 3729759"/>
              <a:gd name="connsiteY25" fmla="*/ 265785 h 1002942"/>
              <a:gd name="connsiteX26" fmla="*/ 128762 w 3729759"/>
              <a:gd name="connsiteY26" fmla="*/ 108977 h 1002942"/>
              <a:gd name="connsiteX27" fmla="*/ 246647 w 3729759"/>
              <a:gd name="connsiteY27" fmla="*/ 101006 h 1002942"/>
              <a:gd name="connsiteX28" fmla="*/ 417327 w 3729759"/>
              <a:gd name="connsiteY28" fmla="*/ 94591 h 1002942"/>
              <a:gd name="connsiteX29" fmla="*/ 1140497 w 3729759"/>
              <a:gd name="connsiteY29" fmla="*/ 74246 h 1002942"/>
              <a:gd name="connsiteX30" fmla="*/ 1334210 w 3729759"/>
              <a:gd name="connsiteY30" fmla="*/ 7883 h 1002942"/>
              <a:gd name="connsiteX31" fmla="*/ 1889329 w 3729759"/>
              <a:gd name="connsiteY31" fmla="*/ 26948 h 1002942"/>
              <a:gd name="connsiteX32" fmla="*/ 2110047 w 3729759"/>
              <a:gd name="connsiteY32" fmla="*/ 90010 h 1002942"/>
              <a:gd name="connsiteX0" fmla="*/ 2110047 w 3684072"/>
              <a:gd name="connsiteY0" fmla="*/ 90010 h 975824"/>
              <a:gd name="connsiteX1" fmla="*/ 2220405 w 3684072"/>
              <a:gd name="connsiteY1" fmla="*/ 105776 h 975824"/>
              <a:gd name="connsiteX2" fmla="*/ 2362295 w 3684072"/>
              <a:gd name="connsiteY2" fmla="*/ 184603 h 975824"/>
              <a:gd name="connsiteX3" fmla="*/ 2858878 w 3684072"/>
              <a:gd name="connsiteY3" fmla="*/ 206593 h 975824"/>
              <a:gd name="connsiteX4" fmla="*/ 3203122 w 3684072"/>
              <a:gd name="connsiteY4" fmla="*/ 562976 h 975824"/>
              <a:gd name="connsiteX5" fmla="*/ 3195241 w 3684072"/>
              <a:gd name="connsiteY5" fmla="*/ 647513 h 975824"/>
              <a:gd name="connsiteX6" fmla="*/ 3281949 w 3684072"/>
              <a:gd name="connsiteY6" fmla="*/ 633231 h 975824"/>
              <a:gd name="connsiteX7" fmla="*/ 3450114 w 3684072"/>
              <a:gd name="connsiteY7" fmla="*/ 633231 h 975824"/>
              <a:gd name="connsiteX8" fmla="*/ 3444859 w 3684072"/>
              <a:gd name="connsiteY8" fmla="*/ 782984 h 975824"/>
              <a:gd name="connsiteX9" fmla="*/ 3660323 w 3684072"/>
              <a:gd name="connsiteY9" fmla="*/ 883624 h 975824"/>
              <a:gd name="connsiteX10" fmla="*/ 3657695 w 3684072"/>
              <a:gd name="connsiteY10" fmla="*/ 894051 h 975824"/>
              <a:gd name="connsiteX11" fmla="*/ 3582142 w 3684072"/>
              <a:gd name="connsiteY11" fmla="*/ 898858 h 975824"/>
              <a:gd name="connsiteX12" fmla="*/ 3649812 w 3684072"/>
              <a:gd name="connsiteY12" fmla="*/ 896926 h 975824"/>
              <a:gd name="connsiteX13" fmla="*/ 3652437 w 3684072"/>
              <a:gd name="connsiteY13" fmla="*/ 894090 h 975824"/>
              <a:gd name="connsiteX14" fmla="*/ 3523976 w 3684072"/>
              <a:gd name="connsiteY14" fmla="*/ 840159 h 975824"/>
              <a:gd name="connsiteX15" fmla="*/ 3537609 w 3684072"/>
              <a:gd name="connsiteY15" fmla="*/ 837606 h 975824"/>
              <a:gd name="connsiteX16" fmla="*/ 3684072 w 3684072"/>
              <a:gd name="connsiteY16" fmla="*/ 891581 h 975824"/>
              <a:gd name="connsiteX17" fmla="*/ 3668203 w 3684072"/>
              <a:gd name="connsiteY17" fmla="*/ 894090 h 975824"/>
              <a:gd name="connsiteX18" fmla="*/ 3683968 w 3684072"/>
              <a:gd name="connsiteY18" fmla="*/ 894090 h 975824"/>
              <a:gd name="connsiteX19" fmla="*/ 3532633 w 3684072"/>
              <a:gd name="connsiteY19" fmla="*/ 821023 h 975824"/>
              <a:gd name="connsiteX20" fmla="*/ 3414925 w 3684072"/>
              <a:gd name="connsiteY20" fmla="*/ 905779 h 975824"/>
              <a:gd name="connsiteX21" fmla="*/ 1912947 w 3684072"/>
              <a:gd name="connsiteY21" fmla="*/ 965489 h 975824"/>
              <a:gd name="connsiteX22" fmla="*/ 683238 w 3684072"/>
              <a:gd name="connsiteY22" fmla="*/ 975824 h 975824"/>
              <a:gd name="connsiteX23" fmla="*/ 493582 w 3684072"/>
              <a:gd name="connsiteY23" fmla="*/ 701790 h 975824"/>
              <a:gd name="connsiteX24" fmla="*/ 32191 w 3684072"/>
              <a:gd name="connsiteY24" fmla="*/ 265785 h 975824"/>
              <a:gd name="connsiteX25" fmla="*/ 128762 w 3684072"/>
              <a:gd name="connsiteY25" fmla="*/ 108977 h 975824"/>
              <a:gd name="connsiteX26" fmla="*/ 246647 w 3684072"/>
              <a:gd name="connsiteY26" fmla="*/ 101006 h 975824"/>
              <a:gd name="connsiteX27" fmla="*/ 417327 w 3684072"/>
              <a:gd name="connsiteY27" fmla="*/ 94591 h 975824"/>
              <a:gd name="connsiteX28" fmla="*/ 1140497 w 3684072"/>
              <a:gd name="connsiteY28" fmla="*/ 74246 h 975824"/>
              <a:gd name="connsiteX29" fmla="*/ 1334210 w 3684072"/>
              <a:gd name="connsiteY29" fmla="*/ 7883 h 975824"/>
              <a:gd name="connsiteX30" fmla="*/ 1889329 w 3684072"/>
              <a:gd name="connsiteY30" fmla="*/ 26948 h 975824"/>
              <a:gd name="connsiteX31" fmla="*/ 2110047 w 3684072"/>
              <a:gd name="connsiteY31" fmla="*/ 90010 h 975824"/>
              <a:gd name="connsiteX0" fmla="*/ 2110047 w 3691078"/>
              <a:gd name="connsiteY0" fmla="*/ 90010 h 975824"/>
              <a:gd name="connsiteX1" fmla="*/ 2220405 w 3691078"/>
              <a:gd name="connsiteY1" fmla="*/ 105776 h 975824"/>
              <a:gd name="connsiteX2" fmla="*/ 2362295 w 3691078"/>
              <a:gd name="connsiteY2" fmla="*/ 184603 h 975824"/>
              <a:gd name="connsiteX3" fmla="*/ 2858878 w 3691078"/>
              <a:gd name="connsiteY3" fmla="*/ 206593 h 975824"/>
              <a:gd name="connsiteX4" fmla="*/ 3203122 w 3691078"/>
              <a:gd name="connsiteY4" fmla="*/ 562976 h 975824"/>
              <a:gd name="connsiteX5" fmla="*/ 3195241 w 3691078"/>
              <a:gd name="connsiteY5" fmla="*/ 647513 h 975824"/>
              <a:gd name="connsiteX6" fmla="*/ 3281949 w 3691078"/>
              <a:gd name="connsiteY6" fmla="*/ 633231 h 975824"/>
              <a:gd name="connsiteX7" fmla="*/ 3450114 w 3691078"/>
              <a:gd name="connsiteY7" fmla="*/ 633231 h 975824"/>
              <a:gd name="connsiteX8" fmla="*/ 3444859 w 3691078"/>
              <a:gd name="connsiteY8" fmla="*/ 782984 h 975824"/>
              <a:gd name="connsiteX9" fmla="*/ 3660323 w 3691078"/>
              <a:gd name="connsiteY9" fmla="*/ 883624 h 975824"/>
              <a:gd name="connsiteX10" fmla="*/ 3657695 w 3691078"/>
              <a:gd name="connsiteY10" fmla="*/ 894051 h 975824"/>
              <a:gd name="connsiteX11" fmla="*/ 3582142 w 3691078"/>
              <a:gd name="connsiteY11" fmla="*/ 898858 h 975824"/>
              <a:gd name="connsiteX12" fmla="*/ 3649812 w 3691078"/>
              <a:gd name="connsiteY12" fmla="*/ 896926 h 975824"/>
              <a:gd name="connsiteX13" fmla="*/ 3652437 w 3691078"/>
              <a:gd name="connsiteY13" fmla="*/ 894090 h 975824"/>
              <a:gd name="connsiteX14" fmla="*/ 3523976 w 3691078"/>
              <a:gd name="connsiteY14" fmla="*/ 840159 h 975824"/>
              <a:gd name="connsiteX15" fmla="*/ 3537609 w 3691078"/>
              <a:gd name="connsiteY15" fmla="*/ 837606 h 975824"/>
              <a:gd name="connsiteX16" fmla="*/ 3684072 w 3691078"/>
              <a:gd name="connsiteY16" fmla="*/ 891581 h 975824"/>
              <a:gd name="connsiteX17" fmla="*/ 3668203 w 3691078"/>
              <a:gd name="connsiteY17" fmla="*/ 894090 h 975824"/>
              <a:gd name="connsiteX18" fmla="*/ 3691078 w 3691078"/>
              <a:gd name="connsiteY18" fmla="*/ 907992 h 975824"/>
              <a:gd name="connsiteX19" fmla="*/ 3532633 w 3691078"/>
              <a:gd name="connsiteY19" fmla="*/ 821023 h 975824"/>
              <a:gd name="connsiteX20" fmla="*/ 3414925 w 3691078"/>
              <a:gd name="connsiteY20" fmla="*/ 905779 h 975824"/>
              <a:gd name="connsiteX21" fmla="*/ 1912947 w 3691078"/>
              <a:gd name="connsiteY21" fmla="*/ 965489 h 975824"/>
              <a:gd name="connsiteX22" fmla="*/ 683238 w 3691078"/>
              <a:gd name="connsiteY22" fmla="*/ 975824 h 975824"/>
              <a:gd name="connsiteX23" fmla="*/ 493582 w 3691078"/>
              <a:gd name="connsiteY23" fmla="*/ 701790 h 975824"/>
              <a:gd name="connsiteX24" fmla="*/ 32191 w 3691078"/>
              <a:gd name="connsiteY24" fmla="*/ 265785 h 975824"/>
              <a:gd name="connsiteX25" fmla="*/ 128762 w 3691078"/>
              <a:gd name="connsiteY25" fmla="*/ 108977 h 975824"/>
              <a:gd name="connsiteX26" fmla="*/ 246647 w 3691078"/>
              <a:gd name="connsiteY26" fmla="*/ 101006 h 975824"/>
              <a:gd name="connsiteX27" fmla="*/ 417327 w 3691078"/>
              <a:gd name="connsiteY27" fmla="*/ 94591 h 975824"/>
              <a:gd name="connsiteX28" fmla="*/ 1140497 w 3691078"/>
              <a:gd name="connsiteY28" fmla="*/ 74246 h 975824"/>
              <a:gd name="connsiteX29" fmla="*/ 1334210 w 3691078"/>
              <a:gd name="connsiteY29" fmla="*/ 7883 h 975824"/>
              <a:gd name="connsiteX30" fmla="*/ 1889329 w 3691078"/>
              <a:gd name="connsiteY30" fmla="*/ 26948 h 975824"/>
              <a:gd name="connsiteX31" fmla="*/ 2110047 w 3691078"/>
              <a:gd name="connsiteY31" fmla="*/ 90010 h 975824"/>
              <a:gd name="connsiteX0" fmla="*/ 2110047 w 3684072"/>
              <a:gd name="connsiteY0" fmla="*/ 90010 h 975824"/>
              <a:gd name="connsiteX1" fmla="*/ 2220405 w 3684072"/>
              <a:gd name="connsiteY1" fmla="*/ 105776 h 975824"/>
              <a:gd name="connsiteX2" fmla="*/ 2362295 w 3684072"/>
              <a:gd name="connsiteY2" fmla="*/ 184603 h 975824"/>
              <a:gd name="connsiteX3" fmla="*/ 2858878 w 3684072"/>
              <a:gd name="connsiteY3" fmla="*/ 206593 h 975824"/>
              <a:gd name="connsiteX4" fmla="*/ 3203122 w 3684072"/>
              <a:gd name="connsiteY4" fmla="*/ 562976 h 975824"/>
              <a:gd name="connsiteX5" fmla="*/ 3195241 w 3684072"/>
              <a:gd name="connsiteY5" fmla="*/ 647513 h 975824"/>
              <a:gd name="connsiteX6" fmla="*/ 3281949 w 3684072"/>
              <a:gd name="connsiteY6" fmla="*/ 633231 h 975824"/>
              <a:gd name="connsiteX7" fmla="*/ 3450114 w 3684072"/>
              <a:gd name="connsiteY7" fmla="*/ 633231 h 975824"/>
              <a:gd name="connsiteX8" fmla="*/ 3444859 w 3684072"/>
              <a:gd name="connsiteY8" fmla="*/ 782984 h 975824"/>
              <a:gd name="connsiteX9" fmla="*/ 3660323 w 3684072"/>
              <a:gd name="connsiteY9" fmla="*/ 883624 h 975824"/>
              <a:gd name="connsiteX10" fmla="*/ 3657695 w 3684072"/>
              <a:gd name="connsiteY10" fmla="*/ 894051 h 975824"/>
              <a:gd name="connsiteX11" fmla="*/ 3582142 w 3684072"/>
              <a:gd name="connsiteY11" fmla="*/ 898858 h 975824"/>
              <a:gd name="connsiteX12" fmla="*/ 3649812 w 3684072"/>
              <a:gd name="connsiteY12" fmla="*/ 896926 h 975824"/>
              <a:gd name="connsiteX13" fmla="*/ 3652437 w 3684072"/>
              <a:gd name="connsiteY13" fmla="*/ 894090 h 975824"/>
              <a:gd name="connsiteX14" fmla="*/ 3523976 w 3684072"/>
              <a:gd name="connsiteY14" fmla="*/ 840159 h 975824"/>
              <a:gd name="connsiteX15" fmla="*/ 3537609 w 3684072"/>
              <a:gd name="connsiteY15" fmla="*/ 837606 h 975824"/>
              <a:gd name="connsiteX16" fmla="*/ 3684072 w 3684072"/>
              <a:gd name="connsiteY16" fmla="*/ 891581 h 975824"/>
              <a:gd name="connsiteX17" fmla="*/ 3668203 w 3684072"/>
              <a:gd name="connsiteY17" fmla="*/ 894090 h 975824"/>
              <a:gd name="connsiteX18" fmla="*/ 3532633 w 3684072"/>
              <a:gd name="connsiteY18" fmla="*/ 821023 h 975824"/>
              <a:gd name="connsiteX19" fmla="*/ 3414925 w 3684072"/>
              <a:gd name="connsiteY19" fmla="*/ 905779 h 975824"/>
              <a:gd name="connsiteX20" fmla="*/ 1912947 w 3684072"/>
              <a:gd name="connsiteY20" fmla="*/ 965489 h 975824"/>
              <a:gd name="connsiteX21" fmla="*/ 683238 w 3684072"/>
              <a:gd name="connsiteY21" fmla="*/ 975824 h 975824"/>
              <a:gd name="connsiteX22" fmla="*/ 493582 w 3684072"/>
              <a:gd name="connsiteY22" fmla="*/ 701790 h 975824"/>
              <a:gd name="connsiteX23" fmla="*/ 32191 w 3684072"/>
              <a:gd name="connsiteY23" fmla="*/ 265785 h 975824"/>
              <a:gd name="connsiteX24" fmla="*/ 128762 w 3684072"/>
              <a:gd name="connsiteY24" fmla="*/ 108977 h 975824"/>
              <a:gd name="connsiteX25" fmla="*/ 246647 w 3684072"/>
              <a:gd name="connsiteY25" fmla="*/ 101006 h 975824"/>
              <a:gd name="connsiteX26" fmla="*/ 417327 w 3684072"/>
              <a:gd name="connsiteY26" fmla="*/ 94591 h 975824"/>
              <a:gd name="connsiteX27" fmla="*/ 1140497 w 3684072"/>
              <a:gd name="connsiteY27" fmla="*/ 74246 h 975824"/>
              <a:gd name="connsiteX28" fmla="*/ 1334210 w 3684072"/>
              <a:gd name="connsiteY28" fmla="*/ 7883 h 975824"/>
              <a:gd name="connsiteX29" fmla="*/ 1889329 w 3684072"/>
              <a:gd name="connsiteY29" fmla="*/ 26948 h 975824"/>
              <a:gd name="connsiteX30" fmla="*/ 2110047 w 3684072"/>
              <a:gd name="connsiteY30" fmla="*/ 90010 h 975824"/>
              <a:gd name="connsiteX0" fmla="*/ 2110047 w 3684072"/>
              <a:gd name="connsiteY0" fmla="*/ 90010 h 975824"/>
              <a:gd name="connsiteX1" fmla="*/ 2220405 w 3684072"/>
              <a:gd name="connsiteY1" fmla="*/ 105776 h 975824"/>
              <a:gd name="connsiteX2" fmla="*/ 2362295 w 3684072"/>
              <a:gd name="connsiteY2" fmla="*/ 184603 h 975824"/>
              <a:gd name="connsiteX3" fmla="*/ 2858878 w 3684072"/>
              <a:gd name="connsiteY3" fmla="*/ 206593 h 975824"/>
              <a:gd name="connsiteX4" fmla="*/ 3203122 w 3684072"/>
              <a:gd name="connsiteY4" fmla="*/ 562976 h 975824"/>
              <a:gd name="connsiteX5" fmla="*/ 3195241 w 3684072"/>
              <a:gd name="connsiteY5" fmla="*/ 647513 h 975824"/>
              <a:gd name="connsiteX6" fmla="*/ 3281949 w 3684072"/>
              <a:gd name="connsiteY6" fmla="*/ 633231 h 975824"/>
              <a:gd name="connsiteX7" fmla="*/ 3450114 w 3684072"/>
              <a:gd name="connsiteY7" fmla="*/ 633231 h 975824"/>
              <a:gd name="connsiteX8" fmla="*/ 3444859 w 3684072"/>
              <a:gd name="connsiteY8" fmla="*/ 782984 h 975824"/>
              <a:gd name="connsiteX9" fmla="*/ 3660323 w 3684072"/>
              <a:gd name="connsiteY9" fmla="*/ 883624 h 975824"/>
              <a:gd name="connsiteX10" fmla="*/ 3657695 w 3684072"/>
              <a:gd name="connsiteY10" fmla="*/ 894051 h 975824"/>
              <a:gd name="connsiteX11" fmla="*/ 3582142 w 3684072"/>
              <a:gd name="connsiteY11" fmla="*/ 898858 h 975824"/>
              <a:gd name="connsiteX12" fmla="*/ 3649812 w 3684072"/>
              <a:gd name="connsiteY12" fmla="*/ 896926 h 975824"/>
              <a:gd name="connsiteX13" fmla="*/ 3652437 w 3684072"/>
              <a:gd name="connsiteY13" fmla="*/ 894090 h 975824"/>
              <a:gd name="connsiteX14" fmla="*/ 3523976 w 3684072"/>
              <a:gd name="connsiteY14" fmla="*/ 840159 h 975824"/>
              <a:gd name="connsiteX15" fmla="*/ 3537609 w 3684072"/>
              <a:gd name="connsiteY15" fmla="*/ 837606 h 975824"/>
              <a:gd name="connsiteX16" fmla="*/ 3684072 w 3684072"/>
              <a:gd name="connsiteY16" fmla="*/ 891581 h 975824"/>
              <a:gd name="connsiteX17" fmla="*/ 3532633 w 3684072"/>
              <a:gd name="connsiteY17" fmla="*/ 821023 h 975824"/>
              <a:gd name="connsiteX18" fmla="*/ 3414925 w 3684072"/>
              <a:gd name="connsiteY18" fmla="*/ 905779 h 975824"/>
              <a:gd name="connsiteX19" fmla="*/ 1912947 w 3684072"/>
              <a:gd name="connsiteY19" fmla="*/ 965489 h 975824"/>
              <a:gd name="connsiteX20" fmla="*/ 683238 w 3684072"/>
              <a:gd name="connsiteY20" fmla="*/ 975824 h 975824"/>
              <a:gd name="connsiteX21" fmla="*/ 493582 w 3684072"/>
              <a:gd name="connsiteY21" fmla="*/ 701790 h 975824"/>
              <a:gd name="connsiteX22" fmla="*/ 32191 w 3684072"/>
              <a:gd name="connsiteY22" fmla="*/ 265785 h 975824"/>
              <a:gd name="connsiteX23" fmla="*/ 128762 w 3684072"/>
              <a:gd name="connsiteY23" fmla="*/ 108977 h 975824"/>
              <a:gd name="connsiteX24" fmla="*/ 246647 w 3684072"/>
              <a:gd name="connsiteY24" fmla="*/ 101006 h 975824"/>
              <a:gd name="connsiteX25" fmla="*/ 417327 w 3684072"/>
              <a:gd name="connsiteY25" fmla="*/ 94591 h 975824"/>
              <a:gd name="connsiteX26" fmla="*/ 1140497 w 3684072"/>
              <a:gd name="connsiteY26" fmla="*/ 74246 h 975824"/>
              <a:gd name="connsiteX27" fmla="*/ 1334210 w 3684072"/>
              <a:gd name="connsiteY27" fmla="*/ 7883 h 975824"/>
              <a:gd name="connsiteX28" fmla="*/ 1889329 w 3684072"/>
              <a:gd name="connsiteY28" fmla="*/ 26948 h 975824"/>
              <a:gd name="connsiteX29" fmla="*/ 2110047 w 3684072"/>
              <a:gd name="connsiteY29" fmla="*/ 90010 h 975824"/>
              <a:gd name="connsiteX0" fmla="*/ 2110047 w 3660324"/>
              <a:gd name="connsiteY0" fmla="*/ 90010 h 975824"/>
              <a:gd name="connsiteX1" fmla="*/ 2220405 w 3660324"/>
              <a:gd name="connsiteY1" fmla="*/ 105776 h 975824"/>
              <a:gd name="connsiteX2" fmla="*/ 2362295 w 3660324"/>
              <a:gd name="connsiteY2" fmla="*/ 184603 h 975824"/>
              <a:gd name="connsiteX3" fmla="*/ 2858878 w 3660324"/>
              <a:gd name="connsiteY3" fmla="*/ 206593 h 975824"/>
              <a:gd name="connsiteX4" fmla="*/ 3203122 w 3660324"/>
              <a:gd name="connsiteY4" fmla="*/ 562976 h 975824"/>
              <a:gd name="connsiteX5" fmla="*/ 3195241 w 3660324"/>
              <a:gd name="connsiteY5" fmla="*/ 647513 h 975824"/>
              <a:gd name="connsiteX6" fmla="*/ 3281949 w 3660324"/>
              <a:gd name="connsiteY6" fmla="*/ 633231 h 975824"/>
              <a:gd name="connsiteX7" fmla="*/ 3450114 w 3660324"/>
              <a:gd name="connsiteY7" fmla="*/ 633231 h 975824"/>
              <a:gd name="connsiteX8" fmla="*/ 3444859 w 3660324"/>
              <a:gd name="connsiteY8" fmla="*/ 782984 h 975824"/>
              <a:gd name="connsiteX9" fmla="*/ 3660323 w 3660324"/>
              <a:gd name="connsiteY9" fmla="*/ 883624 h 975824"/>
              <a:gd name="connsiteX10" fmla="*/ 3657695 w 3660324"/>
              <a:gd name="connsiteY10" fmla="*/ 894051 h 975824"/>
              <a:gd name="connsiteX11" fmla="*/ 3582142 w 3660324"/>
              <a:gd name="connsiteY11" fmla="*/ 898858 h 975824"/>
              <a:gd name="connsiteX12" fmla="*/ 3649812 w 3660324"/>
              <a:gd name="connsiteY12" fmla="*/ 896926 h 975824"/>
              <a:gd name="connsiteX13" fmla="*/ 3652437 w 3660324"/>
              <a:gd name="connsiteY13" fmla="*/ 894090 h 975824"/>
              <a:gd name="connsiteX14" fmla="*/ 3523976 w 3660324"/>
              <a:gd name="connsiteY14" fmla="*/ 840159 h 975824"/>
              <a:gd name="connsiteX15" fmla="*/ 3537609 w 3660324"/>
              <a:gd name="connsiteY15" fmla="*/ 837606 h 975824"/>
              <a:gd name="connsiteX16" fmla="*/ 3532633 w 3660324"/>
              <a:gd name="connsiteY16" fmla="*/ 821023 h 975824"/>
              <a:gd name="connsiteX17" fmla="*/ 3414925 w 3660324"/>
              <a:gd name="connsiteY17" fmla="*/ 905779 h 975824"/>
              <a:gd name="connsiteX18" fmla="*/ 1912947 w 3660324"/>
              <a:gd name="connsiteY18" fmla="*/ 965489 h 975824"/>
              <a:gd name="connsiteX19" fmla="*/ 683238 w 3660324"/>
              <a:gd name="connsiteY19" fmla="*/ 975824 h 975824"/>
              <a:gd name="connsiteX20" fmla="*/ 493582 w 3660324"/>
              <a:gd name="connsiteY20" fmla="*/ 701790 h 975824"/>
              <a:gd name="connsiteX21" fmla="*/ 32191 w 3660324"/>
              <a:gd name="connsiteY21" fmla="*/ 265785 h 975824"/>
              <a:gd name="connsiteX22" fmla="*/ 128762 w 3660324"/>
              <a:gd name="connsiteY22" fmla="*/ 108977 h 975824"/>
              <a:gd name="connsiteX23" fmla="*/ 246647 w 3660324"/>
              <a:gd name="connsiteY23" fmla="*/ 101006 h 975824"/>
              <a:gd name="connsiteX24" fmla="*/ 417327 w 3660324"/>
              <a:gd name="connsiteY24" fmla="*/ 94591 h 975824"/>
              <a:gd name="connsiteX25" fmla="*/ 1140497 w 3660324"/>
              <a:gd name="connsiteY25" fmla="*/ 74246 h 975824"/>
              <a:gd name="connsiteX26" fmla="*/ 1334210 w 3660324"/>
              <a:gd name="connsiteY26" fmla="*/ 7883 h 975824"/>
              <a:gd name="connsiteX27" fmla="*/ 1889329 w 3660324"/>
              <a:gd name="connsiteY27" fmla="*/ 26948 h 975824"/>
              <a:gd name="connsiteX28" fmla="*/ 2110047 w 3660324"/>
              <a:gd name="connsiteY28" fmla="*/ 90010 h 975824"/>
              <a:gd name="connsiteX0" fmla="*/ 2110047 w 3660323"/>
              <a:gd name="connsiteY0" fmla="*/ 90010 h 975824"/>
              <a:gd name="connsiteX1" fmla="*/ 2220405 w 3660323"/>
              <a:gd name="connsiteY1" fmla="*/ 105776 h 975824"/>
              <a:gd name="connsiteX2" fmla="*/ 2362295 w 3660323"/>
              <a:gd name="connsiteY2" fmla="*/ 184603 h 975824"/>
              <a:gd name="connsiteX3" fmla="*/ 2858878 w 3660323"/>
              <a:gd name="connsiteY3" fmla="*/ 206593 h 975824"/>
              <a:gd name="connsiteX4" fmla="*/ 3203122 w 3660323"/>
              <a:gd name="connsiteY4" fmla="*/ 562976 h 975824"/>
              <a:gd name="connsiteX5" fmla="*/ 3195241 w 3660323"/>
              <a:gd name="connsiteY5" fmla="*/ 647513 h 975824"/>
              <a:gd name="connsiteX6" fmla="*/ 3281949 w 3660323"/>
              <a:gd name="connsiteY6" fmla="*/ 633231 h 975824"/>
              <a:gd name="connsiteX7" fmla="*/ 3450114 w 3660323"/>
              <a:gd name="connsiteY7" fmla="*/ 633231 h 975824"/>
              <a:gd name="connsiteX8" fmla="*/ 3444859 w 3660323"/>
              <a:gd name="connsiteY8" fmla="*/ 782984 h 975824"/>
              <a:gd name="connsiteX9" fmla="*/ 3660323 w 3660323"/>
              <a:gd name="connsiteY9" fmla="*/ 883624 h 975824"/>
              <a:gd name="connsiteX10" fmla="*/ 3657695 w 3660323"/>
              <a:gd name="connsiteY10" fmla="*/ 894051 h 975824"/>
              <a:gd name="connsiteX11" fmla="*/ 3582142 w 3660323"/>
              <a:gd name="connsiteY11" fmla="*/ 898858 h 975824"/>
              <a:gd name="connsiteX12" fmla="*/ 3649812 w 3660323"/>
              <a:gd name="connsiteY12" fmla="*/ 896926 h 975824"/>
              <a:gd name="connsiteX13" fmla="*/ 3523976 w 3660323"/>
              <a:gd name="connsiteY13" fmla="*/ 840159 h 975824"/>
              <a:gd name="connsiteX14" fmla="*/ 3537609 w 3660323"/>
              <a:gd name="connsiteY14" fmla="*/ 837606 h 975824"/>
              <a:gd name="connsiteX15" fmla="*/ 3532633 w 3660323"/>
              <a:gd name="connsiteY15" fmla="*/ 821023 h 975824"/>
              <a:gd name="connsiteX16" fmla="*/ 3414925 w 3660323"/>
              <a:gd name="connsiteY16" fmla="*/ 905779 h 975824"/>
              <a:gd name="connsiteX17" fmla="*/ 1912947 w 3660323"/>
              <a:gd name="connsiteY17" fmla="*/ 965489 h 975824"/>
              <a:gd name="connsiteX18" fmla="*/ 683238 w 3660323"/>
              <a:gd name="connsiteY18" fmla="*/ 975824 h 975824"/>
              <a:gd name="connsiteX19" fmla="*/ 493582 w 3660323"/>
              <a:gd name="connsiteY19" fmla="*/ 701790 h 975824"/>
              <a:gd name="connsiteX20" fmla="*/ 32191 w 3660323"/>
              <a:gd name="connsiteY20" fmla="*/ 265785 h 975824"/>
              <a:gd name="connsiteX21" fmla="*/ 128762 w 3660323"/>
              <a:gd name="connsiteY21" fmla="*/ 108977 h 975824"/>
              <a:gd name="connsiteX22" fmla="*/ 246647 w 3660323"/>
              <a:gd name="connsiteY22" fmla="*/ 101006 h 975824"/>
              <a:gd name="connsiteX23" fmla="*/ 417327 w 3660323"/>
              <a:gd name="connsiteY23" fmla="*/ 94591 h 975824"/>
              <a:gd name="connsiteX24" fmla="*/ 1140497 w 3660323"/>
              <a:gd name="connsiteY24" fmla="*/ 74246 h 975824"/>
              <a:gd name="connsiteX25" fmla="*/ 1334210 w 3660323"/>
              <a:gd name="connsiteY25" fmla="*/ 7883 h 975824"/>
              <a:gd name="connsiteX26" fmla="*/ 1889329 w 3660323"/>
              <a:gd name="connsiteY26" fmla="*/ 26948 h 975824"/>
              <a:gd name="connsiteX27" fmla="*/ 2110047 w 3660323"/>
              <a:gd name="connsiteY27" fmla="*/ 90010 h 975824"/>
              <a:gd name="connsiteX0" fmla="*/ 2110047 w 3660323"/>
              <a:gd name="connsiteY0" fmla="*/ 90010 h 975824"/>
              <a:gd name="connsiteX1" fmla="*/ 2220405 w 3660323"/>
              <a:gd name="connsiteY1" fmla="*/ 105776 h 975824"/>
              <a:gd name="connsiteX2" fmla="*/ 2362295 w 3660323"/>
              <a:gd name="connsiteY2" fmla="*/ 184603 h 975824"/>
              <a:gd name="connsiteX3" fmla="*/ 2858878 w 3660323"/>
              <a:gd name="connsiteY3" fmla="*/ 206593 h 975824"/>
              <a:gd name="connsiteX4" fmla="*/ 3203122 w 3660323"/>
              <a:gd name="connsiteY4" fmla="*/ 562976 h 975824"/>
              <a:gd name="connsiteX5" fmla="*/ 3195241 w 3660323"/>
              <a:gd name="connsiteY5" fmla="*/ 647513 h 975824"/>
              <a:gd name="connsiteX6" fmla="*/ 3281949 w 3660323"/>
              <a:gd name="connsiteY6" fmla="*/ 633231 h 975824"/>
              <a:gd name="connsiteX7" fmla="*/ 3450114 w 3660323"/>
              <a:gd name="connsiteY7" fmla="*/ 633231 h 975824"/>
              <a:gd name="connsiteX8" fmla="*/ 3444859 w 3660323"/>
              <a:gd name="connsiteY8" fmla="*/ 782984 h 975824"/>
              <a:gd name="connsiteX9" fmla="*/ 3660323 w 3660323"/>
              <a:gd name="connsiteY9" fmla="*/ 883624 h 975824"/>
              <a:gd name="connsiteX10" fmla="*/ 3657695 w 3660323"/>
              <a:gd name="connsiteY10" fmla="*/ 894051 h 975824"/>
              <a:gd name="connsiteX11" fmla="*/ 3582142 w 3660323"/>
              <a:gd name="connsiteY11" fmla="*/ 898858 h 975824"/>
              <a:gd name="connsiteX12" fmla="*/ 3523976 w 3660323"/>
              <a:gd name="connsiteY12" fmla="*/ 840159 h 975824"/>
              <a:gd name="connsiteX13" fmla="*/ 3537609 w 3660323"/>
              <a:gd name="connsiteY13" fmla="*/ 837606 h 975824"/>
              <a:gd name="connsiteX14" fmla="*/ 3532633 w 3660323"/>
              <a:gd name="connsiteY14" fmla="*/ 821023 h 975824"/>
              <a:gd name="connsiteX15" fmla="*/ 3414925 w 3660323"/>
              <a:gd name="connsiteY15" fmla="*/ 905779 h 975824"/>
              <a:gd name="connsiteX16" fmla="*/ 1912947 w 3660323"/>
              <a:gd name="connsiteY16" fmla="*/ 965489 h 975824"/>
              <a:gd name="connsiteX17" fmla="*/ 683238 w 3660323"/>
              <a:gd name="connsiteY17" fmla="*/ 975824 h 975824"/>
              <a:gd name="connsiteX18" fmla="*/ 493582 w 3660323"/>
              <a:gd name="connsiteY18" fmla="*/ 701790 h 975824"/>
              <a:gd name="connsiteX19" fmla="*/ 32191 w 3660323"/>
              <a:gd name="connsiteY19" fmla="*/ 265785 h 975824"/>
              <a:gd name="connsiteX20" fmla="*/ 128762 w 3660323"/>
              <a:gd name="connsiteY20" fmla="*/ 108977 h 975824"/>
              <a:gd name="connsiteX21" fmla="*/ 246647 w 3660323"/>
              <a:gd name="connsiteY21" fmla="*/ 101006 h 975824"/>
              <a:gd name="connsiteX22" fmla="*/ 417327 w 3660323"/>
              <a:gd name="connsiteY22" fmla="*/ 94591 h 975824"/>
              <a:gd name="connsiteX23" fmla="*/ 1140497 w 3660323"/>
              <a:gd name="connsiteY23" fmla="*/ 74246 h 975824"/>
              <a:gd name="connsiteX24" fmla="*/ 1334210 w 3660323"/>
              <a:gd name="connsiteY24" fmla="*/ 7883 h 975824"/>
              <a:gd name="connsiteX25" fmla="*/ 1889329 w 3660323"/>
              <a:gd name="connsiteY25" fmla="*/ 26948 h 975824"/>
              <a:gd name="connsiteX26" fmla="*/ 2110047 w 3660323"/>
              <a:gd name="connsiteY26" fmla="*/ 90010 h 975824"/>
              <a:gd name="connsiteX0" fmla="*/ 2110047 w 3660323"/>
              <a:gd name="connsiteY0" fmla="*/ 90010 h 975824"/>
              <a:gd name="connsiteX1" fmla="*/ 2220405 w 3660323"/>
              <a:gd name="connsiteY1" fmla="*/ 105776 h 975824"/>
              <a:gd name="connsiteX2" fmla="*/ 2362295 w 3660323"/>
              <a:gd name="connsiteY2" fmla="*/ 184603 h 975824"/>
              <a:gd name="connsiteX3" fmla="*/ 2858878 w 3660323"/>
              <a:gd name="connsiteY3" fmla="*/ 206593 h 975824"/>
              <a:gd name="connsiteX4" fmla="*/ 3203122 w 3660323"/>
              <a:gd name="connsiteY4" fmla="*/ 562976 h 975824"/>
              <a:gd name="connsiteX5" fmla="*/ 3195241 w 3660323"/>
              <a:gd name="connsiteY5" fmla="*/ 647513 h 975824"/>
              <a:gd name="connsiteX6" fmla="*/ 3281949 w 3660323"/>
              <a:gd name="connsiteY6" fmla="*/ 633231 h 975824"/>
              <a:gd name="connsiteX7" fmla="*/ 3450114 w 3660323"/>
              <a:gd name="connsiteY7" fmla="*/ 633231 h 975824"/>
              <a:gd name="connsiteX8" fmla="*/ 3444859 w 3660323"/>
              <a:gd name="connsiteY8" fmla="*/ 782984 h 975824"/>
              <a:gd name="connsiteX9" fmla="*/ 3660323 w 3660323"/>
              <a:gd name="connsiteY9" fmla="*/ 883624 h 975824"/>
              <a:gd name="connsiteX10" fmla="*/ 3582142 w 3660323"/>
              <a:gd name="connsiteY10" fmla="*/ 898858 h 975824"/>
              <a:gd name="connsiteX11" fmla="*/ 3523976 w 3660323"/>
              <a:gd name="connsiteY11" fmla="*/ 840159 h 975824"/>
              <a:gd name="connsiteX12" fmla="*/ 3537609 w 3660323"/>
              <a:gd name="connsiteY12" fmla="*/ 837606 h 975824"/>
              <a:gd name="connsiteX13" fmla="*/ 3532633 w 3660323"/>
              <a:gd name="connsiteY13" fmla="*/ 821023 h 975824"/>
              <a:gd name="connsiteX14" fmla="*/ 3414925 w 3660323"/>
              <a:gd name="connsiteY14" fmla="*/ 905779 h 975824"/>
              <a:gd name="connsiteX15" fmla="*/ 1912947 w 3660323"/>
              <a:gd name="connsiteY15" fmla="*/ 965489 h 975824"/>
              <a:gd name="connsiteX16" fmla="*/ 683238 w 3660323"/>
              <a:gd name="connsiteY16" fmla="*/ 975824 h 975824"/>
              <a:gd name="connsiteX17" fmla="*/ 493582 w 3660323"/>
              <a:gd name="connsiteY17" fmla="*/ 701790 h 975824"/>
              <a:gd name="connsiteX18" fmla="*/ 32191 w 3660323"/>
              <a:gd name="connsiteY18" fmla="*/ 265785 h 975824"/>
              <a:gd name="connsiteX19" fmla="*/ 128762 w 3660323"/>
              <a:gd name="connsiteY19" fmla="*/ 108977 h 975824"/>
              <a:gd name="connsiteX20" fmla="*/ 246647 w 3660323"/>
              <a:gd name="connsiteY20" fmla="*/ 101006 h 975824"/>
              <a:gd name="connsiteX21" fmla="*/ 417327 w 3660323"/>
              <a:gd name="connsiteY21" fmla="*/ 94591 h 975824"/>
              <a:gd name="connsiteX22" fmla="*/ 1140497 w 3660323"/>
              <a:gd name="connsiteY22" fmla="*/ 74246 h 975824"/>
              <a:gd name="connsiteX23" fmla="*/ 1334210 w 3660323"/>
              <a:gd name="connsiteY23" fmla="*/ 7883 h 975824"/>
              <a:gd name="connsiteX24" fmla="*/ 1889329 w 3660323"/>
              <a:gd name="connsiteY24" fmla="*/ 26948 h 975824"/>
              <a:gd name="connsiteX25" fmla="*/ 2110047 w 3660323"/>
              <a:gd name="connsiteY25" fmla="*/ 90010 h 975824"/>
              <a:gd name="connsiteX0" fmla="*/ 2110047 w 3582142"/>
              <a:gd name="connsiteY0" fmla="*/ 90010 h 975824"/>
              <a:gd name="connsiteX1" fmla="*/ 2220405 w 3582142"/>
              <a:gd name="connsiteY1" fmla="*/ 105776 h 975824"/>
              <a:gd name="connsiteX2" fmla="*/ 2362295 w 3582142"/>
              <a:gd name="connsiteY2" fmla="*/ 184603 h 975824"/>
              <a:gd name="connsiteX3" fmla="*/ 2858878 w 3582142"/>
              <a:gd name="connsiteY3" fmla="*/ 206593 h 975824"/>
              <a:gd name="connsiteX4" fmla="*/ 3203122 w 3582142"/>
              <a:gd name="connsiteY4" fmla="*/ 562976 h 975824"/>
              <a:gd name="connsiteX5" fmla="*/ 3195241 w 3582142"/>
              <a:gd name="connsiteY5" fmla="*/ 647513 h 975824"/>
              <a:gd name="connsiteX6" fmla="*/ 3281949 w 3582142"/>
              <a:gd name="connsiteY6" fmla="*/ 633231 h 975824"/>
              <a:gd name="connsiteX7" fmla="*/ 3450114 w 3582142"/>
              <a:gd name="connsiteY7" fmla="*/ 633231 h 975824"/>
              <a:gd name="connsiteX8" fmla="*/ 3444859 w 3582142"/>
              <a:gd name="connsiteY8" fmla="*/ 782984 h 975824"/>
              <a:gd name="connsiteX9" fmla="*/ 3582142 w 3582142"/>
              <a:gd name="connsiteY9" fmla="*/ 898858 h 975824"/>
              <a:gd name="connsiteX10" fmla="*/ 3523976 w 3582142"/>
              <a:gd name="connsiteY10" fmla="*/ 840159 h 975824"/>
              <a:gd name="connsiteX11" fmla="*/ 3537609 w 3582142"/>
              <a:gd name="connsiteY11" fmla="*/ 837606 h 975824"/>
              <a:gd name="connsiteX12" fmla="*/ 3532633 w 3582142"/>
              <a:gd name="connsiteY12" fmla="*/ 821023 h 975824"/>
              <a:gd name="connsiteX13" fmla="*/ 3414925 w 3582142"/>
              <a:gd name="connsiteY13" fmla="*/ 905779 h 975824"/>
              <a:gd name="connsiteX14" fmla="*/ 1912947 w 3582142"/>
              <a:gd name="connsiteY14" fmla="*/ 965489 h 975824"/>
              <a:gd name="connsiteX15" fmla="*/ 683238 w 3582142"/>
              <a:gd name="connsiteY15" fmla="*/ 975824 h 975824"/>
              <a:gd name="connsiteX16" fmla="*/ 493582 w 3582142"/>
              <a:gd name="connsiteY16" fmla="*/ 701790 h 975824"/>
              <a:gd name="connsiteX17" fmla="*/ 32191 w 3582142"/>
              <a:gd name="connsiteY17" fmla="*/ 265785 h 975824"/>
              <a:gd name="connsiteX18" fmla="*/ 128762 w 3582142"/>
              <a:gd name="connsiteY18" fmla="*/ 108977 h 975824"/>
              <a:gd name="connsiteX19" fmla="*/ 246647 w 3582142"/>
              <a:gd name="connsiteY19" fmla="*/ 101006 h 975824"/>
              <a:gd name="connsiteX20" fmla="*/ 417327 w 3582142"/>
              <a:gd name="connsiteY20" fmla="*/ 94591 h 975824"/>
              <a:gd name="connsiteX21" fmla="*/ 1140497 w 3582142"/>
              <a:gd name="connsiteY21" fmla="*/ 74246 h 975824"/>
              <a:gd name="connsiteX22" fmla="*/ 1334210 w 3582142"/>
              <a:gd name="connsiteY22" fmla="*/ 7883 h 975824"/>
              <a:gd name="connsiteX23" fmla="*/ 1889329 w 3582142"/>
              <a:gd name="connsiteY23" fmla="*/ 26948 h 975824"/>
              <a:gd name="connsiteX24" fmla="*/ 2110047 w 3582142"/>
              <a:gd name="connsiteY24" fmla="*/ 90010 h 975824"/>
              <a:gd name="connsiteX0" fmla="*/ 2110047 w 3537609"/>
              <a:gd name="connsiteY0" fmla="*/ 90010 h 975824"/>
              <a:gd name="connsiteX1" fmla="*/ 2220405 w 3537609"/>
              <a:gd name="connsiteY1" fmla="*/ 105776 h 975824"/>
              <a:gd name="connsiteX2" fmla="*/ 2362295 w 3537609"/>
              <a:gd name="connsiteY2" fmla="*/ 184603 h 975824"/>
              <a:gd name="connsiteX3" fmla="*/ 2858878 w 3537609"/>
              <a:gd name="connsiteY3" fmla="*/ 206593 h 975824"/>
              <a:gd name="connsiteX4" fmla="*/ 3203122 w 3537609"/>
              <a:gd name="connsiteY4" fmla="*/ 562976 h 975824"/>
              <a:gd name="connsiteX5" fmla="*/ 3195241 w 3537609"/>
              <a:gd name="connsiteY5" fmla="*/ 647513 h 975824"/>
              <a:gd name="connsiteX6" fmla="*/ 3281949 w 3537609"/>
              <a:gd name="connsiteY6" fmla="*/ 633231 h 975824"/>
              <a:gd name="connsiteX7" fmla="*/ 3450114 w 3537609"/>
              <a:gd name="connsiteY7" fmla="*/ 633231 h 975824"/>
              <a:gd name="connsiteX8" fmla="*/ 3444859 w 3537609"/>
              <a:gd name="connsiteY8" fmla="*/ 782984 h 975824"/>
              <a:gd name="connsiteX9" fmla="*/ 3523976 w 3537609"/>
              <a:gd name="connsiteY9" fmla="*/ 840159 h 975824"/>
              <a:gd name="connsiteX10" fmla="*/ 3537609 w 3537609"/>
              <a:gd name="connsiteY10" fmla="*/ 837606 h 975824"/>
              <a:gd name="connsiteX11" fmla="*/ 3532633 w 3537609"/>
              <a:gd name="connsiteY11" fmla="*/ 821023 h 975824"/>
              <a:gd name="connsiteX12" fmla="*/ 3414925 w 3537609"/>
              <a:gd name="connsiteY12" fmla="*/ 905779 h 975824"/>
              <a:gd name="connsiteX13" fmla="*/ 1912947 w 3537609"/>
              <a:gd name="connsiteY13" fmla="*/ 965489 h 975824"/>
              <a:gd name="connsiteX14" fmla="*/ 683238 w 3537609"/>
              <a:gd name="connsiteY14" fmla="*/ 975824 h 975824"/>
              <a:gd name="connsiteX15" fmla="*/ 493582 w 3537609"/>
              <a:gd name="connsiteY15" fmla="*/ 701790 h 975824"/>
              <a:gd name="connsiteX16" fmla="*/ 32191 w 3537609"/>
              <a:gd name="connsiteY16" fmla="*/ 265785 h 975824"/>
              <a:gd name="connsiteX17" fmla="*/ 128762 w 3537609"/>
              <a:gd name="connsiteY17" fmla="*/ 108977 h 975824"/>
              <a:gd name="connsiteX18" fmla="*/ 246647 w 3537609"/>
              <a:gd name="connsiteY18" fmla="*/ 101006 h 975824"/>
              <a:gd name="connsiteX19" fmla="*/ 417327 w 3537609"/>
              <a:gd name="connsiteY19" fmla="*/ 94591 h 975824"/>
              <a:gd name="connsiteX20" fmla="*/ 1140497 w 3537609"/>
              <a:gd name="connsiteY20" fmla="*/ 74246 h 975824"/>
              <a:gd name="connsiteX21" fmla="*/ 1334210 w 3537609"/>
              <a:gd name="connsiteY21" fmla="*/ 7883 h 975824"/>
              <a:gd name="connsiteX22" fmla="*/ 1889329 w 3537609"/>
              <a:gd name="connsiteY22" fmla="*/ 26948 h 975824"/>
              <a:gd name="connsiteX23" fmla="*/ 2110047 w 3537609"/>
              <a:gd name="connsiteY23" fmla="*/ 90010 h 975824"/>
              <a:gd name="connsiteX0" fmla="*/ 2110047 w 3537609"/>
              <a:gd name="connsiteY0" fmla="*/ 90010 h 975824"/>
              <a:gd name="connsiteX1" fmla="*/ 2220405 w 3537609"/>
              <a:gd name="connsiteY1" fmla="*/ 105776 h 975824"/>
              <a:gd name="connsiteX2" fmla="*/ 2362295 w 3537609"/>
              <a:gd name="connsiteY2" fmla="*/ 184603 h 975824"/>
              <a:gd name="connsiteX3" fmla="*/ 2858878 w 3537609"/>
              <a:gd name="connsiteY3" fmla="*/ 206593 h 975824"/>
              <a:gd name="connsiteX4" fmla="*/ 3203122 w 3537609"/>
              <a:gd name="connsiteY4" fmla="*/ 562976 h 975824"/>
              <a:gd name="connsiteX5" fmla="*/ 3195241 w 3537609"/>
              <a:gd name="connsiteY5" fmla="*/ 647513 h 975824"/>
              <a:gd name="connsiteX6" fmla="*/ 3281949 w 3537609"/>
              <a:gd name="connsiteY6" fmla="*/ 633231 h 975824"/>
              <a:gd name="connsiteX7" fmla="*/ 3450114 w 3537609"/>
              <a:gd name="connsiteY7" fmla="*/ 633231 h 975824"/>
              <a:gd name="connsiteX8" fmla="*/ 3444859 w 3537609"/>
              <a:gd name="connsiteY8" fmla="*/ 782984 h 975824"/>
              <a:gd name="connsiteX9" fmla="*/ 3523976 w 3537609"/>
              <a:gd name="connsiteY9" fmla="*/ 840159 h 975824"/>
              <a:gd name="connsiteX10" fmla="*/ 3537609 w 3537609"/>
              <a:gd name="connsiteY10" fmla="*/ 837606 h 975824"/>
              <a:gd name="connsiteX11" fmla="*/ 3414925 w 3537609"/>
              <a:gd name="connsiteY11" fmla="*/ 905779 h 975824"/>
              <a:gd name="connsiteX12" fmla="*/ 1912947 w 3537609"/>
              <a:gd name="connsiteY12" fmla="*/ 965489 h 975824"/>
              <a:gd name="connsiteX13" fmla="*/ 683238 w 3537609"/>
              <a:gd name="connsiteY13" fmla="*/ 975824 h 975824"/>
              <a:gd name="connsiteX14" fmla="*/ 493582 w 3537609"/>
              <a:gd name="connsiteY14" fmla="*/ 701790 h 975824"/>
              <a:gd name="connsiteX15" fmla="*/ 32191 w 3537609"/>
              <a:gd name="connsiteY15" fmla="*/ 265785 h 975824"/>
              <a:gd name="connsiteX16" fmla="*/ 128762 w 3537609"/>
              <a:gd name="connsiteY16" fmla="*/ 108977 h 975824"/>
              <a:gd name="connsiteX17" fmla="*/ 246647 w 3537609"/>
              <a:gd name="connsiteY17" fmla="*/ 101006 h 975824"/>
              <a:gd name="connsiteX18" fmla="*/ 417327 w 3537609"/>
              <a:gd name="connsiteY18" fmla="*/ 94591 h 975824"/>
              <a:gd name="connsiteX19" fmla="*/ 1140497 w 3537609"/>
              <a:gd name="connsiteY19" fmla="*/ 74246 h 975824"/>
              <a:gd name="connsiteX20" fmla="*/ 1334210 w 3537609"/>
              <a:gd name="connsiteY20" fmla="*/ 7883 h 975824"/>
              <a:gd name="connsiteX21" fmla="*/ 1889329 w 3537609"/>
              <a:gd name="connsiteY21" fmla="*/ 26948 h 975824"/>
              <a:gd name="connsiteX22" fmla="*/ 2110047 w 3537609"/>
              <a:gd name="connsiteY22" fmla="*/ 90010 h 975824"/>
              <a:gd name="connsiteX0" fmla="*/ 2110047 w 3683430"/>
              <a:gd name="connsiteY0" fmla="*/ 90010 h 975824"/>
              <a:gd name="connsiteX1" fmla="*/ 2220405 w 3683430"/>
              <a:gd name="connsiteY1" fmla="*/ 105776 h 975824"/>
              <a:gd name="connsiteX2" fmla="*/ 2362295 w 3683430"/>
              <a:gd name="connsiteY2" fmla="*/ 184603 h 975824"/>
              <a:gd name="connsiteX3" fmla="*/ 2858878 w 3683430"/>
              <a:gd name="connsiteY3" fmla="*/ 206593 h 975824"/>
              <a:gd name="connsiteX4" fmla="*/ 3203122 w 3683430"/>
              <a:gd name="connsiteY4" fmla="*/ 562976 h 975824"/>
              <a:gd name="connsiteX5" fmla="*/ 3195241 w 3683430"/>
              <a:gd name="connsiteY5" fmla="*/ 647513 h 975824"/>
              <a:gd name="connsiteX6" fmla="*/ 3281949 w 3683430"/>
              <a:gd name="connsiteY6" fmla="*/ 633231 h 975824"/>
              <a:gd name="connsiteX7" fmla="*/ 3450114 w 3683430"/>
              <a:gd name="connsiteY7" fmla="*/ 633231 h 975824"/>
              <a:gd name="connsiteX8" fmla="*/ 3444859 w 3683430"/>
              <a:gd name="connsiteY8" fmla="*/ 782984 h 975824"/>
              <a:gd name="connsiteX9" fmla="*/ 3523976 w 3683430"/>
              <a:gd name="connsiteY9" fmla="*/ 840159 h 975824"/>
              <a:gd name="connsiteX10" fmla="*/ 3414925 w 3683430"/>
              <a:gd name="connsiteY10" fmla="*/ 905779 h 975824"/>
              <a:gd name="connsiteX11" fmla="*/ 1912947 w 3683430"/>
              <a:gd name="connsiteY11" fmla="*/ 965489 h 975824"/>
              <a:gd name="connsiteX12" fmla="*/ 683238 w 3683430"/>
              <a:gd name="connsiteY12" fmla="*/ 975824 h 975824"/>
              <a:gd name="connsiteX13" fmla="*/ 493582 w 3683430"/>
              <a:gd name="connsiteY13" fmla="*/ 701790 h 975824"/>
              <a:gd name="connsiteX14" fmla="*/ 32191 w 3683430"/>
              <a:gd name="connsiteY14" fmla="*/ 265785 h 975824"/>
              <a:gd name="connsiteX15" fmla="*/ 128762 w 3683430"/>
              <a:gd name="connsiteY15" fmla="*/ 108977 h 975824"/>
              <a:gd name="connsiteX16" fmla="*/ 246647 w 3683430"/>
              <a:gd name="connsiteY16" fmla="*/ 101006 h 975824"/>
              <a:gd name="connsiteX17" fmla="*/ 417327 w 3683430"/>
              <a:gd name="connsiteY17" fmla="*/ 94591 h 975824"/>
              <a:gd name="connsiteX18" fmla="*/ 1140497 w 3683430"/>
              <a:gd name="connsiteY18" fmla="*/ 74246 h 975824"/>
              <a:gd name="connsiteX19" fmla="*/ 1334210 w 3683430"/>
              <a:gd name="connsiteY19" fmla="*/ 7883 h 975824"/>
              <a:gd name="connsiteX20" fmla="*/ 1889329 w 3683430"/>
              <a:gd name="connsiteY20" fmla="*/ 26948 h 975824"/>
              <a:gd name="connsiteX21" fmla="*/ 2110047 w 3683430"/>
              <a:gd name="connsiteY21" fmla="*/ 90010 h 975824"/>
              <a:gd name="connsiteX0" fmla="*/ 2110047 w 3450114"/>
              <a:gd name="connsiteY0" fmla="*/ 90010 h 975824"/>
              <a:gd name="connsiteX1" fmla="*/ 2220405 w 3450114"/>
              <a:gd name="connsiteY1" fmla="*/ 105776 h 975824"/>
              <a:gd name="connsiteX2" fmla="*/ 2362295 w 3450114"/>
              <a:gd name="connsiteY2" fmla="*/ 184603 h 975824"/>
              <a:gd name="connsiteX3" fmla="*/ 2858878 w 3450114"/>
              <a:gd name="connsiteY3" fmla="*/ 206593 h 975824"/>
              <a:gd name="connsiteX4" fmla="*/ 3203122 w 3450114"/>
              <a:gd name="connsiteY4" fmla="*/ 562976 h 975824"/>
              <a:gd name="connsiteX5" fmla="*/ 3195241 w 3450114"/>
              <a:gd name="connsiteY5" fmla="*/ 647513 h 975824"/>
              <a:gd name="connsiteX6" fmla="*/ 3281949 w 3450114"/>
              <a:gd name="connsiteY6" fmla="*/ 633231 h 975824"/>
              <a:gd name="connsiteX7" fmla="*/ 3450114 w 3450114"/>
              <a:gd name="connsiteY7" fmla="*/ 633231 h 975824"/>
              <a:gd name="connsiteX8" fmla="*/ 3444859 w 3450114"/>
              <a:gd name="connsiteY8" fmla="*/ 782984 h 975824"/>
              <a:gd name="connsiteX9" fmla="*/ 3414925 w 3450114"/>
              <a:gd name="connsiteY9" fmla="*/ 905779 h 975824"/>
              <a:gd name="connsiteX10" fmla="*/ 1912947 w 3450114"/>
              <a:gd name="connsiteY10" fmla="*/ 965489 h 975824"/>
              <a:gd name="connsiteX11" fmla="*/ 683238 w 3450114"/>
              <a:gd name="connsiteY11" fmla="*/ 975824 h 975824"/>
              <a:gd name="connsiteX12" fmla="*/ 493582 w 3450114"/>
              <a:gd name="connsiteY12" fmla="*/ 701790 h 975824"/>
              <a:gd name="connsiteX13" fmla="*/ 32191 w 3450114"/>
              <a:gd name="connsiteY13" fmla="*/ 265785 h 975824"/>
              <a:gd name="connsiteX14" fmla="*/ 128762 w 3450114"/>
              <a:gd name="connsiteY14" fmla="*/ 108977 h 975824"/>
              <a:gd name="connsiteX15" fmla="*/ 246647 w 3450114"/>
              <a:gd name="connsiteY15" fmla="*/ 101006 h 975824"/>
              <a:gd name="connsiteX16" fmla="*/ 417327 w 3450114"/>
              <a:gd name="connsiteY16" fmla="*/ 94591 h 975824"/>
              <a:gd name="connsiteX17" fmla="*/ 1140497 w 3450114"/>
              <a:gd name="connsiteY17" fmla="*/ 74246 h 975824"/>
              <a:gd name="connsiteX18" fmla="*/ 1334210 w 3450114"/>
              <a:gd name="connsiteY18" fmla="*/ 7883 h 975824"/>
              <a:gd name="connsiteX19" fmla="*/ 1889329 w 3450114"/>
              <a:gd name="connsiteY19" fmla="*/ 26948 h 975824"/>
              <a:gd name="connsiteX20" fmla="*/ 2110047 w 3450114"/>
              <a:gd name="connsiteY20" fmla="*/ 90010 h 975824"/>
              <a:gd name="connsiteX0" fmla="*/ 2110047 w 3523978"/>
              <a:gd name="connsiteY0" fmla="*/ 90010 h 975824"/>
              <a:gd name="connsiteX1" fmla="*/ 2220405 w 3523978"/>
              <a:gd name="connsiteY1" fmla="*/ 105776 h 975824"/>
              <a:gd name="connsiteX2" fmla="*/ 2362295 w 3523978"/>
              <a:gd name="connsiteY2" fmla="*/ 184603 h 975824"/>
              <a:gd name="connsiteX3" fmla="*/ 2858878 w 3523978"/>
              <a:gd name="connsiteY3" fmla="*/ 206593 h 975824"/>
              <a:gd name="connsiteX4" fmla="*/ 3203122 w 3523978"/>
              <a:gd name="connsiteY4" fmla="*/ 562976 h 975824"/>
              <a:gd name="connsiteX5" fmla="*/ 3195241 w 3523978"/>
              <a:gd name="connsiteY5" fmla="*/ 647513 h 975824"/>
              <a:gd name="connsiteX6" fmla="*/ 3281949 w 3523978"/>
              <a:gd name="connsiteY6" fmla="*/ 633231 h 975824"/>
              <a:gd name="connsiteX7" fmla="*/ 3450114 w 3523978"/>
              <a:gd name="connsiteY7" fmla="*/ 633231 h 975824"/>
              <a:gd name="connsiteX8" fmla="*/ 3523978 w 3523978"/>
              <a:gd name="connsiteY8" fmla="*/ 772327 h 975824"/>
              <a:gd name="connsiteX9" fmla="*/ 3414925 w 3523978"/>
              <a:gd name="connsiteY9" fmla="*/ 905779 h 975824"/>
              <a:gd name="connsiteX10" fmla="*/ 1912947 w 3523978"/>
              <a:gd name="connsiteY10" fmla="*/ 965489 h 975824"/>
              <a:gd name="connsiteX11" fmla="*/ 683238 w 3523978"/>
              <a:gd name="connsiteY11" fmla="*/ 975824 h 975824"/>
              <a:gd name="connsiteX12" fmla="*/ 493582 w 3523978"/>
              <a:gd name="connsiteY12" fmla="*/ 701790 h 975824"/>
              <a:gd name="connsiteX13" fmla="*/ 32191 w 3523978"/>
              <a:gd name="connsiteY13" fmla="*/ 265785 h 975824"/>
              <a:gd name="connsiteX14" fmla="*/ 128762 w 3523978"/>
              <a:gd name="connsiteY14" fmla="*/ 108977 h 975824"/>
              <a:gd name="connsiteX15" fmla="*/ 246647 w 3523978"/>
              <a:gd name="connsiteY15" fmla="*/ 101006 h 975824"/>
              <a:gd name="connsiteX16" fmla="*/ 417327 w 3523978"/>
              <a:gd name="connsiteY16" fmla="*/ 94591 h 975824"/>
              <a:gd name="connsiteX17" fmla="*/ 1140497 w 3523978"/>
              <a:gd name="connsiteY17" fmla="*/ 74246 h 975824"/>
              <a:gd name="connsiteX18" fmla="*/ 1334210 w 3523978"/>
              <a:gd name="connsiteY18" fmla="*/ 7883 h 975824"/>
              <a:gd name="connsiteX19" fmla="*/ 1889329 w 3523978"/>
              <a:gd name="connsiteY19" fmla="*/ 26948 h 975824"/>
              <a:gd name="connsiteX20" fmla="*/ 2110047 w 3523978"/>
              <a:gd name="connsiteY20" fmla="*/ 90010 h 975824"/>
              <a:gd name="connsiteX0" fmla="*/ 2110047 w 3523978"/>
              <a:gd name="connsiteY0" fmla="*/ 90010 h 975824"/>
              <a:gd name="connsiteX1" fmla="*/ 2220405 w 3523978"/>
              <a:gd name="connsiteY1" fmla="*/ 105776 h 975824"/>
              <a:gd name="connsiteX2" fmla="*/ 2362295 w 3523978"/>
              <a:gd name="connsiteY2" fmla="*/ 184603 h 975824"/>
              <a:gd name="connsiteX3" fmla="*/ 2858878 w 3523978"/>
              <a:gd name="connsiteY3" fmla="*/ 206593 h 975824"/>
              <a:gd name="connsiteX4" fmla="*/ 3203122 w 3523978"/>
              <a:gd name="connsiteY4" fmla="*/ 562976 h 975824"/>
              <a:gd name="connsiteX5" fmla="*/ 2604915 w 3523978"/>
              <a:gd name="connsiteY5" fmla="*/ 636662 h 975824"/>
              <a:gd name="connsiteX6" fmla="*/ 3281949 w 3523978"/>
              <a:gd name="connsiteY6" fmla="*/ 633231 h 975824"/>
              <a:gd name="connsiteX7" fmla="*/ 3450114 w 3523978"/>
              <a:gd name="connsiteY7" fmla="*/ 633231 h 975824"/>
              <a:gd name="connsiteX8" fmla="*/ 3523978 w 3523978"/>
              <a:gd name="connsiteY8" fmla="*/ 772327 h 975824"/>
              <a:gd name="connsiteX9" fmla="*/ 3414925 w 3523978"/>
              <a:gd name="connsiteY9" fmla="*/ 905779 h 975824"/>
              <a:gd name="connsiteX10" fmla="*/ 1912947 w 3523978"/>
              <a:gd name="connsiteY10" fmla="*/ 965489 h 975824"/>
              <a:gd name="connsiteX11" fmla="*/ 683238 w 3523978"/>
              <a:gd name="connsiteY11" fmla="*/ 975824 h 975824"/>
              <a:gd name="connsiteX12" fmla="*/ 493582 w 3523978"/>
              <a:gd name="connsiteY12" fmla="*/ 701790 h 975824"/>
              <a:gd name="connsiteX13" fmla="*/ 32191 w 3523978"/>
              <a:gd name="connsiteY13" fmla="*/ 265785 h 975824"/>
              <a:gd name="connsiteX14" fmla="*/ 128762 w 3523978"/>
              <a:gd name="connsiteY14" fmla="*/ 108977 h 975824"/>
              <a:gd name="connsiteX15" fmla="*/ 246647 w 3523978"/>
              <a:gd name="connsiteY15" fmla="*/ 101006 h 975824"/>
              <a:gd name="connsiteX16" fmla="*/ 417327 w 3523978"/>
              <a:gd name="connsiteY16" fmla="*/ 94591 h 975824"/>
              <a:gd name="connsiteX17" fmla="*/ 1140497 w 3523978"/>
              <a:gd name="connsiteY17" fmla="*/ 74246 h 975824"/>
              <a:gd name="connsiteX18" fmla="*/ 1334210 w 3523978"/>
              <a:gd name="connsiteY18" fmla="*/ 7883 h 975824"/>
              <a:gd name="connsiteX19" fmla="*/ 1889329 w 3523978"/>
              <a:gd name="connsiteY19" fmla="*/ 26948 h 975824"/>
              <a:gd name="connsiteX20" fmla="*/ 2110047 w 3523978"/>
              <a:gd name="connsiteY20" fmla="*/ 90010 h 975824"/>
              <a:gd name="connsiteX0" fmla="*/ 2110047 w 3523978"/>
              <a:gd name="connsiteY0" fmla="*/ 90010 h 975824"/>
              <a:gd name="connsiteX1" fmla="*/ 2220405 w 3523978"/>
              <a:gd name="connsiteY1" fmla="*/ 105776 h 975824"/>
              <a:gd name="connsiteX2" fmla="*/ 2362295 w 3523978"/>
              <a:gd name="connsiteY2" fmla="*/ 184603 h 975824"/>
              <a:gd name="connsiteX3" fmla="*/ 2858878 w 3523978"/>
              <a:gd name="connsiteY3" fmla="*/ 206593 h 975824"/>
              <a:gd name="connsiteX4" fmla="*/ 2604915 w 3523978"/>
              <a:gd name="connsiteY4" fmla="*/ 636662 h 975824"/>
              <a:gd name="connsiteX5" fmla="*/ 3281949 w 3523978"/>
              <a:gd name="connsiteY5" fmla="*/ 633231 h 975824"/>
              <a:gd name="connsiteX6" fmla="*/ 3450114 w 3523978"/>
              <a:gd name="connsiteY6" fmla="*/ 633231 h 975824"/>
              <a:gd name="connsiteX7" fmla="*/ 3523978 w 3523978"/>
              <a:gd name="connsiteY7" fmla="*/ 772327 h 975824"/>
              <a:gd name="connsiteX8" fmla="*/ 3414925 w 3523978"/>
              <a:gd name="connsiteY8" fmla="*/ 905779 h 975824"/>
              <a:gd name="connsiteX9" fmla="*/ 1912947 w 3523978"/>
              <a:gd name="connsiteY9" fmla="*/ 965489 h 975824"/>
              <a:gd name="connsiteX10" fmla="*/ 683238 w 3523978"/>
              <a:gd name="connsiteY10" fmla="*/ 975824 h 975824"/>
              <a:gd name="connsiteX11" fmla="*/ 493582 w 3523978"/>
              <a:gd name="connsiteY11" fmla="*/ 701790 h 975824"/>
              <a:gd name="connsiteX12" fmla="*/ 32191 w 3523978"/>
              <a:gd name="connsiteY12" fmla="*/ 265785 h 975824"/>
              <a:gd name="connsiteX13" fmla="*/ 128762 w 3523978"/>
              <a:gd name="connsiteY13" fmla="*/ 108977 h 975824"/>
              <a:gd name="connsiteX14" fmla="*/ 246647 w 3523978"/>
              <a:gd name="connsiteY14" fmla="*/ 101006 h 975824"/>
              <a:gd name="connsiteX15" fmla="*/ 417327 w 3523978"/>
              <a:gd name="connsiteY15" fmla="*/ 94591 h 975824"/>
              <a:gd name="connsiteX16" fmla="*/ 1140497 w 3523978"/>
              <a:gd name="connsiteY16" fmla="*/ 74246 h 975824"/>
              <a:gd name="connsiteX17" fmla="*/ 1334210 w 3523978"/>
              <a:gd name="connsiteY17" fmla="*/ 7883 h 975824"/>
              <a:gd name="connsiteX18" fmla="*/ 1889329 w 3523978"/>
              <a:gd name="connsiteY18" fmla="*/ 26948 h 975824"/>
              <a:gd name="connsiteX19" fmla="*/ 2110047 w 3523978"/>
              <a:gd name="connsiteY19" fmla="*/ 90010 h 975824"/>
              <a:gd name="connsiteX0" fmla="*/ 2110047 w 3523978"/>
              <a:gd name="connsiteY0" fmla="*/ 90010 h 975824"/>
              <a:gd name="connsiteX1" fmla="*/ 2220405 w 3523978"/>
              <a:gd name="connsiteY1" fmla="*/ 105776 h 975824"/>
              <a:gd name="connsiteX2" fmla="*/ 2362295 w 3523978"/>
              <a:gd name="connsiteY2" fmla="*/ 184603 h 975824"/>
              <a:gd name="connsiteX3" fmla="*/ 2858878 w 3523978"/>
              <a:gd name="connsiteY3" fmla="*/ 206593 h 975824"/>
              <a:gd name="connsiteX4" fmla="*/ 2604915 w 3523978"/>
              <a:gd name="connsiteY4" fmla="*/ 636662 h 975824"/>
              <a:gd name="connsiteX5" fmla="*/ 3450114 w 3523978"/>
              <a:gd name="connsiteY5" fmla="*/ 633231 h 975824"/>
              <a:gd name="connsiteX6" fmla="*/ 3523978 w 3523978"/>
              <a:gd name="connsiteY6" fmla="*/ 772327 h 975824"/>
              <a:gd name="connsiteX7" fmla="*/ 3414925 w 3523978"/>
              <a:gd name="connsiteY7" fmla="*/ 905779 h 975824"/>
              <a:gd name="connsiteX8" fmla="*/ 1912947 w 3523978"/>
              <a:gd name="connsiteY8" fmla="*/ 965489 h 975824"/>
              <a:gd name="connsiteX9" fmla="*/ 683238 w 3523978"/>
              <a:gd name="connsiteY9" fmla="*/ 975824 h 975824"/>
              <a:gd name="connsiteX10" fmla="*/ 493582 w 3523978"/>
              <a:gd name="connsiteY10" fmla="*/ 701790 h 975824"/>
              <a:gd name="connsiteX11" fmla="*/ 32191 w 3523978"/>
              <a:gd name="connsiteY11" fmla="*/ 265785 h 975824"/>
              <a:gd name="connsiteX12" fmla="*/ 128762 w 3523978"/>
              <a:gd name="connsiteY12" fmla="*/ 108977 h 975824"/>
              <a:gd name="connsiteX13" fmla="*/ 246647 w 3523978"/>
              <a:gd name="connsiteY13" fmla="*/ 101006 h 975824"/>
              <a:gd name="connsiteX14" fmla="*/ 417327 w 3523978"/>
              <a:gd name="connsiteY14" fmla="*/ 94591 h 975824"/>
              <a:gd name="connsiteX15" fmla="*/ 1140497 w 3523978"/>
              <a:gd name="connsiteY15" fmla="*/ 74246 h 975824"/>
              <a:gd name="connsiteX16" fmla="*/ 1334210 w 3523978"/>
              <a:gd name="connsiteY16" fmla="*/ 7883 h 975824"/>
              <a:gd name="connsiteX17" fmla="*/ 1889329 w 3523978"/>
              <a:gd name="connsiteY17" fmla="*/ 26948 h 975824"/>
              <a:gd name="connsiteX18" fmla="*/ 2110047 w 3523978"/>
              <a:gd name="connsiteY18" fmla="*/ 90010 h 975824"/>
              <a:gd name="connsiteX0" fmla="*/ 2110047 w 3523978"/>
              <a:gd name="connsiteY0" fmla="*/ 90010 h 975824"/>
              <a:gd name="connsiteX1" fmla="*/ 2220405 w 3523978"/>
              <a:gd name="connsiteY1" fmla="*/ 105776 h 975824"/>
              <a:gd name="connsiteX2" fmla="*/ 2362295 w 3523978"/>
              <a:gd name="connsiteY2" fmla="*/ 184603 h 975824"/>
              <a:gd name="connsiteX3" fmla="*/ 2521364 w 3523978"/>
              <a:gd name="connsiteY3" fmla="*/ 161835 h 975824"/>
              <a:gd name="connsiteX4" fmla="*/ 2604915 w 3523978"/>
              <a:gd name="connsiteY4" fmla="*/ 636662 h 975824"/>
              <a:gd name="connsiteX5" fmla="*/ 3450114 w 3523978"/>
              <a:gd name="connsiteY5" fmla="*/ 633231 h 975824"/>
              <a:gd name="connsiteX6" fmla="*/ 3523978 w 3523978"/>
              <a:gd name="connsiteY6" fmla="*/ 772327 h 975824"/>
              <a:gd name="connsiteX7" fmla="*/ 3414925 w 3523978"/>
              <a:gd name="connsiteY7" fmla="*/ 905779 h 975824"/>
              <a:gd name="connsiteX8" fmla="*/ 1912947 w 3523978"/>
              <a:gd name="connsiteY8" fmla="*/ 965489 h 975824"/>
              <a:gd name="connsiteX9" fmla="*/ 683238 w 3523978"/>
              <a:gd name="connsiteY9" fmla="*/ 975824 h 975824"/>
              <a:gd name="connsiteX10" fmla="*/ 493582 w 3523978"/>
              <a:gd name="connsiteY10" fmla="*/ 701790 h 975824"/>
              <a:gd name="connsiteX11" fmla="*/ 32191 w 3523978"/>
              <a:gd name="connsiteY11" fmla="*/ 265785 h 975824"/>
              <a:gd name="connsiteX12" fmla="*/ 128762 w 3523978"/>
              <a:gd name="connsiteY12" fmla="*/ 108977 h 975824"/>
              <a:gd name="connsiteX13" fmla="*/ 246647 w 3523978"/>
              <a:gd name="connsiteY13" fmla="*/ 101006 h 975824"/>
              <a:gd name="connsiteX14" fmla="*/ 417327 w 3523978"/>
              <a:gd name="connsiteY14" fmla="*/ 94591 h 975824"/>
              <a:gd name="connsiteX15" fmla="*/ 1140497 w 3523978"/>
              <a:gd name="connsiteY15" fmla="*/ 74246 h 975824"/>
              <a:gd name="connsiteX16" fmla="*/ 1334210 w 3523978"/>
              <a:gd name="connsiteY16" fmla="*/ 7883 h 975824"/>
              <a:gd name="connsiteX17" fmla="*/ 1889329 w 3523978"/>
              <a:gd name="connsiteY17" fmla="*/ 26948 h 975824"/>
              <a:gd name="connsiteX18" fmla="*/ 2110047 w 3523978"/>
              <a:gd name="connsiteY18" fmla="*/ 90010 h 975824"/>
              <a:gd name="connsiteX0" fmla="*/ 2110047 w 3523978"/>
              <a:gd name="connsiteY0" fmla="*/ 90010 h 975824"/>
              <a:gd name="connsiteX1" fmla="*/ 2220405 w 3523978"/>
              <a:gd name="connsiteY1" fmla="*/ 105776 h 975824"/>
              <a:gd name="connsiteX2" fmla="*/ 2521364 w 3523978"/>
              <a:gd name="connsiteY2" fmla="*/ 161835 h 975824"/>
              <a:gd name="connsiteX3" fmla="*/ 2604915 w 3523978"/>
              <a:gd name="connsiteY3" fmla="*/ 636662 h 975824"/>
              <a:gd name="connsiteX4" fmla="*/ 3450114 w 3523978"/>
              <a:gd name="connsiteY4" fmla="*/ 633231 h 975824"/>
              <a:gd name="connsiteX5" fmla="*/ 3523978 w 3523978"/>
              <a:gd name="connsiteY5" fmla="*/ 772327 h 975824"/>
              <a:gd name="connsiteX6" fmla="*/ 3414925 w 3523978"/>
              <a:gd name="connsiteY6" fmla="*/ 905779 h 975824"/>
              <a:gd name="connsiteX7" fmla="*/ 1912947 w 3523978"/>
              <a:gd name="connsiteY7" fmla="*/ 965489 h 975824"/>
              <a:gd name="connsiteX8" fmla="*/ 683238 w 3523978"/>
              <a:gd name="connsiteY8" fmla="*/ 975824 h 975824"/>
              <a:gd name="connsiteX9" fmla="*/ 493582 w 3523978"/>
              <a:gd name="connsiteY9" fmla="*/ 701790 h 975824"/>
              <a:gd name="connsiteX10" fmla="*/ 32191 w 3523978"/>
              <a:gd name="connsiteY10" fmla="*/ 265785 h 975824"/>
              <a:gd name="connsiteX11" fmla="*/ 128762 w 3523978"/>
              <a:gd name="connsiteY11" fmla="*/ 108977 h 975824"/>
              <a:gd name="connsiteX12" fmla="*/ 246647 w 3523978"/>
              <a:gd name="connsiteY12" fmla="*/ 101006 h 975824"/>
              <a:gd name="connsiteX13" fmla="*/ 417327 w 3523978"/>
              <a:gd name="connsiteY13" fmla="*/ 94591 h 975824"/>
              <a:gd name="connsiteX14" fmla="*/ 1140497 w 3523978"/>
              <a:gd name="connsiteY14" fmla="*/ 74246 h 975824"/>
              <a:gd name="connsiteX15" fmla="*/ 1334210 w 3523978"/>
              <a:gd name="connsiteY15" fmla="*/ 7883 h 975824"/>
              <a:gd name="connsiteX16" fmla="*/ 1889329 w 3523978"/>
              <a:gd name="connsiteY16" fmla="*/ 26948 h 975824"/>
              <a:gd name="connsiteX17" fmla="*/ 2110047 w 3523978"/>
              <a:gd name="connsiteY17" fmla="*/ 90010 h 975824"/>
              <a:gd name="connsiteX0" fmla="*/ 2110047 w 3523978"/>
              <a:gd name="connsiteY0" fmla="*/ 90010 h 975824"/>
              <a:gd name="connsiteX1" fmla="*/ 2187160 w 3523978"/>
              <a:gd name="connsiteY1" fmla="*/ 94002 h 975824"/>
              <a:gd name="connsiteX2" fmla="*/ 2521364 w 3523978"/>
              <a:gd name="connsiteY2" fmla="*/ 161835 h 975824"/>
              <a:gd name="connsiteX3" fmla="*/ 2604915 w 3523978"/>
              <a:gd name="connsiteY3" fmla="*/ 636662 h 975824"/>
              <a:gd name="connsiteX4" fmla="*/ 3450114 w 3523978"/>
              <a:gd name="connsiteY4" fmla="*/ 633231 h 975824"/>
              <a:gd name="connsiteX5" fmla="*/ 3523978 w 3523978"/>
              <a:gd name="connsiteY5" fmla="*/ 772327 h 975824"/>
              <a:gd name="connsiteX6" fmla="*/ 3414925 w 3523978"/>
              <a:gd name="connsiteY6" fmla="*/ 905779 h 975824"/>
              <a:gd name="connsiteX7" fmla="*/ 1912947 w 3523978"/>
              <a:gd name="connsiteY7" fmla="*/ 965489 h 975824"/>
              <a:gd name="connsiteX8" fmla="*/ 683238 w 3523978"/>
              <a:gd name="connsiteY8" fmla="*/ 975824 h 975824"/>
              <a:gd name="connsiteX9" fmla="*/ 493582 w 3523978"/>
              <a:gd name="connsiteY9" fmla="*/ 701790 h 975824"/>
              <a:gd name="connsiteX10" fmla="*/ 32191 w 3523978"/>
              <a:gd name="connsiteY10" fmla="*/ 265785 h 975824"/>
              <a:gd name="connsiteX11" fmla="*/ 128762 w 3523978"/>
              <a:gd name="connsiteY11" fmla="*/ 108977 h 975824"/>
              <a:gd name="connsiteX12" fmla="*/ 246647 w 3523978"/>
              <a:gd name="connsiteY12" fmla="*/ 101006 h 975824"/>
              <a:gd name="connsiteX13" fmla="*/ 417327 w 3523978"/>
              <a:gd name="connsiteY13" fmla="*/ 94591 h 975824"/>
              <a:gd name="connsiteX14" fmla="*/ 1140497 w 3523978"/>
              <a:gd name="connsiteY14" fmla="*/ 74246 h 975824"/>
              <a:gd name="connsiteX15" fmla="*/ 1334210 w 3523978"/>
              <a:gd name="connsiteY15" fmla="*/ 7883 h 975824"/>
              <a:gd name="connsiteX16" fmla="*/ 1889329 w 3523978"/>
              <a:gd name="connsiteY16" fmla="*/ 26948 h 975824"/>
              <a:gd name="connsiteX17" fmla="*/ 2110047 w 3523978"/>
              <a:gd name="connsiteY17" fmla="*/ 90010 h 975824"/>
              <a:gd name="connsiteX0" fmla="*/ 2110047 w 3523978"/>
              <a:gd name="connsiteY0" fmla="*/ 90010 h 975824"/>
              <a:gd name="connsiteX1" fmla="*/ 2521364 w 3523978"/>
              <a:gd name="connsiteY1" fmla="*/ 161835 h 975824"/>
              <a:gd name="connsiteX2" fmla="*/ 2604915 w 3523978"/>
              <a:gd name="connsiteY2" fmla="*/ 636662 h 975824"/>
              <a:gd name="connsiteX3" fmla="*/ 3450114 w 3523978"/>
              <a:gd name="connsiteY3" fmla="*/ 633231 h 975824"/>
              <a:gd name="connsiteX4" fmla="*/ 3523978 w 3523978"/>
              <a:gd name="connsiteY4" fmla="*/ 772327 h 975824"/>
              <a:gd name="connsiteX5" fmla="*/ 3414925 w 3523978"/>
              <a:gd name="connsiteY5" fmla="*/ 905779 h 975824"/>
              <a:gd name="connsiteX6" fmla="*/ 1912947 w 3523978"/>
              <a:gd name="connsiteY6" fmla="*/ 965489 h 975824"/>
              <a:gd name="connsiteX7" fmla="*/ 683238 w 3523978"/>
              <a:gd name="connsiteY7" fmla="*/ 975824 h 975824"/>
              <a:gd name="connsiteX8" fmla="*/ 493582 w 3523978"/>
              <a:gd name="connsiteY8" fmla="*/ 701790 h 975824"/>
              <a:gd name="connsiteX9" fmla="*/ 32191 w 3523978"/>
              <a:gd name="connsiteY9" fmla="*/ 265785 h 975824"/>
              <a:gd name="connsiteX10" fmla="*/ 128762 w 3523978"/>
              <a:gd name="connsiteY10" fmla="*/ 108977 h 975824"/>
              <a:gd name="connsiteX11" fmla="*/ 246647 w 3523978"/>
              <a:gd name="connsiteY11" fmla="*/ 101006 h 975824"/>
              <a:gd name="connsiteX12" fmla="*/ 417327 w 3523978"/>
              <a:gd name="connsiteY12" fmla="*/ 94591 h 975824"/>
              <a:gd name="connsiteX13" fmla="*/ 1140497 w 3523978"/>
              <a:gd name="connsiteY13" fmla="*/ 74246 h 975824"/>
              <a:gd name="connsiteX14" fmla="*/ 1334210 w 3523978"/>
              <a:gd name="connsiteY14" fmla="*/ 7883 h 975824"/>
              <a:gd name="connsiteX15" fmla="*/ 1889329 w 3523978"/>
              <a:gd name="connsiteY15" fmla="*/ 26948 h 975824"/>
              <a:gd name="connsiteX16" fmla="*/ 2110047 w 3523978"/>
              <a:gd name="connsiteY16" fmla="*/ 90010 h 975824"/>
              <a:gd name="connsiteX0" fmla="*/ 1889329 w 3523978"/>
              <a:gd name="connsiteY0" fmla="*/ 26948 h 975824"/>
              <a:gd name="connsiteX1" fmla="*/ 2521364 w 3523978"/>
              <a:gd name="connsiteY1" fmla="*/ 161835 h 975824"/>
              <a:gd name="connsiteX2" fmla="*/ 2604915 w 3523978"/>
              <a:gd name="connsiteY2" fmla="*/ 636662 h 975824"/>
              <a:gd name="connsiteX3" fmla="*/ 3450114 w 3523978"/>
              <a:gd name="connsiteY3" fmla="*/ 633231 h 975824"/>
              <a:gd name="connsiteX4" fmla="*/ 3523978 w 3523978"/>
              <a:gd name="connsiteY4" fmla="*/ 772327 h 975824"/>
              <a:gd name="connsiteX5" fmla="*/ 3414925 w 3523978"/>
              <a:gd name="connsiteY5" fmla="*/ 905779 h 975824"/>
              <a:gd name="connsiteX6" fmla="*/ 1912947 w 3523978"/>
              <a:gd name="connsiteY6" fmla="*/ 965489 h 975824"/>
              <a:gd name="connsiteX7" fmla="*/ 683238 w 3523978"/>
              <a:gd name="connsiteY7" fmla="*/ 975824 h 975824"/>
              <a:gd name="connsiteX8" fmla="*/ 493582 w 3523978"/>
              <a:gd name="connsiteY8" fmla="*/ 701790 h 975824"/>
              <a:gd name="connsiteX9" fmla="*/ 32191 w 3523978"/>
              <a:gd name="connsiteY9" fmla="*/ 265785 h 975824"/>
              <a:gd name="connsiteX10" fmla="*/ 128762 w 3523978"/>
              <a:gd name="connsiteY10" fmla="*/ 108977 h 975824"/>
              <a:gd name="connsiteX11" fmla="*/ 246647 w 3523978"/>
              <a:gd name="connsiteY11" fmla="*/ 101006 h 975824"/>
              <a:gd name="connsiteX12" fmla="*/ 417327 w 3523978"/>
              <a:gd name="connsiteY12" fmla="*/ 94591 h 975824"/>
              <a:gd name="connsiteX13" fmla="*/ 1140497 w 3523978"/>
              <a:gd name="connsiteY13" fmla="*/ 74246 h 975824"/>
              <a:gd name="connsiteX14" fmla="*/ 1334210 w 3523978"/>
              <a:gd name="connsiteY14" fmla="*/ 7883 h 975824"/>
              <a:gd name="connsiteX15" fmla="*/ 1889329 w 3523978"/>
              <a:gd name="connsiteY15" fmla="*/ 26948 h 975824"/>
              <a:gd name="connsiteX0" fmla="*/ 1852955 w 3523978"/>
              <a:gd name="connsiteY0" fmla="*/ 2382 h 1019869"/>
              <a:gd name="connsiteX1" fmla="*/ 2521364 w 3523978"/>
              <a:gd name="connsiteY1" fmla="*/ 205880 h 1019869"/>
              <a:gd name="connsiteX2" fmla="*/ 2604915 w 3523978"/>
              <a:gd name="connsiteY2" fmla="*/ 680707 h 1019869"/>
              <a:gd name="connsiteX3" fmla="*/ 3450114 w 3523978"/>
              <a:gd name="connsiteY3" fmla="*/ 677276 h 1019869"/>
              <a:gd name="connsiteX4" fmla="*/ 3523978 w 3523978"/>
              <a:gd name="connsiteY4" fmla="*/ 816372 h 1019869"/>
              <a:gd name="connsiteX5" fmla="*/ 3414925 w 3523978"/>
              <a:gd name="connsiteY5" fmla="*/ 949824 h 1019869"/>
              <a:gd name="connsiteX6" fmla="*/ 1912947 w 3523978"/>
              <a:gd name="connsiteY6" fmla="*/ 1009534 h 1019869"/>
              <a:gd name="connsiteX7" fmla="*/ 683238 w 3523978"/>
              <a:gd name="connsiteY7" fmla="*/ 1019869 h 1019869"/>
              <a:gd name="connsiteX8" fmla="*/ 493582 w 3523978"/>
              <a:gd name="connsiteY8" fmla="*/ 745835 h 1019869"/>
              <a:gd name="connsiteX9" fmla="*/ 32191 w 3523978"/>
              <a:gd name="connsiteY9" fmla="*/ 309830 h 1019869"/>
              <a:gd name="connsiteX10" fmla="*/ 128762 w 3523978"/>
              <a:gd name="connsiteY10" fmla="*/ 153022 h 1019869"/>
              <a:gd name="connsiteX11" fmla="*/ 246647 w 3523978"/>
              <a:gd name="connsiteY11" fmla="*/ 145051 h 1019869"/>
              <a:gd name="connsiteX12" fmla="*/ 417327 w 3523978"/>
              <a:gd name="connsiteY12" fmla="*/ 138636 h 1019869"/>
              <a:gd name="connsiteX13" fmla="*/ 1140497 w 3523978"/>
              <a:gd name="connsiteY13" fmla="*/ 118291 h 1019869"/>
              <a:gd name="connsiteX14" fmla="*/ 1334210 w 3523978"/>
              <a:gd name="connsiteY14" fmla="*/ 51928 h 1019869"/>
              <a:gd name="connsiteX15" fmla="*/ 1852955 w 3523978"/>
              <a:gd name="connsiteY15" fmla="*/ 2382 h 1019869"/>
              <a:gd name="connsiteX0" fmla="*/ 1852955 w 3523978"/>
              <a:gd name="connsiteY0" fmla="*/ 2382 h 1065541"/>
              <a:gd name="connsiteX1" fmla="*/ 2521364 w 3523978"/>
              <a:gd name="connsiteY1" fmla="*/ 205880 h 1065541"/>
              <a:gd name="connsiteX2" fmla="*/ 2604915 w 3523978"/>
              <a:gd name="connsiteY2" fmla="*/ 680707 h 1065541"/>
              <a:gd name="connsiteX3" fmla="*/ 3450114 w 3523978"/>
              <a:gd name="connsiteY3" fmla="*/ 677276 h 1065541"/>
              <a:gd name="connsiteX4" fmla="*/ 3523978 w 3523978"/>
              <a:gd name="connsiteY4" fmla="*/ 816372 h 1065541"/>
              <a:gd name="connsiteX5" fmla="*/ 3414925 w 3523978"/>
              <a:gd name="connsiteY5" fmla="*/ 949824 h 1065541"/>
              <a:gd name="connsiteX6" fmla="*/ 1912947 w 3523978"/>
              <a:gd name="connsiteY6" fmla="*/ 1009534 h 1065541"/>
              <a:gd name="connsiteX7" fmla="*/ 683238 w 3523978"/>
              <a:gd name="connsiteY7" fmla="*/ 1019869 h 1065541"/>
              <a:gd name="connsiteX8" fmla="*/ 493582 w 3523978"/>
              <a:gd name="connsiteY8" fmla="*/ 745835 h 1065541"/>
              <a:gd name="connsiteX9" fmla="*/ 32191 w 3523978"/>
              <a:gd name="connsiteY9" fmla="*/ 309830 h 1065541"/>
              <a:gd name="connsiteX10" fmla="*/ 128762 w 3523978"/>
              <a:gd name="connsiteY10" fmla="*/ 153022 h 1065541"/>
              <a:gd name="connsiteX11" fmla="*/ 246647 w 3523978"/>
              <a:gd name="connsiteY11" fmla="*/ 145051 h 1065541"/>
              <a:gd name="connsiteX12" fmla="*/ 417327 w 3523978"/>
              <a:gd name="connsiteY12" fmla="*/ 138636 h 1065541"/>
              <a:gd name="connsiteX13" fmla="*/ 1140497 w 3523978"/>
              <a:gd name="connsiteY13" fmla="*/ 118291 h 1065541"/>
              <a:gd name="connsiteX14" fmla="*/ 1334210 w 3523978"/>
              <a:gd name="connsiteY14" fmla="*/ 51928 h 1065541"/>
              <a:gd name="connsiteX15" fmla="*/ 1852955 w 3523978"/>
              <a:gd name="connsiteY15" fmla="*/ 2382 h 1065541"/>
              <a:gd name="connsiteX0" fmla="*/ 1852955 w 3683430"/>
              <a:gd name="connsiteY0" fmla="*/ 2382 h 1065541"/>
              <a:gd name="connsiteX1" fmla="*/ 2521364 w 3683430"/>
              <a:gd name="connsiteY1" fmla="*/ 205880 h 1065541"/>
              <a:gd name="connsiteX2" fmla="*/ 2604915 w 3683430"/>
              <a:gd name="connsiteY2" fmla="*/ 680707 h 1065541"/>
              <a:gd name="connsiteX3" fmla="*/ 3450114 w 3683430"/>
              <a:gd name="connsiteY3" fmla="*/ 677276 h 1065541"/>
              <a:gd name="connsiteX4" fmla="*/ 3523978 w 3683430"/>
              <a:gd name="connsiteY4" fmla="*/ 816372 h 1065541"/>
              <a:gd name="connsiteX5" fmla="*/ 3414925 w 3683430"/>
              <a:gd name="connsiteY5" fmla="*/ 949824 h 1065541"/>
              <a:gd name="connsiteX6" fmla="*/ 1912947 w 3683430"/>
              <a:gd name="connsiteY6" fmla="*/ 1009534 h 1065541"/>
              <a:gd name="connsiteX7" fmla="*/ 683238 w 3683430"/>
              <a:gd name="connsiteY7" fmla="*/ 1019869 h 1065541"/>
              <a:gd name="connsiteX8" fmla="*/ 493582 w 3683430"/>
              <a:gd name="connsiteY8" fmla="*/ 745835 h 1065541"/>
              <a:gd name="connsiteX9" fmla="*/ 32191 w 3683430"/>
              <a:gd name="connsiteY9" fmla="*/ 309830 h 1065541"/>
              <a:gd name="connsiteX10" fmla="*/ 128762 w 3683430"/>
              <a:gd name="connsiteY10" fmla="*/ 153022 h 1065541"/>
              <a:gd name="connsiteX11" fmla="*/ 246647 w 3683430"/>
              <a:gd name="connsiteY11" fmla="*/ 145051 h 1065541"/>
              <a:gd name="connsiteX12" fmla="*/ 417327 w 3683430"/>
              <a:gd name="connsiteY12" fmla="*/ 138636 h 1065541"/>
              <a:gd name="connsiteX13" fmla="*/ 1140497 w 3683430"/>
              <a:gd name="connsiteY13" fmla="*/ 118291 h 1065541"/>
              <a:gd name="connsiteX14" fmla="*/ 1334210 w 3683430"/>
              <a:gd name="connsiteY14" fmla="*/ 51928 h 1065541"/>
              <a:gd name="connsiteX15" fmla="*/ 1852955 w 3683430"/>
              <a:gd name="connsiteY15" fmla="*/ 2382 h 1065541"/>
              <a:gd name="connsiteX0" fmla="*/ 1852955 w 3683430"/>
              <a:gd name="connsiteY0" fmla="*/ 2382 h 1065541"/>
              <a:gd name="connsiteX1" fmla="*/ 2521364 w 3683430"/>
              <a:gd name="connsiteY1" fmla="*/ 205880 h 1065541"/>
              <a:gd name="connsiteX2" fmla="*/ 2604915 w 3683430"/>
              <a:gd name="connsiteY2" fmla="*/ 680707 h 1065541"/>
              <a:gd name="connsiteX3" fmla="*/ 3450114 w 3683430"/>
              <a:gd name="connsiteY3" fmla="*/ 677276 h 1065541"/>
              <a:gd name="connsiteX4" fmla="*/ 3523978 w 3683430"/>
              <a:gd name="connsiteY4" fmla="*/ 816372 h 1065541"/>
              <a:gd name="connsiteX5" fmla="*/ 3414925 w 3683430"/>
              <a:gd name="connsiteY5" fmla="*/ 949824 h 1065541"/>
              <a:gd name="connsiteX6" fmla="*/ 1912947 w 3683430"/>
              <a:gd name="connsiteY6" fmla="*/ 1009534 h 1065541"/>
              <a:gd name="connsiteX7" fmla="*/ 683238 w 3683430"/>
              <a:gd name="connsiteY7" fmla="*/ 1019869 h 1065541"/>
              <a:gd name="connsiteX8" fmla="*/ 493582 w 3683430"/>
              <a:gd name="connsiteY8" fmla="*/ 745835 h 1065541"/>
              <a:gd name="connsiteX9" fmla="*/ 32191 w 3683430"/>
              <a:gd name="connsiteY9" fmla="*/ 309830 h 1065541"/>
              <a:gd name="connsiteX10" fmla="*/ 128762 w 3683430"/>
              <a:gd name="connsiteY10" fmla="*/ 153022 h 1065541"/>
              <a:gd name="connsiteX11" fmla="*/ 246647 w 3683430"/>
              <a:gd name="connsiteY11" fmla="*/ 145051 h 1065541"/>
              <a:gd name="connsiteX12" fmla="*/ 417327 w 3683430"/>
              <a:gd name="connsiteY12" fmla="*/ 138636 h 1065541"/>
              <a:gd name="connsiteX13" fmla="*/ 1140497 w 3683430"/>
              <a:gd name="connsiteY13" fmla="*/ 118291 h 1065541"/>
              <a:gd name="connsiteX14" fmla="*/ 1334210 w 3683430"/>
              <a:gd name="connsiteY14" fmla="*/ 51928 h 1065541"/>
              <a:gd name="connsiteX15" fmla="*/ 1852955 w 3683430"/>
              <a:gd name="connsiteY15" fmla="*/ 2382 h 1065541"/>
              <a:gd name="connsiteX0" fmla="*/ 1852955 w 3671120"/>
              <a:gd name="connsiteY0" fmla="*/ 2382 h 1065541"/>
              <a:gd name="connsiteX1" fmla="*/ 2521364 w 3671120"/>
              <a:gd name="connsiteY1" fmla="*/ 205880 h 1065541"/>
              <a:gd name="connsiteX2" fmla="*/ 2604915 w 3671120"/>
              <a:gd name="connsiteY2" fmla="*/ 680707 h 1065541"/>
              <a:gd name="connsiteX3" fmla="*/ 3450114 w 3671120"/>
              <a:gd name="connsiteY3" fmla="*/ 677276 h 1065541"/>
              <a:gd name="connsiteX4" fmla="*/ 3414925 w 3671120"/>
              <a:gd name="connsiteY4" fmla="*/ 949824 h 1065541"/>
              <a:gd name="connsiteX5" fmla="*/ 1912947 w 3671120"/>
              <a:gd name="connsiteY5" fmla="*/ 1009534 h 1065541"/>
              <a:gd name="connsiteX6" fmla="*/ 683238 w 3671120"/>
              <a:gd name="connsiteY6" fmla="*/ 1019869 h 1065541"/>
              <a:gd name="connsiteX7" fmla="*/ 493582 w 3671120"/>
              <a:gd name="connsiteY7" fmla="*/ 745835 h 1065541"/>
              <a:gd name="connsiteX8" fmla="*/ 32191 w 3671120"/>
              <a:gd name="connsiteY8" fmla="*/ 309830 h 1065541"/>
              <a:gd name="connsiteX9" fmla="*/ 128762 w 3671120"/>
              <a:gd name="connsiteY9" fmla="*/ 153022 h 1065541"/>
              <a:gd name="connsiteX10" fmla="*/ 246647 w 3671120"/>
              <a:gd name="connsiteY10" fmla="*/ 145051 h 1065541"/>
              <a:gd name="connsiteX11" fmla="*/ 417327 w 3671120"/>
              <a:gd name="connsiteY11" fmla="*/ 138636 h 1065541"/>
              <a:gd name="connsiteX12" fmla="*/ 1140497 w 3671120"/>
              <a:gd name="connsiteY12" fmla="*/ 118291 h 1065541"/>
              <a:gd name="connsiteX13" fmla="*/ 1334210 w 3671120"/>
              <a:gd name="connsiteY13" fmla="*/ 51928 h 1065541"/>
              <a:gd name="connsiteX14" fmla="*/ 1852955 w 3671120"/>
              <a:gd name="connsiteY14" fmla="*/ 2382 h 1065541"/>
              <a:gd name="connsiteX0" fmla="*/ 1852955 w 3671120"/>
              <a:gd name="connsiteY0" fmla="*/ 2382 h 1065541"/>
              <a:gd name="connsiteX1" fmla="*/ 2521364 w 3671120"/>
              <a:gd name="connsiteY1" fmla="*/ 205880 h 1065541"/>
              <a:gd name="connsiteX2" fmla="*/ 2604915 w 3671120"/>
              <a:gd name="connsiteY2" fmla="*/ 680707 h 1065541"/>
              <a:gd name="connsiteX3" fmla="*/ 3450114 w 3671120"/>
              <a:gd name="connsiteY3" fmla="*/ 677276 h 1065541"/>
              <a:gd name="connsiteX4" fmla="*/ 3414925 w 3671120"/>
              <a:gd name="connsiteY4" fmla="*/ 949824 h 1065541"/>
              <a:gd name="connsiteX5" fmla="*/ 1912947 w 3671120"/>
              <a:gd name="connsiteY5" fmla="*/ 1009534 h 1065541"/>
              <a:gd name="connsiteX6" fmla="*/ 683238 w 3671120"/>
              <a:gd name="connsiteY6" fmla="*/ 1019869 h 1065541"/>
              <a:gd name="connsiteX7" fmla="*/ 493582 w 3671120"/>
              <a:gd name="connsiteY7" fmla="*/ 745835 h 1065541"/>
              <a:gd name="connsiteX8" fmla="*/ 32191 w 3671120"/>
              <a:gd name="connsiteY8" fmla="*/ 309830 h 1065541"/>
              <a:gd name="connsiteX9" fmla="*/ 128762 w 3671120"/>
              <a:gd name="connsiteY9" fmla="*/ 153022 h 1065541"/>
              <a:gd name="connsiteX10" fmla="*/ 246647 w 3671120"/>
              <a:gd name="connsiteY10" fmla="*/ 145051 h 1065541"/>
              <a:gd name="connsiteX11" fmla="*/ 417327 w 3671120"/>
              <a:gd name="connsiteY11" fmla="*/ 138636 h 1065541"/>
              <a:gd name="connsiteX12" fmla="*/ 1140497 w 3671120"/>
              <a:gd name="connsiteY12" fmla="*/ 118291 h 1065541"/>
              <a:gd name="connsiteX13" fmla="*/ 1334210 w 3671120"/>
              <a:gd name="connsiteY13" fmla="*/ 51928 h 1065541"/>
              <a:gd name="connsiteX14" fmla="*/ 1852955 w 3671120"/>
              <a:gd name="connsiteY14" fmla="*/ 2382 h 1065541"/>
              <a:gd name="connsiteX0" fmla="*/ 1852955 w 3671120"/>
              <a:gd name="connsiteY0" fmla="*/ 2382 h 1065541"/>
              <a:gd name="connsiteX1" fmla="*/ 2521364 w 3671120"/>
              <a:gd name="connsiteY1" fmla="*/ 205880 h 1065541"/>
              <a:gd name="connsiteX2" fmla="*/ 2604915 w 3671120"/>
              <a:gd name="connsiteY2" fmla="*/ 680707 h 1065541"/>
              <a:gd name="connsiteX3" fmla="*/ 3450114 w 3671120"/>
              <a:gd name="connsiteY3" fmla="*/ 677276 h 1065541"/>
              <a:gd name="connsiteX4" fmla="*/ 3414925 w 3671120"/>
              <a:gd name="connsiteY4" fmla="*/ 949824 h 1065541"/>
              <a:gd name="connsiteX5" fmla="*/ 1912947 w 3671120"/>
              <a:gd name="connsiteY5" fmla="*/ 1009534 h 1065541"/>
              <a:gd name="connsiteX6" fmla="*/ 683238 w 3671120"/>
              <a:gd name="connsiteY6" fmla="*/ 1019869 h 1065541"/>
              <a:gd name="connsiteX7" fmla="*/ 493582 w 3671120"/>
              <a:gd name="connsiteY7" fmla="*/ 745835 h 1065541"/>
              <a:gd name="connsiteX8" fmla="*/ 32191 w 3671120"/>
              <a:gd name="connsiteY8" fmla="*/ 309830 h 1065541"/>
              <a:gd name="connsiteX9" fmla="*/ 128762 w 3671120"/>
              <a:gd name="connsiteY9" fmla="*/ 153022 h 1065541"/>
              <a:gd name="connsiteX10" fmla="*/ 246647 w 3671120"/>
              <a:gd name="connsiteY10" fmla="*/ 145051 h 1065541"/>
              <a:gd name="connsiteX11" fmla="*/ 1140497 w 3671120"/>
              <a:gd name="connsiteY11" fmla="*/ 118291 h 1065541"/>
              <a:gd name="connsiteX12" fmla="*/ 1334210 w 3671120"/>
              <a:gd name="connsiteY12" fmla="*/ 51928 h 1065541"/>
              <a:gd name="connsiteX13" fmla="*/ 1852955 w 3671120"/>
              <a:gd name="connsiteY13" fmla="*/ 2382 h 1065541"/>
              <a:gd name="connsiteX0" fmla="*/ 1908911 w 3727076"/>
              <a:gd name="connsiteY0" fmla="*/ 2382 h 1065541"/>
              <a:gd name="connsiteX1" fmla="*/ 2577320 w 3727076"/>
              <a:gd name="connsiteY1" fmla="*/ 205880 h 1065541"/>
              <a:gd name="connsiteX2" fmla="*/ 2660871 w 3727076"/>
              <a:gd name="connsiteY2" fmla="*/ 680707 h 1065541"/>
              <a:gd name="connsiteX3" fmla="*/ 3506070 w 3727076"/>
              <a:gd name="connsiteY3" fmla="*/ 677276 h 1065541"/>
              <a:gd name="connsiteX4" fmla="*/ 3470881 w 3727076"/>
              <a:gd name="connsiteY4" fmla="*/ 949824 h 1065541"/>
              <a:gd name="connsiteX5" fmla="*/ 1968903 w 3727076"/>
              <a:gd name="connsiteY5" fmla="*/ 1009534 h 1065541"/>
              <a:gd name="connsiteX6" fmla="*/ 739194 w 3727076"/>
              <a:gd name="connsiteY6" fmla="*/ 1019869 h 1065541"/>
              <a:gd name="connsiteX7" fmla="*/ 549538 w 3727076"/>
              <a:gd name="connsiteY7" fmla="*/ 745835 h 1065541"/>
              <a:gd name="connsiteX8" fmla="*/ 88147 w 3727076"/>
              <a:gd name="connsiteY8" fmla="*/ 309830 h 1065541"/>
              <a:gd name="connsiteX9" fmla="*/ 184718 w 3727076"/>
              <a:gd name="connsiteY9" fmla="*/ 153022 h 1065541"/>
              <a:gd name="connsiteX10" fmla="*/ 1196453 w 3727076"/>
              <a:gd name="connsiteY10" fmla="*/ 118291 h 1065541"/>
              <a:gd name="connsiteX11" fmla="*/ 1390166 w 3727076"/>
              <a:gd name="connsiteY11" fmla="*/ 51928 h 1065541"/>
              <a:gd name="connsiteX12" fmla="*/ 1908911 w 3727076"/>
              <a:gd name="connsiteY12" fmla="*/ 2382 h 106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27076" h="1065541">
                <a:moveTo>
                  <a:pt x="1908911" y="2382"/>
                </a:moveTo>
                <a:cubicBezTo>
                  <a:pt x="2106770" y="28041"/>
                  <a:pt x="2536883" y="130537"/>
                  <a:pt x="2577320" y="205880"/>
                </a:cubicBezTo>
                <a:cubicBezTo>
                  <a:pt x="2617757" y="281223"/>
                  <a:pt x="2590359" y="609601"/>
                  <a:pt x="2660871" y="680707"/>
                </a:cubicBezTo>
                <a:cubicBezTo>
                  <a:pt x="2815663" y="759273"/>
                  <a:pt x="3371068" y="632423"/>
                  <a:pt x="3506070" y="677276"/>
                </a:cubicBezTo>
                <a:cubicBezTo>
                  <a:pt x="3641072" y="722129"/>
                  <a:pt x="3727076" y="894448"/>
                  <a:pt x="3470881" y="949824"/>
                </a:cubicBezTo>
                <a:lnTo>
                  <a:pt x="1968903" y="1009534"/>
                </a:lnTo>
                <a:cubicBezTo>
                  <a:pt x="1513622" y="1021208"/>
                  <a:pt x="784728" y="1065541"/>
                  <a:pt x="739194" y="1019869"/>
                </a:cubicBezTo>
                <a:cubicBezTo>
                  <a:pt x="693660" y="974197"/>
                  <a:pt x="649292" y="861858"/>
                  <a:pt x="549538" y="745835"/>
                </a:cubicBezTo>
                <a:lnTo>
                  <a:pt x="88147" y="309830"/>
                </a:lnTo>
                <a:cubicBezTo>
                  <a:pt x="55956" y="249779"/>
                  <a:pt x="0" y="184945"/>
                  <a:pt x="184718" y="153022"/>
                </a:cubicBezTo>
                <a:cubicBezTo>
                  <a:pt x="369436" y="121099"/>
                  <a:pt x="995545" y="135140"/>
                  <a:pt x="1196453" y="118291"/>
                </a:cubicBezTo>
                <a:cubicBezTo>
                  <a:pt x="1397361" y="101442"/>
                  <a:pt x="1271423" y="71246"/>
                  <a:pt x="1390166" y="51928"/>
                </a:cubicBezTo>
                <a:cubicBezTo>
                  <a:pt x="1508909" y="32610"/>
                  <a:pt x="1751755" y="0"/>
                  <a:pt x="1908911" y="2382"/>
                </a:cubicBezTo>
                <a:close/>
              </a:path>
            </a:pathLst>
          </a:custGeom>
          <a:noFill/>
          <a:ln w="38100">
            <a:solidFill>
              <a:schemeClr val="tx1"/>
            </a:solid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GB" sz="23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74" name="Rectangular Callout 73"/>
          <p:cNvSpPr/>
          <p:nvPr/>
        </p:nvSpPr>
        <p:spPr bwMode="auto">
          <a:xfrm>
            <a:off x="1447800" y="4800600"/>
            <a:ext cx="914400" cy="685800"/>
          </a:xfrm>
          <a:prstGeom prst="wedgeRectCallout">
            <a:avLst>
              <a:gd name="adj1" fmla="val -31250"/>
              <a:gd name="adj2" fmla="val -108334"/>
            </a:avLst>
          </a:prstGeom>
          <a:solidFill>
            <a:srgbClr xmlns:mc="http://schemas.openxmlformats.org/markup-compatibility/2006" xmlns:a14="http://schemas.microsoft.com/office/drawing/2007/7/7/main" val="FFFFFF" mc:Ignorable="">
              <a:alpha val="23922"/>
            </a:srgbClr>
          </a:solidFill>
          <a:ln w="12700" cmpd="sng">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108000" rIns="0" bIns="0" numCol="1" rtlCol="0" anchor="ctr" anchorCtr="0" compatLnSpc="1">
            <a:prstTxWarp prst="textNoShape">
              <a:avLst/>
            </a:prstTxWarp>
          </a:bodyPr>
          <a:lstStyle/>
          <a:p>
            <a:pPr algn="ctr" defTabSz="914099"/>
            <a:r>
              <a:rPr lang="en-GB" sz="11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Declining usage despite commitment</a:t>
            </a:r>
          </a:p>
          <a:p>
            <a:pPr algn="ctr" defTabSz="914099"/>
            <a:endParaRPr lang="en-GB" sz="11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0" name="Rectangular Callout 79"/>
          <p:cNvSpPr/>
          <p:nvPr/>
        </p:nvSpPr>
        <p:spPr bwMode="auto">
          <a:xfrm>
            <a:off x="1371600" y="1676400"/>
            <a:ext cx="1066800" cy="838200"/>
          </a:xfrm>
          <a:prstGeom prst="wedgeRectCallout">
            <a:avLst>
              <a:gd name="adj1" fmla="val 69346"/>
              <a:gd name="adj2" fmla="val 51515"/>
            </a:avLst>
          </a:prstGeom>
          <a:solidFill>
            <a:srgbClr xmlns:mc="http://schemas.openxmlformats.org/markup-compatibility/2006" xmlns:a14="http://schemas.microsoft.com/office/drawing/2007/7/7/main" val="FFFFFF" mc:Ignorable="">
              <a:alpha val="23922"/>
            </a:srgbClr>
          </a:solidFill>
          <a:ln w="12700" cmpd="sng">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108000" rIns="0" bIns="0" numCol="1" rtlCol="0" anchor="ctr" anchorCtr="0" compatLnSpc="1">
            <a:prstTxWarp prst="textNoShape">
              <a:avLst/>
            </a:prstTxWarp>
          </a:bodyPr>
          <a:lstStyle/>
          <a:p>
            <a:pPr algn="ctr" defTabSz="914099"/>
            <a:r>
              <a:rPr lang="en-GB" sz="11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Flat growth, good/moderate commitment</a:t>
            </a:r>
          </a:p>
          <a:p>
            <a:pPr algn="ctr" defTabSz="914099"/>
            <a:endParaRPr lang="en-GB" sz="11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1" name="Rectangular Callout 80"/>
          <p:cNvSpPr/>
          <p:nvPr/>
        </p:nvSpPr>
        <p:spPr bwMode="auto">
          <a:xfrm>
            <a:off x="7162800" y="1066800"/>
            <a:ext cx="1066800" cy="838200"/>
          </a:xfrm>
          <a:prstGeom prst="wedgeRectCallout">
            <a:avLst>
              <a:gd name="adj1" fmla="val -57440"/>
              <a:gd name="adj2" fmla="val 71969"/>
            </a:avLst>
          </a:prstGeom>
          <a:solidFill>
            <a:srgbClr xmlns:mc="http://schemas.openxmlformats.org/markup-compatibility/2006" xmlns:a14="http://schemas.microsoft.com/office/drawing/2007/7/7/main" val="FFFFFF" mc:Ignorable="">
              <a:alpha val="23922"/>
            </a:srgbClr>
          </a:solidFill>
          <a:ln w="12700" cmpd="sng">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108000" rIns="0" bIns="0" numCol="1" rtlCol="0" anchor="ctr" anchorCtr="0" compatLnSpc="1">
            <a:prstTxWarp prst="textNoShape">
              <a:avLst/>
            </a:prstTxWarp>
          </a:bodyPr>
          <a:lstStyle/>
          <a:p>
            <a:pPr algn="ctr" defTabSz="914099"/>
            <a:r>
              <a:rPr lang="en-GB" sz="11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Good growth, good commitment</a:t>
            </a:r>
          </a:p>
          <a:p>
            <a:pPr algn="ctr" defTabSz="914099"/>
            <a:endParaRPr lang="en-GB" sz="11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2" name="Rectangular Callout 81"/>
          <p:cNvSpPr/>
          <p:nvPr/>
        </p:nvSpPr>
        <p:spPr bwMode="auto">
          <a:xfrm>
            <a:off x="7239000" y="3581400"/>
            <a:ext cx="1066800" cy="838200"/>
          </a:xfrm>
          <a:prstGeom prst="wedgeRectCallout">
            <a:avLst>
              <a:gd name="adj1" fmla="val -101190"/>
              <a:gd name="adj2" fmla="val 21969"/>
            </a:avLst>
          </a:prstGeom>
          <a:solidFill>
            <a:srgbClr xmlns:mc="http://schemas.openxmlformats.org/markup-compatibility/2006" xmlns:a14="http://schemas.microsoft.com/office/drawing/2007/7/7/main" val="FFFFFF" mc:Ignorable="">
              <a:alpha val="23922"/>
            </a:srgbClr>
          </a:solidFill>
          <a:ln w="12700" cmpd="sng">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108000" rIns="0" bIns="0" numCol="1" rtlCol="0" anchor="ctr" anchorCtr="0" compatLnSpc="1">
            <a:prstTxWarp prst="textNoShape">
              <a:avLst/>
            </a:prstTxWarp>
          </a:bodyPr>
          <a:lstStyle/>
          <a:p>
            <a:pPr algn="ctr" defTabSz="914099"/>
            <a:r>
              <a:rPr lang="en-GB" sz="11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Good growth, moderate commitment</a:t>
            </a:r>
          </a:p>
          <a:p>
            <a:pPr algn="ctr" defTabSz="914099"/>
            <a:endParaRPr lang="en-GB" sz="11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3" name="Rectangular Callout 82"/>
          <p:cNvSpPr/>
          <p:nvPr/>
        </p:nvSpPr>
        <p:spPr bwMode="auto">
          <a:xfrm>
            <a:off x="7239000" y="4648200"/>
            <a:ext cx="1066800" cy="838200"/>
          </a:xfrm>
          <a:prstGeom prst="wedgeRectCallout">
            <a:avLst>
              <a:gd name="adj1" fmla="val -92261"/>
              <a:gd name="adj2" fmla="val 32196"/>
            </a:avLst>
          </a:prstGeom>
          <a:solidFill>
            <a:srgbClr xmlns:mc="http://schemas.openxmlformats.org/markup-compatibility/2006" xmlns:a14="http://schemas.microsoft.com/office/drawing/2007/7/7/main" val="FFFFFF" mc:Ignorable="">
              <a:alpha val="23922"/>
            </a:srgbClr>
          </a:solidFill>
          <a:ln w="12700" cmpd="sng">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0" tIns="108000" rIns="0" bIns="0" numCol="1" rtlCol="0" anchor="ctr" anchorCtr="0" compatLnSpc="1">
            <a:prstTxWarp prst="textNoShape">
              <a:avLst/>
            </a:prstTxWarp>
          </a:bodyPr>
          <a:lstStyle/>
          <a:p>
            <a:pPr algn="ctr" defTabSz="914099"/>
            <a:r>
              <a:rPr lang="en-GB" sz="11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rPr>
              <a:t>Good growth, small commitment</a:t>
            </a:r>
          </a:p>
          <a:p>
            <a:pPr algn="ctr" defTabSz="914099"/>
            <a:endParaRPr lang="en-GB" sz="11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endParaRPr>
          </a:p>
        </p:txBody>
      </p:sp>
      <p:sp>
        <p:nvSpPr>
          <p:cNvPr id="84" name="TextBox 83"/>
          <p:cNvSpPr txBox="1"/>
          <p:nvPr/>
        </p:nvSpPr>
        <p:spPr>
          <a:xfrm>
            <a:off x="5105400" y="1905000"/>
            <a:ext cx="365806" cy="369332"/>
          </a:xfrm>
          <a:prstGeom prst="rect">
            <a:avLst/>
          </a:prstGeom>
          <a:noFill/>
        </p:spPr>
        <p:txBody>
          <a:bodyPr wrap="none" rtlCol="0">
            <a:spAutoFit/>
          </a:bodyPr>
          <a:lstStyle/>
          <a:p>
            <a:r>
              <a:rPr lang="en-GB" b="1" dirty="0" smtClean="0">
                <a:solidFill>
                  <a:schemeClr val="accent4">
                    <a:lumMod val="75000"/>
                  </a:schemeClr>
                </a:solidFill>
                <a:sym typeface="Wingdings"/>
              </a:rPr>
              <a:t></a:t>
            </a:r>
            <a:endParaRPr lang="en-GB" b="1" dirty="0">
              <a:solidFill>
                <a:schemeClr val="accent4">
                  <a:lumMod val="75000"/>
                </a:schemeClr>
              </a:solidFill>
            </a:endParaRPr>
          </a:p>
        </p:txBody>
      </p:sp>
      <p:sp>
        <p:nvSpPr>
          <p:cNvPr id="85" name="TextBox 84"/>
          <p:cNvSpPr txBox="1"/>
          <p:nvPr/>
        </p:nvSpPr>
        <p:spPr>
          <a:xfrm>
            <a:off x="4891994" y="2221468"/>
            <a:ext cx="365806" cy="369332"/>
          </a:xfrm>
          <a:prstGeom prst="rect">
            <a:avLst/>
          </a:prstGeom>
          <a:noFill/>
        </p:spPr>
        <p:txBody>
          <a:bodyPr wrap="none" rtlCol="0">
            <a:spAutoFit/>
          </a:bodyPr>
          <a:lstStyle/>
          <a:p>
            <a:r>
              <a:rPr lang="en-GB" b="1" dirty="0" smtClean="0">
                <a:solidFill>
                  <a:schemeClr val="accent4">
                    <a:lumMod val="75000"/>
                  </a:schemeClr>
                </a:solidFill>
                <a:sym typeface="Wingdings"/>
              </a:rPr>
              <a:t></a:t>
            </a:r>
            <a:endParaRPr lang="en-GB" b="1" dirty="0">
              <a:solidFill>
                <a:schemeClr val="accent4">
                  <a:lumMod val="75000"/>
                </a:schemeClr>
              </a:solidFill>
            </a:endParaRPr>
          </a:p>
        </p:txBody>
      </p:sp>
      <p:sp>
        <p:nvSpPr>
          <p:cNvPr id="86" name="TextBox 85"/>
          <p:cNvSpPr txBox="1"/>
          <p:nvPr/>
        </p:nvSpPr>
        <p:spPr>
          <a:xfrm>
            <a:off x="5791200" y="2286000"/>
            <a:ext cx="365806" cy="369332"/>
          </a:xfrm>
          <a:prstGeom prst="rect">
            <a:avLst/>
          </a:prstGeom>
          <a:noFill/>
        </p:spPr>
        <p:txBody>
          <a:bodyPr wrap="none" rtlCol="0">
            <a:spAutoFit/>
          </a:bodyPr>
          <a:lstStyle/>
          <a:p>
            <a:r>
              <a:rPr lang="en-GB" b="1" dirty="0" smtClean="0">
                <a:solidFill>
                  <a:schemeClr val="accent4">
                    <a:lumMod val="75000"/>
                  </a:schemeClr>
                </a:solidFill>
                <a:sym typeface="Wingdings"/>
              </a:rPr>
              <a:t></a:t>
            </a:r>
            <a:endParaRPr lang="en-GB" b="1" dirty="0">
              <a:solidFill>
                <a:schemeClr val="accent4">
                  <a:lumMod val="75000"/>
                </a:schemeClr>
              </a:solidFill>
            </a:endParaRPr>
          </a:p>
        </p:txBody>
      </p:sp>
      <p:sp>
        <p:nvSpPr>
          <p:cNvPr id="87" name="TextBox 86"/>
          <p:cNvSpPr txBox="1"/>
          <p:nvPr/>
        </p:nvSpPr>
        <p:spPr>
          <a:xfrm>
            <a:off x="6690406" y="2297668"/>
            <a:ext cx="365806" cy="369332"/>
          </a:xfrm>
          <a:prstGeom prst="rect">
            <a:avLst/>
          </a:prstGeom>
          <a:noFill/>
        </p:spPr>
        <p:txBody>
          <a:bodyPr wrap="none" rtlCol="0">
            <a:spAutoFit/>
          </a:bodyPr>
          <a:lstStyle/>
          <a:p>
            <a:r>
              <a:rPr lang="en-GB" b="1" dirty="0" smtClean="0">
                <a:solidFill>
                  <a:schemeClr val="accent4">
                    <a:lumMod val="75000"/>
                  </a:schemeClr>
                </a:solidFill>
                <a:sym typeface="Wingdings"/>
              </a:rPr>
              <a:t></a:t>
            </a:r>
            <a:endParaRPr lang="en-GB" b="1" dirty="0">
              <a:solidFill>
                <a:schemeClr val="accent4">
                  <a:lumMod val="75000"/>
                </a:schemeClr>
              </a:solidFill>
            </a:endParaRPr>
          </a:p>
        </p:txBody>
      </p:sp>
      <p:sp>
        <p:nvSpPr>
          <p:cNvPr id="88" name="TextBox 87"/>
          <p:cNvSpPr txBox="1"/>
          <p:nvPr/>
        </p:nvSpPr>
        <p:spPr>
          <a:xfrm>
            <a:off x="5410200" y="2895600"/>
            <a:ext cx="365806" cy="369332"/>
          </a:xfrm>
          <a:prstGeom prst="rect">
            <a:avLst/>
          </a:prstGeom>
          <a:noFill/>
        </p:spPr>
        <p:txBody>
          <a:bodyPr wrap="none" rtlCol="0">
            <a:spAutoFit/>
          </a:bodyPr>
          <a:lstStyle/>
          <a:p>
            <a:r>
              <a:rPr lang="en-GB" b="1" dirty="0" smtClean="0">
                <a:solidFill>
                  <a:schemeClr val="accent4">
                    <a:lumMod val="75000"/>
                  </a:schemeClr>
                </a:solidFill>
                <a:sym typeface="Wingdings"/>
              </a:rPr>
              <a:t></a:t>
            </a:r>
            <a:endParaRPr lang="en-GB" b="1" dirty="0">
              <a:solidFill>
                <a:schemeClr val="accent4">
                  <a:lumMod val="75000"/>
                </a:schemeClr>
              </a:solidFill>
            </a:endParaRPr>
          </a:p>
        </p:txBody>
      </p:sp>
      <p:sp>
        <p:nvSpPr>
          <p:cNvPr id="89" name="TextBox 88"/>
          <p:cNvSpPr txBox="1"/>
          <p:nvPr/>
        </p:nvSpPr>
        <p:spPr>
          <a:xfrm>
            <a:off x="7177994" y="2754868"/>
            <a:ext cx="365806" cy="369332"/>
          </a:xfrm>
          <a:prstGeom prst="rect">
            <a:avLst/>
          </a:prstGeom>
          <a:noFill/>
        </p:spPr>
        <p:txBody>
          <a:bodyPr wrap="none" rtlCol="0">
            <a:spAutoFit/>
          </a:bodyPr>
          <a:lstStyle/>
          <a:p>
            <a:r>
              <a:rPr lang="en-GB" b="1" dirty="0" smtClean="0">
                <a:solidFill>
                  <a:schemeClr val="accent4">
                    <a:lumMod val="75000"/>
                  </a:schemeClr>
                </a:solidFill>
                <a:sym typeface="Wingdings"/>
              </a:rPr>
              <a:t></a:t>
            </a:r>
            <a:endParaRPr lang="en-GB" b="1" dirty="0">
              <a:solidFill>
                <a:schemeClr val="accent4">
                  <a:lumMod val="75000"/>
                </a:schemeClr>
              </a:solidFill>
            </a:endParaRPr>
          </a:p>
        </p:txBody>
      </p:sp>
      <p:sp>
        <p:nvSpPr>
          <p:cNvPr id="90" name="TextBox 89"/>
          <p:cNvSpPr txBox="1"/>
          <p:nvPr/>
        </p:nvSpPr>
        <p:spPr>
          <a:xfrm>
            <a:off x="4724400" y="3364468"/>
            <a:ext cx="365806" cy="369332"/>
          </a:xfrm>
          <a:prstGeom prst="rect">
            <a:avLst/>
          </a:prstGeom>
          <a:noFill/>
        </p:spPr>
        <p:txBody>
          <a:bodyPr wrap="none" rtlCol="0">
            <a:spAutoFit/>
          </a:bodyPr>
          <a:lstStyle/>
          <a:p>
            <a:r>
              <a:rPr lang="en-GB" b="1" dirty="0" smtClean="0">
                <a:solidFill>
                  <a:schemeClr val="accent4">
                    <a:lumMod val="75000"/>
                  </a:schemeClr>
                </a:solidFill>
                <a:sym typeface="Wingdings"/>
              </a:rPr>
              <a:t></a:t>
            </a:r>
            <a:endParaRPr lang="en-GB" b="1" dirty="0">
              <a:solidFill>
                <a:schemeClr val="accent4">
                  <a:lumMod val="75000"/>
                </a:schemeClr>
              </a:solidFill>
            </a:endParaRPr>
          </a:p>
        </p:txBody>
      </p:sp>
      <p:sp>
        <p:nvSpPr>
          <p:cNvPr id="91" name="TextBox 90"/>
          <p:cNvSpPr txBox="1"/>
          <p:nvPr/>
        </p:nvSpPr>
        <p:spPr>
          <a:xfrm>
            <a:off x="5653994" y="3440668"/>
            <a:ext cx="365806" cy="369332"/>
          </a:xfrm>
          <a:prstGeom prst="rect">
            <a:avLst/>
          </a:prstGeom>
          <a:noFill/>
        </p:spPr>
        <p:txBody>
          <a:bodyPr wrap="none" rtlCol="0">
            <a:spAutoFit/>
          </a:bodyPr>
          <a:lstStyle/>
          <a:p>
            <a:r>
              <a:rPr lang="en-GB" b="1" dirty="0" smtClean="0">
                <a:solidFill>
                  <a:schemeClr val="accent4">
                    <a:lumMod val="75000"/>
                  </a:schemeClr>
                </a:solidFill>
                <a:sym typeface="Wingdings"/>
              </a:rPr>
              <a:t></a:t>
            </a:r>
            <a:endParaRPr lang="en-GB" b="1" dirty="0">
              <a:solidFill>
                <a:schemeClr val="accent4">
                  <a:lumMod val="75000"/>
                </a:schemeClr>
              </a:solidFill>
            </a:endParaRPr>
          </a:p>
        </p:txBody>
      </p:sp>
      <p:sp>
        <p:nvSpPr>
          <p:cNvPr id="92" name="TextBox 91"/>
          <p:cNvSpPr txBox="1"/>
          <p:nvPr/>
        </p:nvSpPr>
        <p:spPr>
          <a:xfrm>
            <a:off x="4891994" y="3581400"/>
            <a:ext cx="365806" cy="369332"/>
          </a:xfrm>
          <a:prstGeom prst="rect">
            <a:avLst/>
          </a:prstGeom>
          <a:noFill/>
        </p:spPr>
        <p:txBody>
          <a:bodyPr wrap="none" rtlCol="0">
            <a:spAutoFit/>
          </a:bodyPr>
          <a:lstStyle/>
          <a:p>
            <a:r>
              <a:rPr lang="en-GB" b="1" dirty="0" smtClean="0">
                <a:solidFill>
                  <a:schemeClr val="accent4">
                    <a:lumMod val="75000"/>
                  </a:schemeClr>
                </a:solidFill>
                <a:sym typeface="Wingdings"/>
              </a:rPr>
              <a:t></a:t>
            </a:r>
            <a:endParaRPr lang="en-GB" b="1" dirty="0">
              <a:solidFill>
                <a:schemeClr val="accent4">
                  <a:lumMod val="75000"/>
                </a:schemeClr>
              </a:solidFill>
            </a:endParaRPr>
          </a:p>
        </p:txBody>
      </p:sp>
      <p:sp>
        <p:nvSpPr>
          <p:cNvPr id="94" name="TextBox 93"/>
          <p:cNvSpPr txBox="1"/>
          <p:nvPr/>
        </p:nvSpPr>
        <p:spPr>
          <a:xfrm>
            <a:off x="457200" y="6172200"/>
            <a:ext cx="3055645" cy="369332"/>
          </a:xfrm>
          <a:prstGeom prst="rect">
            <a:avLst/>
          </a:prstGeom>
          <a:noFill/>
        </p:spPr>
        <p:txBody>
          <a:bodyPr wrap="none" rtlCol="0">
            <a:spAutoFit/>
          </a:bodyPr>
          <a:lstStyle/>
          <a:p>
            <a:r>
              <a:rPr lang="en-GB" b="1" dirty="0" smtClean="0">
                <a:solidFill>
                  <a:schemeClr val="accent4">
                    <a:lumMod val="75000"/>
                  </a:schemeClr>
                </a:solidFill>
                <a:sym typeface="Wingdings"/>
              </a:rPr>
              <a:t> </a:t>
            </a:r>
            <a:r>
              <a:rPr lang="en-GB" sz="1100" dirty="0" smtClean="0">
                <a:solidFill>
                  <a:schemeClr val="accent4">
                    <a:lumMod val="75000"/>
                  </a:schemeClr>
                </a:solidFill>
                <a:sym typeface="Wingdings"/>
              </a:rPr>
              <a:t>Areas of strategic investment for Microsoft</a:t>
            </a:r>
            <a:endParaRPr lang="en-GB" dirty="0">
              <a:solidFill>
                <a:schemeClr val="accent4">
                  <a:lumMod val="75000"/>
                </a:schemeClr>
              </a:solidFill>
            </a:endParaRPr>
          </a:p>
        </p:txBody>
      </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vert="horz" wrap="square" lIns="0" tIns="0" rIns="0" bIns="0" rtlCol="0" anchor="t">
            <a:spAutoFit/>
          </a:bodyPr>
          <a:lstStyle/>
          <a:p>
            <a:r>
              <a:rPr lang="en-US" sz="3600" dirty="0"/>
              <a:t>SQL Server Fast Track Data </a:t>
            </a:r>
            <a:r>
              <a:rPr lang="en-US" sz="3600" dirty="0" smtClean="0"/>
              <a:t>Warehouse</a:t>
            </a:r>
            <a:endParaRPr lang="en-US" sz="3600" dirty="0"/>
          </a:p>
        </p:txBody>
      </p:sp>
      <p:sp>
        <p:nvSpPr>
          <p:cNvPr id="3" name="Content Placeholder 2"/>
          <p:cNvSpPr>
            <a:spLocks noGrp="1"/>
          </p:cNvSpPr>
          <p:nvPr>
            <p:ph type="body" sz="quarter" idx="10"/>
          </p:nvPr>
        </p:nvSpPr>
        <p:spPr>
          <a:xfrm>
            <a:off x="381000" y="1856611"/>
            <a:ext cx="8382000" cy="3354657"/>
          </a:xfrm>
        </p:spPr>
        <p:txBody>
          <a:bodyPr>
            <a:noAutofit/>
          </a:bodyPr>
          <a:lstStyle/>
          <a:p>
            <a:r>
              <a:rPr lang="en-US" sz="2800" dirty="0" smtClean="0"/>
              <a:t>A </a:t>
            </a:r>
            <a:r>
              <a:rPr lang="en-US" sz="2800" b="1" dirty="0" smtClean="0">
                <a:solidFill>
                  <a:srgbClr xmlns:mc="http://schemas.openxmlformats.org/markup-compatibility/2006" xmlns:a14="http://schemas.microsoft.com/office/drawing/2007/7/7/main" val="FF0000" mc:Ignorable=""/>
                </a:solidFill>
              </a:rPr>
              <a:t>method</a:t>
            </a:r>
            <a:r>
              <a:rPr lang="en-US" sz="2800" dirty="0" smtClean="0"/>
              <a:t> for designing a cost-effective, balanced system for Data Warehouse workloads </a:t>
            </a:r>
          </a:p>
          <a:p>
            <a:r>
              <a:rPr lang="en-US" sz="2800" dirty="0" smtClean="0"/>
              <a:t>Reference hardware </a:t>
            </a:r>
            <a:r>
              <a:rPr lang="en-US" sz="2800" b="1" dirty="0" smtClean="0">
                <a:solidFill>
                  <a:srgbClr xmlns:mc="http://schemas.openxmlformats.org/markup-compatibility/2006" xmlns:a14="http://schemas.microsoft.com/office/drawing/2007/7/7/main" val="FF0000" mc:Ignorable=""/>
                </a:solidFill>
              </a:rPr>
              <a:t>configurations</a:t>
            </a:r>
            <a:r>
              <a:rPr lang="en-US" sz="2800" dirty="0" smtClean="0"/>
              <a:t> developed in conjunction with hardware partners using this method</a:t>
            </a:r>
          </a:p>
          <a:p>
            <a:r>
              <a:rPr lang="en-US" sz="2800" b="1" dirty="0" smtClean="0">
                <a:solidFill>
                  <a:srgbClr xmlns:mc="http://schemas.openxmlformats.org/markup-compatibility/2006" xmlns:a14="http://schemas.microsoft.com/office/drawing/2007/7/7/main" val="FF0000" mc:Ignorable=""/>
                </a:solidFill>
              </a:rPr>
              <a:t>Best practices </a:t>
            </a:r>
            <a:r>
              <a:rPr lang="en-US" sz="2800" dirty="0" smtClean="0"/>
              <a:t>for data layout, loading and management</a:t>
            </a:r>
          </a:p>
        </p:txBody>
      </p:sp>
      <p:sp>
        <p:nvSpPr>
          <p:cNvPr id="4" name="Rectangle 3"/>
          <p:cNvSpPr/>
          <p:nvPr/>
        </p:nvSpPr>
        <p:spPr>
          <a:xfrm>
            <a:off x="505751" y="768791"/>
            <a:ext cx="8096082" cy="794064"/>
          </a:xfrm>
          <a:prstGeom prst="rect">
            <a:avLst/>
          </a:prstGeom>
        </p:spPr>
        <p:txBody>
          <a:bodyPr wrap="square">
            <a:spAutoFit/>
          </a:bodyPr>
          <a:lstStyle/>
          <a:p>
            <a:r>
              <a:rPr lang="en-US" dirty="0"/>
              <a:t>Solution to help customers and partners accelerate their data warehouse deployments</a:t>
            </a:r>
          </a:p>
        </p:txBody>
      </p:sp>
    </p:spTree>
    <p:extLst/>
  </p:cSld>
  <p:clrMapOvr>
    <a:masterClrMapping/>
  </p:clrMapOvr>
  <p:transition xmlns:p14="http://schemas.microsoft.com/office/powerpoint/2007/7/12/main" spd="med">
    <p:fade/>
  </p:transition>
  <p:timing>
    <p:tnLst>
      <p:par>
        <p:cTn xmlns:p14="http://schemas.microsoft.com/office/powerpoint/2007/7/12/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sz="3800" dirty="0" smtClean="0"/>
              <a:t>Fast Track Data Warehouse </a:t>
            </a:r>
            <a:r>
              <a:rPr sz="3800" dirty="0" smtClean="0"/>
              <a:t>Components</a:t>
            </a:r>
            <a:endParaRPr lang="en-US" sz="3800" dirty="0"/>
          </a:p>
        </p:txBody>
      </p:sp>
      <p:sp>
        <p:nvSpPr>
          <p:cNvPr id="24" name="Slide Number Placeholder 2"/>
          <p:cNvSpPr>
            <a:spLocks noGrp="1"/>
          </p:cNvSpPr>
          <p:nvPr>
            <p:ph type="sldNum" sz="quarter" idx="10"/>
          </p:nvPr>
        </p:nvSpPr>
        <p:spPr/>
        <p:txBody>
          <a:bodyPr/>
          <a:lstStyle/>
          <a:p>
            <a:pPr>
              <a:defRPr/>
            </a:pPr>
            <a:fld id="{10D8CF26-3B53-4BF5-BF44-8EF8DF781331}" type="slidenum">
              <a:rPr lang="en-US" smtClean="0">
                <a:solidFill>
                  <a:srgbClr xmlns:mc="http://schemas.openxmlformats.org/markup-compatibility/2006" xmlns:a14="http://schemas.microsoft.com/office/drawing/2007/7/7/main" val="333333" mc:Ignorable=""/>
                </a:solidFill>
              </a:rPr>
              <a:pPr>
                <a:defRPr/>
              </a:pPr>
              <a:t>9</a:t>
            </a:fld>
            <a:endParaRPr lang="en-US" dirty="0">
              <a:solidFill>
                <a:srgbClr xmlns:mc="http://schemas.openxmlformats.org/markup-compatibility/2006" xmlns:a14="http://schemas.microsoft.com/office/drawing/2007/7/7/main" val="333333" mc:Ignorable=""/>
              </a:solidFill>
            </a:endParaRPr>
          </a:p>
        </p:txBody>
      </p:sp>
      <p:sp>
        <p:nvSpPr>
          <p:cNvPr id="25" name="Footer Placeholder 3"/>
          <p:cNvSpPr txBox="1">
            <a:spLocks/>
          </p:cNvSpPr>
          <p:nvPr/>
        </p:nvSpPr>
        <p:spPr>
          <a:xfrm>
            <a:off x="557213" y="6590983"/>
            <a:ext cx="6249987" cy="2428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smtClean="0">
                <a:ln>
                  <a:noFill/>
                </a:ln>
                <a:solidFill>
                  <a:srgbClr xmlns:mc="http://schemas.openxmlformats.org/markup-compatibility/2006" xmlns:a14="http://schemas.microsoft.com/office/drawing/2007/7/7/main" val="333333" mc:Ignorable=""/>
                </a:solidFill>
                <a:effectLst/>
                <a:uLnTx/>
                <a:uFillTx/>
                <a:latin typeface="+mn-lt"/>
                <a:ea typeface="+mn-ea"/>
                <a:cs typeface="+mn-cs"/>
              </a:rPr>
              <a:t>&lt;Session Name&gt;		Microsoft NDA-only</a:t>
            </a:r>
            <a:endParaRPr kumimoji="0" lang="en-US" sz="1800" b="0" i="0" u="none" strike="noStrike" kern="1200" cap="none" spc="0" normalizeH="0" baseline="0" noProof="0" dirty="0">
              <a:ln>
                <a:noFill/>
              </a:ln>
              <a:solidFill>
                <a:srgbClr xmlns:mc="http://schemas.openxmlformats.org/markup-compatibility/2006" xmlns:a14="http://schemas.microsoft.com/office/drawing/2007/7/7/main" val="333333" mc:Ignorable=""/>
              </a:solidFill>
              <a:effectLst/>
              <a:uLnTx/>
              <a:uFillTx/>
              <a:latin typeface="+mn-lt"/>
              <a:ea typeface="+mn-ea"/>
              <a:cs typeface="+mn-cs"/>
            </a:endParaRPr>
          </a:p>
        </p:txBody>
      </p:sp>
      <p:cxnSp>
        <p:nvCxnSpPr>
          <p:cNvPr id="29" name="Straight Connector 28"/>
          <p:cNvCxnSpPr/>
          <p:nvPr/>
        </p:nvCxnSpPr>
        <p:spPr>
          <a:xfrm>
            <a:off x="4364966" y="2691442"/>
            <a:ext cx="1173192" cy="15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653290" y="1546382"/>
            <a:ext cx="1173192" cy="15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5608530" y="1773272"/>
            <a:ext cx="457200" cy="158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369084" y="5846534"/>
            <a:ext cx="1173192"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393798" y="5278123"/>
            <a:ext cx="1173192"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Text Placeholder 2"/>
          <p:cNvSpPr txBox="1">
            <a:spLocks/>
          </p:cNvSpPr>
          <p:nvPr/>
        </p:nvSpPr>
        <p:spPr bwMode="auto">
          <a:xfrm>
            <a:off x="5546497" y="1940012"/>
            <a:ext cx="3148929" cy="1075038"/>
          </a:xfrm>
          <a:prstGeom prst="rect">
            <a:avLst/>
          </a:prstGeom>
          <a:gradFill flip="none" rotWithShape="1">
            <a:gsLst>
              <a:gs pos="0">
                <a:schemeClr val="bg2">
                  <a:lumMod val="75000"/>
                </a:schemeClr>
              </a:gs>
              <a:gs pos="50000">
                <a:schemeClr val="bg2"/>
              </a:gs>
              <a:gs pos="100000">
                <a:schemeClr val="bg2">
                  <a:lumMod val="50000"/>
                </a:schemeClr>
              </a:gs>
            </a:gsLst>
            <a:lin ang="2700000" scaled="1"/>
            <a:tileRect/>
          </a:gradFill>
          <a:ln w="9525">
            <a:solidFill>
              <a:schemeClr val="accent2"/>
            </a:solidFill>
            <a:miter lim="800000"/>
            <a:headEnd/>
            <a:tailEnd/>
          </a:ln>
        </p:spPr>
        <p:txBody>
          <a:bodyPr vert="horz" wrap="square" lIns="182880" tIns="457200" rIns="0" bIns="0" numCol="1" anchor="ctr" anchorCtr="0" compatLnSpc="1">
            <a:prstTxWarp prst="textNoShape">
              <a:avLst/>
            </a:prstTxWarp>
          </a:bodyPr>
          <a:lstStyle/>
          <a:p>
            <a:pPr marL="342900" indent="-342900" eaLnBrk="0" hangingPunct="0">
              <a:spcBef>
                <a:spcPct val="20000"/>
              </a:spcBef>
              <a:buClr>
                <a:srgbClr xmlns:mc="http://schemas.openxmlformats.org/markup-compatibility/2006" xmlns:a14="http://schemas.microsoft.com/office/drawing/2007/7/7/main" val="0070C0" mc:Ignorable=""/>
              </a:buClr>
              <a:buSzPct val="115000"/>
              <a:defRPr/>
            </a:pPr>
            <a:r>
              <a:rPr lang="en-US" sz="1400" b="1" kern="0" dirty="0" smtClean="0">
                <a:latin typeface="+mj-lt"/>
              </a:rPr>
              <a:t>Software:</a:t>
            </a:r>
          </a:p>
          <a:p>
            <a:pPr marL="465138" lvl="1" indent="-241300" eaLnBrk="0" hangingPunct="0">
              <a:spcBef>
                <a:spcPct val="20000"/>
              </a:spcBef>
              <a:buClr>
                <a:srgbClr xmlns:mc="http://schemas.openxmlformats.org/markup-compatibility/2006" xmlns:a14="http://schemas.microsoft.com/office/drawing/2007/7/7/main" val="0070C0" mc:Ignorable=""/>
              </a:buClr>
              <a:buSzPct val="115000"/>
              <a:buFont typeface="Arial" pitchFamily="34" charset="0"/>
              <a:buChar char="•"/>
              <a:defRPr/>
            </a:pPr>
            <a:r>
              <a:rPr lang="en-US" sz="1400" kern="0" dirty="0" smtClean="0">
                <a:latin typeface="+mj-lt"/>
              </a:rPr>
              <a:t>SQL Server 2008 Enterprise</a:t>
            </a:r>
          </a:p>
          <a:p>
            <a:pPr marL="465138" lvl="1" indent="-241300" eaLnBrk="0" hangingPunct="0">
              <a:spcBef>
                <a:spcPct val="20000"/>
              </a:spcBef>
              <a:buClr>
                <a:srgbClr xmlns:mc="http://schemas.openxmlformats.org/markup-compatibility/2006" xmlns:a14="http://schemas.microsoft.com/office/drawing/2007/7/7/main" val="0070C0" mc:Ignorable=""/>
              </a:buClr>
              <a:buSzPct val="115000"/>
              <a:buFont typeface="Arial" pitchFamily="34" charset="0"/>
              <a:buChar char="•"/>
              <a:defRPr/>
            </a:pPr>
            <a:r>
              <a:rPr lang="en-US" sz="1400" kern="0" dirty="0" smtClean="0">
                <a:latin typeface="+mj-lt"/>
              </a:rPr>
              <a:t>Windows Server 2008</a:t>
            </a:r>
          </a:p>
          <a:p>
            <a:pPr marL="342900" indent="-342900" eaLnBrk="0" hangingPunct="0">
              <a:spcBef>
                <a:spcPct val="20000"/>
              </a:spcBef>
              <a:buClr>
                <a:srgbClr xmlns:mc="http://schemas.openxmlformats.org/markup-compatibility/2006" xmlns:a14="http://schemas.microsoft.com/office/drawing/2007/7/7/main" val="0070C0" mc:Ignorable=""/>
              </a:buClr>
              <a:buSzPct val="115000"/>
              <a:defRPr/>
            </a:pPr>
            <a:endParaRPr lang="en-US" sz="1400" kern="0" dirty="0" smtClean="0">
              <a:latin typeface="+mj-lt"/>
            </a:endParaRPr>
          </a:p>
          <a:p>
            <a:pPr marL="800100" lvl="1" indent="-342900" eaLnBrk="0" hangingPunct="0">
              <a:spcBef>
                <a:spcPct val="20000"/>
              </a:spcBef>
              <a:buClr>
                <a:srgbClr xmlns:mc="http://schemas.openxmlformats.org/markup-compatibility/2006" xmlns:a14="http://schemas.microsoft.com/office/drawing/2007/7/7/main" val="0070C0" mc:Ignorable=""/>
              </a:buClr>
              <a:buSzPct val="115000"/>
              <a:buFont typeface="Arial" pitchFamily="34" charset="0"/>
              <a:buChar char="•"/>
              <a:defRPr/>
            </a:pPr>
            <a:endParaRPr lang="en-US" sz="1400" kern="0" dirty="0" smtClean="0">
              <a:latin typeface="+mj-lt"/>
            </a:endParaRPr>
          </a:p>
        </p:txBody>
      </p:sp>
      <p:sp>
        <p:nvSpPr>
          <p:cNvPr id="31" name="Text Placeholder 2"/>
          <p:cNvSpPr txBox="1">
            <a:spLocks/>
          </p:cNvSpPr>
          <p:nvPr/>
        </p:nvSpPr>
        <p:spPr bwMode="auto">
          <a:xfrm>
            <a:off x="5550228" y="5152772"/>
            <a:ext cx="3148929" cy="1173920"/>
          </a:xfrm>
          <a:prstGeom prst="rect">
            <a:avLst/>
          </a:prstGeom>
          <a:gradFill flip="none" rotWithShape="1">
            <a:gsLst>
              <a:gs pos="0">
                <a:schemeClr val="bg2">
                  <a:lumMod val="75000"/>
                </a:schemeClr>
              </a:gs>
              <a:gs pos="50000">
                <a:schemeClr val="bg2"/>
              </a:gs>
              <a:gs pos="100000">
                <a:schemeClr val="bg2">
                  <a:lumMod val="50000"/>
                </a:schemeClr>
              </a:gs>
            </a:gsLst>
            <a:lin ang="2700000" scaled="1"/>
            <a:tileRect/>
          </a:gradFill>
          <a:ln w="9525">
            <a:solidFill>
              <a:schemeClr val="accent1"/>
            </a:solidFill>
            <a:miter lim="800000"/>
            <a:headEnd/>
            <a:tailEnd/>
          </a:ln>
        </p:spPr>
        <p:txBody>
          <a:bodyPr vert="horz" wrap="square" lIns="182880" tIns="274320" rIns="0" bIns="0" numCol="1" anchor="ctr" anchorCtr="0" compatLnSpc="1">
            <a:prstTxWarp prst="textNoShape">
              <a:avLst/>
            </a:prstTxWarp>
          </a:bodyPr>
          <a:lstStyle/>
          <a:p>
            <a:pPr marL="342900" lvl="0" indent="-342900" eaLnBrk="0" hangingPunct="0">
              <a:spcBef>
                <a:spcPct val="20000"/>
              </a:spcBef>
              <a:buClr>
                <a:srgbClr xmlns:mc="http://schemas.openxmlformats.org/markup-compatibility/2006" xmlns:a14="http://schemas.microsoft.com/office/drawing/2007/7/7/main" val="0070C0" mc:Ignorable=""/>
              </a:buClr>
              <a:buSzPct val="115000"/>
              <a:defRPr/>
            </a:pPr>
            <a:r>
              <a:rPr lang="en-US" sz="1400" b="1" kern="0" dirty="0" smtClean="0">
                <a:latin typeface="+mj-lt"/>
              </a:rPr>
              <a:t>Hardware:</a:t>
            </a:r>
          </a:p>
          <a:p>
            <a:pPr lvl="1" indent="-222250" eaLnBrk="0" hangingPunct="0">
              <a:spcBef>
                <a:spcPct val="20000"/>
              </a:spcBef>
              <a:buClr>
                <a:srgbClr xmlns:mc="http://schemas.openxmlformats.org/markup-compatibility/2006" xmlns:a14="http://schemas.microsoft.com/office/drawing/2007/7/7/main" val="0070C0" mc:Ignorable=""/>
              </a:buClr>
              <a:buSzPct val="115000"/>
              <a:buFont typeface="Arial" pitchFamily="34" charset="0"/>
              <a:buChar char="•"/>
              <a:defRPr/>
            </a:pPr>
            <a:r>
              <a:rPr lang="en-US" sz="1400" kern="0" dirty="0" smtClean="0">
                <a:latin typeface="+mj-lt"/>
              </a:rPr>
              <a:t>Tight specifications for servers, storage and networking</a:t>
            </a:r>
          </a:p>
          <a:p>
            <a:pPr lvl="1" indent="-222250" eaLnBrk="0" hangingPunct="0">
              <a:spcBef>
                <a:spcPct val="20000"/>
              </a:spcBef>
              <a:buClr>
                <a:srgbClr xmlns:mc="http://schemas.openxmlformats.org/markup-compatibility/2006" xmlns:a14="http://schemas.microsoft.com/office/drawing/2007/7/7/main" val="0070C0" mc:Ignorable=""/>
              </a:buClr>
              <a:buSzPct val="115000"/>
              <a:buFont typeface="Arial" pitchFamily="34" charset="0"/>
              <a:buChar char="•"/>
              <a:defRPr/>
            </a:pPr>
            <a:r>
              <a:rPr lang="en-US" sz="1400" kern="0" dirty="0" smtClean="0">
                <a:latin typeface="+mj-lt"/>
              </a:rPr>
              <a:t>‘Per core’ building block</a:t>
            </a:r>
          </a:p>
          <a:p>
            <a:pPr marL="800100" lvl="1" indent="-342900" eaLnBrk="0" hangingPunct="0">
              <a:spcBef>
                <a:spcPct val="20000"/>
              </a:spcBef>
              <a:buClr>
                <a:srgbClr xmlns:mc="http://schemas.openxmlformats.org/markup-compatibility/2006" xmlns:a14="http://schemas.microsoft.com/office/drawing/2007/7/7/main" val="0070C0" mc:Ignorable=""/>
              </a:buClr>
              <a:buSzPct val="115000"/>
              <a:buFont typeface="Arial" pitchFamily="34" charset="0"/>
              <a:buChar char="•"/>
              <a:defRPr/>
            </a:pPr>
            <a:endParaRPr lang="en-US" sz="1400" b="1" kern="0" dirty="0" smtClean="0">
              <a:latin typeface="+mj-lt"/>
            </a:endParaRPr>
          </a:p>
        </p:txBody>
      </p:sp>
      <p:sp>
        <p:nvSpPr>
          <p:cNvPr id="34" name="Text Placeholder 2"/>
          <p:cNvSpPr txBox="1">
            <a:spLocks/>
          </p:cNvSpPr>
          <p:nvPr/>
        </p:nvSpPr>
        <p:spPr bwMode="auto">
          <a:xfrm>
            <a:off x="5554346" y="3101544"/>
            <a:ext cx="3148929" cy="1952369"/>
          </a:xfrm>
          <a:prstGeom prst="rect">
            <a:avLst/>
          </a:prstGeom>
          <a:gradFill flip="none" rotWithShape="1">
            <a:gsLst>
              <a:gs pos="0">
                <a:schemeClr val="bg2">
                  <a:lumMod val="75000"/>
                </a:schemeClr>
              </a:gs>
              <a:gs pos="50000">
                <a:schemeClr val="bg2"/>
              </a:gs>
              <a:gs pos="100000">
                <a:schemeClr val="bg2">
                  <a:lumMod val="50000"/>
                </a:schemeClr>
              </a:gs>
            </a:gsLst>
            <a:lin ang="2700000" scaled="1"/>
            <a:tileRect/>
          </a:gradFill>
          <a:ln w="9525">
            <a:solidFill>
              <a:srgbClr xmlns:mc="http://schemas.openxmlformats.org/markup-compatibility/2006" xmlns:a14="http://schemas.microsoft.com/office/drawing/2007/7/7/main" val="F2AB5C" mc:Ignorable=""/>
            </a:solidFill>
            <a:miter lim="800000"/>
            <a:headEnd/>
            <a:tailEnd/>
          </a:ln>
        </p:spPr>
        <p:txBody>
          <a:bodyPr vert="horz" wrap="square" lIns="182880" tIns="502920" rIns="0" bIns="0" numCol="1" anchor="ctr" anchorCtr="0" compatLnSpc="1">
            <a:prstTxWarp prst="textNoShape">
              <a:avLst/>
            </a:prstTxWarp>
          </a:bodyPr>
          <a:lstStyle/>
          <a:p>
            <a:pPr marL="342900" indent="-342900" eaLnBrk="0" hangingPunct="0">
              <a:spcBef>
                <a:spcPct val="20000"/>
              </a:spcBef>
              <a:buClr>
                <a:srgbClr xmlns:mc="http://schemas.openxmlformats.org/markup-compatibility/2006" xmlns:a14="http://schemas.microsoft.com/office/drawing/2007/7/7/main" val="0070C0" mc:Ignorable=""/>
              </a:buClr>
              <a:buSzPct val="115000"/>
              <a:defRPr/>
            </a:pPr>
            <a:r>
              <a:rPr lang="en-US" sz="1400" b="1" kern="0" dirty="0" smtClean="0">
                <a:latin typeface="+mj-lt"/>
              </a:rPr>
              <a:t>Configuration guidelines:</a:t>
            </a:r>
          </a:p>
          <a:p>
            <a:pPr marL="461963" lvl="1" indent="-231775" eaLnBrk="0" hangingPunct="0">
              <a:spcBef>
                <a:spcPct val="20000"/>
              </a:spcBef>
              <a:buClr>
                <a:srgbClr xmlns:mc="http://schemas.openxmlformats.org/markup-compatibility/2006" xmlns:a14="http://schemas.microsoft.com/office/drawing/2007/7/7/main" val="0070C0" mc:Ignorable=""/>
              </a:buClr>
              <a:buSzPct val="115000"/>
              <a:buFont typeface="Arial" pitchFamily="34" charset="0"/>
              <a:buChar char="•"/>
              <a:defRPr/>
            </a:pPr>
            <a:r>
              <a:rPr lang="en-US" sz="1400" kern="0" dirty="0" smtClean="0">
                <a:latin typeface="+mj-lt"/>
              </a:rPr>
              <a:t>Physical table structures</a:t>
            </a:r>
          </a:p>
          <a:p>
            <a:pPr marL="461963" lvl="1" indent="-231775" eaLnBrk="0" hangingPunct="0">
              <a:spcBef>
                <a:spcPct val="20000"/>
              </a:spcBef>
              <a:buClr>
                <a:srgbClr xmlns:mc="http://schemas.openxmlformats.org/markup-compatibility/2006" xmlns:a14="http://schemas.microsoft.com/office/drawing/2007/7/7/main" val="0070C0" mc:Ignorable=""/>
              </a:buClr>
              <a:buSzPct val="115000"/>
              <a:buFont typeface="Arial" pitchFamily="34" charset="0"/>
              <a:buChar char="•"/>
              <a:defRPr/>
            </a:pPr>
            <a:r>
              <a:rPr lang="en-US" sz="1400" kern="0" dirty="0" smtClean="0">
                <a:latin typeface="+mj-lt"/>
              </a:rPr>
              <a:t>Indexes</a:t>
            </a:r>
          </a:p>
          <a:p>
            <a:pPr marL="461963" lvl="1" indent="-231775" eaLnBrk="0" hangingPunct="0">
              <a:spcBef>
                <a:spcPct val="20000"/>
              </a:spcBef>
              <a:buClr>
                <a:srgbClr xmlns:mc="http://schemas.openxmlformats.org/markup-compatibility/2006" xmlns:a14="http://schemas.microsoft.com/office/drawing/2007/7/7/main" val="0070C0" mc:Ignorable=""/>
              </a:buClr>
              <a:buSzPct val="115000"/>
              <a:buFont typeface="Arial" pitchFamily="34" charset="0"/>
              <a:buChar char="•"/>
              <a:defRPr/>
            </a:pPr>
            <a:r>
              <a:rPr lang="en-US" sz="1400" kern="0" dirty="0" smtClean="0">
                <a:latin typeface="+mj-lt"/>
              </a:rPr>
              <a:t>Compression</a:t>
            </a:r>
          </a:p>
          <a:p>
            <a:pPr marL="461963" lvl="1" indent="-231775" eaLnBrk="0" hangingPunct="0">
              <a:spcBef>
                <a:spcPct val="20000"/>
              </a:spcBef>
              <a:buClr>
                <a:srgbClr xmlns:mc="http://schemas.openxmlformats.org/markup-compatibility/2006" xmlns:a14="http://schemas.microsoft.com/office/drawing/2007/7/7/main" val="0070C0" mc:Ignorable=""/>
              </a:buClr>
              <a:buSzPct val="115000"/>
              <a:buFont typeface="Arial" pitchFamily="34" charset="0"/>
              <a:buChar char="•"/>
              <a:defRPr/>
            </a:pPr>
            <a:r>
              <a:rPr lang="en-US" sz="1400" kern="0" dirty="0" smtClean="0">
                <a:latin typeface="+mj-lt"/>
              </a:rPr>
              <a:t>SQL Server settings</a:t>
            </a:r>
          </a:p>
          <a:p>
            <a:pPr marL="461963" lvl="1" indent="-231775" eaLnBrk="0" hangingPunct="0">
              <a:spcBef>
                <a:spcPct val="20000"/>
              </a:spcBef>
              <a:buClr>
                <a:srgbClr xmlns:mc="http://schemas.openxmlformats.org/markup-compatibility/2006" xmlns:a14="http://schemas.microsoft.com/office/drawing/2007/7/7/main" val="0070C0" mc:Ignorable=""/>
              </a:buClr>
              <a:buSzPct val="115000"/>
              <a:buFont typeface="Arial" pitchFamily="34" charset="0"/>
              <a:buChar char="•"/>
              <a:defRPr/>
            </a:pPr>
            <a:r>
              <a:rPr lang="en-US" sz="1400" kern="0" dirty="0" smtClean="0">
                <a:latin typeface="+mj-lt"/>
              </a:rPr>
              <a:t>Windows Server settings</a:t>
            </a:r>
          </a:p>
          <a:p>
            <a:pPr marL="461963" lvl="1" indent="-231775" eaLnBrk="0" hangingPunct="0">
              <a:spcBef>
                <a:spcPct val="20000"/>
              </a:spcBef>
              <a:buClr>
                <a:srgbClr xmlns:mc="http://schemas.openxmlformats.org/markup-compatibility/2006" xmlns:a14="http://schemas.microsoft.com/office/drawing/2007/7/7/main" val="0070C0" mc:Ignorable=""/>
              </a:buClr>
              <a:buSzPct val="115000"/>
              <a:buFont typeface="Arial" pitchFamily="34" charset="0"/>
              <a:buChar char="•"/>
              <a:defRPr/>
            </a:pPr>
            <a:r>
              <a:rPr lang="en-US" sz="1400" kern="0" dirty="0" smtClean="0">
                <a:latin typeface="+mj-lt"/>
              </a:rPr>
              <a:t>Loading</a:t>
            </a:r>
          </a:p>
          <a:p>
            <a:pPr marL="342900" indent="-342900" eaLnBrk="0" hangingPunct="0">
              <a:spcBef>
                <a:spcPct val="20000"/>
              </a:spcBef>
              <a:buClr>
                <a:srgbClr xmlns:mc="http://schemas.openxmlformats.org/markup-compatibility/2006" xmlns:a14="http://schemas.microsoft.com/office/drawing/2007/7/7/main" val="0070C0" mc:Ignorable=""/>
              </a:buClr>
              <a:buSzPct val="115000"/>
              <a:defRPr/>
            </a:pPr>
            <a:endParaRPr lang="en-US" sz="1400" kern="0" dirty="0" smtClean="0">
              <a:latin typeface="+mj-lt"/>
            </a:endParaRPr>
          </a:p>
          <a:p>
            <a:pPr marL="800100" lvl="1" indent="-342900" eaLnBrk="0" hangingPunct="0">
              <a:spcBef>
                <a:spcPct val="20000"/>
              </a:spcBef>
              <a:buClr>
                <a:srgbClr xmlns:mc="http://schemas.openxmlformats.org/markup-compatibility/2006" xmlns:a14="http://schemas.microsoft.com/office/drawing/2007/7/7/main" val="0070C0" mc:Ignorable=""/>
              </a:buClr>
              <a:buSzPct val="115000"/>
              <a:buFont typeface="Arial" pitchFamily="34" charset="0"/>
              <a:buChar char="•"/>
              <a:defRPr/>
            </a:pPr>
            <a:endParaRPr lang="en-US" sz="1400" b="1" kern="0" dirty="0" smtClean="0">
              <a:latin typeface="+mj-lt"/>
            </a:endParaRPr>
          </a:p>
        </p:txBody>
      </p:sp>
      <p:cxnSp>
        <p:nvCxnSpPr>
          <p:cNvPr id="20" name="Straight Connector 19"/>
          <p:cNvCxnSpPr/>
          <p:nvPr/>
        </p:nvCxnSpPr>
        <p:spPr>
          <a:xfrm>
            <a:off x="4369928" y="3722908"/>
            <a:ext cx="73152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4148306" y="4678989"/>
            <a:ext cx="192024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117238" y="5638007"/>
            <a:ext cx="429768"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4357073" y="4205814"/>
            <a:ext cx="1207852" cy="1928012"/>
            <a:chOff x="4522328" y="3875308"/>
            <a:chExt cx="1563009" cy="1928012"/>
          </a:xfrm>
        </p:grpSpPr>
        <p:cxnSp>
          <p:nvCxnSpPr>
            <p:cNvPr id="23" name="Straight Connector 22"/>
            <p:cNvCxnSpPr/>
            <p:nvPr/>
          </p:nvCxnSpPr>
          <p:spPr>
            <a:xfrm>
              <a:off x="4522328" y="3875308"/>
              <a:ext cx="73152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300706" y="4842406"/>
              <a:ext cx="192024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257048" y="5790407"/>
              <a:ext cx="828289"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7" name="Picture 26" descr="FastTrack - Generic Server2.jpg"/>
          <p:cNvPicPr>
            <a:picLocks noChangeAspect="1"/>
          </p:cNvPicPr>
          <p:nvPr/>
        </p:nvPicPr>
        <p:blipFill>
          <a:blip r:embed="rId3" cstate="print"/>
          <a:stretch>
            <a:fillRect/>
          </a:stretch>
        </p:blipFill>
        <p:spPr>
          <a:xfrm>
            <a:off x="759124" y="885284"/>
            <a:ext cx="3910837" cy="7631771"/>
          </a:xfrm>
          <a:prstGeom prst="rect">
            <a:avLst/>
          </a:prstGeom>
          <a:effectLst>
            <a:outerShdw blurRad="50800" dist="38100" dir="8100000" algn="tr" rotWithShape="0">
              <a:prstClr val="black">
                <a:alpha val="40000"/>
              </a:prstClr>
            </a:outerShdw>
          </a:effectLst>
        </p:spPr>
      </p:pic>
      <p:grpSp>
        <p:nvGrpSpPr>
          <p:cNvPr id="41" name="Group 40"/>
          <p:cNvGrpSpPr/>
          <p:nvPr/>
        </p:nvGrpSpPr>
        <p:grpSpPr>
          <a:xfrm>
            <a:off x="4366254" y="2562464"/>
            <a:ext cx="1175230" cy="979246"/>
            <a:chOff x="4522328" y="3875308"/>
            <a:chExt cx="1361601" cy="1938496"/>
          </a:xfrm>
        </p:grpSpPr>
        <p:cxnSp>
          <p:nvCxnSpPr>
            <p:cNvPr id="42" name="Straight Connector 41"/>
            <p:cNvCxnSpPr/>
            <p:nvPr/>
          </p:nvCxnSpPr>
          <p:spPr>
            <a:xfrm>
              <a:off x="4522328" y="3875308"/>
              <a:ext cx="73152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4300706" y="4842406"/>
              <a:ext cx="192024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257051" y="5812216"/>
              <a:ext cx="626878"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4671152" y="1707614"/>
            <a:ext cx="868496" cy="1622940"/>
            <a:chOff x="4522328" y="3875308"/>
            <a:chExt cx="1361601" cy="1938496"/>
          </a:xfrm>
        </p:grpSpPr>
        <p:cxnSp>
          <p:nvCxnSpPr>
            <p:cNvPr id="46" name="Straight Connector 45"/>
            <p:cNvCxnSpPr/>
            <p:nvPr/>
          </p:nvCxnSpPr>
          <p:spPr>
            <a:xfrm>
              <a:off x="4522328" y="3875308"/>
              <a:ext cx="73152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4300706" y="4842406"/>
              <a:ext cx="1920240"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257051" y="5812216"/>
              <a:ext cx="626878" cy="1588"/>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xmlns:p14="http://schemas.microsoft.com/office/powerpoint/2007/7/12/main">
    <p:fade/>
  </p:transition>
  <p:timing>
    <p:tnLst>
      <p:par>
        <p:cTn xmlns:p14="http://schemas.microsoft.com/office/powerpoint/2007/7/12/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Heroes Happen Here - Launch Wave 2008 Template">
  <a:themeElements>
    <a:clrScheme name="Custom 116">
      <a:dk1>
        <a:srgbClr xmlns:mc="http://schemas.openxmlformats.org/markup-compatibility/2006" xmlns:a14="http://schemas.microsoft.com/office/drawing/2007/7/7/main" val="000000" mc:Ignorable=""/>
      </a:dk1>
      <a:lt1>
        <a:srgbClr xmlns:mc="http://schemas.openxmlformats.org/markup-compatibility/2006" xmlns:a14="http://schemas.microsoft.com/office/drawing/2007/7/7/main" val="FFFFFF" mc:Ignorable=""/>
      </a:lt1>
      <a:dk2>
        <a:srgbClr xmlns:mc="http://schemas.openxmlformats.org/markup-compatibility/2006" xmlns:a14="http://schemas.microsoft.com/office/drawing/2007/7/7/main" val="4D4D4D" mc:Ignorable=""/>
      </a:dk2>
      <a:lt2>
        <a:srgbClr xmlns:mc="http://schemas.openxmlformats.org/markup-compatibility/2006" xmlns:a14="http://schemas.microsoft.com/office/drawing/2007/7/7/main" val="CCCCCC" mc:Ignorable=""/>
      </a:lt2>
      <a:accent1>
        <a:srgbClr xmlns:mc="http://schemas.openxmlformats.org/markup-compatibility/2006" xmlns:a14="http://schemas.microsoft.com/office/drawing/2007/7/7/main" val="0099FF" mc:Ignorable=""/>
      </a:accent1>
      <a:accent2>
        <a:srgbClr xmlns:mc="http://schemas.openxmlformats.org/markup-compatibility/2006" xmlns:a14="http://schemas.microsoft.com/office/drawing/2007/7/7/main" val="FF3300" mc:Ignorable=""/>
      </a:accent2>
      <a:accent3>
        <a:srgbClr xmlns:mc="http://schemas.openxmlformats.org/markup-compatibility/2006" xmlns:a14="http://schemas.microsoft.com/office/drawing/2007/7/7/main" val="B0B3B2" mc:Ignorable=""/>
      </a:accent3>
      <a:accent4>
        <a:srgbClr xmlns:mc="http://schemas.openxmlformats.org/markup-compatibility/2006" xmlns:a14="http://schemas.microsoft.com/office/drawing/2007/7/7/main" val="6EE094" mc:Ignorable=""/>
      </a:accent4>
      <a:accent5>
        <a:srgbClr xmlns:mc="http://schemas.openxmlformats.org/markup-compatibility/2006" xmlns:a14="http://schemas.microsoft.com/office/drawing/2007/7/7/main" val="F09D42" mc:Ignorable=""/>
      </a:accent5>
      <a:accent6>
        <a:srgbClr xmlns:mc="http://schemas.openxmlformats.org/markup-compatibility/2006" xmlns:a14="http://schemas.microsoft.com/office/drawing/2007/7/7/main" val="B092E6" mc:Ignorable=""/>
      </a:accent6>
      <a:hlink>
        <a:srgbClr xmlns:mc="http://schemas.openxmlformats.org/markup-compatibility/2006" xmlns:a14="http://schemas.microsoft.com/office/drawing/2007/7/7/main" val="00CCFF" mc:Ignorable=""/>
      </a:hlink>
      <a:folHlink>
        <a:srgbClr xmlns:mc="http://schemas.openxmlformats.org/markup-compatibility/2006" xmlns:a14="http://schemas.microsoft.com/office/drawing/2007/7/7/main" val="BEBEBE" mc:Ignorabl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07/7/7/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07/7/7/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xmlns:mc="http://schemas.openxmlformats.org/markup-compatibility/2006" xmlns:a14="http://schemas.microsoft.com/office/drawing/2007/7/7/main" val="FFFFFF" mc:Ignorable=""/>
            </a:solidFill>
            <a:effectLst>
              <a:outerShdw blurRad="38100" dist="38100" dir="2700000" algn="tl">
                <a:srgbClr xmlns:mc="http://schemas.openxmlformats.org/markup-compatibility/2006" xmlns:a14="http://schemas.microsoft.com/office/drawing/2007/7/7/main" val="000000" mc:Ignorable="">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txDef>
      <a:spPr/>
      <a:bodyPr vert="horz" wrap="square" lIns="0" tIns="0" rIns="0" bIns="0" rtlCol="0">
        <a:spAutoFit/>
      </a:bodyPr>
      <a:lstStyle>
        <a:defPPr marL="180975" marR="0" indent="-180975" algn="l" defTabSz="914363" rtl="0" eaLnBrk="1" fontAlgn="auto" latinLnBrk="0" hangingPunct="1">
          <a:lnSpc>
            <a:spcPct val="90000"/>
          </a:lnSpc>
          <a:spcBef>
            <a:spcPct val="20000"/>
          </a:spcBef>
          <a:spcAft>
            <a:spcPts val="0"/>
          </a:spcAft>
          <a:buClrTx/>
          <a:buSzPct val="80000"/>
          <a:buFontTx/>
          <a:buBlip>
            <a:blip xmlns:r="http://schemas.openxmlformats.org/officeDocument/2006/relationships" r:embed="rId1"/>
          </a:buBlip>
          <a:tabLst/>
          <a:defRPr kumimoji="0" sz="1050" b="0" i="0" u="none" strike="noStrike" kern="1200" cap="none" spc="0" normalizeH="0" baseline="0" noProof="0" dirty="0" smtClean="0">
            <a:ln>
              <a:noFill/>
            </a:ln>
            <a:solidFill>
              <a:schemeClr val="tx1"/>
            </a:solidFill>
            <a:effectLst/>
            <a:uLnTx/>
            <a:uFillTx/>
            <a:latin typeface="Segoe UI" pitchFamily="34" charset="0"/>
            <a:ea typeface="Segoe UI" pitchFamily="34" charset="0"/>
            <a:cs typeface="Segoe UI"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07/7/7/main" val="1F497D" mc:Ignorable=""/>
      </a:dk2>
      <a:lt2>
        <a:srgbClr xmlns:mc="http://schemas.openxmlformats.org/markup-compatibility/2006" xmlns:a14="http://schemas.microsoft.com/office/drawing/2007/7/7/main" val="EEECE1" mc:Ignorable=""/>
      </a:lt2>
      <a:accent1>
        <a:srgbClr xmlns:mc="http://schemas.openxmlformats.org/markup-compatibility/2006" xmlns:a14="http://schemas.microsoft.com/office/drawing/2007/7/7/main" val="4F81BD" mc:Ignorable=""/>
      </a:accent1>
      <a:accent2>
        <a:srgbClr xmlns:mc="http://schemas.openxmlformats.org/markup-compatibility/2006" xmlns:a14="http://schemas.microsoft.com/office/drawing/2007/7/7/main" val="C0504D" mc:Ignorable=""/>
      </a:accent2>
      <a:accent3>
        <a:srgbClr xmlns:mc="http://schemas.openxmlformats.org/markup-compatibility/2006" xmlns:a14="http://schemas.microsoft.com/office/drawing/2007/7/7/main" val="9BBB59" mc:Ignorable=""/>
      </a:accent3>
      <a:accent4>
        <a:srgbClr xmlns:mc="http://schemas.openxmlformats.org/markup-compatibility/2006" xmlns:a14="http://schemas.microsoft.com/office/drawing/2007/7/7/main" val="8064A2" mc:Ignorable=""/>
      </a:accent4>
      <a:accent5>
        <a:srgbClr xmlns:mc="http://schemas.openxmlformats.org/markup-compatibility/2006" xmlns:a14="http://schemas.microsoft.com/office/drawing/2007/7/7/main" val="4BACC6" mc:Ignorable=""/>
      </a:accent5>
      <a:accent6>
        <a:srgbClr xmlns:mc="http://schemas.openxmlformats.org/markup-compatibility/2006" xmlns:a14="http://schemas.microsoft.com/office/drawing/2007/7/7/main" val="F79646" mc:Ignorable=""/>
      </a:accent6>
      <a:hlink>
        <a:srgbClr xmlns:mc="http://schemas.openxmlformats.org/markup-compatibility/2006" xmlns:a14="http://schemas.microsoft.com/office/drawing/2007/7/7/main" val="0000FF" mc:Ignorable=""/>
      </a:hlink>
      <a:folHlink>
        <a:srgbClr xmlns:mc="http://schemas.openxmlformats.org/markup-compatibility/2006" xmlns:a14="http://schemas.microsoft.com/office/drawing/2007/7/7/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07/7/7/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07/7/7/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58CE6EDC73FE4C8342CD8D202AE755" ma:contentTypeVersion="0" ma:contentTypeDescription="Create a new document." ma:contentTypeScope="" ma:versionID="756e842a001689ba97155998045977e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outs:outSpaceData xmlns:outs="http://schemas.microsoft.com/office/2009/outspace/metadata">
  <outs:relatedDates/>
  <outs:relatedDocuments/>
  <outs:relatedPeople/>
  <outs:propertyMetadataList/>
  <outs:corruptMetadataWasLost/>
</outs:outSpaceData>
</file>

<file path=customXml/itemProps1.xml><?xml version="1.0" encoding="utf-8"?>
<ds:datastoreItem xmlns:ds="http://schemas.openxmlformats.org/officeDocument/2006/customXml" ds:itemID="{0590CD18-92DF-48E1-9A76-1F89ED8E03BD}">
  <ds:schemaRefs>
    <ds:schemaRef ds:uri="http://www.w3.org/XML/1998/namespace"/>
    <ds:schemaRef ds:uri="http://purl.org/dc/terms/"/>
    <ds:schemaRef ds:uri="http://schemas.microsoft.com/office/2006/metadata/properties"/>
    <ds:schemaRef ds:uri="http://purl.org/dc/dcmitype/"/>
    <ds:schemaRef ds:uri="http://schemas.microsoft.com/office/2006/documentManagement/types"/>
    <ds:schemaRef ds:uri="http://purl.org/dc/elements/1.1/"/>
    <ds:schemaRef ds:uri="http://schemas.openxmlformats.org/package/2006/metadata/core-properties"/>
  </ds:schemaRefs>
</ds:datastoreItem>
</file>

<file path=customXml/itemProps2.xml><?xml version="1.0" encoding="utf-8"?>
<ds:datastoreItem xmlns:ds="http://schemas.openxmlformats.org/officeDocument/2006/customXml" ds:itemID="{B861CEDC-E953-4709-A2E8-2C7907355694}">
  <ds:schemaRefs>
    <ds:schemaRef ds:uri="http://schemas.microsoft.com/sharepoint/v3/contenttype/forms"/>
  </ds:schemaRefs>
</ds:datastoreItem>
</file>

<file path=customXml/itemProps3.xml><?xml version="1.0" encoding="utf-8"?>
<ds:datastoreItem xmlns:ds="http://schemas.openxmlformats.org/officeDocument/2006/customXml" ds:itemID="{A31BABF2-82FF-4D92-97C1-AE6EE232E6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9E723FF9-ED87-48D4-A08B-1E7D12A25961}">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SS 2008 Theme</Template>
  <TotalTime>35998</TotalTime>
  <Words>4136</Words>
  <Application>Microsoft Office PowerPoint</Application>
  <PresentationFormat>On-screen Show (4:3)</PresentationFormat>
  <Paragraphs>522</Paragraphs>
  <Slides>27</Slides>
  <Notes>16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Heroes Happen Here - Launch Wave 2008 Template</vt:lpstr>
      <vt:lpstr>PowerPoint Presentation</vt:lpstr>
      <vt:lpstr>Microsoft Data Warehouse Vision</vt:lpstr>
      <vt:lpstr>Customer Challenges</vt:lpstr>
      <vt:lpstr>Customer Challenges</vt:lpstr>
      <vt:lpstr>Customer Challenges</vt:lpstr>
      <vt:lpstr>Customer Challenges</vt:lpstr>
      <vt:lpstr>Data Warehouse Industry Trends</vt:lpstr>
      <vt:lpstr>SQL Server Fast Track Data Warehouse</vt:lpstr>
      <vt:lpstr>Fast Track Data Warehouse Components</vt:lpstr>
      <vt:lpstr>Fast Track Data Warehouse 2.0</vt:lpstr>
      <vt:lpstr>Fast Track Data Warehouse value prop</vt:lpstr>
      <vt:lpstr>Fast Track Case Study - Environment</vt:lpstr>
      <vt:lpstr>Fast Track Case Study – Results</vt:lpstr>
      <vt:lpstr>Fast Track Case Study - Pricing</vt:lpstr>
      <vt:lpstr>Fast Track Reference Configurations</vt:lpstr>
      <vt:lpstr>SQL Server Fast Track Data Warehouse 2.0 for HP – now on G6 Platform</vt:lpstr>
      <vt:lpstr>SQL Server Fast Track Data Warehouse 2.0 for HP – now on G6 Platform</vt:lpstr>
      <vt:lpstr>New Fast Track Data Warehouse 2.0 for IBM</vt:lpstr>
      <vt:lpstr>SQL Server Fast Track Data Warehouse 2.0 for DELL</vt:lpstr>
      <vt:lpstr>SQL Server Fast Track Data Warehouse for BULL</vt:lpstr>
      <vt:lpstr>Fast Track Data Warehouse Timeline</vt:lpstr>
      <vt:lpstr>Hub and Spoke – Flexible Business Alignment</vt:lpstr>
      <vt:lpstr>Hub and Spoke – Flexible Business Alignment</vt:lpstr>
      <vt:lpstr>Hub and Spoke – Flexible Business Alignment</vt:lpstr>
      <vt:lpstr>Next Steps</vt:lpstr>
      <vt:lpstr>Summary</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 Server Fast Track Data Warehouse</dc:title>
  <dc:creator>Val Fontama</dc:creator>
  <cp:keywords>Data Warehouse; Reference Architectures; Yahara; Fast Track</cp:keywords>
  <cp:lastModifiedBy>Tisha Hardester</cp:lastModifiedBy>
  <cp:revision>1447</cp:revision>
  <dcterms:created xsi:type="dcterms:W3CDTF">2007-07-18T01:21:43Z</dcterms:created>
  <dcterms:modified xsi:type="dcterms:W3CDTF">2010-04-01T22:46:42Z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0x0101005358CE6EDC73FE4C8342CD8D202AE755</vt:lpwstr>
  </property>
  <property fmtid="{D5CDD505-2E9C-101B-9397-08002B2CF9AE}" pid="3" name="Technical Level">
    <vt:lpwstr>200 Level (Beginner to Intermediate)</vt:lpwstr>
  </property>
  <property fmtid="{D5CDD505-2E9C-101B-9397-08002B2CF9AE}" pid="4" name="Owners">
    <vt:lpwstr/>
  </property>
  <property fmtid="{D5CDD505-2E9C-101B-9397-08002B2CF9AE}" pid="5" name="Distribution">
    <vt:lpwstr>Customer Ready</vt:lpwstr>
  </property>
  <property fmtid="{D5CDD505-2E9C-101B-9397-08002B2CF9AE}" pid="6" name="Document Type">
    <vt:lpwstr>Presentation</vt:lpwstr>
  </property>
</Properties>
</file>