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302" r:id="rId4"/>
    <p:sldId id="281" r:id="rId5"/>
    <p:sldId id="298" r:id="rId6"/>
    <p:sldId id="282" r:id="rId7"/>
    <p:sldId id="315" r:id="rId8"/>
    <p:sldId id="326" r:id="rId9"/>
    <p:sldId id="303" r:id="rId10"/>
    <p:sldId id="304" r:id="rId11"/>
    <p:sldId id="316" r:id="rId12"/>
    <p:sldId id="325" r:id="rId13"/>
    <p:sldId id="299" r:id="rId14"/>
    <p:sldId id="308" r:id="rId15"/>
    <p:sldId id="300" r:id="rId16"/>
    <p:sldId id="301" r:id="rId17"/>
    <p:sldId id="280" r:id="rId18"/>
    <p:sldId id="324" r:id="rId19"/>
    <p:sldId id="295" r:id="rId20"/>
    <p:sldId id="320" r:id="rId21"/>
    <p:sldId id="323" r:id="rId22"/>
    <p:sldId id="278" r:id="rId23"/>
    <p:sldId id="279"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851" autoAdjust="0"/>
    <p:restoredTop sz="62351" autoAdjust="0"/>
  </p:normalViewPr>
  <p:slideViewPr>
    <p:cSldViewPr>
      <p:cViewPr varScale="1">
        <p:scale>
          <a:sx n="52" d="100"/>
          <a:sy n="52" d="100"/>
        </p:scale>
        <p:origin x="-566"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2E9E0-A203-4174-ADDA-E2BB52E9E60C}" type="doc">
      <dgm:prSet loTypeId="urn:microsoft.com/office/officeart/2005/8/layout/lProcess2" loCatId="list" qsTypeId="urn:microsoft.com/office/officeart/2005/8/quickstyle/3d7" qsCatId="3D" csTypeId="urn:microsoft.com/office/officeart/2005/8/colors/accent1_2#1" csCatId="accent1" phldr="1"/>
      <dgm:spPr/>
      <dgm:t>
        <a:bodyPr/>
        <a:lstStyle/>
        <a:p>
          <a:endParaRPr lang="en-US"/>
        </a:p>
      </dgm:t>
    </dgm:pt>
    <dgm:pt modelId="{2E991E40-BA23-44EF-948A-6C5F610079CF}">
      <dgm:prSet phldrT="[Text]" custT="1"/>
      <dgm:spPr/>
      <dgm:t>
        <a:bodyPr/>
        <a:lstStyle/>
        <a:p>
          <a:r>
            <a:rPr lang="en-US" sz="900" dirty="0" err="1" smtClean="0">
              <a:solidFill>
                <a:srgbClr val="002060"/>
              </a:solidFill>
            </a:rPr>
            <a:t>Iview</a:t>
          </a:r>
          <a:r>
            <a:rPr lang="en-US" sz="900" dirty="0" smtClean="0">
              <a:solidFill>
                <a:srgbClr val="002060"/>
              </a:solidFill>
            </a:rPr>
            <a:t> /</a:t>
          </a:r>
          <a:br>
            <a:rPr lang="en-US" sz="900" dirty="0" smtClean="0">
              <a:solidFill>
                <a:srgbClr val="002060"/>
              </a:solidFill>
            </a:rPr>
          </a:br>
          <a:r>
            <a:rPr lang="en-US" sz="900" dirty="0" smtClean="0">
              <a:solidFill>
                <a:srgbClr val="002060"/>
              </a:solidFill>
            </a:rPr>
            <a:t>WSRP </a:t>
          </a:r>
          <a:endParaRPr lang="en-US" sz="900" dirty="0">
            <a:solidFill>
              <a:srgbClr val="002060"/>
            </a:solidFill>
          </a:endParaRPr>
        </a:p>
      </dgm:t>
    </dgm:pt>
    <dgm:pt modelId="{5B2E6EB6-D277-4858-9640-B60341D01A72}" type="parTrans" cxnId="{EB1187D3-C839-4285-82AC-56390838AB70}">
      <dgm:prSet/>
      <dgm:spPr/>
      <dgm:t>
        <a:bodyPr/>
        <a:lstStyle/>
        <a:p>
          <a:endParaRPr lang="en-US"/>
        </a:p>
      </dgm:t>
    </dgm:pt>
    <dgm:pt modelId="{76727A90-55D7-4404-98D4-A82A7293F516}" type="sibTrans" cxnId="{EB1187D3-C839-4285-82AC-56390838AB70}">
      <dgm:prSet/>
      <dgm:spPr/>
      <dgm:t>
        <a:bodyPr/>
        <a:lstStyle/>
        <a:p>
          <a:endParaRPr lang="en-US"/>
        </a:p>
      </dgm:t>
    </dgm:pt>
    <dgm:pt modelId="{6DFAA414-61FB-4CB8-BB38-531271FD60C1}">
      <dgm:prSet phldrT="[Text]" custT="1"/>
      <dgm:spPr/>
      <dgm:t>
        <a:bodyPr/>
        <a:lstStyle/>
        <a:p>
          <a:r>
            <a:rPr lang="en-US" sz="900" dirty="0" smtClean="0">
              <a:solidFill>
                <a:srgbClr val="002060"/>
              </a:solidFill>
            </a:rPr>
            <a:t>BDC</a:t>
          </a:r>
          <a:endParaRPr lang="en-US" sz="900" dirty="0">
            <a:solidFill>
              <a:srgbClr val="002060"/>
            </a:solidFill>
          </a:endParaRPr>
        </a:p>
      </dgm:t>
    </dgm:pt>
    <dgm:pt modelId="{905650A7-93CB-41A7-A06D-3DA6D68B477C}" type="parTrans" cxnId="{32D82D0F-D46F-4888-B279-AC66BAEB46A1}">
      <dgm:prSet/>
      <dgm:spPr/>
      <dgm:t>
        <a:bodyPr/>
        <a:lstStyle/>
        <a:p>
          <a:endParaRPr lang="en-US"/>
        </a:p>
      </dgm:t>
    </dgm:pt>
    <dgm:pt modelId="{A157DD05-CA55-43E7-B25D-0DEEE4E358ED}" type="sibTrans" cxnId="{32D82D0F-D46F-4888-B279-AC66BAEB46A1}">
      <dgm:prSet/>
      <dgm:spPr/>
      <dgm:t>
        <a:bodyPr/>
        <a:lstStyle/>
        <a:p>
          <a:endParaRPr lang="en-US"/>
        </a:p>
      </dgm:t>
    </dgm:pt>
    <dgm:pt modelId="{1AD40A63-9C70-4919-9A3D-E75C90BCEA66}">
      <dgm:prSet phldrT="[Text]"/>
      <dgm:spPr/>
      <dgm:t>
        <a:bodyPr/>
        <a:lstStyle/>
        <a:p>
          <a:r>
            <a:rPr lang="en-US" dirty="0" smtClean="0"/>
            <a:t>IBM</a:t>
          </a:r>
          <a:endParaRPr lang="en-US" dirty="0"/>
        </a:p>
      </dgm:t>
    </dgm:pt>
    <dgm:pt modelId="{8D8C2A6F-675A-4E87-9322-91BF54AF12D9}" type="parTrans" cxnId="{C42979F6-3EE9-48C1-B562-915FD4B41E3E}">
      <dgm:prSet/>
      <dgm:spPr/>
      <dgm:t>
        <a:bodyPr/>
        <a:lstStyle/>
        <a:p>
          <a:endParaRPr lang="en-US"/>
        </a:p>
      </dgm:t>
    </dgm:pt>
    <dgm:pt modelId="{3FC21505-900E-4766-912A-846CB7A54C1B}" type="sibTrans" cxnId="{C42979F6-3EE9-48C1-B562-915FD4B41E3E}">
      <dgm:prSet/>
      <dgm:spPr/>
      <dgm:t>
        <a:bodyPr/>
        <a:lstStyle/>
        <a:p>
          <a:endParaRPr lang="en-US"/>
        </a:p>
      </dgm:t>
    </dgm:pt>
    <dgm:pt modelId="{0C261A50-E5C6-441F-AE09-C1252242B366}">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141504A0-71B8-4BDD-9246-64C06323FC0B}" type="parTrans" cxnId="{CF89E3D9-B98A-4FC1-AEC0-79D3110EC524}">
      <dgm:prSet/>
      <dgm:spPr/>
      <dgm:t>
        <a:bodyPr/>
        <a:lstStyle/>
        <a:p>
          <a:endParaRPr lang="en-US"/>
        </a:p>
      </dgm:t>
    </dgm:pt>
    <dgm:pt modelId="{5C33CE74-C4CB-40BB-B301-DACE434BED44}" type="sibTrans" cxnId="{CF89E3D9-B98A-4FC1-AEC0-79D3110EC524}">
      <dgm:prSet/>
      <dgm:spPr/>
      <dgm:t>
        <a:bodyPr/>
        <a:lstStyle/>
        <a:p>
          <a:endParaRPr lang="en-US"/>
        </a:p>
      </dgm:t>
    </dgm:pt>
    <dgm:pt modelId="{5FF01486-40C3-46AD-959E-6279B1CEB9D5}">
      <dgm:prSet phldrT="[Text]"/>
      <dgm:spPr/>
      <dgm:t>
        <a:bodyPr/>
        <a:lstStyle/>
        <a:p>
          <a:r>
            <a:rPr lang="en-US" dirty="0" smtClean="0"/>
            <a:t>Oracle</a:t>
          </a:r>
          <a:endParaRPr lang="en-US" dirty="0"/>
        </a:p>
      </dgm:t>
    </dgm:pt>
    <dgm:pt modelId="{73BB6A0C-AC82-4F52-B721-4E03960885EC}" type="parTrans" cxnId="{0B2B757D-6A9F-4D23-9D94-4EBE6CA86867}">
      <dgm:prSet/>
      <dgm:spPr/>
      <dgm:t>
        <a:bodyPr/>
        <a:lstStyle/>
        <a:p>
          <a:endParaRPr lang="en-US"/>
        </a:p>
      </dgm:t>
    </dgm:pt>
    <dgm:pt modelId="{48F043E8-73C4-42F9-9145-F61645F97D71}" type="sibTrans" cxnId="{0B2B757D-6A9F-4D23-9D94-4EBE6CA86867}">
      <dgm:prSet/>
      <dgm:spPr/>
      <dgm:t>
        <a:bodyPr/>
        <a:lstStyle/>
        <a:p>
          <a:endParaRPr lang="en-US"/>
        </a:p>
      </dgm:t>
    </dgm:pt>
    <dgm:pt modelId="{BCCB875B-AB44-4726-8733-E595C79865D7}">
      <dgm:prSet phldrT="[Text]" custT="1"/>
      <dgm:spPr/>
      <dgm:t>
        <a:bodyPr/>
        <a:lstStyle/>
        <a:p>
          <a:r>
            <a:rPr lang="en-US" sz="900" dirty="0" smtClean="0"/>
            <a:t>WSRP</a:t>
          </a:r>
          <a:endParaRPr lang="en-US" sz="900" dirty="0"/>
        </a:p>
      </dgm:t>
    </dgm:pt>
    <dgm:pt modelId="{F4DB6E40-A4D5-46DA-8B65-502C421B5F16}" type="parTrans" cxnId="{DB79E43A-4379-4EE2-85AE-EA50273A4288}">
      <dgm:prSet/>
      <dgm:spPr/>
      <dgm:t>
        <a:bodyPr/>
        <a:lstStyle/>
        <a:p>
          <a:endParaRPr lang="en-US"/>
        </a:p>
      </dgm:t>
    </dgm:pt>
    <dgm:pt modelId="{3BB39DA9-7EDF-49B5-A236-299DDA307CC9}" type="sibTrans" cxnId="{DB79E43A-4379-4EE2-85AE-EA50273A4288}">
      <dgm:prSet/>
      <dgm:spPr/>
      <dgm:t>
        <a:bodyPr/>
        <a:lstStyle/>
        <a:p>
          <a:endParaRPr lang="en-US"/>
        </a:p>
      </dgm:t>
    </dgm:pt>
    <dgm:pt modelId="{2F31E943-6EA7-4C07-8D6A-5E1EEDEC8F54}">
      <dgm:prSet phldrT="[Text]"/>
      <dgm:spPr/>
      <dgm:t>
        <a:bodyPr/>
        <a:lstStyle/>
        <a:p>
          <a:r>
            <a:rPr lang="en-US" dirty="0" smtClean="0"/>
            <a:t>Siebel</a:t>
          </a:r>
          <a:endParaRPr lang="en-US" dirty="0"/>
        </a:p>
      </dgm:t>
    </dgm:pt>
    <dgm:pt modelId="{E5EB0B56-2E5E-4D91-AE8F-6F57F0EECCF4}" type="parTrans" cxnId="{B027E7BA-579F-444D-AF66-26F40B65C419}">
      <dgm:prSet/>
      <dgm:spPr/>
      <dgm:t>
        <a:bodyPr/>
        <a:lstStyle/>
        <a:p>
          <a:endParaRPr lang="en-US"/>
        </a:p>
      </dgm:t>
    </dgm:pt>
    <dgm:pt modelId="{D268CEEB-67F7-44B9-AC1C-AB01C29CD3F4}" type="sibTrans" cxnId="{B027E7BA-579F-444D-AF66-26F40B65C419}">
      <dgm:prSet/>
      <dgm:spPr/>
      <dgm:t>
        <a:bodyPr/>
        <a:lstStyle/>
        <a:p>
          <a:endParaRPr lang="en-US"/>
        </a:p>
      </dgm:t>
    </dgm:pt>
    <dgm:pt modelId="{890DA700-9CD3-4454-8396-94D7604B2B58}">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9BA9BA37-2311-42F5-8C7D-32BB5DBF8667}" type="parTrans" cxnId="{CAC79C97-CFDD-4EC5-8F0D-04BA87340C07}">
      <dgm:prSet/>
      <dgm:spPr/>
      <dgm:t>
        <a:bodyPr/>
        <a:lstStyle/>
        <a:p>
          <a:endParaRPr lang="en-US"/>
        </a:p>
      </dgm:t>
    </dgm:pt>
    <dgm:pt modelId="{C9DEE29F-43C9-4F6D-8BD6-FBAFED329470}" type="sibTrans" cxnId="{CAC79C97-CFDD-4EC5-8F0D-04BA87340C07}">
      <dgm:prSet/>
      <dgm:spPr/>
      <dgm:t>
        <a:bodyPr/>
        <a:lstStyle/>
        <a:p>
          <a:endParaRPr lang="en-US"/>
        </a:p>
      </dgm:t>
    </dgm:pt>
    <dgm:pt modelId="{12188A59-0459-46D9-9578-A48C6CEC0731}">
      <dgm:prSet phldrT="[Text]"/>
      <dgm:spPr>
        <a:solidFill>
          <a:schemeClr val="accent1">
            <a:lumMod val="40000"/>
            <a:lumOff val="60000"/>
          </a:schemeClr>
        </a:solidFill>
      </dgm:spPr>
      <dgm:t>
        <a:bodyPr/>
        <a:lstStyle/>
        <a:p>
          <a:endParaRPr lang="en-US" dirty="0"/>
        </a:p>
      </dgm:t>
    </dgm:pt>
    <dgm:pt modelId="{A8EB863B-A4BF-49AC-B483-67B31B30E4CA}" type="parTrans" cxnId="{6336FE4C-3E07-490D-93B0-8DF9CE38B92D}">
      <dgm:prSet/>
      <dgm:spPr/>
      <dgm:t>
        <a:bodyPr/>
        <a:lstStyle/>
        <a:p>
          <a:endParaRPr lang="en-US"/>
        </a:p>
      </dgm:t>
    </dgm:pt>
    <dgm:pt modelId="{96E36345-0206-41DD-B507-6828F3862A2F}" type="sibTrans" cxnId="{6336FE4C-3E07-490D-93B0-8DF9CE38B92D}">
      <dgm:prSet/>
      <dgm:spPr/>
      <dgm:t>
        <a:bodyPr/>
        <a:lstStyle/>
        <a:p>
          <a:endParaRPr lang="en-US"/>
        </a:p>
      </dgm:t>
    </dgm:pt>
    <dgm:pt modelId="{FFA9D47E-DDC2-4CC3-87EC-06002936F002}">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5D4F23F1-E170-4837-9045-0B49F5A2E778}" type="parTrans" cxnId="{341C43B1-2D5C-4C5E-B4C9-5C78E34859BA}">
      <dgm:prSet/>
      <dgm:spPr/>
      <dgm:t>
        <a:bodyPr/>
        <a:lstStyle/>
        <a:p>
          <a:endParaRPr lang="en-US"/>
        </a:p>
      </dgm:t>
    </dgm:pt>
    <dgm:pt modelId="{C3D65249-7C6D-4791-BF56-8F2F0A725521}" type="sibTrans" cxnId="{341C43B1-2D5C-4C5E-B4C9-5C78E34859BA}">
      <dgm:prSet/>
      <dgm:spPr/>
      <dgm:t>
        <a:bodyPr/>
        <a:lstStyle/>
        <a:p>
          <a:endParaRPr lang="en-US"/>
        </a:p>
      </dgm:t>
    </dgm:pt>
    <dgm:pt modelId="{9CE684FE-B7E8-4EEF-9418-12F45187F6D8}">
      <dgm:prSet phldrT="[Text]"/>
      <dgm:spPr/>
      <dgm:t>
        <a:bodyPr/>
        <a:lstStyle/>
        <a:p>
          <a:r>
            <a:rPr lang="en-US" dirty="0" smtClean="0"/>
            <a:t>SUN</a:t>
          </a:r>
          <a:endParaRPr lang="en-US" dirty="0"/>
        </a:p>
      </dgm:t>
    </dgm:pt>
    <dgm:pt modelId="{007C66AF-C73D-486D-9E3C-74C04E0273AF}" type="parTrans" cxnId="{F5189843-7B78-48AB-A297-8EE5AA541130}">
      <dgm:prSet/>
      <dgm:spPr/>
      <dgm:t>
        <a:bodyPr/>
        <a:lstStyle/>
        <a:p>
          <a:endParaRPr lang="en-US"/>
        </a:p>
      </dgm:t>
    </dgm:pt>
    <dgm:pt modelId="{30FAA3DB-353B-4E53-9FBE-C1DCED351D40}" type="sibTrans" cxnId="{F5189843-7B78-48AB-A297-8EE5AA541130}">
      <dgm:prSet/>
      <dgm:spPr/>
      <dgm:t>
        <a:bodyPr/>
        <a:lstStyle/>
        <a:p>
          <a:endParaRPr lang="en-US"/>
        </a:p>
      </dgm:t>
    </dgm:pt>
    <dgm:pt modelId="{C5A30B2F-E5A9-47F2-A99E-6C88AF502C20}">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E2FA474C-DF47-4893-AB4D-D158CD932FE5}" type="parTrans" cxnId="{4167197B-860A-4A91-ACC1-02124CB21511}">
      <dgm:prSet/>
      <dgm:spPr/>
      <dgm:t>
        <a:bodyPr/>
        <a:lstStyle/>
        <a:p>
          <a:endParaRPr lang="en-US"/>
        </a:p>
      </dgm:t>
    </dgm:pt>
    <dgm:pt modelId="{4C9DAC28-B648-4105-B1DD-DD2BDF5245C3}" type="sibTrans" cxnId="{4167197B-860A-4A91-ACC1-02124CB21511}">
      <dgm:prSet/>
      <dgm:spPr/>
      <dgm:t>
        <a:bodyPr/>
        <a:lstStyle/>
        <a:p>
          <a:endParaRPr lang="en-US"/>
        </a:p>
      </dgm:t>
    </dgm:pt>
    <dgm:pt modelId="{33B87CDB-0C71-4A88-997A-62D3B7C79F22}">
      <dgm:prSet phldrT="[Text]" custT="1"/>
      <dgm:spPr/>
      <dgm:t>
        <a:bodyPr/>
        <a:lstStyle/>
        <a:p>
          <a:r>
            <a:rPr lang="en-US" sz="900" dirty="0" smtClean="0"/>
            <a:t>WSRP</a:t>
          </a:r>
          <a:endParaRPr lang="en-US" sz="900" dirty="0"/>
        </a:p>
      </dgm:t>
    </dgm:pt>
    <dgm:pt modelId="{5A92FE15-6250-4971-8023-9A18FF909BDE}" type="parTrans" cxnId="{B2D42DB7-A3B4-4B30-AA35-379EC90B926A}">
      <dgm:prSet/>
      <dgm:spPr/>
      <dgm:t>
        <a:bodyPr/>
        <a:lstStyle/>
        <a:p>
          <a:endParaRPr lang="en-US"/>
        </a:p>
      </dgm:t>
    </dgm:pt>
    <dgm:pt modelId="{DD86C4E6-A9FB-4868-B8E8-5FC8DEE5F5B1}" type="sibTrans" cxnId="{B2D42DB7-A3B4-4B30-AA35-379EC90B926A}">
      <dgm:prSet/>
      <dgm:spPr/>
      <dgm:t>
        <a:bodyPr/>
        <a:lstStyle/>
        <a:p>
          <a:endParaRPr lang="en-US"/>
        </a:p>
      </dgm:t>
    </dgm:pt>
    <dgm:pt modelId="{D8B9FEF2-79A2-4ED4-9551-EBCE826083CE}">
      <dgm:prSet phldrT="[Text]" custT="1"/>
      <dgm:spPr/>
      <dgm:t>
        <a:bodyPr/>
        <a:lstStyle/>
        <a:p>
          <a:r>
            <a:rPr lang="en-US" sz="900" dirty="0" smtClean="0"/>
            <a:t>WSRP</a:t>
          </a:r>
          <a:endParaRPr lang="en-US" sz="900" dirty="0"/>
        </a:p>
      </dgm:t>
    </dgm:pt>
    <dgm:pt modelId="{7C15CB4D-6266-472F-875A-13D66280ADE1}" type="parTrans" cxnId="{582AFEDB-9892-459F-873D-6961B3C11510}">
      <dgm:prSet/>
      <dgm:spPr/>
      <dgm:t>
        <a:bodyPr/>
        <a:lstStyle/>
        <a:p>
          <a:endParaRPr lang="en-US"/>
        </a:p>
      </dgm:t>
    </dgm:pt>
    <dgm:pt modelId="{45EAFEE7-290C-4E9B-B72A-12E2A451404F}" type="sibTrans" cxnId="{582AFEDB-9892-459F-873D-6961B3C11510}">
      <dgm:prSet/>
      <dgm:spPr/>
      <dgm:t>
        <a:bodyPr/>
        <a:lstStyle/>
        <a:p>
          <a:endParaRPr lang="en-US"/>
        </a:p>
      </dgm:t>
    </dgm:pt>
    <dgm:pt modelId="{C9A63559-EED1-4396-9077-5DCD1F324EEB}">
      <dgm:prSet phldrT="[Text]" custT="1"/>
      <dgm:spPr/>
      <dgm:t>
        <a:bodyPr/>
        <a:lstStyle/>
        <a:p>
          <a:r>
            <a:rPr lang="en-US" sz="900" dirty="0" smtClean="0"/>
            <a:t>WSRP</a:t>
          </a:r>
          <a:endParaRPr lang="en-US" sz="900" dirty="0"/>
        </a:p>
      </dgm:t>
    </dgm:pt>
    <dgm:pt modelId="{EFC56712-0832-4024-9E17-3CEF28BA5FB6}" type="parTrans" cxnId="{2F1CDFBC-3781-494E-97E2-40ECF966347C}">
      <dgm:prSet/>
      <dgm:spPr/>
      <dgm:t>
        <a:bodyPr/>
        <a:lstStyle/>
        <a:p>
          <a:endParaRPr lang="en-US"/>
        </a:p>
      </dgm:t>
    </dgm:pt>
    <dgm:pt modelId="{66FA4D9D-80A8-45F9-9069-C5842263D0DD}" type="sibTrans" cxnId="{2F1CDFBC-3781-494E-97E2-40ECF966347C}">
      <dgm:prSet/>
      <dgm:spPr/>
      <dgm:t>
        <a:bodyPr/>
        <a:lstStyle/>
        <a:p>
          <a:endParaRPr lang="en-US"/>
        </a:p>
      </dgm:t>
    </dgm:pt>
    <dgm:pt modelId="{A87A4947-1178-425C-B749-B0F1F9D7D466}">
      <dgm:prSet phldrT="[Text]"/>
      <dgm:spPr/>
      <dgm:t>
        <a:bodyPr/>
        <a:lstStyle/>
        <a:p>
          <a:r>
            <a:rPr lang="en-US" dirty="0" smtClean="0"/>
            <a:t>BEA</a:t>
          </a:r>
          <a:endParaRPr lang="en-US" dirty="0"/>
        </a:p>
      </dgm:t>
    </dgm:pt>
    <dgm:pt modelId="{9331F149-291E-4D90-8F2E-067F3EF9B0D7}" type="parTrans" cxnId="{74C18A88-4C83-42DE-8973-04188FF78543}">
      <dgm:prSet/>
      <dgm:spPr/>
      <dgm:t>
        <a:bodyPr/>
        <a:lstStyle/>
        <a:p>
          <a:endParaRPr lang="en-US"/>
        </a:p>
      </dgm:t>
    </dgm:pt>
    <dgm:pt modelId="{8B652CE6-B7D7-4D30-BF6B-0FA29E82ACF9}" type="sibTrans" cxnId="{74C18A88-4C83-42DE-8973-04188FF78543}">
      <dgm:prSet/>
      <dgm:spPr/>
      <dgm:t>
        <a:bodyPr/>
        <a:lstStyle/>
        <a:p>
          <a:endParaRPr lang="en-US"/>
        </a:p>
      </dgm:t>
    </dgm:pt>
    <dgm:pt modelId="{516B1BC3-5CA7-4535-8D84-1B9D9E011642}">
      <dgm:prSet phldrT="[Text]" custT="1"/>
      <dgm:spPr>
        <a:solidFill>
          <a:schemeClr val="accent1">
            <a:lumMod val="60000"/>
            <a:lumOff val="40000"/>
          </a:schemeClr>
        </a:solidFill>
      </dgm:spPr>
      <dgm:t>
        <a:bodyPr/>
        <a:lstStyle/>
        <a:p>
          <a:r>
            <a:rPr lang="en-US" sz="900" dirty="0" smtClean="0">
              <a:solidFill>
                <a:srgbClr val="002060"/>
              </a:solidFill>
            </a:rPr>
            <a:t>Excel </a:t>
          </a:r>
          <a:br>
            <a:rPr lang="en-US" sz="900" dirty="0" smtClean="0">
              <a:solidFill>
                <a:srgbClr val="002060"/>
              </a:solidFill>
            </a:rPr>
          </a:br>
          <a:r>
            <a:rPr lang="en-US" sz="900" dirty="0" smtClean="0">
              <a:solidFill>
                <a:srgbClr val="002060"/>
              </a:solidFill>
            </a:rPr>
            <a:t>Service</a:t>
          </a:r>
          <a:endParaRPr lang="en-US" sz="900" dirty="0">
            <a:solidFill>
              <a:srgbClr val="002060"/>
            </a:solidFill>
          </a:endParaRPr>
        </a:p>
      </dgm:t>
    </dgm:pt>
    <dgm:pt modelId="{0690079C-4C97-4289-9D5E-B91448211376}" type="parTrans" cxnId="{5E5CAEB1-942E-4B70-B2EB-73C7E26AA540}">
      <dgm:prSet/>
      <dgm:spPr/>
      <dgm:t>
        <a:bodyPr/>
        <a:lstStyle/>
        <a:p>
          <a:endParaRPr lang="en-US"/>
        </a:p>
      </dgm:t>
    </dgm:pt>
    <dgm:pt modelId="{C6F9CF51-E5A9-4076-A311-D8C82E572288}" type="sibTrans" cxnId="{5E5CAEB1-942E-4B70-B2EB-73C7E26AA540}">
      <dgm:prSet/>
      <dgm:spPr/>
      <dgm:t>
        <a:bodyPr/>
        <a:lstStyle/>
        <a:p>
          <a:endParaRPr lang="en-US"/>
        </a:p>
      </dgm:t>
    </dgm:pt>
    <dgm:pt modelId="{612ADFFC-2A31-4650-AD68-198F85BB6368}">
      <dgm:prSet phldrT="[Text]"/>
      <dgm:spPr/>
      <dgm:t>
        <a:bodyPr/>
        <a:lstStyle/>
        <a:p>
          <a:r>
            <a:rPr lang="en-US" dirty="0" smtClean="0"/>
            <a:t>SAP</a:t>
          </a:r>
          <a:endParaRPr lang="en-US" dirty="0"/>
        </a:p>
      </dgm:t>
    </dgm:pt>
    <dgm:pt modelId="{75E7D872-9689-4932-AFAB-A66D905463A8}" type="parTrans" cxnId="{775693C7-ACFB-4319-AF23-A2E0E9A78C9B}">
      <dgm:prSet/>
      <dgm:spPr/>
      <dgm:t>
        <a:bodyPr/>
        <a:lstStyle/>
        <a:p>
          <a:endParaRPr lang="en-US"/>
        </a:p>
      </dgm:t>
    </dgm:pt>
    <dgm:pt modelId="{9C415A8D-5A68-4824-90A8-F20A0ACBA913}" type="sibTrans" cxnId="{775693C7-ACFB-4319-AF23-A2E0E9A78C9B}">
      <dgm:prSet/>
      <dgm:spPr/>
      <dgm:t>
        <a:bodyPr/>
        <a:lstStyle/>
        <a:p>
          <a:endParaRPr lang="en-US"/>
        </a:p>
      </dgm:t>
    </dgm:pt>
    <dgm:pt modelId="{35898408-B543-40B6-8C00-4C2D3C23E85B}">
      <dgm:prSet phldrT="[Text]" custT="1"/>
      <dgm:spPr>
        <a:solidFill>
          <a:schemeClr val="accent6">
            <a:lumMod val="60000"/>
            <a:lumOff val="40000"/>
          </a:schemeClr>
        </a:solidFill>
      </dgm:spPr>
      <dgm:t>
        <a:bodyPr/>
        <a:lstStyle/>
        <a:p>
          <a:r>
            <a:rPr lang="en-US" sz="900" b="1" dirty="0" smtClean="0"/>
            <a:t>Web Capture</a:t>
          </a:r>
          <a:endParaRPr lang="en-US" sz="900" b="1" dirty="0"/>
        </a:p>
      </dgm:t>
    </dgm:pt>
    <dgm:pt modelId="{363C3669-1C37-47DD-A445-B1A41E80A675}" type="parTrans" cxnId="{A3D388DF-DFFE-4BE6-9A5B-65394D69B15B}">
      <dgm:prSet/>
      <dgm:spPr/>
      <dgm:t>
        <a:bodyPr/>
        <a:lstStyle/>
        <a:p>
          <a:endParaRPr lang="en-US"/>
        </a:p>
      </dgm:t>
    </dgm:pt>
    <dgm:pt modelId="{4480BE3F-86F0-4302-85B6-3F16005077F7}" type="sibTrans" cxnId="{A3D388DF-DFFE-4BE6-9A5B-65394D69B15B}">
      <dgm:prSet/>
      <dgm:spPr/>
      <dgm:t>
        <a:bodyPr/>
        <a:lstStyle/>
        <a:p>
          <a:endParaRPr lang="en-US"/>
        </a:p>
      </dgm:t>
    </dgm:pt>
    <dgm:pt modelId="{C5516671-59D2-4B42-A616-722896B28A17}">
      <dgm:prSet phldrT="[Text]" custT="1"/>
      <dgm:spPr>
        <a:solidFill>
          <a:schemeClr val="accent6">
            <a:lumMod val="60000"/>
            <a:lumOff val="40000"/>
          </a:schemeClr>
        </a:solidFill>
      </dgm:spPr>
      <dgm:t>
        <a:bodyPr/>
        <a:lstStyle/>
        <a:p>
          <a:r>
            <a:rPr lang="en-US" sz="900" b="1" dirty="0" smtClean="0"/>
            <a:t>Data </a:t>
          </a:r>
          <a:br>
            <a:rPr lang="en-US" sz="900" b="1" dirty="0" smtClean="0"/>
          </a:br>
          <a:r>
            <a:rPr lang="en-US" sz="900" b="1" dirty="0" smtClean="0"/>
            <a:t>Cache</a:t>
          </a:r>
          <a:endParaRPr lang="en-US" sz="900" b="1" dirty="0"/>
        </a:p>
      </dgm:t>
    </dgm:pt>
    <dgm:pt modelId="{A30ADCA9-B1E1-405A-980C-F95DC3BEA73B}" type="parTrans" cxnId="{79C7EDC2-4065-4D0C-A2C6-4D5417D905B8}">
      <dgm:prSet/>
      <dgm:spPr/>
      <dgm:t>
        <a:bodyPr/>
        <a:lstStyle/>
        <a:p>
          <a:endParaRPr lang="en-US"/>
        </a:p>
      </dgm:t>
    </dgm:pt>
    <dgm:pt modelId="{8F7C821C-7E4C-4F84-811B-5B7D1A1F968B}" type="sibTrans" cxnId="{79C7EDC2-4065-4D0C-A2C6-4D5417D905B8}">
      <dgm:prSet/>
      <dgm:spPr/>
      <dgm:t>
        <a:bodyPr/>
        <a:lstStyle/>
        <a:p>
          <a:endParaRPr lang="en-US"/>
        </a:p>
      </dgm:t>
    </dgm:pt>
    <dgm:pt modelId="{9D154DA2-82CC-479D-8350-D48BF6202E86}">
      <dgm:prSet phldrT="[Text]" custT="1"/>
      <dgm:spPr>
        <a:solidFill>
          <a:schemeClr val="accent6">
            <a:lumMod val="60000"/>
            <a:lumOff val="40000"/>
          </a:schemeClr>
        </a:solidFill>
      </dgm:spPr>
      <dgm:t>
        <a:bodyPr/>
        <a:lstStyle/>
        <a:p>
          <a:r>
            <a:rPr lang="en-US" sz="900" b="1" dirty="0" smtClean="0"/>
            <a:t>Point-to-Point</a:t>
          </a:r>
          <a:endParaRPr lang="en-US" sz="900" b="1" dirty="0"/>
        </a:p>
      </dgm:t>
    </dgm:pt>
    <dgm:pt modelId="{ED84EE6D-699F-405F-B175-A600EBFB714D}" type="parTrans" cxnId="{1BB86469-072E-44CE-9859-CC2EDB89A81D}">
      <dgm:prSet/>
      <dgm:spPr/>
      <dgm:t>
        <a:bodyPr/>
        <a:lstStyle/>
        <a:p>
          <a:endParaRPr lang="en-US"/>
        </a:p>
      </dgm:t>
    </dgm:pt>
    <dgm:pt modelId="{1152B9C8-5470-447C-9241-975C32F80119}" type="sibTrans" cxnId="{1BB86469-072E-44CE-9859-CC2EDB89A81D}">
      <dgm:prSet/>
      <dgm:spPr/>
      <dgm:t>
        <a:bodyPr/>
        <a:lstStyle/>
        <a:p>
          <a:endParaRPr lang="en-US"/>
        </a:p>
      </dgm:t>
    </dgm:pt>
    <dgm:pt modelId="{DAEE9896-CD38-4D1B-B94A-770D6600BE66}">
      <dgm:prSet phldrT="[Text]" custT="1"/>
      <dgm:spPr>
        <a:solidFill>
          <a:schemeClr val="accent6">
            <a:lumMod val="60000"/>
            <a:lumOff val="40000"/>
          </a:schemeClr>
        </a:solidFill>
      </dgm:spPr>
      <dgm:t>
        <a:bodyPr/>
        <a:lstStyle/>
        <a:p>
          <a:r>
            <a:rPr lang="en-US" sz="900" b="1" dirty="0" smtClean="0"/>
            <a:t>Application Integration Server</a:t>
          </a:r>
          <a:endParaRPr lang="en-US" sz="900" b="1" dirty="0"/>
        </a:p>
      </dgm:t>
    </dgm:pt>
    <dgm:pt modelId="{AC9E1950-8500-4D5E-B893-C954D7856948}" type="parTrans" cxnId="{E99CFB6A-0665-4E97-ABCB-3362433ABA2E}">
      <dgm:prSet/>
      <dgm:spPr/>
      <dgm:t>
        <a:bodyPr/>
        <a:lstStyle/>
        <a:p>
          <a:endParaRPr lang="en-US"/>
        </a:p>
      </dgm:t>
    </dgm:pt>
    <dgm:pt modelId="{20BEA43A-C43B-4EEC-B4AD-2418F1FCB2B4}" type="sibTrans" cxnId="{E99CFB6A-0665-4E97-ABCB-3362433ABA2E}">
      <dgm:prSet/>
      <dgm:spPr/>
      <dgm:t>
        <a:bodyPr/>
        <a:lstStyle/>
        <a:p>
          <a:endParaRPr lang="en-US"/>
        </a:p>
      </dgm:t>
    </dgm:pt>
    <dgm:pt modelId="{F46BD764-AD1F-4CF3-8FBB-3C3BFC8E0ED7}">
      <dgm:prSet phldrT="[Text]" custT="1"/>
      <dgm:spPr/>
      <dgm:t>
        <a:bodyPr/>
        <a:lstStyle/>
        <a:p>
          <a:r>
            <a:rPr lang="en-US" sz="900" dirty="0" smtClean="0">
              <a:solidFill>
                <a:srgbClr val="002060"/>
              </a:solidFill>
            </a:rPr>
            <a:t>BizTalk</a:t>
          </a:r>
          <a:endParaRPr lang="en-US" sz="900" dirty="0">
            <a:solidFill>
              <a:srgbClr val="002060"/>
            </a:solidFill>
          </a:endParaRPr>
        </a:p>
      </dgm:t>
    </dgm:pt>
    <dgm:pt modelId="{69D82620-D5F9-48B3-96EE-D2005059F482}" type="parTrans" cxnId="{0AA3B297-E9A8-480E-BBD3-5927F966B58C}">
      <dgm:prSet/>
      <dgm:spPr/>
      <dgm:t>
        <a:bodyPr/>
        <a:lstStyle/>
        <a:p>
          <a:endParaRPr lang="en-US"/>
        </a:p>
      </dgm:t>
    </dgm:pt>
    <dgm:pt modelId="{43810D09-D8C2-47A9-A56E-8C345BE2A330}" type="sibTrans" cxnId="{0AA3B297-E9A8-480E-BBD3-5927F966B58C}">
      <dgm:prSet/>
      <dgm:spPr/>
      <dgm:t>
        <a:bodyPr/>
        <a:lstStyle/>
        <a:p>
          <a:endParaRPr lang="en-US"/>
        </a:p>
      </dgm:t>
    </dgm:pt>
    <dgm:pt modelId="{60D265FB-0050-4FE4-91F9-68C13B7076CA}">
      <dgm:prSet phldrT="[Text]" custT="1"/>
      <dgm:spPr/>
      <dgm:t>
        <a:bodyPr/>
        <a:lstStyle/>
        <a:p>
          <a:r>
            <a:rPr lang="en-US" sz="900" dirty="0" smtClean="0"/>
            <a:t>BizTalk</a:t>
          </a:r>
          <a:endParaRPr lang="en-US" sz="900" dirty="0"/>
        </a:p>
      </dgm:t>
    </dgm:pt>
    <dgm:pt modelId="{94AA4C8F-A273-4713-BAD8-095848C532AA}" type="parTrans" cxnId="{57735374-195A-4052-8D99-C9C81C44FDE0}">
      <dgm:prSet/>
      <dgm:spPr/>
      <dgm:t>
        <a:bodyPr/>
        <a:lstStyle/>
        <a:p>
          <a:endParaRPr lang="en-US"/>
        </a:p>
      </dgm:t>
    </dgm:pt>
    <dgm:pt modelId="{13037C5D-7A4B-4EA2-A7EE-B195F4E2DCD5}" type="sibTrans" cxnId="{57735374-195A-4052-8D99-C9C81C44FDE0}">
      <dgm:prSet/>
      <dgm:spPr/>
      <dgm:t>
        <a:bodyPr/>
        <a:lstStyle/>
        <a:p>
          <a:endParaRPr lang="en-US"/>
        </a:p>
      </dgm:t>
    </dgm:pt>
    <dgm:pt modelId="{C2DF8984-2EA1-4434-81E0-B02A997C6266}">
      <dgm:prSet phldrT="[Text]" custT="1"/>
      <dgm:spPr>
        <a:solidFill>
          <a:schemeClr val="accent1">
            <a:lumMod val="60000"/>
            <a:lumOff val="40000"/>
          </a:schemeClr>
        </a:solidFill>
      </dgm:spPr>
      <dgm:t>
        <a:bodyPr/>
        <a:lstStyle/>
        <a:p>
          <a:r>
            <a:rPr lang="en-US" sz="900" dirty="0" smtClean="0"/>
            <a:t>BDC</a:t>
          </a:r>
          <a:endParaRPr lang="en-US" sz="900" dirty="0"/>
        </a:p>
      </dgm:t>
    </dgm:pt>
    <dgm:pt modelId="{922D42DF-EA58-46D4-8611-939D4A1FC83A}" type="parTrans" cxnId="{B3E1353C-FB46-44C2-B61C-89B0BA5AB139}">
      <dgm:prSet/>
      <dgm:spPr/>
      <dgm:t>
        <a:bodyPr/>
        <a:lstStyle/>
        <a:p>
          <a:endParaRPr lang="en-US"/>
        </a:p>
      </dgm:t>
    </dgm:pt>
    <dgm:pt modelId="{D2D646A5-4586-467F-BF0B-C184B68E0D37}" type="sibTrans" cxnId="{B3E1353C-FB46-44C2-B61C-89B0BA5AB139}">
      <dgm:prSet/>
      <dgm:spPr/>
      <dgm:t>
        <a:bodyPr/>
        <a:lstStyle/>
        <a:p>
          <a:endParaRPr lang="en-US"/>
        </a:p>
      </dgm:t>
    </dgm:pt>
    <dgm:pt modelId="{5654FE8A-332D-45FA-B672-E3036A4430D3}">
      <dgm:prSet phldrT="[Text]" custT="1"/>
      <dgm:spPr/>
      <dgm:t>
        <a:bodyPr/>
        <a:lstStyle/>
        <a:p>
          <a:r>
            <a:rPr lang="en-US" sz="900" dirty="0" smtClean="0"/>
            <a:t>BizTalk</a:t>
          </a:r>
          <a:endParaRPr lang="en-US" sz="900" dirty="0"/>
        </a:p>
      </dgm:t>
    </dgm:pt>
    <dgm:pt modelId="{95F5ACB4-17CD-49B9-9ADA-2D8C24E712CD}" type="parTrans" cxnId="{055B2D20-E0A3-421E-95E2-49A937B30D23}">
      <dgm:prSet/>
      <dgm:spPr/>
      <dgm:t>
        <a:bodyPr/>
        <a:lstStyle/>
        <a:p>
          <a:endParaRPr lang="en-US"/>
        </a:p>
      </dgm:t>
    </dgm:pt>
    <dgm:pt modelId="{8BD56933-8BB2-4B0B-8006-DDF27753B62A}" type="sibTrans" cxnId="{055B2D20-E0A3-421E-95E2-49A937B30D23}">
      <dgm:prSet/>
      <dgm:spPr/>
      <dgm:t>
        <a:bodyPr/>
        <a:lstStyle/>
        <a:p>
          <a:endParaRPr lang="en-US"/>
        </a:p>
      </dgm:t>
    </dgm:pt>
    <dgm:pt modelId="{A18462EA-A99A-410F-B4C4-8E85FD8178E7}">
      <dgm:prSet phldrT="[Text]" custT="1"/>
      <dgm:spPr/>
      <dgm:t>
        <a:bodyPr/>
        <a:lstStyle/>
        <a:p>
          <a:r>
            <a:rPr lang="en-US" sz="900" dirty="0" smtClean="0"/>
            <a:t>BDC</a:t>
          </a:r>
          <a:endParaRPr lang="en-US" sz="900" dirty="0"/>
        </a:p>
      </dgm:t>
    </dgm:pt>
    <dgm:pt modelId="{6C36622D-1105-47B4-A037-583F13F14714}" type="parTrans" cxnId="{164B2012-1A84-4B89-A67B-B37BF4D59FC4}">
      <dgm:prSet/>
      <dgm:spPr/>
      <dgm:t>
        <a:bodyPr/>
        <a:lstStyle/>
        <a:p>
          <a:endParaRPr lang="en-US"/>
        </a:p>
      </dgm:t>
    </dgm:pt>
    <dgm:pt modelId="{F95979FB-1355-4584-8B6B-DF7D0CE84357}" type="sibTrans" cxnId="{164B2012-1A84-4B89-A67B-B37BF4D59FC4}">
      <dgm:prSet/>
      <dgm:spPr/>
      <dgm:t>
        <a:bodyPr/>
        <a:lstStyle/>
        <a:p>
          <a:endParaRPr lang="en-US"/>
        </a:p>
      </dgm:t>
    </dgm:pt>
    <dgm:pt modelId="{BB3F6003-2534-4A07-A95E-B565D4093D27}">
      <dgm:prSet phldrT="[Text]" custT="1"/>
      <dgm:spPr/>
      <dgm:t>
        <a:bodyPr/>
        <a:lstStyle/>
        <a:p>
          <a:r>
            <a:rPr lang="en-US" sz="900" dirty="0" smtClean="0"/>
            <a:t>BizTalk</a:t>
          </a:r>
          <a:endParaRPr lang="en-US" sz="900" dirty="0"/>
        </a:p>
      </dgm:t>
    </dgm:pt>
    <dgm:pt modelId="{B107A966-D16A-4CD3-B109-7FFE536C28EC}" type="parTrans" cxnId="{B065838A-812C-4D0D-B26D-20A1991C64B3}">
      <dgm:prSet/>
      <dgm:spPr/>
      <dgm:t>
        <a:bodyPr/>
        <a:lstStyle/>
        <a:p>
          <a:endParaRPr lang="en-US"/>
        </a:p>
      </dgm:t>
    </dgm:pt>
    <dgm:pt modelId="{DF694969-589E-40F4-B295-F7099CFD7AD3}" type="sibTrans" cxnId="{B065838A-812C-4D0D-B26D-20A1991C64B3}">
      <dgm:prSet/>
      <dgm:spPr/>
      <dgm:t>
        <a:bodyPr/>
        <a:lstStyle/>
        <a:p>
          <a:endParaRPr lang="en-US"/>
        </a:p>
      </dgm:t>
    </dgm:pt>
    <dgm:pt modelId="{7213A045-A86B-42FD-BCA2-81F7DDE991EC}">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D14400CE-58A3-4627-BA78-F25F5281C6DA}" type="parTrans" cxnId="{C71657DA-B1E3-407B-BE40-D77B48EBC4EB}">
      <dgm:prSet/>
      <dgm:spPr/>
      <dgm:t>
        <a:bodyPr/>
        <a:lstStyle/>
        <a:p>
          <a:endParaRPr lang="en-US"/>
        </a:p>
      </dgm:t>
    </dgm:pt>
    <dgm:pt modelId="{7508686F-5E81-47E3-8CDD-9E84BDB813C0}" type="sibTrans" cxnId="{C71657DA-B1E3-407B-BE40-D77B48EBC4EB}">
      <dgm:prSet/>
      <dgm:spPr/>
      <dgm:t>
        <a:bodyPr/>
        <a:lstStyle/>
        <a:p>
          <a:endParaRPr lang="en-US"/>
        </a:p>
      </dgm:t>
    </dgm:pt>
    <dgm:pt modelId="{4781808C-1436-4534-847B-A2A2D006CA9A}">
      <dgm:prSet phldrT="[Text]" custT="1"/>
      <dgm:spPr/>
      <dgm:t>
        <a:bodyPr/>
        <a:lstStyle/>
        <a:p>
          <a:r>
            <a:rPr lang="en-US" sz="900" dirty="0" smtClean="0"/>
            <a:t>BDC</a:t>
          </a:r>
          <a:endParaRPr lang="en-US" sz="900" dirty="0"/>
        </a:p>
      </dgm:t>
    </dgm:pt>
    <dgm:pt modelId="{BC422378-F510-481C-AA21-D7BB6B9C4CF6}" type="parTrans" cxnId="{4413BB8E-712F-4676-8677-D5D24EDB8DD5}">
      <dgm:prSet/>
      <dgm:spPr/>
      <dgm:t>
        <a:bodyPr/>
        <a:lstStyle/>
        <a:p>
          <a:endParaRPr lang="en-US"/>
        </a:p>
      </dgm:t>
    </dgm:pt>
    <dgm:pt modelId="{DDF322A5-CC1B-4447-9DEB-D8A25884216F}" type="sibTrans" cxnId="{4413BB8E-712F-4676-8677-D5D24EDB8DD5}">
      <dgm:prSet/>
      <dgm:spPr/>
      <dgm:t>
        <a:bodyPr/>
        <a:lstStyle/>
        <a:p>
          <a:endParaRPr lang="en-US"/>
        </a:p>
      </dgm:t>
    </dgm:pt>
    <dgm:pt modelId="{C6CA3144-0589-43B9-AB43-86EAB93BF673}">
      <dgm:prSet phldrT="[Text]"/>
      <dgm:spPr>
        <a:solidFill>
          <a:schemeClr val="accent1">
            <a:lumMod val="40000"/>
            <a:lumOff val="60000"/>
          </a:schemeClr>
        </a:solidFill>
      </dgm:spPr>
      <dgm:t>
        <a:bodyPr/>
        <a:lstStyle/>
        <a:p>
          <a:endParaRPr lang="en-US" dirty="0"/>
        </a:p>
      </dgm:t>
    </dgm:pt>
    <dgm:pt modelId="{63DA0122-7FA9-4855-82E6-4BABA879A105}" type="parTrans" cxnId="{C51131E4-E81B-4ECF-ACA2-E5F0D33BFC76}">
      <dgm:prSet/>
      <dgm:spPr/>
      <dgm:t>
        <a:bodyPr/>
        <a:lstStyle/>
        <a:p>
          <a:endParaRPr lang="en-US"/>
        </a:p>
      </dgm:t>
    </dgm:pt>
    <dgm:pt modelId="{5AED8238-2E33-4186-9F82-ABEF752A6FDF}" type="sibTrans" cxnId="{C51131E4-E81B-4ECF-ACA2-E5F0D33BFC76}">
      <dgm:prSet/>
      <dgm:spPr/>
      <dgm:t>
        <a:bodyPr/>
        <a:lstStyle/>
        <a:p>
          <a:endParaRPr lang="en-US"/>
        </a:p>
      </dgm:t>
    </dgm:pt>
    <dgm:pt modelId="{E5DD6E00-64B8-4B48-825A-9138EF665673}">
      <dgm:prSet phldrT="[Text]"/>
      <dgm:spPr>
        <a:solidFill>
          <a:schemeClr val="accent1">
            <a:lumMod val="40000"/>
            <a:lumOff val="60000"/>
          </a:schemeClr>
        </a:solidFill>
      </dgm:spPr>
      <dgm:t>
        <a:bodyPr/>
        <a:lstStyle/>
        <a:p>
          <a:endParaRPr lang="en-US" dirty="0"/>
        </a:p>
      </dgm:t>
    </dgm:pt>
    <dgm:pt modelId="{C70364E6-BD10-4546-927D-40A09E150E2D}" type="parTrans" cxnId="{AFA96F71-C21A-4B4E-A311-921BF675A4D1}">
      <dgm:prSet/>
      <dgm:spPr/>
      <dgm:t>
        <a:bodyPr/>
        <a:lstStyle/>
        <a:p>
          <a:endParaRPr lang="en-US"/>
        </a:p>
      </dgm:t>
    </dgm:pt>
    <dgm:pt modelId="{FC512B68-8E28-40A9-B814-A7C9100E122B}" type="sibTrans" cxnId="{AFA96F71-C21A-4B4E-A311-921BF675A4D1}">
      <dgm:prSet/>
      <dgm:spPr/>
      <dgm:t>
        <a:bodyPr/>
        <a:lstStyle/>
        <a:p>
          <a:endParaRPr lang="en-US"/>
        </a:p>
      </dgm:t>
    </dgm:pt>
    <dgm:pt modelId="{E26AFF1D-C98B-4F42-8BCB-0895FD0AF124}">
      <dgm:prSet phldrT="[Text]" custT="1"/>
      <dgm:spPr>
        <a:solidFill>
          <a:schemeClr val="accent1">
            <a:lumMod val="60000"/>
            <a:lumOff val="40000"/>
          </a:schemeClr>
        </a:solidFill>
      </dgm:spPr>
      <dgm:t>
        <a:bodyPr/>
        <a:lstStyle/>
        <a:p>
          <a:r>
            <a:rPr lang="en-US" sz="900" dirty="0" smtClean="0"/>
            <a:t>BDC</a:t>
          </a:r>
          <a:endParaRPr lang="en-US" sz="900" dirty="0"/>
        </a:p>
      </dgm:t>
    </dgm:pt>
    <dgm:pt modelId="{36461293-63C1-405D-9FB2-95EB43A16929}" type="parTrans" cxnId="{928B26C5-A79F-4410-8CF9-A98E72EF2330}">
      <dgm:prSet/>
      <dgm:spPr/>
      <dgm:t>
        <a:bodyPr/>
        <a:lstStyle/>
        <a:p>
          <a:endParaRPr lang="en-US"/>
        </a:p>
      </dgm:t>
    </dgm:pt>
    <dgm:pt modelId="{5C1FD9F2-1DA4-42A1-ABAF-5DE83FE54905}" type="sibTrans" cxnId="{928B26C5-A79F-4410-8CF9-A98E72EF2330}">
      <dgm:prSet/>
      <dgm:spPr/>
      <dgm:t>
        <a:bodyPr/>
        <a:lstStyle/>
        <a:p>
          <a:endParaRPr lang="en-US"/>
        </a:p>
      </dgm:t>
    </dgm:pt>
    <dgm:pt modelId="{54B4F0A5-904F-45FB-BC0F-83E294D2D551}">
      <dgm:prSet phldrT="[Text]" custT="1"/>
      <dgm:spPr>
        <a:solidFill>
          <a:schemeClr val="accent1">
            <a:lumMod val="60000"/>
            <a:lumOff val="40000"/>
          </a:schemeClr>
        </a:solidFill>
      </dgm:spPr>
      <dgm:t>
        <a:bodyPr/>
        <a:lstStyle/>
        <a:p>
          <a:r>
            <a:rPr lang="en-US" sz="900" dirty="0" smtClean="0"/>
            <a:t>BDC</a:t>
          </a:r>
          <a:endParaRPr lang="en-US" sz="900" dirty="0"/>
        </a:p>
      </dgm:t>
    </dgm:pt>
    <dgm:pt modelId="{693B24DF-2CC8-4304-8935-06D81B49AE54}" type="parTrans" cxnId="{EBF79EB1-6D8A-4B62-913B-A6893682D288}">
      <dgm:prSet/>
      <dgm:spPr/>
      <dgm:t>
        <a:bodyPr/>
        <a:lstStyle/>
        <a:p>
          <a:endParaRPr lang="en-US"/>
        </a:p>
      </dgm:t>
    </dgm:pt>
    <dgm:pt modelId="{AFB22B66-9F67-42EF-BFAE-D3289B0C9AD0}" type="sibTrans" cxnId="{EBF79EB1-6D8A-4B62-913B-A6893682D288}">
      <dgm:prSet/>
      <dgm:spPr/>
      <dgm:t>
        <a:bodyPr/>
        <a:lstStyle/>
        <a:p>
          <a:endParaRPr lang="en-US"/>
        </a:p>
      </dgm:t>
    </dgm:pt>
    <dgm:pt modelId="{6F09E441-2CF2-4242-83F3-BCDE646C1680}">
      <dgm:prSet phldrT="[Text]"/>
      <dgm:spPr>
        <a:noFill/>
        <a:effectLst>
          <a:outerShdw blurRad="50800" dist="50800" dir="5400000" algn="ctr" rotWithShape="0">
            <a:schemeClr val="bg1"/>
          </a:outerShdw>
        </a:effectLst>
        <a:sp3d z="-161800" extrusionH="600" contourW="3000">
          <a:extrusionClr>
            <a:schemeClr val="bg1"/>
          </a:extrusionClr>
          <a:contourClr>
            <a:schemeClr val="bg1"/>
          </a:contourClr>
        </a:sp3d>
      </dgm:spPr>
      <dgm:t>
        <a:bodyPr/>
        <a:lstStyle/>
        <a:p>
          <a:endParaRPr lang="en-US" dirty="0"/>
        </a:p>
      </dgm:t>
    </dgm:pt>
    <dgm:pt modelId="{04967F73-BCB1-4331-B907-98B36971775C}" type="sibTrans" cxnId="{96C9EB05-607A-453E-8B55-07283CCDB99F}">
      <dgm:prSet/>
      <dgm:spPr/>
      <dgm:t>
        <a:bodyPr/>
        <a:lstStyle/>
        <a:p>
          <a:endParaRPr lang="en-US"/>
        </a:p>
      </dgm:t>
    </dgm:pt>
    <dgm:pt modelId="{EDD20DAA-DD5B-4410-9967-430E2E59F2E9}" type="parTrans" cxnId="{96C9EB05-607A-453E-8B55-07283CCDB99F}">
      <dgm:prSet/>
      <dgm:spPr/>
      <dgm:t>
        <a:bodyPr/>
        <a:lstStyle/>
        <a:p>
          <a:endParaRPr lang="en-US"/>
        </a:p>
      </dgm:t>
    </dgm:pt>
    <dgm:pt modelId="{CE313667-027F-4E43-88FB-7CC7B74544EE}">
      <dgm:prSet phldrT="[Text]" custT="1"/>
      <dgm:spPr>
        <a:solidFill>
          <a:schemeClr val="accent6">
            <a:lumMod val="60000"/>
            <a:lumOff val="40000"/>
          </a:schemeClr>
        </a:solidFill>
      </dgm:spPr>
      <dgm:t>
        <a:bodyPr/>
        <a:lstStyle/>
        <a:p>
          <a:r>
            <a:rPr lang="en-US" sz="900" b="1" dirty="0" smtClean="0"/>
            <a:t>Search</a:t>
          </a:r>
          <a:endParaRPr lang="en-US" sz="900" b="1" dirty="0"/>
        </a:p>
      </dgm:t>
    </dgm:pt>
    <dgm:pt modelId="{A255C076-57DB-4CB2-9D92-04B5809169F9}" type="parTrans" cxnId="{24D5D089-C34B-4475-ADC0-ADA9F55B02E0}">
      <dgm:prSet/>
      <dgm:spPr/>
      <dgm:t>
        <a:bodyPr/>
        <a:lstStyle/>
        <a:p>
          <a:endParaRPr lang="en-US"/>
        </a:p>
      </dgm:t>
    </dgm:pt>
    <dgm:pt modelId="{8D6B12B3-77D0-4C1B-89A3-27C292C55672}" type="sibTrans" cxnId="{24D5D089-C34B-4475-ADC0-ADA9F55B02E0}">
      <dgm:prSet/>
      <dgm:spPr/>
      <dgm:t>
        <a:bodyPr/>
        <a:lstStyle/>
        <a:p>
          <a:endParaRPr lang="en-US"/>
        </a:p>
      </dgm:t>
    </dgm:pt>
    <dgm:pt modelId="{A4B628E5-AB5D-42E5-9956-B2BFDBD0EF01}">
      <dgm:prSet phldrT="[Text]" custT="1"/>
      <dgm:spPr/>
      <dgm:t>
        <a:bodyPr/>
        <a:lstStyle/>
        <a:p>
          <a:r>
            <a:rPr lang="en-US" sz="900" dirty="0" smtClean="0">
              <a:solidFill>
                <a:srgbClr val="002060"/>
              </a:solidFill>
            </a:rPr>
            <a:t>BDC</a:t>
          </a:r>
          <a:endParaRPr lang="en-US" sz="900" dirty="0">
            <a:solidFill>
              <a:srgbClr val="002060"/>
            </a:solidFill>
          </a:endParaRPr>
        </a:p>
      </dgm:t>
    </dgm:pt>
    <dgm:pt modelId="{B397D564-9DEC-4CD3-A915-219D0B3811BC}" type="parTrans" cxnId="{F6DFF83D-39EF-4240-AF32-1C31DEAF73C6}">
      <dgm:prSet/>
      <dgm:spPr/>
      <dgm:t>
        <a:bodyPr/>
        <a:lstStyle/>
        <a:p>
          <a:endParaRPr lang="en-US"/>
        </a:p>
      </dgm:t>
    </dgm:pt>
    <dgm:pt modelId="{04122A9F-3A1F-4FBD-B3D6-E444522DA69C}" type="sibTrans" cxnId="{F6DFF83D-39EF-4240-AF32-1C31DEAF73C6}">
      <dgm:prSet/>
      <dgm:spPr/>
      <dgm:t>
        <a:bodyPr/>
        <a:lstStyle/>
        <a:p>
          <a:endParaRPr lang="en-US"/>
        </a:p>
      </dgm:t>
    </dgm:pt>
    <dgm:pt modelId="{65F63C9A-48CC-4DBD-8207-3C11DA55D841}">
      <dgm:prSet phldrT="[Text]"/>
      <dgm:spPr>
        <a:solidFill>
          <a:schemeClr val="accent1">
            <a:lumMod val="40000"/>
            <a:lumOff val="60000"/>
          </a:schemeClr>
        </a:solidFill>
      </dgm:spPr>
      <dgm:t>
        <a:bodyPr/>
        <a:lstStyle/>
        <a:p>
          <a:endParaRPr lang="en-US" dirty="0"/>
        </a:p>
      </dgm:t>
    </dgm:pt>
    <dgm:pt modelId="{C091E939-2822-489C-93D7-8B57BFE58E91}" type="parTrans" cxnId="{9064BDA0-4137-49F3-A8CC-A4ED77CA5A85}">
      <dgm:prSet/>
      <dgm:spPr/>
      <dgm:t>
        <a:bodyPr/>
        <a:lstStyle/>
        <a:p>
          <a:endParaRPr lang="en-US"/>
        </a:p>
      </dgm:t>
    </dgm:pt>
    <dgm:pt modelId="{2F907DCA-F7A6-4D98-942B-1B77E9DCEB00}" type="sibTrans" cxnId="{9064BDA0-4137-49F3-A8CC-A4ED77CA5A85}">
      <dgm:prSet/>
      <dgm:spPr/>
      <dgm:t>
        <a:bodyPr/>
        <a:lstStyle/>
        <a:p>
          <a:endParaRPr lang="en-US"/>
        </a:p>
      </dgm:t>
    </dgm:pt>
    <dgm:pt modelId="{0DD851A2-8D8C-4666-9528-52DCD0A19CD1}">
      <dgm:prSet phldrT="[Text]" custT="1"/>
      <dgm:spPr/>
      <dgm:t>
        <a:bodyPr/>
        <a:lstStyle/>
        <a:p>
          <a:r>
            <a:rPr lang="en-US" sz="900" dirty="0" smtClean="0"/>
            <a:t>BDC / Protocol Handler</a:t>
          </a:r>
          <a:endParaRPr lang="en-US" sz="900" dirty="0"/>
        </a:p>
      </dgm:t>
    </dgm:pt>
    <dgm:pt modelId="{82696E59-E638-446C-9FA4-5A7DA316B297}" type="parTrans" cxnId="{D24A4930-70C6-4A49-BCC9-01F2691F5234}">
      <dgm:prSet/>
      <dgm:spPr/>
      <dgm:t>
        <a:bodyPr/>
        <a:lstStyle/>
        <a:p>
          <a:endParaRPr lang="en-US"/>
        </a:p>
      </dgm:t>
    </dgm:pt>
    <dgm:pt modelId="{C3951EDC-FCA5-4E3F-A9A2-1F089B18E770}" type="sibTrans" cxnId="{D24A4930-70C6-4A49-BCC9-01F2691F5234}">
      <dgm:prSet/>
      <dgm:spPr/>
      <dgm:t>
        <a:bodyPr/>
        <a:lstStyle/>
        <a:p>
          <a:endParaRPr lang="en-US"/>
        </a:p>
      </dgm:t>
    </dgm:pt>
    <dgm:pt modelId="{DE3C5EA9-9EBE-4DC1-B1FD-91FE26054AE8}">
      <dgm:prSet phldrT="[Text]" custT="1"/>
      <dgm:spPr/>
      <dgm:t>
        <a:bodyPr/>
        <a:lstStyle/>
        <a:p>
          <a:r>
            <a:rPr lang="en-US" sz="900" dirty="0" smtClean="0"/>
            <a:t>BDC</a:t>
          </a:r>
          <a:endParaRPr lang="en-US" sz="900" dirty="0"/>
        </a:p>
      </dgm:t>
    </dgm:pt>
    <dgm:pt modelId="{4D182DD0-FE18-4C66-A837-85F5BFD53970}" type="parTrans" cxnId="{6BCF7CAB-A5C8-4E1E-8C49-CAF0BE6253DE}">
      <dgm:prSet/>
      <dgm:spPr/>
      <dgm:t>
        <a:bodyPr/>
        <a:lstStyle/>
        <a:p>
          <a:endParaRPr lang="en-US"/>
        </a:p>
      </dgm:t>
    </dgm:pt>
    <dgm:pt modelId="{FB373785-8E55-411B-BE13-44FF10F2E363}" type="sibTrans" cxnId="{6BCF7CAB-A5C8-4E1E-8C49-CAF0BE6253DE}">
      <dgm:prSet/>
      <dgm:spPr/>
      <dgm:t>
        <a:bodyPr/>
        <a:lstStyle/>
        <a:p>
          <a:endParaRPr lang="en-US"/>
        </a:p>
      </dgm:t>
    </dgm:pt>
    <dgm:pt modelId="{BE1EBF9A-B8A0-4BC3-A860-D3F059EFB8E4}">
      <dgm:prSet phldrT="[Text]" custT="1"/>
      <dgm:spPr/>
      <dgm:t>
        <a:bodyPr/>
        <a:lstStyle/>
        <a:p>
          <a:r>
            <a:rPr lang="en-US" sz="1200" dirty="0" smtClean="0"/>
            <a:t>BizTalk</a:t>
          </a:r>
          <a:endParaRPr lang="en-US" sz="2300" dirty="0"/>
        </a:p>
      </dgm:t>
    </dgm:pt>
    <dgm:pt modelId="{DD4BF43A-E294-49B3-B1C9-3BA9750F4BE1}" type="parTrans" cxnId="{DFA12B4C-26D9-4767-BC05-437F8CA00F21}">
      <dgm:prSet/>
      <dgm:spPr/>
      <dgm:t>
        <a:bodyPr/>
        <a:lstStyle/>
        <a:p>
          <a:endParaRPr lang="es-ES"/>
        </a:p>
      </dgm:t>
    </dgm:pt>
    <dgm:pt modelId="{2F945859-0791-4A0C-811E-5ACAD2798B5F}" type="sibTrans" cxnId="{DFA12B4C-26D9-4767-BC05-437F8CA00F21}">
      <dgm:prSet/>
      <dgm:spPr/>
      <dgm:t>
        <a:bodyPr/>
        <a:lstStyle/>
        <a:p>
          <a:endParaRPr lang="es-ES"/>
        </a:p>
      </dgm:t>
    </dgm:pt>
    <dgm:pt modelId="{0254CB52-808B-420B-9C63-4A8CEC5E5380}">
      <dgm:prSet phldrT="[Text]" custT="1"/>
      <dgm:spPr/>
      <dgm:t>
        <a:bodyPr/>
        <a:lstStyle/>
        <a:p>
          <a:r>
            <a:rPr lang="en-US" sz="1200" dirty="0" smtClean="0"/>
            <a:t>BizTalk</a:t>
          </a:r>
          <a:endParaRPr lang="en-US" sz="2300" dirty="0"/>
        </a:p>
      </dgm:t>
    </dgm:pt>
    <dgm:pt modelId="{EAD72DD3-4E29-4C99-869F-012E9BF6D53C}" type="parTrans" cxnId="{B039799C-5FEB-4A68-AC65-94E15D7FE499}">
      <dgm:prSet/>
      <dgm:spPr/>
      <dgm:t>
        <a:bodyPr/>
        <a:lstStyle/>
        <a:p>
          <a:endParaRPr lang="es-ES"/>
        </a:p>
      </dgm:t>
    </dgm:pt>
    <dgm:pt modelId="{DABDA735-4662-4500-A7C4-0385C9FB859D}" type="sibTrans" cxnId="{B039799C-5FEB-4A68-AC65-94E15D7FE499}">
      <dgm:prSet/>
      <dgm:spPr/>
      <dgm:t>
        <a:bodyPr/>
        <a:lstStyle/>
        <a:p>
          <a:endParaRPr lang="es-ES"/>
        </a:p>
      </dgm:t>
    </dgm:pt>
    <dgm:pt modelId="{D108450C-B364-45A7-8ECB-AEC775D7CC8C}" type="pres">
      <dgm:prSet presAssocID="{2722E9E0-A203-4174-ADDA-E2BB52E9E60C}" presName="theList" presStyleCnt="0">
        <dgm:presLayoutVars>
          <dgm:dir/>
          <dgm:animLvl val="lvl"/>
          <dgm:resizeHandles val="exact"/>
        </dgm:presLayoutVars>
      </dgm:prSet>
      <dgm:spPr/>
      <dgm:t>
        <a:bodyPr/>
        <a:lstStyle/>
        <a:p>
          <a:endParaRPr lang="en-US"/>
        </a:p>
      </dgm:t>
    </dgm:pt>
    <dgm:pt modelId="{A027B324-867C-4429-AD67-2B9E81553F6D}" type="pres">
      <dgm:prSet presAssocID="{6F09E441-2CF2-4242-83F3-BCDE646C1680}" presName="compNode" presStyleCnt="0"/>
      <dgm:spPr/>
      <dgm:t>
        <a:bodyPr/>
        <a:lstStyle/>
        <a:p>
          <a:endParaRPr lang="en-US"/>
        </a:p>
      </dgm:t>
    </dgm:pt>
    <dgm:pt modelId="{46733C33-5AE6-4BA1-AC41-4C419658E1D2}" type="pres">
      <dgm:prSet presAssocID="{6F09E441-2CF2-4242-83F3-BCDE646C1680}" presName="aNode" presStyleLbl="bgShp" presStyleIdx="0" presStyleCnt="7" custLinFactNeighborX="-7270" custLinFactNeighborY="-878"/>
      <dgm:spPr/>
      <dgm:t>
        <a:bodyPr/>
        <a:lstStyle/>
        <a:p>
          <a:endParaRPr lang="en-US"/>
        </a:p>
      </dgm:t>
    </dgm:pt>
    <dgm:pt modelId="{1ADEC168-75D1-4D8C-8907-A128FD3FF357}" type="pres">
      <dgm:prSet presAssocID="{6F09E441-2CF2-4242-83F3-BCDE646C1680}" presName="textNode" presStyleLbl="bgShp" presStyleIdx="0" presStyleCnt="7"/>
      <dgm:spPr/>
      <dgm:t>
        <a:bodyPr/>
        <a:lstStyle/>
        <a:p>
          <a:endParaRPr lang="en-US"/>
        </a:p>
      </dgm:t>
    </dgm:pt>
    <dgm:pt modelId="{6E91386E-4D2D-41BB-BCAB-78541532CC38}" type="pres">
      <dgm:prSet presAssocID="{6F09E441-2CF2-4242-83F3-BCDE646C1680}" presName="compChildNode" presStyleCnt="0"/>
      <dgm:spPr/>
      <dgm:t>
        <a:bodyPr/>
        <a:lstStyle/>
        <a:p>
          <a:endParaRPr lang="en-US"/>
        </a:p>
      </dgm:t>
    </dgm:pt>
    <dgm:pt modelId="{357F7A25-DF81-4CC0-86F4-75A928C8CEF6}" type="pres">
      <dgm:prSet presAssocID="{6F09E441-2CF2-4242-83F3-BCDE646C1680}" presName="theInnerList" presStyleCnt="0"/>
      <dgm:spPr/>
      <dgm:t>
        <a:bodyPr/>
        <a:lstStyle/>
        <a:p>
          <a:endParaRPr lang="en-US"/>
        </a:p>
      </dgm:t>
    </dgm:pt>
    <dgm:pt modelId="{2E5BF9C0-D05A-488F-9307-1C0B8AB6A7DD}" type="pres">
      <dgm:prSet presAssocID="{35898408-B543-40B6-8C00-4C2D3C23E85B}" presName="childNode" presStyleLbl="node1" presStyleIdx="0" presStyleCnt="35">
        <dgm:presLayoutVars>
          <dgm:bulletEnabled val="1"/>
        </dgm:presLayoutVars>
      </dgm:prSet>
      <dgm:spPr/>
      <dgm:t>
        <a:bodyPr/>
        <a:lstStyle/>
        <a:p>
          <a:endParaRPr lang="en-US"/>
        </a:p>
      </dgm:t>
    </dgm:pt>
    <dgm:pt modelId="{1E1F8259-86F1-4F97-BDC7-8D4C2F1BA001}" type="pres">
      <dgm:prSet presAssocID="{35898408-B543-40B6-8C00-4C2D3C23E85B}" presName="aSpace2" presStyleCnt="0"/>
      <dgm:spPr/>
      <dgm:t>
        <a:bodyPr/>
        <a:lstStyle/>
        <a:p>
          <a:endParaRPr lang="en-US"/>
        </a:p>
      </dgm:t>
    </dgm:pt>
    <dgm:pt modelId="{CFF4DA15-F634-4B6C-89B3-90B8AD0EF83D}" type="pres">
      <dgm:prSet presAssocID="{C5516671-59D2-4B42-A616-722896B28A17}" presName="childNode" presStyleLbl="node1" presStyleIdx="1" presStyleCnt="35">
        <dgm:presLayoutVars>
          <dgm:bulletEnabled val="1"/>
        </dgm:presLayoutVars>
      </dgm:prSet>
      <dgm:spPr/>
      <dgm:t>
        <a:bodyPr/>
        <a:lstStyle/>
        <a:p>
          <a:endParaRPr lang="en-US"/>
        </a:p>
      </dgm:t>
    </dgm:pt>
    <dgm:pt modelId="{52B19F9C-FAD9-4884-99C8-6A8AA1011F92}" type="pres">
      <dgm:prSet presAssocID="{C5516671-59D2-4B42-A616-722896B28A17}" presName="aSpace2" presStyleCnt="0"/>
      <dgm:spPr/>
      <dgm:t>
        <a:bodyPr/>
        <a:lstStyle/>
        <a:p>
          <a:endParaRPr lang="en-US"/>
        </a:p>
      </dgm:t>
    </dgm:pt>
    <dgm:pt modelId="{1DC1D9C2-E3BB-4670-A757-940B9618B523}" type="pres">
      <dgm:prSet presAssocID="{9D154DA2-82CC-479D-8350-D48BF6202E86}" presName="childNode" presStyleLbl="node1" presStyleIdx="2" presStyleCnt="35">
        <dgm:presLayoutVars>
          <dgm:bulletEnabled val="1"/>
        </dgm:presLayoutVars>
      </dgm:prSet>
      <dgm:spPr/>
      <dgm:t>
        <a:bodyPr/>
        <a:lstStyle/>
        <a:p>
          <a:endParaRPr lang="en-US"/>
        </a:p>
      </dgm:t>
    </dgm:pt>
    <dgm:pt modelId="{723A9E76-5519-4968-9CEB-1A28FFBE4856}" type="pres">
      <dgm:prSet presAssocID="{9D154DA2-82CC-479D-8350-D48BF6202E86}" presName="aSpace2" presStyleCnt="0"/>
      <dgm:spPr/>
      <dgm:t>
        <a:bodyPr/>
        <a:lstStyle/>
        <a:p>
          <a:endParaRPr lang="en-US"/>
        </a:p>
      </dgm:t>
    </dgm:pt>
    <dgm:pt modelId="{E5127BF9-74FC-450F-A495-B862E990ACCE}" type="pres">
      <dgm:prSet presAssocID="{DAEE9896-CD38-4D1B-B94A-770D6600BE66}" presName="childNode" presStyleLbl="node1" presStyleIdx="3" presStyleCnt="35">
        <dgm:presLayoutVars>
          <dgm:bulletEnabled val="1"/>
        </dgm:presLayoutVars>
      </dgm:prSet>
      <dgm:spPr/>
      <dgm:t>
        <a:bodyPr/>
        <a:lstStyle/>
        <a:p>
          <a:endParaRPr lang="en-US"/>
        </a:p>
      </dgm:t>
    </dgm:pt>
    <dgm:pt modelId="{AE411D2B-6C5C-472B-AAE3-D8F6A123E092}" type="pres">
      <dgm:prSet presAssocID="{DAEE9896-CD38-4D1B-B94A-770D6600BE66}" presName="aSpace2" presStyleCnt="0"/>
      <dgm:spPr/>
      <dgm:t>
        <a:bodyPr/>
        <a:lstStyle/>
        <a:p>
          <a:endParaRPr lang="en-US"/>
        </a:p>
      </dgm:t>
    </dgm:pt>
    <dgm:pt modelId="{9B52481A-121F-4725-BDF2-17829D62B3C8}" type="pres">
      <dgm:prSet presAssocID="{CE313667-027F-4E43-88FB-7CC7B74544EE}" presName="childNode" presStyleLbl="node1" presStyleIdx="4" presStyleCnt="35">
        <dgm:presLayoutVars>
          <dgm:bulletEnabled val="1"/>
        </dgm:presLayoutVars>
      </dgm:prSet>
      <dgm:spPr/>
      <dgm:t>
        <a:bodyPr/>
        <a:lstStyle/>
        <a:p>
          <a:endParaRPr lang="en-US"/>
        </a:p>
      </dgm:t>
    </dgm:pt>
    <dgm:pt modelId="{C2F8F833-FA09-44CE-BD5A-EAFDB61A2361}" type="pres">
      <dgm:prSet presAssocID="{6F09E441-2CF2-4242-83F3-BCDE646C1680}" presName="aSpace" presStyleCnt="0"/>
      <dgm:spPr/>
      <dgm:t>
        <a:bodyPr/>
        <a:lstStyle/>
        <a:p>
          <a:endParaRPr lang="en-US"/>
        </a:p>
      </dgm:t>
    </dgm:pt>
    <dgm:pt modelId="{B5FC48F8-75D4-4B1F-BB3C-40690DCF8DB8}" type="pres">
      <dgm:prSet presAssocID="{612ADFFC-2A31-4650-AD68-198F85BB6368}" presName="compNode" presStyleCnt="0"/>
      <dgm:spPr/>
      <dgm:t>
        <a:bodyPr/>
        <a:lstStyle/>
        <a:p>
          <a:endParaRPr lang="en-US"/>
        </a:p>
      </dgm:t>
    </dgm:pt>
    <dgm:pt modelId="{C926563C-04D4-4FD1-B934-B0071E00160C}" type="pres">
      <dgm:prSet presAssocID="{612ADFFC-2A31-4650-AD68-198F85BB6368}" presName="aNode" presStyleLbl="bgShp" presStyleIdx="1" presStyleCnt="7"/>
      <dgm:spPr/>
      <dgm:t>
        <a:bodyPr/>
        <a:lstStyle/>
        <a:p>
          <a:endParaRPr lang="en-US"/>
        </a:p>
      </dgm:t>
    </dgm:pt>
    <dgm:pt modelId="{783C1517-6E6B-4E58-B7AC-F98C13FC4E1D}" type="pres">
      <dgm:prSet presAssocID="{612ADFFC-2A31-4650-AD68-198F85BB6368}" presName="textNode" presStyleLbl="bgShp" presStyleIdx="1" presStyleCnt="7"/>
      <dgm:spPr/>
      <dgm:t>
        <a:bodyPr/>
        <a:lstStyle/>
        <a:p>
          <a:endParaRPr lang="en-US"/>
        </a:p>
      </dgm:t>
    </dgm:pt>
    <dgm:pt modelId="{3DF8F714-FE21-4DC6-8CC9-A8D963F08734}" type="pres">
      <dgm:prSet presAssocID="{612ADFFC-2A31-4650-AD68-198F85BB6368}" presName="compChildNode" presStyleCnt="0"/>
      <dgm:spPr/>
      <dgm:t>
        <a:bodyPr/>
        <a:lstStyle/>
        <a:p>
          <a:endParaRPr lang="en-US"/>
        </a:p>
      </dgm:t>
    </dgm:pt>
    <dgm:pt modelId="{A544292D-FBCB-4899-8C93-EB7DDEA6F35C}" type="pres">
      <dgm:prSet presAssocID="{612ADFFC-2A31-4650-AD68-198F85BB6368}" presName="theInnerList" presStyleCnt="0"/>
      <dgm:spPr/>
      <dgm:t>
        <a:bodyPr/>
        <a:lstStyle/>
        <a:p>
          <a:endParaRPr lang="en-US"/>
        </a:p>
      </dgm:t>
    </dgm:pt>
    <dgm:pt modelId="{6B8D7F58-1252-47EA-A871-42D92FD21C94}" type="pres">
      <dgm:prSet presAssocID="{2E991E40-BA23-44EF-948A-6C5F610079CF}" presName="childNode" presStyleLbl="node1" presStyleIdx="5" presStyleCnt="35">
        <dgm:presLayoutVars>
          <dgm:bulletEnabled val="1"/>
        </dgm:presLayoutVars>
      </dgm:prSet>
      <dgm:spPr/>
      <dgm:t>
        <a:bodyPr/>
        <a:lstStyle/>
        <a:p>
          <a:endParaRPr lang="en-US"/>
        </a:p>
      </dgm:t>
    </dgm:pt>
    <dgm:pt modelId="{7D932CFE-0589-4CD2-83F5-74CB389F681A}" type="pres">
      <dgm:prSet presAssocID="{2E991E40-BA23-44EF-948A-6C5F610079CF}" presName="aSpace2" presStyleCnt="0"/>
      <dgm:spPr/>
      <dgm:t>
        <a:bodyPr/>
        <a:lstStyle/>
        <a:p>
          <a:endParaRPr lang="en-US"/>
        </a:p>
      </dgm:t>
    </dgm:pt>
    <dgm:pt modelId="{D01CE5B1-428E-4DDD-BDDC-AF6372B4A0FD}" type="pres">
      <dgm:prSet presAssocID="{516B1BC3-5CA7-4535-8D84-1B9D9E011642}" presName="childNode" presStyleLbl="node1" presStyleIdx="6" presStyleCnt="35" custLinFactNeighborX="-357" custLinFactNeighborY="-6603">
        <dgm:presLayoutVars>
          <dgm:bulletEnabled val="1"/>
        </dgm:presLayoutVars>
      </dgm:prSet>
      <dgm:spPr/>
      <dgm:t>
        <a:bodyPr/>
        <a:lstStyle/>
        <a:p>
          <a:endParaRPr lang="en-US"/>
        </a:p>
      </dgm:t>
    </dgm:pt>
    <dgm:pt modelId="{8797828B-B8EA-45E9-97AE-D1EB5E43F775}" type="pres">
      <dgm:prSet presAssocID="{516B1BC3-5CA7-4535-8D84-1B9D9E011642}" presName="aSpace2" presStyleCnt="0"/>
      <dgm:spPr/>
      <dgm:t>
        <a:bodyPr/>
        <a:lstStyle/>
        <a:p>
          <a:endParaRPr lang="en-US"/>
        </a:p>
      </dgm:t>
    </dgm:pt>
    <dgm:pt modelId="{DBBDE126-70D2-4382-ACAB-67D28E84C4F8}" type="pres">
      <dgm:prSet presAssocID="{6DFAA414-61FB-4CB8-BB38-531271FD60C1}" presName="childNode" presStyleLbl="node1" presStyleIdx="7" presStyleCnt="35">
        <dgm:presLayoutVars>
          <dgm:bulletEnabled val="1"/>
        </dgm:presLayoutVars>
      </dgm:prSet>
      <dgm:spPr/>
      <dgm:t>
        <a:bodyPr/>
        <a:lstStyle/>
        <a:p>
          <a:endParaRPr lang="en-US"/>
        </a:p>
      </dgm:t>
    </dgm:pt>
    <dgm:pt modelId="{8A787A83-39FE-49EC-A6C8-A8F6E12BD9F7}" type="pres">
      <dgm:prSet presAssocID="{6DFAA414-61FB-4CB8-BB38-531271FD60C1}" presName="aSpace2" presStyleCnt="0"/>
      <dgm:spPr/>
      <dgm:t>
        <a:bodyPr/>
        <a:lstStyle/>
        <a:p>
          <a:endParaRPr lang="en-US"/>
        </a:p>
      </dgm:t>
    </dgm:pt>
    <dgm:pt modelId="{9913073F-0B08-4CEC-9694-57F5A57C2CAC}" type="pres">
      <dgm:prSet presAssocID="{F46BD764-AD1F-4CF3-8FBB-3C3BFC8E0ED7}" presName="childNode" presStyleLbl="node1" presStyleIdx="8" presStyleCnt="35">
        <dgm:presLayoutVars>
          <dgm:bulletEnabled val="1"/>
        </dgm:presLayoutVars>
      </dgm:prSet>
      <dgm:spPr/>
      <dgm:t>
        <a:bodyPr/>
        <a:lstStyle/>
        <a:p>
          <a:endParaRPr lang="en-US"/>
        </a:p>
      </dgm:t>
    </dgm:pt>
    <dgm:pt modelId="{F4C96E4A-DCF8-42E4-B274-808A002D78DE}" type="pres">
      <dgm:prSet presAssocID="{F46BD764-AD1F-4CF3-8FBB-3C3BFC8E0ED7}" presName="aSpace2" presStyleCnt="0"/>
      <dgm:spPr/>
    </dgm:pt>
    <dgm:pt modelId="{1C682F52-5D0B-47EE-95F6-D66145C1499D}" type="pres">
      <dgm:prSet presAssocID="{A4B628E5-AB5D-42E5-9956-B2BFDBD0EF01}" presName="childNode" presStyleLbl="node1" presStyleIdx="9" presStyleCnt="35">
        <dgm:presLayoutVars>
          <dgm:bulletEnabled val="1"/>
        </dgm:presLayoutVars>
      </dgm:prSet>
      <dgm:spPr/>
      <dgm:t>
        <a:bodyPr/>
        <a:lstStyle/>
        <a:p>
          <a:endParaRPr lang="en-US"/>
        </a:p>
      </dgm:t>
    </dgm:pt>
    <dgm:pt modelId="{A268727E-3850-4B95-8CFD-CBFBB028AA25}" type="pres">
      <dgm:prSet presAssocID="{612ADFFC-2A31-4650-AD68-198F85BB6368}" presName="aSpace" presStyleCnt="0"/>
      <dgm:spPr/>
      <dgm:t>
        <a:bodyPr/>
        <a:lstStyle/>
        <a:p>
          <a:endParaRPr lang="en-US"/>
        </a:p>
      </dgm:t>
    </dgm:pt>
    <dgm:pt modelId="{0F77DE0D-C0D1-4805-8D25-3429B765CCA7}" type="pres">
      <dgm:prSet presAssocID="{1AD40A63-9C70-4919-9A3D-E75C90BCEA66}" presName="compNode" presStyleCnt="0"/>
      <dgm:spPr/>
      <dgm:t>
        <a:bodyPr/>
        <a:lstStyle/>
        <a:p>
          <a:endParaRPr lang="en-US"/>
        </a:p>
      </dgm:t>
    </dgm:pt>
    <dgm:pt modelId="{CCC2A611-C074-4D97-AECD-411DD35AA13D}" type="pres">
      <dgm:prSet presAssocID="{1AD40A63-9C70-4919-9A3D-E75C90BCEA66}" presName="aNode" presStyleLbl="bgShp" presStyleIdx="2" presStyleCnt="7"/>
      <dgm:spPr/>
      <dgm:t>
        <a:bodyPr/>
        <a:lstStyle/>
        <a:p>
          <a:endParaRPr lang="en-US"/>
        </a:p>
      </dgm:t>
    </dgm:pt>
    <dgm:pt modelId="{79B185FB-9880-445F-9878-E1063015299B}" type="pres">
      <dgm:prSet presAssocID="{1AD40A63-9C70-4919-9A3D-E75C90BCEA66}" presName="textNode" presStyleLbl="bgShp" presStyleIdx="2" presStyleCnt="7"/>
      <dgm:spPr/>
      <dgm:t>
        <a:bodyPr/>
        <a:lstStyle/>
        <a:p>
          <a:endParaRPr lang="en-US"/>
        </a:p>
      </dgm:t>
    </dgm:pt>
    <dgm:pt modelId="{370F25C0-4CCE-4334-98AE-7740FAB83DBF}" type="pres">
      <dgm:prSet presAssocID="{1AD40A63-9C70-4919-9A3D-E75C90BCEA66}" presName="compChildNode" presStyleCnt="0"/>
      <dgm:spPr/>
      <dgm:t>
        <a:bodyPr/>
        <a:lstStyle/>
        <a:p>
          <a:endParaRPr lang="en-US"/>
        </a:p>
      </dgm:t>
    </dgm:pt>
    <dgm:pt modelId="{8A6A3237-00A7-400E-B59C-20FA82D33D0D}" type="pres">
      <dgm:prSet presAssocID="{1AD40A63-9C70-4919-9A3D-E75C90BCEA66}" presName="theInnerList" presStyleCnt="0"/>
      <dgm:spPr/>
      <dgm:t>
        <a:bodyPr/>
        <a:lstStyle/>
        <a:p>
          <a:endParaRPr lang="en-US"/>
        </a:p>
      </dgm:t>
    </dgm:pt>
    <dgm:pt modelId="{F52CD6D5-E9B7-4053-A5A1-C6598746B9E2}" type="pres">
      <dgm:prSet presAssocID="{C9A63559-EED1-4396-9077-5DCD1F324EEB}" presName="childNode" presStyleLbl="node1" presStyleIdx="10" presStyleCnt="35">
        <dgm:presLayoutVars>
          <dgm:bulletEnabled val="1"/>
        </dgm:presLayoutVars>
      </dgm:prSet>
      <dgm:spPr/>
      <dgm:t>
        <a:bodyPr/>
        <a:lstStyle/>
        <a:p>
          <a:endParaRPr lang="en-US"/>
        </a:p>
      </dgm:t>
    </dgm:pt>
    <dgm:pt modelId="{9A13349D-9A26-4211-A015-5E42D7F68F47}" type="pres">
      <dgm:prSet presAssocID="{C9A63559-EED1-4396-9077-5DCD1F324EEB}" presName="aSpace2" presStyleCnt="0"/>
      <dgm:spPr/>
      <dgm:t>
        <a:bodyPr/>
        <a:lstStyle/>
        <a:p>
          <a:endParaRPr lang="en-US"/>
        </a:p>
      </dgm:t>
    </dgm:pt>
    <dgm:pt modelId="{6B4BC3C3-D2C8-4393-A035-895F8A352E16}" type="pres">
      <dgm:prSet presAssocID="{0C261A50-E5C6-441F-AE09-C1252242B366}" presName="childNode" presStyleLbl="node1" presStyleIdx="11" presStyleCnt="35" custLinFactNeighborX="-357" custLinFactNeighborY="-6603">
        <dgm:presLayoutVars>
          <dgm:bulletEnabled val="1"/>
        </dgm:presLayoutVars>
      </dgm:prSet>
      <dgm:spPr/>
      <dgm:t>
        <a:bodyPr/>
        <a:lstStyle/>
        <a:p>
          <a:endParaRPr lang="en-US"/>
        </a:p>
      </dgm:t>
    </dgm:pt>
    <dgm:pt modelId="{6D9B02C5-20D8-4988-BB12-387F9330BF83}" type="pres">
      <dgm:prSet presAssocID="{0C261A50-E5C6-441F-AE09-C1252242B366}" presName="aSpace2" presStyleCnt="0"/>
      <dgm:spPr/>
      <dgm:t>
        <a:bodyPr/>
        <a:lstStyle/>
        <a:p>
          <a:endParaRPr lang="en-US"/>
        </a:p>
      </dgm:t>
    </dgm:pt>
    <dgm:pt modelId="{B1565DAE-63F1-45B0-AB67-33D646FBF459}" type="pres">
      <dgm:prSet presAssocID="{C2DF8984-2EA1-4434-81E0-B02A997C6266}" presName="childNode" presStyleLbl="node1" presStyleIdx="12" presStyleCnt="35">
        <dgm:presLayoutVars>
          <dgm:bulletEnabled val="1"/>
        </dgm:presLayoutVars>
      </dgm:prSet>
      <dgm:spPr/>
      <dgm:t>
        <a:bodyPr/>
        <a:lstStyle/>
        <a:p>
          <a:endParaRPr lang="en-US"/>
        </a:p>
      </dgm:t>
    </dgm:pt>
    <dgm:pt modelId="{76D28EC4-0787-48D6-9CE2-F53A75893CE8}" type="pres">
      <dgm:prSet presAssocID="{C2DF8984-2EA1-4434-81E0-B02A997C6266}" presName="aSpace2" presStyleCnt="0"/>
      <dgm:spPr/>
      <dgm:t>
        <a:bodyPr/>
        <a:lstStyle/>
        <a:p>
          <a:endParaRPr lang="en-US"/>
        </a:p>
      </dgm:t>
    </dgm:pt>
    <dgm:pt modelId="{3E51F6B6-4B54-4BF3-A0E3-B2D33F607C41}" type="pres">
      <dgm:prSet presAssocID="{60D265FB-0050-4FE4-91F9-68C13B7076CA}" presName="childNode" presStyleLbl="node1" presStyleIdx="13" presStyleCnt="35">
        <dgm:presLayoutVars>
          <dgm:bulletEnabled val="1"/>
        </dgm:presLayoutVars>
      </dgm:prSet>
      <dgm:spPr/>
      <dgm:t>
        <a:bodyPr/>
        <a:lstStyle/>
        <a:p>
          <a:endParaRPr lang="en-US"/>
        </a:p>
      </dgm:t>
    </dgm:pt>
    <dgm:pt modelId="{955AC45F-873A-42C1-AEAC-4EE680A8F4CB}" type="pres">
      <dgm:prSet presAssocID="{60D265FB-0050-4FE4-91F9-68C13B7076CA}" presName="aSpace2" presStyleCnt="0"/>
      <dgm:spPr/>
    </dgm:pt>
    <dgm:pt modelId="{D42C2D9C-0EB8-431B-9D71-EBDE6EE25626}" type="pres">
      <dgm:prSet presAssocID="{65F63C9A-48CC-4DBD-8207-3C11DA55D841}" presName="childNode" presStyleLbl="node1" presStyleIdx="14" presStyleCnt="35">
        <dgm:presLayoutVars>
          <dgm:bulletEnabled val="1"/>
        </dgm:presLayoutVars>
      </dgm:prSet>
      <dgm:spPr/>
      <dgm:t>
        <a:bodyPr/>
        <a:lstStyle/>
        <a:p>
          <a:endParaRPr lang="en-US"/>
        </a:p>
      </dgm:t>
    </dgm:pt>
    <dgm:pt modelId="{CA52F02C-C67D-4645-83F8-430044BD656C}" type="pres">
      <dgm:prSet presAssocID="{1AD40A63-9C70-4919-9A3D-E75C90BCEA66}" presName="aSpace" presStyleCnt="0"/>
      <dgm:spPr/>
      <dgm:t>
        <a:bodyPr/>
        <a:lstStyle/>
        <a:p>
          <a:endParaRPr lang="en-US"/>
        </a:p>
      </dgm:t>
    </dgm:pt>
    <dgm:pt modelId="{C3C29134-479C-44CE-B3AD-EA9FB378B354}" type="pres">
      <dgm:prSet presAssocID="{5FF01486-40C3-46AD-959E-6279B1CEB9D5}" presName="compNode" presStyleCnt="0"/>
      <dgm:spPr/>
      <dgm:t>
        <a:bodyPr/>
        <a:lstStyle/>
        <a:p>
          <a:endParaRPr lang="en-US"/>
        </a:p>
      </dgm:t>
    </dgm:pt>
    <dgm:pt modelId="{0436C0CE-D57A-446E-A4D9-95289AD7C0FD}" type="pres">
      <dgm:prSet presAssocID="{5FF01486-40C3-46AD-959E-6279B1CEB9D5}" presName="aNode" presStyleLbl="bgShp" presStyleIdx="3" presStyleCnt="7"/>
      <dgm:spPr/>
      <dgm:t>
        <a:bodyPr/>
        <a:lstStyle/>
        <a:p>
          <a:endParaRPr lang="en-US"/>
        </a:p>
      </dgm:t>
    </dgm:pt>
    <dgm:pt modelId="{2E2EEBFD-67F9-4243-B96B-1CE0D51FD4AD}" type="pres">
      <dgm:prSet presAssocID="{5FF01486-40C3-46AD-959E-6279B1CEB9D5}" presName="textNode" presStyleLbl="bgShp" presStyleIdx="3" presStyleCnt="7"/>
      <dgm:spPr/>
      <dgm:t>
        <a:bodyPr/>
        <a:lstStyle/>
        <a:p>
          <a:endParaRPr lang="en-US"/>
        </a:p>
      </dgm:t>
    </dgm:pt>
    <dgm:pt modelId="{4213A348-1153-4071-91A5-A09FF187B75E}" type="pres">
      <dgm:prSet presAssocID="{5FF01486-40C3-46AD-959E-6279B1CEB9D5}" presName="compChildNode" presStyleCnt="0"/>
      <dgm:spPr/>
      <dgm:t>
        <a:bodyPr/>
        <a:lstStyle/>
        <a:p>
          <a:endParaRPr lang="en-US"/>
        </a:p>
      </dgm:t>
    </dgm:pt>
    <dgm:pt modelId="{95735823-EC9E-495F-8329-5E188DC2080B}" type="pres">
      <dgm:prSet presAssocID="{5FF01486-40C3-46AD-959E-6279B1CEB9D5}" presName="theInnerList" presStyleCnt="0"/>
      <dgm:spPr/>
      <dgm:t>
        <a:bodyPr/>
        <a:lstStyle/>
        <a:p>
          <a:endParaRPr lang="en-US"/>
        </a:p>
      </dgm:t>
    </dgm:pt>
    <dgm:pt modelId="{4133DA57-A39B-48B4-AC60-4DD64486D9FA}" type="pres">
      <dgm:prSet presAssocID="{BCCB875B-AB44-4726-8733-E595C79865D7}" presName="childNode" presStyleLbl="node1" presStyleIdx="15" presStyleCnt="35">
        <dgm:presLayoutVars>
          <dgm:bulletEnabled val="1"/>
        </dgm:presLayoutVars>
      </dgm:prSet>
      <dgm:spPr/>
      <dgm:t>
        <a:bodyPr/>
        <a:lstStyle/>
        <a:p>
          <a:endParaRPr lang="en-US"/>
        </a:p>
      </dgm:t>
    </dgm:pt>
    <dgm:pt modelId="{F93A4BA3-45F6-4875-A3FE-951EA179B9D1}" type="pres">
      <dgm:prSet presAssocID="{BCCB875B-AB44-4726-8733-E595C79865D7}" presName="aSpace2" presStyleCnt="0"/>
      <dgm:spPr/>
      <dgm:t>
        <a:bodyPr/>
        <a:lstStyle/>
        <a:p>
          <a:endParaRPr lang="en-US"/>
        </a:p>
      </dgm:t>
    </dgm:pt>
    <dgm:pt modelId="{63B8FC11-F6C6-42CF-905A-B565DBB16C30}" type="pres">
      <dgm:prSet presAssocID="{890DA700-9CD3-4454-8396-94D7604B2B58}" presName="childNode" presStyleLbl="node1" presStyleIdx="16" presStyleCnt="35" custLinFactNeighborX="-357" custLinFactNeighborY="-6603">
        <dgm:presLayoutVars>
          <dgm:bulletEnabled val="1"/>
        </dgm:presLayoutVars>
      </dgm:prSet>
      <dgm:spPr/>
      <dgm:t>
        <a:bodyPr/>
        <a:lstStyle/>
        <a:p>
          <a:endParaRPr lang="en-US"/>
        </a:p>
      </dgm:t>
    </dgm:pt>
    <dgm:pt modelId="{11CF2F85-A6AF-41BA-A931-BD917E7827F2}" type="pres">
      <dgm:prSet presAssocID="{890DA700-9CD3-4454-8396-94D7604B2B58}" presName="aSpace2" presStyleCnt="0"/>
      <dgm:spPr/>
      <dgm:t>
        <a:bodyPr/>
        <a:lstStyle/>
        <a:p>
          <a:endParaRPr lang="en-US"/>
        </a:p>
      </dgm:t>
    </dgm:pt>
    <dgm:pt modelId="{4546E5B6-5A93-49ED-AFEE-0A30CDF6F5A1}" type="pres">
      <dgm:prSet presAssocID="{A18462EA-A99A-410F-B4C4-8E85FD8178E7}" presName="childNode" presStyleLbl="node1" presStyleIdx="17" presStyleCnt="35">
        <dgm:presLayoutVars>
          <dgm:bulletEnabled val="1"/>
        </dgm:presLayoutVars>
      </dgm:prSet>
      <dgm:spPr/>
      <dgm:t>
        <a:bodyPr/>
        <a:lstStyle/>
        <a:p>
          <a:endParaRPr lang="en-US"/>
        </a:p>
      </dgm:t>
    </dgm:pt>
    <dgm:pt modelId="{3CCB1E74-A1C6-433B-9A93-18D85A83ED13}" type="pres">
      <dgm:prSet presAssocID="{A18462EA-A99A-410F-B4C4-8E85FD8178E7}" presName="aSpace2" presStyleCnt="0"/>
      <dgm:spPr/>
      <dgm:t>
        <a:bodyPr/>
        <a:lstStyle/>
        <a:p>
          <a:endParaRPr lang="en-US"/>
        </a:p>
      </dgm:t>
    </dgm:pt>
    <dgm:pt modelId="{28F047E2-F05B-4154-816F-820920E78E32}" type="pres">
      <dgm:prSet presAssocID="{5654FE8A-332D-45FA-B672-E3036A4430D3}" presName="childNode" presStyleLbl="node1" presStyleIdx="18" presStyleCnt="35">
        <dgm:presLayoutVars>
          <dgm:bulletEnabled val="1"/>
        </dgm:presLayoutVars>
      </dgm:prSet>
      <dgm:spPr/>
      <dgm:t>
        <a:bodyPr/>
        <a:lstStyle/>
        <a:p>
          <a:endParaRPr lang="en-US"/>
        </a:p>
      </dgm:t>
    </dgm:pt>
    <dgm:pt modelId="{314C0F17-4EA0-4D03-9AFC-AAC48145782D}" type="pres">
      <dgm:prSet presAssocID="{5654FE8A-332D-45FA-B672-E3036A4430D3}" presName="aSpace2" presStyleCnt="0"/>
      <dgm:spPr/>
    </dgm:pt>
    <dgm:pt modelId="{481DDC14-7317-434B-A612-EFF55EB32903}" type="pres">
      <dgm:prSet presAssocID="{0DD851A2-8D8C-4666-9528-52DCD0A19CD1}" presName="childNode" presStyleLbl="node1" presStyleIdx="19" presStyleCnt="35">
        <dgm:presLayoutVars>
          <dgm:bulletEnabled val="1"/>
        </dgm:presLayoutVars>
      </dgm:prSet>
      <dgm:spPr/>
      <dgm:t>
        <a:bodyPr/>
        <a:lstStyle/>
        <a:p>
          <a:endParaRPr lang="en-US"/>
        </a:p>
      </dgm:t>
    </dgm:pt>
    <dgm:pt modelId="{43698458-31E3-4BF4-8844-FEABE368090A}" type="pres">
      <dgm:prSet presAssocID="{5FF01486-40C3-46AD-959E-6279B1CEB9D5}" presName="aSpace" presStyleCnt="0"/>
      <dgm:spPr/>
      <dgm:t>
        <a:bodyPr/>
        <a:lstStyle/>
        <a:p>
          <a:endParaRPr lang="en-US"/>
        </a:p>
      </dgm:t>
    </dgm:pt>
    <dgm:pt modelId="{F5C09538-6844-4ADA-87B5-4FAB963739B5}" type="pres">
      <dgm:prSet presAssocID="{2F31E943-6EA7-4C07-8D6A-5E1EEDEC8F54}" presName="compNode" presStyleCnt="0"/>
      <dgm:spPr/>
      <dgm:t>
        <a:bodyPr/>
        <a:lstStyle/>
        <a:p>
          <a:endParaRPr lang="en-US"/>
        </a:p>
      </dgm:t>
    </dgm:pt>
    <dgm:pt modelId="{559A0C9B-D4DD-49CB-86EC-F2CE535C00B9}" type="pres">
      <dgm:prSet presAssocID="{2F31E943-6EA7-4C07-8D6A-5E1EEDEC8F54}" presName="aNode" presStyleLbl="bgShp" presStyleIdx="4" presStyleCnt="7"/>
      <dgm:spPr/>
      <dgm:t>
        <a:bodyPr/>
        <a:lstStyle/>
        <a:p>
          <a:endParaRPr lang="en-US"/>
        </a:p>
      </dgm:t>
    </dgm:pt>
    <dgm:pt modelId="{1BCD6A6F-C794-448B-A20B-4C37E3A3C6E9}" type="pres">
      <dgm:prSet presAssocID="{2F31E943-6EA7-4C07-8D6A-5E1EEDEC8F54}" presName="textNode" presStyleLbl="bgShp" presStyleIdx="4" presStyleCnt="7"/>
      <dgm:spPr/>
      <dgm:t>
        <a:bodyPr/>
        <a:lstStyle/>
        <a:p>
          <a:endParaRPr lang="en-US"/>
        </a:p>
      </dgm:t>
    </dgm:pt>
    <dgm:pt modelId="{FD5C1A77-E8BA-47A8-B4A5-C2E23B208D48}" type="pres">
      <dgm:prSet presAssocID="{2F31E943-6EA7-4C07-8D6A-5E1EEDEC8F54}" presName="compChildNode" presStyleCnt="0"/>
      <dgm:spPr/>
      <dgm:t>
        <a:bodyPr/>
        <a:lstStyle/>
        <a:p>
          <a:endParaRPr lang="en-US"/>
        </a:p>
      </dgm:t>
    </dgm:pt>
    <dgm:pt modelId="{907CD53F-1CBE-4ABC-B669-6EBB42A90B4F}" type="pres">
      <dgm:prSet presAssocID="{2F31E943-6EA7-4C07-8D6A-5E1EEDEC8F54}" presName="theInnerList" presStyleCnt="0"/>
      <dgm:spPr/>
      <dgm:t>
        <a:bodyPr/>
        <a:lstStyle/>
        <a:p>
          <a:endParaRPr lang="en-US"/>
        </a:p>
      </dgm:t>
    </dgm:pt>
    <dgm:pt modelId="{73B8DCD1-8162-4D34-8B91-9FB8610C323B}" type="pres">
      <dgm:prSet presAssocID="{12188A59-0459-46D9-9578-A48C6CEC0731}" presName="childNode" presStyleLbl="node1" presStyleIdx="20" presStyleCnt="35" custLinFactNeighborX="-357" custLinFactNeighborY="-6603">
        <dgm:presLayoutVars>
          <dgm:bulletEnabled val="1"/>
        </dgm:presLayoutVars>
      </dgm:prSet>
      <dgm:spPr/>
      <dgm:t>
        <a:bodyPr/>
        <a:lstStyle/>
        <a:p>
          <a:endParaRPr lang="en-US"/>
        </a:p>
      </dgm:t>
    </dgm:pt>
    <dgm:pt modelId="{FB4D6F81-A6D6-414A-BAA2-D345599375FA}" type="pres">
      <dgm:prSet presAssocID="{12188A59-0459-46D9-9578-A48C6CEC0731}" presName="aSpace2" presStyleCnt="0"/>
      <dgm:spPr/>
      <dgm:t>
        <a:bodyPr/>
        <a:lstStyle/>
        <a:p>
          <a:endParaRPr lang="en-US"/>
        </a:p>
      </dgm:t>
    </dgm:pt>
    <dgm:pt modelId="{C1BD2E37-4936-4794-9BB0-D41BAE7D0682}" type="pres">
      <dgm:prSet presAssocID="{7213A045-A86B-42FD-BCA2-81F7DDE991EC}" presName="childNode" presStyleLbl="node1" presStyleIdx="21" presStyleCnt="35" custLinFactNeighborX="-357" custLinFactNeighborY="-6603">
        <dgm:presLayoutVars>
          <dgm:bulletEnabled val="1"/>
        </dgm:presLayoutVars>
      </dgm:prSet>
      <dgm:spPr/>
      <dgm:t>
        <a:bodyPr/>
        <a:lstStyle/>
        <a:p>
          <a:endParaRPr lang="en-US"/>
        </a:p>
      </dgm:t>
    </dgm:pt>
    <dgm:pt modelId="{BC42BF09-ABD7-4C9C-BA91-3D7CC8254938}" type="pres">
      <dgm:prSet presAssocID="{7213A045-A86B-42FD-BCA2-81F7DDE991EC}" presName="aSpace2" presStyleCnt="0"/>
      <dgm:spPr/>
      <dgm:t>
        <a:bodyPr/>
        <a:lstStyle/>
        <a:p>
          <a:endParaRPr lang="en-US"/>
        </a:p>
      </dgm:t>
    </dgm:pt>
    <dgm:pt modelId="{FB480AFE-0FFE-4BF4-97D5-173AD75F8A78}" type="pres">
      <dgm:prSet presAssocID="{4781808C-1436-4534-847B-A2A2D006CA9A}" presName="childNode" presStyleLbl="node1" presStyleIdx="22" presStyleCnt="35">
        <dgm:presLayoutVars>
          <dgm:bulletEnabled val="1"/>
        </dgm:presLayoutVars>
      </dgm:prSet>
      <dgm:spPr/>
      <dgm:t>
        <a:bodyPr/>
        <a:lstStyle/>
        <a:p>
          <a:endParaRPr lang="en-US"/>
        </a:p>
      </dgm:t>
    </dgm:pt>
    <dgm:pt modelId="{31A6B62A-3455-4A16-A849-2DDBDAC3D049}" type="pres">
      <dgm:prSet presAssocID="{4781808C-1436-4534-847B-A2A2D006CA9A}" presName="aSpace2" presStyleCnt="0"/>
      <dgm:spPr/>
      <dgm:t>
        <a:bodyPr/>
        <a:lstStyle/>
        <a:p>
          <a:endParaRPr lang="en-US"/>
        </a:p>
      </dgm:t>
    </dgm:pt>
    <dgm:pt modelId="{5C2E8401-AC89-442E-944E-6C485FB0363E}" type="pres">
      <dgm:prSet presAssocID="{BB3F6003-2534-4A07-A95E-B565D4093D27}" presName="childNode" presStyleLbl="node1" presStyleIdx="23" presStyleCnt="35">
        <dgm:presLayoutVars>
          <dgm:bulletEnabled val="1"/>
        </dgm:presLayoutVars>
      </dgm:prSet>
      <dgm:spPr/>
      <dgm:t>
        <a:bodyPr/>
        <a:lstStyle/>
        <a:p>
          <a:endParaRPr lang="en-US"/>
        </a:p>
      </dgm:t>
    </dgm:pt>
    <dgm:pt modelId="{6D5E8B8C-14A5-41F5-B9E7-45F2260F07CB}" type="pres">
      <dgm:prSet presAssocID="{BB3F6003-2534-4A07-A95E-B565D4093D27}" presName="aSpace2" presStyleCnt="0"/>
      <dgm:spPr/>
    </dgm:pt>
    <dgm:pt modelId="{0B237854-0496-4F6C-8DFF-2481AE39E5C2}" type="pres">
      <dgm:prSet presAssocID="{DE3C5EA9-9EBE-4DC1-B1FD-91FE26054AE8}" presName="childNode" presStyleLbl="node1" presStyleIdx="24" presStyleCnt="35">
        <dgm:presLayoutVars>
          <dgm:bulletEnabled val="1"/>
        </dgm:presLayoutVars>
      </dgm:prSet>
      <dgm:spPr/>
      <dgm:t>
        <a:bodyPr/>
        <a:lstStyle/>
        <a:p>
          <a:endParaRPr lang="en-US"/>
        </a:p>
      </dgm:t>
    </dgm:pt>
    <dgm:pt modelId="{5CD60500-7551-4075-9184-F263746C28F4}" type="pres">
      <dgm:prSet presAssocID="{2F31E943-6EA7-4C07-8D6A-5E1EEDEC8F54}" presName="aSpace" presStyleCnt="0"/>
      <dgm:spPr/>
      <dgm:t>
        <a:bodyPr/>
        <a:lstStyle/>
        <a:p>
          <a:endParaRPr lang="en-US"/>
        </a:p>
      </dgm:t>
    </dgm:pt>
    <dgm:pt modelId="{C3FB0B1B-DAB0-427A-8090-0F36FE271CEC}" type="pres">
      <dgm:prSet presAssocID="{A87A4947-1178-425C-B749-B0F1F9D7D466}" presName="compNode" presStyleCnt="0"/>
      <dgm:spPr/>
      <dgm:t>
        <a:bodyPr/>
        <a:lstStyle/>
        <a:p>
          <a:endParaRPr lang="en-US"/>
        </a:p>
      </dgm:t>
    </dgm:pt>
    <dgm:pt modelId="{98C36260-B8B8-47C1-B188-9F34956893F9}" type="pres">
      <dgm:prSet presAssocID="{A87A4947-1178-425C-B749-B0F1F9D7D466}" presName="aNode" presStyleLbl="bgShp" presStyleIdx="5" presStyleCnt="7"/>
      <dgm:spPr/>
      <dgm:t>
        <a:bodyPr/>
        <a:lstStyle/>
        <a:p>
          <a:endParaRPr lang="en-US"/>
        </a:p>
      </dgm:t>
    </dgm:pt>
    <dgm:pt modelId="{60ED9DD6-E90B-4F01-BAFA-108027AEA097}" type="pres">
      <dgm:prSet presAssocID="{A87A4947-1178-425C-B749-B0F1F9D7D466}" presName="textNode" presStyleLbl="bgShp" presStyleIdx="5" presStyleCnt="7"/>
      <dgm:spPr/>
      <dgm:t>
        <a:bodyPr/>
        <a:lstStyle/>
        <a:p>
          <a:endParaRPr lang="en-US"/>
        </a:p>
      </dgm:t>
    </dgm:pt>
    <dgm:pt modelId="{6F8E08D6-DA97-41B0-BA0A-B2015CA37988}" type="pres">
      <dgm:prSet presAssocID="{A87A4947-1178-425C-B749-B0F1F9D7D466}" presName="compChildNode" presStyleCnt="0"/>
      <dgm:spPr/>
      <dgm:t>
        <a:bodyPr/>
        <a:lstStyle/>
        <a:p>
          <a:endParaRPr lang="en-US"/>
        </a:p>
      </dgm:t>
    </dgm:pt>
    <dgm:pt modelId="{B96CB756-1ADC-402F-B2AB-FE99620B6116}" type="pres">
      <dgm:prSet presAssocID="{A87A4947-1178-425C-B749-B0F1F9D7D466}" presName="theInnerList" presStyleCnt="0"/>
      <dgm:spPr/>
      <dgm:t>
        <a:bodyPr/>
        <a:lstStyle/>
        <a:p>
          <a:endParaRPr lang="en-US"/>
        </a:p>
      </dgm:t>
    </dgm:pt>
    <dgm:pt modelId="{DFF0F72D-5395-4E20-8D65-ABF2323724FB}" type="pres">
      <dgm:prSet presAssocID="{33B87CDB-0C71-4A88-997A-62D3B7C79F22}" presName="childNode" presStyleLbl="node1" presStyleIdx="25" presStyleCnt="35">
        <dgm:presLayoutVars>
          <dgm:bulletEnabled val="1"/>
        </dgm:presLayoutVars>
      </dgm:prSet>
      <dgm:spPr/>
      <dgm:t>
        <a:bodyPr/>
        <a:lstStyle/>
        <a:p>
          <a:endParaRPr lang="en-US"/>
        </a:p>
      </dgm:t>
    </dgm:pt>
    <dgm:pt modelId="{8DD7C460-4834-42F0-A95E-2BA1C8B6DE89}" type="pres">
      <dgm:prSet presAssocID="{33B87CDB-0C71-4A88-997A-62D3B7C79F22}" presName="aSpace2" presStyleCnt="0"/>
      <dgm:spPr/>
      <dgm:t>
        <a:bodyPr/>
        <a:lstStyle/>
        <a:p>
          <a:endParaRPr lang="en-US"/>
        </a:p>
      </dgm:t>
    </dgm:pt>
    <dgm:pt modelId="{3FDC9076-D845-4502-8261-9E425BB53760}" type="pres">
      <dgm:prSet presAssocID="{FFA9D47E-DDC2-4CC3-87EC-06002936F002}" presName="childNode" presStyleLbl="node1" presStyleIdx="26" presStyleCnt="35" custLinFactNeighborX="-357" custLinFactNeighborY="-6603">
        <dgm:presLayoutVars>
          <dgm:bulletEnabled val="1"/>
        </dgm:presLayoutVars>
      </dgm:prSet>
      <dgm:spPr/>
      <dgm:t>
        <a:bodyPr/>
        <a:lstStyle/>
        <a:p>
          <a:endParaRPr lang="en-US"/>
        </a:p>
      </dgm:t>
    </dgm:pt>
    <dgm:pt modelId="{9C1F6E2C-6C30-4339-8D45-9E4F07BD42E4}" type="pres">
      <dgm:prSet presAssocID="{FFA9D47E-DDC2-4CC3-87EC-06002936F002}" presName="aSpace2" presStyleCnt="0"/>
      <dgm:spPr/>
      <dgm:t>
        <a:bodyPr/>
        <a:lstStyle/>
        <a:p>
          <a:endParaRPr lang="en-US"/>
        </a:p>
      </dgm:t>
    </dgm:pt>
    <dgm:pt modelId="{E98468F6-85A1-43BE-9A50-D020946E27D9}" type="pres">
      <dgm:prSet presAssocID="{54B4F0A5-904F-45FB-BC0F-83E294D2D551}" presName="childNode" presStyleLbl="node1" presStyleIdx="27" presStyleCnt="35" custLinFactNeighborX="-357" custLinFactNeighborY="-6603">
        <dgm:presLayoutVars>
          <dgm:bulletEnabled val="1"/>
        </dgm:presLayoutVars>
      </dgm:prSet>
      <dgm:spPr/>
      <dgm:t>
        <a:bodyPr/>
        <a:lstStyle/>
        <a:p>
          <a:endParaRPr lang="en-US"/>
        </a:p>
      </dgm:t>
    </dgm:pt>
    <dgm:pt modelId="{1DE9B71A-65F4-4F65-A71A-2A66E46FE5C2}" type="pres">
      <dgm:prSet presAssocID="{54B4F0A5-904F-45FB-BC0F-83E294D2D551}" presName="aSpace2" presStyleCnt="0"/>
      <dgm:spPr/>
      <dgm:t>
        <a:bodyPr/>
        <a:lstStyle/>
        <a:p>
          <a:endParaRPr lang="en-US"/>
        </a:p>
      </dgm:t>
    </dgm:pt>
    <dgm:pt modelId="{6AF188D4-AD27-4508-B2AB-C66659186F0A}" type="pres">
      <dgm:prSet presAssocID="{BE1EBF9A-B8A0-4BC3-A860-D3F059EFB8E4}" presName="childNode" presStyleLbl="node1" presStyleIdx="28" presStyleCnt="35">
        <dgm:presLayoutVars>
          <dgm:bulletEnabled val="1"/>
        </dgm:presLayoutVars>
      </dgm:prSet>
      <dgm:spPr/>
      <dgm:t>
        <a:bodyPr/>
        <a:lstStyle/>
        <a:p>
          <a:endParaRPr lang="es-ES"/>
        </a:p>
      </dgm:t>
    </dgm:pt>
    <dgm:pt modelId="{B87D4F1F-9966-4CFB-BA11-D82B1F46B3B9}" type="pres">
      <dgm:prSet presAssocID="{BE1EBF9A-B8A0-4BC3-A860-D3F059EFB8E4}" presName="aSpace2" presStyleCnt="0"/>
      <dgm:spPr/>
    </dgm:pt>
    <dgm:pt modelId="{633EED39-8E4A-423F-B902-17007487DA0A}" type="pres">
      <dgm:prSet presAssocID="{C6CA3144-0589-43B9-AB43-86EAB93BF673}" presName="childNode" presStyleLbl="node1" presStyleIdx="29" presStyleCnt="35" custLinFactNeighborX="-357" custLinFactNeighborY="-6603">
        <dgm:presLayoutVars>
          <dgm:bulletEnabled val="1"/>
        </dgm:presLayoutVars>
      </dgm:prSet>
      <dgm:spPr/>
      <dgm:t>
        <a:bodyPr/>
        <a:lstStyle/>
        <a:p>
          <a:endParaRPr lang="en-US"/>
        </a:p>
      </dgm:t>
    </dgm:pt>
    <dgm:pt modelId="{67D7D012-2CC0-4C13-8CA5-8F45F2B6960D}" type="pres">
      <dgm:prSet presAssocID="{A87A4947-1178-425C-B749-B0F1F9D7D466}" presName="aSpace" presStyleCnt="0"/>
      <dgm:spPr/>
      <dgm:t>
        <a:bodyPr/>
        <a:lstStyle/>
        <a:p>
          <a:endParaRPr lang="en-US"/>
        </a:p>
      </dgm:t>
    </dgm:pt>
    <dgm:pt modelId="{144F27FD-8F86-4F29-B734-3BCC055372E5}" type="pres">
      <dgm:prSet presAssocID="{9CE684FE-B7E8-4EEF-9418-12F45187F6D8}" presName="compNode" presStyleCnt="0"/>
      <dgm:spPr/>
      <dgm:t>
        <a:bodyPr/>
        <a:lstStyle/>
        <a:p>
          <a:endParaRPr lang="en-US"/>
        </a:p>
      </dgm:t>
    </dgm:pt>
    <dgm:pt modelId="{6884E37D-6FEF-493F-B848-F6BE45948EB2}" type="pres">
      <dgm:prSet presAssocID="{9CE684FE-B7E8-4EEF-9418-12F45187F6D8}" presName="aNode" presStyleLbl="bgShp" presStyleIdx="6" presStyleCnt="7"/>
      <dgm:spPr/>
      <dgm:t>
        <a:bodyPr/>
        <a:lstStyle/>
        <a:p>
          <a:endParaRPr lang="en-US"/>
        </a:p>
      </dgm:t>
    </dgm:pt>
    <dgm:pt modelId="{1F203834-3240-4BCC-9655-0506BA142227}" type="pres">
      <dgm:prSet presAssocID="{9CE684FE-B7E8-4EEF-9418-12F45187F6D8}" presName="textNode" presStyleLbl="bgShp" presStyleIdx="6" presStyleCnt="7"/>
      <dgm:spPr/>
      <dgm:t>
        <a:bodyPr/>
        <a:lstStyle/>
        <a:p>
          <a:endParaRPr lang="en-US"/>
        </a:p>
      </dgm:t>
    </dgm:pt>
    <dgm:pt modelId="{D4DC1C74-F494-494D-A546-47C82D62018E}" type="pres">
      <dgm:prSet presAssocID="{9CE684FE-B7E8-4EEF-9418-12F45187F6D8}" presName="compChildNode" presStyleCnt="0"/>
      <dgm:spPr/>
      <dgm:t>
        <a:bodyPr/>
        <a:lstStyle/>
        <a:p>
          <a:endParaRPr lang="en-US"/>
        </a:p>
      </dgm:t>
    </dgm:pt>
    <dgm:pt modelId="{4D0240C2-63CF-44B3-AD76-83030B874C83}" type="pres">
      <dgm:prSet presAssocID="{9CE684FE-B7E8-4EEF-9418-12F45187F6D8}" presName="theInnerList" presStyleCnt="0"/>
      <dgm:spPr/>
      <dgm:t>
        <a:bodyPr/>
        <a:lstStyle/>
        <a:p>
          <a:endParaRPr lang="en-US"/>
        </a:p>
      </dgm:t>
    </dgm:pt>
    <dgm:pt modelId="{EFE8D636-B8DE-4AAD-8DE4-2D783E6476F4}" type="pres">
      <dgm:prSet presAssocID="{D8B9FEF2-79A2-4ED4-9551-EBCE826083CE}" presName="childNode" presStyleLbl="node1" presStyleIdx="30" presStyleCnt="35">
        <dgm:presLayoutVars>
          <dgm:bulletEnabled val="1"/>
        </dgm:presLayoutVars>
      </dgm:prSet>
      <dgm:spPr/>
      <dgm:t>
        <a:bodyPr/>
        <a:lstStyle/>
        <a:p>
          <a:endParaRPr lang="en-US"/>
        </a:p>
      </dgm:t>
    </dgm:pt>
    <dgm:pt modelId="{C9C5FE0F-82E5-4192-A3E5-F6C617E90EAD}" type="pres">
      <dgm:prSet presAssocID="{D8B9FEF2-79A2-4ED4-9551-EBCE826083CE}" presName="aSpace2" presStyleCnt="0"/>
      <dgm:spPr/>
      <dgm:t>
        <a:bodyPr/>
        <a:lstStyle/>
        <a:p>
          <a:endParaRPr lang="en-US"/>
        </a:p>
      </dgm:t>
    </dgm:pt>
    <dgm:pt modelId="{32B3002D-6D62-43D5-8678-3FB0E5DAFAC9}" type="pres">
      <dgm:prSet presAssocID="{C5A30B2F-E5A9-47F2-A99E-6C88AF502C20}" presName="childNode" presStyleLbl="node1" presStyleIdx="31" presStyleCnt="35" custLinFactNeighborX="-357" custLinFactNeighborY="-6603">
        <dgm:presLayoutVars>
          <dgm:bulletEnabled val="1"/>
        </dgm:presLayoutVars>
      </dgm:prSet>
      <dgm:spPr/>
      <dgm:t>
        <a:bodyPr/>
        <a:lstStyle/>
        <a:p>
          <a:endParaRPr lang="en-US"/>
        </a:p>
      </dgm:t>
    </dgm:pt>
    <dgm:pt modelId="{01F13160-8E7D-4284-B712-B651E69614BF}" type="pres">
      <dgm:prSet presAssocID="{C5A30B2F-E5A9-47F2-A99E-6C88AF502C20}" presName="aSpace2" presStyleCnt="0"/>
      <dgm:spPr/>
      <dgm:t>
        <a:bodyPr/>
        <a:lstStyle/>
        <a:p>
          <a:endParaRPr lang="en-US"/>
        </a:p>
      </dgm:t>
    </dgm:pt>
    <dgm:pt modelId="{B361800A-15C9-4E43-A739-C337B165B57E}" type="pres">
      <dgm:prSet presAssocID="{E26AFF1D-C98B-4F42-8BCB-0895FD0AF124}" presName="childNode" presStyleLbl="node1" presStyleIdx="32" presStyleCnt="35" custLinFactNeighborX="-357" custLinFactNeighborY="-6603">
        <dgm:presLayoutVars>
          <dgm:bulletEnabled val="1"/>
        </dgm:presLayoutVars>
      </dgm:prSet>
      <dgm:spPr/>
      <dgm:t>
        <a:bodyPr/>
        <a:lstStyle/>
        <a:p>
          <a:endParaRPr lang="en-US"/>
        </a:p>
      </dgm:t>
    </dgm:pt>
    <dgm:pt modelId="{CFB0C511-8005-4E4B-97D7-E8CF5F69CC85}" type="pres">
      <dgm:prSet presAssocID="{E26AFF1D-C98B-4F42-8BCB-0895FD0AF124}" presName="aSpace2" presStyleCnt="0"/>
      <dgm:spPr/>
      <dgm:t>
        <a:bodyPr/>
        <a:lstStyle/>
        <a:p>
          <a:endParaRPr lang="en-US"/>
        </a:p>
      </dgm:t>
    </dgm:pt>
    <dgm:pt modelId="{0B1F864A-5EB1-41FF-9065-95BEEE19E6D9}" type="pres">
      <dgm:prSet presAssocID="{0254CB52-808B-420B-9C63-4A8CEC5E5380}" presName="childNode" presStyleLbl="node1" presStyleIdx="33" presStyleCnt="35">
        <dgm:presLayoutVars>
          <dgm:bulletEnabled val="1"/>
        </dgm:presLayoutVars>
      </dgm:prSet>
      <dgm:spPr/>
      <dgm:t>
        <a:bodyPr/>
        <a:lstStyle/>
        <a:p>
          <a:endParaRPr lang="es-ES"/>
        </a:p>
      </dgm:t>
    </dgm:pt>
    <dgm:pt modelId="{C99FAA3F-5C21-4727-9012-18230ADDF072}" type="pres">
      <dgm:prSet presAssocID="{0254CB52-808B-420B-9C63-4A8CEC5E5380}" presName="aSpace2" presStyleCnt="0"/>
      <dgm:spPr/>
    </dgm:pt>
    <dgm:pt modelId="{2AD36288-826F-4CF8-A57C-65E220FD16C7}" type="pres">
      <dgm:prSet presAssocID="{E5DD6E00-64B8-4B48-825A-9138EF665673}" presName="childNode" presStyleLbl="node1" presStyleIdx="34" presStyleCnt="35" custLinFactNeighborX="-357" custLinFactNeighborY="-6603">
        <dgm:presLayoutVars>
          <dgm:bulletEnabled val="1"/>
        </dgm:presLayoutVars>
      </dgm:prSet>
      <dgm:spPr/>
      <dgm:t>
        <a:bodyPr/>
        <a:lstStyle/>
        <a:p>
          <a:endParaRPr lang="en-US"/>
        </a:p>
      </dgm:t>
    </dgm:pt>
  </dgm:ptLst>
  <dgm:cxnLst>
    <dgm:cxn modelId="{582AFEDB-9892-459F-873D-6961B3C11510}" srcId="{9CE684FE-B7E8-4EEF-9418-12F45187F6D8}" destId="{D8B9FEF2-79A2-4ED4-9551-EBCE826083CE}" srcOrd="0" destOrd="0" parTransId="{7C15CB4D-6266-472F-875A-13D66280ADE1}" sibTransId="{45EAFEE7-290C-4E9B-B72A-12E2A451404F}"/>
    <dgm:cxn modelId="{D98E823B-7666-4A92-87AE-11CEBCC6654E}" type="presOf" srcId="{9D154DA2-82CC-479D-8350-D48BF6202E86}" destId="{1DC1D9C2-E3BB-4670-A757-940B9618B523}" srcOrd="0" destOrd="0" presId="urn:microsoft.com/office/officeart/2005/8/layout/lProcess2"/>
    <dgm:cxn modelId="{B3E1353C-FB46-44C2-B61C-89B0BA5AB139}" srcId="{1AD40A63-9C70-4919-9A3D-E75C90BCEA66}" destId="{C2DF8984-2EA1-4434-81E0-B02A997C6266}" srcOrd="2" destOrd="0" parTransId="{922D42DF-EA58-46D4-8611-939D4A1FC83A}" sibTransId="{D2D646A5-4586-467F-BF0B-C184B68E0D37}"/>
    <dgm:cxn modelId="{B039799C-5FEB-4A68-AC65-94E15D7FE499}" srcId="{9CE684FE-B7E8-4EEF-9418-12F45187F6D8}" destId="{0254CB52-808B-420B-9C63-4A8CEC5E5380}" srcOrd="3" destOrd="0" parTransId="{EAD72DD3-4E29-4C99-869F-012E9BF6D53C}" sibTransId="{DABDA735-4662-4500-A7C4-0385C9FB859D}"/>
    <dgm:cxn modelId="{EC44773C-042A-43B6-936B-93CCEA952D28}" type="presOf" srcId="{2F31E943-6EA7-4C07-8D6A-5E1EEDEC8F54}" destId="{1BCD6A6F-C794-448B-A20B-4C37E3A3C6E9}" srcOrd="1" destOrd="0" presId="urn:microsoft.com/office/officeart/2005/8/layout/lProcess2"/>
    <dgm:cxn modelId="{40C41252-660E-4A77-B228-DDBD155EB58E}" type="presOf" srcId="{6F09E441-2CF2-4242-83F3-BCDE646C1680}" destId="{1ADEC168-75D1-4D8C-8907-A128FD3FF357}" srcOrd="1" destOrd="0" presId="urn:microsoft.com/office/officeart/2005/8/layout/lProcess2"/>
    <dgm:cxn modelId="{4167197B-860A-4A91-ACC1-02124CB21511}" srcId="{9CE684FE-B7E8-4EEF-9418-12F45187F6D8}" destId="{C5A30B2F-E5A9-47F2-A99E-6C88AF502C20}" srcOrd="1" destOrd="0" parTransId="{E2FA474C-DF47-4893-AB4D-D158CD932FE5}" sibTransId="{4C9DAC28-B648-4105-B1DD-DD2BDF5245C3}"/>
    <dgm:cxn modelId="{6336FE4C-3E07-490D-93B0-8DF9CE38B92D}" srcId="{2F31E943-6EA7-4C07-8D6A-5E1EEDEC8F54}" destId="{12188A59-0459-46D9-9578-A48C6CEC0731}" srcOrd="0" destOrd="0" parTransId="{A8EB863B-A4BF-49AC-B483-67B31B30E4CA}" sibTransId="{96E36345-0206-41DD-B507-6828F3862A2F}"/>
    <dgm:cxn modelId="{D24A4930-70C6-4A49-BCC9-01F2691F5234}" srcId="{5FF01486-40C3-46AD-959E-6279B1CEB9D5}" destId="{0DD851A2-8D8C-4666-9528-52DCD0A19CD1}" srcOrd="4" destOrd="0" parTransId="{82696E59-E638-446C-9FA4-5A7DA316B297}" sibTransId="{C3951EDC-FCA5-4E3F-A9A2-1F089B18E770}"/>
    <dgm:cxn modelId="{DB79E43A-4379-4EE2-85AE-EA50273A4288}" srcId="{5FF01486-40C3-46AD-959E-6279B1CEB9D5}" destId="{BCCB875B-AB44-4726-8733-E595C79865D7}" srcOrd="0" destOrd="0" parTransId="{F4DB6E40-A4D5-46DA-8B65-502C421B5F16}" sibTransId="{3BB39DA9-7EDF-49B5-A236-299DDA307CC9}"/>
    <dgm:cxn modelId="{5AFA618E-EC66-433D-8ADE-03BF094DB4A8}" type="presOf" srcId="{C5516671-59D2-4B42-A616-722896B28A17}" destId="{CFF4DA15-F634-4B6C-89B3-90B8AD0EF83D}" srcOrd="0" destOrd="0" presId="urn:microsoft.com/office/officeart/2005/8/layout/lProcess2"/>
    <dgm:cxn modelId="{DFA12B4C-26D9-4767-BC05-437F8CA00F21}" srcId="{A87A4947-1178-425C-B749-B0F1F9D7D466}" destId="{BE1EBF9A-B8A0-4BC3-A860-D3F059EFB8E4}" srcOrd="3" destOrd="0" parTransId="{DD4BF43A-E294-49B3-B1C9-3BA9750F4BE1}" sibTransId="{2F945859-0791-4A0C-811E-5ACAD2798B5F}"/>
    <dgm:cxn modelId="{2B084D5E-1D5E-44CC-838D-7817318B5974}" type="presOf" srcId="{C2DF8984-2EA1-4434-81E0-B02A997C6266}" destId="{B1565DAE-63F1-45B0-AB67-33D646FBF459}" srcOrd="0" destOrd="0" presId="urn:microsoft.com/office/officeart/2005/8/layout/lProcess2"/>
    <dgm:cxn modelId="{2F1CDFBC-3781-494E-97E2-40ECF966347C}" srcId="{1AD40A63-9C70-4919-9A3D-E75C90BCEA66}" destId="{C9A63559-EED1-4396-9077-5DCD1F324EEB}" srcOrd="0" destOrd="0" parTransId="{EFC56712-0832-4024-9E17-3CEF28BA5FB6}" sibTransId="{66FA4D9D-80A8-45F9-9069-C5842263D0DD}"/>
    <dgm:cxn modelId="{D79CE3E9-6A8D-40C4-B436-284DE13D9BAD}" type="presOf" srcId="{12188A59-0459-46D9-9578-A48C6CEC0731}" destId="{73B8DCD1-8162-4D34-8B91-9FB8610C323B}" srcOrd="0" destOrd="0" presId="urn:microsoft.com/office/officeart/2005/8/layout/lProcess2"/>
    <dgm:cxn modelId="{EFBB454C-77F5-475D-A3A4-9A6E34F88D07}" type="presOf" srcId="{C9A63559-EED1-4396-9077-5DCD1F324EEB}" destId="{F52CD6D5-E9B7-4053-A5A1-C6598746B9E2}" srcOrd="0" destOrd="0" presId="urn:microsoft.com/office/officeart/2005/8/layout/lProcess2"/>
    <dgm:cxn modelId="{6BCF7CAB-A5C8-4E1E-8C49-CAF0BE6253DE}" srcId="{2F31E943-6EA7-4C07-8D6A-5E1EEDEC8F54}" destId="{DE3C5EA9-9EBE-4DC1-B1FD-91FE26054AE8}" srcOrd="4" destOrd="0" parTransId="{4D182DD0-FE18-4C66-A837-85F5BFD53970}" sibTransId="{FB373785-8E55-411B-BE13-44FF10F2E363}"/>
    <dgm:cxn modelId="{1000D8F7-6C01-4C2C-87BC-89C3FF15AFEB}" type="presOf" srcId="{1AD40A63-9C70-4919-9A3D-E75C90BCEA66}" destId="{CCC2A611-C074-4D97-AECD-411DD35AA13D}" srcOrd="0" destOrd="0" presId="urn:microsoft.com/office/officeart/2005/8/layout/lProcess2"/>
    <dgm:cxn modelId="{341C43B1-2D5C-4C5E-B4C9-5C78E34859BA}" srcId="{A87A4947-1178-425C-B749-B0F1F9D7D466}" destId="{FFA9D47E-DDC2-4CC3-87EC-06002936F002}" srcOrd="1" destOrd="0" parTransId="{5D4F23F1-E170-4837-9045-0B49F5A2E778}" sibTransId="{C3D65249-7C6D-4791-BF56-8F2F0A725521}"/>
    <dgm:cxn modelId="{BB63D64D-CD77-4F1E-BB6B-F3A0923AE22D}" type="presOf" srcId="{DE3C5EA9-9EBE-4DC1-B1FD-91FE26054AE8}" destId="{0B237854-0496-4F6C-8DFF-2481AE39E5C2}" srcOrd="0" destOrd="0" presId="urn:microsoft.com/office/officeart/2005/8/layout/lProcess2"/>
    <dgm:cxn modelId="{3C6905EA-5947-49A3-989E-84CD8A512764}" type="presOf" srcId="{A18462EA-A99A-410F-B4C4-8E85FD8178E7}" destId="{4546E5B6-5A93-49ED-AFEE-0A30CDF6F5A1}" srcOrd="0" destOrd="0" presId="urn:microsoft.com/office/officeart/2005/8/layout/lProcess2"/>
    <dgm:cxn modelId="{4413BB8E-712F-4676-8677-D5D24EDB8DD5}" srcId="{2F31E943-6EA7-4C07-8D6A-5E1EEDEC8F54}" destId="{4781808C-1436-4534-847B-A2A2D006CA9A}" srcOrd="2" destOrd="0" parTransId="{BC422378-F510-481C-AA21-D7BB6B9C4CF6}" sibTransId="{DDF322A5-CC1B-4447-9DEB-D8A25884216F}"/>
    <dgm:cxn modelId="{A3D388DF-DFFE-4BE6-9A5B-65394D69B15B}" srcId="{6F09E441-2CF2-4242-83F3-BCDE646C1680}" destId="{35898408-B543-40B6-8C00-4C2D3C23E85B}" srcOrd="0" destOrd="0" parTransId="{363C3669-1C37-47DD-A445-B1A41E80A675}" sibTransId="{4480BE3F-86F0-4302-85B6-3F16005077F7}"/>
    <dgm:cxn modelId="{AA943540-5EF4-4AEC-99D9-58F0CB6F8FDF}" type="presOf" srcId="{D8B9FEF2-79A2-4ED4-9551-EBCE826083CE}" destId="{EFE8D636-B8DE-4AAD-8DE4-2D783E6476F4}" srcOrd="0" destOrd="0" presId="urn:microsoft.com/office/officeart/2005/8/layout/lProcess2"/>
    <dgm:cxn modelId="{1BB86469-072E-44CE-9859-CC2EDB89A81D}" srcId="{6F09E441-2CF2-4242-83F3-BCDE646C1680}" destId="{9D154DA2-82CC-479D-8350-D48BF6202E86}" srcOrd="2" destOrd="0" parTransId="{ED84EE6D-699F-405F-B175-A600EBFB714D}" sibTransId="{1152B9C8-5470-447C-9241-975C32F80119}"/>
    <dgm:cxn modelId="{32D82D0F-D46F-4888-B279-AC66BAEB46A1}" srcId="{612ADFFC-2A31-4650-AD68-198F85BB6368}" destId="{6DFAA414-61FB-4CB8-BB38-531271FD60C1}" srcOrd="2" destOrd="0" parTransId="{905650A7-93CB-41A7-A06D-3DA6D68B477C}" sibTransId="{A157DD05-CA55-43E7-B25D-0DEEE4E358ED}"/>
    <dgm:cxn modelId="{C71657DA-B1E3-407B-BE40-D77B48EBC4EB}" srcId="{2F31E943-6EA7-4C07-8D6A-5E1EEDEC8F54}" destId="{7213A045-A86B-42FD-BCA2-81F7DDE991EC}" srcOrd="1" destOrd="0" parTransId="{D14400CE-58A3-4627-BA78-F25F5281C6DA}" sibTransId="{7508686F-5E81-47E3-8CDD-9E84BDB813C0}"/>
    <dgm:cxn modelId="{B2D42DB7-A3B4-4B30-AA35-379EC90B926A}" srcId="{A87A4947-1178-425C-B749-B0F1F9D7D466}" destId="{33B87CDB-0C71-4A88-997A-62D3B7C79F22}" srcOrd="0" destOrd="0" parTransId="{5A92FE15-6250-4971-8023-9A18FF909BDE}" sibTransId="{DD86C4E6-A9FB-4868-B8E8-5FC8DEE5F5B1}"/>
    <dgm:cxn modelId="{BF08AF8A-3FBC-49B6-A173-C23A0360213E}" type="presOf" srcId="{5FF01486-40C3-46AD-959E-6279B1CEB9D5}" destId="{2E2EEBFD-67F9-4243-B96B-1CE0D51FD4AD}" srcOrd="1" destOrd="0" presId="urn:microsoft.com/office/officeart/2005/8/layout/lProcess2"/>
    <dgm:cxn modelId="{9064BDA0-4137-49F3-A8CC-A4ED77CA5A85}" srcId="{1AD40A63-9C70-4919-9A3D-E75C90BCEA66}" destId="{65F63C9A-48CC-4DBD-8207-3C11DA55D841}" srcOrd="4" destOrd="0" parTransId="{C091E939-2822-489C-93D7-8B57BFE58E91}" sibTransId="{2F907DCA-F7A6-4D98-942B-1B77E9DCEB00}"/>
    <dgm:cxn modelId="{928B26C5-A79F-4410-8CF9-A98E72EF2330}" srcId="{9CE684FE-B7E8-4EEF-9418-12F45187F6D8}" destId="{E26AFF1D-C98B-4F42-8BCB-0895FD0AF124}" srcOrd="2" destOrd="0" parTransId="{36461293-63C1-405D-9FB2-95EB43A16929}" sibTransId="{5C1FD9F2-1DA4-42A1-ABAF-5DE83FE54905}"/>
    <dgm:cxn modelId="{23EE12BB-1394-4E70-9896-EC1A281EAAFF}" type="presOf" srcId="{5654FE8A-332D-45FA-B672-E3036A4430D3}" destId="{28F047E2-F05B-4154-816F-820920E78E32}" srcOrd="0" destOrd="0" presId="urn:microsoft.com/office/officeart/2005/8/layout/lProcess2"/>
    <dgm:cxn modelId="{55D96FD1-AD34-4A2E-9AC7-74654580CF08}" type="presOf" srcId="{4781808C-1436-4534-847B-A2A2D006CA9A}" destId="{FB480AFE-0FFE-4BF4-97D5-173AD75F8A78}" srcOrd="0" destOrd="0" presId="urn:microsoft.com/office/officeart/2005/8/layout/lProcess2"/>
    <dgm:cxn modelId="{E99CFB6A-0665-4E97-ABCB-3362433ABA2E}" srcId="{6F09E441-2CF2-4242-83F3-BCDE646C1680}" destId="{DAEE9896-CD38-4D1B-B94A-770D6600BE66}" srcOrd="3" destOrd="0" parTransId="{AC9E1950-8500-4D5E-B893-C954D7856948}" sibTransId="{20BEA43A-C43B-4EEC-B4AD-2418F1FCB2B4}"/>
    <dgm:cxn modelId="{C42979F6-3EE9-48C1-B562-915FD4B41E3E}" srcId="{2722E9E0-A203-4174-ADDA-E2BB52E9E60C}" destId="{1AD40A63-9C70-4919-9A3D-E75C90BCEA66}" srcOrd="2" destOrd="0" parTransId="{8D8C2A6F-675A-4E87-9322-91BF54AF12D9}" sibTransId="{3FC21505-900E-4766-912A-846CB7A54C1B}"/>
    <dgm:cxn modelId="{E6A970D5-1DE1-4437-BB3A-B3FA26AE4253}" type="presOf" srcId="{0254CB52-808B-420B-9C63-4A8CEC5E5380}" destId="{0B1F864A-5EB1-41FF-9065-95BEEE19E6D9}" srcOrd="0" destOrd="0" presId="urn:microsoft.com/office/officeart/2005/8/layout/lProcess2"/>
    <dgm:cxn modelId="{B065838A-812C-4D0D-B26D-20A1991C64B3}" srcId="{2F31E943-6EA7-4C07-8D6A-5E1EEDEC8F54}" destId="{BB3F6003-2534-4A07-A95E-B565D4093D27}" srcOrd="3" destOrd="0" parTransId="{B107A966-D16A-4CD3-B109-7FFE536C28EC}" sibTransId="{DF694969-589E-40F4-B295-F7099CFD7AD3}"/>
    <dgm:cxn modelId="{D471FEBA-FC8D-4966-B8B8-BC11A7C8CC48}" type="presOf" srcId="{612ADFFC-2A31-4650-AD68-198F85BB6368}" destId="{C926563C-04D4-4FD1-B934-B0071E00160C}" srcOrd="0" destOrd="0" presId="urn:microsoft.com/office/officeart/2005/8/layout/lProcess2"/>
    <dgm:cxn modelId="{CE31A88F-0A69-4084-ADE8-1615E480F4A0}" type="presOf" srcId="{E26AFF1D-C98B-4F42-8BCB-0895FD0AF124}" destId="{B361800A-15C9-4E43-A739-C337B165B57E}" srcOrd="0" destOrd="0" presId="urn:microsoft.com/office/officeart/2005/8/layout/lProcess2"/>
    <dgm:cxn modelId="{775693C7-ACFB-4319-AF23-A2E0E9A78C9B}" srcId="{2722E9E0-A203-4174-ADDA-E2BB52E9E60C}" destId="{612ADFFC-2A31-4650-AD68-198F85BB6368}" srcOrd="1" destOrd="0" parTransId="{75E7D872-9689-4932-AFAB-A66D905463A8}" sibTransId="{9C415A8D-5A68-4824-90A8-F20A0ACBA913}"/>
    <dgm:cxn modelId="{B98E89E9-B07A-401F-8226-5B3E18A8D47D}" type="presOf" srcId="{6DFAA414-61FB-4CB8-BB38-531271FD60C1}" destId="{DBBDE126-70D2-4382-ACAB-67D28E84C4F8}" srcOrd="0" destOrd="0" presId="urn:microsoft.com/office/officeart/2005/8/layout/lProcess2"/>
    <dgm:cxn modelId="{055B2D20-E0A3-421E-95E2-49A937B30D23}" srcId="{5FF01486-40C3-46AD-959E-6279B1CEB9D5}" destId="{5654FE8A-332D-45FA-B672-E3036A4430D3}" srcOrd="3" destOrd="0" parTransId="{95F5ACB4-17CD-49B9-9ADA-2D8C24E712CD}" sibTransId="{8BD56933-8BB2-4B0B-8006-DDF27753B62A}"/>
    <dgm:cxn modelId="{33999192-672C-4C85-89E7-430FD4144AF5}" type="presOf" srcId="{33B87CDB-0C71-4A88-997A-62D3B7C79F22}" destId="{DFF0F72D-5395-4E20-8D65-ABF2323724FB}" srcOrd="0" destOrd="0" presId="urn:microsoft.com/office/officeart/2005/8/layout/lProcess2"/>
    <dgm:cxn modelId="{C51131E4-E81B-4ECF-ACA2-E5F0D33BFC76}" srcId="{A87A4947-1178-425C-B749-B0F1F9D7D466}" destId="{C6CA3144-0589-43B9-AB43-86EAB93BF673}" srcOrd="4" destOrd="0" parTransId="{63DA0122-7FA9-4855-82E6-4BABA879A105}" sibTransId="{5AED8238-2E33-4186-9F82-ABEF752A6FDF}"/>
    <dgm:cxn modelId="{05A7CB15-7E9A-413C-9AA9-5B917EE0AF3C}" type="presOf" srcId="{890DA700-9CD3-4454-8396-94D7604B2B58}" destId="{63B8FC11-F6C6-42CF-905A-B565DBB16C30}" srcOrd="0" destOrd="0" presId="urn:microsoft.com/office/officeart/2005/8/layout/lProcess2"/>
    <dgm:cxn modelId="{74C18A88-4C83-42DE-8973-04188FF78543}" srcId="{2722E9E0-A203-4174-ADDA-E2BB52E9E60C}" destId="{A87A4947-1178-425C-B749-B0F1F9D7D466}" srcOrd="5" destOrd="0" parTransId="{9331F149-291E-4D90-8F2E-067F3EF9B0D7}" sibTransId="{8B652CE6-B7D7-4D30-BF6B-0FA29E82ACF9}"/>
    <dgm:cxn modelId="{98230C66-2CB6-4C90-AAB2-EB62B0BB028D}" type="presOf" srcId="{A87A4947-1178-425C-B749-B0F1F9D7D466}" destId="{60ED9DD6-E90B-4F01-BAFA-108027AEA097}" srcOrd="1" destOrd="0" presId="urn:microsoft.com/office/officeart/2005/8/layout/lProcess2"/>
    <dgm:cxn modelId="{AE0E56E1-F11F-41B1-9BD1-94DF3E35F598}" type="presOf" srcId="{516B1BC3-5CA7-4535-8D84-1B9D9E011642}" destId="{D01CE5B1-428E-4DDD-BDDC-AF6372B4A0FD}" srcOrd="0" destOrd="0" presId="urn:microsoft.com/office/officeart/2005/8/layout/lProcess2"/>
    <dgm:cxn modelId="{48E7B03D-9E1F-4E21-88AA-8848571C08A5}" type="presOf" srcId="{2F31E943-6EA7-4C07-8D6A-5E1EEDEC8F54}" destId="{559A0C9B-D4DD-49CB-86EC-F2CE535C00B9}" srcOrd="0" destOrd="0" presId="urn:microsoft.com/office/officeart/2005/8/layout/lProcess2"/>
    <dgm:cxn modelId="{24D5D089-C34B-4475-ADC0-ADA9F55B02E0}" srcId="{6F09E441-2CF2-4242-83F3-BCDE646C1680}" destId="{CE313667-027F-4E43-88FB-7CC7B74544EE}" srcOrd="4" destOrd="0" parTransId="{A255C076-57DB-4CB2-9D92-04B5809169F9}" sibTransId="{8D6B12B3-77D0-4C1B-89A3-27C292C55672}"/>
    <dgm:cxn modelId="{93AA8DB3-AF9E-4242-AC12-AB83D407244D}" type="presOf" srcId="{60D265FB-0050-4FE4-91F9-68C13B7076CA}" destId="{3E51F6B6-4B54-4BF3-A0E3-B2D33F607C41}" srcOrd="0" destOrd="0" presId="urn:microsoft.com/office/officeart/2005/8/layout/lProcess2"/>
    <dgm:cxn modelId="{2A7AC93C-6493-45C5-88B1-B7E68A44293B}" type="presOf" srcId="{BB3F6003-2534-4A07-A95E-B565D4093D27}" destId="{5C2E8401-AC89-442E-944E-6C485FB0363E}" srcOrd="0" destOrd="0" presId="urn:microsoft.com/office/officeart/2005/8/layout/lProcess2"/>
    <dgm:cxn modelId="{9F640602-A6B2-45A4-ABE7-8C1501869127}" type="presOf" srcId="{54B4F0A5-904F-45FB-BC0F-83E294D2D551}" destId="{E98468F6-85A1-43BE-9A50-D020946E27D9}" srcOrd="0" destOrd="0" presId="urn:microsoft.com/office/officeart/2005/8/layout/lProcess2"/>
    <dgm:cxn modelId="{2F8501DF-6071-4440-9DAB-D773E2A13949}" type="presOf" srcId="{9CE684FE-B7E8-4EEF-9418-12F45187F6D8}" destId="{1F203834-3240-4BCC-9655-0506BA142227}" srcOrd="1" destOrd="0" presId="urn:microsoft.com/office/officeart/2005/8/layout/lProcess2"/>
    <dgm:cxn modelId="{54D10F5A-8173-47DF-A273-781B801C946A}" type="presOf" srcId="{BE1EBF9A-B8A0-4BC3-A860-D3F059EFB8E4}" destId="{6AF188D4-AD27-4508-B2AB-C66659186F0A}" srcOrd="0" destOrd="0" presId="urn:microsoft.com/office/officeart/2005/8/layout/lProcess2"/>
    <dgm:cxn modelId="{3371DE56-96B8-4D79-A0F2-863A2B28A279}" type="presOf" srcId="{A87A4947-1178-425C-B749-B0F1F9D7D466}" destId="{98C36260-B8B8-47C1-B188-9F34956893F9}" srcOrd="0" destOrd="0" presId="urn:microsoft.com/office/officeart/2005/8/layout/lProcess2"/>
    <dgm:cxn modelId="{F5189843-7B78-48AB-A297-8EE5AA541130}" srcId="{2722E9E0-A203-4174-ADDA-E2BB52E9E60C}" destId="{9CE684FE-B7E8-4EEF-9418-12F45187F6D8}" srcOrd="6" destOrd="0" parTransId="{007C66AF-C73D-486D-9E3C-74C04E0273AF}" sibTransId="{30FAA3DB-353B-4E53-9FBE-C1DCED351D40}"/>
    <dgm:cxn modelId="{65B4745A-EAF7-4163-A037-5D3F41B758C7}" type="presOf" srcId="{BCCB875B-AB44-4726-8733-E595C79865D7}" destId="{4133DA57-A39B-48B4-AC60-4DD64486D9FA}" srcOrd="0" destOrd="0" presId="urn:microsoft.com/office/officeart/2005/8/layout/lProcess2"/>
    <dgm:cxn modelId="{0AA3B297-E9A8-480E-BBD3-5927F966B58C}" srcId="{612ADFFC-2A31-4650-AD68-198F85BB6368}" destId="{F46BD764-AD1F-4CF3-8FBB-3C3BFC8E0ED7}" srcOrd="3" destOrd="0" parTransId="{69D82620-D5F9-48B3-96EE-D2005059F482}" sibTransId="{43810D09-D8C2-47A9-A56E-8C345BE2A330}"/>
    <dgm:cxn modelId="{AFA96F71-C21A-4B4E-A311-921BF675A4D1}" srcId="{9CE684FE-B7E8-4EEF-9418-12F45187F6D8}" destId="{E5DD6E00-64B8-4B48-825A-9138EF665673}" srcOrd="4" destOrd="0" parTransId="{C70364E6-BD10-4546-927D-40A09E150E2D}" sibTransId="{FC512B68-8E28-40A9-B814-A7C9100E122B}"/>
    <dgm:cxn modelId="{CB1666B1-C1F7-4B39-BF44-DE2DF9BC5AE6}" type="presOf" srcId="{C6CA3144-0589-43B9-AB43-86EAB93BF673}" destId="{633EED39-8E4A-423F-B902-17007487DA0A}" srcOrd="0" destOrd="0" presId="urn:microsoft.com/office/officeart/2005/8/layout/lProcess2"/>
    <dgm:cxn modelId="{1AC70A19-E647-4A6B-B9CB-12669C1340F2}" type="presOf" srcId="{65F63C9A-48CC-4DBD-8207-3C11DA55D841}" destId="{D42C2D9C-0EB8-431B-9D71-EBDE6EE25626}" srcOrd="0" destOrd="0" presId="urn:microsoft.com/office/officeart/2005/8/layout/lProcess2"/>
    <dgm:cxn modelId="{C41201B9-FC44-4623-B321-2A0CECF47E69}" type="presOf" srcId="{A4B628E5-AB5D-42E5-9956-B2BFDBD0EF01}" destId="{1C682F52-5D0B-47EE-95F6-D66145C1499D}" srcOrd="0" destOrd="0" presId="urn:microsoft.com/office/officeart/2005/8/layout/lProcess2"/>
    <dgm:cxn modelId="{CF89E3D9-B98A-4FC1-AEC0-79D3110EC524}" srcId="{1AD40A63-9C70-4919-9A3D-E75C90BCEA66}" destId="{0C261A50-E5C6-441F-AE09-C1252242B366}" srcOrd="1" destOrd="0" parTransId="{141504A0-71B8-4BDD-9246-64C06323FC0B}" sibTransId="{5C33CE74-C4CB-40BB-B301-DACE434BED44}"/>
    <dgm:cxn modelId="{5D675927-8752-498B-8BC5-6CB282C333F4}" type="presOf" srcId="{2722E9E0-A203-4174-ADDA-E2BB52E9E60C}" destId="{D108450C-B364-45A7-8ECB-AEC775D7CC8C}" srcOrd="0" destOrd="0" presId="urn:microsoft.com/office/officeart/2005/8/layout/lProcess2"/>
    <dgm:cxn modelId="{503E3C2B-6099-43D7-A020-5768D0258455}" type="presOf" srcId="{F46BD764-AD1F-4CF3-8FBB-3C3BFC8E0ED7}" destId="{9913073F-0B08-4CEC-9694-57F5A57C2CAC}" srcOrd="0" destOrd="0" presId="urn:microsoft.com/office/officeart/2005/8/layout/lProcess2"/>
    <dgm:cxn modelId="{57735374-195A-4052-8D99-C9C81C44FDE0}" srcId="{1AD40A63-9C70-4919-9A3D-E75C90BCEA66}" destId="{60D265FB-0050-4FE4-91F9-68C13B7076CA}" srcOrd="3" destOrd="0" parTransId="{94AA4C8F-A273-4713-BAD8-095848C532AA}" sibTransId="{13037C5D-7A4B-4EA2-A7EE-B195F4E2DCD5}"/>
    <dgm:cxn modelId="{C51939C3-4BB9-4EC2-B485-00B67FCB838B}" type="presOf" srcId="{0C261A50-E5C6-441F-AE09-C1252242B366}" destId="{6B4BC3C3-D2C8-4393-A035-895F8A352E16}" srcOrd="0" destOrd="0" presId="urn:microsoft.com/office/officeart/2005/8/layout/lProcess2"/>
    <dgm:cxn modelId="{C49790D4-96C3-4FC1-8C67-AC2BFD993055}" type="presOf" srcId="{35898408-B543-40B6-8C00-4C2D3C23E85B}" destId="{2E5BF9C0-D05A-488F-9307-1C0B8AB6A7DD}" srcOrd="0" destOrd="0" presId="urn:microsoft.com/office/officeart/2005/8/layout/lProcess2"/>
    <dgm:cxn modelId="{79C7EDC2-4065-4D0C-A2C6-4D5417D905B8}" srcId="{6F09E441-2CF2-4242-83F3-BCDE646C1680}" destId="{C5516671-59D2-4B42-A616-722896B28A17}" srcOrd="1" destOrd="0" parTransId="{A30ADCA9-B1E1-405A-980C-F95DC3BEA73B}" sibTransId="{8F7C821C-7E4C-4F84-811B-5B7D1A1F968B}"/>
    <dgm:cxn modelId="{0B2B757D-6A9F-4D23-9D94-4EBE6CA86867}" srcId="{2722E9E0-A203-4174-ADDA-E2BB52E9E60C}" destId="{5FF01486-40C3-46AD-959E-6279B1CEB9D5}" srcOrd="3" destOrd="0" parTransId="{73BB6A0C-AC82-4F52-B721-4E03960885EC}" sibTransId="{48F043E8-73C4-42F9-9145-F61645F97D71}"/>
    <dgm:cxn modelId="{5E5CAEB1-942E-4B70-B2EB-73C7E26AA540}" srcId="{612ADFFC-2A31-4650-AD68-198F85BB6368}" destId="{516B1BC3-5CA7-4535-8D84-1B9D9E011642}" srcOrd="1" destOrd="0" parTransId="{0690079C-4C97-4289-9D5E-B91448211376}" sibTransId="{C6F9CF51-E5A9-4076-A311-D8C82E572288}"/>
    <dgm:cxn modelId="{F6DFF83D-39EF-4240-AF32-1C31DEAF73C6}" srcId="{612ADFFC-2A31-4650-AD68-198F85BB6368}" destId="{A4B628E5-AB5D-42E5-9956-B2BFDBD0EF01}" srcOrd="4" destOrd="0" parTransId="{B397D564-9DEC-4CD3-A915-219D0B3811BC}" sibTransId="{04122A9F-3A1F-4FBD-B3D6-E444522DA69C}"/>
    <dgm:cxn modelId="{EB1187D3-C839-4285-82AC-56390838AB70}" srcId="{612ADFFC-2A31-4650-AD68-198F85BB6368}" destId="{2E991E40-BA23-44EF-948A-6C5F610079CF}" srcOrd="0" destOrd="0" parTransId="{5B2E6EB6-D277-4858-9640-B60341D01A72}" sibTransId="{76727A90-55D7-4404-98D4-A82A7293F516}"/>
    <dgm:cxn modelId="{164B2012-1A84-4B89-A67B-B37BF4D59FC4}" srcId="{5FF01486-40C3-46AD-959E-6279B1CEB9D5}" destId="{A18462EA-A99A-410F-B4C4-8E85FD8178E7}" srcOrd="2" destOrd="0" parTransId="{6C36622D-1105-47B4-A037-583F13F14714}" sibTransId="{F95979FB-1355-4584-8B6B-DF7D0CE84357}"/>
    <dgm:cxn modelId="{4C706035-C0A8-4D3C-9DA1-684853E25EE1}" type="presOf" srcId="{FFA9D47E-DDC2-4CC3-87EC-06002936F002}" destId="{3FDC9076-D845-4502-8261-9E425BB53760}" srcOrd="0" destOrd="0" presId="urn:microsoft.com/office/officeart/2005/8/layout/lProcess2"/>
    <dgm:cxn modelId="{90355C0A-5996-4B96-8108-C0D6FFAEB584}" type="presOf" srcId="{CE313667-027F-4E43-88FB-7CC7B74544EE}" destId="{9B52481A-121F-4725-BDF2-17829D62B3C8}" srcOrd="0" destOrd="0" presId="urn:microsoft.com/office/officeart/2005/8/layout/lProcess2"/>
    <dgm:cxn modelId="{2B63F924-B44F-4C71-868F-916C5D55A41D}" type="presOf" srcId="{5FF01486-40C3-46AD-959E-6279B1CEB9D5}" destId="{0436C0CE-D57A-446E-A4D9-95289AD7C0FD}" srcOrd="0" destOrd="0" presId="urn:microsoft.com/office/officeart/2005/8/layout/lProcess2"/>
    <dgm:cxn modelId="{41DF0359-C17E-47DF-B89E-CA17BA14B571}" type="presOf" srcId="{9CE684FE-B7E8-4EEF-9418-12F45187F6D8}" destId="{6884E37D-6FEF-493F-B848-F6BE45948EB2}" srcOrd="0" destOrd="0" presId="urn:microsoft.com/office/officeart/2005/8/layout/lProcess2"/>
    <dgm:cxn modelId="{B027E7BA-579F-444D-AF66-26F40B65C419}" srcId="{2722E9E0-A203-4174-ADDA-E2BB52E9E60C}" destId="{2F31E943-6EA7-4C07-8D6A-5E1EEDEC8F54}" srcOrd="4" destOrd="0" parTransId="{E5EB0B56-2E5E-4D91-AE8F-6F57F0EECCF4}" sibTransId="{D268CEEB-67F7-44B9-AC1C-AB01C29CD3F4}"/>
    <dgm:cxn modelId="{C212A40C-C343-4853-B53A-9B776A412C08}" type="presOf" srcId="{7213A045-A86B-42FD-BCA2-81F7DDE991EC}" destId="{C1BD2E37-4936-4794-9BB0-D41BAE7D0682}" srcOrd="0" destOrd="0" presId="urn:microsoft.com/office/officeart/2005/8/layout/lProcess2"/>
    <dgm:cxn modelId="{EBF79EB1-6D8A-4B62-913B-A6893682D288}" srcId="{A87A4947-1178-425C-B749-B0F1F9D7D466}" destId="{54B4F0A5-904F-45FB-BC0F-83E294D2D551}" srcOrd="2" destOrd="0" parTransId="{693B24DF-2CC8-4304-8935-06D81B49AE54}" sibTransId="{AFB22B66-9F67-42EF-BFAE-D3289B0C9AD0}"/>
    <dgm:cxn modelId="{FD0AFE29-B327-42A2-8DE8-48F3BDACAA5E}" type="presOf" srcId="{2E991E40-BA23-44EF-948A-6C5F610079CF}" destId="{6B8D7F58-1252-47EA-A871-42D92FD21C94}" srcOrd="0" destOrd="0" presId="urn:microsoft.com/office/officeart/2005/8/layout/lProcess2"/>
    <dgm:cxn modelId="{94DD46D3-B75C-4B03-BA47-FE143E7515E8}" type="presOf" srcId="{E5DD6E00-64B8-4B48-825A-9138EF665673}" destId="{2AD36288-826F-4CF8-A57C-65E220FD16C7}" srcOrd="0" destOrd="0" presId="urn:microsoft.com/office/officeart/2005/8/layout/lProcess2"/>
    <dgm:cxn modelId="{F9D1AF93-DCE6-4982-9ABE-F123278BC23C}" type="presOf" srcId="{C5A30B2F-E5A9-47F2-A99E-6C88AF502C20}" destId="{32B3002D-6D62-43D5-8678-3FB0E5DAFAC9}" srcOrd="0" destOrd="0" presId="urn:microsoft.com/office/officeart/2005/8/layout/lProcess2"/>
    <dgm:cxn modelId="{95946938-E479-459C-A6BD-7056AB04DA04}" type="presOf" srcId="{6F09E441-2CF2-4242-83F3-BCDE646C1680}" destId="{46733C33-5AE6-4BA1-AC41-4C419658E1D2}" srcOrd="0" destOrd="0" presId="urn:microsoft.com/office/officeart/2005/8/layout/lProcess2"/>
    <dgm:cxn modelId="{CAC79C97-CFDD-4EC5-8F0D-04BA87340C07}" srcId="{5FF01486-40C3-46AD-959E-6279B1CEB9D5}" destId="{890DA700-9CD3-4454-8396-94D7604B2B58}" srcOrd="1" destOrd="0" parTransId="{9BA9BA37-2311-42F5-8C7D-32BB5DBF8667}" sibTransId="{C9DEE29F-43C9-4F6D-8BD6-FBAFED329470}"/>
    <dgm:cxn modelId="{011C6DF0-4EA9-4834-836A-BD144557A11A}" type="presOf" srcId="{1AD40A63-9C70-4919-9A3D-E75C90BCEA66}" destId="{79B185FB-9880-445F-9878-E1063015299B}" srcOrd="1" destOrd="0" presId="urn:microsoft.com/office/officeart/2005/8/layout/lProcess2"/>
    <dgm:cxn modelId="{96C9EB05-607A-453E-8B55-07283CCDB99F}" srcId="{2722E9E0-A203-4174-ADDA-E2BB52E9E60C}" destId="{6F09E441-2CF2-4242-83F3-BCDE646C1680}" srcOrd="0" destOrd="0" parTransId="{EDD20DAA-DD5B-4410-9967-430E2E59F2E9}" sibTransId="{04967F73-BCB1-4331-B907-98B36971775C}"/>
    <dgm:cxn modelId="{9236176C-F85F-4FBA-A492-75F9A6F0DC2F}" type="presOf" srcId="{DAEE9896-CD38-4D1B-B94A-770D6600BE66}" destId="{E5127BF9-74FC-450F-A495-B862E990ACCE}" srcOrd="0" destOrd="0" presId="urn:microsoft.com/office/officeart/2005/8/layout/lProcess2"/>
    <dgm:cxn modelId="{3CD251D2-B174-479D-9F00-5D38324091A4}" type="presOf" srcId="{612ADFFC-2A31-4650-AD68-198F85BB6368}" destId="{783C1517-6E6B-4E58-B7AC-F98C13FC4E1D}" srcOrd="1" destOrd="0" presId="urn:microsoft.com/office/officeart/2005/8/layout/lProcess2"/>
    <dgm:cxn modelId="{5AB74C05-9FD5-465C-8820-625B6A0ADFCB}" type="presOf" srcId="{0DD851A2-8D8C-4666-9528-52DCD0A19CD1}" destId="{481DDC14-7317-434B-A612-EFF55EB32903}" srcOrd="0" destOrd="0" presId="urn:microsoft.com/office/officeart/2005/8/layout/lProcess2"/>
    <dgm:cxn modelId="{B2248F42-08B0-4860-A96C-C5C3E8F889C7}" type="presParOf" srcId="{D108450C-B364-45A7-8ECB-AEC775D7CC8C}" destId="{A027B324-867C-4429-AD67-2B9E81553F6D}" srcOrd="0" destOrd="0" presId="urn:microsoft.com/office/officeart/2005/8/layout/lProcess2"/>
    <dgm:cxn modelId="{B5AAF28E-FBAA-427B-B57E-6E15E344AF6B}" type="presParOf" srcId="{A027B324-867C-4429-AD67-2B9E81553F6D}" destId="{46733C33-5AE6-4BA1-AC41-4C419658E1D2}" srcOrd="0" destOrd="0" presId="urn:microsoft.com/office/officeart/2005/8/layout/lProcess2"/>
    <dgm:cxn modelId="{E5D1BD5E-CEB0-4D75-8705-1D9CD8CA0249}" type="presParOf" srcId="{A027B324-867C-4429-AD67-2B9E81553F6D}" destId="{1ADEC168-75D1-4D8C-8907-A128FD3FF357}" srcOrd="1" destOrd="0" presId="urn:microsoft.com/office/officeart/2005/8/layout/lProcess2"/>
    <dgm:cxn modelId="{22256F0D-E79B-460D-ADD5-CFEB45E7ADA6}" type="presParOf" srcId="{A027B324-867C-4429-AD67-2B9E81553F6D}" destId="{6E91386E-4D2D-41BB-BCAB-78541532CC38}" srcOrd="2" destOrd="0" presId="urn:microsoft.com/office/officeart/2005/8/layout/lProcess2"/>
    <dgm:cxn modelId="{1A9E3C36-D199-427F-84DA-9CD96180C377}" type="presParOf" srcId="{6E91386E-4D2D-41BB-BCAB-78541532CC38}" destId="{357F7A25-DF81-4CC0-86F4-75A928C8CEF6}" srcOrd="0" destOrd="0" presId="urn:microsoft.com/office/officeart/2005/8/layout/lProcess2"/>
    <dgm:cxn modelId="{E6C45CAE-57CE-48D6-A7C5-8B451B00FB5F}" type="presParOf" srcId="{357F7A25-DF81-4CC0-86F4-75A928C8CEF6}" destId="{2E5BF9C0-D05A-488F-9307-1C0B8AB6A7DD}" srcOrd="0" destOrd="0" presId="urn:microsoft.com/office/officeart/2005/8/layout/lProcess2"/>
    <dgm:cxn modelId="{DD2D7760-5945-4215-A764-4FEC9CA5282D}" type="presParOf" srcId="{357F7A25-DF81-4CC0-86F4-75A928C8CEF6}" destId="{1E1F8259-86F1-4F97-BDC7-8D4C2F1BA001}" srcOrd="1" destOrd="0" presId="urn:microsoft.com/office/officeart/2005/8/layout/lProcess2"/>
    <dgm:cxn modelId="{754054C1-0C6D-41F9-BBE8-E9C45FE1D7C7}" type="presParOf" srcId="{357F7A25-DF81-4CC0-86F4-75A928C8CEF6}" destId="{CFF4DA15-F634-4B6C-89B3-90B8AD0EF83D}" srcOrd="2" destOrd="0" presId="urn:microsoft.com/office/officeart/2005/8/layout/lProcess2"/>
    <dgm:cxn modelId="{5518A44C-F10A-4E6F-BC80-9E5C71D6AECD}" type="presParOf" srcId="{357F7A25-DF81-4CC0-86F4-75A928C8CEF6}" destId="{52B19F9C-FAD9-4884-99C8-6A8AA1011F92}" srcOrd="3" destOrd="0" presId="urn:microsoft.com/office/officeart/2005/8/layout/lProcess2"/>
    <dgm:cxn modelId="{45256D38-8825-4351-967D-9FA106251850}" type="presParOf" srcId="{357F7A25-DF81-4CC0-86F4-75A928C8CEF6}" destId="{1DC1D9C2-E3BB-4670-A757-940B9618B523}" srcOrd="4" destOrd="0" presId="urn:microsoft.com/office/officeart/2005/8/layout/lProcess2"/>
    <dgm:cxn modelId="{1B935D9A-429D-46D4-ACA3-80270B9C3F6E}" type="presParOf" srcId="{357F7A25-DF81-4CC0-86F4-75A928C8CEF6}" destId="{723A9E76-5519-4968-9CEB-1A28FFBE4856}" srcOrd="5" destOrd="0" presId="urn:microsoft.com/office/officeart/2005/8/layout/lProcess2"/>
    <dgm:cxn modelId="{124C6A2F-6BAF-4764-AE9E-5A4054DA7BD5}" type="presParOf" srcId="{357F7A25-DF81-4CC0-86F4-75A928C8CEF6}" destId="{E5127BF9-74FC-450F-A495-B862E990ACCE}" srcOrd="6" destOrd="0" presId="urn:microsoft.com/office/officeart/2005/8/layout/lProcess2"/>
    <dgm:cxn modelId="{AA6759F9-38B5-42D7-AD50-D648C82AA9EF}" type="presParOf" srcId="{357F7A25-DF81-4CC0-86F4-75A928C8CEF6}" destId="{AE411D2B-6C5C-472B-AAE3-D8F6A123E092}" srcOrd="7" destOrd="0" presId="urn:microsoft.com/office/officeart/2005/8/layout/lProcess2"/>
    <dgm:cxn modelId="{A743414F-9EEA-4EA8-826B-44671CB2C2FF}" type="presParOf" srcId="{357F7A25-DF81-4CC0-86F4-75A928C8CEF6}" destId="{9B52481A-121F-4725-BDF2-17829D62B3C8}" srcOrd="8" destOrd="0" presId="urn:microsoft.com/office/officeart/2005/8/layout/lProcess2"/>
    <dgm:cxn modelId="{F38B92C1-5D3A-4E25-AF09-2642BD72E592}" type="presParOf" srcId="{D108450C-B364-45A7-8ECB-AEC775D7CC8C}" destId="{C2F8F833-FA09-44CE-BD5A-EAFDB61A2361}" srcOrd="1" destOrd="0" presId="urn:microsoft.com/office/officeart/2005/8/layout/lProcess2"/>
    <dgm:cxn modelId="{5E9DF5AC-D0D4-4FEF-879B-4C92CA4D8314}" type="presParOf" srcId="{D108450C-B364-45A7-8ECB-AEC775D7CC8C}" destId="{B5FC48F8-75D4-4B1F-BB3C-40690DCF8DB8}" srcOrd="2" destOrd="0" presId="urn:microsoft.com/office/officeart/2005/8/layout/lProcess2"/>
    <dgm:cxn modelId="{0DFBE396-2374-4A53-B460-3F3F7E81978C}" type="presParOf" srcId="{B5FC48F8-75D4-4B1F-BB3C-40690DCF8DB8}" destId="{C926563C-04D4-4FD1-B934-B0071E00160C}" srcOrd="0" destOrd="0" presId="urn:microsoft.com/office/officeart/2005/8/layout/lProcess2"/>
    <dgm:cxn modelId="{E2196233-C7E8-4C48-AFC1-5FE9CB80331A}" type="presParOf" srcId="{B5FC48F8-75D4-4B1F-BB3C-40690DCF8DB8}" destId="{783C1517-6E6B-4E58-B7AC-F98C13FC4E1D}" srcOrd="1" destOrd="0" presId="urn:microsoft.com/office/officeart/2005/8/layout/lProcess2"/>
    <dgm:cxn modelId="{6CBC6048-18C6-4C96-8E47-25893DFB44D8}" type="presParOf" srcId="{B5FC48F8-75D4-4B1F-BB3C-40690DCF8DB8}" destId="{3DF8F714-FE21-4DC6-8CC9-A8D963F08734}" srcOrd="2" destOrd="0" presId="urn:microsoft.com/office/officeart/2005/8/layout/lProcess2"/>
    <dgm:cxn modelId="{C95A9A36-05B1-4C84-9630-718AE3E2A3F3}" type="presParOf" srcId="{3DF8F714-FE21-4DC6-8CC9-A8D963F08734}" destId="{A544292D-FBCB-4899-8C93-EB7DDEA6F35C}" srcOrd="0" destOrd="0" presId="urn:microsoft.com/office/officeart/2005/8/layout/lProcess2"/>
    <dgm:cxn modelId="{FE30ABC2-1209-4EB4-B2BA-903E2275C1B4}" type="presParOf" srcId="{A544292D-FBCB-4899-8C93-EB7DDEA6F35C}" destId="{6B8D7F58-1252-47EA-A871-42D92FD21C94}" srcOrd="0" destOrd="0" presId="urn:microsoft.com/office/officeart/2005/8/layout/lProcess2"/>
    <dgm:cxn modelId="{8C323C12-D2AE-4FBD-839D-CD9309F93E40}" type="presParOf" srcId="{A544292D-FBCB-4899-8C93-EB7DDEA6F35C}" destId="{7D932CFE-0589-4CD2-83F5-74CB389F681A}" srcOrd="1" destOrd="0" presId="urn:microsoft.com/office/officeart/2005/8/layout/lProcess2"/>
    <dgm:cxn modelId="{C76F430D-103C-44D7-A211-34FA2882D7E1}" type="presParOf" srcId="{A544292D-FBCB-4899-8C93-EB7DDEA6F35C}" destId="{D01CE5B1-428E-4DDD-BDDC-AF6372B4A0FD}" srcOrd="2" destOrd="0" presId="urn:microsoft.com/office/officeart/2005/8/layout/lProcess2"/>
    <dgm:cxn modelId="{AFE9D66C-8B90-422A-A9CC-0C4746861998}" type="presParOf" srcId="{A544292D-FBCB-4899-8C93-EB7DDEA6F35C}" destId="{8797828B-B8EA-45E9-97AE-D1EB5E43F775}" srcOrd="3" destOrd="0" presId="urn:microsoft.com/office/officeart/2005/8/layout/lProcess2"/>
    <dgm:cxn modelId="{A40E071D-F619-45EB-A82C-379247AFA759}" type="presParOf" srcId="{A544292D-FBCB-4899-8C93-EB7DDEA6F35C}" destId="{DBBDE126-70D2-4382-ACAB-67D28E84C4F8}" srcOrd="4" destOrd="0" presId="urn:microsoft.com/office/officeart/2005/8/layout/lProcess2"/>
    <dgm:cxn modelId="{15A840E7-3CAF-4F6D-9AEE-25599176D5E0}" type="presParOf" srcId="{A544292D-FBCB-4899-8C93-EB7DDEA6F35C}" destId="{8A787A83-39FE-49EC-A6C8-A8F6E12BD9F7}" srcOrd="5" destOrd="0" presId="urn:microsoft.com/office/officeart/2005/8/layout/lProcess2"/>
    <dgm:cxn modelId="{0B695040-56F5-4717-9B89-F75F7356150C}" type="presParOf" srcId="{A544292D-FBCB-4899-8C93-EB7DDEA6F35C}" destId="{9913073F-0B08-4CEC-9694-57F5A57C2CAC}" srcOrd="6" destOrd="0" presId="urn:microsoft.com/office/officeart/2005/8/layout/lProcess2"/>
    <dgm:cxn modelId="{A8607966-33EB-4C89-A1F6-E4812BB556C2}" type="presParOf" srcId="{A544292D-FBCB-4899-8C93-EB7DDEA6F35C}" destId="{F4C96E4A-DCF8-42E4-B274-808A002D78DE}" srcOrd="7" destOrd="0" presId="urn:microsoft.com/office/officeart/2005/8/layout/lProcess2"/>
    <dgm:cxn modelId="{D43B5E6F-16E6-4FD6-A4D2-CB12945DD331}" type="presParOf" srcId="{A544292D-FBCB-4899-8C93-EB7DDEA6F35C}" destId="{1C682F52-5D0B-47EE-95F6-D66145C1499D}" srcOrd="8" destOrd="0" presId="urn:microsoft.com/office/officeart/2005/8/layout/lProcess2"/>
    <dgm:cxn modelId="{F2DF3AC8-3CB6-4D1A-B50A-A3E270E0B6B5}" type="presParOf" srcId="{D108450C-B364-45A7-8ECB-AEC775D7CC8C}" destId="{A268727E-3850-4B95-8CFD-CBFBB028AA25}" srcOrd="3" destOrd="0" presId="urn:microsoft.com/office/officeart/2005/8/layout/lProcess2"/>
    <dgm:cxn modelId="{9DC6929E-7911-416F-A8F5-63F442E647BD}" type="presParOf" srcId="{D108450C-B364-45A7-8ECB-AEC775D7CC8C}" destId="{0F77DE0D-C0D1-4805-8D25-3429B765CCA7}" srcOrd="4" destOrd="0" presId="urn:microsoft.com/office/officeart/2005/8/layout/lProcess2"/>
    <dgm:cxn modelId="{EBED96BB-74B3-4D91-84B1-49A574D21B0B}" type="presParOf" srcId="{0F77DE0D-C0D1-4805-8D25-3429B765CCA7}" destId="{CCC2A611-C074-4D97-AECD-411DD35AA13D}" srcOrd="0" destOrd="0" presId="urn:microsoft.com/office/officeart/2005/8/layout/lProcess2"/>
    <dgm:cxn modelId="{E4E5B1DF-A139-417E-8511-71596BF92D66}" type="presParOf" srcId="{0F77DE0D-C0D1-4805-8D25-3429B765CCA7}" destId="{79B185FB-9880-445F-9878-E1063015299B}" srcOrd="1" destOrd="0" presId="urn:microsoft.com/office/officeart/2005/8/layout/lProcess2"/>
    <dgm:cxn modelId="{51CE94AA-68C5-4C11-B0AE-580F610A5985}" type="presParOf" srcId="{0F77DE0D-C0D1-4805-8D25-3429B765CCA7}" destId="{370F25C0-4CCE-4334-98AE-7740FAB83DBF}" srcOrd="2" destOrd="0" presId="urn:microsoft.com/office/officeart/2005/8/layout/lProcess2"/>
    <dgm:cxn modelId="{A49F1512-BA2E-44E5-AD0D-AC3E8E7A3949}" type="presParOf" srcId="{370F25C0-4CCE-4334-98AE-7740FAB83DBF}" destId="{8A6A3237-00A7-400E-B59C-20FA82D33D0D}" srcOrd="0" destOrd="0" presId="urn:microsoft.com/office/officeart/2005/8/layout/lProcess2"/>
    <dgm:cxn modelId="{7A854525-6C1B-419C-96FD-84F61C616C55}" type="presParOf" srcId="{8A6A3237-00A7-400E-B59C-20FA82D33D0D}" destId="{F52CD6D5-E9B7-4053-A5A1-C6598746B9E2}" srcOrd="0" destOrd="0" presId="urn:microsoft.com/office/officeart/2005/8/layout/lProcess2"/>
    <dgm:cxn modelId="{A62C4C90-AE43-4075-814A-3625F8776B21}" type="presParOf" srcId="{8A6A3237-00A7-400E-B59C-20FA82D33D0D}" destId="{9A13349D-9A26-4211-A015-5E42D7F68F47}" srcOrd="1" destOrd="0" presId="urn:microsoft.com/office/officeart/2005/8/layout/lProcess2"/>
    <dgm:cxn modelId="{1CA43BCD-6F0E-4F0B-B5DE-1698D810BE59}" type="presParOf" srcId="{8A6A3237-00A7-400E-B59C-20FA82D33D0D}" destId="{6B4BC3C3-D2C8-4393-A035-895F8A352E16}" srcOrd="2" destOrd="0" presId="urn:microsoft.com/office/officeart/2005/8/layout/lProcess2"/>
    <dgm:cxn modelId="{28BFF69B-B6C3-4A2A-ACC5-25A46C94CFC9}" type="presParOf" srcId="{8A6A3237-00A7-400E-B59C-20FA82D33D0D}" destId="{6D9B02C5-20D8-4988-BB12-387F9330BF83}" srcOrd="3" destOrd="0" presId="urn:microsoft.com/office/officeart/2005/8/layout/lProcess2"/>
    <dgm:cxn modelId="{E619B939-8481-4EB1-BA37-01C1C10F8470}" type="presParOf" srcId="{8A6A3237-00A7-400E-B59C-20FA82D33D0D}" destId="{B1565DAE-63F1-45B0-AB67-33D646FBF459}" srcOrd="4" destOrd="0" presId="urn:microsoft.com/office/officeart/2005/8/layout/lProcess2"/>
    <dgm:cxn modelId="{496981C8-D60A-4FB6-8F2A-923B3544AAF1}" type="presParOf" srcId="{8A6A3237-00A7-400E-B59C-20FA82D33D0D}" destId="{76D28EC4-0787-48D6-9CE2-F53A75893CE8}" srcOrd="5" destOrd="0" presId="urn:microsoft.com/office/officeart/2005/8/layout/lProcess2"/>
    <dgm:cxn modelId="{1658BB67-B5BE-4238-B835-D7BE8F44B0B1}" type="presParOf" srcId="{8A6A3237-00A7-400E-B59C-20FA82D33D0D}" destId="{3E51F6B6-4B54-4BF3-A0E3-B2D33F607C41}" srcOrd="6" destOrd="0" presId="urn:microsoft.com/office/officeart/2005/8/layout/lProcess2"/>
    <dgm:cxn modelId="{21733A22-20DB-4BEF-ACD5-B84A6B4FC7BE}" type="presParOf" srcId="{8A6A3237-00A7-400E-B59C-20FA82D33D0D}" destId="{955AC45F-873A-42C1-AEAC-4EE680A8F4CB}" srcOrd="7" destOrd="0" presId="urn:microsoft.com/office/officeart/2005/8/layout/lProcess2"/>
    <dgm:cxn modelId="{E690F0AD-2A3A-48BA-8224-98519BE4A511}" type="presParOf" srcId="{8A6A3237-00A7-400E-B59C-20FA82D33D0D}" destId="{D42C2D9C-0EB8-431B-9D71-EBDE6EE25626}" srcOrd="8" destOrd="0" presId="urn:microsoft.com/office/officeart/2005/8/layout/lProcess2"/>
    <dgm:cxn modelId="{33208BB6-E595-46DE-B2D2-34FA42B4A0C0}" type="presParOf" srcId="{D108450C-B364-45A7-8ECB-AEC775D7CC8C}" destId="{CA52F02C-C67D-4645-83F8-430044BD656C}" srcOrd="5" destOrd="0" presId="urn:microsoft.com/office/officeart/2005/8/layout/lProcess2"/>
    <dgm:cxn modelId="{09B77FAB-2AEB-4490-8C86-D709BD5AC378}" type="presParOf" srcId="{D108450C-B364-45A7-8ECB-AEC775D7CC8C}" destId="{C3C29134-479C-44CE-B3AD-EA9FB378B354}" srcOrd="6" destOrd="0" presId="urn:microsoft.com/office/officeart/2005/8/layout/lProcess2"/>
    <dgm:cxn modelId="{D0C4BB6C-BC1C-4AF3-AA0F-ADB22A6F6884}" type="presParOf" srcId="{C3C29134-479C-44CE-B3AD-EA9FB378B354}" destId="{0436C0CE-D57A-446E-A4D9-95289AD7C0FD}" srcOrd="0" destOrd="0" presId="urn:microsoft.com/office/officeart/2005/8/layout/lProcess2"/>
    <dgm:cxn modelId="{C7A2E04A-A607-4BB0-BFBA-4012CB903234}" type="presParOf" srcId="{C3C29134-479C-44CE-B3AD-EA9FB378B354}" destId="{2E2EEBFD-67F9-4243-B96B-1CE0D51FD4AD}" srcOrd="1" destOrd="0" presId="urn:microsoft.com/office/officeart/2005/8/layout/lProcess2"/>
    <dgm:cxn modelId="{A3227EE2-932A-4D82-A17D-E4B6728E2B6B}" type="presParOf" srcId="{C3C29134-479C-44CE-B3AD-EA9FB378B354}" destId="{4213A348-1153-4071-91A5-A09FF187B75E}" srcOrd="2" destOrd="0" presId="urn:microsoft.com/office/officeart/2005/8/layout/lProcess2"/>
    <dgm:cxn modelId="{5F502B42-2B03-4271-8867-45DD899C6EA5}" type="presParOf" srcId="{4213A348-1153-4071-91A5-A09FF187B75E}" destId="{95735823-EC9E-495F-8329-5E188DC2080B}" srcOrd="0" destOrd="0" presId="urn:microsoft.com/office/officeart/2005/8/layout/lProcess2"/>
    <dgm:cxn modelId="{9AC23AF4-6307-49BE-94BE-89354D7BF85F}" type="presParOf" srcId="{95735823-EC9E-495F-8329-5E188DC2080B}" destId="{4133DA57-A39B-48B4-AC60-4DD64486D9FA}" srcOrd="0" destOrd="0" presId="urn:microsoft.com/office/officeart/2005/8/layout/lProcess2"/>
    <dgm:cxn modelId="{80982645-597A-46C7-8E48-BEAC0013D679}" type="presParOf" srcId="{95735823-EC9E-495F-8329-5E188DC2080B}" destId="{F93A4BA3-45F6-4875-A3FE-951EA179B9D1}" srcOrd="1" destOrd="0" presId="urn:microsoft.com/office/officeart/2005/8/layout/lProcess2"/>
    <dgm:cxn modelId="{40A27496-1480-47B6-BB1E-E6FBD6DDBF59}" type="presParOf" srcId="{95735823-EC9E-495F-8329-5E188DC2080B}" destId="{63B8FC11-F6C6-42CF-905A-B565DBB16C30}" srcOrd="2" destOrd="0" presId="urn:microsoft.com/office/officeart/2005/8/layout/lProcess2"/>
    <dgm:cxn modelId="{9C28E41D-0492-47F4-922F-B6EFD8142066}" type="presParOf" srcId="{95735823-EC9E-495F-8329-5E188DC2080B}" destId="{11CF2F85-A6AF-41BA-A931-BD917E7827F2}" srcOrd="3" destOrd="0" presId="urn:microsoft.com/office/officeart/2005/8/layout/lProcess2"/>
    <dgm:cxn modelId="{9EC720B2-1EB3-433D-8516-070DBF9DFDC9}" type="presParOf" srcId="{95735823-EC9E-495F-8329-5E188DC2080B}" destId="{4546E5B6-5A93-49ED-AFEE-0A30CDF6F5A1}" srcOrd="4" destOrd="0" presId="urn:microsoft.com/office/officeart/2005/8/layout/lProcess2"/>
    <dgm:cxn modelId="{F949B06B-62A4-4AB0-903F-23447FBAD122}" type="presParOf" srcId="{95735823-EC9E-495F-8329-5E188DC2080B}" destId="{3CCB1E74-A1C6-433B-9A93-18D85A83ED13}" srcOrd="5" destOrd="0" presId="urn:microsoft.com/office/officeart/2005/8/layout/lProcess2"/>
    <dgm:cxn modelId="{687CD2B1-56F6-4F3F-9FB9-298912621890}" type="presParOf" srcId="{95735823-EC9E-495F-8329-5E188DC2080B}" destId="{28F047E2-F05B-4154-816F-820920E78E32}" srcOrd="6" destOrd="0" presId="urn:microsoft.com/office/officeart/2005/8/layout/lProcess2"/>
    <dgm:cxn modelId="{DE169467-9DFD-4728-AB7E-D08DFEBD5140}" type="presParOf" srcId="{95735823-EC9E-495F-8329-5E188DC2080B}" destId="{314C0F17-4EA0-4D03-9AFC-AAC48145782D}" srcOrd="7" destOrd="0" presId="urn:microsoft.com/office/officeart/2005/8/layout/lProcess2"/>
    <dgm:cxn modelId="{EDBAE725-88E0-4520-A9FB-2984F001E89D}" type="presParOf" srcId="{95735823-EC9E-495F-8329-5E188DC2080B}" destId="{481DDC14-7317-434B-A612-EFF55EB32903}" srcOrd="8" destOrd="0" presId="urn:microsoft.com/office/officeart/2005/8/layout/lProcess2"/>
    <dgm:cxn modelId="{416883F1-F42B-4B0D-AE04-33B7E3F20F0E}" type="presParOf" srcId="{D108450C-B364-45A7-8ECB-AEC775D7CC8C}" destId="{43698458-31E3-4BF4-8844-FEABE368090A}" srcOrd="7" destOrd="0" presId="urn:microsoft.com/office/officeart/2005/8/layout/lProcess2"/>
    <dgm:cxn modelId="{FD1AB6D5-BFE7-46E3-B9F5-883B04642FBF}" type="presParOf" srcId="{D108450C-B364-45A7-8ECB-AEC775D7CC8C}" destId="{F5C09538-6844-4ADA-87B5-4FAB963739B5}" srcOrd="8" destOrd="0" presId="urn:microsoft.com/office/officeart/2005/8/layout/lProcess2"/>
    <dgm:cxn modelId="{7240C6CF-84CB-4488-8FA7-3BE800FD0945}" type="presParOf" srcId="{F5C09538-6844-4ADA-87B5-4FAB963739B5}" destId="{559A0C9B-D4DD-49CB-86EC-F2CE535C00B9}" srcOrd="0" destOrd="0" presId="urn:microsoft.com/office/officeart/2005/8/layout/lProcess2"/>
    <dgm:cxn modelId="{AE5CC5CA-A95A-4A00-9A8C-BB434E63C40C}" type="presParOf" srcId="{F5C09538-6844-4ADA-87B5-4FAB963739B5}" destId="{1BCD6A6F-C794-448B-A20B-4C37E3A3C6E9}" srcOrd="1" destOrd="0" presId="urn:microsoft.com/office/officeart/2005/8/layout/lProcess2"/>
    <dgm:cxn modelId="{0BEAD8AD-D7F6-45DD-A348-E833334E2FF6}" type="presParOf" srcId="{F5C09538-6844-4ADA-87B5-4FAB963739B5}" destId="{FD5C1A77-E8BA-47A8-B4A5-C2E23B208D48}" srcOrd="2" destOrd="0" presId="urn:microsoft.com/office/officeart/2005/8/layout/lProcess2"/>
    <dgm:cxn modelId="{50BDEE6B-79EA-4D4E-99D2-8DE25F965FDF}" type="presParOf" srcId="{FD5C1A77-E8BA-47A8-B4A5-C2E23B208D48}" destId="{907CD53F-1CBE-4ABC-B669-6EBB42A90B4F}" srcOrd="0" destOrd="0" presId="urn:microsoft.com/office/officeart/2005/8/layout/lProcess2"/>
    <dgm:cxn modelId="{B49A2B19-1B19-4B8C-906E-BC4C2F8B9B45}" type="presParOf" srcId="{907CD53F-1CBE-4ABC-B669-6EBB42A90B4F}" destId="{73B8DCD1-8162-4D34-8B91-9FB8610C323B}" srcOrd="0" destOrd="0" presId="urn:microsoft.com/office/officeart/2005/8/layout/lProcess2"/>
    <dgm:cxn modelId="{239A297F-5747-4ECD-8861-7F7278111F27}" type="presParOf" srcId="{907CD53F-1CBE-4ABC-B669-6EBB42A90B4F}" destId="{FB4D6F81-A6D6-414A-BAA2-D345599375FA}" srcOrd="1" destOrd="0" presId="urn:microsoft.com/office/officeart/2005/8/layout/lProcess2"/>
    <dgm:cxn modelId="{5E7EC6CC-0215-4F95-AC3C-F9A4CE677B92}" type="presParOf" srcId="{907CD53F-1CBE-4ABC-B669-6EBB42A90B4F}" destId="{C1BD2E37-4936-4794-9BB0-D41BAE7D0682}" srcOrd="2" destOrd="0" presId="urn:microsoft.com/office/officeart/2005/8/layout/lProcess2"/>
    <dgm:cxn modelId="{9C7FA1E1-345A-4B17-BB9A-CB2BD96CE448}" type="presParOf" srcId="{907CD53F-1CBE-4ABC-B669-6EBB42A90B4F}" destId="{BC42BF09-ABD7-4C9C-BA91-3D7CC8254938}" srcOrd="3" destOrd="0" presId="urn:microsoft.com/office/officeart/2005/8/layout/lProcess2"/>
    <dgm:cxn modelId="{564C5CB0-5409-4A13-BC61-B9E4BC5F2DA9}" type="presParOf" srcId="{907CD53F-1CBE-4ABC-B669-6EBB42A90B4F}" destId="{FB480AFE-0FFE-4BF4-97D5-173AD75F8A78}" srcOrd="4" destOrd="0" presId="urn:microsoft.com/office/officeart/2005/8/layout/lProcess2"/>
    <dgm:cxn modelId="{8A633FE5-D507-47FD-9C8D-EDAD71DEA846}" type="presParOf" srcId="{907CD53F-1CBE-4ABC-B669-6EBB42A90B4F}" destId="{31A6B62A-3455-4A16-A849-2DDBDAC3D049}" srcOrd="5" destOrd="0" presId="urn:microsoft.com/office/officeart/2005/8/layout/lProcess2"/>
    <dgm:cxn modelId="{8C1A3505-A1F0-4F6F-BF41-67DBDA152ECA}" type="presParOf" srcId="{907CD53F-1CBE-4ABC-B669-6EBB42A90B4F}" destId="{5C2E8401-AC89-442E-944E-6C485FB0363E}" srcOrd="6" destOrd="0" presId="urn:microsoft.com/office/officeart/2005/8/layout/lProcess2"/>
    <dgm:cxn modelId="{92EE708D-1C5A-4A62-A1F1-2E0FDF19C4AE}" type="presParOf" srcId="{907CD53F-1CBE-4ABC-B669-6EBB42A90B4F}" destId="{6D5E8B8C-14A5-41F5-B9E7-45F2260F07CB}" srcOrd="7" destOrd="0" presId="urn:microsoft.com/office/officeart/2005/8/layout/lProcess2"/>
    <dgm:cxn modelId="{B6595F35-69E4-47EA-A1D2-3F9DE68F4C59}" type="presParOf" srcId="{907CD53F-1CBE-4ABC-B669-6EBB42A90B4F}" destId="{0B237854-0496-4F6C-8DFF-2481AE39E5C2}" srcOrd="8" destOrd="0" presId="urn:microsoft.com/office/officeart/2005/8/layout/lProcess2"/>
    <dgm:cxn modelId="{6EB35C3F-DE26-46EB-BD9D-E7322743372A}" type="presParOf" srcId="{D108450C-B364-45A7-8ECB-AEC775D7CC8C}" destId="{5CD60500-7551-4075-9184-F263746C28F4}" srcOrd="9" destOrd="0" presId="urn:microsoft.com/office/officeart/2005/8/layout/lProcess2"/>
    <dgm:cxn modelId="{95ECFDC6-BA50-46BF-8C2A-83ADE648B40F}" type="presParOf" srcId="{D108450C-B364-45A7-8ECB-AEC775D7CC8C}" destId="{C3FB0B1B-DAB0-427A-8090-0F36FE271CEC}" srcOrd="10" destOrd="0" presId="urn:microsoft.com/office/officeart/2005/8/layout/lProcess2"/>
    <dgm:cxn modelId="{71D37EEF-1B1F-47E5-A419-23A03D25D388}" type="presParOf" srcId="{C3FB0B1B-DAB0-427A-8090-0F36FE271CEC}" destId="{98C36260-B8B8-47C1-B188-9F34956893F9}" srcOrd="0" destOrd="0" presId="urn:microsoft.com/office/officeart/2005/8/layout/lProcess2"/>
    <dgm:cxn modelId="{D39EB044-0682-45FF-A8C5-228BD84D59ED}" type="presParOf" srcId="{C3FB0B1B-DAB0-427A-8090-0F36FE271CEC}" destId="{60ED9DD6-E90B-4F01-BAFA-108027AEA097}" srcOrd="1" destOrd="0" presId="urn:microsoft.com/office/officeart/2005/8/layout/lProcess2"/>
    <dgm:cxn modelId="{9FB6A614-5738-4393-8383-9C4038F2C6EA}" type="presParOf" srcId="{C3FB0B1B-DAB0-427A-8090-0F36FE271CEC}" destId="{6F8E08D6-DA97-41B0-BA0A-B2015CA37988}" srcOrd="2" destOrd="0" presId="urn:microsoft.com/office/officeart/2005/8/layout/lProcess2"/>
    <dgm:cxn modelId="{E4011FC8-A6DE-48AC-8FC5-9550E4C49E58}" type="presParOf" srcId="{6F8E08D6-DA97-41B0-BA0A-B2015CA37988}" destId="{B96CB756-1ADC-402F-B2AB-FE99620B6116}" srcOrd="0" destOrd="0" presId="urn:microsoft.com/office/officeart/2005/8/layout/lProcess2"/>
    <dgm:cxn modelId="{C8E977BA-DA00-4CC1-A489-87E08656089B}" type="presParOf" srcId="{B96CB756-1ADC-402F-B2AB-FE99620B6116}" destId="{DFF0F72D-5395-4E20-8D65-ABF2323724FB}" srcOrd="0" destOrd="0" presId="urn:microsoft.com/office/officeart/2005/8/layout/lProcess2"/>
    <dgm:cxn modelId="{BE160CE3-5A9C-445D-B8A0-8D8715DBC3FD}" type="presParOf" srcId="{B96CB756-1ADC-402F-B2AB-FE99620B6116}" destId="{8DD7C460-4834-42F0-A95E-2BA1C8B6DE89}" srcOrd="1" destOrd="0" presId="urn:microsoft.com/office/officeart/2005/8/layout/lProcess2"/>
    <dgm:cxn modelId="{B91E9622-4579-4CFB-8682-6D8753D3C2BE}" type="presParOf" srcId="{B96CB756-1ADC-402F-B2AB-FE99620B6116}" destId="{3FDC9076-D845-4502-8261-9E425BB53760}" srcOrd="2" destOrd="0" presId="urn:microsoft.com/office/officeart/2005/8/layout/lProcess2"/>
    <dgm:cxn modelId="{FFF46E1D-A202-430E-B9BA-3D7709A48362}" type="presParOf" srcId="{B96CB756-1ADC-402F-B2AB-FE99620B6116}" destId="{9C1F6E2C-6C30-4339-8D45-9E4F07BD42E4}" srcOrd="3" destOrd="0" presId="urn:microsoft.com/office/officeart/2005/8/layout/lProcess2"/>
    <dgm:cxn modelId="{541C104F-EB40-4F71-A1B1-AD4569ED9563}" type="presParOf" srcId="{B96CB756-1ADC-402F-B2AB-FE99620B6116}" destId="{E98468F6-85A1-43BE-9A50-D020946E27D9}" srcOrd="4" destOrd="0" presId="urn:microsoft.com/office/officeart/2005/8/layout/lProcess2"/>
    <dgm:cxn modelId="{BCF33D02-2930-4AF9-9162-558D34D74ACB}" type="presParOf" srcId="{B96CB756-1ADC-402F-B2AB-FE99620B6116}" destId="{1DE9B71A-65F4-4F65-A71A-2A66E46FE5C2}" srcOrd="5" destOrd="0" presId="urn:microsoft.com/office/officeart/2005/8/layout/lProcess2"/>
    <dgm:cxn modelId="{D529A51B-4D07-4AC1-ABA2-DDEF83187DFB}" type="presParOf" srcId="{B96CB756-1ADC-402F-B2AB-FE99620B6116}" destId="{6AF188D4-AD27-4508-B2AB-C66659186F0A}" srcOrd="6" destOrd="0" presId="urn:microsoft.com/office/officeart/2005/8/layout/lProcess2"/>
    <dgm:cxn modelId="{92A5FF45-E93D-437D-A4AF-80800BDF0841}" type="presParOf" srcId="{B96CB756-1ADC-402F-B2AB-FE99620B6116}" destId="{B87D4F1F-9966-4CFB-BA11-D82B1F46B3B9}" srcOrd="7" destOrd="0" presId="urn:microsoft.com/office/officeart/2005/8/layout/lProcess2"/>
    <dgm:cxn modelId="{1CFBC611-42AB-4993-A405-A95F4E723A87}" type="presParOf" srcId="{B96CB756-1ADC-402F-B2AB-FE99620B6116}" destId="{633EED39-8E4A-423F-B902-17007487DA0A}" srcOrd="8" destOrd="0" presId="urn:microsoft.com/office/officeart/2005/8/layout/lProcess2"/>
    <dgm:cxn modelId="{2D8CD795-15C6-41A1-8CF5-C8375686B38D}" type="presParOf" srcId="{D108450C-B364-45A7-8ECB-AEC775D7CC8C}" destId="{67D7D012-2CC0-4C13-8CA5-8F45F2B6960D}" srcOrd="11" destOrd="0" presId="urn:microsoft.com/office/officeart/2005/8/layout/lProcess2"/>
    <dgm:cxn modelId="{E9220760-975F-492A-88D8-615762A8FD88}" type="presParOf" srcId="{D108450C-B364-45A7-8ECB-AEC775D7CC8C}" destId="{144F27FD-8F86-4F29-B734-3BCC055372E5}" srcOrd="12" destOrd="0" presId="urn:microsoft.com/office/officeart/2005/8/layout/lProcess2"/>
    <dgm:cxn modelId="{5AE128BE-5FD0-401D-B171-4A4A5BC4FD3F}" type="presParOf" srcId="{144F27FD-8F86-4F29-B734-3BCC055372E5}" destId="{6884E37D-6FEF-493F-B848-F6BE45948EB2}" srcOrd="0" destOrd="0" presId="urn:microsoft.com/office/officeart/2005/8/layout/lProcess2"/>
    <dgm:cxn modelId="{79CE115D-2085-476A-9ED6-375E16F45F4E}" type="presParOf" srcId="{144F27FD-8F86-4F29-B734-3BCC055372E5}" destId="{1F203834-3240-4BCC-9655-0506BA142227}" srcOrd="1" destOrd="0" presId="urn:microsoft.com/office/officeart/2005/8/layout/lProcess2"/>
    <dgm:cxn modelId="{43D4EB05-49CD-494F-B2B0-27D98B413A9E}" type="presParOf" srcId="{144F27FD-8F86-4F29-B734-3BCC055372E5}" destId="{D4DC1C74-F494-494D-A546-47C82D62018E}" srcOrd="2" destOrd="0" presId="urn:microsoft.com/office/officeart/2005/8/layout/lProcess2"/>
    <dgm:cxn modelId="{5650E507-4347-4B45-A43A-409DE82A488F}" type="presParOf" srcId="{D4DC1C74-F494-494D-A546-47C82D62018E}" destId="{4D0240C2-63CF-44B3-AD76-83030B874C83}" srcOrd="0" destOrd="0" presId="urn:microsoft.com/office/officeart/2005/8/layout/lProcess2"/>
    <dgm:cxn modelId="{00105F3C-62A4-4D03-A7DC-E53E6654783E}" type="presParOf" srcId="{4D0240C2-63CF-44B3-AD76-83030B874C83}" destId="{EFE8D636-B8DE-4AAD-8DE4-2D783E6476F4}" srcOrd="0" destOrd="0" presId="urn:microsoft.com/office/officeart/2005/8/layout/lProcess2"/>
    <dgm:cxn modelId="{451B60F9-CF9A-4BAF-8438-FAB32CCBE7A2}" type="presParOf" srcId="{4D0240C2-63CF-44B3-AD76-83030B874C83}" destId="{C9C5FE0F-82E5-4192-A3E5-F6C617E90EAD}" srcOrd="1" destOrd="0" presId="urn:microsoft.com/office/officeart/2005/8/layout/lProcess2"/>
    <dgm:cxn modelId="{CF96E1E7-C262-4F78-87C5-A3C71837B7E2}" type="presParOf" srcId="{4D0240C2-63CF-44B3-AD76-83030B874C83}" destId="{32B3002D-6D62-43D5-8678-3FB0E5DAFAC9}" srcOrd="2" destOrd="0" presId="urn:microsoft.com/office/officeart/2005/8/layout/lProcess2"/>
    <dgm:cxn modelId="{AA020BAA-4033-4D6E-A487-8CC3DA9D2A93}" type="presParOf" srcId="{4D0240C2-63CF-44B3-AD76-83030B874C83}" destId="{01F13160-8E7D-4284-B712-B651E69614BF}" srcOrd="3" destOrd="0" presId="urn:microsoft.com/office/officeart/2005/8/layout/lProcess2"/>
    <dgm:cxn modelId="{0C9CF717-6A6B-4013-ACDD-FD51853BDD72}" type="presParOf" srcId="{4D0240C2-63CF-44B3-AD76-83030B874C83}" destId="{B361800A-15C9-4E43-A739-C337B165B57E}" srcOrd="4" destOrd="0" presId="urn:microsoft.com/office/officeart/2005/8/layout/lProcess2"/>
    <dgm:cxn modelId="{F7B69878-7CB4-4B80-BD00-0A98B5F3A1CB}" type="presParOf" srcId="{4D0240C2-63CF-44B3-AD76-83030B874C83}" destId="{CFB0C511-8005-4E4B-97D7-E8CF5F69CC85}" srcOrd="5" destOrd="0" presId="urn:microsoft.com/office/officeart/2005/8/layout/lProcess2"/>
    <dgm:cxn modelId="{21226998-FDCA-44F9-9F52-C524E5C14890}" type="presParOf" srcId="{4D0240C2-63CF-44B3-AD76-83030B874C83}" destId="{0B1F864A-5EB1-41FF-9065-95BEEE19E6D9}" srcOrd="6" destOrd="0" presId="urn:microsoft.com/office/officeart/2005/8/layout/lProcess2"/>
    <dgm:cxn modelId="{7B522C86-F74E-4AD7-95BA-45F29D358C61}" type="presParOf" srcId="{4D0240C2-63CF-44B3-AD76-83030B874C83}" destId="{C99FAA3F-5C21-4727-9012-18230ADDF072}" srcOrd="7" destOrd="0" presId="urn:microsoft.com/office/officeart/2005/8/layout/lProcess2"/>
    <dgm:cxn modelId="{A429CA1D-823D-487B-9EEF-83AB85E30878}" type="presParOf" srcId="{4D0240C2-63CF-44B3-AD76-83030B874C83}" destId="{2AD36288-826F-4CF8-A57C-65E220FD16C7}" srcOrd="8" destOrd="0" presId="urn:microsoft.com/office/officeart/2005/8/layout/lProcess2"/>
  </dgm:cxnLst>
  <dgm:bg/>
  <dgm:whole/>
</dgm:dataModel>
</file>

<file path=ppt/diagrams/data2.xml><?xml version="1.0" encoding="utf-8"?>
<dgm:dataModel xmlns:dgm="http://schemas.openxmlformats.org/drawingml/2006/diagram" xmlns:a="http://schemas.openxmlformats.org/drawingml/2006/main">
  <dgm:ptLst>
    <dgm:pt modelId="{2722E9E0-A203-4174-ADDA-E2BB52E9E60C}" type="doc">
      <dgm:prSet loTypeId="urn:microsoft.com/office/officeart/2005/8/layout/lProcess2" loCatId="list" qsTypeId="urn:microsoft.com/office/officeart/2005/8/quickstyle/3d7" qsCatId="3D" csTypeId="urn:microsoft.com/office/officeart/2005/8/colors/accent1_2#1" csCatId="accent1" phldr="1"/>
      <dgm:spPr/>
      <dgm:t>
        <a:bodyPr/>
        <a:lstStyle/>
        <a:p>
          <a:endParaRPr lang="en-US"/>
        </a:p>
      </dgm:t>
    </dgm:pt>
    <dgm:pt modelId="{2E991E40-BA23-44EF-948A-6C5F610079CF}">
      <dgm:prSet phldrT="[Text]" custT="1"/>
      <dgm:spPr/>
      <dgm:t>
        <a:bodyPr/>
        <a:lstStyle/>
        <a:p>
          <a:r>
            <a:rPr lang="en-US" sz="900" dirty="0" err="1" smtClean="0">
              <a:solidFill>
                <a:srgbClr val="002060"/>
              </a:solidFill>
            </a:rPr>
            <a:t>Iview</a:t>
          </a:r>
          <a:r>
            <a:rPr lang="en-US" sz="900" dirty="0" smtClean="0">
              <a:solidFill>
                <a:srgbClr val="002060"/>
              </a:solidFill>
            </a:rPr>
            <a:t> /</a:t>
          </a:r>
          <a:br>
            <a:rPr lang="en-US" sz="900" dirty="0" smtClean="0">
              <a:solidFill>
                <a:srgbClr val="002060"/>
              </a:solidFill>
            </a:rPr>
          </a:br>
          <a:r>
            <a:rPr lang="en-US" sz="900" dirty="0" smtClean="0">
              <a:solidFill>
                <a:srgbClr val="002060"/>
              </a:solidFill>
            </a:rPr>
            <a:t>WSRP </a:t>
          </a:r>
          <a:endParaRPr lang="en-US" sz="900" dirty="0">
            <a:solidFill>
              <a:srgbClr val="002060"/>
            </a:solidFill>
          </a:endParaRPr>
        </a:p>
      </dgm:t>
    </dgm:pt>
    <dgm:pt modelId="{5B2E6EB6-D277-4858-9640-B60341D01A72}" type="parTrans" cxnId="{EB1187D3-C839-4285-82AC-56390838AB70}">
      <dgm:prSet/>
      <dgm:spPr/>
      <dgm:t>
        <a:bodyPr/>
        <a:lstStyle/>
        <a:p>
          <a:endParaRPr lang="en-US"/>
        </a:p>
      </dgm:t>
    </dgm:pt>
    <dgm:pt modelId="{76727A90-55D7-4404-98D4-A82A7293F516}" type="sibTrans" cxnId="{EB1187D3-C839-4285-82AC-56390838AB70}">
      <dgm:prSet/>
      <dgm:spPr/>
      <dgm:t>
        <a:bodyPr/>
        <a:lstStyle/>
        <a:p>
          <a:endParaRPr lang="en-US"/>
        </a:p>
      </dgm:t>
    </dgm:pt>
    <dgm:pt modelId="{6DFAA414-61FB-4CB8-BB38-531271FD60C1}">
      <dgm:prSet phldrT="[Text]" custT="1"/>
      <dgm:spPr/>
      <dgm:t>
        <a:bodyPr/>
        <a:lstStyle/>
        <a:p>
          <a:r>
            <a:rPr lang="en-US" sz="900" dirty="0" smtClean="0">
              <a:solidFill>
                <a:srgbClr val="002060"/>
              </a:solidFill>
            </a:rPr>
            <a:t>BDC</a:t>
          </a:r>
          <a:endParaRPr lang="en-US" sz="900" dirty="0">
            <a:solidFill>
              <a:srgbClr val="002060"/>
            </a:solidFill>
          </a:endParaRPr>
        </a:p>
      </dgm:t>
    </dgm:pt>
    <dgm:pt modelId="{905650A7-93CB-41A7-A06D-3DA6D68B477C}" type="parTrans" cxnId="{32D82D0F-D46F-4888-B279-AC66BAEB46A1}">
      <dgm:prSet/>
      <dgm:spPr/>
      <dgm:t>
        <a:bodyPr/>
        <a:lstStyle/>
        <a:p>
          <a:endParaRPr lang="en-US"/>
        </a:p>
      </dgm:t>
    </dgm:pt>
    <dgm:pt modelId="{A157DD05-CA55-43E7-B25D-0DEEE4E358ED}" type="sibTrans" cxnId="{32D82D0F-D46F-4888-B279-AC66BAEB46A1}">
      <dgm:prSet/>
      <dgm:spPr/>
      <dgm:t>
        <a:bodyPr/>
        <a:lstStyle/>
        <a:p>
          <a:endParaRPr lang="en-US"/>
        </a:p>
      </dgm:t>
    </dgm:pt>
    <dgm:pt modelId="{1AD40A63-9C70-4919-9A3D-E75C90BCEA66}">
      <dgm:prSet phldrT="[Text]"/>
      <dgm:spPr/>
      <dgm:t>
        <a:bodyPr/>
        <a:lstStyle/>
        <a:p>
          <a:r>
            <a:rPr lang="en-US" dirty="0" smtClean="0"/>
            <a:t>IBM</a:t>
          </a:r>
          <a:endParaRPr lang="en-US" dirty="0"/>
        </a:p>
      </dgm:t>
    </dgm:pt>
    <dgm:pt modelId="{8D8C2A6F-675A-4E87-9322-91BF54AF12D9}" type="parTrans" cxnId="{C42979F6-3EE9-48C1-B562-915FD4B41E3E}">
      <dgm:prSet/>
      <dgm:spPr/>
      <dgm:t>
        <a:bodyPr/>
        <a:lstStyle/>
        <a:p>
          <a:endParaRPr lang="en-US"/>
        </a:p>
      </dgm:t>
    </dgm:pt>
    <dgm:pt modelId="{3FC21505-900E-4766-912A-846CB7A54C1B}" type="sibTrans" cxnId="{C42979F6-3EE9-48C1-B562-915FD4B41E3E}">
      <dgm:prSet/>
      <dgm:spPr/>
      <dgm:t>
        <a:bodyPr/>
        <a:lstStyle/>
        <a:p>
          <a:endParaRPr lang="en-US"/>
        </a:p>
      </dgm:t>
    </dgm:pt>
    <dgm:pt modelId="{0C261A50-E5C6-441F-AE09-C1252242B366}">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141504A0-71B8-4BDD-9246-64C06323FC0B}" type="parTrans" cxnId="{CF89E3D9-B98A-4FC1-AEC0-79D3110EC524}">
      <dgm:prSet/>
      <dgm:spPr/>
      <dgm:t>
        <a:bodyPr/>
        <a:lstStyle/>
        <a:p>
          <a:endParaRPr lang="en-US"/>
        </a:p>
      </dgm:t>
    </dgm:pt>
    <dgm:pt modelId="{5C33CE74-C4CB-40BB-B301-DACE434BED44}" type="sibTrans" cxnId="{CF89E3D9-B98A-4FC1-AEC0-79D3110EC524}">
      <dgm:prSet/>
      <dgm:spPr/>
      <dgm:t>
        <a:bodyPr/>
        <a:lstStyle/>
        <a:p>
          <a:endParaRPr lang="en-US"/>
        </a:p>
      </dgm:t>
    </dgm:pt>
    <dgm:pt modelId="{5FF01486-40C3-46AD-959E-6279B1CEB9D5}">
      <dgm:prSet phldrT="[Text]"/>
      <dgm:spPr/>
      <dgm:t>
        <a:bodyPr/>
        <a:lstStyle/>
        <a:p>
          <a:r>
            <a:rPr lang="en-US" dirty="0" smtClean="0"/>
            <a:t>Oracle</a:t>
          </a:r>
          <a:endParaRPr lang="en-US" dirty="0"/>
        </a:p>
      </dgm:t>
    </dgm:pt>
    <dgm:pt modelId="{73BB6A0C-AC82-4F52-B721-4E03960885EC}" type="parTrans" cxnId="{0B2B757D-6A9F-4D23-9D94-4EBE6CA86867}">
      <dgm:prSet/>
      <dgm:spPr/>
      <dgm:t>
        <a:bodyPr/>
        <a:lstStyle/>
        <a:p>
          <a:endParaRPr lang="en-US"/>
        </a:p>
      </dgm:t>
    </dgm:pt>
    <dgm:pt modelId="{48F043E8-73C4-42F9-9145-F61645F97D71}" type="sibTrans" cxnId="{0B2B757D-6A9F-4D23-9D94-4EBE6CA86867}">
      <dgm:prSet/>
      <dgm:spPr/>
      <dgm:t>
        <a:bodyPr/>
        <a:lstStyle/>
        <a:p>
          <a:endParaRPr lang="en-US"/>
        </a:p>
      </dgm:t>
    </dgm:pt>
    <dgm:pt modelId="{BCCB875B-AB44-4726-8733-E595C79865D7}">
      <dgm:prSet phldrT="[Text]" custT="1"/>
      <dgm:spPr/>
      <dgm:t>
        <a:bodyPr/>
        <a:lstStyle/>
        <a:p>
          <a:r>
            <a:rPr lang="en-US" sz="900" dirty="0" smtClean="0"/>
            <a:t>WSRP</a:t>
          </a:r>
          <a:endParaRPr lang="en-US" sz="900" dirty="0"/>
        </a:p>
      </dgm:t>
    </dgm:pt>
    <dgm:pt modelId="{F4DB6E40-A4D5-46DA-8B65-502C421B5F16}" type="parTrans" cxnId="{DB79E43A-4379-4EE2-85AE-EA50273A4288}">
      <dgm:prSet/>
      <dgm:spPr/>
      <dgm:t>
        <a:bodyPr/>
        <a:lstStyle/>
        <a:p>
          <a:endParaRPr lang="en-US"/>
        </a:p>
      </dgm:t>
    </dgm:pt>
    <dgm:pt modelId="{3BB39DA9-7EDF-49B5-A236-299DDA307CC9}" type="sibTrans" cxnId="{DB79E43A-4379-4EE2-85AE-EA50273A4288}">
      <dgm:prSet/>
      <dgm:spPr/>
      <dgm:t>
        <a:bodyPr/>
        <a:lstStyle/>
        <a:p>
          <a:endParaRPr lang="en-US"/>
        </a:p>
      </dgm:t>
    </dgm:pt>
    <dgm:pt modelId="{2F31E943-6EA7-4C07-8D6A-5E1EEDEC8F54}">
      <dgm:prSet phldrT="[Text]"/>
      <dgm:spPr/>
      <dgm:t>
        <a:bodyPr/>
        <a:lstStyle/>
        <a:p>
          <a:r>
            <a:rPr lang="en-US" dirty="0" smtClean="0"/>
            <a:t>Siebel</a:t>
          </a:r>
          <a:endParaRPr lang="en-US" dirty="0"/>
        </a:p>
      </dgm:t>
    </dgm:pt>
    <dgm:pt modelId="{E5EB0B56-2E5E-4D91-AE8F-6F57F0EECCF4}" type="parTrans" cxnId="{B027E7BA-579F-444D-AF66-26F40B65C419}">
      <dgm:prSet/>
      <dgm:spPr/>
      <dgm:t>
        <a:bodyPr/>
        <a:lstStyle/>
        <a:p>
          <a:endParaRPr lang="en-US"/>
        </a:p>
      </dgm:t>
    </dgm:pt>
    <dgm:pt modelId="{D268CEEB-67F7-44B9-AC1C-AB01C29CD3F4}" type="sibTrans" cxnId="{B027E7BA-579F-444D-AF66-26F40B65C419}">
      <dgm:prSet/>
      <dgm:spPr/>
      <dgm:t>
        <a:bodyPr/>
        <a:lstStyle/>
        <a:p>
          <a:endParaRPr lang="en-US"/>
        </a:p>
      </dgm:t>
    </dgm:pt>
    <dgm:pt modelId="{890DA700-9CD3-4454-8396-94D7604B2B58}">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9BA9BA37-2311-42F5-8C7D-32BB5DBF8667}" type="parTrans" cxnId="{CAC79C97-CFDD-4EC5-8F0D-04BA87340C07}">
      <dgm:prSet/>
      <dgm:spPr/>
      <dgm:t>
        <a:bodyPr/>
        <a:lstStyle/>
        <a:p>
          <a:endParaRPr lang="en-US"/>
        </a:p>
      </dgm:t>
    </dgm:pt>
    <dgm:pt modelId="{C9DEE29F-43C9-4F6D-8BD6-FBAFED329470}" type="sibTrans" cxnId="{CAC79C97-CFDD-4EC5-8F0D-04BA87340C07}">
      <dgm:prSet/>
      <dgm:spPr/>
      <dgm:t>
        <a:bodyPr/>
        <a:lstStyle/>
        <a:p>
          <a:endParaRPr lang="en-US"/>
        </a:p>
      </dgm:t>
    </dgm:pt>
    <dgm:pt modelId="{12188A59-0459-46D9-9578-A48C6CEC0731}">
      <dgm:prSet phldrT="[Text]"/>
      <dgm:spPr>
        <a:solidFill>
          <a:schemeClr val="accent1">
            <a:lumMod val="40000"/>
            <a:lumOff val="60000"/>
          </a:schemeClr>
        </a:solidFill>
      </dgm:spPr>
      <dgm:t>
        <a:bodyPr/>
        <a:lstStyle/>
        <a:p>
          <a:endParaRPr lang="en-US" dirty="0"/>
        </a:p>
      </dgm:t>
    </dgm:pt>
    <dgm:pt modelId="{A8EB863B-A4BF-49AC-B483-67B31B30E4CA}" type="parTrans" cxnId="{6336FE4C-3E07-490D-93B0-8DF9CE38B92D}">
      <dgm:prSet/>
      <dgm:spPr/>
      <dgm:t>
        <a:bodyPr/>
        <a:lstStyle/>
        <a:p>
          <a:endParaRPr lang="en-US"/>
        </a:p>
      </dgm:t>
    </dgm:pt>
    <dgm:pt modelId="{96E36345-0206-41DD-B507-6828F3862A2F}" type="sibTrans" cxnId="{6336FE4C-3E07-490D-93B0-8DF9CE38B92D}">
      <dgm:prSet/>
      <dgm:spPr/>
      <dgm:t>
        <a:bodyPr/>
        <a:lstStyle/>
        <a:p>
          <a:endParaRPr lang="en-US"/>
        </a:p>
      </dgm:t>
    </dgm:pt>
    <dgm:pt modelId="{FFA9D47E-DDC2-4CC3-87EC-06002936F002}">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5D4F23F1-E170-4837-9045-0B49F5A2E778}" type="parTrans" cxnId="{341C43B1-2D5C-4C5E-B4C9-5C78E34859BA}">
      <dgm:prSet/>
      <dgm:spPr/>
      <dgm:t>
        <a:bodyPr/>
        <a:lstStyle/>
        <a:p>
          <a:endParaRPr lang="en-US"/>
        </a:p>
      </dgm:t>
    </dgm:pt>
    <dgm:pt modelId="{C3D65249-7C6D-4791-BF56-8F2F0A725521}" type="sibTrans" cxnId="{341C43B1-2D5C-4C5E-B4C9-5C78E34859BA}">
      <dgm:prSet/>
      <dgm:spPr/>
      <dgm:t>
        <a:bodyPr/>
        <a:lstStyle/>
        <a:p>
          <a:endParaRPr lang="en-US"/>
        </a:p>
      </dgm:t>
    </dgm:pt>
    <dgm:pt modelId="{9CE684FE-B7E8-4EEF-9418-12F45187F6D8}">
      <dgm:prSet phldrT="[Text]"/>
      <dgm:spPr/>
      <dgm:t>
        <a:bodyPr/>
        <a:lstStyle/>
        <a:p>
          <a:r>
            <a:rPr lang="en-US" dirty="0" smtClean="0"/>
            <a:t>SUN</a:t>
          </a:r>
          <a:endParaRPr lang="en-US" dirty="0"/>
        </a:p>
      </dgm:t>
    </dgm:pt>
    <dgm:pt modelId="{007C66AF-C73D-486D-9E3C-74C04E0273AF}" type="parTrans" cxnId="{F5189843-7B78-48AB-A297-8EE5AA541130}">
      <dgm:prSet/>
      <dgm:spPr/>
      <dgm:t>
        <a:bodyPr/>
        <a:lstStyle/>
        <a:p>
          <a:endParaRPr lang="en-US"/>
        </a:p>
      </dgm:t>
    </dgm:pt>
    <dgm:pt modelId="{30FAA3DB-353B-4E53-9FBE-C1DCED351D40}" type="sibTrans" cxnId="{F5189843-7B78-48AB-A297-8EE5AA541130}">
      <dgm:prSet/>
      <dgm:spPr/>
      <dgm:t>
        <a:bodyPr/>
        <a:lstStyle/>
        <a:p>
          <a:endParaRPr lang="en-US"/>
        </a:p>
      </dgm:t>
    </dgm:pt>
    <dgm:pt modelId="{C5A30B2F-E5A9-47F2-A99E-6C88AF502C20}">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E2FA474C-DF47-4893-AB4D-D158CD932FE5}" type="parTrans" cxnId="{4167197B-860A-4A91-ACC1-02124CB21511}">
      <dgm:prSet/>
      <dgm:spPr/>
      <dgm:t>
        <a:bodyPr/>
        <a:lstStyle/>
        <a:p>
          <a:endParaRPr lang="en-US"/>
        </a:p>
      </dgm:t>
    </dgm:pt>
    <dgm:pt modelId="{4C9DAC28-B648-4105-B1DD-DD2BDF5245C3}" type="sibTrans" cxnId="{4167197B-860A-4A91-ACC1-02124CB21511}">
      <dgm:prSet/>
      <dgm:spPr/>
      <dgm:t>
        <a:bodyPr/>
        <a:lstStyle/>
        <a:p>
          <a:endParaRPr lang="en-US"/>
        </a:p>
      </dgm:t>
    </dgm:pt>
    <dgm:pt modelId="{33B87CDB-0C71-4A88-997A-62D3B7C79F22}">
      <dgm:prSet phldrT="[Text]" custT="1"/>
      <dgm:spPr/>
      <dgm:t>
        <a:bodyPr/>
        <a:lstStyle/>
        <a:p>
          <a:r>
            <a:rPr lang="en-US" sz="900" dirty="0" smtClean="0"/>
            <a:t>WSRP</a:t>
          </a:r>
          <a:endParaRPr lang="en-US" sz="900" dirty="0"/>
        </a:p>
      </dgm:t>
    </dgm:pt>
    <dgm:pt modelId="{5A92FE15-6250-4971-8023-9A18FF909BDE}" type="parTrans" cxnId="{B2D42DB7-A3B4-4B30-AA35-379EC90B926A}">
      <dgm:prSet/>
      <dgm:spPr/>
      <dgm:t>
        <a:bodyPr/>
        <a:lstStyle/>
        <a:p>
          <a:endParaRPr lang="en-US"/>
        </a:p>
      </dgm:t>
    </dgm:pt>
    <dgm:pt modelId="{DD86C4E6-A9FB-4868-B8E8-5FC8DEE5F5B1}" type="sibTrans" cxnId="{B2D42DB7-A3B4-4B30-AA35-379EC90B926A}">
      <dgm:prSet/>
      <dgm:spPr/>
      <dgm:t>
        <a:bodyPr/>
        <a:lstStyle/>
        <a:p>
          <a:endParaRPr lang="en-US"/>
        </a:p>
      </dgm:t>
    </dgm:pt>
    <dgm:pt modelId="{D8B9FEF2-79A2-4ED4-9551-EBCE826083CE}">
      <dgm:prSet phldrT="[Text]" custT="1"/>
      <dgm:spPr/>
      <dgm:t>
        <a:bodyPr/>
        <a:lstStyle/>
        <a:p>
          <a:r>
            <a:rPr lang="en-US" sz="900" dirty="0" smtClean="0"/>
            <a:t>WSRP</a:t>
          </a:r>
          <a:endParaRPr lang="en-US" sz="900" dirty="0"/>
        </a:p>
      </dgm:t>
    </dgm:pt>
    <dgm:pt modelId="{7C15CB4D-6266-472F-875A-13D66280ADE1}" type="parTrans" cxnId="{582AFEDB-9892-459F-873D-6961B3C11510}">
      <dgm:prSet/>
      <dgm:spPr/>
      <dgm:t>
        <a:bodyPr/>
        <a:lstStyle/>
        <a:p>
          <a:endParaRPr lang="en-US"/>
        </a:p>
      </dgm:t>
    </dgm:pt>
    <dgm:pt modelId="{45EAFEE7-290C-4E9B-B72A-12E2A451404F}" type="sibTrans" cxnId="{582AFEDB-9892-459F-873D-6961B3C11510}">
      <dgm:prSet/>
      <dgm:spPr/>
      <dgm:t>
        <a:bodyPr/>
        <a:lstStyle/>
        <a:p>
          <a:endParaRPr lang="en-US"/>
        </a:p>
      </dgm:t>
    </dgm:pt>
    <dgm:pt modelId="{C9A63559-EED1-4396-9077-5DCD1F324EEB}">
      <dgm:prSet phldrT="[Text]" custT="1"/>
      <dgm:spPr/>
      <dgm:t>
        <a:bodyPr/>
        <a:lstStyle/>
        <a:p>
          <a:r>
            <a:rPr lang="en-US" sz="900" dirty="0" smtClean="0"/>
            <a:t>WSRP</a:t>
          </a:r>
          <a:endParaRPr lang="en-US" sz="900" dirty="0"/>
        </a:p>
      </dgm:t>
    </dgm:pt>
    <dgm:pt modelId="{EFC56712-0832-4024-9E17-3CEF28BA5FB6}" type="parTrans" cxnId="{2F1CDFBC-3781-494E-97E2-40ECF966347C}">
      <dgm:prSet/>
      <dgm:spPr/>
      <dgm:t>
        <a:bodyPr/>
        <a:lstStyle/>
        <a:p>
          <a:endParaRPr lang="en-US"/>
        </a:p>
      </dgm:t>
    </dgm:pt>
    <dgm:pt modelId="{66FA4D9D-80A8-45F9-9069-C5842263D0DD}" type="sibTrans" cxnId="{2F1CDFBC-3781-494E-97E2-40ECF966347C}">
      <dgm:prSet/>
      <dgm:spPr/>
      <dgm:t>
        <a:bodyPr/>
        <a:lstStyle/>
        <a:p>
          <a:endParaRPr lang="en-US"/>
        </a:p>
      </dgm:t>
    </dgm:pt>
    <dgm:pt modelId="{A87A4947-1178-425C-B749-B0F1F9D7D466}">
      <dgm:prSet phldrT="[Text]"/>
      <dgm:spPr/>
      <dgm:t>
        <a:bodyPr/>
        <a:lstStyle/>
        <a:p>
          <a:r>
            <a:rPr lang="en-US" dirty="0" smtClean="0"/>
            <a:t>BEA</a:t>
          </a:r>
          <a:endParaRPr lang="en-US" dirty="0"/>
        </a:p>
      </dgm:t>
    </dgm:pt>
    <dgm:pt modelId="{9331F149-291E-4D90-8F2E-067F3EF9B0D7}" type="parTrans" cxnId="{74C18A88-4C83-42DE-8973-04188FF78543}">
      <dgm:prSet/>
      <dgm:spPr/>
      <dgm:t>
        <a:bodyPr/>
        <a:lstStyle/>
        <a:p>
          <a:endParaRPr lang="en-US"/>
        </a:p>
      </dgm:t>
    </dgm:pt>
    <dgm:pt modelId="{8B652CE6-B7D7-4D30-BF6B-0FA29E82ACF9}" type="sibTrans" cxnId="{74C18A88-4C83-42DE-8973-04188FF78543}">
      <dgm:prSet/>
      <dgm:spPr/>
      <dgm:t>
        <a:bodyPr/>
        <a:lstStyle/>
        <a:p>
          <a:endParaRPr lang="en-US"/>
        </a:p>
      </dgm:t>
    </dgm:pt>
    <dgm:pt modelId="{516B1BC3-5CA7-4535-8D84-1B9D9E011642}">
      <dgm:prSet phldrT="[Text]" custT="1"/>
      <dgm:spPr>
        <a:solidFill>
          <a:schemeClr val="accent1">
            <a:lumMod val="60000"/>
            <a:lumOff val="40000"/>
          </a:schemeClr>
        </a:solidFill>
      </dgm:spPr>
      <dgm:t>
        <a:bodyPr/>
        <a:lstStyle/>
        <a:p>
          <a:r>
            <a:rPr lang="en-US" sz="900" dirty="0" smtClean="0">
              <a:solidFill>
                <a:srgbClr val="002060"/>
              </a:solidFill>
            </a:rPr>
            <a:t>Excel </a:t>
          </a:r>
          <a:br>
            <a:rPr lang="en-US" sz="900" dirty="0" smtClean="0">
              <a:solidFill>
                <a:srgbClr val="002060"/>
              </a:solidFill>
            </a:rPr>
          </a:br>
          <a:r>
            <a:rPr lang="en-US" sz="900" dirty="0" smtClean="0">
              <a:solidFill>
                <a:srgbClr val="002060"/>
              </a:solidFill>
            </a:rPr>
            <a:t>Service</a:t>
          </a:r>
          <a:endParaRPr lang="en-US" sz="900" dirty="0">
            <a:solidFill>
              <a:srgbClr val="002060"/>
            </a:solidFill>
          </a:endParaRPr>
        </a:p>
      </dgm:t>
    </dgm:pt>
    <dgm:pt modelId="{0690079C-4C97-4289-9D5E-B91448211376}" type="parTrans" cxnId="{5E5CAEB1-942E-4B70-B2EB-73C7E26AA540}">
      <dgm:prSet/>
      <dgm:spPr/>
      <dgm:t>
        <a:bodyPr/>
        <a:lstStyle/>
        <a:p>
          <a:endParaRPr lang="en-US"/>
        </a:p>
      </dgm:t>
    </dgm:pt>
    <dgm:pt modelId="{C6F9CF51-E5A9-4076-A311-D8C82E572288}" type="sibTrans" cxnId="{5E5CAEB1-942E-4B70-B2EB-73C7E26AA540}">
      <dgm:prSet/>
      <dgm:spPr/>
      <dgm:t>
        <a:bodyPr/>
        <a:lstStyle/>
        <a:p>
          <a:endParaRPr lang="en-US"/>
        </a:p>
      </dgm:t>
    </dgm:pt>
    <dgm:pt modelId="{612ADFFC-2A31-4650-AD68-198F85BB6368}">
      <dgm:prSet phldrT="[Text]"/>
      <dgm:spPr/>
      <dgm:t>
        <a:bodyPr/>
        <a:lstStyle/>
        <a:p>
          <a:r>
            <a:rPr lang="en-US" dirty="0" smtClean="0"/>
            <a:t>SAP</a:t>
          </a:r>
          <a:endParaRPr lang="en-US" dirty="0"/>
        </a:p>
      </dgm:t>
    </dgm:pt>
    <dgm:pt modelId="{75E7D872-9689-4932-AFAB-A66D905463A8}" type="parTrans" cxnId="{775693C7-ACFB-4319-AF23-A2E0E9A78C9B}">
      <dgm:prSet/>
      <dgm:spPr/>
      <dgm:t>
        <a:bodyPr/>
        <a:lstStyle/>
        <a:p>
          <a:endParaRPr lang="en-US"/>
        </a:p>
      </dgm:t>
    </dgm:pt>
    <dgm:pt modelId="{9C415A8D-5A68-4824-90A8-F20A0ACBA913}" type="sibTrans" cxnId="{775693C7-ACFB-4319-AF23-A2E0E9A78C9B}">
      <dgm:prSet/>
      <dgm:spPr/>
      <dgm:t>
        <a:bodyPr/>
        <a:lstStyle/>
        <a:p>
          <a:endParaRPr lang="en-US"/>
        </a:p>
      </dgm:t>
    </dgm:pt>
    <dgm:pt modelId="{35898408-B543-40B6-8C00-4C2D3C23E85B}">
      <dgm:prSet phldrT="[Text]" custT="1"/>
      <dgm:spPr>
        <a:solidFill>
          <a:schemeClr val="accent6">
            <a:lumMod val="60000"/>
            <a:lumOff val="40000"/>
          </a:schemeClr>
        </a:solidFill>
      </dgm:spPr>
      <dgm:t>
        <a:bodyPr/>
        <a:lstStyle/>
        <a:p>
          <a:r>
            <a:rPr lang="en-US" sz="900" b="1" dirty="0" smtClean="0"/>
            <a:t>Web Capture</a:t>
          </a:r>
          <a:endParaRPr lang="en-US" sz="900" b="1" dirty="0"/>
        </a:p>
      </dgm:t>
    </dgm:pt>
    <dgm:pt modelId="{363C3669-1C37-47DD-A445-B1A41E80A675}" type="parTrans" cxnId="{A3D388DF-DFFE-4BE6-9A5B-65394D69B15B}">
      <dgm:prSet/>
      <dgm:spPr/>
      <dgm:t>
        <a:bodyPr/>
        <a:lstStyle/>
        <a:p>
          <a:endParaRPr lang="en-US"/>
        </a:p>
      </dgm:t>
    </dgm:pt>
    <dgm:pt modelId="{4480BE3F-86F0-4302-85B6-3F16005077F7}" type="sibTrans" cxnId="{A3D388DF-DFFE-4BE6-9A5B-65394D69B15B}">
      <dgm:prSet/>
      <dgm:spPr/>
      <dgm:t>
        <a:bodyPr/>
        <a:lstStyle/>
        <a:p>
          <a:endParaRPr lang="en-US"/>
        </a:p>
      </dgm:t>
    </dgm:pt>
    <dgm:pt modelId="{C5516671-59D2-4B42-A616-722896B28A17}">
      <dgm:prSet phldrT="[Text]" custT="1"/>
      <dgm:spPr>
        <a:solidFill>
          <a:schemeClr val="accent6">
            <a:lumMod val="60000"/>
            <a:lumOff val="40000"/>
          </a:schemeClr>
        </a:solidFill>
      </dgm:spPr>
      <dgm:t>
        <a:bodyPr/>
        <a:lstStyle/>
        <a:p>
          <a:r>
            <a:rPr lang="en-US" sz="900" b="1" dirty="0" smtClean="0"/>
            <a:t>Data </a:t>
          </a:r>
          <a:br>
            <a:rPr lang="en-US" sz="900" b="1" dirty="0" smtClean="0"/>
          </a:br>
          <a:r>
            <a:rPr lang="en-US" sz="900" b="1" dirty="0" smtClean="0"/>
            <a:t>Cache</a:t>
          </a:r>
          <a:endParaRPr lang="en-US" sz="900" b="1" dirty="0"/>
        </a:p>
      </dgm:t>
    </dgm:pt>
    <dgm:pt modelId="{A30ADCA9-B1E1-405A-980C-F95DC3BEA73B}" type="parTrans" cxnId="{79C7EDC2-4065-4D0C-A2C6-4D5417D905B8}">
      <dgm:prSet/>
      <dgm:spPr/>
      <dgm:t>
        <a:bodyPr/>
        <a:lstStyle/>
        <a:p>
          <a:endParaRPr lang="en-US"/>
        </a:p>
      </dgm:t>
    </dgm:pt>
    <dgm:pt modelId="{8F7C821C-7E4C-4F84-811B-5B7D1A1F968B}" type="sibTrans" cxnId="{79C7EDC2-4065-4D0C-A2C6-4D5417D905B8}">
      <dgm:prSet/>
      <dgm:spPr/>
      <dgm:t>
        <a:bodyPr/>
        <a:lstStyle/>
        <a:p>
          <a:endParaRPr lang="en-US"/>
        </a:p>
      </dgm:t>
    </dgm:pt>
    <dgm:pt modelId="{9D154DA2-82CC-479D-8350-D48BF6202E86}">
      <dgm:prSet phldrT="[Text]" custT="1"/>
      <dgm:spPr>
        <a:solidFill>
          <a:schemeClr val="accent6">
            <a:lumMod val="60000"/>
            <a:lumOff val="40000"/>
          </a:schemeClr>
        </a:solidFill>
      </dgm:spPr>
      <dgm:t>
        <a:bodyPr/>
        <a:lstStyle/>
        <a:p>
          <a:r>
            <a:rPr lang="en-US" sz="900" b="1" dirty="0" smtClean="0"/>
            <a:t>Point-to-Point</a:t>
          </a:r>
          <a:endParaRPr lang="en-US" sz="900" b="1" dirty="0"/>
        </a:p>
      </dgm:t>
    </dgm:pt>
    <dgm:pt modelId="{ED84EE6D-699F-405F-B175-A600EBFB714D}" type="parTrans" cxnId="{1BB86469-072E-44CE-9859-CC2EDB89A81D}">
      <dgm:prSet/>
      <dgm:spPr/>
      <dgm:t>
        <a:bodyPr/>
        <a:lstStyle/>
        <a:p>
          <a:endParaRPr lang="en-US"/>
        </a:p>
      </dgm:t>
    </dgm:pt>
    <dgm:pt modelId="{1152B9C8-5470-447C-9241-975C32F80119}" type="sibTrans" cxnId="{1BB86469-072E-44CE-9859-CC2EDB89A81D}">
      <dgm:prSet/>
      <dgm:spPr/>
      <dgm:t>
        <a:bodyPr/>
        <a:lstStyle/>
        <a:p>
          <a:endParaRPr lang="en-US"/>
        </a:p>
      </dgm:t>
    </dgm:pt>
    <dgm:pt modelId="{DAEE9896-CD38-4D1B-B94A-770D6600BE66}">
      <dgm:prSet phldrT="[Text]" custT="1"/>
      <dgm:spPr>
        <a:solidFill>
          <a:schemeClr val="accent6">
            <a:lumMod val="60000"/>
            <a:lumOff val="40000"/>
          </a:schemeClr>
        </a:solidFill>
      </dgm:spPr>
      <dgm:t>
        <a:bodyPr/>
        <a:lstStyle/>
        <a:p>
          <a:r>
            <a:rPr lang="en-US" sz="900" b="1" dirty="0" smtClean="0"/>
            <a:t>Application Integration Server</a:t>
          </a:r>
          <a:endParaRPr lang="en-US" sz="900" b="1" dirty="0"/>
        </a:p>
      </dgm:t>
    </dgm:pt>
    <dgm:pt modelId="{AC9E1950-8500-4D5E-B893-C954D7856948}" type="parTrans" cxnId="{E99CFB6A-0665-4E97-ABCB-3362433ABA2E}">
      <dgm:prSet/>
      <dgm:spPr/>
      <dgm:t>
        <a:bodyPr/>
        <a:lstStyle/>
        <a:p>
          <a:endParaRPr lang="en-US"/>
        </a:p>
      </dgm:t>
    </dgm:pt>
    <dgm:pt modelId="{20BEA43A-C43B-4EEC-B4AD-2418F1FCB2B4}" type="sibTrans" cxnId="{E99CFB6A-0665-4E97-ABCB-3362433ABA2E}">
      <dgm:prSet/>
      <dgm:spPr/>
      <dgm:t>
        <a:bodyPr/>
        <a:lstStyle/>
        <a:p>
          <a:endParaRPr lang="en-US"/>
        </a:p>
      </dgm:t>
    </dgm:pt>
    <dgm:pt modelId="{F46BD764-AD1F-4CF3-8FBB-3C3BFC8E0ED7}">
      <dgm:prSet phldrT="[Text]" custT="1"/>
      <dgm:spPr/>
      <dgm:t>
        <a:bodyPr/>
        <a:lstStyle/>
        <a:p>
          <a:r>
            <a:rPr lang="en-US" sz="900" dirty="0" smtClean="0">
              <a:solidFill>
                <a:srgbClr val="002060"/>
              </a:solidFill>
            </a:rPr>
            <a:t>BizTalk</a:t>
          </a:r>
          <a:endParaRPr lang="en-US" sz="900" dirty="0">
            <a:solidFill>
              <a:srgbClr val="002060"/>
            </a:solidFill>
          </a:endParaRPr>
        </a:p>
      </dgm:t>
    </dgm:pt>
    <dgm:pt modelId="{69D82620-D5F9-48B3-96EE-D2005059F482}" type="parTrans" cxnId="{0AA3B297-E9A8-480E-BBD3-5927F966B58C}">
      <dgm:prSet/>
      <dgm:spPr/>
      <dgm:t>
        <a:bodyPr/>
        <a:lstStyle/>
        <a:p>
          <a:endParaRPr lang="en-US"/>
        </a:p>
      </dgm:t>
    </dgm:pt>
    <dgm:pt modelId="{43810D09-D8C2-47A9-A56E-8C345BE2A330}" type="sibTrans" cxnId="{0AA3B297-E9A8-480E-BBD3-5927F966B58C}">
      <dgm:prSet/>
      <dgm:spPr/>
      <dgm:t>
        <a:bodyPr/>
        <a:lstStyle/>
        <a:p>
          <a:endParaRPr lang="en-US"/>
        </a:p>
      </dgm:t>
    </dgm:pt>
    <dgm:pt modelId="{60D265FB-0050-4FE4-91F9-68C13B7076CA}">
      <dgm:prSet phldrT="[Text]" custT="1"/>
      <dgm:spPr/>
      <dgm:t>
        <a:bodyPr/>
        <a:lstStyle/>
        <a:p>
          <a:r>
            <a:rPr lang="en-US" sz="900" dirty="0" smtClean="0"/>
            <a:t>BizTalk</a:t>
          </a:r>
          <a:endParaRPr lang="en-US" sz="900" dirty="0"/>
        </a:p>
      </dgm:t>
    </dgm:pt>
    <dgm:pt modelId="{94AA4C8F-A273-4713-BAD8-095848C532AA}" type="parTrans" cxnId="{57735374-195A-4052-8D99-C9C81C44FDE0}">
      <dgm:prSet/>
      <dgm:spPr/>
      <dgm:t>
        <a:bodyPr/>
        <a:lstStyle/>
        <a:p>
          <a:endParaRPr lang="en-US"/>
        </a:p>
      </dgm:t>
    </dgm:pt>
    <dgm:pt modelId="{13037C5D-7A4B-4EA2-A7EE-B195F4E2DCD5}" type="sibTrans" cxnId="{57735374-195A-4052-8D99-C9C81C44FDE0}">
      <dgm:prSet/>
      <dgm:spPr/>
      <dgm:t>
        <a:bodyPr/>
        <a:lstStyle/>
        <a:p>
          <a:endParaRPr lang="en-US"/>
        </a:p>
      </dgm:t>
    </dgm:pt>
    <dgm:pt modelId="{C2DF8984-2EA1-4434-81E0-B02A997C6266}">
      <dgm:prSet phldrT="[Text]" custT="1"/>
      <dgm:spPr>
        <a:solidFill>
          <a:schemeClr val="accent1">
            <a:lumMod val="60000"/>
            <a:lumOff val="40000"/>
          </a:schemeClr>
        </a:solidFill>
      </dgm:spPr>
      <dgm:t>
        <a:bodyPr/>
        <a:lstStyle/>
        <a:p>
          <a:r>
            <a:rPr lang="en-US" sz="900" dirty="0" smtClean="0"/>
            <a:t>BDC</a:t>
          </a:r>
          <a:endParaRPr lang="en-US" sz="900" dirty="0"/>
        </a:p>
      </dgm:t>
    </dgm:pt>
    <dgm:pt modelId="{922D42DF-EA58-46D4-8611-939D4A1FC83A}" type="parTrans" cxnId="{B3E1353C-FB46-44C2-B61C-89B0BA5AB139}">
      <dgm:prSet/>
      <dgm:spPr/>
      <dgm:t>
        <a:bodyPr/>
        <a:lstStyle/>
        <a:p>
          <a:endParaRPr lang="en-US"/>
        </a:p>
      </dgm:t>
    </dgm:pt>
    <dgm:pt modelId="{D2D646A5-4586-467F-BF0B-C184B68E0D37}" type="sibTrans" cxnId="{B3E1353C-FB46-44C2-B61C-89B0BA5AB139}">
      <dgm:prSet/>
      <dgm:spPr/>
      <dgm:t>
        <a:bodyPr/>
        <a:lstStyle/>
        <a:p>
          <a:endParaRPr lang="en-US"/>
        </a:p>
      </dgm:t>
    </dgm:pt>
    <dgm:pt modelId="{5654FE8A-332D-45FA-B672-E3036A4430D3}">
      <dgm:prSet phldrT="[Text]" custT="1"/>
      <dgm:spPr/>
      <dgm:t>
        <a:bodyPr/>
        <a:lstStyle/>
        <a:p>
          <a:r>
            <a:rPr lang="en-US" sz="900" dirty="0" smtClean="0"/>
            <a:t>BizTalk</a:t>
          </a:r>
          <a:endParaRPr lang="en-US" sz="900" dirty="0"/>
        </a:p>
      </dgm:t>
    </dgm:pt>
    <dgm:pt modelId="{95F5ACB4-17CD-49B9-9ADA-2D8C24E712CD}" type="parTrans" cxnId="{055B2D20-E0A3-421E-95E2-49A937B30D23}">
      <dgm:prSet/>
      <dgm:spPr/>
      <dgm:t>
        <a:bodyPr/>
        <a:lstStyle/>
        <a:p>
          <a:endParaRPr lang="en-US"/>
        </a:p>
      </dgm:t>
    </dgm:pt>
    <dgm:pt modelId="{8BD56933-8BB2-4B0B-8006-DDF27753B62A}" type="sibTrans" cxnId="{055B2D20-E0A3-421E-95E2-49A937B30D23}">
      <dgm:prSet/>
      <dgm:spPr/>
      <dgm:t>
        <a:bodyPr/>
        <a:lstStyle/>
        <a:p>
          <a:endParaRPr lang="en-US"/>
        </a:p>
      </dgm:t>
    </dgm:pt>
    <dgm:pt modelId="{A18462EA-A99A-410F-B4C4-8E85FD8178E7}">
      <dgm:prSet phldrT="[Text]" custT="1"/>
      <dgm:spPr/>
      <dgm:t>
        <a:bodyPr/>
        <a:lstStyle/>
        <a:p>
          <a:r>
            <a:rPr lang="en-US" sz="900" dirty="0" smtClean="0"/>
            <a:t>BDC</a:t>
          </a:r>
          <a:endParaRPr lang="en-US" sz="900" dirty="0"/>
        </a:p>
      </dgm:t>
    </dgm:pt>
    <dgm:pt modelId="{6C36622D-1105-47B4-A037-583F13F14714}" type="parTrans" cxnId="{164B2012-1A84-4B89-A67B-B37BF4D59FC4}">
      <dgm:prSet/>
      <dgm:spPr/>
      <dgm:t>
        <a:bodyPr/>
        <a:lstStyle/>
        <a:p>
          <a:endParaRPr lang="en-US"/>
        </a:p>
      </dgm:t>
    </dgm:pt>
    <dgm:pt modelId="{F95979FB-1355-4584-8B6B-DF7D0CE84357}" type="sibTrans" cxnId="{164B2012-1A84-4B89-A67B-B37BF4D59FC4}">
      <dgm:prSet/>
      <dgm:spPr/>
      <dgm:t>
        <a:bodyPr/>
        <a:lstStyle/>
        <a:p>
          <a:endParaRPr lang="en-US"/>
        </a:p>
      </dgm:t>
    </dgm:pt>
    <dgm:pt modelId="{BB3F6003-2534-4A07-A95E-B565D4093D27}">
      <dgm:prSet phldrT="[Text]" custT="1"/>
      <dgm:spPr/>
      <dgm:t>
        <a:bodyPr/>
        <a:lstStyle/>
        <a:p>
          <a:r>
            <a:rPr lang="en-US" sz="900" dirty="0" smtClean="0"/>
            <a:t>BizTalk</a:t>
          </a:r>
          <a:endParaRPr lang="en-US" sz="900" dirty="0"/>
        </a:p>
      </dgm:t>
    </dgm:pt>
    <dgm:pt modelId="{B107A966-D16A-4CD3-B109-7FFE536C28EC}" type="parTrans" cxnId="{B065838A-812C-4D0D-B26D-20A1991C64B3}">
      <dgm:prSet/>
      <dgm:spPr/>
      <dgm:t>
        <a:bodyPr/>
        <a:lstStyle/>
        <a:p>
          <a:endParaRPr lang="en-US"/>
        </a:p>
      </dgm:t>
    </dgm:pt>
    <dgm:pt modelId="{DF694969-589E-40F4-B295-F7099CFD7AD3}" type="sibTrans" cxnId="{B065838A-812C-4D0D-B26D-20A1991C64B3}">
      <dgm:prSet/>
      <dgm:spPr/>
      <dgm:t>
        <a:bodyPr/>
        <a:lstStyle/>
        <a:p>
          <a:endParaRPr lang="en-US"/>
        </a:p>
      </dgm:t>
    </dgm:pt>
    <dgm:pt modelId="{7213A045-A86B-42FD-BCA2-81F7DDE991EC}">
      <dgm:prSet phldrT="[Text]" custT="1"/>
      <dgm:spPr>
        <a:solidFill>
          <a:schemeClr val="accent1">
            <a:lumMod val="60000"/>
            <a:lumOff val="40000"/>
          </a:schemeClr>
        </a:solidFill>
      </dgm:spPr>
      <dgm:t>
        <a:bodyPr/>
        <a:lstStyle/>
        <a:p>
          <a:r>
            <a:rPr lang="en-US" sz="900" dirty="0" smtClean="0"/>
            <a:t>Excel </a:t>
          </a:r>
          <a:br>
            <a:rPr lang="en-US" sz="900" dirty="0" smtClean="0"/>
          </a:br>
          <a:r>
            <a:rPr lang="en-US" sz="900" dirty="0" smtClean="0"/>
            <a:t>Service</a:t>
          </a:r>
          <a:endParaRPr lang="en-US" sz="900" dirty="0"/>
        </a:p>
      </dgm:t>
    </dgm:pt>
    <dgm:pt modelId="{D14400CE-58A3-4627-BA78-F25F5281C6DA}" type="parTrans" cxnId="{C71657DA-B1E3-407B-BE40-D77B48EBC4EB}">
      <dgm:prSet/>
      <dgm:spPr/>
      <dgm:t>
        <a:bodyPr/>
        <a:lstStyle/>
        <a:p>
          <a:endParaRPr lang="en-US"/>
        </a:p>
      </dgm:t>
    </dgm:pt>
    <dgm:pt modelId="{7508686F-5E81-47E3-8CDD-9E84BDB813C0}" type="sibTrans" cxnId="{C71657DA-B1E3-407B-BE40-D77B48EBC4EB}">
      <dgm:prSet/>
      <dgm:spPr/>
      <dgm:t>
        <a:bodyPr/>
        <a:lstStyle/>
        <a:p>
          <a:endParaRPr lang="en-US"/>
        </a:p>
      </dgm:t>
    </dgm:pt>
    <dgm:pt modelId="{4781808C-1436-4534-847B-A2A2D006CA9A}">
      <dgm:prSet phldrT="[Text]" custT="1"/>
      <dgm:spPr/>
      <dgm:t>
        <a:bodyPr/>
        <a:lstStyle/>
        <a:p>
          <a:r>
            <a:rPr lang="en-US" sz="900" dirty="0" smtClean="0"/>
            <a:t>BDC</a:t>
          </a:r>
          <a:endParaRPr lang="en-US" sz="900" dirty="0"/>
        </a:p>
      </dgm:t>
    </dgm:pt>
    <dgm:pt modelId="{BC422378-F510-481C-AA21-D7BB6B9C4CF6}" type="parTrans" cxnId="{4413BB8E-712F-4676-8677-D5D24EDB8DD5}">
      <dgm:prSet/>
      <dgm:spPr/>
      <dgm:t>
        <a:bodyPr/>
        <a:lstStyle/>
        <a:p>
          <a:endParaRPr lang="en-US"/>
        </a:p>
      </dgm:t>
    </dgm:pt>
    <dgm:pt modelId="{DDF322A5-CC1B-4447-9DEB-D8A25884216F}" type="sibTrans" cxnId="{4413BB8E-712F-4676-8677-D5D24EDB8DD5}">
      <dgm:prSet/>
      <dgm:spPr/>
      <dgm:t>
        <a:bodyPr/>
        <a:lstStyle/>
        <a:p>
          <a:endParaRPr lang="en-US"/>
        </a:p>
      </dgm:t>
    </dgm:pt>
    <dgm:pt modelId="{C6CA3144-0589-43B9-AB43-86EAB93BF673}">
      <dgm:prSet phldrT="[Text]"/>
      <dgm:spPr>
        <a:solidFill>
          <a:schemeClr val="accent1">
            <a:lumMod val="40000"/>
            <a:lumOff val="60000"/>
          </a:schemeClr>
        </a:solidFill>
      </dgm:spPr>
      <dgm:t>
        <a:bodyPr/>
        <a:lstStyle/>
        <a:p>
          <a:endParaRPr lang="en-US" dirty="0"/>
        </a:p>
      </dgm:t>
    </dgm:pt>
    <dgm:pt modelId="{63DA0122-7FA9-4855-82E6-4BABA879A105}" type="parTrans" cxnId="{C51131E4-E81B-4ECF-ACA2-E5F0D33BFC76}">
      <dgm:prSet/>
      <dgm:spPr/>
      <dgm:t>
        <a:bodyPr/>
        <a:lstStyle/>
        <a:p>
          <a:endParaRPr lang="en-US"/>
        </a:p>
      </dgm:t>
    </dgm:pt>
    <dgm:pt modelId="{5AED8238-2E33-4186-9F82-ABEF752A6FDF}" type="sibTrans" cxnId="{C51131E4-E81B-4ECF-ACA2-E5F0D33BFC76}">
      <dgm:prSet/>
      <dgm:spPr/>
      <dgm:t>
        <a:bodyPr/>
        <a:lstStyle/>
        <a:p>
          <a:endParaRPr lang="en-US"/>
        </a:p>
      </dgm:t>
    </dgm:pt>
    <dgm:pt modelId="{E5DD6E00-64B8-4B48-825A-9138EF665673}">
      <dgm:prSet phldrT="[Text]"/>
      <dgm:spPr>
        <a:solidFill>
          <a:schemeClr val="accent1">
            <a:lumMod val="40000"/>
            <a:lumOff val="60000"/>
          </a:schemeClr>
        </a:solidFill>
      </dgm:spPr>
      <dgm:t>
        <a:bodyPr/>
        <a:lstStyle/>
        <a:p>
          <a:endParaRPr lang="en-US" dirty="0"/>
        </a:p>
      </dgm:t>
    </dgm:pt>
    <dgm:pt modelId="{C70364E6-BD10-4546-927D-40A09E150E2D}" type="parTrans" cxnId="{AFA96F71-C21A-4B4E-A311-921BF675A4D1}">
      <dgm:prSet/>
      <dgm:spPr/>
      <dgm:t>
        <a:bodyPr/>
        <a:lstStyle/>
        <a:p>
          <a:endParaRPr lang="en-US"/>
        </a:p>
      </dgm:t>
    </dgm:pt>
    <dgm:pt modelId="{FC512B68-8E28-40A9-B814-A7C9100E122B}" type="sibTrans" cxnId="{AFA96F71-C21A-4B4E-A311-921BF675A4D1}">
      <dgm:prSet/>
      <dgm:spPr/>
      <dgm:t>
        <a:bodyPr/>
        <a:lstStyle/>
        <a:p>
          <a:endParaRPr lang="en-US"/>
        </a:p>
      </dgm:t>
    </dgm:pt>
    <dgm:pt modelId="{E26AFF1D-C98B-4F42-8BCB-0895FD0AF124}">
      <dgm:prSet phldrT="[Text]" custT="1"/>
      <dgm:spPr>
        <a:solidFill>
          <a:schemeClr val="accent1">
            <a:lumMod val="60000"/>
            <a:lumOff val="40000"/>
          </a:schemeClr>
        </a:solidFill>
      </dgm:spPr>
      <dgm:t>
        <a:bodyPr/>
        <a:lstStyle/>
        <a:p>
          <a:r>
            <a:rPr lang="en-US" sz="900" dirty="0" smtClean="0"/>
            <a:t>BDC</a:t>
          </a:r>
          <a:endParaRPr lang="en-US" sz="900" dirty="0"/>
        </a:p>
      </dgm:t>
    </dgm:pt>
    <dgm:pt modelId="{36461293-63C1-405D-9FB2-95EB43A16929}" type="parTrans" cxnId="{928B26C5-A79F-4410-8CF9-A98E72EF2330}">
      <dgm:prSet/>
      <dgm:spPr/>
      <dgm:t>
        <a:bodyPr/>
        <a:lstStyle/>
        <a:p>
          <a:endParaRPr lang="en-US"/>
        </a:p>
      </dgm:t>
    </dgm:pt>
    <dgm:pt modelId="{5C1FD9F2-1DA4-42A1-ABAF-5DE83FE54905}" type="sibTrans" cxnId="{928B26C5-A79F-4410-8CF9-A98E72EF2330}">
      <dgm:prSet/>
      <dgm:spPr/>
      <dgm:t>
        <a:bodyPr/>
        <a:lstStyle/>
        <a:p>
          <a:endParaRPr lang="en-US"/>
        </a:p>
      </dgm:t>
    </dgm:pt>
    <dgm:pt modelId="{54B4F0A5-904F-45FB-BC0F-83E294D2D551}">
      <dgm:prSet phldrT="[Text]" custT="1"/>
      <dgm:spPr>
        <a:solidFill>
          <a:schemeClr val="accent1">
            <a:lumMod val="60000"/>
            <a:lumOff val="40000"/>
          </a:schemeClr>
        </a:solidFill>
      </dgm:spPr>
      <dgm:t>
        <a:bodyPr/>
        <a:lstStyle/>
        <a:p>
          <a:r>
            <a:rPr lang="en-US" sz="900" dirty="0" smtClean="0"/>
            <a:t>BDC</a:t>
          </a:r>
          <a:endParaRPr lang="en-US" sz="900" dirty="0"/>
        </a:p>
      </dgm:t>
    </dgm:pt>
    <dgm:pt modelId="{693B24DF-2CC8-4304-8935-06D81B49AE54}" type="parTrans" cxnId="{EBF79EB1-6D8A-4B62-913B-A6893682D288}">
      <dgm:prSet/>
      <dgm:spPr/>
      <dgm:t>
        <a:bodyPr/>
        <a:lstStyle/>
        <a:p>
          <a:endParaRPr lang="en-US"/>
        </a:p>
      </dgm:t>
    </dgm:pt>
    <dgm:pt modelId="{AFB22B66-9F67-42EF-BFAE-D3289B0C9AD0}" type="sibTrans" cxnId="{EBF79EB1-6D8A-4B62-913B-A6893682D288}">
      <dgm:prSet/>
      <dgm:spPr/>
      <dgm:t>
        <a:bodyPr/>
        <a:lstStyle/>
        <a:p>
          <a:endParaRPr lang="en-US"/>
        </a:p>
      </dgm:t>
    </dgm:pt>
    <dgm:pt modelId="{6F09E441-2CF2-4242-83F3-BCDE646C1680}">
      <dgm:prSet phldrT="[Text]"/>
      <dgm:spPr>
        <a:noFill/>
        <a:effectLst>
          <a:outerShdw blurRad="50800" dist="50800" dir="5400000" algn="ctr" rotWithShape="0">
            <a:schemeClr val="bg1"/>
          </a:outerShdw>
        </a:effectLst>
        <a:sp3d z="-161800" extrusionH="600" contourW="3000">
          <a:extrusionClr>
            <a:schemeClr val="bg1"/>
          </a:extrusionClr>
          <a:contourClr>
            <a:schemeClr val="bg1"/>
          </a:contourClr>
        </a:sp3d>
      </dgm:spPr>
      <dgm:t>
        <a:bodyPr/>
        <a:lstStyle/>
        <a:p>
          <a:endParaRPr lang="en-US" dirty="0"/>
        </a:p>
      </dgm:t>
    </dgm:pt>
    <dgm:pt modelId="{04967F73-BCB1-4331-B907-98B36971775C}" type="sibTrans" cxnId="{96C9EB05-607A-453E-8B55-07283CCDB99F}">
      <dgm:prSet/>
      <dgm:spPr/>
      <dgm:t>
        <a:bodyPr/>
        <a:lstStyle/>
        <a:p>
          <a:endParaRPr lang="en-US"/>
        </a:p>
      </dgm:t>
    </dgm:pt>
    <dgm:pt modelId="{EDD20DAA-DD5B-4410-9967-430E2E59F2E9}" type="parTrans" cxnId="{96C9EB05-607A-453E-8B55-07283CCDB99F}">
      <dgm:prSet/>
      <dgm:spPr/>
      <dgm:t>
        <a:bodyPr/>
        <a:lstStyle/>
        <a:p>
          <a:endParaRPr lang="en-US"/>
        </a:p>
      </dgm:t>
    </dgm:pt>
    <dgm:pt modelId="{CE313667-027F-4E43-88FB-7CC7B74544EE}">
      <dgm:prSet phldrT="[Text]" custT="1"/>
      <dgm:spPr>
        <a:solidFill>
          <a:schemeClr val="accent6">
            <a:lumMod val="60000"/>
            <a:lumOff val="40000"/>
          </a:schemeClr>
        </a:solidFill>
      </dgm:spPr>
      <dgm:t>
        <a:bodyPr/>
        <a:lstStyle/>
        <a:p>
          <a:r>
            <a:rPr lang="en-US" sz="900" b="1" dirty="0" smtClean="0"/>
            <a:t>Search</a:t>
          </a:r>
          <a:endParaRPr lang="en-US" sz="900" b="1" dirty="0"/>
        </a:p>
      </dgm:t>
    </dgm:pt>
    <dgm:pt modelId="{A255C076-57DB-4CB2-9D92-04B5809169F9}" type="parTrans" cxnId="{24D5D089-C34B-4475-ADC0-ADA9F55B02E0}">
      <dgm:prSet/>
      <dgm:spPr/>
      <dgm:t>
        <a:bodyPr/>
        <a:lstStyle/>
        <a:p>
          <a:endParaRPr lang="en-US"/>
        </a:p>
      </dgm:t>
    </dgm:pt>
    <dgm:pt modelId="{8D6B12B3-77D0-4C1B-89A3-27C292C55672}" type="sibTrans" cxnId="{24D5D089-C34B-4475-ADC0-ADA9F55B02E0}">
      <dgm:prSet/>
      <dgm:spPr/>
      <dgm:t>
        <a:bodyPr/>
        <a:lstStyle/>
        <a:p>
          <a:endParaRPr lang="en-US"/>
        </a:p>
      </dgm:t>
    </dgm:pt>
    <dgm:pt modelId="{A4B628E5-AB5D-42E5-9956-B2BFDBD0EF01}">
      <dgm:prSet phldrT="[Text]" custT="1"/>
      <dgm:spPr/>
      <dgm:t>
        <a:bodyPr/>
        <a:lstStyle/>
        <a:p>
          <a:r>
            <a:rPr lang="en-US" sz="900" dirty="0" smtClean="0">
              <a:solidFill>
                <a:srgbClr val="002060"/>
              </a:solidFill>
            </a:rPr>
            <a:t>BDC</a:t>
          </a:r>
          <a:endParaRPr lang="en-US" sz="900" dirty="0">
            <a:solidFill>
              <a:srgbClr val="002060"/>
            </a:solidFill>
          </a:endParaRPr>
        </a:p>
      </dgm:t>
    </dgm:pt>
    <dgm:pt modelId="{B397D564-9DEC-4CD3-A915-219D0B3811BC}" type="parTrans" cxnId="{F6DFF83D-39EF-4240-AF32-1C31DEAF73C6}">
      <dgm:prSet/>
      <dgm:spPr/>
      <dgm:t>
        <a:bodyPr/>
        <a:lstStyle/>
        <a:p>
          <a:endParaRPr lang="en-US"/>
        </a:p>
      </dgm:t>
    </dgm:pt>
    <dgm:pt modelId="{04122A9F-3A1F-4FBD-B3D6-E444522DA69C}" type="sibTrans" cxnId="{F6DFF83D-39EF-4240-AF32-1C31DEAF73C6}">
      <dgm:prSet/>
      <dgm:spPr/>
      <dgm:t>
        <a:bodyPr/>
        <a:lstStyle/>
        <a:p>
          <a:endParaRPr lang="en-US"/>
        </a:p>
      </dgm:t>
    </dgm:pt>
    <dgm:pt modelId="{65F63C9A-48CC-4DBD-8207-3C11DA55D841}">
      <dgm:prSet phldrT="[Text]"/>
      <dgm:spPr>
        <a:solidFill>
          <a:schemeClr val="accent1">
            <a:lumMod val="40000"/>
            <a:lumOff val="60000"/>
          </a:schemeClr>
        </a:solidFill>
      </dgm:spPr>
      <dgm:t>
        <a:bodyPr/>
        <a:lstStyle/>
        <a:p>
          <a:endParaRPr lang="en-US" dirty="0"/>
        </a:p>
      </dgm:t>
    </dgm:pt>
    <dgm:pt modelId="{C091E939-2822-489C-93D7-8B57BFE58E91}" type="parTrans" cxnId="{9064BDA0-4137-49F3-A8CC-A4ED77CA5A85}">
      <dgm:prSet/>
      <dgm:spPr/>
      <dgm:t>
        <a:bodyPr/>
        <a:lstStyle/>
        <a:p>
          <a:endParaRPr lang="en-US"/>
        </a:p>
      </dgm:t>
    </dgm:pt>
    <dgm:pt modelId="{2F907DCA-F7A6-4D98-942B-1B77E9DCEB00}" type="sibTrans" cxnId="{9064BDA0-4137-49F3-A8CC-A4ED77CA5A85}">
      <dgm:prSet/>
      <dgm:spPr/>
      <dgm:t>
        <a:bodyPr/>
        <a:lstStyle/>
        <a:p>
          <a:endParaRPr lang="en-US"/>
        </a:p>
      </dgm:t>
    </dgm:pt>
    <dgm:pt modelId="{0DD851A2-8D8C-4666-9528-52DCD0A19CD1}">
      <dgm:prSet phldrT="[Text]" custT="1"/>
      <dgm:spPr/>
      <dgm:t>
        <a:bodyPr/>
        <a:lstStyle/>
        <a:p>
          <a:r>
            <a:rPr lang="en-US" sz="900" dirty="0" smtClean="0"/>
            <a:t>BDC / Protocol Handler</a:t>
          </a:r>
          <a:endParaRPr lang="en-US" sz="900" dirty="0"/>
        </a:p>
      </dgm:t>
    </dgm:pt>
    <dgm:pt modelId="{82696E59-E638-446C-9FA4-5A7DA316B297}" type="parTrans" cxnId="{D24A4930-70C6-4A49-BCC9-01F2691F5234}">
      <dgm:prSet/>
      <dgm:spPr/>
      <dgm:t>
        <a:bodyPr/>
        <a:lstStyle/>
        <a:p>
          <a:endParaRPr lang="en-US"/>
        </a:p>
      </dgm:t>
    </dgm:pt>
    <dgm:pt modelId="{C3951EDC-FCA5-4E3F-A9A2-1F089B18E770}" type="sibTrans" cxnId="{D24A4930-70C6-4A49-BCC9-01F2691F5234}">
      <dgm:prSet/>
      <dgm:spPr/>
      <dgm:t>
        <a:bodyPr/>
        <a:lstStyle/>
        <a:p>
          <a:endParaRPr lang="en-US"/>
        </a:p>
      </dgm:t>
    </dgm:pt>
    <dgm:pt modelId="{DE3C5EA9-9EBE-4DC1-B1FD-91FE26054AE8}">
      <dgm:prSet phldrT="[Text]" custT="1"/>
      <dgm:spPr/>
      <dgm:t>
        <a:bodyPr/>
        <a:lstStyle/>
        <a:p>
          <a:r>
            <a:rPr lang="en-US" sz="900" dirty="0" smtClean="0"/>
            <a:t>BDC</a:t>
          </a:r>
          <a:endParaRPr lang="en-US" sz="900" dirty="0"/>
        </a:p>
      </dgm:t>
    </dgm:pt>
    <dgm:pt modelId="{4D182DD0-FE18-4C66-A837-85F5BFD53970}" type="parTrans" cxnId="{6BCF7CAB-A5C8-4E1E-8C49-CAF0BE6253DE}">
      <dgm:prSet/>
      <dgm:spPr/>
      <dgm:t>
        <a:bodyPr/>
        <a:lstStyle/>
        <a:p>
          <a:endParaRPr lang="en-US"/>
        </a:p>
      </dgm:t>
    </dgm:pt>
    <dgm:pt modelId="{FB373785-8E55-411B-BE13-44FF10F2E363}" type="sibTrans" cxnId="{6BCF7CAB-A5C8-4E1E-8C49-CAF0BE6253DE}">
      <dgm:prSet/>
      <dgm:spPr/>
      <dgm:t>
        <a:bodyPr/>
        <a:lstStyle/>
        <a:p>
          <a:endParaRPr lang="en-US"/>
        </a:p>
      </dgm:t>
    </dgm:pt>
    <dgm:pt modelId="{BE1EBF9A-B8A0-4BC3-A860-D3F059EFB8E4}">
      <dgm:prSet phldrT="[Text]" custT="1"/>
      <dgm:spPr/>
      <dgm:t>
        <a:bodyPr/>
        <a:lstStyle/>
        <a:p>
          <a:r>
            <a:rPr lang="en-US" sz="1200" dirty="0" smtClean="0"/>
            <a:t>BizTalk</a:t>
          </a:r>
          <a:endParaRPr lang="en-US" sz="2300" dirty="0"/>
        </a:p>
      </dgm:t>
    </dgm:pt>
    <dgm:pt modelId="{DD4BF43A-E294-49B3-B1C9-3BA9750F4BE1}" type="parTrans" cxnId="{DFA12B4C-26D9-4767-BC05-437F8CA00F21}">
      <dgm:prSet/>
      <dgm:spPr/>
      <dgm:t>
        <a:bodyPr/>
        <a:lstStyle/>
        <a:p>
          <a:endParaRPr lang="es-ES"/>
        </a:p>
      </dgm:t>
    </dgm:pt>
    <dgm:pt modelId="{2F945859-0791-4A0C-811E-5ACAD2798B5F}" type="sibTrans" cxnId="{DFA12B4C-26D9-4767-BC05-437F8CA00F21}">
      <dgm:prSet/>
      <dgm:spPr/>
      <dgm:t>
        <a:bodyPr/>
        <a:lstStyle/>
        <a:p>
          <a:endParaRPr lang="es-ES"/>
        </a:p>
      </dgm:t>
    </dgm:pt>
    <dgm:pt modelId="{0254CB52-808B-420B-9C63-4A8CEC5E5380}">
      <dgm:prSet phldrT="[Text]" custT="1"/>
      <dgm:spPr/>
      <dgm:t>
        <a:bodyPr/>
        <a:lstStyle/>
        <a:p>
          <a:r>
            <a:rPr lang="en-US" sz="1200" dirty="0" smtClean="0"/>
            <a:t>BizTalk</a:t>
          </a:r>
          <a:endParaRPr lang="en-US" sz="2300" dirty="0"/>
        </a:p>
      </dgm:t>
    </dgm:pt>
    <dgm:pt modelId="{EAD72DD3-4E29-4C99-869F-012E9BF6D53C}" type="parTrans" cxnId="{B039799C-5FEB-4A68-AC65-94E15D7FE499}">
      <dgm:prSet/>
      <dgm:spPr/>
      <dgm:t>
        <a:bodyPr/>
        <a:lstStyle/>
        <a:p>
          <a:endParaRPr lang="es-ES"/>
        </a:p>
      </dgm:t>
    </dgm:pt>
    <dgm:pt modelId="{DABDA735-4662-4500-A7C4-0385C9FB859D}" type="sibTrans" cxnId="{B039799C-5FEB-4A68-AC65-94E15D7FE499}">
      <dgm:prSet/>
      <dgm:spPr/>
      <dgm:t>
        <a:bodyPr/>
        <a:lstStyle/>
        <a:p>
          <a:endParaRPr lang="es-ES"/>
        </a:p>
      </dgm:t>
    </dgm:pt>
    <dgm:pt modelId="{D108450C-B364-45A7-8ECB-AEC775D7CC8C}" type="pres">
      <dgm:prSet presAssocID="{2722E9E0-A203-4174-ADDA-E2BB52E9E60C}" presName="theList" presStyleCnt="0">
        <dgm:presLayoutVars>
          <dgm:dir/>
          <dgm:animLvl val="lvl"/>
          <dgm:resizeHandles val="exact"/>
        </dgm:presLayoutVars>
      </dgm:prSet>
      <dgm:spPr/>
      <dgm:t>
        <a:bodyPr/>
        <a:lstStyle/>
        <a:p>
          <a:endParaRPr lang="en-US"/>
        </a:p>
      </dgm:t>
    </dgm:pt>
    <dgm:pt modelId="{A027B324-867C-4429-AD67-2B9E81553F6D}" type="pres">
      <dgm:prSet presAssocID="{6F09E441-2CF2-4242-83F3-BCDE646C1680}" presName="compNode" presStyleCnt="0"/>
      <dgm:spPr/>
      <dgm:t>
        <a:bodyPr/>
        <a:lstStyle/>
        <a:p>
          <a:endParaRPr lang="en-US"/>
        </a:p>
      </dgm:t>
    </dgm:pt>
    <dgm:pt modelId="{46733C33-5AE6-4BA1-AC41-4C419658E1D2}" type="pres">
      <dgm:prSet presAssocID="{6F09E441-2CF2-4242-83F3-BCDE646C1680}" presName="aNode" presStyleLbl="bgShp" presStyleIdx="0" presStyleCnt="7" custLinFactNeighborX="-7270" custLinFactNeighborY="-878"/>
      <dgm:spPr/>
      <dgm:t>
        <a:bodyPr/>
        <a:lstStyle/>
        <a:p>
          <a:endParaRPr lang="en-US"/>
        </a:p>
      </dgm:t>
    </dgm:pt>
    <dgm:pt modelId="{1ADEC168-75D1-4D8C-8907-A128FD3FF357}" type="pres">
      <dgm:prSet presAssocID="{6F09E441-2CF2-4242-83F3-BCDE646C1680}" presName="textNode" presStyleLbl="bgShp" presStyleIdx="0" presStyleCnt="7"/>
      <dgm:spPr/>
      <dgm:t>
        <a:bodyPr/>
        <a:lstStyle/>
        <a:p>
          <a:endParaRPr lang="en-US"/>
        </a:p>
      </dgm:t>
    </dgm:pt>
    <dgm:pt modelId="{6E91386E-4D2D-41BB-BCAB-78541532CC38}" type="pres">
      <dgm:prSet presAssocID="{6F09E441-2CF2-4242-83F3-BCDE646C1680}" presName="compChildNode" presStyleCnt="0"/>
      <dgm:spPr/>
      <dgm:t>
        <a:bodyPr/>
        <a:lstStyle/>
        <a:p>
          <a:endParaRPr lang="en-US"/>
        </a:p>
      </dgm:t>
    </dgm:pt>
    <dgm:pt modelId="{357F7A25-DF81-4CC0-86F4-75A928C8CEF6}" type="pres">
      <dgm:prSet presAssocID="{6F09E441-2CF2-4242-83F3-BCDE646C1680}" presName="theInnerList" presStyleCnt="0"/>
      <dgm:spPr/>
      <dgm:t>
        <a:bodyPr/>
        <a:lstStyle/>
        <a:p>
          <a:endParaRPr lang="en-US"/>
        </a:p>
      </dgm:t>
    </dgm:pt>
    <dgm:pt modelId="{2E5BF9C0-D05A-488F-9307-1C0B8AB6A7DD}" type="pres">
      <dgm:prSet presAssocID="{35898408-B543-40B6-8C00-4C2D3C23E85B}" presName="childNode" presStyleLbl="node1" presStyleIdx="0" presStyleCnt="35">
        <dgm:presLayoutVars>
          <dgm:bulletEnabled val="1"/>
        </dgm:presLayoutVars>
      </dgm:prSet>
      <dgm:spPr/>
      <dgm:t>
        <a:bodyPr/>
        <a:lstStyle/>
        <a:p>
          <a:endParaRPr lang="en-US"/>
        </a:p>
      </dgm:t>
    </dgm:pt>
    <dgm:pt modelId="{1E1F8259-86F1-4F97-BDC7-8D4C2F1BA001}" type="pres">
      <dgm:prSet presAssocID="{35898408-B543-40B6-8C00-4C2D3C23E85B}" presName="aSpace2" presStyleCnt="0"/>
      <dgm:spPr/>
      <dgm:t>
        <a:bodyPr/>
        <a:lstStyle/>
        <a:p>
          <a:endParaRPr lang="en-US"/>
        </a:p>
      </dgm:t>
    </dgm:pt>
    <dgm:pt modelId="{CFF4DA15-F634-4B6C-89B3-90B8AD0EF83D}" type="pres">
      <dgm:prSet presAssocID="{C5516671-59D2-4B42-A616-722896B28A17}" presName="childNode" presStyleLbl="node1" presStyleIdx="1" presStyleCnt="35">
        <dgm:presLayoutVars>
          <dgm:bulletEnabled val="1"/>
        </dgm:presLayoutVars>
      </dgm:prSet>
      <dgm:spPr/>
      <dgm:t>
        <a:bodyPr/>
        <a:lstStyle/>
        <a:p>
          <a:endParaRPr lang="en-US"/>
        </a:p>
      </dgm:t>
    </dgm:pt>
    <dgm:pt modelId="{52B19F9C-FAD9-4884-99C8-6A8AA1011F92}" type="pres">
      <dgm:prSet presAssocID="{C5516671-59D2-4B42-A616-722896B28A17}" presName="aSpace2" presStyleCnt="0"/>
      <dgm:spPr/>
      <dgm:t>
        <a:bodyPr/>
        <a:lstStyle/>
        <a:p>
          <a:endParaRPr lang="en-US"/>
        </a:p>
      </dgm:t>
    </dgm:pt>
    <dgm:pt modelId="{1DC1D9C2-E3BB-4670-A757-940B9618B523}" type="pres">
      <dgm:prSet presAssocID="{9D154DA2-82CC-479D-8350-D48BF6202E86}" presName="childNode" presStyleLbl="node1" presStyleIdx="2" presStyleCnt="35">
        <dgm:presLayoutVars>
          <dgm:bulletEnabled val="1"/>
        </dgm:presLayoutVars>
      </dgm:prSet>
      <dgm:spPr/>
      <dgm:t>
        <a:bodyPr/>
        <a:lstStyle/>
        <a:p>
          <a:endParaRPr lang="en-US"/>
        </a:p>
      </dgm:t>
    </dgm:pt>
    <dgm:pt modelId="{723A9E76-5519-4968-9CEB-1A28FFBE4856}" type="pres">
      <dgm:prSet presAssocID="{9D154DA2-82CC-479D-8350-D48BF6202E86}" presName="aSpace2" presStyleCnt="0"/>
      <dgm:spPr/>
      <dgm:t>
        <a:bodyPr/>
        <a:lstStyle/>
        <a:p>
          <a:endParaRPr lang="en-US"/>
        </a:p>
      </dgm:t>
    </dgm:pt>
    <dgm:pt modelId="{E5127BF9-74FC-450F-A495-B862E990ACCE}" type="pres">
      <dgm:prSet presAssocID="{DAEE9896-CD38-4D1B-B94A-770D6600BE66}" presName="childNode" presStyleLbl="node1" presStyleIdx="3" presStyleCnt="35">
        <dgm:presLayoutVars>
          <dgm:bulletEnabled val="1"/>
        </dgm:presLayoutVars>
      </dgm:prSet>
      <dgm:spPr/>
      <dgm:t>
        <a:bodyPr/>
        <a:lstStyle/>
        <a:p>
          <a:endParaRPr lang="en-US"/>
        </a:p>
      </dgm:t>
    </dgm:pt>
    <dgm:pt modelId="{AE411D2B-6C5C-472B-AAE3-D8F6A123E092}" type="pres">
      <dgm:prSet presAssocID="{DAEE9896-CD38-4D1B-B94A-770D6600BE66}" presName="aSpace2" presStyleCnt="0"/>
      <dgm:spPr/>
      <dgm:t>
        <a:bodyPr/>
        <a:lstStyle/>
        <a:p>
          <a:endParaRPr lang="en-US"/>
        </a:p>
      </dgm:t>
    </dgm:pt>
    <dgm:pt modelId="{9B52481A-121F-4725-BDF2-17829D62B3C8}" type="pres">
      <dgm:prSet presAssocID="{CE313667-027F-4E43-88FB-7CC7B74544EE}" presName="childNode" presStyleLbl="node1" presStyleIdx="4" presStyleCnt="35">
        <dgm:presLayoutVars>
          <dgm:bulletEnabled val="1"/>
        </dgm:presLayoutVars>
      </dgm:prSet>
      <dgm:spPr/>
      <dgm:t>
        <a:bodyPr/>
        <a:lstStyle/>
        <a:p>
          <a:endParaRPr lang="en-US"/>
        </a:p>
      </dgm:t>
    </dgm:pt>
    <dgm:pt modelId="{C2F8F833-FA09-44CE-BD5A-EAFDB61A2361}" type="pres">
      <dgm:prSet presAssocID="{6F09E441-2CF2-4242-83F3-BCDE646C1680}" presName="aSpace" presStyleCnt="0"/>
      <dgm:spPr/>
      <dgm:t>
        <a:bodyPr/>
        <a:lstStyle/>
        <a:p>
          <a:endParaRPr lang="en-US"/>
        </a:p>
      </dgm:t>
    </dgm:pt>
    <dgm:pt modelId="{B5FC48F8-75D4-4B1F-BB3C-40690DCF8DB8}" type="pres">
      <dgm:prSet presAssocID="{612ADFFC-2A31-4650-AD68-198F85BB6368}" presName="compNode" presStyleCnt="0"/>
      <dgm:spPr/>
      <dgm:t>
        <a:bodyPr/>
        <a:lstStyle/>
        <a:p>
          <a:endParaRPr lang="en-US"/>
        </a:p>
      </dgm:t>
    </dgm:pt>
    <dgm:pt modelId="{C926563C-04D4-4FD1-B934-B0071E00160C}" type="pres">
      <dgm:prSet presAssocID="{612ADFFC-2A31-4650-AD68-198F85BB6368}" presName="aNode" presStyleLbl="bgShp" presStyleIdx="1" presStyleCnt="7"/>
      <dgm:spPr/>
      <dgm:t>
        <a:bodyPr/>
        <a:lstStyle/>
        <a:p>
          <a:endParaRPr lang="en-US"/>
        </a:p>
      </dgm:t>
    </dgm:pt>
    <dgm:pt modelId="{783C1517-6E6B-4E58-B7AC-F98C13FC4E1D}" type="pres">
      <dgm:prSet presAssocID="{612ADFFC-2A31-4650-AD68-198F85BB6368}" presName="textNode" presStyleLbl="bgShp" presStyleIdx="1" presStyleCnt="7"/>
      <dgm:spPr/>
      <dgm:t>
        <a:bodyPr/>
        <a:lstStyle/>
        <a:p>
          <a:endParaRPr lang="en-US"/>
        </a:p>
      </dgm:t>
    </dgm:pt>
    <dgm:pt modelId="{3DF8F714-FE21-4DC6-8CC9-A8D963F08734}" type="pres">
      <dgm:prSet presAssocID="{612ADFFC-2A31-4650-AD68-198F85BB6368}" presName="compChildNode" presStyleCnt="0"/>
      <dgm:spPr/>
      <dgm:t>
        <a:bodyPr/>
        <a:lstStyle/>
        <a:p>
          <a:endParaRPr lang="en-US"/>
        </a:p>
      </dgm:t>
    </dgm:pt>
    <dgm:pt modelId="{A544292D-FBCB-4899-8C93-EB7DDEA6F35C}" type="pres">
      <dgm:prSet presAssocID="{612ADFFC-2A31-4650-AD68-198F85BB6368}" presName="theInnerList" presStyleCnt="0"/>
      <dgm:spPr/>
      <dgm:t>
        <a:bodyPr/>
        <a:lstStyle/>
        <a:p>
          <a:endParaRPr lang="en-US"/>
        </a:p>
      </dgm:t>
    </dgm:pt>
    <dgm:pt modelId="{6B8D7F58-1252-47EA-A871-42D92FD21C94}" type="pres">
      <dgm:prSet presAssocID="{2E991E40-BA23-44EF-948A-6C5F610079CF}" presName="childNode" presStyleLbl="node1" presStyleIdx="5" presStyleCnt="35">
        <dgm:presLayoutVars>
          <dgm:bulletEnabled val="1"/>
        </dgm:presLayoutVars>
      </dgm:prSet>
      <dgm:spPr/>
      <dgm:t>
        <a:bodyPr/>
        <a:lstStyle/>
        <a:p>
          <a:endParaRPr lang="en-US"/>
        </a:p>
      </dgm:t>
    </dgm:pt>
    <dgm:pt modelId="{7D932CFE-0589-4CD2-83F5-74CB389F681A}" type="pres">
      <dgm:prSet presAssocID="{2E991E40-BA23-44EF-948A-6C5F610079CF}" presName="aSpace2" presStyleCnt="0"/>
      <dgm:spPr/>
      <dgm:t>
        <a:bodyPr/>
        <a:lstStyle/>
        <a:p>
          <a:endParaRPr lang="en-US"/>
        </a:p>
      </dgm:t>
    </dgm:pt>
    <dgm:pt modelId="{D01CE5B1-428E-4DDD-BDDC-AF6372B4A0FD}" type="pres">
      <dgm:prSet presAssocID="{516B1BC3-5CA7-4535-8D84-1B9D9E011642}" presName="childNode" presStyleLbl="node1" presStyleIdx="6" presStyleCnt="35" custLinFactNeighborX="-357" custLinFactNeighborY="-6603">
        <dgm:presLayoutVars>
          <dgm:bulletEnabled val="1"/>
        </dgm:presLayoutVars>
      </dgm:prSet>
      <dgm:spPr/>
      <dgm:t>
        <a:bodyPr/>
        <a:lstStyle/>
        <a:p>
          <a:endParaRPr lang="en-US"/>
        </a:p>
      </dgm:t>
    </dgm:pt>
    <dgm:pt modelId="{8797828B-B8EA-45E9-97AE-D1EB5E43F775}" type="pres">
      <dgm:prSet presAssocID="{516B1BC3-5CA7-4535-8D84-1B9D9E011642}" presName="aSpace2" presStyleCnt="0"/>
      <dgm:spPr/>
      <dgm:t>
        <a:bodyPr/>
        <a:lstStyle/>
        <a:p>
          <a:endParaRPr lang="en-US"/>
        </a:p>
      </dgm:t>
    </dgm:pt>
    <dgm:pt modelId="{DBBDE126-70D2-4382-ACAB-67D28E84C4F8}" type="pres">
      <dgm:prSet presAssocID="{6DFAA414-61FB-4CB8-BB38-531271FD60C1}" presName="childNode" presStyleLbl="node1" presStyleIdx="7" presStyleCnt="35">
        <dgm:presLayoutVars>
          <dgm:bulletEnabled val="1"/>
        </dgm:presLayoutVars>
      </dgm:prSet>
      <dgm:spPr/>
      <dgm:t>
        <a:bodyPr/>
        <a:lstStyle/>
        <a:p>
          <a:endParaRPr lang="en-US"/>
        </a:p>
      </dgm:t>
    </dgm:pt>
    <dgm:pt modelId="{8A787A83-39FE-49EC-A6C8-A8F6E12BD9F7}" type="pres">
      <dgm:prSet presAssocID="{6DFAA414-61FB-4CB8-BB38-531271FD60C1}" presName="aSpace2" presStyleCnt="0"/>
      <dgm:spPr/>
      <dgm:t>
        <a:bodyPr/>
        <a:lstStyle/>
        <a:p>
          <a:endParaRPr lang="en-US"/>
        </a:p>
      </dgm:t>
    </dgm:pt>
    <dgm:pt modelId="{9913073F-0B08-4CEC-9694-57F5A57C2CAC}" type="pres">
      <dgm:prSet presAssocID="{F46BD764-AD1F-4CF3-8FBB-3C3BFC8E0ED7}" presName="childNode" presStyleLbl="node1" presStyleIdx="8" presStyleCnt="35">
        <dgm:presLayoutVars>
          <dgm:bulletEnabled val="1"/>
        </dgm:presLayoutVars>
      </dgm:prSet>
      <dgm:spPr/>
      <dgm:t>
        <a:bodyPr/>
        <a:lstStyle/>
        <a:p>
          <a:endParaRPr lang="en-US"/>
        </a:p>
      </dgm:t>
    </dgm:pt>
    <dgm:pt modelId="{F4C96E4A-DCF8-42E4-B274-808A002D78DE}" type="pres">
      <dgm:prSet presAssocID="{F46BD764-AD1F-4CF3-8FBB-3C3BFC8E0ED7}" presName="aSpace2" presStyleCnt="0"/>
      <dgm:spPr/>
    </dgm:pt>
    <dgm:pt modelId="{1C682F52-5D0B-47EE-95F6-D66145C1499D}" type="pres">
      <dgm:prSet presAssocID="{A4B628E5-AB5D-42E5-9956-B2BFDBD0EF01}" presName="childNode" presStyleLbl="node1" presStyleIdx="9" presStyleCnt="35">
        <dgm:presLayoutVars>
          <dgm:bulletEnabled val="1"/>
        </dgm:presLayoutVars>
      </dgm:prSet>
      <dgm:spPr/>
      <dgm:t>
        <a:bodyPr/>
        <a:lstStyle/>
        <a:p>
          <a:endParaRPr lang="en-US"/>
        </a:p>
      </dgm:t>
    </dgm:pt>
    <dgm:pt modelId="{A268727E-3850-4B95-8CFD-CBFBB028AA25}" type="pres">
      <dgm:prSet presAssocID="{612ADFFC-2A31-4650-AD68-198F85BB6368}" presName="aSpace" presStyleCnt="0"/>
      <dgm:spPr/>
      <dgm:t>
        <a:bodyPr/>
        <a:lstStyle/>
        <a:p>
          <a:endParaRPr lang="en-US"/>
        </a:p>
      </dgm:t>
    </dgm:pt>
    <dgm:pt modelId="{0F77DE0D-C0D1-4805-8D25-3429B765CCA7}" type="pres">
      <dgm:prSet presAssocID="{1AD40A63-9C70-4919-9A3D-E75C90BCEA66}" presName="compNode" presStyleCnt="0"/>
      <dgm:spPr/>
      <dgm:t>
        <a:bodyPr/>
        <a:lstStyle/>
        <a:p>
          <a:endParaRPr lang="en-US"/>
        </a:p>
      </dgm:t>
    </dgm:pt>
    <dgm:pt modelId="{CCC2A611-C074-4D97-AECD-411DD35AA13D}" type="pres">
      <dgm:prSet presAssocID="{1AD40A63-9C70-4919-9A3D-E75C90BCEA66}" presName="aNode" presStyleLbl="bgShp" presStyleIdx="2" presStyleCnt="7"/>
      <dgm:spPr/>
      <dgm:t>
        <a:bodyPr/>
        <a:lstStyle/>
        <a:p>
          <a:endParaRPr lang="en-US"/>
        </a:p>
      </dgm:t>
    </dgm:pt>
    <dgm:pt modelId="{79B185FB-9880-445F-9878-E1063015299B}" type="pres">
      <dgm:prSet presAssocID="{1AD40A63-9C70-4919-9A3D-E75C90BCEA66}" presName="textNode" presStyleLbl="bgShp" presStyleIdx="2" presStyleCnt="7"/>
      <dgm:spPr/>
      <dgm:t>
        <a:bodyPr/>
        <a:lstStyle/>
        <a:p>
          <a:endParaRPr lang="en-US"/>
        </a:p>
      </dgm:t>
    </dgm:pt>
    <dgm:pt modelId="{370F25C0-4CCE-4334-98AE-7740FAB83DBF}" type="pres">
      <dgm:prSet presAssocID="{1AD40A63-9C70-4919-9A3D-E75C90BCEA66}" presName="compChildNode" presStyleCnt="0"/>
      <dgm:spPr/>
      <dgm:t>
        <a:bodyPr/>
        <a:lstStyle/>
        <a:p>
          <a:endParaRPr lang="en-US"/>
        </a:p>
      </dgm:t>
    </dgm:pt>
    <dgm:pt modelId="{8A6A3237-00A7-400E-B59C-20FA82D33D0D}" type="pres">
      <dgm:prSet presAssocID="{1AD40A63-9C70-4919-9A3D-E75C90BCEA66}" presName="theInnerList" presStyleCnt="0"/>
      <dgm:spPr/>
      <dgm:t>
        <a:bodyPr/>
        <a:lstStyle/>
        <a:p>
          <a:endParaRPr lang="en-US"/>
        </a:p>
      </dgm:t>
    </dgm:pt>
    <dgm:pt modelId="{F52CD6D5-E9B7-4053-A5A1-C6598746B9E2}" type="pres">
      <dgm:prSet presAssocID="{C9A63559-EED1-4396-9077-5DCD1F324EEB}" presName="childNode" presStyleLbl="node1" presStyleIdx="10" presStyleCnt="35">
        <dgm:presLayoutVars>
          <dgm:bulletEnabled val="1"/>
        </dgm:presLayoutVars>
      </dgm:prSet>
      <dgm:spPr/>
      <dgm:t>
        <a:bodyPr/>
        <a:lstStyle/>
        <a:p>
          <a:endParaRPr lang="en-US"/>
        </a:p>
      </dgm:t>
    </dgm:pt>
    <dgm:pt modelId="{9A13349D-9A26-4211-A015-5E42D7F68F47}" type="pres">
      <dgm:prSet presAssocID="{C9A63559-EED1-4396-9077-5DCD1F324EEB}" presName="aSpace2" presStyleCnt="0"/>
      <dgm:spPr/>
      <dgm:t>
        <a:bodyPr/>
        <a:lstStyle/>
        <a:p>
          <a:endParaRPr lang="en-US"/>
        </a:p>
      </dgm:t>
    </dgm:pt>
    <dgm:pt modelId="{6B4BC3C3-D2C8-4393-A035-895F8A352E16}" type="pres">
      <dgm:prSet presAssocID="{0C261A50-E5C6-441F-AE09-C1252242B366}" presName="childNode" presStyleLbl="node1" presStyleIdx="11" presStyleCnt="35" custLinFactNeighborX="-357" custLinFactNeighborY="-6603">
        <dgm:presLayoutVars>
          <dgm:bulletEnabled val="1"/>
        </dgm:presLayoutVars>
      </dgm:prSet>
      <dgm:spPr/>
      <dgm:t>
        <a:bodyPr/>
        <a:lstStyle/>
        <a:p>
          <a:endParaRPr lang="en-US"/>
        </a:p>
      </dgm:t>
    </dgm:pt>
    <dgm:pt modelId="{6D9B02C5-20D8-4988-BB12-387F9330BF83}" type="pres">
      <dgm:prSet presAssocID="{0C261A50-E5C6-441F-AE09-C1252242B366}" presName="aSpace2" presStyleCnt="0"/>
      <dgm:spPr/>
      <dgm:t>
        <a:bodyPr/>
        <a:lstStyle/>
        <a:p>
          <a:endParaRPr lang="en-US"/>
        </a:p>
      </dgm:t>
    </dgm:pt>
    <dgm:pt modelId="{B1565DAE-63F1-45B0-AB67-33D646FBF459}" type="pres">
      <dgm:prSet presAssocID="{C2DF8984-2EA1-4434-81E0-B02A997C6266}" presName="childNode" presStyleLbl="node1" presStyleIdx="12" presStyleCnt="35">
        <dgm:presLayoutVars>
          <dgm:bulletEnabled val="1"/>
        </dgm:presLayoutVars>
      </dgm:prSet>
      <dgm:spPr/>
      <dgm:t>
        <a:bodyPr/>
        <a:lstStyle/>
        <a:p>
          <a:endParaRPr lang="en-US"/>
        </a:p>
      </dgm:t>
    </dgm:pt>
    <dgm:pt modelId="{76D28EC4-0787-48D6-9CE2-F53A75893CE8}" type="pres">
      <dgm:prSet presAssocID="{C2DF8984-2EA1-4434-81E0-B02A997C6266}" presName="aSpace2" presStyleCnt="0"/>
      <dgm:spPr/>
      <dgm:t>
        <a:bodyPr/>
        <a:lstStyle/>
        <a:p>
          <a:endParaRPr lang="en-US"/>
        </a:p>
      </dgm:t>
    </dgm:pt>
    <dgm:pt modelId="{3E51F6B6-4B54-4BF3-A0E3-B2D33F607C41}" type="pres">
      <dgm:prSet presAssocID="{60D265FB-0050-4FE4-91F9-68C13B7076CA}" presName="childNode" presStyleLbl="node1" presStyleIdx="13" presStyleCnt="35">
        <dgm:presLayoutVars>
          <dgm:bulletEnabled val="1"/>
        </dgm:presLayoutVars>
      </dgm:prSet>
      <dgm:spPr/>
      <dgm:t>
        <a:bodyPr/>
        <a:lstStyle/>
        <a:p>
          <a:endParaRPr lang="en-US"/>
        </a:p>
      </dgm:t>
    </dgm:pt>
    <dgm:pt modelId="{955AC45F-873A-42C1-AEAC-4EE680A8F4CB}" type="pres">
      <dgm:prSet presAssocID="{60D265FB-0050-4FE4-91F9-68C13B7076CA}" presName="aSpace2" presStyleCnt="0"/>
      <dgm:spPr/>
    </dgm:pt>
    <dgm:pt modelId="{D42C2D9C-0EB8-431B-9D71-EBDE6EE25626}" type="pres">
      <dgm:prSet presAssocID="{65F63C9A-48CC-4DBD-8207-3C11DA55D841}" presName="childNode" presStyleLbl="node1" presStyleIdx="14" presStyleCnt="35">
        <dgm:presLayoutVars>
          <dgm:bulletEnabled val="1"/>
        </dgm:presLayoutVars>
      </dgm:prSet>
      <dgm:spPr/>
      <dgm:t>
        <a:bodyPr/>
        <a:lstStyle/>
        <a:p>
          <a:endParaRPr lang="en-US"/>
        </a:p>
      </dgm:t>
    </dgm:pt>
    <dgm:pt modelId="{CA52F02C-C67D-4645-83F8-430044BD656C}" type="pres">
      <dgm:prSet presAssocID="{1AD40A63-9C70-4919-9A3D-E75C90BCEA66}" presName="aSpace" presStyleCnt="0"/>
      <dgm:spPr/>
      <dgm:t>
        <a:bodyPr/>
        <a:lstStyle/>
        <a:p>
          <a:endParaRPr lang="en-US"/>
        </a:p>
      </dgm:t>
    </dgm:pt>
    <dgm:pt modelId="{C3C29134-479C-44CE-B3AD-EA9FB378B354}" type="pres">
      <dgm:prSet presAssocID="{5FF01486-40C3-46AD-959E-6279B1CEB9D5}" presName="compNode" presStyleCnt="0"/>
      <dgm:spPr/>
      <dgm:t>
        <a:bodyPr/>
        <a:lstStyle/>
        <a:p>
          <a:endParaRPr lang="en-US"/>
        </a:p>
      </dgm:t>
    </dgm:pt>
    <dgm:pt modelId="{0436C0CE-D57A-446E-A4D9-95289AD7C0FD}" type="pres">
      <dgm:prSet presAssocID="{5FF01486-40C3-46AD-959E-6279B1CEB9D5}" presName="aNode" presStyleLbl="bgShp" presStyleIdx="3" presStyleCnt="7"/>
      <dgm:spPr/>
      <dgm:t>
        <a:bodyPr/>
        <a:lstStyle/>
        <a:p>
          <a:endParaRPr lang="en-US"/>
        </a:p>
      </dgm:t>
    </dgm:pt>
    <dgm:pt modelId="{2E2EEBFD-67F9-4243-B96B-1CE0D51FD4AD}" type="pres">
      <dgm:prSet presAssocID="{5FF01486-40C3-46AD-959E-6279B1CEB9D5}" presName="textNode" presStyleLbl="bgShp" presStyleIdx="3" presStyleCnt="7"/>
      <dgm:spPr/>
      <dgm:t>
        <a:bodyPr/>
        <a:lstStyle/>
        <a:p>
          <a:endParaRPr lang="en-US"/>
        </a:p>
      </dgm:t>
    </dgm:pt>
    <dgm:pt modelId="{4213A348-1153-4071-91A5-A09FF187B75E}" type="pres">
      <dgm:prSet presAssocID="{5FF01486-40C3-46AD-959E-6279B1CEB9D5}" presName="compChildNode" presStyleCnt="0"/>
      <dgm:spPr/>
      <dgm:t>
        <a:bodyPr/>
        <a:lstStyle/>
        <a:p>
          <a:endParaRPr lang="en-US"/>
        </a:p>
      </dgm:t>
    </dgm:pt>
    <dgm:pt modelId="{95735823-EC9E-495F-8329-5E188DC2080B}" type="pres">
      <dgm:prSet presAssocID="{5FF01486-40C3-46AD-959E-6279B1CEB9D5}" presName="theInnerList" presStyleCnt="0"/>
      <dgm:spPr/>
      <dgm:t>
        <a:bodyPr/>
        <a:lstStyle/>
        <a:p>
          <a:endParaRPr lang="en-US"/>
        </a:p>
      </dgm:t>
    </dgm:pt>
    <dgm:pt modelId="{4133DA57-A39B-48B4-AC60-4DD64486D9FA}" type="pres">
      <dgm:prSet presAssocID="{BCCB875B-AB44-4726-8733-E595C79865D7}" presName="childNode" presStyleLbl="node1" presStyleIdx="15" presStyleCnt="35">
        <dgm:presLayoutVars>
          <dgm:bulletEnabled val="1"/>
        </dgm:presLayoutVars>
      </dgm:prSet>
      <dgm:spPr/>
      <dgm:t>
        <a:bodyPr/>
        <a:lstStyle/>
        <a:p>
          <a:endParaRPr lang="en-US"/>
        </a:p>
      </dgm:t>
    </dgm:pt>
    <dgm:pt modelId="{F93A4BA3-45F6-4875-A3FE-951EA179B9D1}" type="pres">
      <dgm:prSet presAssocID="{BCCB875B-AB44-4726-8733-E595C79865D7}" presName="aSpace2" presStyleCnt="0"/>
      <dgm:spPr/>
      <dgm:t>
        <a:bodyPr/>
        <a:lstStyle/>
        <a:p>
          <a:endParaRPr lang="en-US"/>
        </a:p>
      </dgm:t>
    </dgm:pt>
    <dgm:pt modelId="{63B8FC11-F6C6-42CF-905A-B565DBB16C30}" type="pres">
      <dgm:prSet presAssocID="{890DA700-9CD3-4454-8396-94D7604B2B58}" presName="childNode" presStyleLbl="node1" presStyleIdx="16" presStyleCnt="35" custLinFactNeighborX="-357" custLinFactNeighborY="-6603">
        <dgm:presLayoutVars>
          <dgm:bulletEnabled val="1"/>
        </dgm:presLayoutVars>
      </dgm:prSet>
      <dgm:spPr/>
      <dgm:t>
        <a:bodyPr/>
        <a:lstStyle/>
        <a:p>
          <a:endParaRPr lang="en-US"/>
        </a:p>
      </dgm:t>
    </dgm:pt>
    <dgm:pt modelId="{11CF2F85-A6AF-41BA-A931-BD917E7827F2}" type="pres">
      <dgm:prSet presAssocID="{890DA700-9CD3-4454-8396-94D7604B2B58}" presName="aSpace2" presStyleCnt="0"/>
      <dgm:spPr/>
      <dgm:t>
        <a:bodyPr/>
        <a:lstStyle/>
        <a:p>
          <a:endParaRPr lang="en-US"/>
        </a:p>
      </dgm:t>
    </dgm:pt>
    <dgm:pt modelId="{4546E5B6-5A93-49ED-AFEE-0A30CDF6F5A1}" type="pres">
      <dgm:prSet presAssocID="{A18462EA-A99A-410F-B4C4-8E85FD8178E7}" presName="childNode" presStyleLbl="node1" presStyleIdx="17" presStyleCnt="35">
        <dgm:presLayoutVars>
          <dgm:bulletEnabled val="1"/>
        </dgm:presLayoutVars>
      </dgm:prSet>
      <dgm:spPr/>
      <dgm:t>
        <a:bodyPr/>
        <a:lstStyle/>
        <a:p>
          <a:endParaRPr lang="en-US"/>
        </a:p>
      </dgm:t>
    </dgm:pt>
    <dgm:pt modelId="{3CCB1E74-A1C6-433B-9A93-18D85A83ED13}" type="pres">
      <dgm:prSet presAssocID="{A18462EA-A99A-410F-B4C4-8E85FD8178E7}" presName="aSpace2" presStyleCnt="0"/>
      <dgm:spPr/>
      <dgm:t>
        <a:bodyPr/>
        <a:lstStyle/>
        <a:p>
          <a:endParaRPr lang="en-US"/>
        </a:p>
      </dgm:t>
    </dgm:pt>
    <dgm:pt modelId="{28F047E2-F05B-4154-816F-820920E78E32}" type="pres">
      <dgm:prSet presAssocID="{5654FE8A-332D-45FA-B672-E3036A4430D3}" presName="childNode" presStyleLbl="node1" presStyleIdx="18" presStyleCnt="35">
        <dgm:presLayoutVars>
          <dgm:bulletEnabled val="1"/>
        </dgm:presLayoutVars>
      </dgm:prSet>
      <dgm:spPr/>
      <dgm:t>
        <a:bodyPr/>
        <a:lstStyle/>
        <a:p>
          <a:endParaRPr lang="en-US"/>
        </a:p>
      </dgm:t>
    </dgm:pt>
    <dgm:pt modelId="{314C0F17-4EA0-4D03-9AFC-AAC48145782D}" type="pres">
      <dgm:prSet presAssocID="{5654FE8A-332D-45FA-B672-E3036A4430D3}" presName="aSpace2" presStyleCnt="0"/>
      <dgm:spPr/>
    </dgm:pt>
    <dgm:pt modelId="{481DDC14-7317-434B-A612-EFF55EB32903}" type="pres">
      <dgm:prSet presAssocID="{0DD851A2-8D8C-4666-9528-52DCD0A19CD1}" presName="childNode" presStyleLbl="node1" presStyleIdx="19" presStyleCnt="35">
        <dgm:presLayoutVars>
          <dgm:bulletEnabled val="1"/>
        </dgm:presLayoutVars>
      </dgm:prSet>
      <dgm:spPr/>
      <dgm:t>
        <a:bodyPr/>
        <a:lstStyle/>
        <a:p>
          <a:endParaRPr lang="en-US"/>
        </a:p>
      </dgm:t>
    </dgm:pt>
    <dgm:pt modelId="{43698458-31E3-4BF4-8844-FEABE368090A}" type="pres">
      <dgm:prSet presAssocID="{5FF01486-40C3-46AD-959E-6279B1CEB9D5}" presName="aSpace" presStyleCnt="0"/>
      <dgm:spPr/>
      <dgm:t>
        <a:bodyPr/>
        <a:lstStyle/>
        <a:p>
          <a:endParaRPr lang="en-US"/>
        </a:p>
      </dgm:t>
    </dgm:pt>
    <dgm:pt modelId="{F5C09538-6844-4ADA-87B5-4FAB963739B5}" type="pres">
      <dgm:prSet presAssocID="{2F31E943-6EA7-4C07-8D6A-5E1EEDEC8F54}" presName="compNode" presStyleCnt="0"/>
      <dgm:spPr/>
      <dgm:t>
        <a:bodyPr/>
        <a:lstStyle/>
        <a:p>
          <a:endParaRPr lang="en-US"/>
        </a:p>
      </dgm:t>
    </dgm:pt>
    <dgm:pt modelId="{559A0C9B-D4DD-49CB-86EC-F2CE535C00B9}" type="pres">
      <dgm:prSet presAssocID="{2F31E943-6EA7-4C07-8D6A-5E1EEDEC8F54}" presName="aNode" presStyleLbl="bgShp" presStyleIdx="4" presStyleCnt="7"/>
      <dgm:spPr/>
      <dgm:t>
        <a:bodyPr/>
        <a:lstStyle/>
        <a:p>
          <a:endParaRPr lang="en-US"/>
        </a:p>
      </dgm:t>
    </dgm:pt>
    <dgm:pt modelId="{1BCD6A6F-C794-448B-A20B-4C37E3A3C6E9}" type="pres">
      <dgm:prSet presAssocID="{2F31E943-6EA7-4C07-8D6A-5E1EEDEC8F54}" presName="textNode" presStyleLbl="bgShp" presStyleIdx="4" presStyleCnt="7"/>
      <dgm:spPr/>
      <dgm:t>
        <a:bodyPr/>
        <a:lstStyle/>
        <a:p>
          <a:endParaRPr lang="en-US"/>
        </a:p>
      </dgm:t>
    </dgm:pt>
    <dgm:pt modelId="{FD5C1A77-E8BA-47A8-B4A5-C2E23B208D48}" type="pres">
      <dgm:prSet presAssocID="{2F31E943-6EA7-4C07-8D6A-5E1EEDEC8F54}" presName="compChildNode" presStyleCnt="0"/>
      <dgm:spPr/>
      <dgm:t>
        <a:bodyPr/>
        <a:lstStyle/>
        <a:p>
          <a:endParaRPr lang="en-US"/>
        </a:p>
      </dgm:t>
    </dgm:pt>
    <dgm:pt modelId="{907CD53F-1CBE-4ABC-B669-6EBB42A90B4F}" type="pres">
      <dgm:prSet presAssocID="{2F31E943-6EA7-4C07-8D6A-5E1EEDEC8F54}" presName="theInnerList" presStyleCnt="0"/>
      <dgm:spPr/>
      <dgm:t>
        <a:bodyPr/>
        <a:lstStyle/>
        <a:p>
          <a:endParaRPr lang="en-US"/>
        </a:p>
      </dgm:t>
    </dgm:pt>
    <dgm:pt modelId="{73B8DCD1-8162-4D34-8B91-9FB8610C323B}" type="pres">
      <dgm:prSet presAssocID="{12188A59-0459-46D9-9578-A48C6CEC0731}" presName="childNode" presStyleLbl="node1" presStyleIdx="20" presStyleCnt="35" custLinFactNeighborX="-357" custLinFactNeighborY="-6603">
        <dgm:presLayoutVars>
          <dgm:bulletEnabled val="1"/>
        </dgm:presLayoutVars>
      </dgm:prSet>
      <dgm:spPr/>
      <dgm:t>
        <a:bodyPr/>
        <a:lstStyle/>
        <a:p>
          <a:endParaRPr lang="en-US"/>
        </a:p>
      </dgm:t>
    </dgm:pt>
    <dgm:pt modelId="{FB4D6F81-A6D6-414A-BAA2-D345599375FA}" type="pres">
      <dgm:prSet presAssocID="{12188A59-0459-46D9-9578-A48C6CEC0731}" presName="aSpace2" presStyleCnt="0"/>
      <dgm:spPr/>
      <dgm:t>
        <a:bodyPr/>
        <a:lstStyle/>
        <a:p>
          <a:endParaRPr lang="en-US"/>
        </a:p>
      </dgm:t>
    </dgm:pt>
    <dgm:pt modelId="{C1BD2E37-4936-4794-9BB0-D41BAE7D0682}" type="pres">
      <dgm:prSet presAssocID="{7213A045-A86B-42FD-BCA2-81F7DDE991EC}" presName="childNode" presStyleLbl="node1" presStyleIdx="21" presStyleCnt="35" custLinFactNeighborX="-357" custLinFactNeighborY="-6603">
        <dgm:presLayoutVars>
          <dgm:bulletEnabled val="1"/>
        </dgm:presLayoutVars>
      </dgm:prSet>
      <dgm:spPr/>
      <dgm:t>
        <a:bodyPr/>
        <a:lstStyle/>
        <a:p>
          <a:endParaRPr lang="en-US"/>
        </a:p>
      </dgm:t>
    </dgm:pt>
    <dgm:pt modelId="{BC42BF09-ABD7-4C9C-BA91-3D7CC8254938}" type="pres">
      <dgm:prSet presAssocID="{7213A045-A86B-42FD-BCA2-81F7DDE991EC}" presName="aSpace2" presStyleCnt="0"/>
      <dgm:spPr/>
      <dgm:t>
        <a:bodyPr/>
        <a:lstStyle/>
        <a:p>
          <a:endParaRPr lang="en-US"/>
        </a:p>
      </dgm:t>
    </dgm:pt>
    <dgm:pt modelId="{FB480AFE-0FFE-4BF4-97D5-173AD75F8A78}" type="pres">
      <dgm:prSet presAssocID="{4781808C-1436-4534-847B-A2A2D006CA9A}" presName="childNode" presStyleLbl="node1" presStyleIdx="22" presStyleCnt="35">
        <dgm:presLayoutVars>
          <dgm:bulletEnabled val="1"/>
        </dgm:presLayoutVars>
      </dgm:prSet>
      <dgm:spPr/>
      <dgm:t>
        <a:bodyPr/>
        <a:lstStyle/>
        <a:p>
          <a:endParaRPr lang="en-US"/>
        </a:p>
      </dgm:t>
    </dgm:pt>
    <dgm:pt modelId="{31A6B62A-3455-4A16-A849-2DDBDAC3D049}" type="pres">
      <dgm:prSet presAssocID="{4781808C-1436-4534-847B-A2A2D006CA9A}" presName="aSpace2" presStyleCnt="0"/>
      <dgm:spPr/>
      <dgm:t>
        <a:bodyPr/>
        <a:lstStyle/>
        <a:p>
          <a:endParaRPr lang="en-US"/>
        </a:p>
      </dgm:t>
    </dgm:pt>
    <dgm:pt modelId="{5C2E8401-AC89-442E-944E-6C485FB0363E}" type="pres">
      <dgm:prSet presAssocID="{BB3F6003-2534-4A07-A95E-B565D4093D27}" presName="childNode" presStyleLbl="node1" presStyleIdx="23" presStyleCnt="35">
        <dgm:presLayoutVars>
          <dgm:bulletEnabled val="1"/>
        </dgm:presLayoutVars>
      </dgm:prSet>
      <dgm:spPr/>
      <dgm:t>
        <a:bodyPr/>
        <a:lstStyle/>
        <a:p>
          <a:endParaRPr lang="en-US"/>
        </a:p>
      </dgm:t>
    </dgm:pt>
    <dgm:pt modelId="{6D5E8B8C-14A5-41F5-B9E7-45F2260F07CB}" type="pres">
      <dgm:prSet presAssocID="{BB3F6003-2534-4A07-A95E-B565D4093D27}" presName="aSpace2" presStyleCnt="0"/>
      <dgm:spPr/>
    </dgm:pt>
    <dgm:pt modelId="{0B237854-0496-4F6C-8DFF-2481AE39E5C2}" type="pres">
      <dgm:prSet presAssocID="{DE3C5EA9-9EBE-4DC1-B1FD-91FE26054AE8}" presName="childNode" presStyleLbl="node1" presStyleIdx="24" presStyleCnt="35">
        <dgm:presLayoutVars>
          <dgm:bulletEnabled val="1"/>
        </dgm:presLayoutVars>
      </dgm:prSet>
      <dgm:spPr/>
      <dgm:t>
        <a:bodyPr/>
        <a:lstStyle/>
        <a:p>
          <a:endParaRPr lang="en-US"/>
        </a:p>
      </dgm:t>
    </dgm:pt>
    <dgm:pt modelId="{5CD60500-7551-4075-9184-F263746C28F4}" type="pres">
      <dgm:prSet presAssocID="{2F31E943-6EA7-4C07-8D6A-5E1EEDEC8F54}" presName="aSpace" presStyleCnt="0"/>
      <dgm:spPr/>
      <dgm:t>
        <a:bodyPr/>
        <a:lstStyle/>
        <a:p>
          <a:endParaRPr lang="en-US"/>
        </a:p>
      </dgm:t>
    </dgm:pt>
    <dgm:pt modelId="{C3FB0B1B-DAB0-427A-8090-0F36FE271CEC}" type="pres">
      <dgm:prSet presAssocID="{A87A4947-1178-425C-B749-B0F1F9D7D466}" presName="compNode" presStyleCnt="0"/>
      <dgm:spPr/>
      <dgm:t>
        <a:bodyPr/>
        <a:lstStyle/>
        <a:p>
          <a:endParaRPr lang="en-US"/>
        </a:p>
      </dgm:t>
    </dgm:pt>
    <dgm:pt modelId="{98C36260-B8B8-47C1-B188-9F34956893F9}" type="pres">
      <dgm:prSet presAssocID="{A87A4947-1178-425C-B749-B0F1F9D7D466}" presName="aNode" presStyleLbl="bgShp" presStyleIdx="5" presStyleCnt="7"/>
      <dgm:spPr/>
      <dgm:t>
        <a:bodyPr/>
        <a:lstStyle/>
        <a:p>
          <a:endParaRPr lang="en-US"/>
        </a:p>
      </dgm:t>
    </dgm:pt>
    <dgm:pt modelId="{60ED9DD6-E90B-4F01-BAFA-108027AEA097}" type="pres">
      <dgm:prSet presAssocID="{A87A4947-1178-425C-B749-B0F1F9D7D466}" presName="textNode" presStyleLbl="bgShp" presStyleIdx="5" presStyleCnt="7"/>
      <dgm:spPr/>
      <dgm:t>
        <a:bodyPr/>
        <a:lstStyle/>
        <a:p>
          <a:endParaRPr lang="en-US"/>
        </a:p>
      </dgm:t>
    </dgm:pt>
    <dgm:pt modelId="{6F8E08D6-DA97-41B0-BA0A-B2015CA37988}" type="pres">
      <dgm:prSet presAssocID="{A87A4947-1178-425C-B749-B0F1F9D7D466}" presName="compChildNode" presStyleCnt="0"/>
      <dgm:spPr/>
      <dgm:t>
        <a:bodyPr/>
        <a:lstStyle/>
        <a:p>
          <a:endParaRPr lang="en-US"/>
        </a:p>
      </dgm:t>
    </dgm:pt>
    <dgm:pt modelId="{B96CB756-1ADC-402F-B2AB-FE99620B6116}" type="pres">
      <dgm:prSet presAssocID="{A87A4947-1178-425C-B749-B0F1F9D7D466}" presName="theInnerList" presStyleCnt="0"/>
      <dgm:spPr/>
      <dgm:t>
        <a:bodyPr/>
        <a:lstStyle/>
        <a:p>
          <a:endParaRPr lang="en-US"/>
        </a:p>
      </dgm:t>
    </dgm:pt>
    <dgm:pt modelId="{DFF0F72D-5395-4E20-8D65-ABF2323724FB}" type="pres">
      <dgm:prSet presAssocID="{33B87CDB-0C71-4A88-997A-62D3B7C79F22}" presName="childNode" presStyleLbl="node1" presStyleIdx="25" presStyleCnt="35">
        <dgm:presLayoutVars>
          <dgm:bulletEnabled val="1"/>
        </dgm:presLayoutVars>
      </dgm:prSet>
      <dgm:spPr/>
      <dgm:t>
        <a:bodyPr/>
        <a:lstStyle/>
        <a:p>
          <a:endParaRPr lang="en-US"/>
        </a:p>
      </dgm:t>
    </dgm:pt>
    <dgm:pt modelId="{8DD7C460-4834-42F0-A95E-2BA1C8B6DE89}" type="pres">
      <dgm:prSet presAssocID="{33B87CDB-0C71-4A88-997A-62D3B7C79F22}" presName="aSpace2" presStyleCnt="0"/>
      <dgm:spPr/>
      <dgm:t>
        <a:bodyPr/>
        <a:lstStyle/>
        <a:p>
          <a:endParaRPr lang="en-US"/>
        </a:p>
      </dgm:t>
    </dgm:pt>
    <dgm:pt modelId="{3FDC9076-D845-4502-8261-9E425BB53760}" type="pres">
      <dgm:prSet presAssocID="{FFA9D47E-DDC2-4CC3-87EC-06002936F002}" presName="childNode" presStyleLbl="node1" presStyleIdx="26" presStyleCnt="35" custLinFactNeighborX="-357" custLinFactNeighborY="-6603">
        <dgm:presLayoutVars>
          <dgm:bulletEnabled val="1"/>
        </dgm:presLayoutVars>
      </dgm:prSet>
      <dgm:spPr/>
      <dgm:t>
        <a:bodyPr/>
        <a:lstStyle/>
        <a:p>
          <a:endParaRPr lang="en-US"/>
        </a:p>
      </dgm:t>
    </dgm:pt>
    <dgm:pt modelId="{9C1F6E2C-6C30-4339-8D45-9E4F07BD42E4}" type="pres">
      <dgm:prSet presAssocID="{FFA9D47E-DDC2-4CC3-87EC-06002936F002}" presName="aSpace2" presStyleCnt="0"/>
      <dgm:spPr/>
      <dgm:t>
        <a:bodyPr/>
        <a:lstStyle/>
        <a:p>
          <a:endParaRPr lang="en-US"/>
        </a:p>
      </dgm:t>
    </dgm:pt>
    <dgm:pt modelId="{E98468F6-85A1-43BE-9A50-D020946E27D9}" type="pres">
      <dgm:prSet presAssocID="{54B4F0A5-904F-45FB-BC0F-83E294D2D551}" presName="childNode" presStyleLbl="node1" presStyleIdx="27" presStyleCnt="35" custLinFactNeighborX="-357" custLinFactNeighborY="-6603">
        <dgm:presLayoutVars>
          <dgm:bulletEnabled val="1"/>
        </dgm:presLayoutVars>
      </dgm:prSet>
      <dgm:spPr/>
      <dgm:t>
        <a:bodyPr/>
        <a:lstStyle/>
        <a:p>
          <a:endParaRPr lang="en-US"/>
        </a:p>
      </dgm:t>
    </dgm:pt>
    <dgm:pt modelId="{1DE9B71A-65F4-4F65-A71A-2A66E46FE5C2}" type="pres">
      <dgm:prSet presAssocID="{54B4F0A5-904F-45FB-BC0F-83E294D2D551}" presName="aSpace2" presStyleCnt="0"/>
      <dgm:spPr/>
      <dgm:t>
        <a:bodyPr/>
        <a:lstStyle/>
        <a:p>
          <a:endParaRPr lang="en-US"/>
        </a:p>
      </dgm:t>
    </dgm:pt>
    <dgm:pt modelId="{6AF188D4-AD27-4508-B2AB-C66659186F0A}" type="pres">
      <dgm:prSet presAssocID="{BE1EBF9A-B8A0-4BC3-A860-D3F059EFB8E4}" presName="childNode" presStyleLbl="node1" presStyleIdx="28" presStyleCnt="35">
        <dgm:presLayoutVars>
          <dgm:bulletEnabled val="1"/>
        </dgm:presLayoutVars>
      </dgm:prSet>
      <dgm:spPr/>
      <dgm:t>
        <a:bodyPr/>
        <a:lstStyle/>
        <a:p>
          <a:endParaRPr lang="es-ES"/>
        </a:p>
      </dgm:t>
    </dgm:pt>
    <dgm:pt modelId="{B87D4F1F-9966-4CFB-BA11-D82B1F46B3B9}" type="pres">
      <dgm:prSet presAssocID="{BE1EBF9A-B8A0-4BC3-A860-D3F059EFB8E4}" presName="aSpace2" presStyleCnt="0"/>
      <dgm:spPr/>
    </dgm:pt>
    <dgm:pt modelId="{633EED39-8E4A-423F-B902-17007487DA0A}" type="pres">
      <dgm:prSet presAssocID="{C6CA3144-0589-43B9-AB43-86EAB93BF673}" presName="childNode" presStyleLbl="node1" presStyleIdx="29" presStyleCnt="35" custLinFactNeighborX="-357" custLinFactNeighborY="-6603">
        <dgm:presLayoutVars>
          <dgm:bulletEnabled val="1"/>
        </dgm:presLayoutVars>
      </dgm:prSet>
      <dgm:spPr/>
      <dgm:t>
        <a:bodyPr/>
        <a:lstStyle/>
        <a:p>
          <a:endParaRPr lang="en-US"/>
        </a:p>
      </dgm:t>
    </dgm:pt>
    <dgm:pt modelId="{67D7D012-2CC0-4C13-8CA5-8F45F2B6960D}" type="pres">
      <dgm:prSet presAssocID="{A87A4947-1178-425C-B749-B0F1F9D7D466}" presName="aSpace" presStyleCnt="0"/>
      <dgm:spPr/>
      <dgm:t>
        <a:bodyPr/>
        <a:lstStyle/>
        <a:p>
          <a:endParaRPr lang="en-US"/>
        </a:p>
      </dgm:t>
    </dgm:pt>
    <dgm:pt modelId="{144F27FD-8F86-4F29-B734-3BCC055372E5}" type="pres">
      <dgm:prSet presAssocID="{9CE684FE-B7E8-4EEF-9418-12F45187F6D8}" presName="compNode" presStyleCnt="0"/>
      <dgm:spPr/>
      <dgm:t>
        <a:bodyPr/>
        <a:lstStyle/>
        <a:p>
          <a:endParaRPr lang="en-US"/>
        </a:p>
      </dgm:t>
    </dgm:pt>
    <dgm:pt modelId="{6884E37D-6FEF-493F-B848-F6BE45948EB2}" type="pres">
      <dgm:prSet presAssocID="{9CE684FE-B7E8-4EEF-9418-12F45187F6D8}" presName="aNode" presStyleLbl="bgShp" presStyleIdx="6" presStyleCnt="7"/>
      <dgm:spPr/>
      <dgm:t>
        <a:bodyPr/>
        <a:lstStyle/>
        <a:p>
          <a:endParaRPr lang="en-US"/>
        </a:p>
      </dgm:t>
    </dgm:pt>
    <dgm:pt modelId="{1F203834-3240-4BCC-9655-0506BA142227}" type="pres">
      <dgm:prSet presAssocID="{9CE684FE-B7E8-4EEF-9418-12F45187F6D8}" presName="textNode" presStyleLbl="bgShp" presStyleIdx="6" presStyleCnt="7"/>
      <dgm:spPr/>
      <dgm:t>
        <a:bodyPr/>
        <a:lstStyle/>
        <a:p>
          <a:endParaRPr lang="en-US"/>
        </a:p>
      </dgm:t>
    </dgm:pt>
    <dgm:pt modelId="{D4DC1C74-F494-494D-A546-47C82D62018E}" type="pres">
      <dgm:prSet presAssocID="{9CE684FE-B7E8-4EEF-9418-12F45187F6D8}" presName="compChildNode" presStyleCnt="0"/>
      <dgm:spPr/>
      <dgm:t>
        <a:bodyPr/>
        <a:lstStyle/>
        <a:p>
          <a:endParaRPr lang="en-US"/>
        </a:p>
      </dgm:t>
    </dgm:pt>
    <dgm:pt modelId="{4D0240C2-63CF-44B3-AD76-83030B874C83}" type="pres">
      <dgm:prSet presAssocID="{9CE684FE-B7E8-4EEF-9418-12F45187F6D8}" presName="theInnerList" presStyleCnt="0"/>
      <dgm:spPr/>
      <dgm:t>
        <a:bodyPr/>
        <a:lstStyle/>
        <a:p>
          <a:endParaRPr lang="en-US"/>
        </a:p>
      </dgm:t>
    </dgm:pt>
    <dgm:pt modelId="{EFE8D636-B8DE-4AAD-8DE4-2D783E6476F4}" type="pres">
      <dgm:prSet presAssocID="{D8B9FEF2-79A2-4ED4-9551-EBCE826083CE}" presName="childNode" presStyleLbl="node1" presStyleIdx="30" presStyleCnt="35">
        <dgm:presLayoutVars>
          <dgm:bulletEnabled val="1"/>
        </dgm:presLayoutVars>
      </dgm:prSet>
      <dgm:spPr/>
      <dgm:t>
        <a:bodyPr/>
        <a:lstStyle/>
        <a:p>
          <a:endParaRPr lang="en-US"/>
        </a:p>
      </dgm:t>
    </dgm:pt>
    <dgm:pt modelId="{C9C5FE0F-82E5-4192-A3E5-F6C617E90EAD}" type="pres">
      <dgm:prSet presAssocID="{D8B9FEF2-79A2-4ED4-9551-EBCE826083CE}" presName="aSpace2" presStyleCnt="0"/>
      <dgm:spPr/>
      <dgm:t>
        <a:bodyPr/>
        <a:lstStyle/>
        <a:p>
          <a:endParaRPr lang="en-US"/>
        </a:p>
      </dgm:t>
    </dgm:pt>
    <dgm:pt modelId="{32B3002D-6D62-43D5-8678-3FB0E5DAFAC9}" type="pres">
      <dgm:prSet presAssocID="{C5A30B2F-E5A9-47F2-A99E-6C88AF502C20}" presName="childNode" presStyleLbl="node1" presStyleIdx="31" presStyleCnt="35" custLinFactNeighborX="-357" custLinFactNeighborY="-6603">
        <dgm:presLayoutVars>
          <dgm:bulletEnabled val="1"/>
        </dgm:presLayoutVars>
      </dgm:prSet>
      <dgm:spPr/>
      <dgm:t>
        <a:bodyPr/>
        <a:lstStyle/>
        <a:p>
          <a:endParaRPr lang="en-US"/>
        </a:p>
      </dgm:t>
    </dgm:pt>
    <dgm:pt modelId="{01F13160-8E7D-4284-B712-B651E69614BF}" type="pres">
      <dgm:prSet presAssocID="{C5A30B2F-E5A9-47F2-A99E-6C88AF502C20}" presName="aSpace2" presStyleCnt="0"/>
      <dgm:spPr/>
      <dgm:t>
        <a:bodyPr/>
        <a:lstStyle/>
        <a:p>
          <a:endParaRPr lang="en-US"/>
        </a:p>
      </dgm:t>
    </dgm:pt>
    <dgm:pt modelId="{B361800A-15C9-4E43-A739-C337B165B57E}" type="pres">
      <dgm:prSet presAssocID="{E26AFF1D-C98B-4F42-8BCB-0895FD0AF124}" presName="childNode" presStyleLbl="node1" presStyleIdx="32" presStyleCnt="35" custLinFactNeighborX="-357" custLinFactNeighborY="-6603">
        <dgm:presLayoutVars>
          <dgm:bulletEnabled val="1"/>
        </dgm:presLayoutVars>
      </dgm:prSet>
      <dgm:spPr/>
      <dgm:t>
        <a:bodyPr/>
        <a:lstStyle/>
        <a:p>
          <a:endParaRPr lang="en-US"/>
        </a:p>
      </dgm:t>
    </dgm:pt>
    <dgm:pt modelId="{CFB0C511-8005-4E4B-97D7-E8CF5F69CC85}" type="pres">
      <dgm:prSet presAssocID="{E26AFF1D-C98B-4F42-8BCB-0895FD0AF124}" presName="aSpace2" presStyleCnt="0"/>
      <dgm:spPr/>
      <dgm:t>
        <a:bodyPr/>
        <a:lstStyle/>
        <a:p>
          <a:endParaRPr lang="en-US"/>
        </a:p>
      </dgm:t>
    </dgm:pt>
    <dgm:pt modelId="{0B1F864A-5EB1-41FF-9065-95BEEE19E6D9}" type="pres">
      <dgm:prSet presAssocID="{0254CB52-808B-420B-9C63-4A8CEC5E5380}" presName="childNode" presStyleLbl="node1" presStyleIdx="33" presStyleCnt="35">
        <dgm:presLayoutVars>
          <dgm:bulletEnabled val="1"/>
        </dgm:presLayoutVars>
      </dgm:prSet>
      <dgm:spPr/>
      <dgm:t>
        <a:bodyPr/>
        <a:lstStyle/>
        <a:p>
          <a:endParaRPr lang="es-ES"/>
        </a:p>
      </dgm:t>
    </dgm:pt>
    <dgm:pt modelId="{C99FAA3F-5C21-4727-9012-18230ADDF072}" type="pres">
      <dgm:prSet presAssocID="{0254CB52-808B-420B-9C63-4A8CEC5E5380}" presName="aSpace2" presStyleCnt="0"/>
      <dgm:spPr/>
    </dgm:pt>
    <dgm:pt modelId="{2AD36288-826F-4CF8-A57C-65E220FD16C7}" type="pres">
      <dgm:prSet presAssocID="{E5DD6E00-64B8-4B48-825A-9138EF665673}" presName="childNode" presStyleLbl="node1" presStyleIdx="34" presStyleCnt="35" custLinFactNeighborX="-357" custLinFactNeighborY="-6603">
        <dgm:presLayoutVars>
          <dgm:bulletEnabled val="1"/>
        </dgm:presLayoutVars>
      </dgm:prSet>
      <dgm:spPr/>
      <dgm:t>
        <a:bodyPr/>
        <a:lstStyle/>
        <a:p>
          <a:endParaRPr lang="en-US"/>
        </a:p>
      </dgm:t>
    </dgm:pt>
  </dgm:ptLst>
  <dgm:cxnLst>
    <dgm:cxn modelId="{D091EC93-C80D-48DE-BD11-B18A8F843419}" type="presOf" srcId="{C5A30B2F-E5A9-47F2-A99E-6C88AF502C20}" destId="{32B3002D-6D62-43D5-8678-3FB0E5DAFAC9}" srcOrd="0" destOrd="0" presId="urn:microsoft.com/office/officeart/2005/8/layout/lProcess2"/>
    <dgm:cxn modelId="{8C749ECA-4C4B-4E68-AA5D-55EA2D09601B}" type="presOf" srcId="{2722E9E0-A203-4174-ADDA-E2BB52E9E60C}" destId="{D108450C-B364-45A7-8ECB-AEC775D7CC8C}" srcOrd="0" destOrd="0" presId="urn:microsoft.com/office/officeart/2005/8/layout/lProcess2"/>
    <dgm:cxn modelId="{582AFEDB-9892-459F-873D-6961B3C11510}" srcId="{9CE684FE-B7E8-4EEF-9418-12F45187F6D8}" destId="{D8B9FEF2-79A2-4ED4-9551-EBCE826083CE}" srcOrd="0" destOrd="0" parTransId="{7C15CB4D-6266-472F-875A-13D66280ADE1}" sibTransId="{45EAFEE7-290C-4E9B-B72A-12E2A451404F}"/>
    <dgm:cxn modelId="{B3E1353C-FB46-44C2-B61C-89B0BA5AB139}" srcId="{1AD40A63-9C70-4919-9A3D-E75C90BCEA66}" destId="{C2DF8984-2EA1-4434-81E0-B02A997C6266}" srcOrd="2" destOrd="0" parTransId="{922D42DF-EA58-46D4-8611-939D4A1FC83A}" sibTransId="{D2D646A5-4586-467F-BF0B-C184B68E0D37}"/>
    <dgm:cxn modelId="{BB7A3C46-5357-443B-BDC5-0D2E08BD30B1}" type="presOf" srcId="{0DD851A2-8D8C-4666-9528-52DCD0A19CD1}" destId="{481DDC14-7317-434B-A612-EFF55EB32903}" srcOrd="0" destOrd="0" presId="urn:microsoft.com/office/officeart/2005/8/layout/lProcess2"/>
    <dgm:cxn modelId="{B039799C-5FEB-4A68-AC65-94E15D7FE499}" srcId="{9CE684FE-B7E8-4EEF-9418-12F45187F6D8}" destId="{0254CB52-808B-420B-9C63-4A8CEC5E5380}" srcOrd="3" destOrd="0" parTransId="{EAD72DD3-4E29-4C99-869F-012E9BF6D53C}" sibTransId="{DABDA735-4662-4500-A7C4-0385C9FB859D}"/>
    <dgm:cxn modelId="{43B7DD31-8A67-4C5F-8529-1847C3484EBE}" type="presOf" srcId="{33B87CDB-0C71-4A88-997A-62D3B7C79F22}" destId="{DFF0F72D-5395-4E20-8D65-ABF2323724FB}" srcOrd="0" destOrd="0" presId="urn:microsoft.com/office/officeart/2005/8/layout/lProcess2"/>
    <dgm:cxn modelId="{BD1E667E-07BE-4FDE-BAB2-5C6B720D1822}" type="presOf" srcId="{12188A59-0459-46D9-9578-A48C6CEC0731}" destId="{73B8DCD1-8162-4D34-8B91-9FB8610C323B}" srcOrd="0" destOrd="0" presId="urn:microsoft.com/office/officeart/2005/8/layout/lProcess2"/>
    <dgm:cxn modelId="{ED613380-D64C-4557-8CC7-C573679EED22}" type="presOf" srcId="{C5516671-59D2-4B42-A616-722896B28A17}" destId="{CFF4DA15-F634-4B6C-89B3-90B8AD0EF83D}" srcOrd="0" destOrd="0" presId="urn:microsoft.com/office/officeart/2005/8/layout/lProcess2"/>
    <dgm:cxn modelId="{D1B6CFD4-44D6-43E7-861B-1FF08DC44D8A}" type="presOf" srcId="{FFA9D47E-DDC2-4CC3-87EC-06002936F002}" destId="{3FDC9076-D845-4502-8261-9E425BB53760}" srcOrd="0" destOrd="0" presId="urn:microsoft.com/office/officeart/2005/8/layout/lProcess2"/>
    <dgm:cxn modelId="{4167197B-860A-4A91-ACC1-02124CB21511}" srcId="{9CE684FE-B7E8-4EEF-9418-12F45187F6D8}" destId="{C5A30B2F-E5A9-47F2-A99E-6C88AF502C20}" srcOrd="1" destOrd="0" parTransId="{E2FA474C-DF47-4893-AB4D-D158CD932FE5}" sibTransId="{4C9DAC28-B648-4105-B1DD-DD2BDF5245C3}"/>
    <dgm:cxn modelId="{6336FE4C-3E07-490D-93B0-8DF9CE38B92D}" srcId="{2F31E943-6EA7-4C07-8D6A-5E1EEDEC8F54}" destId="{12188A59-0459-46D9-9578-A48C6CEC0731}" srcOrd="0" destOrd="0" parTransId="{A8EB863B-A4BF-49AC-B483-67B31B30E4CA}" sibTransId="{96E36345-0206-41DD-B507-6828F3862A2F}"/>
    <dgm:cxn modelId="{D24A4930-70C6-4A49-BCC9-01F2691F5234}" srcId="{5FF01486-40C3-46AD-959E-6279B1CEB9D5}" destId="{0DD851A2-8D8C-4666-9528-52DCD0A19CD1}" srcOrd="4" destOrd="0" parTransId="{82696E59-E638-446C-9FA4-5A7DA316B297}" sibTransId="{C3951EDC-FCA5-4E3F-A9A2-1F089B18E770}"/>
    <dgm:cxn modelId="{251272A8-9893-42DD-978B-FDF78558580E}" type="presOf" srcId="{6F09E441-2CF2-4242-83F3-BCDE646C1680}" destId="{1ADEC168-75D1-4D8C-8907-A128FD3FF357}" srcOrd="1" destOrd="0" presId="urn:microsoft.com/office/officeart/2005/8/layout/lProcess2"/>
    <dgm:cxn modelId="{DB79E43A-4379-4EE2-85AE-EA50273A4288}" srcId="{5FF01486-40C3-46AD-959E-6279B1CEB9D5}" destId="{BCCB875B-AB44-4726-8733-E595C79865D7}" srcOrd="0" destOrd="0" parTransId="{F4DB6E40-A4D5-46DA-8B65-502C421B5F16}" sibTransId="{3BB39DA9-7EDF-49B5-A236-299DDA307CC9}"/>
    <dgm:cxn modelId="{DFA12B4C-26D9-4767-BC05-437F8CA00F21}" srcId="{A87A4947-1178-425C-B749-B0F1F9D7D466}" destId="{BE1EBF9A-B8A0-4BC3-A860-D3F059EFB8E4}" srcOrd="3" destOrd="0" parTransId="{DD4BF43A-E294-49B3-B1C9-3BA9750F4BE1}" sibTransId="{2F945859-0791-4A0C-811E-5ACAD2798B5F}"/>
    <dgm:cxn modelId="{14DB5F8C-146B-4F9F-80FC-50AFA78F2397}" type="presOf" srcId="{5FF01486-40C3-46AD-959E-6279B1CEB9D5}" destId="{2E2EEBFD-67F9-4243-B96B-1CE0D51FD4AD}" srcOrd="1" destOrd="0" presId="urn:microsoft.com/office/officeart/2005/8/layout/lProcess2"/>
    <dgm:cxn modelId="{2F1CDFBC-3781-494E-97E2-40ECF966347C}" srcId="{1AD40A63-9C70-4919-9A3D-E75C90BCEA66}" destId="{C9A63559-EED1-4396-9077-5DCD1F324EEB}" srcOrd="0" destOrd="0" parTransId="{EFC56712-0832-4024-9E17-3CEF28BA5FB6}" sibTransId="{66FA4D9D-80A8-45F9-9069-C5842263D0DD}"/>
    <dgm:cxn modelId="{6BCF7CAB-A5C8-4E1E-8C49-CAF0BE6253DE}" srcId="{2F31E943-6EA7-4C07-8D6A-5E1EEDEC8F54}" destId="{DE3C5EA9-9EBE-4DC1-B1FD-91FE26054AE8}" srcOrd="4" destOrd="0" parTransId="{4D182DD0-FE18-4C66-A837-85F5BFD53970}" sibTransId="{FB373785-8E55-411B-BE13-44FF10F2E363}"/>
    <dgm:cxn modelId="{14FFFBC5-02C4-4BFA-8A4B-A4BBF15B90F6}" type="presOf" srcId="{2F31E943-6EA7-4C07-8D6A-5E1EEDEC8F54}" destId="{1BCD6A6F-C794-448B-A20B-4C37E3A3C6E9}" srcOrd="1" destOrd="0" presId="urn:microsoft.com/office/officeart/2005/8/layout/lProcess2"/>
    <dgm:cxn modelId="{06793B17-9770-4A6C-97C5-9BE507E8609C}" type="presOf" srcId="{6F09E441-2CF2-4242-83F3-BCDE646C1680}" destId="{46733C33-5AE6-4BA1-AC41-4C419658E1D2}" srcOrd="0" destOrd="0" presId="urn:microsoft.com/office/officeart/2005/8/layout/lProcess2"/>
    <dgm:cxn modelId="{98432C34-254A-4612-AF31-2A93526BA477}" type="presOf" srcId="{A4B628E5-AB5D-42E5-9956-B2BFDBD0EF01}" destId="{1C682F52-5D0B-47EE-95F6-D66145C1499D}" srcOrd="0" destOrd="0" presId="urn:microsoft.com/office/officeart/2005/8/layout/lProcess2"/>
    <dgm:cxn modelId="{341C43B1-2D5C-4C5E-B4C9-5C78E34859BA}" srcId="{A87A4947-1178-425C-B749-B0F1F9D7D466}" destId="{FFA9D47E-DDC2-4CC3-87EC-06002936F002}" srcOrd="1" destOrd="0" parTransId="{5D4F23F1-E170-4837-9045-0B49F5A2E778}" sibTransId="{C3D65249-7C6D-4791-BF56-8F2F0A725521}"/>
    <dgm:cxn modelId="{4413BB8E-712F-4676-8677-D5D24EDB8DD5}" srcId="{2F31E943-6EA7-4C07-8D6A-5E1EEDEC8F54}" destId="{4781808C-1436-4534-847B-A2A2D006CA9A}" srcOrd="2" destOrd="0" parTransId="{BC422378-F510-481C-AA21-D7BB6B9C4CF6}" sibTransId="{DDF322A5-CC1B-4447-9DEB-D8A25884216F}"/>
    <dgm:cxn modelId="{A3D388DF-DFFE-4BE6-9A5B-65394D69B15B}" srcId="{6F09E441-2CF2-4242-83F3-BCDE646C1680}" destId="{35898408-B543-40B6-8C00-4C2D3C23E85B}" srcOrd="0" destOrd="0" parTransId="{363C3669-1C37-47DD-A445-B1A41E80A675}" sibTransId="{4480BE3F-86F0-4302-85B6-3F16005077F7}"/>
    <dgm:cxn modelId="{B1EE4C74-2C56-4BF1-A13F-B7893B18B097}" type="presOf" srcId="{54B4F0A5-904F-45FB-BC0F-83E294D2D551}" destId="{E98468F6-85A1-43BE-9A50-D020946E27D9}" srcOrd="0" destOrd="0" presId="urn:microsoft.com/office/officeart/2005/8/layout/lProcess2"/>
    <dgm:cxn modelId="{DD3AF8D2-9436-4BF1-AB5C-40D5CB770B15}" type="presOf" srcId="{9CE684FE-B7E8-4EEF-9418-12F45187F6D8}" destId="{6884E37D-6FEF-493F-B848-F6BE45948EB2}" srcOrd="0" destOrd="0" presId="urn:microsoft.com/office/officeart/2005/8/layout/lProcess2"/>
    <dgm:cxn modelId="{1BB86469-072E-44CE-9859-CC2EDB89A81D}" srcId="{6F09E441-2CF2-4242-83F3-BCDE646C1680}" destId="{9D154DA2-82CC-479D-8350-D48BF6202E86}" srcOrd="2" destOrd="0" parTransId="{ED84EE6D-699F-405F-B175-A600EBFB714D}" sibTransId="{1152B9C8-5470-447C-9241-975C32F80119}"/>
    <dgm:cxn modelId="{32D82D0F-D46F-4888-B279-AC66BAEB46A1}" srcId="{612ADFFC-2A31-4650-AD68-198F85BB6368}" destId="{6DFAA414-61FB-4CB8-BB38-531271FD60C1}" srcOrd="2" destOrd="0" parTransId="{905650A7-93CB-41A7-A06D-3DA6D68B477C}" sibTransId="{A157DD05-CA55-43E7-B25D-0DEEE4E358ED}"/>
    <dgm:cxn modelId="{C71657DA-B1E3-407B-BE40-D77B48EBC4EB}" srcId="{2F31E943-6EA7-4C07-8D6A-5E1EEDEC8F54}" destId="{7213A045-A86B-42FD-BCA2-81F7DDE991EC}" srcOrd="1" destOrd="0" parTransId="{D14400CE-58A3-4627-BA78-F25F5281C6DA}" sibTransId="{7508686F-5E81-47E3-8CDD-9E84BDB813C0}"/>
    <dgm:cxn modelId="{B2D42DB7-A3B4-4B30-AA35-379EC90B926A}" srcId="{A87A4947-1178-425C-B749-B0F1F9D7D466}" destId="{33B87CDB-0C71-4A88-997A-62D3B7C79F22}" srcOrd="0" destOrd="0" parTransId="{5A92FE15-6250-4971-8023-9A18FF909BDE}" sibTransId="{DD86C4E6-A9FB-4868-B8E8-5FC8DEE5F5B1}"/>
    <dgm:cxn modelId="{0210411E-4B2E-454F-AB64-A3DA78E660A9}" type="presOf" srcId="{E26AFF1D-C98B-4F42-8BCB-0895FD0AF124}" destId="{B361800A-15C9-4E43-A739-C337B165B57E}" srcOrd="0" destOrd="0" presId="urn:microsoft.com/office/officeart/2005/8/layout/lProcess2"/>
    <dgm:cxn modelId="{E966F91E-5FF6-44B3-A34F-9A9878913E0E}" type="presOf" srcId="{9CE684FE-B7E8-4EEF-9418-12F45187F6D8}" destId="{1F203834-3240-4BCC-9655-0506BA142227}" srcOrd="1" destOrd="0" presId="urn:microsoft.com/office/officeart/2005/8/layout/lProcess2"/>
    <dgm:cxn modelId="{9064BDA0-4137-49F3-A8CC-A4ED77CA5A85}" srcId="{1AD40A63-9C70-4919-9A3D-E75C90BCEA66}" destId="{65F63C9A-48CC-4DBD-8207-3C11DA55D841}" srcOrd="4" destOrd="0" parTransId="{C091E939-2822-489C-93D7-8B57BFE58E91}" sibTransId="{2F907DCA-F7A6-4D98-942B-1B77E9DCEB00}"/>
    <dgm:cxn modelId="{928B26C5-A79F-4410-8CF9-A98E72EF2330}" srcId="{9CE684FE-B7E8-4EEF-9418-12F45187F6D8}" destId="{E26AFF1D-C98B-4F42-8BCB-0895FD0AF124}" srcOrd="2" destOrd="0" parTransId="{36461293-63C1-405D-9FB2-95EB43A16929}" sibTransId="{5C1FD9F2-1DA4-42A1-ABAF-5DE83FE54905}"/>
    <dgm:cxn modelId="{39399759-5C99-400C-80AC-53943A147608}" type="presOf" srcId="{6DFAA414-61FB-4CB8-BB38-531271FD60C1}" destId="{DBBDE126-70D2-4382-ACAB-67D28E84C4F8}" srcOrd="0" destOrd="0" presId="urn:microsoft.com/office/officeart/2005/8/layout/lProcess2"/>
    <dgm:cxn modelId="{E99CFB6A-0665-4E97-ABCB-3362433ABA2E}" srcId="{6F09E441-2CF2-4242-83F3-BCDE646C1680}" destId="{DAEE9896-CD38-4D1B-B94A-770D6600BE66}" srcOrd="3" destOrd="0" parTransId="{AC9E1950-8500-4D5E-B893-C954D7856948}" sibTransId="{20BEA43A-C43B-4EEC-B4AD-2418F1FCB2B4}"/>
    <dgm:cxn modelId="{C42979F6-3EE9-48C1-B562-915FD4B41E3E}" srcId="{2722E9E0-A203-4174-ADDA-E2BB52E9E60C}" destId="{1AD40A63-9C70-4919-9A3D-E75C90BCEA66}" srcOrd="2" destOrd="0" parTransId="{8D8C2A6F-675A-4E87-9322-91BF54AF12D9}" sibTransId="{3FC21505-900E-4766-912A-846CB7A54C1B}"/>
    <dgm:cxn modelId="{B065838A-812C-4D0D-B26D-20A1991C64B3}" srcId="{2F31E943-6EA7-4C07-8D6A-5E1EEDEC8F54}" destId="{BB3F6003-2534-4A07-A95E-B565D4093D27}" srcOrd="3" destOrd="0" parTransId="{B107A966-D16A-4CD3-B109-7FFE536C28EC}" sibTransId="{DF694969-589E-40F4-B295-F7099CFD7AD3}"/>
    <dgm:cxn modelId="{775693C7-ACFB-4319-AF23-A2E0E9A78C9B}" srcId="{2722E9E0-A203-4174-ADDA-E2BB52E9E60C}" destId="{612ADFFC-2A31-4650-AD68-198F85BB6368}" srcOrd="1" destOrd="0" parTransId="{75E7D872-9689-4932-AFAB-A66D905463A8}" sibTransId="{9C415A8D-5A68-4824-90A8-F20A0ACBA913}"/>
    <dgm:cxn modelId="{BD877783-D88A-46A6-BEA7-38CD808D0F7B}" type="presOf" srcId="{C2DF8984-2EA1-4434-81E0-B02A997C6266}" destId="{B1565DAE-63F1-45B0-AB67-33D646FBF459}" srcOrd="0" destOrd="0" presId="urn:microsoft.com/office/officeart/2005/8/layout/lProcess2"/>
    <dgm:cxn modelId="{D6CF4077-7BE4-464B-9ECC-E81C8E53E5F2}" type="presOf" srcId="{0254CB52-808B-420B-9C63-4A8CEC5E5380}" destId="{0B1F864A-5EB1-41FF-9065-95BEEE19E6D9}" srcOrd="0" destOrd="0" presId="urn:microsoft.com/office/officeart/2005/8/layout/lProcess2"/>
    <dgm:cxn modelId="{055B2D20-E0A3-421E-95E2-49A937B30D23}" srcId="{5FF01486-40C3-46AD-959E-6279B1CEB9D5}" destId="{5654FE8A-332D-45FA-B672-E3036A4430D3}" srcOrd="3" destOrd="0" parTransId="{95F5ACB4-17CD-49B9-9ADA-2D8C24E712CD}" sibTransId="{8BD56933-8BB2-4B0B-8006-DDF27753B62A}"/>
    <dgm:cxn modelId="{637C8176-01B5-444D-9263-E358FEC87667}" type="presOf" srcId="{A18462EA-A99A-410F-B4C4-8E85FD8178E7}" destId="{4546E5B6-5A93-49ED-AFEE-0A30CDF6F5A1}" srcOrd="0" destOrd="0" presId="urn:microsoft.com/office/officeart/2005/8/layout/lProcess2"/>
    <dgm:cxn modelId="{D0A1FCFD-FBC3-4E6E-B88B-E277C69031AE}" type="presOf" srcId="{35898408-B543-40B6-8C00-4C2D3C23E85B}" destId="{2E5BF9C0-D05A-488F-9307-1C0B8AB6A7DD}" srcOrd="0" destOrd="0" presId="urn:microsoft.com/office/officeart/2005/8/layout/lProcess2"/>
    <dgm:cxn modelId="{C51131E4-E81B-4ECF-ACA2-E5F0D33BFC76}" srcId="{A87A4947-1178-425C-B749-B0F1F9D7D466}" destId="{C6CA3144-0589-43B9-AB43-86EAB93BF673}" srcOrd="4" destOrd="0" parTransId="{63DA0122-7FA9-4855-82E6-4BABA879A105}" sibTransId="{5AED8238-2E33-4186-9F82-ABEF752A6FDF}"/>
    <dgm:cxn modelId="{9F6AC2F2-673A-4458-B29B-EE909BBC0F9A}" type="presOf" srcId="{0C261A50-E5C6-441F-AE09-C1252242B366}" destId="{6B4BC3C3-D2C8-4393-A035-895F8A352E16}" srcOrd="0" destOrd="0" presId="urn:microsoft.com/office/officeart/2005/8/layout/lProcess2"/>
    <dgm:cxn modelId="{F819B3EB-6493-4458-BFE5-5BF5CC8CDDD6}" type="presOf" srcId="{A87A4947-1178-425C-B749-B0F1F9D7D466}" destId="{98C36260-B8B8-47C1-B188-9F34956893F9}" srcOrd="0" destOrd="0" presId="urn:microsoft.com/office/officeart/2005/8/layout/lProcess2"/>
    <dgm:cxn modelId="{74C18A88-4C83-42DE-8973-04188FF78543}" srcId="{2722E9E0-A203-4174-ADDA-E2BB52E9E60C}" destId="{A87A4947-1178-425C-B749-B0F1F9D7D466}" srcOrd="5" destOrd="0" parTransId="{9331F149-291E-4D90-8F2E-067F3EF9B0D7}" sibTransId="{8B652CE6-B7D7-4D30-BF6B-0FA29E82ACF9}"/>
    <dgm:cxn modelId="{B3B1C590-B7C4-4E37-8C56-49B5539093F1}" type="presOf" srcId="{9D154DA2-82CC-479D-8350-D48BF6202E86}" destId="{1DC1D9C2-E3BB-4670-A757-940B9618B523}" srcOrd="0" destOrd="0" presId="urn:microsoft.com/office/officeart/2005/8/layout/lProcess2"/>
    <dgm:cxn modelId="{5275EE4C-2AFA-4A88-B745-E48026A8A929}" type="presOf" srcId="{D8B9FEF2-79A2-4ED4-9551-EBCE826083CE}" destId="{EFE8D636-B8DE-4AAD-8DE4-2D783E6476F4}" srcOrd="0" destOrd="0" presId="urn:microsoft.com/office/officeart/2005/8/layout/lProcess2"/>
    <dgm:cxn modelId="{BC22631D-838A-4FE6-82AD-67A9C8B858A7}" type="presOf" srcId="{DAEE9896-CD38-4D1B-B94A-770D6600BE66}" destId="{E5127BF9-74FC-450F-A495-B862E990ACCE}" srcOrd="0" destOrd="0" presId="urn:microsoft.com/office/officeart/2005/8/layout/lProcess2"/>
    <dgm:cxn modelId="{163122A9-1577-464E-B6E5-B2F4DC0EF5C6}" type="presOf" srcId="{60D265FB-0050-4FE4-91F9-68C13B7076CA}" destId="{3E51F6B6-4B54-4BF3-A0E3-B2D33F607C41}" srcOrd="0" destOrd="0" presId="urn:microsoft.com/office/officeart/2005/8/layout/lProcess2"/>
    <dgm:cxn modelId="{750765AA-BCBB-4F20-8DA1-CA785F44D1BB}" type="presOf" srcId="{BB3F6003-2534-4A07-A95E-B565D4093D27}" destId="{5C2E8401-AC89-442E-944E-6C485FB0363E}" srcOrd="0" destOrd="0" presId="urn:microsoft.com/office/officeart/2005/8/layout/lProcess2"/>
    <dgm:cxn modelId="{888374D4-0096-4BB3-A9C9-9C40E5A83781}" type="presOf" srcId="{2F31E943-6EA7-4C07-8D6A-5E1EEDEC8F54}" destId="{559A0C9B-D4DD-49CB-86EC-F2CE535C00B9}" srcOrd="0" destOrd="0" presId="urn:microsoft.com/office/officeart/2005/8/layout/lProcess2"/>
    <dgm:cxn modelId="{24D5D089-C34B-4475-ADC0-ADA9F55B02E0}" srcId="{6F09E441-2CF2-4242-83F3-BCDE646C1680}" destId="{CE313667-027F-4E43-88FB-7CC7B74544EE}" srcOrd="4" destOrd="0" parTransId="{A255C076-57DB-4CB2-9D92-04B5809169F9}" sibTransId="{8D6B12B3-77D0-4C1B-89A3-27C292C55672}"/>
    <dgm:cxn modelId="{FCD91B6A-7764-4BD8-B8CC-22A65B22927A}" type="presOf" srcId="{BE1EBF9A-B8A0-4BC3-A860-D3F059EFB8E4}" destId="{6AF188D4-AD27-4508-B2AB-C66659186F0A}" srcOrd="0" destOrd="0" presId="urn:microsoft.com/office/officeart/2005/8/layout/lProcess2"/>
    <dgm:cxn modelId="{FD649C00-3276-4F4C-95B3-A69F54647968}" type="presOf" srcId="{612ADFFC-2A31-4650-AD68-198F85BB6368}" destId="{C926563C-04D4-4FD1-B934-B0071E00160C}" srcOrd="0" destOrd="0" presId="urn:microsoft.com/office/officeart/2005/8/layout/lProcess2"/>
    <dgm:cxn modelId="{EE6DE5F3-46B9-4B5F-A03A-CB790627DA44}" type="presOf" srcId="{7213A045-A86B-42FD-BCA2-81F7DDE991EC}" destId="{C1BD2E37-4936-4794-9BB0-D41BAE7D0682}" srcOrd="0" destOrd="0" presId="urn:microsoft.com/office/officeart/2005/8/layout/lProcess2"/>
    <dgm:cxn modelId="{245FB4ED-6B8E-4C6E-BEF3-9B4FD7833700}" type="presOf" srcId="{5654FE8A-332D-45FA-B672-E3036A4430D3}" destId="{28F047E2-F05B-4154-816F-820920E78E32}" srcOrd="0" destOrd="0" presId="urn:microsoft.com/office/officeart/2005/8/layout/lProcess2"/>
    <dgm:cxn modelId="{275A6550-27CE-42A7-BBC0-D4A37B728F9E}" type="presOf" srcId="{65F63C9A-48CC-4DBD-8207-3C11DA55D841}" destId="{D42C2D9C-0EB8-431B-9D71-EBDE6EE25626}" srcOrd="0" destOrd="0" presId="urn:microsoft.com/office/officeart/2005/8/layout/lProcess2"/>
    <dgm:cxn modelId="{F5189843-7B78-48AB-A297-8EE5AA541130}" srcId="{2722E9E0-A203-4174-ADDA-E2BB52E9E60C}" destId="{9CE684FE-B7E8-4EEF-9418-12F45187F6D8}" srcOrd="6" destOrd="0" parTransId="{007C66AF-C73D-486D-9E3C-74C04E0273AF}" sibTransId="{30FAA3DB-353B-4E53-9FBE-C1DCED351D40}"/>
    <dgm:cxn modelId="{F32465A5-8FB6-45C6-8178-D3E49F73E681}" type="presOf" srcId="{CE313667-027F-4E43-88FB-7CC7B74544EE}" destId="{9B52481A-121F-4725-BDF2-17829D62B3C8}" srcOrd="0" destOrd="0" presId="urn:microsoft.com/office/officeart/2005/8/layout/lProcess2"/>
    <dgm:cxn modelId="{AFA96F71-C21A-4B4E-A311-921BF675A4D1}" srcId="{9CE684FE-B7E8-4EEF-9418-12F45187F6D8}" destId="{E5DD6E00-64B8-4B48-825A-9138EF665673}" srcOrd="4" destOrd="0" parTransId="{C70364E6-BD10-4546-927D-40A09E150E2D}" sibTransId="{FC512B68-8E28-40A9-B814-A7C9100E122B}"/>
    <dgm:cxn modelId="{0AA3B297-E9A8-480E-BBD3-5927F966B58C}" srcId="{612ADFFC-2A31-4650-AD68-198F85BB6368}" destId="{F46BD764-AD1F-4CF3-8FBB-3C3BFC8E0ED7}" srcOrd="3" destOrd="0" parTransId="{69D82620-D5F9-48B3-96EE-D2005059F482}" sibTransId="{43810D09-D8C2-47A9-A56E-8C345BE2A330}"/>
    <dgm:cxn modelId="{3F66E92C-DD51-47F9-8A3F-E4B6B07E08E6}" type="presOf" srcId="{E5DD6E00-64B8-4B48-825A-9138EF665673}" destId="{2AD36288-826F-4CF8-A57C-65E220FD16C7}" srcOrd="0" destOrd="0" presId="urn:microsoft.com/office/officeart/2005/8/layout/lProcess2"/>
    <dgm:cxn modelId="{228F5DB9-6254-4B63-9F55-C489355C21C6}" type="presOf" srcId="{A87A4947-1178-425C-B749-B0F1F9D7D466}" destId="{60ED9DD6-E90B-4F01-BAFA-108027AEA097}" srcOrd="1" destOrd="0" presId="urn:microsoft.com/office/officeart/2005/8/layout/lProcess2"/>
    <dgm:cxn modelId="{10977C28-05C2-455A-BE4A-5BD2D165C70C}" type="presOf" srcId="{1AD40A63-9C70-4919-9A3D-E75C90BCEA66}" destId="{79B185FB-9880-445F-9878-E1063015299B}" srcOrd="1" destOrd="0" presId="urn:microsoft.com/office/officeart/2005/8/layout/lProcess2"/>
    <dgm:cxn modelId="{CF89E3D9-B98A-4FC1-AEC0-79D3110EC524}" srcId="{1AD40A63-9C70-4919-9A3D-E75C90BCEA66}" destId="{0C261A50-E5C6-441F-AE09-C1252242B366}" srcOrd="1" destOrd="0" parTransId="{141504A0-71B8-4BDD-9246-64C06323FC0B}" sibTransId="{5C33CE74-C4CB-40BB-B301-DACE434BED44}"/>
    <dgm:cxn modelId="{69CF1BB2-2D00-4B3C-A8F7-9565A14AC18A}" type="presOf" srcId="{4781808C-1436-4534-847B-A2A2D006CA9A}" destId="{FB480AFE-0FFE-4BF4-97D5-173AD75F8A78}" srcOrd="0" destOrd="0" presId="urn:microsoft.com/office/officeart/2005/8/layout/lProcess2"/>
    <dgm:cxn modelId="{57735374-195A-4052-8D99-C9C81C44FDE0}" srcId="{1AD40A63-9C70-4919-9A3D-E75C90BCEA66}" destId="{60D265FB-0050-4FE4-91F9-68C13B7076CA}" srcOrd="3" destOrd="0" parTransId="{94AA4C8F-A273-4713-BAD8-095848C532AA}" sibTransId="{13037C5D-7A4B-4EA2-A7EE-B195F4E2DCD5}"/>
    <dgm:cxn modelId="{32A859BC-4F75-43CB-8BFD-B422D1CA9F63}" type="presOf" srcId="{890DA700-9CD3-4454-8396-94D7604B2B58}" destId="{63B8FC11-F6C6-42CF-905A-B565DBB16C30}" srcOrd="0" destOrd="0" presId="urn:microsoft.com/office/officeart/2005/8/layout/lProcess2"/>
    <dgm:cxn modelId="{79C7EDC2-4065-4D0C-A2C6-4D5417D905B8}" srcId="{6F09E441-2CF2-4242-83F3-BCDE646C1680}" destId="{C5516671-59D2-4B42-A616-722896B28A17}" srcOrd="1" destOrd="0" parTransId="{A30ADCA9-B1E1-405A-980C-F95DC3BEA73B}" sibTransId="{8F7C821C-7E4C-4F84-811B-5B7D1A1F968B}"/>
    <dgm:cxn modelId="{0B2B757D-6A9F-4D23-9D94-4EBE6CA86867}" srcId="{2722E9E0-A203-4174-ADDA-E2BB52E9E60C}" destId="{5FF01486-40C3-46AD-959E-6279B1CEB9D5}" srcOrd="3" destOrd="0" parTransId="{73BB6A0C-AC82-4F52-B721-4E03960885EC}" sibTransId="{48F043E8-73C4-42F9-9145-F61645F97D71}"/>
    <dgm:cxn modelId="{E3F87EBE-BE60-4ACE-A8FD-BE9FCE1DD268}" type="presOf" srcId="{1AD40A63-9C70-4919-9A3D-E75C90BCEA66}" destId="{CCC2A611-C074-4D97-AECD-411DD35AA13D}" srcOrd="0" destOrd="0" presId="urn:microsoft.com/office/officeart/2005/8/layout/lProcess2"/>
    <dgm:cxn modelId="{973A37A5-A670-4852-9584-8D1BC68ADBCB}" type="presOf" srcId="{2E991E40-BA23-44EF-948A-6C5F610079CF}" destId="{6B8D7F58-1252-47EA-A871-42D92FD21C94}" srcOrd="0" destOrd="0" presId="urn:microsoft.com/office/officeart/2005/8/layout/lProcess2"/>
    <dgm:cxn modelId="{5E5CAEB1-942E-4B70-B2EB-73C7E26AA540}" srcId="{612ADFFC-2A31-4650-AD68-198F85BB6368}" destId="{516B1BC3-5CA7-4535-8D84-1B9D9E011642}" srcOrd="1" destOrd="0" parTransId="{0690079C-4C97-4289-9D5E-B91448211376}" sibTransId="{C6F9CF51-E5A9-4076-A311-D8C82E572288}"/>
    <dgm:cxn modelId="{5338B55C-1925-431F-9503-AC0B892C45FF}" type="presOf" srcId="{C6CA3144-0589-43B9-AB43-86EAB93BF673}" destId="{633EED39-8E4A-423F-B902-17007487DA0A}" srcOrd="0" destOrd="0" presId="urn:microsoft.com/office/officeart/2005/8/layout/lProcess2"/>
    <dgm:cxn modelId="{F6DFF83D-39EF-4240-AF32-1C31DEAF73C6}" srcId="{612ADFFC-2A31-4650-AD68-198F85BB6368}" destId="{A4B628E5-AB5D-42E5-9956-B2BFDBD0EF01}" srcOrd="4" destOrd="0" parTransId="{B397D564-9DEC-4CD3-A915-219D0B3811BC}" sibTransId="{04122A9F-3A1F-4FBD-B3D6-E444522DA69C}"/>
    <dgm:cxn modelId="{EB1187D3-C839-4285-82AC-56390838AB70}" srcId="{612ADFFC-2A31-4650-AD68-198F85BB6368}" destId="{2E991E40-BA23-44EF-948A-6C5F610079CF}" srcOrd="0" destOrd="0" parTransId="{5B2E6EB6-D277-4858-9640-B60341D01A72}" sibTransId="{76727A90-55D7-4404-98D4-A82A7293F516}"/>
    <dgm:cxn modelId="{164B2012-1A84-4B89-A67B-B37BF4D59FC4}" srcId="{5FF01486-40C3-46AD-959E-6279B1CEB9D5}" destId="{A18462EA-A99A-410F-B4C4-8E85FD8178E7}" srcOrd="2" destOrd="0" parTransId="{6C36622D-1105-47B4-A037-583F13F14714}" sibTransId="{F95979FB-1355-4584-8B6B-DF7D0CE84357}"/>
    <dgm:cxn modelId="{7CDF4412-A730-4BB0-92EC-290C8CFD7D18}" type="presOf" srcId="{516B1BC3-5CA7-4535-8D84-1B9D9E011642}" destId="{D01CE5B1-428E-4DDD-BDDC-AF6372B4A0FD}" srcOrd="0" destOrd="0" presId="urn:microsoft.com/office/officeart/2005/8/layout/lProcess2"/>
    <dgm:cxn modelId="{3AC3AA82-AFFC-441A-8DF5-7059F0799903}" type="presOf" srcId="{BCCB875B-AB44-4726-8733-E595C79865D7}" destId="{4133DA57-A39B-48B4-AC60-4DD64486D9FA}" srcOrd="0" destOrd="0" presId="urn:microsoft.com/office/officeart/2005/8/layout/lProcess2"/>
    <dgm:cxn modelId="{30C87731-F85F-4B1C-977E-6897C0C023EE}" type="presOf" srcId="{612ADFFC-2A31-4650-AD68-198F85BB6368}" destId="{783C1517-6E6B-4E58-B7AC-F98C13FC4E1D}" srcOrd="1" destOrd="0" presId="urn:microsoft.com/office/officeart/2005/8/layout/lProcess2"/>
    <dgm:cxn modelId="{B027E7BA-579F-444D-AF66-26F40B65C419}" srcId="{2722E9E0-A203-4174-ADDA-E2BB52E9E60C}" destId="{2F31E943-6EA7-4C07-8D6A-5E1EEDEC8F54}" srcOrd="4" destOrd="0" parTransId="{E5EB0B56-2E5E-4D91-AE8F-6F57F0EECCF4}" sibTransId="{D268CEEB-67F7-44B9-AC1C-AB01C29CD3F4}"/>
    <dgm:cxn modelId="{61687959-C0A6-40FE-BCD9-5EBAE1077631}" type="presOf" srcId="{F46BD764-AD1F-4CF3-8FBB-3C3BFC8E0ED7}" destId="{9913073F-0B08-4CEC-9694-57F5A57C2CAC}" srcOrd="0" destOrd="0" presId="urn:microsoft.com/office/officeart/2005/8/layout/lProcess2"/>
    <dgm:cxn modelId="{EBF79EB1-6D8A-4B62-913B-A6893682D288}" srcId="{A87A4947-1178-425C-B749-B0F1F9D7D466}" destId="{54B4F0A5-904F-45FB-BC0F-83E294D2D551}" srcOrd="2" destOrd="0" parTransId="{693B24DF-2CC8-4304-8935-06D81B49AE54}" sibTransId="{AFB22B66-9F67-42EF-BFAE-D3289B0C9AD0}"/>
    <dgm:cxn modelId="{5AF8CCBB-E5C2-4265-BB5B-52743701D434}" type="presOf" srcId="{C9A63559-EED1-4396-9077-5DCD1F324EEB}" destId="{F52CD6D5-E9B7-4053-A5A1-C6598746B9E2}" srcOrd="0" destOrd="0" presId="urn:microsoft.com/office/officeart/2005/8/layout/lProcess2"/>
    <dgm:cxn modelId="{CAC79C97-CFDD-4EC5-8F0D-04BA87340C07}" srcId="{5FF01486-40C3-46AD-959E-6279B1CEB9D5}" destId="{890DA700-9CD3-4454-8396-94D7604B2B58}" srcOrd="1" destOrd="0" parTransId="{9BA9BA37-2311-42F5-8C7D-32BB5DBF8667}" sibTransId="{C9DEE29F-43C9-4F6D-8BD6-FBAFED329470}"/>
    <dgm:cxn modelId="{96C9EB05-607A-453E-8B55-07283CCDB99F}" srcId="{2722E9E0-A203-4174-ADDA-E2BB52E9E60C}" destId="{6F09E441-2CF2-4242-83F3-BCDE646C1680}" srcOrd="0" destOrd="0" parTransId="{EDD20DAA-DD5B-4410-9967-430E2E59F2E9}" sibTransId="{04967F73-BCB1-4331-B907-98B36971775C}"/>
    <dgm:cxn modelId="{F1860EAB-403B-4567-A521-926A46707A96}" type="presOf" srcId="{DE3C5EA9-9EBE-4DC1-B1FD-91FE26054AE8}" destId="{0B237854-0496-4F6C-8DFF-2481AE39E5C2}" srcOrd="0" destOrd="0" presId="urn:microsoft.com/office/officeart/2005/8/layout/lProcess2"/>
    <dgm:cxn modelId="{FC84FAE6-A1C8-4724-8B23-0F897D8626D8}" type="presOf" srcId="{5FF01486-40C3-46AD-959E-6279B1CEB9D5}" destId="{0436C0CE-D57A-446E-A4D9-95289AD7C0FD}" srcOrd="0" destOrd="0" presId="urn:microsoft.com/office/officeart/2005/8/layout/lProcess2"/>
    <dgm:cxn modelId="{AEE2BDBB-0359-4CC2-98C3-16659355093D}" type="presParOf" srcId="{D108450C-B364-45A7-8ECB-AEC775D7CC8C}" destId="{A027B324-867C-4429-AD67-2B9E81553F6D}" srcOrd="0" destOrd="0" presId="urn:microsoft.com/office/officeart/2005/8/layout/lProcess2"/>
    <dgm:cxn modelId="{67C347AF-F4DC-4678-892E-B7688B5AB0F7}" type="presParOf" srcId="{A027B324-867C-4429-AD67-2B9E81553F6D}" destId="{46733C33-5AE6-4BA1-AC41-4C419658E1D2}" srcOrd="0" destOrd="0" presId="urn:microsoft.com/office/officeart/2005/8/layout/lProcess2"/>
    <dgm:cxn modelId="{596919AA-9D9A-46B2-A342-A65705D662DF}" type="presParOf" srcId="{A027B324-867C-4429-AD67-2B9E81553F6D}" destId="{1ADEC168-75D1-4D8C-8907-A128FD3FF357}" srcOrd="1" destOrd="0" presId="urn:microsoft.com/office/officeart/2005/8/layout/lProcess2"/>
    <dgm:cxn modelId="{69E71F46-48F3-4B58-986D-2E31581C7E88}" type="presParOf" srcId="{A027B324-867C-4429-AD67-2B9E81553F6D}" destId="{6E91386E-4D2D-41BB-BCAB-78541532CC38}" srcOrd="2" destOrd="0" presId="urn:microsoft.com/office/officeart/2005/8/layout/lProcess2"/>
    <dgm:cxn modelId="{3CEAAEA1-2C39-41F2-87E6-12DA98B36FF1}" type="presParOf" srcId="{6E91386E-4D2D-41BB-BCAB-78541532CC38}" destId="{357F7A25-DF81-4CC0-86F4-75A928C8CEF6}" srcOrd="0" destOrd="0" presId="urn:microsoft.com/office/officeart/2005/8/layout/lProcess2"/>
    <dgm:cxn modelId="{5D260663-F85F-454B-9AF3-5335C3CAD7E9}" type="presParOf" srcId="{357F7A25-DF81-4CC0-86F4-75A928C8CEF6}" destId="{2E5BF9C0-D05A-488F-9307-1C0B8AB6A7DD}" srcOrd="0" destOrd="0" presId="urn:microsoft.com/office/officeart/2005/8/layout/lProcess2"/>
    <dgm:cxn modelId="{061D93B5-1C19-46BE-BFB0-7201B3FB372D}" type="presParOf" srcId="{357F7A25-DF81-4CC0-86F4-75A928C8CEF6}" destId="{1E1F8259-86F1-4F97-BDC7-8D4C2F1BA001}" srcOrd="1" destOrd="0" presId="urn:microsoft.com/office/officeart/2005/8/layout/lProcess2"/>
    <dgm:cxn modelId="{515D7546-096C-49ED-B2C9-17C3B26C8B6A}" type="presParOf" srcId="{357F7A25-DF81-4CC0-86F4-75A928C8CEF6}" destId="{CFF4DA15-F634-4B6C-89B3-90B8AD0EF83D}" srcOrd="2" destOrd="0" presId="urn:microsoft.com/office/officeart/2005/8/layout/lProcess2"/>
    <dgm:cxn modelId="{438DC2A3-4EE6-43FE-808E-F07930BF575D}" type="presParOf" srcId="{357F7A25-DF81-4CC0-86F4-75A928C8CEF6}" destId="{52B19F9C-FAD9-4884-99C8-6A8AA1011F92}" srcOrd="3" destOrd="0" presId="urn:microsoft.com/office/officeart/2005/8/layout/lProcess2"/>
    <dgm:cxn modelId="{7D5780CA-DB76-4998-9042-9A5DFFAD5B67}" type="presParOf" srcId="{357F7A25-DF81-4CC0-86F4-75A928C8CEF6}" destId="{1DC1D9C2-E3BB-4670-A757-940B9618B523}" srcOrd="4" destOrd="0" presId="urn:microsoft.com/office/officeart/2005/8/layout/lProcess2"/>
    <dgm:cxn modelId="{784B1491-BB1C-4CFB-821F-D3EEAF5C2473}" type="presParOf" srcId="{357F7A25-DF81-4CC0-86F4-75A928C8CEF6}" destId="{723A9E76-5519-4968-9CEB-1A28FFBE4856}" srcOrd="5" destOrd="0" presId="urn:microsoft.com/office/officeart/2005/8/layout/lProcess2"/>
    <dgm:cxn modelId="{41B59561-2D1E-4CD0-AE15-886B95751232}" type="presParOf" srcId="{357F7A25-DF81-4CC0-86F4-75A928C8CEF6}" destId="{E5127BF9-74FC-450F-A495-B862E990ACCE}" srcOrd="6" destOrd="0" presId="urn:microsoft.com/office/officeart/2005/8/layout/lProcess2"/>
    <dgm:cxn modelId="{D6FA211B-7D30-4538-97A3-36DE8077458A}" type="presParOf" srcId="{357F7A25-DF81-4CC0-86F4-75A928C8CEF6}" destId="{AE411D2B-6C5C-472B-AAE3-D8F6A123E092}" srcOrd="7" destOrd="0" presId="urn:microsoft.com/office/officeart/2005/8/layout/lProcess2"/>
    <dgm:cxn modelId="{ACD12DAA-820C-42B3-8C67-061240B24221}" type="presParOf" srcId="{357F7A25-DF81-4CC0-86F4-75A928C8CEF6}" destId="{9B52481A-121F-4725-BDF2-17829D62B3C8}" srcOrd="8" destOrd="0" presId="urn:microsoft.com/office/officeart/2005/8/layout/lProcess2"/>
    <dgm:cxn modelId="{AF885357-CD65-4939-9AF1-DA02F83226C8}" type="presParOf" srcId="{D108450C-B364-45A7-8ECB-AEC775D7CC8C}" destId="{C2F8F833-FA09-44CE-BD5A-EAFDB61A2361}" srcOrd="1" destOrd="0" presId="urn:microsoft.com/office/officeart/2005/8/layout/lProcess2"/>
    <dgm:cxn modelId="{FF73FD5E-48CB-40DE-8E08-E47E628D3E88}" type="presParOf" srcId="{D108450C-B364-45A7-8ECB-AEC775D7CC8C}" destId="{B5FC48F8-75D4-4B1F-BB3C-40690DCF8DB8}" srcOrd="2" destOrd="0" presId="urn:microsoft.com/office/officeart/2005/8/layout/lProcess2"/>
    <dgm:cxn modelId="{70243652-D9F7-4F65-8ADB-95814296CFC5}" type="presParOf" srcId="{B5FC48F8-75D4-4B1F-BB3C-40690DCF8DB8}" destId="{C926563C-04D4-4FD1-B934-B0071E00160C}" srcOrd="0" destOrd="0" presId="urn:microsoft.com/office/officeart/2005/8/layout/lProcess2"/>
    <dgm:cxn modelId="{04B39303-B1BD-43B7-B225-E4A9DC5302FC}" type="presParOf" srcId="{B5FC48F8-75D4-4B1F-BB3C-40690DCF8DB8}" destId="{783C1517-6E6B-4E58-B7AC-F98C13FC4E1D}" srcOrd="1" destOrd="0" presId="urn:microsoft.com/office/officeart/2005/8/layout/lProcess2"/>
    <dgm:cxn modelId="{CDDB0A11-D36F-4FBF-B0EB-A53033845E5E}" type="presParOf" srcId="{B5FC48F8-75D4-4B1F-BB3C-40690DCF8DB8}" destId="{3DF8F714-FE21-4DC6-8CC9-A8D963F08734}" srcOrd="2" destOrd="0" presId="urn:microsoft.com/office/officeart/2005/8/layout/lProcess2"/>
    <dgm:cxn modelId="{2C5CAEC3-058D-4DB8-B6CE-63CD0B4CBB9E}" type="presParOf" srcId="{3DF8F714-FE21-4DC6-8CC9-A8D963F08734}" destId="{A544292D-FBCB-4899-8C93-EB7DDEA6F35C}" srcOrd="0" destOrd="0" presId="urn:microsoft.com/office/officeart/2005/8/layout/lProcess2"/>
    <dgm:cxn modelId="{30FB2404-571E-4932-830E-C664DAB7419A}" type="presParOf" srcId="{A544292D-FBCB-4899-8C93-EB7DDEA6F35C}" destId="{6B8D7F58-1252-47EA-A871-42D92FD21C94}" srcOrd="0" destOrd="0" presId="urn:microsoft.com/office/officeart/2005/8/layout/lProcess2"/>
    <dgm:cxn modelId="{434CECB3-C4AA-4FB5-BADB-30A58782F256}" type="presParOf" srcId="{A544292D-FBCB-4899-8C93-EB7DDEA6F35C}" destId="{7D932CFE-0589-4CD2-83F5-74CB389F681A}" srcOrd="1" destOrd="0" presId="urn:microsoft.com/office/officeart/2005/8/layout/lProcess2"/>
    <dgm:cxn modelId="{C0B9D57A-57A8-4DD5-AADB-C92B8C6A248F}" type="presParOf" srcId="{A544292D-FBCB-4899-8C93-EB7DDEA6F35C}" destId="{D01CE5B1-428E-4DDD-BDDC-AF6372B4A0FD}" srcOrd="2" destOrd="0" presId="urn:microsoft.com/office/officeart/2005/8/layout/lProcess2"/>
    <dgm:cxn modelId="{3E9B1006-62B0-4663-8CB0-C6C1B5A868B5}" type="presParOf" srcId="{A544292D-FBCB-4899-8C93-EB7DDEA6F35C}" destId="{8797828B-B8EA-45E9-97AE-D1EB5E43F775}" srcOrd="3" destOrd="0" presId="urn:microsoft.com/office/officeart/2005/8/layout/lProcess2"/>
    <dgm:cxn modelId="{044525E3-EF3D-46CA-B2E7-27A917371C70}" type="presParOf" srcId="{A544292D-FBCB-4899-8C93-EB7DDEA6F35C}" destId="{DBBDE126-70D2-4382-ACAB-67D28E84C4F8}" srcOrd="4" destOrd="0" presId="urn:microsoft.com/office/officeart/2005/8/layout/lProcess2"/>
    <dgm:cxn modelId="{5936EF4D-0086-4004-9CE8-B74E0663B7E0}" type="presParOf" srcId="{A544292D-FBCB-4899-8C93-EB7DDEA6F35C}" destId="{8A787A83-39FE-49EC-A6C8-A8F6E12BD9F7}" srcOrd="5" destOrd="0" presId="urn:microsoft.com/office/officeart/2005/8/layout/lProcess2"/>
    <dgm:cxn modelId="{DCAD7183-8E15-4FE7-8AD9-F9DC4FC2ECBA}" type="presParOf" srcId="{A544292D-FBCB-4899-8C93-EB7DDEA6F35C}" destId="{9913073F-0B08-4CEC-9694-57F5A57C2CAC}" srcOrd="6" destOrd="0" presId="urn:microsoft.com/office/officeart/2005/8/layout/lProcess2"/>
    <dgm:cxn modelId="{C1406E65-9FCC-4AD2-B69E-2DD48B5B572D}" type="presParOf" srcId="{A544292D-FBCB-4899-8C93-EB7DDEA6F35C}" destId="{F4C96E4A-DCF8-42E4-B274-808A002D78DE}" srcOrd="7" destOrd="0" presId="urn:microsoft.com/office/officeart/2005/8/layout/lProcess2"/>
    <dgm:cxn modelId="{273D3DA1-D37F-4C15-8E05-4504FED9561F}" type="presParOf" srcId="{A544292D-FBCB-4899-8C93-EB7DDEA6F35C}" destId="{1C682F52-5D0B-47EE-95F6-D66145C1499D}" srcOrd="8" destOrd="0" presId="urn:microsoft.com/office/officeart/2005/8/layout/lProcess2"/>
    <dgm:cxn modelId="{1313C761-6D3F-45B2-B9DF-1A50E8FF0E62}" type="presParOf" srcId="{D108450C-B364-45A7-8ECB-AEC775D7CC8C}" destId="{A268727E-3850-4B95-8CFD-CBFBB028AA25}" srcOrd="3" destOrd="0" presId="urn:microsoft.com/office/officeart/2005/8/layout/lProcess2"/>
    <dgm:cxn modelId="{D68F5C23-52F4-4D3B-92C0-AF28C393DB95}" type="presParOf" srcId="{D108450C-B364-45A7-8ECB-AEC775D7CC8C}" destId="{0F77DE0D-C0D1-4805-8D25-3429B765CCA7}" srcOrd="4" destOrd="0" presId="urn:microsoft.com/office/officeart/2005/8/layout/lProcess2"/>
    <dgm:cxn modelId="{7CF8373F-F747-4B12-87D8-94436CFD489C}" type="presParOf" srcId="{0F77DE0D-C0D1-4805-8D25-3429B765CCA7}" destId="{CCC2A611-C074-4D97-AECD-411DD35AA13D}" srcOrd="0" destOrd="0" presId="urn:microsoft.com/office/officeart/2005/8/layout/lProcess2"/>
    <dgm:cxn modelId="{C26B261A-6800-41C6-BBBE-9FF3707A27CE}" type="presParOf" srcId="{0F77DE0D-C0D1-4805-8D25-3429B765CCA7}" destId="{79B185FB-9880-445F-9878-E1063015299B}" srcOrd="1" destOrd="0" presId="urn:microsoft.com/office/officeart/2005/8/layout/lProcess2"/>
    <dgm:cxn modelId="{A85B086F-E76E-4CAD-90F1-E1014DDB83E5}" type="presParOf" srcId="{0F77DE0D-C0D1-4805-8D25-3429B765CCA7}" destId="{370F25C0-4CCE-4334-98AE-7740FAB83DBF}" srcOrd="2" destOrd="0" presId="urn:microsoft.com/office/officeart/2005/8/layout/lProcess2"/>
    <dgm:cxn modelId="{0A73C0FF-48A5-4BC3-A309-86EDDC38F871}" type="presParOf" srcId="{370F25C0-4CCE-4334-98AE-7740FAB83DBF}" destId="{8A6A3237-00A7-400E-B59C-20FA82D33D0D}" srcOrd="0" destOrd="0" presId="urn:microsoft.com/office/officeart/2005/8/layout/lProcess2"/>
    <dgm:cxn modelId="{42570D65-2F75-48B8-A99E-89B7C2E3EF28}" type="presParOf" srcId="{8A6A3237-00A7-400E-B59C-20FA82D33D0D}" destId="{F52CD6D5-E9B7-4053-A5A1-C6598746B9E2}" srcOrd="0" destOrd="0" presId="urn:microsoft.com/office/officeart/2005/8/layout/lProcess2"/>
    <dgm:cxn modelId="{6DC6EBB8-BBDB-449A-BA9C-F3991F5CB43C}" type="presParOf" srcId="{8A6A3237-00A7-400E-B59C-20FA82D33D0D}" destId="{9A13349D-9A26-4211-A015-5E42D7F68F47}" srcOrd="1" destOrd="0" presId="urn:microsoft.com/office/officeart/2005/8/layout/lProcess2"/>
    <dgm:cxn modelId="{BCEB0235-8CEE-4739-8616-BEEFA9E84CA7}" type="presParOf" srcId="{8A6A3237-00A7-400E-B59C-20FA82D33D0D}" destId="{6B4BC3C3-D2C8-4393-A035-895F8A352E16}" srcOrd="2" destOrd="0" presId="urn:microsoft.com/office/officeart/2005/8/layout/lProcess2"/>
    <dgm:cxn modelId="{9A923ED4-A79B-4941-9BE4-891F24424351}" type="presParOf" srcId="{8A6A3237-00A7-400E-B59C-20FA82D33D0D}" destId="{6D9B02C5-20D8-4988-BB12-387F9330BF83}" srcOrd="3" destOrd="0" presId="urn:microsoft.com/office/officeart/2005/8/layout/lProcess2"/>
    <dgm:cxn modelId="{B75CF663-A8ED-4350-8D88-4B000E3F449A}" type="presParOf" srcId="{8A6A3237-00A7-400E-B59C-20FA82D33D0D}" destId="{B1565DAE-63F1-45B0-AB67-33D646FBF459}" srcOrd="4" destOrd="0" presId="urn:microsoft.com/office/officeart/2005/8/layout/lProcess2"/>
    <dgm:cxn modelId="{09097F11-5B4B-4601-A869-913A5534C8A9}" type="presParOf" srcId="{8A6A3237-00A7-400E-B59C-20FA82D33D0D}" destId="{76D28EC4-0787-48D6-9CE2-F53A75893CE8}" srcOrd="5" destOrd="0" presId="urn:microsoft.com/office/officeart/2005/8/layout/lProcess2"/>
    <dgm:cxn modelId="{30142787-35AD-44BF-9F62-7E8D122BB6B3}" type="presParOf" srcId="{8A6A3237-00A7-400E-B59C-20FA82D33D0D}" destId="{3E51F6B6-4B54-4BF3-A0E3-B2D33F607C41}" srcOrd="6" destOrd="0" presId="urn:microsoft.com/office/officeart/2005/8/layout/lProcess2"/>
    <dgm:cxn modelId="{CD87EBBE-1BC5-4A21-B846-77969A55ADF9}" type="presParOf" srcId="{8A6A3237-00A7-400E-B59C-20FA82D33D0D}" destId="{955AC45F-873A-42C1-AEAC-4EE680A8F4CB}" srcOrd="7" destOrd="0" presId="urn:microsoft.com/office/officeart/2005/8/layout/lProcess2"/>
    <dgm:cxn modelId="{9861C07E-041C-4401-B52D-23FE102469A0}" type="presParOf" srcId="{8A6A3237-00A7-400E-B59C-20FA82D33D0D}" destId="{D42C2D9C-0EB8-431B-9D71-EBDE6EE25626}" srcOrd="8" destOrd="0" presId="urn:microsoft.com/office/officeart/2005/8/layout/lProcess2"/>
    <dgm:cxn modelId="{B9D92381-0BE0-4BDC-924D-ADE5C15860FA}" type="presParOf" srcId="{D108450C-B364-45A7-8ECB-AEC775D7CC8C}" destId="{CA52F02C-C67D-4645-83F8-430044BD656C}" srcOrd="5" destOrd="0" presId="urn:microsoft.com/office/officeart/2005/8/layout/lProcess2"/>
    <dgm:cxn modelId="{5FA8473B-5E58-4648-AC79-B74FBFD0707C}" type="presParOf" srcId="{D108450C-B364-45A7-8ECB-AEC775D7CC8C}" destId="{C3C29134-479C-44CE-B3AD-EA9FB378B354}" srcOrd="6" destOrd="0" presId="urn:microsoft.com/office/officeart/2005/8/layout/lProcess2"/>
    <dgm:cxn modelId="{3E00C701-24F1-4AD2-B4BD-B4D0E16103E5}" type="presParOf" srcId="{C3C29134-479C-44CE-B3AD-EA9FB378B354}" destId="{0436C0CE-D57A-446E-A4D9-95289AD7C0FD}" srcOrd="0" destOrd="0" presId="urn:microsoft.com/office/officeart/2005/8/layout/lProcess2"/>
    <dgm:cxn modelId="{3653DD5A-D4EC-43B8-8EBA-EDB1E954781B}" type="presParOf" srcId="{C3C29134-479C-44CE-B3AD-EA9FB378B354}" destId="{2E2EEBFD-67F9-4243-B96B-1CE0D51FD4AD}" srcOrd="1" destOrd="0" presId="urn:microsoft.com/office/officeart/2005/8/layout/lProcess2"/>
    <dgm:cxn modelId="{E8A8502F-37FC-468A-91B6-6CCB6CCA2F65}" type="presParOf" srcId="{C3C29134-479C-44CE-B3AD-EA9FB378B354}" destId="{4213A348-1153-4071-91A5-A09FF187B75E}" srcOrd="2" destOrd="0" presId="urn:microsoft.com/office/officeart/2005/8/layout/lProcess2"/>
    <dgm:cxn modelId="{25749165-FDC4-4721-9015-0C9380F9625A}" type="presParOf" srcId="{4213A348-1153-4071-91A5-A09FF187B75E}" destId="{95735823-EC9E-495F-8329-5E188DC2080B}" srcOrd="0" destOrd="0" presId="urn:microsoft.com/office/officeart/2005/8/layout/lProcess2"/>
    <dgm:cxn modelId="{BB7B3F2A-BCE7-4A3F-82ED-4901F323B7B5}" type="presParOf" srcId="{95735823-EC9E-495F-8329-5E188DC2080B}" destId="{4133DA57-A39B-48B4-AC60-4DD64486D9FA}" srcOrd="0" destOrd="0" presId="urn:microsoft.com/office/officeart/2005/8/layout/lProcess2"/>
    <dgm:cxn modelId="{93F6B73E-CD23-4F06-AB9E-57270A11597F}" type="presParOf" srcId="{95735823-EC9E-495F-8329-5E188DC2080B}" destId="{F93A4BA3-45F6-4875-A3FE-951EA179B9D1}" srcOrd="1" destOrd="0" presId="urn:microsoft.com/office/officeart/2005/8/layout/lProcess2"/>
    <dgm:cxn modelId="{FC5C9A2C-FFD6-4824-84DE-E61E54B6EE1B}" type="presParOf" srcId="{95735823-EC9E-495F-8329-5E188DC2080B}" destId="{63B8FC11-F6C6-42CF-905A-B565DBB16C30}" srcOrd="2" destOrd="0" presId="urn:microsoft.com/office/officeart/2005/8/layout/lProcess2"/>
    <dgm:cxn modelId="{F372B974-4DFF-4809-80A1-845F0BAF7181}" type="presParOf" srcId="{95735823-EC9E-495F-8329-5E188DC2080B}" destId="{11CF2F85-A6AF-41BA-A931-BD917E7827F2}" srcOrd="3" destOrd="0" presId="urn:microsoft.com/office/officeart/2005/8/layout/lProcess2"/>
    <dgm:cxn modelId="{7B22ADFC-BF22-450D-8089-CD47C1343A9C}" type="presParOf" srcId="{95735823-EC9E-495F-8329-5E188DC2080B}" destId="{4546E5B6-5A93-49ED-AFEE-0A30CDF6F5A1}" srcOrd="4" destOrd="0" presId="urn:microsoft.com/office/officeart/2005/8/layout/lProcess2"/>
    <dgm:cxn modelId="{16A8C7B4-DFDF-48FE-B22C-A6B9C67EF7F8}" type="presParOf" srcId="{95735823-EC9E-495F-8329-5E188DC2080B}" destId="{3CCB1E74-A1C6-433B-9A93-18D85A83ED13}" srcOrd="5" destOrd="0" presId="urn:microsoft.com/office/officeart/2005/8/layout/lProcess2"/>
    <dgm:cxn modelId="{330A5A7C-BFBC-4C44-AC41-B36C3CE1C2DC}" type="presParOf" srcId="{95735823-EC9E-495F-8329-5E188DC2080B}" destId="{28F047E2-F05B-4154-816F-820920E78E32}" srcOrd="6" destOrd="0" presId="urn:microsoft.com/office/officeart/2005/8/layout/lProcess2"/>
    <dgm:cxn modelId="{4C63ABBA-8F5F-426D-9F5A-328433E9FC68}" type="presParOf" srcId="{95735823-EC9E-495F-8329-5E188DC2080B}" destId="{314C0F17-4EA0-4D03-9AFC-AAC48145782D}" srcOrd="7" destOrd="0" presId="urn:microsoft.com/office/officeart/2005/8/layout/lProcess2"/>
    <dgm:cxn modelId="{B0329BCE-AF4D-49DD-AAC9-3D5ADE0715A1}" type="presParOf" srcId="{95735823-EC9E-495F-8329-5E188DC2080B}" destId="{481DDC14-7317-434B-A612-EFF55EB32903}" srcOrd="8" destOrd="0" presId="urn:microsoft.com/office/officeart/2005/8/layout/lProcess2"/>
    <dgm:cxn modelId="{940F3C12-C4E2-4ADF-953C-A802DD99E4CC}" type="presParOf" srcId="{D108450C-B364-45A7-8ECB-AEC775D7CC8C}" destId="{43698458-31E3-4BF4-8844-FEABE368090A}" srcOrd="7" destOrd="0" presId="urn:microsoft.com/office/officeart/2005/8/layout/lProcess2"/>
    <dgm:cxn modelId="{8CA61E61-DDFF-471C-81F2-7912230168B0}" type="presParOf" srcId="{D108450C-B364-45A7-8ECB-AEC775D7CC8C}" destId="{F5C09538-6844-4ADA-87B5-4FAB963739B5}" srcOrd="8" destOrd="0" presId="urn:microsoft.com/office/officeart/2005/8/layout/lProcess2"/>
    <dgm:cxn modelId="{9DB6E0EC-F2FE-4A0E-9066-B5E050B9C61C}" type="presParOf" srcId="{F5C09538-6844-4ADA-87B5-4FAB963739B5}" destId="{559A0C9B-D4DD-49CB-86EC-F2CE535C00B9}" srcOrd="0" destOrd="0" presId="urn:microsoft.com/office/officeart/2005/8/layout/lProcess2"/>
    <dgm:cxn modelId="{B6301D13-C7FD-4EB2-928A-B76243CC288B}" type="presParOf" srcId="{F5C09538-6844-4ADA-87B5-4FAB963739B5}" destId="{1BCD6A6F-C794-448B-A20B-4C37E3A3C6E9}" srcOrd="1" destOrd="0" presId="urn:microsoft.com/office/officeart/2005/8/layout/lProcess2"/>
    <dgm:cxn modelId="{BB534C3C-62CE-4312-B87C-6E97BF4AFAEB}" type="presParOf" srcId="{F5C09538-6844-4ADA-87B5-4FAB963739B5}" destId="{FD5C1A77-E8BA-47A8-B4A5-C2E23B208D48}" srcOrd="2" destOrd="0" presId="urn:microsoft.com/office/officeart/2005/8/layout/lProcess2"/>
    <dgm:cxn modelId="{9A879A98-AE9F-43AE-8CA5-F445D9BB5A4C}" type="presParOf" srcId="{FD5C1A77-E8BA-47A8-B4A5-C2E23B208D48}" destId="{907CD53F-1CBE-4ABC-B669-6EBB42A90B4F}" srcOrd="0" destOrd="0" presId="urn:microsoft.com/office/officeart/2005/8/layout/lProcess2"/>
    <dgm:cxn modelId="{9645EB20-32F7-4B50-85BD-1B4C98788FA3}" type="presParOf" srcId="{907CD53F-1CBE-4ABC-B669-6EBB42A90B4F}" destId="{73B8DCD1-8162-4D34-8B91-9FB8610C323B}" srcOrd="0" destOrd="0" presId="urn:microsoft.com/office/officeart/2005/8/layout/lProcess2"/>
    <dgm:cxn modelId="{8F4BFB56-1B34-43C8-9F9F-2862E4472B9D}" type="presParOf" srcId="{907CD53F-1CBE-4ABC-B669-6EBB42A90B4F}" destId="{FB4D6F81-A6D6-414A-BAA2-D345599375FA}" srcOrd="1" destOrd="0" presId="urn:microsoft.com/office/officeart/2005/8/layout/lProcess2"/>
    <dgm:cxn modelId="{3C7086A9-0E50-4456-B41C-35ADD71AC0C5}" type="presParOf" srcId="{907CD53F-1CBE-4ABC-B669-6EBB42A90B4F}" destId="{C1BD2E37-4936-4794-9BB0-D41BAE7D0682}" srcOrd="2" destOrd="0" presId="urn:microsoft.com/office/officeart/2005/8/layout/lProcess2"/>
    <dgm:cxn modelId="{816BCCC8-5401-48D5-B6F2-91B17A494ADF}" type="presParOf" srcId="{907CD53F-1CBE-4ABC-B669-6EBB42A90B4F}" destId="{BC42BF09-ABD7-4C9C-BA91-3D7CC8254938}" srcOrd="3" destOrd="0" presId="urn:microsoft.com/office/officeart/2005/8/layout/lProcess2"/>
    <dgm:cxn modelId="{9FE8CF3A-F1D2-4D26-A9BB-C08C31A8DA3E}" type="presParOf" srcId="{907CD53F-1CBE-4ABC-B669-6EBB42A90B4F}" destId="{FB480AFE-0FFE-4BF4-97D5-173AD75F8A78}" srcOrd="4" destOrd="0" presId="urn:microsoft.com/office/officeart/2005/8/layout/lProcess2"/>
    <dgm:cxn modelId="{9178ED54-2F3C-4D19-B546-0CD9147604DC}" type="presParOf" srcId="{907CD53F-1CBE-4ABC-B669-6EBB42A90B4F}" destId="{31A6B62A-3455-4A16-A849-2DDBDAC3D049}" srcOrd="5" destOrd="0" presId="urn:microsoft.com/office/officeart/2005/8/layout/lProcess2"/>
    <dgm:cxn modelId="{D86F9C86-9EF0-4706-B93B-0D9E08801AE1}" type="presParOf" srcId="{907CD53F-1CBE-4ABC-B669-6EBB42A90B4F}" destId="{5C2E8401-AC89-442E-944E-6C485FB0363E}" srcOrd="6" destOrd="0" presId="urn:microsoft.com/office/officeart/2005/8/layout/lProcess2"/>
    <dgm:cxn modelId="{C1F5ADF8-F39B-4EE5-9D3E-2D027B4DD362}" type="presParOf" srcId="{907CD53F-1CBE-4ABC-B669-6EBB42A90B4F}" destId="{6D5E8B8C-14A5-41F5-B9E7-45F2260F07CB}" srcOrd="7" destOrd="0" presId="urn:microsoft.com/office/officeart/2005/8/layout/lProcess2"/>
    <dgm:cxn modelId="{3BD72821-BC4C-4172-AC05-1731AB0419AD}" type="presParOf" srcId="{907CD53F-1CBE-4ABC-B669-6EBB42A90B4F}" destId="{0B237854-0496-4F6C-8DFF-2481AE39E5C2}" srcOrd="8" destOrd="0" presId="urn:microsoft.com/office/officeart/2005/8/layout/lProcess2"/>
    <dgm:cxn modelId="{E1D86C82-1075-43B4-86AA-127BDDB10D25}" type="presParOf" srcId="{D108450C-B364-45A7-8ECB-AEC775D7CC8C}" destId="{5CD60500-7551-4075-9184-F263746C28F4}" srcOrd="9" destOrd="0" presId="urn:microsoft.com/office/officeart/2005/8/layout/lProcess2"/>
    <dgm:cxn modelId="{628EBC34-DBA9-4F17-960B-2A1337D19224}" type="presParOf" srcId="{D108450C-B364-45A7-8ECB-AEC775D7CC8C}" destId="{C3FB0B1B-DAB0-427A-8090-0F36FE271CEC}" srcOrd="10" destOrd="0" presId="urn:microsoft.com/office/officeart/2005/8/layout/lProcess2"/>
    <dgm:cxn modelId="{442D77FC-F799-44AE-A393-1BA6D95AB7A2}" type="presParOf" srcId="{C3FB0B1B-DAB0-427A-8090-0F36FE271CEC}" destId="{98C36260-B8B8-47C1-B188-9F34956893F9}" srcOrd="0" destOrd="0" presId="urn:microsoft.com/office/officeart/2005/8/layout/lProcess2"/>
    <dgm:cxn modelId="{0E3136C0-7593-44CE-AE02-1237F8F3FB78}" type="presParOf" srcId="{C3FB0B1B-DAB0-427A-8090-0F36FE271CEC}" destId="{60ED9DD6-E90B-4F01-BAFA-108027AEA097}" srcOrd="1" destOrd="0" presId="urn:microsoft.com/office/officeart/2005/8/layout/lProcess2"/>
    <dgm:cxn modelId="{4FAF3422-3F0A-4E7A-A127-EA56A0D9F68C}" type="presParOf" srcId="{C3FB0B1B-DAB0-427A-8090-0F36FE271CEC}" destId="{6F8E08D6-DA97-41B0-BA0A-B2015CA37988}" srcOrd="2" destOrd="0" presId="urn:microsoft.com/office/officeart/2005/8/layout/lProcess2"/>
    <dgm:cxn modelId="{E62B97F6-6C8B-4D5F-9D09-75A7587CE10B}" type="presParOf" srcId="{6F8E08D6-DA97-41B0-BA0A-B2015CA37988}" destId="{B96CB756-1ADC-402F-B2AB-FE99620B6116}" srcOrd="0" destOrd="0" presId="urn:microsoft.com/office/officeart/2005/8/layout/lProcess2"/>
    <dgm:cxn modelId="{C2C9F8F2-0AE6-403B-BA4E-8A1B533BF31F}" type="presParOf" srcId="{B96CB756-1ADC-402F-B2AB-FE99620B6116}" destId="{DFF0F72D-5395-4E20-8D65-ABF2323724FB}" srcOrd="0" destOrd="0" presId="urn:microsoft.com/office/officeart/2005/8/layout/lProcess2"/>
    <dgm:cxn modelId="{B765A094-BE81-4624-8393-963EE5FD818F}" type="presParOf" srcId="{B96CB756-1ADC-402F-B2AB-FE99620B6116}" destId="{8DD7C460-4834-42F0-A95E-2BA1C8B6DE89}" srcOrd="1" destOrd="0" presId="urn:microsoft.com/office/officeart/2005/8/layout/lProcess2"/>
    <dgm:cxn modelId="{767FB98B-394E-43B0-B07F-A7F2A52C0B9B}" type="presParOf" srcId="{B96CB756-1ADC-402F-B2AB-FE99620B6116}" destId="{3FDC9076-D845-4502-8261-9E425BB53760}" srcOrd="2" destOrd="0" presId="urn:microsoft.com/office/officeart/2005/8/layout/lProcess2"/>
    <dgm:cxn modelId="{25E56D29-303F-4D95-AC93-18B6E0F00FBA}" type="presParOf" srcId="{B96CB756-1ADC-402F-B2AB-FE99620B6116}" destId="{9C1F6E2C-6C30-4339-8D45-9E4F07BD42E4}" srcOrd="3" destOrd="0" presId="urn:microsoft.com/office/officeart/2005/8/layout/lProcess2"/>
    <dgm:cxn modelId="{5BBC3882-75E9-4775-846F-17C182D8DA38}" type="presParOf" srcId="{B96CB756-1ADC-402F-B2AB-FE99620B6116}" destId="{E98468F6-85A1-43BE-9A50-D020946E27D9}" srcOrd="4" destOrd="0" presId="urn:microsoft.com/office/officeart/2005/8/layout/lProcess2"/>
    <dgm:cxn modelId="{60BC9F1B-6650-491A-81F5-D32DE6E37513}" type="presParOf" srcId="{B96CB756-1ADC-402F-B2AB-FE99620B6116}" destId="{1DE9B71A-65F4-4F65-A71A-2A66E46FE5C2}" srcOrd="5" destOrd="0" presId="urn:microsoft.com/office/officeart/2005/8/layout/lProcess2"/>
    <dgm:cxn modelId="{EAF67495-6C36-4514-9F27-53C8AE3462FE}" type="presParOf" srcId="{B96CB756-1ADC-402F-B2AB-FE99620B6116}" destId="{6AF188D4-AD27-4508-B2AB-C66659186F0A}" srcOrd="6" destOrd="0" presId="urn:microsoft.com/office/officeart/2005/8/layout/lProcess2"/>
    <dgm:cxn modelId="{442D3047-A26E-49FD-9001-FBFD40E2ED26}" type="presParOf" srcId="{B96CB756-1ADC-402F-B2AB-FE99620B6116}" destId="{B87D4F1F-9966-4CFB-BA11-D82B1F46B3B9}" srcOrd="7" destOrd="0" presId="urn:microsoft.com/office/officeart/2005/8/layout/lProcess2"/>
    <dgm:cxn modelId="{FCE39498-0081-4089-8F57-DCFEE008C3BE}" type="presParOf" srcId="{B96CB756-1ADC-402F-B2AB-FE99620B6116}" destId="{633EED39-8E4A-423F-B902-17007487DA0A}" srcOrd="8" destOrd="0" presId="urn:microsoft.com/office/officeart/2005/8/layout/lProcess2"/>
    <dgm:cxn modelId="{119DFAB6-7F74-4357-8D94-D9A53D8231EF}" type="presParOf" srcId="{D108450C-B364-45A7-8ECB-AEC775D7CC8C}" destId="{67D7D012-2CC0-4C13-8CA5-8F45F2B6960D}" srcOrd="11" destOrd="0" presId="urn:microsoft.com/office/officeart/2005/8/layout/lProcess2"/>
    <dgm:cxn modelId="{05844992-2241-4FD7-9C3A-315E63158E88}" type="presParOf" srcId="{D108450C-B364-45A7-8ECB-AEC775D7CC8C}" destId="{144F27FD-8F86-4F29-B734-3BCC055372E5}" srcOrd="12" destOrd="0" presId="urn:microsoft.com/office/officeart/2005/8/layout/lProcess2"/>
    <dgm:cxn modelId="{293B1BF1-14CB-40CC-98DD-76404F405F2B}" type="presParOf" srcId="{144F27FD-8F86-4F29-B734-3BCC055372E5}" destId="{6884E37D-6FEF-493F-B848-F6BE45948EB2}" srcOrd="0" destOrd="0" presId="urn:microsoft.com/office/officeart/2005/8/layout/lProcess2"/>
    <dgm:cxn modelId="{6FE0F54A-7AD1-4671-97A5-16D7021A5D53}" type="presParOf" srcId="{144F27FD-8F86-4F29-B734-3BCC055372E5}" destId="{1F203834-3240-4BCC-9655-0506BA142227}" srcOrd="1" destOrd="0" presId="urn:microsoft.com/office/officeart/2005/8/layout/lProcess2"/>
    <dgm:cxn modelId="{FE774AAE-DAA7-4F7E-BD63-A5A08E02D5B0}" type="presParOf" srcId="{144F27FD-8F86-4F29-B734-3BCC055372E5}" destId="{D4DC1C74-F494-494D-A546-47C82D62018E}" srcOrd="2" destOrd="0" presId="urn:microsoft.com/office/officeart/2005/8/layout/lProcess2"/>
    <dgm:cxn modelId="{A75CAE79-75B2-4254-9D7A-C0B1D8C0B135}" type="presParOf" srcId="{D4DC1C74-F494-494D-A546-47C82D62018E}" destId="{4D0240C2-63CF-44B3-AD76-83030B874C83}" srcOrd="0" destOrd="0" presId="urn:microsoft.com/office/officeart/2005/8/layout/lProcess2"/>
    <dgm:cxn modelId="{DA069061-BD8F-42A4-A14D-0DCA6C16068B}" type="presParOf" srcId="{4D0240C2-63CF-44B3-AD76-83030B874C83}" destId="{EFE8D636-B8DE-4AAD-8DE4-2D783E6476F4}" srcOrd="0" destOrd="0" presId="urn:microsoft.com/office/officeart/2005/8/layout/lProcess2"/>
    <dgm:cxn modelId="{637C75CC-C7C0-4272-937E-269598242150}" type="presParOf" srcId="{4D0240C2-63CF-44B3-AD76-83030B874C83}" destId="{C9C5FE0F-82E5-4192-A3E5-F6C617E90EAD}" srcOrd="1" destOrd="0" presId="urn:microsoft.com/office/officeart/2005/8/layout/lProcess2"/>
    <dgm:cxn modelId="{9CACFE6F-F191-449F-B93A-1D52EDE503B2}" type="presParOf" srcId="{4D0240C2-63CF-44B3-AD76-83030B874C83}" destId="{32B3002D-6D62-43D5-8678-3FB0E5DAFAC9}" srcOrd="2" destOrd="0" presId="urn:microsoft.com/office/officeart/2005/8/layout/lProcess2"/>
    <dgm:cxn modelId="{67E6546C-2C5B-43A0-99FE-83F20B843607}" type="presParOf" srcId="{4D0240C2-63CF-44B3-AD76-83030B874C83}" destId="{01F13160-8E7D-4284-B712-B651E69614BF}" srcOrd="3" destOrd="0" presId="urn:microsoft.com/office/officeart/2005/8/layout/lProcess2"/>
    <dgm:cxn modelId="{7D8E19FA-39A9-414E-B993-C77B3DE6BD41}" type="presParOf" srcId="{4D0240C2-63CF-44B3-AD76-83030B874C83}" destId="{B361800A-15C9-4E43-A739-C337B165B57E}" srcOrd="4" destOrd="0" presId="urn:microsoft.com/office/officeart/2005/8/layout/lProcess2"/>
    <dgm:cxn modelId="{E8AF5795-8405-44B5-9F34-56EC79DDCE0E}" type="presParOf" srcId="{4D0240C2-63CF-44B3-AD76-83030B874C83}" destId="{CFB0C511-8005-4E4B-97D7-E8CF5F69CC85}" srcOrd="5" destOrd="0" presId="urn:microsoft.com/office/officeart/2005/8/layout/lProcess2"/>
    <dgm:cxn modelId="{046E7E44-61F6-4C95-BCCB-A07C834353AA}" type="presParOf" srcId="{4D0240C2-63CF-44B3-AD76-83030B874C83}" destId="{0B1F864A-5EB1-41FF-9065-95BEEE19E6D9}" srcOrd="6" destOrd="0" presId="urn:microsoft.com/office/officeart/2005/8/layout/lProcess2"/>
    <dgm:cxn modelId="{C3AA9044-00AE-4055-A049-6CFE0FB6D92F}" type="presParOf" srcId="{4D0240C2-63CF-44B3-AD76-83030B874C83}" destId="{C99FAA3F-5C21-4727-9012-18230ADDF072}" srcOrd="7" destOrd="0" presId="urn:microsoft.com/office/officeart/2005/8/layout/lProcess2"/>
    <dgm:cxn modelId="{D7B510C5-E7D0-4710-BEEF-04E7C7E3D1DF}" type="presParOf" srcId="{4D0240C2-63CF-44B3-AD76-83030B874C83}" destId="{2AD36288-826F-4CF8-A57C-65E220FD16C7}" srcOrd="8"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0FB26-E1CB-4C57-BF12-8C2C5A97D2F6}" type="datetimeFigureOut">
              <a:rPr lang="es-ES_tradnl" smtClean="0"/>
              <a:pPr/>
              <a:t>28/11/2008</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D4FF-894D-4A8B-ACC1-4451CA4F4DAA}"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31863"/>
            <a:fld id="{1BC0CFBA-041B-415F-A1BC-C1D278283F1F}" type="slidenum">
              <a:rPr lang="es-ES" sz="1200">
                <a:latin typeface="Calibri" pitchFamily="34" charset="0"/>
              </a:rPr>
              <a:pPr algn="r" defTabSz="931863"/>
              <a:t>2</a:t>
            </a:fld>
            <a:endParaRPr lang="en-US" sz="1200">
              <a:latin typeface="Calibri" pitchFamily="34" charset="0"/>
            </a:endParaRPr>
          </a:p>
        </p:txBody>
      </p:sp>
      <p:sp>
        <p:nvSpPr>
          <p:cNvPr id="69635" name="Rectangle 5"/>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defTabSz="931863"/>
            <a:r>
              <a:rPr lang="en-US" sz="800">
                <a:latin typeface="Franklin Gothic Medium" pitchFamily="34" charset="0"/>
                <a:cs typeface="Arial" charset="0"/>
              </a:rPr>
              <a:t>© 2002 Microsoft Corporation. All rights reserved.</a:t>
            </a:r>
            <a:endParaRPr lang="es-ES" sz="800">
              <a:latin typeface="Franklin Gothic Medium" pitchFamily="34" charset="0"/>
              <a:cs typeface="Arial" charset="0"/>
            </a:endParaRPr>
          </a:p>
          <a:p>
            <a:pPr defTabSz="931863"/>
            <a:r>
              <a:rPr lang="en-US" sz="800">
                <a:latin typeface="Franklin Gothic Medium" pitchFamily="34" charset="0"/>
                <a:cs typeface="Arial" charset="0"/>
              </a:rPr>
              <a:t>This presentation is for informational purposes only. Microsoft makes no warranties, express or implied, in this summary.</a:t>
            </a:r>
            <a:endParaRPr lang="en-US" sz="1200">
              <a:latin typeface="Times New Roman" pitchFamily="18" charset="0"/>
              <a:cs typeface="Arial" charset="0"/>
            </a:endParaRPr>
          </a:p>
        </p:txBody>
      </p:sp>
      <p:sp>
        <p:nvSpPr>
          <p:cNvPr id="69636" name="Rectangle 97282"/>
          <p:cNvSpPr>
            <a:spLocks noGrp="1" noRot="1" noChangeAspect="1" noChangeArrowheads="1" noTextEdit="1"/>
          </p:cNvSpPr>
          <p:nvPr>
            <p:ph type="sldImg"/>
          </p:nvPr>
        </p:nvSpPr>
        <p:spPr bwMode="auto">
          <a:xfrm>
            <a:off x="1144588" y="685800"/>
            <a:ext cx="4568825" cy="3427413"/>
          </a:xfrm>
          <a:noFill/>
          <a:ln cap="flat">
            <a:solidFill>
              <a:srgbClr val="000000"/>
            </a:solidFill>
            <a:miter lim="800000"/>
            <a:headEnd type="none" w="med" len="med"/>
            <a:tailEnd type="none" w="med" len="med"/>
          </a:ln>
        </p:spPr>
      </p:sp>
      <p:sp>
        <p:nvSpPr>
          <p:cNvPr id="69637" name="Rectangle 9728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s-E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195"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BBBBE0B-CA56-421F-8D5C-C01506CC6198}" type="slidenum">
              <a:rPr lang="es-ES" sz="1200">
                <a:latin typeface="+mn-lt"/>
              </a:rPr>
              <a:pPr algn="r">
                <a:defRPr/>
              </a:pPr>
              <a:t>15</a:t>
            </a:fld>
            <a:endParaRPr lang="es-ES"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7871-E681-43D6-9BAC-B35B49F64266}"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31863"/>
            <a:fld id="{1BC0CFBA-041B-415F-A1BC-C1D278283F1F}" type="slidenum">
              <a:rPr lang="es-ES" sz="1200">
                <a:latin typeface="Calibri" pitchFamily="34" charset="0"/>
              </a:rPr>
              <a:pPr algn="r" defTabSz="931863"/>
              <a:t>18</a:t>
            </a:fld>
            <a:endParaRPr lang="en-US" sz="1200">
              <a:latin typeface="Calibri" pitchFamily="34" charset="0"/>
            </a:endParaRPr>
          </a:p>
        </p:txBody>
      </p:sp>
      <p:sp>
        <p:nvSpPr>
          <p:cNvPr id="69635" name="Rectangle 5"/>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defTabSz="931863"/>
            <a:r>
              <a:rPr lang="en-US" sz="800">
                <a:latin typeface="Franklin Gothic Medium" pitchFamily="34" charset="0"/>
                <a:cs typeface="Arial" charset="0"/>
              </a:rPr>
              <a:t>© 2002 Microsoft Corporation. All rights reserved.</a:t>
            </a:r>
            <a:endParaRPr lang="es-ES" sz="800">
              <a:latin typeface="Franklin Gothic Medium" pitchFamily="34" charset="0"/>
              <a:cs typeface="Arial" charset="0"/>
            </a:endParaRPr>
          </a:p>
          <a:p>
            <a:pPr defTabSz="931863"/>
            <a:r>
              <a:rPr lang="en-US" sz="800">
                <a:latin typeface="Franklin Gothic Medium" pitchFamily="34" charset="0"/>
                <a:cs typeface="Arial" charset="0"/>
              </a:rPr>
              <a:t>This presentation is for informational purposes only. Microsoft makes no warranties, express or implied, in this summary.</a:t>
            </a:r>
            <a:endParaRPr lang="en-US" sz="1200">
              <a:latin typeface="Times New Roman" pitchFamily="18" charset="0"/>
              <a:cs typeface="Arial" charset="0"/>
            </a:endParaRPr>
          </a:p>
        </p:txBody>
      </p:sp>
      <p:sp>
        <p:nvSpPr>
          <p:cNvPr id="69636" name="Rectangle 97282"/>
          <p:cNvSpPr>
            <a:spLocks noGrp="1" noRot="1" noChangeAspect="1" noChangeArrowheads="1" noTextEdit="1"/>
          </p:cNvSpPr>
          <p:nvPr>
            <p:ph type="sldImg"/>
          </p:nvPr>
        </p:nvSpPr>
        <p:spPr bwMode="auto">
          <a:xfrm>
            <a:off x="1144588" y="685800"/>
            <a:ext cx="4568825" cy="3427413"/>
          </a:xfrm>
          <a:noFill/>
          <a:ln cap="flat">
            <a:solidFill>
              <a:srgbClr val="000000"/>
            </a:solidFill>
            <a:miter lim="800000"/>
            <a:headEnd type="none" w="med" len="med"/>
            <a:tailEnd type="none" w="med" len="med"/>
          </a:ln>
        </p:spPr>
      </p:sp>
      <p:sp>
        <p:nvSpPr>
          <p:cNvPr id="69637" name="Rectangle 9728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s-E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n-US" smtClean="0"/>
              <a:t>MGX 2006</a:t>
            </a:r>
          </a:p>
        </p:txBody>
      </p:sp>
      <p:sp>
        <p:nvSpPr>
          <p:cNvPr id="115715" name="Rectangle 3"/>
          <p:cNvSpPr>
            <a:spLocks noGrp="1" noChangeArrowheads="1"/>
          </p:cNvSpPr>
          <p:nvPr>
            <p:ph type="dt" sz="quarter" idx="1"/>
          </p:nvPr>
        </p:nvSpPr>
        <p:spPr>
          <a:noFill/>
        </p:spPr>
        <p:txBody>
          <a:bodyPr/>
          <a:lstStyle/>
          <a:p>
            <a:fld id="{AA305710-1DF8-473F-BC53-CAF6EADD6DE8}" type="datetime8">
              <a:rPr lang="en-US" smtClean="0"/>
              <a:pPr/>
              <a:t>11/28/2008 10:22 AM</a:t>
            </a:fld>
            <a:endParaRPr lang="en-US" smtClean="0"/>
          </a:p>
        </p:txBody>
      </p:sp>
      <p:sp>
        <p:nvSpPr>
          <p:cNvPr id="115716" name="Rectangle 6"/>
          <p:cNvSpPr>
            <a:spLocks noGrp="1" noChangeArrowheads="1"/>
          </p:cNvSpPr>
          <p:nvPr>
            <p:ph type="ftr" sz="quarter" idx="4"/>
          </p:nvPr>
        </p:nvSpPr>
        <p:spPr>
          <a:noFill/>
        </p:spPr>
        <p:txBody>
          <a:bodyPr/>
          <a:lstStyle/>
          <a:p>
            <a:r>
              <a:rPr lang="en-US" smtClean="0">
                <a:cs typeface="Arial" pitchFamily="34" charset="0"/>
              </a:rPr>
              <a:t>© 2006 Microsoft Corporation. All rights reserved.</a:t>
            </a:r>
          </a:p>
          <a:p>
            <a:pPr eaLnBrk="0" hangingPunct="0"/>
            <a:r>
              <a:rPr lang="en-US" smtClean="0">
                <a:cs typeface="Arial" pitchFamily="34" charset="0"/>
              </a:rPr>
              <a:t>This presentation is for informational purposes only. Microsoft makes no warranties, express or implied, in this summary.</a:t>
            </a:r>
          </a:p>
        </p:txBody>
      </p:sp>
      <p:sp>
        <p:nvSpPr>
          <p:cNvPr id="115717" name="Rectangle 7"/>
          <p:cNvSpPr>
            <a:spLocks noGrp="1" noChangeArrowheads="1"/>
          </p:cNvSpPr>
          <p:nvPr>
            <p:ph type="sldNum" sz="quarter" idx="5"/>
          </p:nvPr>
        </p:nvSpPr>
        <p:spPr>
          <a:noFill/>
        </p:spPr>
        <p:txBody>
          <a:bodyPr/>
          <a:lstStyle/>
          <a:p>
            <a:fld id="{417E4BED-86FD-4596-A38A-99172D80DE52}" type="slidenum">
              <a:rPr lang="en-US" smtClean="0"/>
              <a:pPr/>
              <a:t>20</a:t>
            </a:fld>
            <a:endParaRPr lang="en-US" smtClean="0"/>
          </a:p>
        </p:txBody>
      </p:sp>
      <p:sp>
        <p:nvSpPr>
          <p:cNvPr id="115718" name="Rectangle 2"/>
          <p:cNvSpPr>
            <a:spLocks noGrp="1" noRot="1" noChangeAspect="1" noChangeArrowheads="1" noTextEdit="1"/>
          </p:cNvSpPr>
          <p:nvPr>
            <p:ph type="sldImg"/>
          </p:nvPr>
        </p:nvSpPr>
        <p:spPr>
          <a:ln/>
        </p:spPr>
      </p:sp>
      <p:sp>
        <p:nvSpPr>
          <p:cNvPr id="1157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5" name="Slide Image Placeholder 1"/>
          <p:cNvSpPr>
            <a:spLocks noGrp="1" noRot="1" noChangeAspect="1"/>
          </p:cNvSpPr>
          <p:nvPr>
            <p:ph type="sldImg"/>
          </p:nvPr>
        </p:nvSpPr>
        <p:spPr>
          <a:ln/>
        </p:spPr>
      </p:sp>
      <p:sp>
        <p:nvSpPr>
          <p:cNvPr id="1444866" name="Notes Placeholder 2"/>
          <p:cNvSpPr>
            <a:spLocks noGrp="1"/>
          </p:cNvSpPr>
          <p:nvPr>
            <p:ph type="body" idx="1"/>
          </p:nvPr>
        </p:nvSpPr>
        <p:spPr>
          <a:noFill/>
          <a:ln/>
        </p:spPr>
        <p:txBody>
          <a:bodyPr/>
          <a:lstStyle/>
          <a:p>
            <a:pPr eaLnBrk="1" hangingPunct="1"/>
            <a:endParaRPr lang="en-US" smtClean="0"/>
          </a:p>
        </p:txBody>
      </p:sp>
      <p:sp>
        <p:nvSpPr>
          <p:cNvPr id="1444867" name="Slide Number Placeholder 3"/>
          <p:cNvSpPr>
            <a:spLocks noGrp="1"/>
          </p:cNvSpPr>
          <p:nvPr>
            <p:ph type="sldNum" sz="quarter" idx="5"/>
          </p:nvPr>
        </p:nvSpPr>
        <p:spPr>
          <a:noFill/>
        </p:spPr>
        <p:txBody>
          <a:bodyPr/>
          <a:lstStyle/>
          <a:p>
            <a:fld id="{A6873B95-9DF0-4257-BA0F-1BE408E27D00}"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5"/>
          <p:cNvSpPr>
            <a:spLocks noGrp="1" noRot="1" noChangeAspect="1" noChangeArrowheads="1" noTextEdit="1"/>
          </p:cNvSpPr>
          <p:nvPr>
            <p:ph type="sldImg"/>
          </p:nvPr>
        </p:nvSpPr>
        <p:spPr>
          <a:noFill/>
          <a:ln>
            <a:noFill/>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5" name="Slide Image Placeholder 1"/>
          <p:cNvSpPr>
            <a:spLocks noGrp="1" noRot="1" noChangeAspect="1"/>
          </p:cNvSpPr>
          <p:nvPr>
            <p:ph type="sldImg"/>
          </p:nvPr>
        </p:nvSpPr>
        <p:spPr>
          <a:ln/>
        </p:spPr>
      </p:sp>
      <p:sp>
        <p:nvSpPr>
          <p:cNvPr id="1444866" name="Notes Placeholder 2"/>
          <p:cNvSpPr>
            <a:spLocks noGrp="1"/>
          </p:cNvSpPr>
          <p:nvPr>
            <p:ph type="body" idx="1"/>
          </p:nvPr>
        </p:nvSpPr>
        <p:spPr>
          <a:noFill/>
          <a:ln/>
        </p:spPr>
        <p:txBody>
          <a:bodyPr/>
          <a:lstStyle/>
          <a:p>
            <a:pPr eaLnBrk="1" hangingPunct="1"/>
            <a:endParaRPr lang="en-US" dirty="0" smtClean="0"/>
          </a:p>
        </p:txBody>
      </p:sp>
      <p:sp>
        <p:nvSpPr>
          <p:cNvPr id="1444867" name="Slide Number Placeholder 3"/>
          <p:cNvSpPr>
            <a:spLocks noGrp="1"/>
          </p:cNvSpPr>
          <p:nvPr>
            <p:ph type="sldNum" sz="quarter" idx="5"/>
          </p:nvPr>
        </p:nvSpPr>
        <p:spPr>
          <a:noFill/>
        </p:spPr>
        <p:txBody>
          <a:bodyPr/>
          <a:lstStyle/>
          <a:p>
            <a:fld id="{A6873B95-9DF0-4257-BA0F-1BE408E27D00}"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7DBD55-417F-4478-AD1E-946D675A389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dt" sz="quarter" idx="4294967295"/>
          </p:nvPr>
        </p:nvSpPr>
        <p:spPr bwMode="auto">
          <a:xfrm>
            <a:off x="3884613" y="0"/>
            <a:ext cx="2971800" cy="457440"/>
          </a:xfrm>
          <a:prstGeom prst="rect">
            <a:avLst/>
          </a:prstGeom>
          <a:noFill/>
          <a:ln>
            <a:miter lim="800000"/>
            <a:headEnd/>
            <a:tailEnd/>
          </a:ln>
        </p:spPr>
        <p:txBody>
          <a:bodyPr lIns="89520" tIns="44760" rIns="89520" bIns="44760"/>
          <a:lstStyle/>
          <a:p>
            <a:fld id="{BAF516B9-5B44-4F5E-BDA7-41EF4888DA76}" type="datetime8">
              <a:rPr lang="en-US"/>
              <a:pPr/>
              <a:t>11/28/2008 10:22 AM</a:t>
            </a:fld>
            <a:endParaRPr lang="en-US"/>
          </a:p>
        </p:txBody>
      </p:sp>
      <p:sp>
        <p:nvSpPr>
          <p:cNvPr id="204803" name="Rectangle 6"/>
          <p:cNvSpPr>
            <a:spLocks noGrp="1" noChangeArrowheads="1"/>
          </p:cNvSpPr>
          <p:nvPr>
            <p:ph type="ftr" sz="quarter" idx="4294967295"/>
          </p:nvPr>
        </p:nvSpPr>
        <p:spPr bwMode="auto">
          <a:xfrm>
            <a:off x="0" y="8684968"/>
            <a:ext cx="2971800" cy="457439"/>
          </a:xfrm>
          <a:prstGeom prst="rect">
            <a:avLst/>
          </a:prstGeom>
          <a:noFill/>
          <a:ln>
            <a:miter lim="800000"/>
            <a:headEnd/>
            <a:tailEnd/>
          </a:ln>
        </p:spPr>
        <p:txBody>
          <a:bodyPr lIns="89520" tIns="44760" rIns="89520" bIns="44760"/>
          <a:lstStyle/>
          <a:p>
            <a:r>
              <a:rPr lang="en-US"/>
              <a:t>© 2006 Microsoft Corporation. All rights reserved.</a:t>
            </a:r>
          </a:p>
          <a:p>
            <a:r>
              <a:rPr lang="en-US"/>
              <a:t>This presentation is for informational purposes only. Microsoft makes no warranties, express or implied, in this summary.</a:t>
            </a:r>
          </a:p>
        </p:txBody>
      </p:sp>
      <p:sp>
        <p:nvSpPr>
          <p:cNvPr id="204804" name="Rectangle 7"/>
          <p:cNvSpPr>
            <a:spLocks noGrp="1" noChangeArrowheads="1"/>
          </p:cNvSpPr>
          <p:nvPr>
            <p:ph type="sldNum" sz="quarter" idx="5"/>
          </p:nvPr>
        </p:nvSpPr>
        <p:spPr>
          <a:noFill/>
          <a:ln>
            <a:headEnd/>
            <a:tailEnd/>
          </a:ln>
        </p:spPr>
        <p:txBody>
          <a:bodyPr/>
          <a:lstStyle/>
          <a:p>
            <a:fld id="{56802AFE-F0EB-4C4E-AB61-E6B52D59C0C4}" type="slidenum">
              <a:rPr lang="en-US" smtClean="0">
                <a:ea typeface="ＭＳ Ｐゴシック" pitchFamily="34" charset="-128"/>
              </a:rPr>
              <a:pPr/>
              <a:t>8</a:t>
            </a:fld>
            <a:endParaRPr lang="en-US" smtClean="0">
              <a:ea typeface="ＭＳ Ｐゴシック" pitchFamily="34" charset="-128"/>
            </a:endParaRPr>
          </a:p>
        </p:txBody>
      </p:sp>
      <p:sp>
        <p:nvSpPr>
          <p:cNvPr id="204805" name="Rectangle 2"/>
          <p:cNvSpPr>
            <a:spLocks noGrp="1" noRot="1" noChangeAspect="1" noTextEdit="1"/>
          </p:cNvSpPr>
          <p:nvPr>
            <p:ph type="sldImg"/>
          </p:nvPr>
        </p:nvSpPr>
        <p:spPr>
          <a:ln cap="flat" algn="ctr">
            <a:headEnd type="none" w="med" len="med"/>
            <a:tailEnd type="none" w="med" len="med"/>
          </a:ln>
        </p:spPr>
      </p:sp>
      <p:sp>
        <p:nvSpPr>
          <p:cNvPr id="204806" name="Rectangle 3"/>
          <p:cNvSpPr>
            <a:spLocks noGrp="1" noChangeArrowheads="1"/>
          </p:cNvSpPr>
          <p:nvPr>
            <p:ph type="body" idx="1"/>
          </p:nvPr>
        </p:nvSpPr>
        <p:spPr>
          <a:noFill/>
          <a:ln/>
        </p:spPr>
        <p:txBody>
          <a:bodyPr/>
          <a:lstStyle/>
          <a:p>
            <a:endParaRPr lang="es-ES" smtClean="0">
              <a:latin typeface="Segoe" pitchFamily="2" charset="0"/>
            </a:endParaRPr>
          </a:p>
        </p:txBody>
      </p:sp>
      <p:sp>
        <p:nvSpPr>
          <p:cNvPr id="204807" name="Rectangle 3"/>
          <p:cNvSpPr>
            <a:spLocks noChangeArrowheads="1"/>
          </p:cNvSpPr>
          <p:nvPr/>
        </p:nvSpPr>
        <p:spPr bwMode="auto">
          <a:xfrm>
            <a:off x="3884613" y="0"/>
            <a:ext cx="2971800" cy="457440"/>
          </a:xfrm>
          <a:prstGeom prst="rect">
            <a:avLst/>
          </a:prstGeom>
          <a:noFill/>
          <a:ln w="9525">
            <a:noFill/>
            <a:miter lim="800000"/>
            <a:headEnd/>
            <a:tailEnd/>
          </a:ln>
        </p:spPr>
        <p:txBody>
          <a:bodyPr lIns="91220" tIns="45611" rIns="91220" bIns="45611"/>
          <a:lstStyle/>
          <a:p>
            <a:pPr algn="r" eaLnBrk="0"/>
            <a:fld id="{760CFD9D-2C2F-4C52-9E32-114BC9F5E693}" type="datetime8">
              <a:rPr lang="en-US" sz="1200">
                <a:latin typeface="Times New Roman" pitchFamily="18" charset="0"/>
              </a:rPr>
              <a:pPr algn="r" eaLnBrk="0"/>
              <a:t>11/28/2008 10:22 AM</a:t>
            </a:fld>
            <a:endParaRPr lang="en-US" sz="1200">
              <a:latin typeface="Times New Roman" pitchFamily="18" charset="0"/>
            </a:endParaRPr>
          </a:p>
        </p:txBody>
      </p:sp>
      <p:sp>
        <p:nvSpPr>
          <p:cNvPr id="204808" name="Rectangle 7"/>
          <p:cNvSpPr>
            <a:spLocks noChangeArrowheads="1"/>
          </p:cNvSpPr>
          <p:nvPr/>
        </p:nvSpPr>
        <p:spPr bwMode="auto">
          <a:xfrm>
            <a:off x="5583241" y="8684968"/>
            <a:ext cx="1273175" cy="457439"/>
          </a:xfrm>
          <a:prstGeom prst="rect">
            <a:avLst/>
          </a:prstGeom>
          <a:noFill/>
          <a:ln w="9525">
            <a:noFill/>
            <a:miter lim="800000"/>
            <a:headEnd/>
            <a:tailEnd/>
          </a:ln>
        </p:spPr>
        <p:txBody>
          <a:bodyPr lIns="91220" tIns="45611" rIns="91220" bIns="45611" anchor="b"/>
          <a:lstStyle/>
          <a:p>
            <a:pPr algn="r" eaLnBrk="0"/>
            <a:fld id="{992B5F9A-0016-4FA2-864D-ABDA75952620}" type="slidenum">
              <a:rPr lang="en-US" sz="1200">
                <a:latin typeface="Times New Roman" pitchFamily="18" charset="0"/>
              </a:rPr>
              <a:pPr algn="r" eaLnBrk="0"/>
              <a:t>8</a:t>
            </a:fld>
            <a:endParaRPr lang="en-US" sz="1200">
              <a:latin typeface="Times New Roman" pitchFamily="18" charset="0"/>
            </a:endParaRPr>
          </a:p>
        </p:txBody>
      </p:sp>
      <p:sp>
        <p:nvSpPr>
          <p:cNvPr id="204809" name="Rectangle 6"/>
          <p:cNvSpPr>
            <a:spLocks noChangeArrowheads="1"/>
          </p:cNvSpPr>
          <p:nvPr/>
        </p:nvSpPr>
        <p:spPr bwMode="auto">
          <a:xfrm>
            <a:off x="3" y="8791756"/>
            <a:ext cx="5667375" cy="350650"/>
          </a:xfrm>
          <a:prstGeom prst="rect">
            <a:avLst/>
          </a:prstGeom>
          <a:noFill/>
          <a:ln w="9525">
            <a:noFill/>
            <a:miter lim="800000"/>
            <a:headEnd/>
            <a:tailEnd/>
          </a:ln>
        </p:spPr>
        <p:txBody>
          <a:bodyPr lIns="91220" tIns="45611" rIns="91220" bIns="45611" anchor="b"/>
          <a:lstStyle/>
          <a:p>
            <a:pPr eaLnBrk="0"/>
            <a:r>
              <a:rPr lang="en-US" sz="800"/>
              <a:t>© 2005 Microsoft Corporation. All rights reserved.</a:t>
            </a:r>
          </a:p>
          <a:p>
            <a:pPr hangingPunct="0"/>
            <a:r>
              <a:rPr lang="en-US" sz="800">
                <a:cs typeface="Arial" charset="0"/>
              </a:rPr>
              <a:t>This presentation is for informational purposes only. Microsoft makes no warranties, express or implied, in this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849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s-ES_tradnl" smtClean="0"/>
          </a:p>
        </p:txBody>
      </p:sp>
      <p:sp>
        <p:nvSpPr>
          <p:cNvPr id="849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9EA7BC6F-A08E-4BE2-AEC5-5B0C4D7B216A}" type="datetime8">
              <a:rPr lang="en-US"/>
              <a:pPr defTabSz="912813" fontAlgn="base">
                <a:spcBef>
                  <a:spcPct val="0"/>
                </a:spcBef>
                <a:spcAft>
                  <a:spcPct val="0"/>
                </a:spcAft>
              </a:pPr>
              <a:t>11/28/2008 10:22 AM</a:t>
            </a:fld>
            <a:endParaRPr lang="en-US"/>
          </a:p>
        </p:txBody>
      </p:sp>
      <p:sp>
        <p:nvSpPr>
          <p:cNvPr id="849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849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4913F6B-20D5-4778-9919-B24826A769AC}" type="slidenum">
              <a:rPr lang="en-US"/>
              <a:pPr defTabSz="912813"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p>
            <a:fld id="{2D786816-CBA2-41A3-9AEF-E33C7F7BF717}" type="datetime8">
              <a:rPr lang="en-US" smtClean="0"/>
              <a:pPr/>
              <a:t>11/28/2008 10:22 AM</a:t>
            </a:fld>
            <a:endParaRPr lang="en-US" smtClean="0"/>
          </a:p>
        </p:txBody>
      </p:sp>
      <p:sp>
        <p:nvSpPr>
          <p:cNvPr id="41987"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1988" name="Rectangle 7"/>
          <p:cNvSpPr>
            <a:spLocks noGrp="1" noChangeArrowheads="1"/>
          </p:cNvSpPr>
          <p:nvPr>
            <p:ph type="sldNum" sz="quarter" idx="5"/>
          </p:nvPr>
        </p:nvSpPr>
        <p:spPr>
          <a:noFill/>
        </p:spPr>
        <p:txBody>
          <a:bodyPr/>
          <a:lstStyle/>
          <a:p>
            <a:fld id="{1D3F8048-AE2E-4162-8697-A2D5DD33229D}" type="slidenum">
              <a:rPr lang="en-US" smtClean="0"/>
              <a:pPr/>
              <a:t>12</a:t>
            </a:fld>
            <a:endParaRPr lang="en-US" smtClean="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35843"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r>
              <a:rPr lang="en-US" sz="1200">
                <a:latin typeface="Calibri" pitchFamily="34" charset="0"/>
              </a:rPr>
              <a:t>TechReady7 Breakout Chalktalk Template</a:t>
            </a:r>
          </a:p>
        </p:txBody>
      </p:sp>
      <p:sp>
        <p:nvSpPr>
          <p:cNvPr id="35844"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EED7B42B-03CA-4E69-9788-431589D43BE6}" type="datetime1">
              <a:rPr lang="en-US" sz="1200">
                <a:latin typeface="Calibri" pitchFamily="34" charset="0"/>
              </a:rPr>
              <a:pPr algn="r"/>
              <a:t>11/28/2008</a:t>
            </a:fld>
            <a:endParaRPr lang="en-US" sz="1200">
              <a:latin typeface="Calibri" pitchFamily="34" charset="0"/>
            </a:endParaRPr>
          </a:p>
        </p:txBody>
      </p:sp>
      <p:sp>
        <p:nvSpPr>
          <p:cNvPr id="35845"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2008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35846"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63430F0-EE34-4D17-A9CC-7E49BA1773C4}"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power2.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with Subhead NO Content">
    <p:spTree>
      <p:nvGrpSpPr>
        <p:cNvPr id="1" name=""/>
        <p:cNvGrpSpPr/>
        <p:nvPr/>
      </p:nvGrpSpPr>
      <p:grpSpPr>
        <a:xfrm>
          <a:off x="0" y="0"/>
          <a:ext cx="0" cy="0"/>
          <a:chOff x="0" y="0"/>
          <a:chExt cx="0" cy="0"/>
        </a:xfrm>
      </p:grpSpPr>
      <p:pic>
        <p:nvPicPr>
          <p:cNvPr id="4"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bwMode="black">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smtClean="0"/>
              <a:t>Click to edit Master title style</a:t>
            </a:r>
            <a:endParaRPr lang="en-US" dirty="0"/>
          </a:p>
        </p:txBody>
      </p:sp>
      <p:sp>
        <p:nvSpPr>
          <p:cNvPr id="6" name="Text Placeholder 2"/>
          <p:cNvSpPr>
            <a:spLocks noGrp="1"/>
          </p:cNvSpPr>
          <p:nvPr>
            <p:ph type="body" sz="quarter" idx="10"/>
          </p:nvPr>
        </p:nvSpPr>
        <p:spPr bwMode="black">
          <a:xfrm>
            <a:off x="368300" y="776170"/>
            <a:ext cx="8394700" cy="415498"/>
          </a:xfrm>
        </p:spPr>
        <p:txBody>
          <a:bodyPr rIns="91440" rtlCol="0"/>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fondo-power.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2C056-42D0-4AAC-9EDD-392AA55A42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0.xml"/><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8.png"/><Relationship Id="rId5" Type="http://schemas.openxmlformats.org/officeDocument/2006/relationships/image" Target="../media/image54.jpe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notesSlide" Target="../notesSlides/notesSlide13.xml"/><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jpeg"/><Relationship Id="rId2" Type="http://schemas.openxmlformats.org/officeDocument/2006/relationships/slideLayout" Target="../slideLayouts/slideLayout7.xml"/><Relationship Id="rId16" Type="http://schemas.openxmlformats.org/officeDocument/2006/relationships/image" Target="../media/image80.jpeg"/><Relationship Id="rId20" Type="http://schemas.openxmlformats.org/officeDocument/2006/relationships/image" Target="../media/image84.emf"/><Relationship Id="rId1" Type="http://schemas.openxmlformats.org/officeDocument/2006/relationships/tags" Target="../tags/tag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jpeg"/><Relationship Id="rId10" Type="http://schemas.openxmlformats.org/officeDocument/2006/relationships/image" Target="../media/image74.png"/><Relationship Id="rId19" Type="http://schemas.openxmlformats.org/officeDocument/2006/relationships/image" Target="../media/image83.jpe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00174"/>
            <a:ext cx="7772400" cy="1470025"/>
          </a:xfrm>
          <a:effectLst>
            <a:reflection blurRad="6350" stA="50000" endA="300" endPos="55000" dir="5400000" sy="-100000" algn="bl" rotWithShape="0"/>
          </a:effectLst>
        </p:spPr>
        <p:txBody>
          <a:bodyPr>
            <a:normAutofit fontScale="90000"/>
          </a:bodyPr>
          <a:lstStyle/>
          <a:p>
            <a:r>
              <a:rPr lang="es-ES" b="1" dirty="0" smtClean="0">
                <a:solidFill>
                  <a:srgbClr val="FFC000"/>
                </a:solidFill>
              </a:rPr>
              <a:t>Integración de MOSS 2007 en un entorno empresarial utilizando BizTalk Server 2006 R2</a:t>
            </a:r>
            <a:endParaRPr lang="es-ES" dirty="0">
              <a:solidFill>
                <a:srgbClr val="FFC000"/>
              </a:solidFill>
            </a:endParaRPr>
          </a:p>
        </p:txBody>
      </p:sp>
      <p:sp>
        <p:nvSpPr>
          <p:cNvPr id="3" name="2 Subtítulo"/>
          <p:cNvSpPr>
            <a:spLocks noGrp="1"/>
          </p:cNvSpPr>
          <p:nvPr>
            <p:ph type="subTitle" idx="1"/>
          </p:nvPr>
        </p:nvSpPr>
        <p:spPr>
          <a:xfrm>
            <a:off x="3929058" y="5429264"/>
            <a:ext cx="5000628" cy="928694"/>
          </a:xfrm>
        </p:spPr>
        <p:txBody>
          <a:bodyPr>
            <a:normAutofit/>
          </a:bodyPr>
          <a:lstStyle/>
          <a:p>
            <a:pPr algn="r"/>
            <a:r>
              <a:rPr lang="es-ES" sz="2400" dirty="0" smtClean="0">
                <a:solidFill>
                  <a:schemeClr val="tx1"/>
                </a:solidFill>
              </a:rPr>
              <a:t>Pedro Pablo </a:t>
            </a:r>
            <a:r>
              <a:rPr lang="es-ES" sz="2400" dirty="0" err="1" smtClean="0">
                <a:solidFill>
                  <a:schemeClr val="tx1"/>
                </a:solidFill>
              </a:rPr>
              <a:t>Malagón</a:t>
            </a:r>
            <a:r>
              <a:rPr lang="es-ES" sz="2400" dirty="0" smtClean="0">
                <a:solidFill>
                  <a:schemeClr val="tx1"/>
                </a:solidFill>
              </a:rPr>
              <a:t> Amor</a:t>
            </a:r>
          </a:p>
          <a:p>
            <a:pPr algn="r"/>
            <a:r>
              <a:rPr lang="es-ES" sz="2400" dirty="0" smtClean="0">
                <a:solidFill>
                  <a:schemeClr val="tx1"/>
                </a:solidFill>
              </a:rPr>
              <a:t>pedropm@microsoft.com</a:t>
            </a:r>
            <a:endParaRPr lang="es-E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11202"/>
            <a:ext cx="4572000" cy="307771"/>
          </a:xfrm>
          <a:prstGeom prst="rect">
            <a:avLst/>
          </a:prstGeom>
        </p:spPr>
        <p:txBody>
          <a:bodyPr wrap="square" lIns="91432" tIns="45717" rIns="91432" bIns="45717">
            <a:spAutoFit/>
          </a:bodyPr>
          <a:lstStyle/>
          <a:p>
            <a:pPr marL="173024" indent="-173024">
              <a:buFont typeface="Arial"/>
              <a:buChar char="•"/>
            </a:pPr>
            <a:endParaRPr lang="en-US" sz="1400" b="1" dirty="0" smtClean="0"/>
          </a:p>
        </p:txBody>
      </p:sp>
      <p:sp>
        <p:nvSpPr>
          <p:cNvPr id="7" name="Title 6"/>
          <p:cNvSpPr txBox="1">
            <a:spLocks noGrp="1"/>
          </p:cNvSpPr>
          <p:nvPr>
            <p:ph type="title"/>
          </p:nvPr>
        </p:nvSpPr>
        <p:spPr>
          <a:xfrm>
            <a:off x="357158" y="-24"/>
            <a:ext cx="8229600" cy="1143000"/>
          </a:xfrm>
        </p:spPr>
        <p:txBody>
          <a:bodyPr>
            <a:normAutofit fontScale="90000"/>
          </a:bodyPr>
          <a:lstStyle/>
          <a:p>
            <a:r>
              <a:rPr lang="en-US" dirty="0" smtClean="0"/>
              <a:t>Business Data Catalog </a:t>
            </a:r>
            <a:br>
              <a:rPr lang="en-US" dirty="0" smtClean="0"/>
            </a:br>
            <a:r>
              <a:rPr lang="en-US" dirty="0" smtClean="0"/>
              <a:t>(BDC)</a:t>
            </a:r>
            <a:endParaRPr lang="en-US" dirty="0"/>
          </a:p>
        </p:txBody>
      </p:sp>
      <p:pic>
        <p:nvPicPr>
          <p:cNvPr id="4" name="Rectangle 64513"/>
          <p:cNvPicPr>
            <a:picLocks noChangeAspect="1" noChangeArrowheads="1"/>
          </p:cNvPicPr>
          <p:nvPr/>
        </p:nvPicPr>
        <p:blipFill>
          <a:blip r:embed="rId3"/>
          <a:srcRect/>
          <a:stretch>
            <a:fillRect/>
          </a:stretch>
        </p:blipFill>
        <p:spPr bwMode="auto">
          <a:xfrm>
            <a:off x="347237" y="1423357"/>
            <a:ext cx="8975365" cy="4339267"/>
          </a:xfrm>
          <a:prstGeom prst="rect">
            <a:avLst/>
          </a:prstGeom>
          <a:noFill/>
          <a:ln w="9525">
            <a:noFill/>
            <a:miter lim="800000"/>
            <a:headEnd/>
            <a:tailEnd/>
          </a:ln>
          <a:effectLst>
            <a:reflection blurRad="6350" stA="50000" endA="300" endPos="55500" dist="101600" dir="5400000" sy="-100000" algn="bl" rotWithShape="0"/>
          </a:effectLst>
          <a:scene3d>
            <a:camera prst="isometricOffAxis2Left"/>
            <a:lightRig rig="threePt" dir="t"/>
          </a:scene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85720" y="785794"/>
            <a:ext cx="8572560" cy="5857892"/>
          </a:xfrm>
          <a:prstGeom prst="roundRect">
            <a:avLst>
              <a:gd name="adj" fmla="val 1146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5"/>
          <p:cNvSpPr>
            <a:spLocks noGrp="1"/>
          </p:cNvSpPr>
          <p:nvPr>
            <p:ph type="title"/>
          </p:nvPr>
        </p:nvSpPr>
        <p:spPr bwMode="gray">
          <a:xfrm>
            <a:off x="368300" y="220663"/>
            <a:ext cx="8382000" cy="609398"/>
          </a:xfrm>
        </p:spPr>
        <p:txBody>
          <a:bodyPr>
            <a:normAutofit fontScale="90000"/>
          </a:bodyPr>
          <a:lstStyle/>
          <a:p>
            <a:pPr>
              <a:defRPr/>
            </a:pPr>
            <a:r>
              <a:rPr smtClean="0"/>
              <a:t>SharePoint Server 2007</a:t>
            </a:r>
            <a:endParaRPr/>
          </a:p>
        </p:txBody>
      </p:sp>
      <p:sp>
        <p:nvSpPr>
          <p:cNvPr id="10" name="Text Placeholder 8"/>
          <p:cNvSpPr>
            <a:spLocks noGrp="1"/>
          </p:cNvSpPr>
          <p:nvPr>
            <p:ph type="body" sz="quarter" idx="10"/>
          </p:nvPr>
        </p:nvSpPr>
        <p:spPr bwMode="blackWhite">
          <a:xfrm>
            <a:off x="428596" y="84141"/>
            <a:ext cx="8394700" cy="773091"/>
          </a:xfrm>
        </p:spPr>
        <p:txBody>
          <a:bodyPr>
            <a:normAutofit/>
          </a:bodyPr>
          <a:lstStyle/>
          <a:p>
            <a:pPr fontAlgn="auto">
              <a:spcAft>
                <a:spcPts val="0"/>
              </a:spcAft>
              <a:defRPr/>
            </a:pPr>
            <a:r>
              <a:rPr b="1" dirty="0" smtClean="0">
                <a:solidFill>
                  <a:schemeClr val="tx1"/>
                </a:solidFill>
                <a:effectLst/>
              </a:rPr>
              <a:t>Business Data </a:t>
            </a:r>
            <a:r>
              <a:rPr b="1" smtClean="0">
                <a:solidFill>
                  <a:schemeClr val="tx1"/>
                </a:solidFill>
                <a:effectLst/>
              </a:rPr>
              <a:t>Catalog con BizTalk </a:t>
            </a:r>
            <a:r>
              <a:rPr b="1" dirty="0" smtClean="0">
                <a:solidFill>
                  <a:schemeClr val="tx1"/>
                </a:solidFill>
                <a:effectLst/>
              </a:rPr>
              <a:t>Adapter Pack</a:t>
            </a:r>
            <a:endParaRPr b="1" dirty="0">
              <a:solidFill>
                <a:schemeClr val="tx1"/>
              </a:solidFill>
              <a:effectLst/>
            </a:endParaRPr>
          </a:p>
        </p:txBody>
      </p:sp>
      <p:sp>
        <p:nvSpPr>
          <p:cNvPr id="30" name="Rounded Rectangle 29"/>
          <p:cNvSpPr/>
          <p:nvPr/>
        </p:nvSpPr>
        <p:spPr bwMode="gray">
          <a:xfrm>
            <a:off x="4787651" y="3479804"/>
            <a:ext cx="1067049" cy="458782"/>
          </a:xfrm>
          <a:prstGeom prst="roundRect">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63500" algn="ctr" rotWithShape="0">
                    <a:prstClr val="black">
                      <a:alpha val="40000"/>
                    </a:prstClr>
                  </a:outerShdw>
                </a:effectLst>
              </a:rPr>
              <a:t>ADO.NET</a:t>
            </a:r>
          </a:p>
        </p:txBody>
      </p:sp>
      <p:sp>
        <p:nvSpPr>
          <p:cNvPr id="31" name="Rounded Rectangle 30"/>
          <p:cNvSpPr/>
          <p:nvPr/>
        </p:nvSpPr>
        <p:spPr bwMode="gray">
          <a:xfrm>
            <a:off x="3289051" y="3479804"/>
            <a:ext cx="1067049" cy="458782"/>
          </a:xfrm>
          <a:prstGeom prst="roundRect">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63500" algn="ctr" rotWithShape="0">
                    <a:prstClr val="black">
                      <a:alpha val="40000"/>
                    </a:prstClr>
                  </a:outerShdw>
                </a:effectLst>
              </a:rPr>
              <a:t>WS Proxy</a:t>
            </a:r>
          </a:p>
        </p:txBody>
      </p:sp>
      <p:sp>
        <p:nvSpPr>
          <p:cNvPr id="32" name="Rounded Rectangle 31"/>
          <p:cNvSpPr/>
          <p:nvPr/>
        </p:nvSpPr>
        <p:spPr bwMode="gray">
          <a:xfrm>
            <a:off x="3162050" y="2832104"/>
            <a:ext cx="2819649" cy="547682"/>
          </a:xfrm>
          <a:prstGeom prst="roundRect">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dirty="0">
                <a:solidFill>
                  <a:schemeClr val="tx1"/>
                </a:solidFill>
                <a:effectLst>
                  <a:outerShdw blurRad="63500" algn="ctr" rotWithShape="0">
                    <a:prstClr val="black">
                      <a:alpha val="40000"/>
                    </a:prstClr>
                  </a:outerShdw>
                </a:effectLst>
              </a:rPr>
              <a:t>Business Data Catalog</a:t>
            </a:r>
          </a:p>
        </p:txBody>
      </p:sp>
      <p:sp>
        <p:nvSpPr>
          <p:cNvPr id="33" name="Flowchart: Magnetic Disk 32"/>
          <p:cNvSpPr/>
          <p:nvPr/>
        </p:nvSpPr>
        <p:spPr bwMode="gray">
          <a:xfrm>
            <a:off x="6832600" y="2566986"/>
            <a:ext cx="1397000" cy="1066800"/>
          </a:xfrm>
          <a:prstGeom prst="flowChartMagneticDisk">
            <a:avLst/>
          </a:prstGeom>
          <a:gradFill flip="none" rotWithShape="1">
            <a:gsLst>
              <a:gs pos="0">
                <a:schemeClr val="accent1">
                  <a:tint val="66000"/>
                  <a:satMod val="160000"/>
                  <a:alpha val="70000"/>
                </a:schemeClr>
              </a:gs>
              <a:gs pos="100000">
                <a:schemeClr val="accent1">
                  <a:alpha val="70000"/>
                </a:schemeClr>
              </a:gs>
            </a:gsLst>
            <a:lin ang="5400000" scaled="1"/>
            <a:tileRect/>
          </a:gradFill>
          <a:ln>
            <a:solidFill>
              <a:schemeClr val="tx1"/>
            </a:solid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a:solidFill>
                  <a:schemeClr val="tx1"/>
                </a:solidFill>
                <a:effectLst>
                  <a:outerShdw blurRad="63500" algn="ctr" rotWithShape="0">
                    <a:prstClr val="black">
                      <a:alpha val="40000"/>
                    </a:prstClr>
                  </a:outerShdw>
                </a:effectLst>
              </a:rPr>
              <a:t>Metadata</a:t>
            </a:r>
          </a:p>
        </p:txBody>
      </p:sp>
      <p:sp>
        <p:nvSpPr>
          <p:cNvPr id="34" name="Rounded Rectangle 33"/>
          <p:cNvSpPr/>
          <p:nvPr/>
        </p:nvSpPr>
        <p:spPr bwMode="gray">
          <a:xfrm>
            <a:off x="4647951" y="4389662"/>
            <a:ext cx="1435349" cy="907824"/>
          </a:xfrm>
          <a:prstGeom prst="roundRect">
            <a:avLst/>
          </a:prstGeom>
          <a:gradFill>
            <a:gsLst>
              <a:gs pos="0">
                <a:srgbClr val="D6BCEA">
                  <a:alpha val="69804"/>
                </a:srgb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ormAutofit/>
          </a:bodyPr>
          <a:lstStyle/>
          <a:p>
            <a:pPr algn="ctr" defTabSz="1096963">
              <a:lnSpc>
                <a:spcPct val="90000"/>
              </a:lnSpc>
              <a:defRPr/>
            </a:pPr>
            <a:r>
              <a:rPr lang="en-US" sz="1400" dirty="0">
                <a:solidFill>
                  <a:schemeClr val="tx1"/>
                </a:solidFill>
                <a:effectLst>
                  <a:outerShdw blurRad="63500" algn="ctr" rotWithShape="0">
                    <a:prstClr val="black">
                      <a:alpha val="40000"/>
                    </a:prstClr>
                  </a:outerShdw>
                </a:effectLst>
              </a:rPr>
              <a:t>Data Provider</a:t>
            </a:r>
          </a:p>
        </p:txBody>
      </p:sp>
      <p:sp>
        <p:nvSpPr>
          <p:cNvPr id="35" name="Rounded Rectangle 34"/>
          <p:cNvSpPr/>
          <p:nvPr/>
        </p:nvSpPr>
        <p:spPr bwMode="gray">
          <a:xfrm>
            <a:off x="393451" y="1328962"/>
            <a:ext cx="1360266" cy="577624"/>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a:bodyPr>
          <a:lstStyle/>
          <a:p>
            <a:pPr algn="ctr" defTabSz="1096963">
              <a:lnSpc>
                <a:spcPct val="90000"/>
              </a:lnSpc>
              <a:defRPr/>
            </a:pPr>
            <a:r>
              <a:rPr lang="en-US" sz="1700" dirty="0">
                <a:solidFill>
                  <a:schemeClr val="tx1"/>
                </a:solidFill>
                <a:effectLst>
                  <a:outerShdw blurRad="63500" algn="ctr" rotWithShape="0">
                    <a:prstClr val="black">
                      <a:alpha val="40000"/>
                    </a:prstClr>
                  </a:outerShdw>
                </a:effectLst>
              </a:rPr>
              <a:t>Web Parts</a:t>
            </a:r>
          </a:p>
        </p:txBody>
      </p:sp>
      <p:sp>
        <p:nvSpPr>
          <p:cNvPr id="36" name="Rounded Rectangle 35"/>
          <p:cNvSpPr/>
          <p:nvPr/>
        </p:nvSpPr>
        <p:spPr bwMode="gray">
          <a:xfrm>
            <a:off x="2120651" y="1328962"/>
            <a:ext cx="1360266" cy="577624"/>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a:bodyPr>
          <a:lstStyle/>
          <a:p>
            <a:pPr algn="ctr" defTabSz="1096963">
              <a:lnSpc>
                <a:spcPct val="90000"/>
              </a:lnSpc>
              <a:defRPr/>
            </a:pPr>
            <a:r>
              <a:rPr lang="en-US" sz="1700" dirty="0">
                <a:solidFill>
                  <a:schemeClr val="tx1"/>
                </a:solidFill>
                <a:effectLst>
                  <a:outerShdw blurRad="63500" algn="ctr" rotWithShape="0">
                    <a:prstClr val="black">
                      <a:alpha val="40000"/>
                    </a:prstClr>
                  </a:outerShdw>
                </a:effectLst>
              </a:rPr>
              <a:t>Lists</a:t>
            </a:r>
          </a:p>
        </p:txBody>
      </p:sp>
      <p:sp>
        <p:nvSpPr>
          <p:cNvPr id="37" name="Rounded Rectangle 36"/>
          <p:cNvSpPr/>
          <p:nvPr/>
        </p:nvSpPr>
        <p:spPr bwMode="gray">
          <a:xfrm>
            <a:off x="3885951" y="1328962"/>
            <a:ext cx="1360266" cy="590324"/>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a:bodyPr>
          <a:lstStyle/>
          <a:p>
            <a:pPr algn="ctr" defTabSz="1096963">
              <a:lnSpc>
                <a:spcPct val="90000"/>
              </a:lnSpc>
              <a:defRPr/>
            </a:pPr>
            <a:r>
              <a:rPr lang="en-US" sz="1700" dirty="0">
                <a:solidFill>
                  <a:schemeClr val="tx1"/>
                </a:solidFill>
                <a:effectLst>
                  <a:outerShdw blurRad="63500" algn="ctr" rotWithShape="0">
                    <a:prstClr val="black">
                      <a:alpha val="40000"/>
                    </a:prstClr>
                  </a:outerShdw>
                </a:effectLst>
              </a:rPr>
              <a:t>Search</a:t>
            </a:r>
          </a:p>
        </p:txBody>
      </p:sp>
      <p:sp>
        <p:nvSpPr>
          <p:cNvPr id="38" name="AutoShape 16"/>
          <p:cNvSpPr>
            <a:spLocks/>
          </p:cNvSpPr>
          <p:nvPr/>
        </p:nvSpPr>
        <p:spPr bwMode="gray">
          <a:xfrm>
            <a:off x="4432300" y="2412999"/>
            <a:ext cx="246063" cy="325437"/>
          </a:xfrm>
          <a:prstGeom prst="upDownArrow">
            <a:avLst>
              <a:gd name="adj1" fmla="val 50000"/>
              <a:gd name="adj2" fmla="val 26452"/>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105000"/>
              </a:lnSpc>
              <a:defRPr/>
            </a:pPr>
            <a:endParaRPr lang="en-US" sz="1600">
              <a:effectLst>
                <a:outerShdw blurRad="63500" algn="ctr" rotWithShape="0">
                  <a:prstClr val="black">
                    <a:alpha val="40000"/>
                  </a:prstClr>
                </a:outerShdw>
              </a:effectLst>
              <a:sym typeface="Wingdings" pitchFamily="2" charset="2"/>
            </a:endParaRPr>
          </a:p>
        </p:txBody>
      </p:sp>
      <p:sp>
        <p:nvSpPr>
          <p:cNvPr id="39" name="Line 17"/>
          <p:cNvSpPr>
            <a:spLocks/>
          </p:cNvSpPr>
          <p:nvPr/>
        </p:nvSpPr>
        <p:spPr bwMode="gray">
          <a:xfrm flipV="1">
            <a:off x="530225" y="2351086"/>
            <a:ext cx="8140700" cy="1588"/>
          </a:xfrm>
          <a:prstGeom prst="line">
            <a:avLst/>
          </a:prstGeom>
          <a:noFill/>
          <a:ln w="12700" algn="ctr">
            <a:solidFill>
              <a:schemeClr val="hlink"/>
            </a:solidFill>
            <a:round/>
            <a:headEnd/>
            <a:tailEnd/>
          </a:ln>
          <a:effectLst>
            <a:outerShdw blurRad="76200" dir="13500000" sy="23000" kx="1200000" algn="br" rotWithShape="0">
              <a:prstClr val="black">
                <a:alpha val="20000"/>
              </a:prstClr>
            </a:outerShdw>
          </a:effectLst>
        </p:spPr>
        <p:txBody>
          <a:bodyPr>
            <a:normAutofit fontScale="25000" lnSpcReduction="20000"/>
          </a:bodyPr>
          <a:lstStyle/>
          <a:p>
            <a:pPr defTabSz="914327" fontAlgn="auto">
              <a:spcBef>
                <a:spcPts val="0"/>
              </a:spcBef>
              <a:spcAft>
                <a:spcPts val="0"/>
              </a:spcAft>
              <a:defRPr/>
            </a:pPr>
            <a:endParaRPr lang="en-US">
              <a:effectLst>
                <a:outerShdw blurRad="63500" algn="ctr" rotWithShape="0">
                  <a:prstClr val="black">
                    <a:alpha val="40000"/>
                  </a:prstClr>
                </a:outerShdw>
              </a:effectLst>
              <a:latin typeface="+mn-lt"/>
              <a:cs typeface="+mn-cs"/>
            </a:endParaRPr>
          </a:p>
        </p:txBody>
      </p:sp>
      <p:sp>
        <p:nvSpPr>
          <p:cNvPr id="40" name="AutoShape 18"/>
          <p:cNvSpPr>
            <a:spLocks/>
          </p:cNvSpPr>
          <p:nvPr/>
        </p:nvSpPr>
        <p:spPr bwMode="gray">
          <a:xfrm rot="5400000">
            <a:off x="6257925" y="2913061"/>
            <a:ext cx="265113" cy="442913"/>
          </a:xfrm>
          <a:prstGeom prst="upDownArrow">
            <a:avLst>
              <a:gd name="adj1" fmla="val 50000"/>
              <a:gd name="adj2" fmla="val 33413"/>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85000"/>
              </a:lnSpc>
              <a:defRPr/>
            </a:pPr>
            <a:endParaRPr lang="en-US" sz="1600">
              <a:effectLst>
                <a:outerShdw blurRad="63500" algn="ctr" rotWithShape="0">
                  <a:prstClr val="black">
                    <a:alpha val="40000"/>
                  </a:prstClr>
                </a:outerShdw>
              </a:effectLst>
              <a:sym typeface="Wingdings" pitchFamily="2" charset="2"/>
            </a:endParaRPr>
          </a:p>
        </p:txBody>
      </p:sp>
      <p:sp>
        <p:nvSpPr>
          <p:cNvPr id="41" name="AutoShape 20"/>
          <p:cNvSpPr>
            <a:spLocks/>
          </p:cNvSpPr>
          <p:nvPr/>
        </p:nvSpPr>
        <p:spPr bwMode="gray">
          <a:xfrm>
            <a:off x="5214938" y="3994149"/>
            <a:ext cx="246062" cy="325437"/>
          </a:xfrm>
          <a:prstGeom prst="upDownArrow">
            <a:avLst>
              <a:gd name="adj1" fmla="val 50000"/>
              <a:gd name="adj2" fmla="val 26452"/>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105000"/>
              </a:lnSpc>
              <a:defRPr/>
            </a:pPr>
            <a:endParaRPr lang="en-US" sz="1600">
              <a:effectLst>
                <a:outerShdw blurRad="63500" algn="ctr" rotWithShape="0">
                  <a:prstClr val="black">
                    <a:alpha val="40000"/>
                  </a:prstClr>
                </a:outerShdw>
              </a:effectLst>
              <a:sym typeface="Wingdings" pitchFamily="2" charset="2"/>
            </a:endParaRPr>
          </a:p>
        </p:txBody>
      </p:sp>
      <p:sp>
        <p:nvSpPr>
          <p:cNvPr id="42" name="Flowchart: Magnetic Disk 41"/>
          <p:cNvSpPr/>
          <p:nvPr/>
        </p:nvSpPr>
        <p:spPr bwMode="gray">
          <a:xfrm>
            <a:off x="5003800" y="1843086"/>
            <a:ext cx="546100" cy="431800"/>
          </a:xfrm>
          <a:prstGeom prst="flowChartMagneticDisk">
            <a:avLst/>
          </a:prstGeom>
          <a:gradFill flip="none" rotWithShape="1">
            <a:gsLst>
              <a:gs pos="0">
                <a:schemeClr val="accent1">
                  <a:tint val="66000"/>
                  <a:satMod val="160000"/>
                  <a:alpha val="70000"/>
                </a:schemeClr>
              </a:gs>
              <a:gs pos="100000">
                <a:schemeClr val="accent1">
                  <a:alpha val="70000"/>
                </a:schemeClr>
              </a:gs>
            </a:gsLst>
            <a:lin ang="5400000" scaled="1"/>
            <a:tileRect/>
          </a:gradFill>
          <a:ln>
            <a:solidFill>
              <a:schemeClr val="tx1"/>
            </a:solid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800" dirty="0">
                <a:solidFill>
                  <a:schemeClr val="tx1"/>
                </a:solidFill>
                <a:effectLst>
                  <a:outerShdw blurRad="63500" algn="ctr" rotWithShape="0">
                    <a:prstClr val="black">
                      <a:alpha val="40000"/>
                    </a:prstClr>
                  </a:outerShdw>
                </a:effectLst>
              </a:rPr>
              <a:t>Search</a:t>
            </a:r>
          </a:p>
          <a:p>
            <a:pPr algn="ctr" defTabSz="1096963">
              <a:defRPr/>
            </a:pPr>
            <a:r>
              <a:rPr lang="en-US" sz="800" dirty="0">
                <a:solidFill>
                  <a:schemeClr val="tx1"/>
                </a:solidFill>
                <a:effectLst>
                  <a:outerShdw blurRad="63500" algn="ctr" rotWithShape="0">
                    <a:prstClr val="black">
                      <a:alpha val="40000"/>
                    </a:prstClr>
                  </a:outerShdw>
                </a:effectLst>
              </a:rPr>
              <a:t>Index</a:t>
            </a:r>
          </a:p>
        </p:txBody>
      </p:sp>
      <p:sp>
        <p:nvSpPr>
          <p:cNvPr id="43" name="Flowchart: Magnetic Disk 42"/>
          <p:cNvSpPr/>
          <p:nvPr/>
        </p:nvSpPr>
        <p:spPr bwMode="gray">
          <a:xfrm>
            <a:off x="3263900" y="1843086"/>
            <a:ext cx="546100" cy="431800"/>
          </a:xfrm>
          <a:prstGeom prst="flowChartMagneticDisk">
            <a:avLst/>
          </a:prstGeom>
          <a:gradFill flip="none" rotWithShape="1">
            <a:gsLst>
              <a:gs pos="0">
                <a:schemeClr val="accent1">
                  <a:tint val="66000"/>
                  <a:satMod val="160000"/>
                  <a:alpha val="70000"/>
                </a:schemeClr>
              </a:gs>
              <a:gs pos="100000">
                <a:schemeClr val="accent1">
                  <a:alpha val="70000"/>
                </a:schemeClr>
              </a:gs>
            </a:gsLst>
            <a:lin ang="5400000" scaled="1"/>
            <a:tileRect/>
          </a:gradFill>
          <a:ln>
            <a:solidFill>
              <a:schemeClr val="tx1"/>
            </a:solid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800" dirty="0">
                <a:solidFill>
                  <a:schemeClr val="tx1"/>
                </a:solidFill>
                <a:effectLst>
                  <a:outerShdw blurRad="63500" algn="ctr" rotWithShape="0">
                    <a:prstClr val="black">
                      <a:alpha val="40000"/>
                    </a:prstClr>
                  </a:outerShdw>
                </a:effectLst>
              </a:rPr>
              <a:t>List</a:t>
            </a:r>
          </a:p>
          <a:p>
            <a:pPr algn="ctr" defTabSz="1096963">
              <a:defRPr/>
            </a:pPr>
            <a:r>
              <a:rPr lang="en-US" sz="800" dirty="0">
                <a:solidFill>
                  <a:schemeClr val="tx1"/>
                </a:solidFill>
                <a:effectLst>
                  <a:outerShdw blurRad="63500" algn="ctr" rotWithShape="0">
                    <a:prstClr val="black">
                      <a:alpha val="40000"/>
                    </a:prstClr>
                  </a:outerShdw>
                </a:effectLst>
              </a:rPr>
              <a:t>Store</a:t>
            </a:r>
          </a:p>
        </p:txBody>
      </p:sp>
      <p:sp>
        <p:nvSpPr>
          <p:cNvPr id="44" name="AutoShape 20"/>
          <p:cNvSpPr>
            <a:spLocks/>
          </p:cNvSpPr>
          <p:nvPr/>
        </p:nvSpPr>
        <p:spPr bwMode="gray">
          <a:xfrm>
            <a:off x="3652838" y="3994149"/>
            <a:ext cx="246062" cy="325437"/>
          </a:xfrm>
          <a:prstGeom prst="upDownArrow">
            <a:avLst>
              <a:gd name="adj1" fmla="val 50000"/>
              <a:gd name="adj2" fmla="val 26452"/>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105000"/>
              </a:lnSpc>
              <a:defRPr/>
            </a:pPr>
            <a:endParaRPr lang="en-US" sz="1600">
              <a:effectLst>
                <a:outerShdw blurRad="63500" algn="ctr" rotWithShape="0">
                  <a:prstClr val="black">
                    <a:alpha val="40000"/>
                  </a:prstClr>
                </a:outerShdw>
              </a:effectLst>
              <a:sym typeface="Wingdings" pitchFamily="2" charset="2"/>
            </a:endParaRPr>
          </a:p>
        </p:txBody>
      </p:sp>
      <p:sp>
        <p:nvSpPr>
          <p:cNvPr id="45" name="Rounded Rectangle 44"/>
          <p:cNvSpPr/>
          <p:nvPr/>
        </p:nvSpPr>
        <p:spPr bwMode="gray">
          <a:xfrm>
            <a:off x="3059434" y="5741986"/>
            <a:ext cx="3011166" cy="800100"/>
          </a:xfrm>
          <a:prstGeom prst="roundRect">
            <a:avLst/>
          </a:prstGeom>
          <a:gradFill>
            <a:gsLst>
              <a:gs pos="22000">
                <a:schemeClr val="accent2">
                  <a:lumMod val="75000"/>
                </a:schemeClr>
              </a:gs>
              <a:gs pos="100000">
                <a:srgbClr val="192909"/>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914063">
              <a:defRPr/>
            </a:pPr>
            <a:r>
              <a:rPr lang="en-US" sz="2000" dirty="0">
                <a:solidFill>
                  <a:schemeClr val="bg1"/>
                </a:solidFill>
                <a:effectLst>
                  <a:outerShdw blurRad="63500" algn="ctr" rotWithShape="0">
                    <a:prstClr val="black">
                      <a:alpha val="40000"/>
                    </a:prstClr>
                  </a:outerShdw>
                </a:effectLst>
              </a:rPr>
              <a:t>SAP/Siebel/Oracle DB</a:t>
            </a:r>
          </a:p>
        </p:txBody>
      </p:sp>
      <p:sp>
        <p:nvSpPr>
          <p:cNvPr id="46" name="Rounded Rectangle 45"/>
          <p:cNvSpPr/>
          <p:nvPr/>
        </p:nvSpPr>
        <p:spPr bwMode="gray">
          <a:xfrm>
            <a:off x="3060451" y="4389662"/>
            <a:ext cx="1435349" cy="907824"/>
          </a:xfrm>
          <a:prstGeom prst="roundRect">
            <a:avLst/>
          </a:prstGeom>
          <a:gradFill>
            <a:gsLst>
              <a:gs pos="0">
                <a:srgbClr val="D6BCEA">
                  <a:alpha val="69804"/>
                </a:srgb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ormAutofit/>
          </a:bodyPr>
          <a:lstStyle/>
          <a:p>
            <a:pPr algn="ctr" defTabSz="1096963">
              <a:lnSpc>
                <a:spcPct val="90000"/>
              </a:lnSpc>
              <a:defRPr/>
            </a:pPr>
            <a:r>
              <a:rPr lang="en-US" sz="1400" dirty="0">
                <a:solidFill>
                  <a:schemeClr val="tx1"/>
                </a:solidFill>
                <a:effectLst>
                  <a:outerShdw blurRad="63500" algn="ctr" rotWithShape="0">
                    <a:prstClr val="black">
                      <a:alpha val="40000"/>
                    </a:prstClr>
                  </a:outerShdw>
                </a:effectLst>
              </a:rPr>
              <a:t>Web Service</a:t>
            </a:r>
          </a:p>
        </p:txBody>
      </p:sp>
      <p:sp>
        <p:nvSpPr>
          <p:cNvPr id="47" name="Rounded Rectangle 46"/>
          <p:cNvSpPr/>
          <p:nvPr/>
        </p:nvSpPr>
        <p:spPr bwMode="gray">
          <a:xfrm>
            <a:off x="3111500" y="4750909"/>
            <a:ext cx="1346200" cy="470377"/>
          </a:xfrm>
          <a:prstGeom prst="roundRect">
            <a:avLst/>
          </a:prstGeom>
          <a:gradFill flip="none" rotWithShape="1">
            <a:gsLst>
              <a:gs pos="0">
                <a:schemeClr val="accent1">
                  <a:lumMod val="60000"/>
                  <a:lumOff val="40000"/>
                </a:schemeClr>
              </a:gs>
              <a:gs pos="100000">
                <a:schemeClr val="accent1">
                  <a:alpha val="70000"/>
                </a:schemeClr>
              </a:gs>
            </a:gsLst>
            <a:lin ang="5400000" scaled="1"/>
            <a:tileRect/>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fontScale="77500" lnSpcReduction="20000"/>
          </a:bodyPr>
          <a:lstStyle/>
          <a:p>
            <a:pPr algn="ctr" defTabSz="1096963">
              <a:defRPr/>
            </a:pPr>
            <a:r>
              <a:rPr lang="en-US" sz="1600" dirty="0">
                <a:solidFill>
                  <a:schemeClr val="tx1"/>
                </a:solidFill>
                <a:effectLst>
                  <a:outerShdw blurRad="63500" algn="ctr" rotWithShape="0">
                    <a:prstClr val="black">
                      <a:alpha val="40000"/>
                    </a:prstClr>
                  </a:outerShdw>
                </a:effectLst>
              </a:rPr>
              <a:t>BizTalk </a:t>
            </a:r>
          </a:p>
          <a:p>
            <a:pPr algn="ctr" defTabSz="1096963">
              <a:defRPr/>
            </a:pPr>
            <a:r>
              <a:rPr lang="en-US" sz="1600" dirty="0">
                <a:solidFill>
                  <a:schemeClr val="tx1"/>
                </a:solidFill>
                <a:effectLst>
                  <a:outerShdw blurRad="63500" algn="ctr" rotWithShape="0">
                    <a:prstClr val="black">
                      <a:alpha val="40000"/>
                    </a:prstClr>
                  </a:outerShdw>
                </a:effectLst>
              </a:rPr>
              <a:t>Adapter Pack</a:t>
            </a:r>
          </a:p>
        </p:txBody>
      </p:sp>
      <p:sp>
        <p:nvSpPr>
          <p:cNvPr id="48" name="Rounded Rectangle 47"/>
          <p:cNvSpPr/>
          <p:nvPr/>
        </p:nvSpPr>
        <p:spPr bwMode="gray">
          <a:xfrm>
            <a:off x="4686300" y="4750909"/>
            <a:ext cx="1346200" cy="470377"/>
          </a:xfrm>
          <a:prstGeom prst="roundRect">
            <a:avLst/>
          </a:prstGeom>
          <a:gradFill flip="none" rotWithShape="1">
            <a:gsLst>
              <a:gs pos="0">
                <a:schemeClr val="accent1">
                  <a:lumMod val="60000"/>
                  <a:lumOff val="40000"/>
                </a:schemeClr>
              </a:gs>
              <a:gs pos="100000">
                <a:schemeClr val="accent1">
                  <a:alpha val="70000"/>
                </a:schemeClr>
              </a:gs>
            </a:gsLst>
            <a:lin ang="5400000" scaled="1"/>
            <a:tileRect/>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fontScale="77500" lnSpcReduction="20000"/>
          </a:bodyPr>
          <a:lstStyle/>
          <a:p>
            <a:pPr algn="ctr" defTabSz="1096963">
              <a:defRPr/>
            </a:pPr>
            <a:r>
              <a:rPr lang="en-US" sz="1600" dirty="0">
                <a:solidFill>
                  <a:schemeClr val="tx1"/>
                </a:solidFill>
                <a:effectLst>
                  <a:outerShdw blurRad="63500" algn="ctr" rotWithShape="0">
                    <a:prstClr val="black">
                      <a:alpha val="40000"/>
                    </a:prstClr>
                  </a:outerShdw>
                </a:effectLst>
              </a:rPr>
              <a:t>BizTalk</a:t>
            </a:r>
          </a:p>
          <a:p>
            <a:pPr algn="ctr" defTabSz="1096963">
              <a:defRPr/>
            </a:pPr>
            <a:r>
              <a:rPr lang="en-US" sz="1600" dirty="0">
                <a:solidFill>
                  <a:schemeClr val="tx1"/>
                </a:solidFill>
                <a:effectLst>
                  <a:outerShdw blurRad="63500" algn="ctr" rotWithShape="0">
                    <a:prstClr val="black">
                      <a:alpha val="40000"/>
                    </a:prstClr>
                  </a:outerShdw>
                </a:effectLst>
              </a:rPr>
              <a:t>Adapter Pack</a:t>
            </a:r>
          </a:p>
        </p:txBody>
      </p:sp>
      <p:sp>
        <p:nvSpPr>
          <p:cNvPr id="49" name="AutoShape 20"/>
          <p:cNvSpPr>
            <a:spLocks/>
          </p:cNvSpPr>
          <p:nvPr/>
        </p:nvSpPr>
        <p:spPr bwMode="gray">
          <a:xfrm>
            <a:off x="3652838" y="5353049"/>
            <a:ext cx="246062" cy="325437"/>
          </a:xfrm>
          <a:prstGeom prst="upDownArrow">
            <a:avLst>
              <a:gd name="adj1" fmla="val 50000"/>
              <a:gd name="adj2" fmla="val 26452"/>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105000"/>
              </a:lnSpc>
              <a:defRPr/>
            </a:pPr>
            <a:endParaRPr lang="en-US" sz="1600">
              <a:effectLst>
                <a:outerShdw blurRad="63500" algn="ctr" rotWithShape="0">
                  <a:prstClr val="black">
                    <a:alpha val="40000"/>
                  </a:prstClr>
                </a:outerShdw>
              </a:effectLst>
              <a:sym typeface="Wingdings" pitchFamily="2" charset="2"/>
            </a:endParaRPr>
          </a:p>
        </p:txBody>
      </p:sp>
      <p:sp>
        <p:nvSpPr>
          <p:cNvPr id="50" name="AutoShape 20"/>
          <p:cNvSpPr>
            <a:spLocks/>
          </p:cNvSpPr>
          <p:nvPr/>
        </p:nvSpPr>
        <p:spPr bwMode="gray">
          <a:xfrm>
            <a:off x="5227638" y="5353049"/>
            <a:ext cx="246062" cy="325437"/>
          </a:xfrm>
          <a:prstGeom prst="upDownArrow">
            <a:avLst>
              <a:gd name="adj1" fmla="val 50000"/>
              <a:gd name="adj2" fmla="val 26452"/>
            </a:avLst>
          </a:prstGeom>
          <a:gradFill>
            <a:gsLst>
              <a:gs pos="19000">
                <a:srgbClr val="8ACEDE"/>
              </a:gs>
              <a:gs pos="100000">
                <a:schemeClr val="accent5">
                  <a:lumMod val="75000"/>
                </a:schemeClr>
              </a:gs>
            </a:gsLst>
            <a:lin ang="15600000" scaled="0"/>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lnSpc>
                <a:spcPct val="105000"/>
              </a:lnSpc>
              <a:defRPr/>
            </a:pPr>
            <a:endParaRPr lang="en-US" sz="1600">
              <a:effectLst>
                <a:outerShdw blurRad="63500" algn="ctr" rotWithShape="0">
                  <a:prstClr val="black">
                    <a:alpha val="40000"/>
                  </a:prstClr>
                </a:outerShdw>
              </a:effectLst>
              <a:sym typeface="Wingdings" pitchFamily="2" charset="2"/>
            </a:endParaRPr>
          </a:p>
        </p:txBody>
      </p:sp>
      <p:sp>
        <p:nvSpPr>
          <p:cNvPr id="51" name="Rounded Rectangle 50"/>
          <p:cNvSpPr/>
          <p:nvPr/>
        </p:nvSpPr>
        <p:spPr bwMode="gray">
          <a:xfrm>
            <a:off x="7391151" y="1328962"/>
            <a:ext cx="1360266" cy="590324"/>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fontScale="92500" lnSpcReduction="20000"/>
          </a:bodyPr>
          <a:lstStyle/>
          <a:p>
            <a:pPr algn="ctr" defTabSz="1096963">
              <a:defRPr/>
            </a:pPr>
            <a:r>
              <a:rPr lang="en-US" sz="1700" dirty="0">
                <a:solidFill>
                  <a:schemeClr val="tx1"/>
                </a:solidFill>
                <a:effectLst>
                  <a:outerShdw blurRad="63500" algn="ctr" rotWithShape="0">
                    <a:prstClr val="black">
                      <a:alpha val="40000"/>
                    </a:prstClr>
                  </a:outerShdw>
                </a:effectLst>
              </a:rPr>
              <a:t>Custom</a:t>
            </a:r>
          </a:p>
          <a:p>
            <a:pPr algn="ctr" defTabSz="1096963">
              <a:defRPr/>
            </a:pPr>
            <a:r>
              <a:rPr lang="en-US" sz="1700" dirty="0">
                <a:solidFill>
                  <a:schemeClr val="tx1"/>
                </a:solidFill>
                <a:effectLst>
                  <a:outerShdw blurRad="63500" algn="ctr" rotWithShape="0">
                    <a:prstClr val="black">
                      <a:alpha val="40000"/>
                    </a:prstClr>
                  </a:outerShdw>
                </a:effectLst>
              </a:rPr>
              <a:t>Apps</a:t>
            </a:r>
          </a:p>
        </p:txBody>
      </p:sp>
      <p:sp>
        <p:nvSpPr>
          <p:cNvPr id="52" name="Rounded Rectangle 51"/>
          <p:cNvSpPr/>
          <p:nvPr/>
        </p:nvSpPr>
        <p:spPr bwMode="gray">
          <a:xfrm>
            <a:off x="5638551" y="1328962"/>
            <a:ext cx="1360266" cy="590324"/>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ormAutofit fontScale="92500" lnSpcReduction="20000"/>
          </a:bodyPr>
          <a:lstStyle/>
          <a:p>
            <a:pPr algn="ctr" defTabSz="1096963">
              <a:defRPr/>
            </a:pPr>
            <a:r>
              <a:rPr lang="en-US" sz="1700" dirty="0">
                <a:solidFill>
                  <a:schemeClr val="tx1"/>
                </a:solidFill>
                <a:effectLst>
                  <a:outerShdw blurRad="63500" algn="ctr" rotWithShape="0">
                    <a:prstClr val="black">
                      <a:alpha val="40000"/>
                    </a:prstClr>
                  </a:outerShdw>
                </a:effectLst>
              </a:rPr>
              <a:t>User</a:t>
            </a:r>
          </a:p>
          <a:p>
            <a:pPr algn="ctr" defTabSz="1096963">
              <a:defRPr/>
            </a:pPr>
            <a:r>
              <a:rPr lang="en-US" sz="1700" dirty="0">
                <a:solidFill>
                  <a:schemeClr val="tx1"/>
                </a:solidFill>
                <a:effectLst>
                  <a:outerShdw blurRad="63500" algn="ctr" rotWithShape="0">
                    <a:prstClr val="black">
                      <a:alpha val="40000"/>
                    </a:prstClr>
                  </a:outerShdw>
                </a:effectLst>
              </a:rPr>
              <a:t>Profiles</a:t>
            </a:r>
          </a:p>
        </p:txBody>
      </p:sp>
      <p:sp>
        <p:nvSpPr>
          <p:cNvPr id="53" name="Flowchart: Magnetic Disk 52"/>
          <p:cNvSpPr/>
          <p:nvPr/>
        </p:nvSpPr>
        <p:spPr bwMode="gray">
          <a:xfrm>
            <a:off x="6769100" y="1843086"/>
            <a:ext cx="546100" cy="431800"/>
          </a:xfrm>
          <a:prstGeom prst="flowChartMagneticDisk">
            <a:avLst/>
          </a:prstGeom>
          <a:gradFill flip="none" rotWithShape="1">
            <a:gsLst>
              <a:gs pos="0">
                <a:schemeClr val="accent1">
                  <a:tint val="66000"/>
                  <a:satMod val="160000"/>
                  <a:alpha val="70000"/>
                </a:schemeClr>
              </a:gs>
              <a:gs pos="100000">
                <a:schemeClr val="accent1">
                  <a:alpha val="70000"/>
                </a:schemeClr>
              </a:gs>
            </a:gsLst>
            <a:lin ang="5400000" scaled="1"/>
            <a:tileRect/>
          </a:gradFill>
          <a:ln>
            <a:solidFill>
              <a:schemeClr val="tx1"/>
            </a:solidFill>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800" dirty="0">
                <a:solidFill>
                  <a:schemeClr val="tx1"/>
                </a:solidFill>
                <a:effectLst>
                  <a:outerShdw blurRad="63500" algn="ctr" rotWithShape="0">
                    <a:prstClr val="black">
                      <a:alpha val="40000"/>
                    </a:prstClr>
                  </a:outerShdw>
                </a:effectLst>
              </a:rPr>
              <a:t>Profile</a:t>
            </a:r>
          </a:p>
          <a:p>
            <a:pPr algn="ctr" defTabSz="1096963">
              <a:defRPr/>
            </a:pPr>
            <a:r>
              <a:rPr lang="en-US" sz="800" dirty="0">
                <a:solidFill>
                  <a:schemeClr val="tx1"/>
                </a:solidFill>
                <a:effectLst>
                  <a:outerShdw blurRad="63500" algn="ctr" rotWithShape="0">
                    <a:prstClr val="black">
                      <a:alpha val="40000"/>
                    </a:prstClr>
                  </a:outerShdw>
                </a:effectLst>
              </a:rPr>
              <a:t>Store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ssolve">
                                      <p:cBhvr>
                                        <p:cTn id="13" dur="500"/>
                                        <p:tgtEl>
                                          <p:spTgt spid="48"/>
                                        </p:tgtEl>
                                      </p:cBhvr>
                                    </p:animEffect>
                                  </p:childTnLst>
                                </p:cTn>
                              </p:par>
                              <p:par>
                                <p:cTn id="14" presetID="9"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dissolve">
                                      <p:cBhvr>
                                        <p:cTn id="16" dur="500"/>
                                        <p:tgtEl>
                                          <p:spTgt spid="47"/>
                                        </p:tgtEl>
                                      </p:cBhvr>
                                    </p:animEffect>
                                  </p:childTnLst>
                                </p:cTn>
                              </p:par>
                              <p:par>
                                <p:cTn id="17" presetID="9"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dissolve">
                                      <p:cBhvr>
                                        <p:cTn id="19" dur="500"/>
                                        <p:tgtEl>
                                          <p:spTgt spid="49"/>
                                        </p:tgtEl>
                                      </p:cBhvr>
                                    </p:animEffect>
                                  </p:childTnLst>
                                </p:cTn>
                              </p:par>
                              <p:par>
                                <p:cTn id="20" presetID="9"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par>
                                <p:cTn id="23" presetID="9"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038" y="142875"/>
            <a:ext cx="8558212" cy="701675"/>
          </a:xfrm>
        </p:spPr>
        <p:txBody>
          <a:bodyPr>
            <a:normAutofit fontScale="90000"/>
          </a:bodyPr>
          <a:lstStyle/>
          <a:p>
            <a:pPr eaLnBrk="1" hangingPunct="1"/>
            <a:r>
              <a:rPr lang="en-US" sz="4400" smtClean="0"/>
              <a:t>BizTalk Adapter Pack</a:t>
            </a:r>
          </a:p>
        </p:txBody>
      </p:sp>
      <p:sp>
        <p:nvSpPr>
          <p:cNvPr id="23555" name="Text Box 3"/>
          <p:cNvSpPr txBox="1">
            <a:spLocks noChangeArrowheads="1"/>
          </p:cNvSpPr>
          <p:nvPr/>
        </p:nvSpPr>
        <p:spPr bwMode="auto">
          <a:xfrm>
            <a:off x="457200" y="906463"/>
            <a:ext cx="3810000" cy="457200"/>
          </a:xfrm>
          <a:prstGeom prst="rect">
            <a:avLst/>
          </a:prstGeom>
          <a:noFill/>
          <a:ln w="9525">
            <a:noFill/>
            <a:miter lim="800000"/>
            <a:headEnd/>
            <a:tailEnd/>
          </a:ln>
        </p:spPr>
        <p:txBody>
          <a:bodyPr>
            <a:spAutoFit/>
          </a:bodyPr>
          <a:lstStyle/>
          <a:p>
            <a:pPr>
              <a:lnSpc>
                <a:spcPct val="100000"/>
              </a:lnSpc>
              <a:spcBef>
                <a:spcPct val="0"/>
              </a:spcBef>
            </a:pPr>
            <a:r>
              <a:rPr lang="en-US" sz="2400" b="1" u="sng" dirty="0">
                <a:cs typeface="Arial" charset="0"/>
              </a:rPr>
              <a:t>Office/SQL BI</a:t>
            </a:r>
          </a:p>
        </p:txBody>
      </p:sp>
      <p:grpSp>
        <p:nvGrpSpPr>
          <p:cNvPr id="2" name="Group 4"/>
          <p:cNvGrpSpPr>
            <a:grpSpLocks/>
          </p:cNvGrpSpPr>
          <p:nvPr/>
        </p:nvGrpSpPr>
        <p:grpSpPr bwMode="auto">
          <a:xfrm>
            <a:off x="368300" y="1738313"/>
            <a:ext cx="3570288" cy="1751012"/>
            <a:chOff x="232" y="1095"/>
            <a:chExt cx="2249" cy="1103"/>
          </a:xfrm>
        </p:grpSpPr>
        <p:sp>
          <p:nvSpPr>
            <p:cNvPr id="23842" name="AutoShape 5"/>
            <p:cNvSpPr>
              <a:spLocks noChangeArrowheads="1"/>
            </p:cNvSpPr>
            <p:nvPr/>
          </p:nvSpPr>
          <p:spPr bwMode="auto">
            <a:xfrm>
              <a:off x="1267" y="1095"/>
              <a:ext cx="436" cy="476"/>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SQL/DTS</a:t>
              </a:r>
            </a:p>
          </p:txBody>
        </p:sp>
        <p:sp>
          <p:nvSpPr>
            <p:cNvPr id="23843" name="AutoShape 6"/>
            <p:cNvSpPr>
              <a:spLocks noChangeArrowheads="1"/>
            </p:cNvSpPr>
            <p:nvPr/>
          </p:nvSpPr>
          <p:spPr bwMode="auto">
            <a:xfrm>
              <a:off x="735" y="1468"/>
              <a:ext cx="507" cy="34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 Adapter</a:t>
              </a:r>
            </a:p>
          </p:txBody>
        </p:sp>
        <p:sp>
          <p:nvSpPr>
            <p:cNvPr id="23844" name="AutoShape 7"/>
            <p:cNvSpPr>
              <a:spLocks noChangeArrowheads="1"/>
            </p:cNvSpPr>
            <p:nvPr/>
          </p:nvSpPr>
          <p:spPr bwMode="auto">
            <a:xfrm>
              <a:off x="732" y="1831"/>
              <a:ext cx="506" cy="36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a:t>
              </a:r>
            </a:p>
          </p:txBody>
        </p:sp>
        <p:pic>
          <p:nvPicPr>
            <p:cNvPr id="23845" name="Picture 8" descr="Partitions01"/>
            <p:cNvPicPr>
              <a:picLocks noChangeAspect="1" noChangeArrowheads="1"/>
            </p:cNvPicPr>
            <p:nvPr/>
          </p:nvPicPr>
          <p:blipFill>
            <a:blip r:embed="rId3" cstate="email"/>
            <a:srcRect/>
            <a:stretch>
              <a:fillRect/>
            </a:stretch>
          </p:blipFill>
          <p:spPr bwMode="auto">
            <a:xfrm>
              <a:off x="1388" y="1238"/>
              <a:ext cx="193" cy="277"/>
            </a:xfrm>
            <a:prstGeom prst="rect">
              <a:avLst/>
            </a:prstGeom>
            <a:noFill/>
            <a:ln w="9525">
              <a:noFill/>
              <a:miter lim="800000"/>
              <a:headEnd/>
              <a:tailEnd/>
            </a:ln>
          </p:spPr>
        </p:pic>
        <p:pic>
          <p:nvPicPr>
            <p:cNvPr id="23846" name="Picture 9" descr="ServerProcess01"/>
            <p:cNvPicPr>
              <a:picLocks noChangeAspect="1" noChangeArrowheads="1"/>
            </p:cNvPicPr>
            <p:nvPr/>
          </p:nvPicPr>
          <p:blipFill>
            <a:blip r:embed="rId4" cstate="email"/>
            <a:srcRect/>
            <a:stretch>
              <a:fillRect/>
            </a:stretch>
          </p:blipFill>
          <p:spPr bwMode="auto">
            <a:xfrm>
              <a:off x="865" y="1595"/>
              <a:ext cx="246" cy="189"/>
            </a:xfrm>
            <a:prstGeom prst="rect">
              <a:avLst/>
            </a:prstGeom>
            <a:noFill/>
            <a:ln w="9525" algn="ctr">
              <a:noFill/>
              <a:miter lim="800000"/>
              <a:headEnd/>
              <a:tailEnd/>
            </a:ln>
          </p:spPr>
        </p:pic>
        <p:sp>
          <p:nvSpPr>
            <p:cNvPr id="23847" name="Freeform 10"/>
            <p:cNvSpPr>
              <a:spLocks noChangeAspect="1"/>
            </p:cNvSpPr>
            <p:nvPr/>
          </p:nvSpPr>
          <p:spPr bwMode="auto">
            <a:xfrm rot="19612399" flipV="1">
              <a:off x="935" y="1274"/>
              <a:ext cx="306" cy="127"/>
            </a:xfrm>
            <a:custGeom>
              <a:avLst/>
              <a:gdLst>
                <a:gd name="T0" fmla="*/ 0 w 640"/>
                <a:gd name="T1" fmla="*/ 7 h 214"/>
                <a:gd name="T2" fmla="*/ 4 w 640"/>
                <a:gd name="T3" fmla="*/ 11 h 214"/>
                <a:gd name="T4" fmla="*/ 6 w 640"/>
                <a:gd name="T5" fmla="*/ 14 h 214"/>
                <a:gd name="T6" fmla="*/ 8 w 640"/>
                <a:gd name="T7" fmla="*/ 15 h 214"/>
                <a:gd name="T8" fmla="*/ 9 w 640"/>
                <a:gd name="T9" fmla="*/ 15 h 214"/>
                <a:gd name="T10" fmla="*/ 10 w 640"/>
                <a:gd name="T11" fmla="*/ 16 h 214"/>
                <a:gd name="T12" fmla="*/ 11 w 640"/>
                <a:gd name="T13" fmla="*/ 17 h 214"/>
                <a:gd name="T14" fmla="*/ 12 w 640"/>
                <a:gd name="T15" fmla="*/ 17 h 214"/>
                <a:gd name="T16" fmla="*/ 13 w 640"/>
                <a:gd name="T17" fmla="*/ 16 h 214"/>
                <a:gd name="T18" fmla="*/ 15 w 640"/>
                <a:gd name="T19" fmla="*/ 15 h 214"/>
                <a:gd name="T20" fmla="*/ 16 w 640"/>
                <a:gd name="T21" fmla="*/ 15 h 214"/>
                <a:gd name="T22" fmla="*/ 18 w 640"/>
                <a:gd name="T23" fmla="*/ 14 h 214"/>
                <a:gd name="T24" fmla="*/ 20 w 640"/>
                <a:gd name="T25" fmla="*/ 12 h 214"/>
                <a:gd name="T26" fmla="*/ 22 w 640"/>
                <a:gd name="T27" fmla="*/ 9 h 214"/>
                <a:gd name="T28" fmla="*/ 24 w 640"/>
                <a:gd name="T29" fmla="*/ 7 h 214"/>
                <a:gd name="T30" fmla="*/ 22 w 640"/>
                <a:gd name="T31" fmla="*/ 0 h 214"/>
                <a:gd name="T32" fmla="*/ 33 w 640"/>
                <a:gd name="T33" fmla="*/ 1 h 214"/>
                <a:gd name="T34" fmla="*/ 28 w 640"/>
                <a:gd name="T35" fmla="*/ 27 h 214"/>
                <a:gd name="T36" fmla="*/ 26 w 640"/>
                <a:gd name="T37" fmla="*/ 19 h 214"/>
                <a:gd name="T38" fmla="*/ 24 w 640"/>
                <a:gd name="T39" fmla="*/ 21 h 214"/>
                <a:gd name="T40" fmla="*/ 22 w 640"/>
                <a:gd name="T41" fmla="*/ 23 h 214"/>
                <a:gd name="T42" fmla="*/ 20 w 640"/>
                <a:gd name="T43" fmla="*/ 24 h 214"/>
                <a:gd name="T44" fmla="*/ 18 w 640"/>
                <a:gd name="T45" fmla="*/ 26 h 214"/>
                <a:gd name="T46" fmla="*/ 16 w 640"/>
                <a:gd name="T47" fmla="*/ 26 h 214"/>
                <a:gd name="T48" fmla="*/ 14 w 640"/>
                <a:gd name="T49" fmla="*/ 26 h 214"/>
                <a:gd name="T50" fmla="*/ 13 w 640"/>
                <a:gd name="T51" fmla="*/ 26 h 214"/>
                <a:gd name="T52" fmla="*/ 11 w 640"/>
                <a:gd name="T53" fmla="*/ 25 h 214"/>
                <a:gd name="T54" fmla="*/ 10 w 640"/>
                <a:gd name="T55" fmla="*/ 24 h 214"/>
                <a:gd name="T56" fmla="*/ 9 w 640"/>
                <a:gd name="T57" fmla="*/ 22 h 214"/>
                <a:gd name="T58" fmla="*/ 7 w 640"/>
                <a:gd name="T59" fmla="*/ 21 h 214"/>
                <a:gd name="T60" fmla="*/ 6 w 640"/>
                <a:gd name="T61" fmla="*/ 18 h 214"/>
                <a:gd name="T62" fmla="*/ 4 w 640"/>
                <a:gd name="T63" fmla="*/ 16 h 214"/>
                <a:gd name="T64" fmla="*/ 3 w 640"/>
                <a:gd name="T65" fmla="*/ 14 h 214"/>
                <a:gd name="T66" fmla="*/ 1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pic>
          <p:nvPicPr>
            <p:cNvPr id="23848" name="Picture 11" descr="Database01"/>
            <p:cNvPicPr>
              <a:picLocks noChangeAspect="1" noChangeArrowheads="1"/>
            </p:cNvPicPr>
            <p:nvPr/>
          </p:nvPicPr>
          <p:blipFill>
            <a:blip r:embed="rId5" cstate="email"/>
            <a:srcRect/>
            <a:stretch>
              <a:fillRect/>
            </a:stretch>
          </p:blipFill>
          <p:spPr bwMode="auto">
            <a:xfrm>
              <a:off x="780" y="1956"/>
              <a:ext cx="241" cy="211"/>
            </a:xfrm>
            <a:prstGeom prst="rect">
              <a:avLst/>
            </a:prstGeom>
            <a:noFill/>
            <a:ln w="9525">
              <a:noFill/>
              <a:miter lim="800000"/>
              <a:headEnd/>
              <a:tailEnd/>
            </a:ln>
          </p:spPr>
        </p:pic>
        <p:sp>
          <p:nvSpPr>
            <p:cNvPr id="23849" name="Freeform 12"/>
            <p:cNvSpPr>
              <a:spLocks noChangeAspect="1"/>
            </p:cNvSpPr>
            <p:nvPr/>
          </p:nvSpPr>
          <p:spPr bwMode="auto">
            <a:xfrm rot="5783139" flipH="1" flipV="1">
              <a:off x="1163" y="1786"/>
              <a:ext cx="314" cy="130"/>
            </a:xfrm>
            <a:custGeom>
              <a:avLst/>
              <a:gdLst>
                <a:gd name="T0" fmla="*/ 0 w 640"/>
                <a:gd name="T1" fmla="*/ 8 h 214"/>
                <a:gd name="T2" fmla="*/ 4 w 640"/>
                <a:gd name="T3" fmla="*/ 12 h 214"/>
                <a:gd name="T4" fmla="*/ 7 w 640"/>
                <a:gd name="T5" fmla="*/ 15 h 214"/>
                <a:gd name="T6" fmla="*/ 9 w 640"/>
                <a:gd name="T7" fmla="*/ 16 h 214"/>
                <a:gd name="T8" fmla="*/ 10 w 640"/>
                <a:gd name="T9" fmla="*/ 17 h 214"/>
                <a:gd name="T10" fmla="*/ 11 w 640"/>
                <a:gd name="T11" fmla="*/ 18 h 214"/>
                <a:gd name="T12" fmla="*/ 13 w 640"/>
                <a:gd name="T13" fmla="*/ 18 h 214"/>
                <a:gd name="T14" fmla="*/ 14 w 640"/>
                <a:gd name="T15" fmla="*/ 18 h 214"/>
                <a:gd name="T16" fmla="*/ 15 w 640"/>
                <a:gd name="T17" fmla="*/ 18 h 214"/>
                <a:gd name="T18" fmla="*/ 16 w 640"/>
                <a:gd name="T19" fmla="*/ 17 h 214"/>
                <a:gd name="T20" fmla="*/ 18 w 640"/>
                <a:gd name="T21" fmla="*/ 16 h 214"/>
                <a:gd name="T22" fmla="*/ 20 w 640"/>
                <a:gd name="T23" fmla="*/ 15 h 214"/>
                <a:gd name="T24" fmla="*/ 22 w 640"/>
                <a:gd name="T25" fmla="*/ 13 h 214"/>
                <a:gd name="T26" fmla="*/ 24 w 640"/>
                <a:gd name="T27" fmla="*/ 11 h 214"/>
                <a:gd name="T28" fmla="*/ 26 w 640"/>
                <a:gd name="T29" fmla="*/ 8 h 214"/>
                <a:gd name="T30" fmla="*/ 24 w 640"/>
                <a:gd name="T31" fmla="*/ 0 h 214"/>
                <a:gd name="T32" fmla="*/ 37 w 640"/>
                <a:gd name="T33" fmla="*/ 1 h 214"/>
                <a:gd name="T34" fmla="*/ 31 w 640"/>
                <a:gd name="T35" fmla="*/ 29 h 214"/>
                <a:gd name="T36" fmla="*/ 29 w 640"/>
                <a:gd name="T37" fmla="*/ 21 h 214"/>
                <a:gd name="T38" fmla="*/ 27 w 640"/>
                <a:gd name="T39" fmla="*/ 23 h 214"/>
                <a:gd name="T40" fmla="*/ 25 w 640"/>
                <a:gd name="T41" fmla="*/ 26 h 214"/>
                <a:gd name="T42" fmla="*/ 22 w 640"/>
                <a:gd name="T43" fmla="*/ 27 h 214"/>
                <a:gd name="T44" fmla="*/ 20 w 640"/>
                <a:gd name="T45" fmla="*/ 28 h 214"/>
                <a:gd name="T46" fmla="*/ 18 w 640"/>
                <a:gd name="T47" fmla="*/ 29 h 214"/>
                <a:gd name="T48" fmla="*/ 16 w 640"/>
                <a:gd name="T49" fmla="*/ 29 h 214"/>
                <a:gd name="T50" fmla="*/ 14 w 640"/>
                <a:gd name="T51" fmla="*/ 28 h 214"/>
                <a:gd name="T52" fmla="*/ 13 w 640"/>
                <a:gd name="T53" fmla="*/ 27 h 214"/>
                <a:gd name="T54" fmla="*/ 11 w 640"/>
                <a:gd name="T55" fmla="*/ 26 h 214"/>
                <a:gd name="T56" fmla="*/ 9 w 640"/>
                <a:gd name="T57" fmla="*/ 24 h 214"/>
                <a:gd name="T58" fmla="*/ 8 w 640"/>
                <a:gd name="T59" fmla="*/ 22 h 214"/>
                <a:gd name="T60" fmla="*/ 6 w 640"/>
                <a:gd name="T61" fmla="*/ 20 h 214"/>
                <a:gd name="T62" fmla="*/ 5 w 640"/>
                <a:gd name="T63" fmla="*/ 18 h 214"/>
                <a:gd name="T64" fmla="*/ 3 w 640"/>
                <a:gd name="T65" fmla="*/ 15 h 214"/>
                <a:gd name="T66" fmla="*/ 1 w 640"/>
                <a:gd name="T67" fmla="*/ 11 h 214"/>
                <a:gd name="T68" fmla="*/ 0 w 640"/>
                <a:gd name="T69" fmla="*/ 8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850" name="AutoShape 13"/>
            <p:cNvSpPr>
              <a:spLocks/>
            </p:cNvSpPr>
            <p:nvPr/>
          </p:nvSpPr>
          <p:spPr bwMode="auto">
            <a:xfrm>
              <a:off x="1492" y="2009"/>
              <a:ext cx="989" cy="184"/>
            </a:xfrm>
            <a:prstGeom prst="accentCallout1">
              <a:avLst>
                <a:gd name="adj1" fmla="val 40907"/>
                <a:gd name="adj2" fmla="val -9579"/>
                <a:gd name="adj3" fmla="val -63634"/>
                <a:gd name="adj4" fmla="val -26148"/>
              </a:avLst>
            </a:prstGeom>
            <a:noFill/>
            <a:ln w="9525">
              <a:solidFill>
                <a:srgbClr val="333333"/>
              </a:solidFill>
              <a:miter lim="800000"/>
              <a:headEnd/>
              <a:tailEnd/>
            </a:ln>
          </p:spPr>
          <p:txBody>
            <a:bodyPr lIns="0" tIns="0" rIns="0" bIns="0" anchor="ctr"/>
            <a:lstStyle/>
            <a:p>
              <a:pPr algn="l">
                <a:lnSpc>
                  <a:spcPct val="100000"/>
                </a:lnSpc>
                <a:spcBef>
                  <a:spcPct val="0"/>
                </a:spcBef>
              </a:pPr>
              <a:r>
                <a:rPr lang="en-US" sz="1200" b="1" dirty="0">
                  <a:latin typeface="Arial" charset="0"/>
                </a:rPr>
                <a:t>ERP Protocols</a:t>
              </a:r>
            </a:p>
            <a:p>
              <a:pPr algn="l">
                <a:lnSpc>
                  <a:spcPct val="100000"/>
                </a:lnSpc>
                <a:spcBef>
                  <a:spcPct val="0"/>
                </a:spcBef>
              </a:pPr>
              <a:r>
                <a:rPr lang="en-US" sz="1200" b="1" dirty="0">
                  <a:latin typeface="Arial" charset="0"/>
                </a:rPr>
                <a:t>(Bulk Extract)</a:t>
              </a:r>
            </a:p>
          </p:txBody>
        </p:sp>
        <p:sp>
          <p:nvSpPr>
            <p:cNvPr id="23851" name="AutoShape 14"/>
            <p:cNvSpPr>
              <a:spLocks/>
            </p:cNvSpPr>
            <p:nvPr/>
          </p:nvSpPr>
          <p:spPr bwMode="auto">
            <a:xfrm>
              <a:off x="232" y="1146"/>
              <a:ext cx="608" cy="136"/>
            </a:xfrm>
            <a:prstGeom prst="accentCallout1">
              <a:avLst>
                <a:gd name="adj1" fmla="val 52940"/>
                <a:gd name="adj2" fmla="val 115000"/>
                <a:gd name="adj3" fmla="val 66912"/>
                <a:gd name="adj4" fmla="val 144065"/>
              </a:avLst>
            </a:prstGeom>
            <a:noFill/>
            <a:ln w="9525">
              <a:solidFill>
                <a:srgbClr val="333333"/>
              </a:solidFill>
              <a:miter lim="800000"/>
              <a:headEnd/>
              <a:tailEnd/>
            </a:ln>
          </p:spPr>
          <p:txBody>
            <a:bodyPr lIns="0" tIns="0" rIns="0" bIns="0" anchor="ctr"/>
            <a:lstStyle/>
            <a:p>
              <a:pPr algn="r">
                <a:lnSpc>
                  <a:spcPct val="100000"/>
                </a:lnSpc>
                <a:spcBef>
                  <a:spcPct val="0"/>
                </a:spcBef>
              </a:pPr>
              <a:r>
                <a:rPr lang="en-US" sz="1200" b="1" dirty="0">
                  <a:latin typeface="Arial" charset="0"/>
                </a:rPr>
                <a:t>ADO.NET</a:t>
              </a:r>
            </a:p>
          </p:txBody>
        </p:sp>
        <p:sp>
          <p:nvSpPr>
            <p:cNvPr id="23852" name="Freeform 15"/>
            <p:cNvSpPr>
              <a:spLocks noChangeAspect="1"/>
            </p:cNvSpPr>
            <p:nvPr/>
          </p:nvSpPr>
          <p:spPr bwMode="auto">
            <a:xfrm rot="2306302" flipV="1">
              <a:off x="1722" y="1282"/>
              <a:ext cx="306" cy="127"/>
            </a:xfrm>
            <a:custGeom>
              <a:avLst/>
              <a:gdLst>
                <a:gd name="T0" fmla="*/ 0 w 640"/>
                <a:gd name="T1" fmla="*/ 7 h 214"/>
                <a:gd name="T2" fmla="*/ 4 w 640"/>
                <a:gd name="T3" fmla="*/ 11 h 214"/>
                <a:gd name="T4" fmla="*/ 6 w 640"/>
                <a:gd name="T5" fmla="*/ 14 h 214"/>
                <a:gd name="T6" fmla="*/ 8 w 640"/>
                <a:gd name="T7" fmla="*/ 15 h 214"/>
                <a:gd name="T8" fmla="*/ 9 w 640"/>
                <a:gd name="T9" fmla="*/ 15 h 214"/>
                <a:gd name="T10" fmla="*/ 10 w 640"/>
                <a:gd name="T11" fmla="*/ 16 h 214"/>
                <a:gd name="T12" fmla="*/ 11 w 640"/>
                <a:gd name="T13" fmla="*/ 17 h 214"/>
                <a:gd name="T14" fmla="*/ 12 w 640"/>
                <a:gd name="T15" fmla="*/ 17 h 214"/>
                <a:gd name="T16" fmla="*/ 13 w 640"/>
                <a:gd name="T17" fmla="*/ 16 h 214"/>
                <a:gd name="T18" fmla="*/ 15 w 640"/>
                <a:gd name="T19" fmla="*/ 15 h 214"/>
                <a:gd name="T20" fmla="*/ 16 w 640"/>
                <a:gd name="T21" fmla="*/ 15 h 214"/>
                <a:gd name="T22" fmla="*/ 18 w 640"/>
                <a:gd name="T23" fmla="*/ 14 h 214"/>
                <a:gd name="T24" fmla="*/ 20 w 640"/>
                <a:gd name="T25" fmla="*/ 12 h 214"/>
                <a:gd name="T26" fmla="*/ 22 w 640"/>
                <a:gd name="T27" fmla="*/ 9 h 214"/>
                <a:gd name="T28" fmla="*/ 24 w 640"/>
                <a:gd name="T29" fmla="*/ 7 h 214"/>
                <a:gd name="T30" fmla="*/ 22 w 640"/>
                <a:gd name="T31" fmla="*/ 0 h 214"/>
                <a:gd name="T32" fmla="*/ 33 w 640"/>
                <a:gd name="T33" fmla="*/ 1 h 214"/>
                <a:gd name="T34" fmla="*/ 28 w 640"/>
                <a:gd name="T35" fmla="*/ 27 h 214"/>
                <a:gd name="T36" fmla="*/ 26 w 640"/>
                <a:gd name="T37" fmla="*/ 19 h 214"/>
                <a:gd name="T38" fmla="*/ 24 w 640"/>
                <a:gd name="T39" fmla="*/ 21 h 214"/>
                <a:gd name="T40" fmla="*/ 22 w 640"/>
                <a:gd name="T41" fmla="*/ 23 h 214"/>
                <a:gd name="T42" fmla="*/ 20 w 640"/>
                <a:gd name="T43" fmla="*/ 24 h 214"/>
                <a:gd name="T44" fmla="*/ 18 w 640"/>
                <a:gd name="T45" fmla="*/ 26 h 214"/>
                <a:gd name="T46" fmla="*/ 16 w 640"/>
                <a:gd name="T47" fmla="*/ 26 h 214"/>
                <a:gd name="T48" fmla="*/ 14 w 640"/>
                <a:gd name="T49" fmla="*/ 26 h 214"/>
                <a:gd name="T50" fmla="*/ 13 w 640"/>
                <a:gd name="T51" fmla="*/ 26 h 214"/>
                <a:gd name="T52" fmla="*/ 11 w 640"/>
                <a:gd name="T53" fmla="*/ 25 h 214"/>
                <a:gd name="T54" fmla="*/ 10 w 640"/>
                <a:gd name="T55" fmla="*/ 24 h 214"/>
                <a:gd name="T56" fmla="*/ 9 w 640"/>
                <a:gd name="T57" fmla="*/ 22 h 214"/>
                <a:gd name="T58" fmla="*/ 7 w 640"/>
                <a:gd name="T59" fmla="*/ 21 h 214"/>
                <a:gd name="T60" fmla="*/ 6 w 640"/>
                <a:gd name="T61" fmla="*/ 18 h 214"/>
                <a:gd name="T62" fmla="*/ 4 w 640"/>
                <a:gd name="T63" fmla="*/ 16 h 214"/>
                <a:gd name="T64" fmla="*/ 3 w 640"/>
                <a:gd name="T65" fmla="*/ 14 h 214"/>
                <a:gd name="T66" fmla="*/ 1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853" name="AutoShape 16"/>
            <p:cNvSpPr>
              <a:spLocks noChangeArrowheads="1"/>
            </p:cNvSpPr>
            <p:nvPr/>
          </p:nvSpPr>
          <p:spPr bwMode="auto">
            <a:xfrm>
              <a:off x="1764" y="1517"/>
              <a:ext cx="436" cy="476"/>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Office</a:t>
              </a:r>
            </a:p>
          </p:txBody>
        </p:sp>
        <p:grpSp>
          <p:nvGrpSpPr>
            <p:cNvPr id="3" name="Group 17"/>
            <p:cNvGrpSpPr>
              <a:grpSpLocks/>
            </p:cNvGrpSpPr>
            <p:nvPr/>
          </p:nvGrpSpPr>
          <p:grpSpPr bwMode="auto">
            <a:xfrm>
              <a:off x="1860" y="1689"/>
              <a:ext cx="245" cy="271"/>
              <a:chOff x="1826" y="2240"/>
              <a:chExt cx="360" cy="403"/>
            </a:xfrm>
          </p:grpSpPr>
          <p:pic>
            <p:nvPicPr>
              <p:cNvPr id="23855" name="Picture 18" descr="Computer_DesktopComputer01"/>
              <p:cNvPicPr>
                <a:picLocks noChangeAspect="1" noChangeArrowheads="1"/>
              </p:cNvPicPr>
              <p:nvPr/>
            </p:nvPicPr>
            <p:blipFill>
              <a:blip r:embed="rId6" cstate="email"/>
              <a:srcRect/>
              <a:stretch>
                <a:fillRect/>
              </a:stretch>
            </p:blipFill>
            <p:spPr bwMode="auto">
              <a:xfrm>
                <a:off x="1826" y="2240"/>
                <a:ext cx="360" cy="403"/>
              </a:xfrm>
              <a:prstGeom prst="rect">
                <a:avLst/>
              </a:prstGeom>
              <a:noFill/>
              <a:ln w="9525">
                <a:noFill/>
                <a:miter lim="800000"/>
                <a:headEnd/>
                <a:tailEnd/>
              </a:ln>
            </p:spPr>
          </p:pic>
          <p:pic>
            <p:nvPicPr>
              <p:cNvPr id="23856" name="Picture 19" descr="WINDOWSFLAGLOGO01"/>
              <p:cNvPicPr>
                <a:picLocks noChangeAspect="1" noChangeArrowheads="1"/>
              </p:cNvPicPr>
              <p:nvPr/>
            </p:nvPicPr>
            <p:blipFill>
              <a:blip r:embed="rId7" cstate="email"/>
              <a:srcRect/>
              <a:stretch>
                <a:fillRect/>
              </a:stretch>
            </p:blipFill>
            <p:spPr bwMode="auto">
              <a:xfrm>
                <a:off x="1936" y="2309"/>
                <a:ext cx="161" cy="143"/>
              </a:xfrm>
              <a:prstGeom prst="rect">
                <a:avLst/>
              </a:prstGeom>
              <a:noFill/>
              <a:ln w="9525">
                <a:noFill/>
                <a:miter lim="800000"/>
                <a:headEnd/>
                <a:tailEnd/>
              </a:ln>
            </p:spPr>
          </p:pic>
        </p:grpSp>
      </p:grpSp>
      <p:sp>
        <p:nvSpPr>
          <p:cNvPr id="23557" name="Text Box 20"/>
          <p:cNvSpPr txBox="1">
            <a:spLocks noChangeArrowheads="1"/>
          </p:cNvSpPr>
          <p:nvPr/>
        </p:nvSpPr>
        <p:spPr bwMode="auto">
          <a:xfrm>
            <a:off x="509588" y="4037013"/>
            <a:ext cx="7616825" cy="457200"/>
          </a:xfrm>
          <a:prstGeom prst="rect">
            <a:avLst/>
          </a:prstGeom>
          <a:noFill/>
          <a:ln w="9525">
            <a:noFill/>
            <a:miter lim="800000"/>
            <a:headEnd/>
            <a:tailEnd/>
          </a:ln>
        </p:spPr>
        <p:txBody>
          <a:bodyPr>
            <a:spAutoFit/>
          </a:bodyPr>
          <a:lstStyle/>
          <a:p>
            <a:pPr>
              <a:lnSpc>
                <a:spcPct val="100000"/>
              </a:lnSpc>
              <a:spcBef>
                <a:spcPct val="0"/>
              </a:spcBef>
            </a:pPr>
            <a:r>
              <a:rPr lang="en-US" sz="2400" b="1" u="sng" dirty="0">
                <a:cs typeface="Arial" charset="0"/>
              </a:rPr>
              <a:t>SharePoint and Business Data Catalog</a:t>
            </a:r>
          </a:p>
        </p:txBody>
      </p:sp>
      <p:grpSp>
        <p:nvGrpSpPr>
          <p:cNvPr id="4" name="Group 21"/>
          <p:cNvGrpSpPr>
            <a:grpSpLocks/>
          </p:cNvGrpSpPr>
          <p:nvPr/>
        </p:nvGrpSpPr>
        <p:grpSpPr bwMode="auto">
          <a:xfrm>
            <a:off x="1522413" y="4832350"/>
            <a:ext cx="2547937" cy="1751013"/>
            <a:chOff x="583" y="3044"/>
            <a:chExt cx="1605" cy="1103"/>
          </a:xfrm>
        </p:grpSpPr>
        <p:sp>
          <p:nvSpPr>
            <p:cNvPr id="23713" name="AutoShape 22"/>
            <p:cNvSpPr>
              <a:spLocks noChangeArrowheads="1"/>
            </p:cNvSpPr>
            <p:nvPr/>
          </p:nvSpPr>
          <p:spPr bwMode="auto">
            <a:xfrm>
              <a:off x="1441" y="3044"/>
              <a:ext cx="436" cy="476"/>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1"/>
            <a:lstStyle/>
            <a:p>
              <a:pPr>
                <a:lnSpc>
                  <a:spcPct val="100000"/>
                </a:lnSpc>
                <a:spcBef>
                  <a:spcPct val="0"/>
                </a:spcBef>
              </a:pPr>
              <a:r>
                <a:rPr lang="en-US" sz="1000" b="1" dirty="0">
                  <a:solidFill>
                    <a:schemeClr val="bg2"/>
                  </a:solidFill>
                  <a:latin typeface="Arial Narrow" pitchFamily="34" charset="0"/>
                </a:rPr>
                <a:t>SharePoint</a:t>
              </a:r>
            </a:p>
          </p:txBody>
        </p:sp>
        <p:sp>
          <p:nvSpPr>
            <p:cNvPr id="23714" name="AutoShape 23"/>
            <p:cNvSpPr>
              <a:spLocks noChangeArrowheads="1"/>
            </p:cNvSpPr>
            <p:nvPr/>
          </p:nvSpPr>
          <p:spPr bwMode="auto">
            <a:xfrm>
              <a:off x="909" y="3417"/>
              <a:ext cx="507" cy="34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 Adapter</a:t>
              </a:r>
            </a:p>
          </p:txBody>
        </p:sp>
        <p:sp>
          <p:nvSpPr>
            <p:cNvPr id="23715" name="AutoShape 24"/>
            <p:cNvSpPr>
              <a:spLocks noChangeArrowheads="1"/>
            </p:cNvSpPr>
            <p:nvPr/>
          </p:nvSpPr>
          <p:spPr bwMode="auto">
            <a:xfrm>
              <a:off x="906" y="3780"/>
              <a:ext cx="506" cy="367"/>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a:t>
              </a:r>
            </a:p>
          </p:txBody>
        </p:sp>
        <p:pic>
          <p:nvPicPr>
            <p:cNvPr id="23716" name="Picture 25" descr="ServerProcess01"/>
            <p:cNvPicPr>
              <a:picLocks noChangeAspect="1" noChangeArrowheads="1"/>
            </p:cNvPicPr>
            <p:nvPr/>
          </p:nvPicPr>
          <p:blipFill>
            <a:blip r:embed="rId8" cstate="email"/>
            <a:srcRect/>
            <a:stretch>
              <a:fillRect/>
            </a:stretch>
          </p:blipFill>
          <p:spPr bwMode="auto">
            <a:xfrm>
              <a:off x="1039" y="3544"/>
              <a:ext cx="246" cy="189"/>
            </a:xfrm>
            <a:prstGeom prst="rect">
              <a:avLst/>
            </a:prstGeom>
            <a:noFill/>
            <a:ln w="9525" algn="ctr">
              <a:noFill/>
              <a:miter lim="800000"/>
              <a:headEnd/>
              <a:tailEnd/>
            </a:ln>
          </p:spPr>
        </p:pic>
        <p:sp>
          <p:nvSpPr>
            <p:cNvPr id="23717" name="Freeform 26"/>
            <p:cNvSpPr>
              <a:spLocks noChangeAspect="1"/>
            </p:cNvSpPr>
            <p:nvPr/>
          </p:nvSpPr>
          <p:spPr bwMode="auto">
            <a:xfrm rot="19612399" flipV="1">
              <a:off x="1109" y="3223"/>
              <a:ext cx="306" cy="127"/>
            </a:xfrm>
            <a:custGeom>
              <a:avLst/>
              <a:gdLst>
                <a:gd name="T0" fmla="*/ 0 w 640"/>
                <a:gd name="T1" fmla="*/ 7 h 214"/>
                <a:gd name="T2" fmla="*/ 4 w 640"/>
                <a:gd name="T3" fmla="*/ 11 h 214"/>
                <a:gd name="T4" fmla="*/ 6 w 640"/>
                <a:gd name="T5" fmla="*/ 14 h 214"/>
                <a:gd name="T6" fmla="*/ 8 w 640"/>
                <a:gd name="T7" fmla="*/ 15 h 214"/>
                <a:gd name="T8" fmla="*/ 9 w 640"/>
                <a:gd name="T9" fmla="*/ 15 h 214"/>
                <a:gd name="T10" fmla="*/ 10 w 640"/>
                <a:gd name="T11" fmla="*/ 16 h 214"/>
                <a:gd name="T12" fmla="*/ 11 w 640"/>
                <a:gd name="T13" fmla="*/ 17 h 214"/>
                <a:gd name="T14" fmla="*/ 12 w 640"/>
                <a:gd name="T15" fmla="*/ 17 h 214"/>
                <a:gd name="T16" fmla="*/ 13 w 640"/>
                <a:gd name="T17" fmla="*/ 16 h 214"/>
                <a:gd name="T18" fmla="*/ 15 w 640"/>
                <a:gd name="T19" fmla="*/ 15 h 214"/>
                <a:gd name="T20" fmla="*/ 16 w 640"/>
                <a:gd name="T21" fmla="*/ 15 h 214"/>
                <a:gd name="T22" fmla="*/ 18 w 640"/>
                <a:gd name="T23" fmla="*/ 14 h 214"/>
                <a:gd name="T24" fmla="*/ 20 w 640"/>
                <a:gd name="T25" fmla="*/ 12 h 214"/>
                <a:gd name="T26" fmla="*/ 22 w 640"/>
                <a:gd name="T27" fmla="*/ 9 h 214"/>
                <a:gd name="T28" fmla="*/ 24 w 640"/>
                <a:gd name="T29" fmla="*/ 7 h 214"/>
                <a:gd name="T30" fmla="*/ 22 w 640"/>
                <a:gd name="T31" fmla="*/ 0 h 214"/>
                <a:gd name="T32" fmla="*/ 33 w 640"/>
                <a:gd name="T33" fmla="*/ 1 h 214"/>
                <a:gd name="T34" fmla="*/ 28 w 640"/>
                <a:gd name="T35" fmla="*/ 27 h 214"/>
                <a:gd name="T36" fmla="*/ 26 w 640"/>
                <a:gd name="T37" fmla="*/ 19 h 214"/>
                <a:gd name="T38" fmla="*/ 24 w 640"/>
                <a:gd name="T39" fmla="*/ 21 h 214"/>
                <a:gd name="T40" fmla="*/ 22 w 640"/>
                <a:gd name="T41" fmla="*/ 23 h 214"/>
                <a:gd name="T42" fmla="*/ 20 w 640"/>
                <a:gd name="T43" fmla="*/ 24 h 214"/>
                <a:gd name="T44" fmla="*/ 18 w 640"/>
                <a:gd name="T45" fmla="*/ 26 h 214"/>
                <a:gd name="T46" fmla="*/ 16 w 640"/>
                <a:gd name="T47" fmla="*/ 26 h 214"/>
                <a:gd name="T48" fmla="*/ 14 w 640"/>
                <a:gd name="T49" fmla="*/ 26 h 214"/>
                <a:gd name="T50" fmla="*/ 13 w 640"/>
                <a:gd name="T51" fmla="*/ 26 h 214"/>
                <a:gd name="T52" fmla="*/ 11 w 640"/>
                <a:gd name="T53" fmla="*/ 25 h 214"/>
                <a:gd name="T54" fmla="*/ 10 w 640"/>
                <a:gd name="T55" fmla="*/ 24 h 214"/>
                <a:gd name="T56" fmla="*/ 9 w 640"/>
                <a:gd name="T57" fmla="*/ 22 h 214"/>
                <a:gd name="T58" fmla="*/ 7 w 640"/>
                <a:gd name="T59" fmla="*/ 21 h 214"/>
                <a:gd name="T60" fmla="*/ 6 w 640"/>
                <a:gd name="T61" fmla="*/ 18 h 214"/>
                <a:gd name="T62" fmla="*/ 4 w 640"/>
                <a:gd name="T63" fmla="*/ 16 h 214"/>
                <a:gd name="T64" fmla="*/ 3 w 640"/>
                <a:gd name="T65" fmla="*/ 14 h 214"/>
                <a:gd name="T66" fmla="*/ 1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pic>
          <p:nvPicPr>
            <p:cNvPr id="23718" name="Picture 27" descr="Database01"/>
            <p:cNvPicPr>
              <a:picLocks noChangeAspect="1" noChangeArrowheads="1"/>
            </p:cNvPicPr>
            <p:nvPr/>
          </p:nvPicPr>
          <p:blipFill>
            <a:blip r:embed="rId5" cstate="email"/>
            <a:srcRect/>
            <a:stretch>
              <a:fillRect/>
            </a:stretch>
          </p:blipFill>
          <p:spPr bwMode="auto">
            <a:xfrm>
              <a:off x="954" y="3905"/>
              <a:ext cx="241" cy="211"/>
            </a:xfrm>
            <a:prstGeom prst="rect">
              <a:avLst/>
            </a:prstGeom>
            <a:noFill/>
            <a:ln w="9525">
              <a:noFill/>
              <a:miter lim="800000"/>
              <a:headEnd/>
              <a:tailEnd/>
            </a:ln>
          </p:spPr>
        </p:pic>
        <p:sp>
          <p:nvSpPr>
            <p:cNvPr id="23719" name="Freeform 28"/>
            <p:cNvSpPr>
              <a:spLocks noChangeAspect="1"/>
            </p:cNvSpPr>
            <p:nvPr/>
          </p:nvSpPr>
          <p:spPr bwMode="auto">
            <a:xfrm rot="5783139" flipH="1" flipV="1">
              <a:off x="1337" y="3735"/>
              <a:ext cx="314" cy="130"/>
            </a:xfrm>
            <a:custGeom>
              <a:avLst/>
              <a:gdLst>
                <a:gd name="T0" fmla="*/ 0 w 640"/>
                <a:gd name="T1" fmla="*/ 8 h 214"/>
                <a:gd name="T2" fmla="*/ 4 w 640"/>
                <a:gd name="T3" fmla="*/ 12 h 214"/>
                <a:gd name="T4" fmla="*/ 7 w 640"/>
                <a:gd name="T5" fmla="*/ 15 h 214"/>
                <a:gd name="T6" fmla="*/ 9 w 640"/>
                <a:gd name="T7" fmla="*/ 16 h 214"/>
                <a:gd name="T8" fmla="*/ 10 w 640"/>
                <a:gd name="T9" fmla="*/ 17 h 214"/>
                <a:gd name="T10" fmla="*/ 11 w 640"/>
                <a:gd name="T11" fmla="*/ 18 h 214"/>
                <a:gd name="T12" fmla="*/ 13 w 640"/>
                <a:gd name="T13" fmla="*/ 18 h 214"/>
                <a:gd name="T14" fmla="*/ 14 w 640"/>
                <a:gd name="T15" fmla="*/ 18 h 214"/>
                <a:gd name="T16" fmla="*/ 15 w 640"/>
                <a:gd name="T17" fmla="*/ 18 h 214"/>
                <a:gd name="T18" fmla="*/ 16 w 640"/>
                <a:gd name="T19" fmla="*/ 17 h 214"/>
                <a:gd name="T20" fmla="*/ 18 w 640"/>
                <a:gd name="T21" fmla="*/ 16 h 214"/>
                <a:gd name="T22" fmla="*/ 20 w 640"/>
                <a:gd name="T23" fmla="*/ 15 h 214"/>
                <a:gd name="T24" fmla="*/ 22 w 640"/>
                <a:gd name="T25" fmla="*/ 13 h 214"/>
                <a:gd name="T26" fmla="*/ 24 w 640"/>
                <a:gd name="T27" fmla="*/ 11 h 214"/>
                <a:gd name="T28" fmla="*/ 26 w 640"/>
                <a:gd name="T29" fmla="*/ 8 h 214"/>
                <a:gd name="T30" fmla="*/ 24 w 640"/>
                <a:gd name="T31" fmla="*/ 0 h 214"/>
                <a:gd name="T32" fmla="*/ 37 w 640"/>
                <a:gd name="T33" fmla="*/ 1 h 214"/>
                <a:gd name="T34" fmla="*/ 31 w 640"/>
                <a:gd name="T35" fmla="*/ 29 h 214"/>
                <a:gd name="T36" fmla="*/ 29 w 640"/>
                <a:gd name="T37" fmla="*/ 21 h 214"/>
                <a:gd name="T38" fmla="*/ 27 w 640"/>
                <a:gd name="T39" fmla="*/ 23 h 214"/>
                <a:gd name="T40" fmla="*/ 25 w 640"/>
                <a:gd name="T41" fmla="*/ 26 h 214"/>
                <a:gd name="T42" fmla="*/ 22 w 640"/>
                <a:gd name="T43" fmla="*/ 27 h 214"/>
                <a:gd name="T44" fmla="*/ 20 w 640"/>
                <a:gd name="T45" fmla="*/ 28 h 214"/>
                <a:gd name="T46" fmla="*/ 18 w 640"/>
                <a:gd name="T47" fmla="*/ 29 h 214"/>
                <a:gd name="T48" fmla="*/ 16 w 640"/>
                <a:gd name="T49" fmla="*/ 29 h 214"/>
                <a:gd name="T50" fmla="*/ 14 w 640"/>
                <a:gd name="T51" fmla="*/ 28 h 214"/>
                <a:gd name="T52" fmla="*/ 13 w 640"/>
                <a:gd name="T53" fmla="*/ 27 h 214"/>
                <a:gd name="T54" fmla="*/ 11 w 640"/>
                <a:gd name="T55" fmla="*/ 26 h 214"/>
                <a:gd name="T56" fmla="*/ 9 w 640"/>
                <a:gd name="T57" fmla="*/ 24 h 214"/>
                <a:gd name="T58" fmla="*/ 8 w 640"/>
                <a:gd name="T59" fmla="*/ 22 h 214"/>
                <a:gd name="T60" fmla="*/ 6 w 640"/>
                <a:gd name="T61" fmla="*/ 20 h 214"/>
                <a:gd name="T62" fmla="*/ 5 w 640"/>
                <a:gd name="T63" fmla="*/ 18 h 214"/>
                <a:gd name="T64" fmla="*/ 3 w 640"/>
                <a:gd name="T65" fmla="*/ 15 h 214"/>
                <a:gd name="T66" fmla="*/ 1 w 640"/>
                <a:gd name="T67" fmla="*/ 11 h 214"/>
                <a:gd name="T68" fmla="*/ 0 w 640"/>
                <a:gd name="T69" fmla="*/ 8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720" name="AutoShape 29"/>
            <p:cNvSpPr>
              <a:spLocks/>
            </p:cNvSpPr>
            <p:nvPr/>
          </p:nvSpPr>
          <p:spPr bwMode="auto">
            <a:xfrm>
              <a:off x="1641" y="3869"/>
              <a:ext cx="547" cy="144"/>
            </a:xfrm>
            <a:prstGeom prst="accentCallout1">
              <a:avLst>
                <a:gd name="adj1" fmla="val 53907"/>
                <a:gd name="adj2" fmla="val -11481"/>
                <a:gd name="adj3" fmla="val -6250"/>
                <a:gd name="adj4" fmla="val -38519"/>
              </a:avLst>
            </a:prstGeom>
            <a:noFill/>
            <a:ln w="9525">
              <a:solidFill>
                <a:srgbClr val="333333"/>
              </a:solidFill>
              <a:miter lim="800000"/>
              <a:headEnd/>
              <a:tailEnd/>
            </a:ln>
          </p:spPr>
          <p:txBody>
            <a:bodyPr lIns="0" tIns="0" rIns="0" bIns="0" anchor="ctr"/>
            <a:lstStyle/>
            <a:p>
              <a:pPr algn="l">
                <a:lnSpc>
                  <a:spcPct val="100000"/>
                </a:lnSpc>
                <a:spcBef>
                  <a:spcPct val="0"/>
                </a:spcBef>
              </a:pPr>
              <a:r>
                <a:rPr lang="en-US" sz="1200" b="1" dirty="0">
                  <a:latin typeface="Arial" charset="0"/>
                </a:rPr>
                <a:t>ERP</a:t>
              </a:r>
            </a:p>
            <a:p>
              <a:pPr algn="l">
                <a:lnSpc>
                  <a:spcPct val="100000"/>
                </a:lnSpc>
                <a:spcBef>
                  <a:spcPct val="0"/>
                </a:spcBef>
              </a:pPr>
              <a:r>
                <a:rPr lang="en-US" sz="1200" b="1" dirty="0">
                  <a:latin typeface="Arial" charset="0"/>
                </a:rPr>
                <a:t>Protocols</a:t>
              </a:r>
            </a:p>
          </p:txBody>
        </p:sp>
        <p:sp>
          <p:nvSpPr>
            <p:cNvPr id="23721" name="AutoShape 30"/>
            <p:cNvSpPr>
              <a:spLocks/>
            </p:cNvSpPr>
            <p:nvPr/>
          </p:nvSpPr>
          <p:spPr bwMode="auto">
            <a:xfrm>
              <a:off x="583" y="3122"/>
              <a:ext cx="431" cy="232"/>
            </a:xfrm>
            <a:prstGeom prst="accentCallout1">
              <a:avLst>
                <a:gd name="adj1" fmla="val 31505"/>
                <a:gd name="adj2" fmla="val 112245"/>
                <a:gd name="adj3" fmla="val 46120"/>
                <a:gd name="adj4" fmla="val 137245"/>
              </a:avLst>
            </a:prstGeom>
            <a:noFill/>
            <a:ln w="9525">
              <a:solidFill>
                <a:srgbClr val="333333"/>
              </a:solidFill>
              <a:miter lim="800000"/>
              <a:headEnd/>
              <a:tailEnd/>
            </a:ln>
          </p:spPr>
          <p:txBody>
            <a:bodyPr lIns="0" tIns="0" rIns="0" bIns="0" anchor="ctr"/>
            <a:lstStyle/>
            <a:p>
              <a:pPr algn="r">
                <a:lnSpc>
                  <a:spcPct val="100000"/>
                </a:lnSpc>
                <a:spcBef>
                  <a:spcPct val="0"/>
                </a:spcBef>
              </a:pPr>
              <a:r>
                <a:rPr lang="en-US" sz="1200" b="1" dirty="0">
                  <a:latin typeface="Arial" charset="0"/>
                </a:rPr>
                <a:t>Web Services</a:t>
              </a:r>
            </a:p>
          </p:txBody>
        </p:sp>
        <p:grpSp>
          <p:nvGrpSpPr>
            <p:cNvPr id="5" name="Group 31"/>
            <p:cNvGrpSpPr>
              <a:grpSpLocks/>
            </p:cNvGrpSpPr>
            <p:nvPr/>
          </p:nvGrpSpPr>
          <p:grpSpPr bwMode="auto">
            <a:xfrm>
              <a:off x="1489" y="3223"/>
              <a:ext cx="339" cy="230"/>
              <a:chOff x="1176" y="3306"/>
              <a:chExt cx="750" cy="446"/>
            </a:xfrm>
          </p:grpSpPr>
          <p:grpSp>
            <p:nvGrpSpPr>
              <p:cNvPr id="6" name="Group 32"/>
              <p:cNvGrpSpPr>
                <a:grpSpLocks/>
              </p:cNvGrpSpPr>
              <p:nvPr/>
            </p:nvGrpSpPr>
            <p:grpSpPr bwMode="auto">
              <a:xfrm>
                <a:off x="1176" y="3306"/>
                <a:ext cx="750" cy="446"/>
                <a:chOff x="1176" y="3306"/>
                <a:chExt cx="750" cy="446"/>
              </a:xfrm>
            </p:grpSpPr>
            <p:sp>
              <p:nvSpPr>
                <p:cNvPr id="23732" name="Rectangle 33"/>
                <p:cNvSpPr>
                  <a:spLocks noChangeArrowheads="1"/>
                </p:cNvSpPr>
                <p:nvPr/>
              </p:nvSpPr>
              <p:spPr bwMode="auto">
                <a:xfrm>
                  <a:off x="1176" y="3306"/>
                  <a:ext cx="750" cy="446"/>
                </a:xfrm>
                <a:prstGeom prst="rect">
                  <a:avLst/>
                </a:prstGeom>
                <a:solidFill>
                  <a:schemeClr val="folHlink"/>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33" name="Rectangle 34"/>
                <p:cNvSpPr>
                  <a:spLocks noChangeArrowheads="1"/>
                </p:cNvSpPr>
                <p:nvPr/>
              </p:nvSpPr>
              <p:spPr bwMode="auto">
                <a:xfrm>
                  <a:off x="1182" y="3312"/>
                  <a:ext cx="736" cy="45"/>
                </a:xfrm>
                <a:prstGeom prst="rect">
                  <a:avLst/>
                </a:prstGeom>
                <a:gradFill rotWithShape="1">
                  <a:gsLst>
                    <a:gs pos="0">
                      <a:schemeClr val="hlink"/>
                    </a:gs>
                    <a:gs pos="100000">
                      <a:srgbClr val="0000FF"/>
                    </a:gs>
                  </a:gsLst>
                  <a:lin ang="18900000" scaled="1"/>
                </a:gradFill>
                <a:ln w="9525" algn="ctr">
                  <a:noFill/>
                  <a:miter lim="800000"/>
                  <a:headEnd/>
                  <a:tailEnd/>
                </a:ln>
              </p:spPr>
              <p:txBody>
                <a:bodyPr wrap="none" anchor="ctr"/>
                <a:lstStyle/>
                <a:p>
                  <a:endParaRPr lang="es-ES_tradnl">
                    <a:solidFill>
                      <a:schemeClr val="bg2"/>
                    </a:solidFill>
                  </a:endParaRPr>
                </a:p>
              </p:txBody>
            </p:sp>
            <p:sp>
              <p:nvSpPr>
                <p:cNvPr id="23734" name="Rectangle 35"/>
                <p:cNvSpPr>
                  <a:spLocks noChangeArrowheads="1"/>
                </p:cNvSpPr>
                <p:nvPr/>
              </p:nvSpPr>
              <p:spPr bwMode="auto">
                <a:xfrm>
                  <a:off x="1187" y="3365"/>
                  <a:ext cx="730" cy="381"/>
                </a:xfrm>
                <a:prstGeom prst="rect">
                  <a:avLst/>
                </a:prstGeom>
                <a:solidFill>
                  <a:schemeClr val="bg1"/>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35" name="Rectangle 36"/>
                <p:cNvSpPr>
                  <a:spLocks noChangeArrowheads="1"/>
                </p:cNvSpPr>
                <p:nvPr/>
              </p:nvSpPr>
              <p:spPr bwMode="auto">
                <a:xfrm>
                  <a:off x="1876" y="3320"/>
                  <a:ext cx="33" cy="30"/>
                </a:xfrm>
                <a:prstGeom prst="rect">
                  <a:avLst/>
                </a:prstGeom>
                <a:solidFill>
                  <a:schemeClr val="folHlink"/>
                </a:solidFill>
                <a:ln w="6350" algn="ctr">
                  <a:solidFill>
                    <a:srgbClr val="4D4D4D"/>
                  </a:solidFill>
                  <a:miter lim="800000"/>
                  <a:headEnd/>
                  <a:tailEnd/>
                </a:ln>
              </p:spPr>
              <p:txBody>
                <a:bodyPr wrap="none" anchor="ctr"/>
                <a:lstStyle/>
                <a:p>
                  <a:endParaRPr lang="es-ES_tradnl">
                    <a:solidFill>
                      <a:schemeClr val="bg2"/>
                    </a:solidFill>
                  </a:endParaRPr>
                </a:p>
              </p:txBody>
            </p:sp>
            <p:sp>
              <p:nvSpPr>
                <p:cNvPr id="23736" name="Rectangle 37"/>
                <p:cNvSpPr>
                  <a:spLocks noChangeArrowheads="1"/>
                </p:cNvSpPr>
                <p:nvPr/>
              </p:nvSpPr>
              <p:spPr bwMode="auto">
                <a:xfrm>
                  <a:off x="1830" y="3320"/>
                  <a:ext cx="33" cy="30"/>
                </a:xfrm>
                <a:prstGeom prst="rect">
                  <a:avLst/>
                </a:prstGeom>
                <a:solidFill>
                  <a:schemeClr val="folHlink"/>
                </a:solidFill>
                <a:ln w="6350" algn="ctr">
                  <a:solidFill>
                    <a:srgbClr val="4D4D4D"/>
                  </a:solidFill>
                  <a:miter lim="800000"/>
                  <a:headEnd/>
                  <a:tailEnd/>
                </a:ln>
              </p:spPr>
              <p:txBody>
                <a:bodyPr wrap="none" anchor="ctr"/>
                <a:lstStyle/>
                <a:p>
                  <a:endParaRPr lang="es-ES_tradnl">
                    <a:solidFill>
                      <a:schemeClr val="bg2"/>
                    </a:solidFill>
                  </a:endParaRPr>
                </a:p>
              </p:txBody>
            </p:sp>
            <p:sp>
              <p:nvSpPr>
                <p:cNvPr id="23737" name="Rectangle 38"/>
                <p:cNvSpPr>
                  <a:spLocks noChangeArrowheads="1"/>
                </p:cNvSpPr>
                <p:nvPr/>
              </p:nvSpPr>
              <p:spPr bwMode="auto">
                <a:xfrm>
                  <a:off x="1784" y="3320"/>
                  <a:ext cx="33" cy="30"/>
                </a:xfrm>
                <a:prstGeom prst="rect">
                  <a:avLst/>
                </a:prstGeom>
                <a:solidFill>
                  <a:schemeClr val="folHlink"/>
                </a:solidFill>
                <a:ln w="6350" algn="ctr">
                  <a:solidFill>
                    <a:srgbClr val="4D4D4D"/>
                  </a:solidFill>
                  <a:miter lim="800000"/>
                  <a:headEnd/>
                  <a:tailEnd/>
                </a:ln>
              </p:spPr>
              <p:txBody>
                <a:bodyPr wrap="none" anchor="ctr"/>
                <a:lstStyle/>
                <a:p>
                  <a:endParaRPr lang="es-ES_tradnl">
                    <a:solidFill>
                      <a:schemeClr val="bg2"/>
                    </a:solidFill>
                  </a:endParaRPr>
                </a:p>
              </p:txBody>
            </p:sp>
            <p:sp>
              <p:nvSpPr>
                <p:cNvPr id="23738" name="Rectangle 39"/>
                <p:cNvSpPr>
                  <a:spLocks noChangeArrowheads="1"/>
                </p:cNvSpPr>
                <p:nvPr/>
              </p:nvSpPr>
              <p:spPr bwMode="auto">
                <a:xfrm>
                  <a:off x="1217" y="3395"/>
                  <a:ext cx="166" cy="27"/>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sp>
              <p:nvSpPr>
                <p:cNvPr id="23739" name="Rectangle 40"/>
                <p:cNvSpPr>
                  <a:spLocks noChangeArrowheads="1"/>
                </p:cNvSpPr>
                <p:nvPr/>
              </p:nvSpPr>
              <p:spPr bwMode="auto">
                <a:xfrm>
                  <a:off x="1409" y="3394"/>
                  <a:ext cx="166" cy="27"/>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sp>
              <p:nvSpPr>
                <p:cNvPr id="23740" name="Rectangle 41"/>
                <p:cNvSpPr>
                  <a:spLocks noChangeArrowheads="1"/>
                </p:cNvSpPr>
                <p:nvPr/>
              </p:nvSpPr>
              <p:spPr bwMode="auto">
                <a:xfrm>
                  <a:off x="1601" y="3393"/>
                  <a:ext cx="166" cy="27"/>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sp>
              <p:nvSpPr>
                <p:cNvPr id="23741" name="Rectangle 42"/>
                <p:cNvSpPr>
                  <a:spLocks noChangeArrowheads="1"/>
                </p:cNvSpPr>
                <p:nvPr/>
              </p:nvSpPr>
              <p:spPr bwMode="auto">
                <a:xfrm>
                  <a:off x="1793" y="3392"/>
                  <a:ext cx="106" cy="30"/>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grpSp>
              <p:nvGrpSpPr>
                <p:cNvPr id="7" name="Group 43"/>
                <p:cNvGrpSpPr>
                  <a:grpSpLocks/>
                </p:cNvGrpSpPr>
                <p:nvPr/>
              </p:nvGrpSpPr>
              <p:grpSpPr bwMode="auto">
                <a:xfrm>
                  <a:off x="1221" y="3449"/>
                  <a:ext cx="333" cy="62"/>
                  <a:chOff x="1221" y="3449"/>
                  <a:chExt cx="333" cy="62"/>
                </a:xfrm>
              </p:grpSpPr>
              <p:grpSp>
                <p:nvGrpSpPr>
                  <p:cNvPr id="8" name="Group 44"/>
                  <p:cNvGrpSpPr>
                    <a:grpSpLocks/>
                  </p:cNvGrpSpPr>
                  <p:nvPr/>
                </p:nvGrpSpPr>
                <p:grpSpPr bwMode="auto">
                  <a:xfrm>
                    <a:off x="1222" y="3449"/>
                    <a:ext cx="332" cy="0"/>
                    <a:chOff x="1222" y="3449"/>
                    <a:chExt cx="332" cy="0"/>
                  </a:xfrm>
                </p:grpSpPr>
                <p:sp>
                  <p:nvSpPr>
                    <p:cNvPr id="23838" name="Line 45"/>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839" name="Line 46"/>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840" name="Line 47"/>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841" name="Line 48"/>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9" name="Group 49"/>
                  <p:cNvGrpSpPr>
                    <a:grpSpLocks/>
                  </p:cNvGrpSpPr>
                  <p:nvPr/>
                </p:nvGrpSpPr>
                <p:grpSpPr bwMode="auto">
                  <a:xfrm>
                    <a:off x="1221" y="3480"/>
                    <a:ext cx="332" cy="0"/>
                    <a:chOff x="1222" y="3449"/>
                    <a:chExt cx="332" cy="0"/>
                  </a:xfrm>
                </p:grpSpPr>
                <p:sp>
                  <p:nvSpPr>
                    <p:cNvPr id="23834" name="Line 50"/>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835" name="Line 51"/>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836" name="Line 52"/>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837" name="Line 53"/>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820" name="Line 54"/>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821" name="Line 55"/>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822" name="Line 56"/>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823" name="Line 57"/>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10" name="Group 58"/>
                  <p:cNvGrpSpPr>
                    <a:grpSpLocks/>
                  </p:cNvGrpSpPr>
                  <p:nvPr/>
                </p:nvGrpSpPr>
                <p:grpSpPr bwMode="auto">
                  <a:xfrm flipV="1">
                    <a:off x="1222" y="3495"/>
                    <a:ext cx="332" cy="16"/>
                    <a:chOff x="1222" y="3495"/>
                    <a:chExt cx="332" cy="16"/>
                  </a:xfrm>
                </p:grpSpPr>
                <p:grpSp>
                  <p:nvGrpSpPr>
                    <p:cNvPr id="11" name="Group 59"/>
                    <p:cNvGrpSpPr>
                      <a:grpSpLocks/>
                    </p:cNvGrpSpPr>
                    <p:nvPr/>
                  </p:nvGrpSpPr>
                  <p:grpSpPr bwMode="auto">
                    <a:xfrm>
                      <a:off x="1222" y="3495"/>
                      <a:ext cx="332" cy="0"/>
                      <a:chOff x="1222" y="3449"/>
                      <a:chExt cx="332" cy="0"/>
                    </a:xfrm>
                  </p:grpSpPr>
                  <p:sp>
                    <p:nvSpPr>
                      <p:cNvPr id="23830" name="Line 60"/>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831" name="Line 61"/>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832" name="Line 62"/>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833" name="Line 63"/>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826" name="Line 64"/>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827" name="Line 65"/>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828" name="Line 66"/>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829" name="Line 67"/>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nvGrpSpPr>
                <p:cNvPr id="12" name="Group 68"/>
                <p:cNvGrpSpPr>
                  <a:grpSpLocks/>
                </p:cNvGrpSpPr>
                <p:nvPr/>
              </p:nvGrpSpPr>
              <p:grpSpPr bwMode="auto">
                <a:xfrm>
                  <a:off x="1610" y="3448"/>
                  <a:ext cx="292" cy="62"/>
                  <a:chOff x="1221" y="3449"/>
                  <a:chExt cx="333" cy="62"/>
                </a:xfrm>
              </p:grpSpPr>
              <p:grpSp>
                <p:nvGrpSpPr>
                  <p:cNvPr id="13" name="Group 69"/>
                  <p:cNvGrpSpPr>
                    <a:grpSpLocks/>
                  </p:cNvGrpSpPr>
                  <p:nvPr/>
                </p:nvGrpSpPr>
                <p:grpSpPr bwMode="auto">
                  <a:xfrm>
                    <a:off x="1222" y="3449"/>
                    <a:ext cx="332" cy="0"/>
                    <a:chOff x="1222" y="3449"/>
                    <a:chExt cx="332" cy="0"/>
                  </a:xfrm>
                </p:grpSpPr>
                <p:sp>
                  <p:nvSpPr>
                    <p:cNvPr id="23814" name="Line 70"/>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815" name="Line 71"/>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816" name="Line 72"/>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817" name="Line 73"/>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14" name="Group 74"/>
                  <p:cNvGrpSpPr>
                    <a:grpSpLocks/>
                  </p:cNvGrpSpPr>
                  <p:nvPr/>
                </p:nvGrpSpPr>
                <p:grpSpPr bwMode="auto">
                  <a:xfrm>
                    <a:off x="1221" y="3480"/>
                    <a:ext cx="332" cy="0"/>
                    <a:chOff x="1222" y="3449"/>
                    <a:chExt cx="332" cy="0"/>
                  </a:xfrm>
                </p:grpSpPr>
                <p:sp>
                  <p:nvSpPr>
                    <p:cNvPr id="23810" name="Line 75"/>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811" name="Line 76"/>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812" name="Line 77"/>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813" name="Line 78"/>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796" name="Line 79"/>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797" name="Line 80"/>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798" name="Line 81"/>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799" name="Line 82"/>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15" name="Group 83"/>
                  <p:cNvGrpSpPr>
                    <a:grpSpLocks/>
                  </p:cNvGrpSpPr>
                  <p:nvPr/>
                </p:nvGrpSpPr>
                <p:grpSpPr bwMode="auto">
                  <a:xfrm flipV="1">
                    <a:off x="1222" y="3495"/>
                    <a:ext cx="332" cy="16"/>
                    <a:chOff x="1222" y="3495"/>
                    <a:chExt cx="332" cy="16"/>
                  </a:xfrm>
                </p:grpSpPr>
                <p:grpSp>
                  <p:nvGrpSpPr>
                    <p:cNvPr id="16" name="Group 84"/>
                    <p:cNvGrpSpPr>
                      <a:grpSpLocks/>
                    </p:cNvGrpSpPr>
                    <p:nvPr/>
                  </p:nvGrpSpPr>
                  <p:grpSpPr bwMode="auto">
                    <a:xfrm>
                      <a:off x="1222" y="3495"/>
                      <a:ext cx="332" cy="0"/>
                      <a:chOff x="1222" y="3449"/>
                      <a:chExt cx="332" cy="0"/>
                    </a:xfrm>
                  </p:grpSpPr>
                  <p:sp>
                    <p:nvSpPr>
                      <p:cNvPr id="23806" name="Line 85"/>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807" name="Line 86"/>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808" name="Line 87"/>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809" name="Line 88"/>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802" name="Line 89"/>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803" name="Line 90"/>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804" name="Line 91"/>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805" name="Line 92"/>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nvGrpSpPr>
                <p:cNvPr id="17" name="Group 93"/>
                <p:cNvGrpSpPr>
                  <a:grpSpLocks/>
                </p:cNvGrpSpPr>
                <p:nvPr/>
              </p:nvGrpSpPr>
              <p:grpSpPr bwMode="auto">
                <a:xfrm>
                  <a:off x="1612" y="3546"/>
                  <a:ext cx="292" cy="62"/>
                  <a:chOff x="1221" y="3449"/>
                  <a:chExt cx="333" cy="62"/>
                </a:xfrm>
              </p:grpSpPr>
              <p:grpSp>
                <p:nvGrpSpPr>
                  <p:cNvPr id="18" name="Group 94"/>
                  <p:cNvGrpSpPr>
                    <a:grpSpLocks/>
                  </p:cNvGrpSpPr>
                  <p:nvPr/>
                </p:nvGrpSpPr>
                <p:grpSpPr bwMode="auto">
                  <a:xfrm>
                    <a:off x="1222" y="3449"/>
                    <a:ext cx="332" cy="0"/>
                    <a:chOff x="1222" y="3449"/>
                    <a:chExt cx="332" cy="0"/>
                  </a:xfrm>
                </p:grpSpPr>
                <p:sp>
                  <p:nvSpPr>
                    <p:cNvPr id="23790" name="Line 95"/>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91" name="Line 96"/>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92" name="Line 97"/>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93" name="Line 98"/>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19" name="Group 99"/>
                  <p:cNvGrpSpPr>
                    <a:grpSpLocks/>
                  </p:cNvGrpSpPr>
                  <p:nvPr/>
                </p:nvGrpSpPr>
                <p:grpSpPr bwMode="auto">
                  <a:xfrm>
                    <a:off x="1221" y="3480"/>
                    <a:ext cx="332" cy="0"/>
                    <a:chOff x="1222" y="3449"/>
                    <a:chExt cx="332" cy="0"/>
                  </a:xfrm>
                </p:grpSpPr>
                <p:sp>
                  <p:nvSpPr>
                    <p:cNvPr id="23786" name="Line 100"/>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87" name="Line 101"/>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88" name="Line 102"/>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89" name="Line 103"/>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772" name="Line 104"/>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773" name="Line 105"/>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774" name="Line 106"/>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775" name="Line 107"/>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20" name="Group 108"/>
                  <p:cNvGrpSpPr>
                    <a:grpSpLocks/>
                  </p:cNvGrpSpPr>
                  <p:nvPr/>
                </p:nvGrpSpPr>
                <p:grpSpPr bwMode="auto">
                  <a:xfrm flipV="1">
                    <a:off x="1222" y="3495"/>
                    <a:ext cx="332" cy="16"/>
                    <a:chOff x="1222" y="3495"/>
                    <a:chExt cx="332" cy="16"/>
                  </a:xfrm>
                </p:grpSpPr>
                <p:grpSp>
                  <p:nvGrpSpPr>
                    <p:cNvPr id="21" name="Group 109"/>
                    <p:cNvGrpSpPr>
                      <a:grpSpLocks/>
                    </p:cNvGrpSpPr>
                    <p:nvPr/>
                  </p:nvGrpSpPr>
                  <p:grpSpPr bwMode="auto">
                    <a:xfrm>
                      <a:off x="1222" y="3495"/>
                      <a:ext cx="332" cy="0"/>
                      <a:chOff x="1222" y="3449"/>
                      <a:chExt cx="332" cy="0"/>
                    </a:xfrm>
                  </p:grpSpPr>
                  <p:sp>
                    <p:nvSpPr>
                      <p:cNvPr id="23782" name="Line 110"/>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83" name="Line 111"/>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84" name="Line 112"/>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85" name="Line 113"/>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778" name="Line 114"/>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779" name="Line 115"/>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780" name="Line 116"/>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781" name="Line 117"/>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nvGrpSpPr>
                <p:cNvPr id="22" name="Group 118"/>
                <p:cNvGrpSpPr>
                  <a:grpSpLocks/>
                </p:cNvGrpSpPr>
                <p:nvPr/>
              </p:nvGrpSpPr>
              <p:grpSpPr bwMode="auto">
                <a:xfrm>
                  <a:off x="1614" y="3648"/>
                  <a:ext cx="292" cy="62"/>
                  <a:chOff x="1221" y="3449"/>
                  <a:chExt cx="333" cy="62"/>
                </a:xfrm>
              </p:grpSpPr>
              <p:grpSp>
                <p:nvGrpSpPr>
                  <p:cNvPr id="23" name="Group 119"/>
                  <p:cNvGrpSpPr>
                    <a:grpSpLocks/>
                  </p:cNvGrpSpPr>
                  <p:nvPr/>
                </p:nvGrpSpPr>
                <p:grpSpPr bwMode="auto">
                  <a:xfrm>
                    <a:off x="1222" y="3449"/>
                    <a:ext cx="332" cy="0"/>
                    <a:chOff x="1222" y="3449"/>
                    <a:chExt cx="332" cy="0"/>
                  </a:xfrm>
                </p:grpSpPr>
                <p:sp>
                  <p:nvSpPr>
                    <p:cNvPr id="23766" name="Line 120"/>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67" name="Line 121"/>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68" name="Line 122"/>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69" name="Line 123"/>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24" name="Group 124"/>
                  <p:cNvGrpSpPr>
                    <a:grpSpLocks/>
                  </p:cNvGrpSpPr>
                  <p:nvPr/>
                </p:nvGrpSpPr>
                <p:grpSpPr bwMode="auto">
                  <a:xfrm>
                    <a:off x="1221" y="3480"/>
                    <a:ext cx="332" cy="0"/>
                    <a:chOff x="1222" y="3449"/>
                    <a:chExt cx="332" cy="0"/>
                  </a:xfrm>
                </p:grpSpPr>
                <p:sp>
                  <p:nvSpPr>
                    <p:cNvPr id="23762" name="Line 125"/>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63" name="Line 126"/>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64" name="Line 127"/>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65" name="Line 128"/>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748" name="Line 129"/>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749" name="Line 130"/>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750" name="Line 131"/>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751" name="Line 132"/>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25" name="Group 133"/>
                  <p:cNvGrpSpPr>
                    <a:grpSpLocks/>
                  </p:cNvGrpSpPr>
                  <p:nvPr/>
                </p:nvGrpSpPr>
                <p:grpSpPr bwMode="auto">
                  <a:xfrm flipV="1">
                    <a:off x="1222" y="3495"/>
                    <a:ext cx="332" cy="16"/>
                    <a:chOff x="1222" y="3495"/>
                    <a:chExt cx="332" cy="16"/>
                  </a:xfrm>
                </p:grpSpPr>
                <p:grpSp>
                  <p:nvGrpSpPr>
                    <p:cNvPr id="26" name="Group 134"/>
                    <p:cNvGrpSpPr>
                      <a:grpSpLocks/>
                    </p:cNvGrpSpPr>
                    <p:nvPr/>
                  </p:nvGrpSpPr>
                  <p:grpSpPr bwMode="auto">
                    <a:xfrm>
                      <a:off x="1222" y="3495"/>
                      <a:ext cx="332" cy="0"/>
                      <a:chOff x="1222" y="3449"/>
                      <a:chExt cx="332" cy="0"/>
                    </a:xfrm>
                  </p:grpSpPr>
                  <p:sp>
                    <p:nvSpPr>
                      <p:cNvPr id="23758" name="Line 135"/>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59" name="Line 136"/>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60" name="Line 137"/>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61" name="Line 138"/>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754" name="Line 139"/>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755" name="Line 140"/>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756" name="Line 141"/>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757" name="Line 142"/>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grpSp>
            <p:nvGrpSpPr>
              <p:cNvPr id="27" name="Group 143"/>
              <p:cNvGrpSpPr>
                <a:grpSpLocks/>
              </p:cNvGrpSpPr>
              <p:nvPr/>
            </p:nvGrpSpPr>
            <p:grpSpPr bwMode="auto">
              <a:xfrm>
                <a:off x="1216" y="3544"/>
                <a:ext cx="365" cy="174"/>
                <a:chOff x="416" y="3308"/>
                <a:chExt cx="597" cy="538"/>
              </a:xfrm>
            </p:grpSpPr>
            <p:sp>
              <p:nvSpPr>
                <p:cNvPr id="23725" name="Rectangle 144"/>
                <p:cNvSpPr>
                  <a:spLocks noChangeArrowheads="1"/>
                </p:cNvSpPr>
                <p:nvPr/>
              </p:nvSpPr>
              <p:spPr bwMode="auto">
                <a:xfrm>
                  <a:off x="416" y="3308"/>
                  <a:ext cx="597" cy="538"/>
                </a:xfrm>
                <a:prstGeom prst="rect">
                  <a:avLst/>
                </a:prstGeom>
                <a:solidFill>
                  <a:schemeClr val="bg1"/>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26" name="Rectangle 145"/>
                <p:cNvSpPr>
                  <a:spLocks noChangeArrowheads="1"/>
                </p:cNvSpPr>
                <p:nvPr/>
              </p:nvSpPr>
              <p:spPr bwMode="auto">
                <a:xfrm>
                  <a:off x="450" y="3414"/>
                  <a:ext cx="56" cy="432"/>
                </a:xfrm>
                <a:prstGeom prst="rect">
                  <a:avLst/>
                </a:prstGeom>
                <a:solidFill>
                  <a:schemeClr val="hlink"/>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27" name="Rectangle 146"/>
                <p:cNvSpPr>
                  <a:spLocks noChangeArrowheads="1"/>
                </p:cNvSpPr>
                <p:nvPr/>
              </p:nvSpPr>
              <p:spPr bwMode="auto">
                <a:xfrm>
                  <a:off x="536" y="3528"/>
                  <a:ext cx="56" cy="318"/>
                </a:xfrm>
                <a:prstGeom prst="rect">
                  <a:avLst/>
                </a:prstGeom>
                <a:solidFill>
                  <a:srgbClr val="FF3300"/>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28" name="Rectangle 147"/>
                <p:cNvSpPr>
                  <a:spLocks noChangeArrowheads="1"/>
                </p:cNvSpPr>
                <p:nvPr/>
              </p:nvSpPr>
              <p:spPr bwMode="auto">
                <a:xfrm>
                  <a:off x="630" y="3474"/>
                  <a:ext cx="56" cy="372"/>
                </a:xfrm>
                <a:prstGeom prst="rect">
                  <a:avLst/>
                </a:prstGeom>
                <a:solidFill>
                  <a:srgbClr val="00CC66"/>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29" name="Rectangle 148"/>
                <p:cNvSpPr>
                  <a:spLocks noChangeArrowheads="1"/>
                </p:cNvSpPr>
                <p:nvPr/>
              </p:nvSpPr>
              <p:spPr bwMode="auto">
                <a:xfrm>
                  <a:off x="726" y="3639"/>
                  <a:ext cx="56" cy="207"/>
                </a:xfrm>
                <a:prstGeom prst="rect">
                  <a:avLst/>
                </a:prstGeom>
                <a:solidFill>
                  <a:srgbClr val="FF3300"/>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30" name="Rectangle 149"/>
                <p:cNvSpPr>
                  <a:spLocks noChangeArrowheads="1"/>
                </p:cNvSpPr>
                <p:nvPr/>
              </p:nvSpPr>
              <p:spPr bwMode="auto">
                <a:xfrm>
                  <a:off x="822" y="3336"/>
                  <a:ext cx="56" cy="509"/>
                </a:xfrm>
                <a:prstGeom prst="rect">
                  <a:avLst/>
                </a:prstGeom>
                <a:solidFill>
                  <a:schemeClr val="hlink"/>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731" name="Rectangle 150"/>
                <p:cNvSpPr>
                  <a:spLocks noChangeArrowheads="1"/>
                </p:cNvSpPr>
                <p:nvPr/>
              </p:nvSpPr>
              <p:spPr bwMode="auto">
                <a:xfrm>
                  <a:off x="923" y="3474"/>
                  <a:ext cx="56" cy="372"/>
                </a:xfrm>
                <a:prstGeom prst="rect">
                  <a:avLst/>
                </a:prstGeom>
                <a:solidFill>
                  <a:srgbClr val="00CC66"/>
                </a:solidFill>
                <a:ln w="9525" algn="ctr">
                  <a:solidFill>
                    <a:srgbClr val="4D4D4D"/>
                  </a:solidFill>
                  <a:miter lim="800000"/>
                  <a:headEnd/>
                  <a:tailEnd/>
                </a:ln>
              </p:spPr>
              <p:txBody>
                <a:bodyPr wrap="none" anchor="ctr"/>
                <a:lstStyle/>
                <a:p>
                  <a:endParaRPr lang="es-ES_tradnl">
                    <a:solidFill>
                      <a:schemeClr val="bg2"/>
                    </a:solidFill>
                  </a:endParaRPr>
                </a:p>
              </p:txBody>
            </p:sp>
          </p:grpSp>
        </p:grpSp>
      </p:grpSp>
      <p:grpSp>
        <p:nvGrpSpPr>
          <p:cNvPr id="28" name="Group 151"/>
          <p:cNvGrpSpPr>
            <a:grpSpLocks/>
          </p:cNvGrpSpPr>
          <p:nvPr/>
        </p:nvGrpSpPr>
        <p:grpSpPr bwMode="auto">
          <a:xfrm>
            <a:off x="4248150" y="4808538"/>
            <a:ext cx="3165475" cy="1751012"/>
            <a:chOff x="2988" y="3029"/>
            <a:chExt cx="1994" cy="1103"/>
          </a:xfrm>
        </p:grpSpPr>
        <p:sp>
          <p:nvSpPr>
            <p:cNvPr id="23582" name="AutoShape 152"/>
            <p:cNvSpPr>
              <a:spLocks noChangeArrowheads="1"/>
            </p:cNvSpPr>
            <p:nvPr/>
          </p:nvSpPr>
          <p:spPr bwMode="auto">
            <a:xfrm>
              <a:off x="4001" y="3029"/>
              <a:ext cx="436" cy="47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BDC</a:t>
              </a:r>
            </a:p>
          </p:txBody>
        </p:sp>
        <p:sp>
          <p:nvSpPr>
            <p:cNvPr id="23583" name="AutoShape 153"/>
            <p:cNvSpPr>
              <a:spLocks noChangeArrowheads="1"/>
            </p:cNvSpPr>
            <p:nvPr/>
          </p:nvSpPr>
          <p:spPr bwMode="auto">
            <a:xfrm>
              <a:off x="3469" y="3402"/>
              <a:ext cx="507" cy="34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 Adapter</a:t>
              </a:r>
            </a:p>
          </p:txBody>
        </p:sp>
        <p:sp>
          <p:nvSpPr>
            <p:cNvPr id="23584" name="AutoShape 154"/>
            <p:cNvSpPr>
              <a:spLocks noChangeArrowheads="1"/>
            </p:cNvSpPr>
            <p:nvPr/>
          </p:nvSpPr>
          <p:spPr bwMode="auto">
            <a:xfrm>
              <a:off x="3466" y="3765"/>
              <a:ext cx="506" cy="367"/>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a:t>
              </a:r>
            </a:p>
          </p:txBody>
        </p:sp>
        <p:pic>
          <p:nvPicPr>
            <p:cNvPr id="23585" name="Picture 155" descr="Partitions01"/>
            <p:cNvPicPr>
              <a:picLocks noChangeAspect="1" noChangeArrowheads="1"/>
            </p:cNvPicPr>
            <p:nvPr/>
          </p:nvPicPr>
          <p:blipFill>
            <a:blip r:embed="rId3" cstate="email"/>
            <a:srcRect/>
            <a:stretch>
              <a:fillRect/>
            </a:stretch>
          </p:blipFill>
          <p:spPr bwMode="auto">
            <a:xfrm>
              <a:off x="4122" y="3172"/>
              <a:ext cx="193" cy="277"/>
            </a:xfrm>
            <a:prstGeom prst="rect">
              <a:avLst/>
            </a:prstGeom>
            <a:noFill/>
            <a:ln w="9525">
              <a:noFill/>
              <a:miter lim="800000"/>
              <a:headEnd/>
              <a:tailEnd/>
            </a:ln>
          </p:spPr>
        </p:pic>
        <p:pic>
          <p:nvPicPr>
            <p:cNvPr id="23586" name="Picture 156" descr="ServerProcess01"/>
            <p:cNvPicPr>
              <a:picLocks noChangeAspect="1" noChangeArrowheads="1"/>
            </p:cNvPicPr>
            <p:nvPr/>
          </p:nvPicPr>
          <p:blipFill>
            <a:blip r:embed="rId4" cstate="email"/>
            <a:srcRect/>
            <a:stretch>
              <a:fillRect/>
            </a:stretch>
          </p:blipFill>
          <p:spPr bwMode="auto">
            <a:xfrm>
              <a:off x="3599" y="3529"/>
              <a:ext cx="246" cy="189"/>
            </a:xfrm>
            <a:prstGeom prst="rect">
              <a:avLst/>
            </a:prstGeom>
            <a:noFill/>
            <a:ln w="9525" algn="ctr">
              <a:noFill/>
              <a:miter lim="800000"/>
              <a:headEnd/>
              <a:tailEnd/>
            </a:ln>
          </p:spPr>
        </p:pic>
        <p:sp>
          <p:nvSpPr>
            <p:cNvPr id="23587" name="Freeform 157"/>
            <p:cNvSpPr>
              <a:spLocks noChangeAspect="1"/>
            </p:cNvSpPr>
            <p:nvPr/>
          </p:nvSpPr>
          <p:spPr bwMode="auto">
            <a:xfrm rot="19612399" flipV="1">
              <a:off x="3669" y="3208"/>
              <a:ext cx="306" cy="127"/>
            </a:xfrm>
            <a:custGeom>
              <a:avLst/>
              <a:gdLst>
                <a:gd name="T0" fmla="*/ 0 w 640"/>
                <a:gd name="T1" fmla="*/ 7 h 214"/>
                <a:gd name="T2" fmla="*/ 4 w 640"/>
                <a:gd name="T3" fmla="*/ 11 h 214"/>
                <a:gd name="T4" fmla="*/ 6 w 640"/>
                <a:gd name="T5" fmla="*/ 14 h 214"/>
                <a:gd name="T6" fmla="*/ 8 w 640"/>
                <a:gd name="T7" fmla="*/ 15 h 214"/>
                <a:gd name="T8" fmla="*/ 9 w 640"/>
                <a:gd name="T9" fmla="*/ 15 h 214"/>
                <a:gd name="T10" fmla="*/ 10 w 640"/>
                <a:gd name="T11" fmla="*/ 16 h 214"/>
                <a:gd name="T12" fmla="*/ 11 w 640"/>
                <a:gd name="T13" fmla="*/ 17 h 214"/>
                <a:gd name="T14" fmla="*/ 12 w 640"/>
                <a:gd name="T15" fmla="*/ 17 h 214"/>
                <a:gd name="T16" fmla="*/ 13 w 640"/>
                <a:gd name="T17" fmla="*/ 16 h 214"/>
                <a:gd name="T18" fmla="*/ 15 w 640"/>
                <a:gd name="T19" fmla="*/ 15 h 214"/>
                <a:gd name="T20" fmla="*/ 16 w 640"/>
                <a:gd name="T21" fmla="*/ 15 h 214"/>
                <a:gd name="T22" fmla="*/ 18 w 640"/>
                <a:gd name="T23" fmla="*/ 14 h 214"/>
                <a:gd name="T24" fmla="*/ 20 w 640"/>
                <a:gd name="T25" fmla="*/ 12 h 214"/>
                <a:gd name="T26" fmla="*/ 22 w 640"/>
                <a:gd name="T27" fmla="*/ 9 h 214"/>
                <a:gd name="T28" fmla="*/ 24 w 640"/>
                <a:gd name="T29" fmla="*/ 7 h 214"/>
                <a:gd name="T30" fmla="*/ 22 w 640"/>
                <a:gd name="T31" fmla="*/ 0 h 214"/>
                <a:gd name="T32" fmla="*/ 33 w 640"/>
                <a:gd name="T33" fmla="*/ 1 h 214"/>
                <a:gd name="T34" fmla="*/ 28 w 640"/>
                <a:gd name="T35" fmla="*/ 27 h 214"/>
                <a:gd name="T36" fmla="*/ 26 w 640"/>
                <a:gd name="T37" fmla="*/ 19 h 214"/>
                <a:gd name="T38" fmla="*/ 24 w 640"/>
                <a:gd name="T39" fmla="*/ 21 h 214"/>
                <a:gd name="T40" fmla="*/ 22 w 640"/>
                <a:gd name="T41" fmla="*/ 23 h 214"/>
                <a:gd name="T42" fmla="*/ 20 w 640"/>
                <a:gd name="T43" fmla="*/ 24 h 214"/>
                <a:gd name="T44" fmla="*/ 18 w 640"/>
                <a:gd name="T45" fmla="*/ 26 h 214"/>
                <a:gd name="T46" fmla="*/ 16 w 640"/>
                <a:gd name="T47" fmla="*/ 26 h 214"/>
                <a:gd name="T48" fmla="*/ 14 w 640"/>
                <a:gd name="T49" fmla="*/ 26 h 214"/>
                <a:gd name="T50" fmla="*/ 13 w 640"/>
                <a:gd name="T51" fmla="*/ 26 h 214"/>
                <a:gd name="T52" fmla="*/ 11 w 640"/>
                <a:gd name="T53" fmla="*/ 25 h 214"/>
                <a:gd name="T54" fmla="*/ 10 w 640"/>
                <a:gd name="T55" fmla="*/ 24 h 214"/>
                <a:gd name="T56" fmla="*/ 9 w 640"/>
                <a:gd name="T57" fmla="*/ 22 h 214"/>
                <a:gd name="T58" fmla="*/ 7 w 640"/>
                <a:gd name="T59" fmla="*/ 21 h 214"/>
                <a:gd name="T60" fmla="*/ 6 w 640"/>
                <a:gd name="T61" fmla="*/ 18 h 214"/>
                <a:gd name="T62" fmla="*/ 4 w 640"/>
                <a:gd name="T63" fmla="*/ 16 h 214"/>
                <a:gd name="T64" fmla="*/ 3 w 640"/>
                <a:gd name="T65" fmla="*/ 14 h 214"/>
                <a:gd name="T66" fmla="*/ 1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pic>
          <p:nvPicPr>
            <p:cNvPr id="23588" name="Picture 158" descr="Database01"/>
            <p:cNvPicPr>
              <a:picLocks noChangeAspect="1" noChangeArrowheads="1"/>
            </p:cNvPicPr>
            <p:nvPr/>
          </p:nvPicPr>
          <p:blipFill>
            <a:blip r:embed="rId5" cstate="email"/>
            <a:srcRect/>
            <a:stretch>
              <a:fillRect/>
            </a:stretch>
          </p:blipFill>
          <p:spPr bwMode="auto">
            <a:xfrm>
              <a:off x="3514" y="3890"/>
              <a:ext cx="241" cy="211"/>
            </a:xfrm>
            <a:prstGeom prst="rect">
              <a:avLst/>
            </a:prstGeom>
            <a:noFill/>
            <a:ln w="9525">
              <a:noFill/>
              <a:miter lim="800000"/>
              <a:headEnd/>
              <a:tailEnd/>
            </a:ln>
          </p:spPr>
        </p:pic>
        <p:sp>
          <p:nvSpPr>
            <p:cNvPr id="23589" name="Freeform 159"/>
            <p:cNvSpPr>
              <a:spLocks noChangeAspect="1"/>
            </p:cNvSpPr>
            <p:nvPr/>
          </p:nvSpPr>
          <p:spPr bwMode="auto">
            <a:xfrm rot="5783139" flipH="1" flipV="1">
              <a:off x="3897" y="3720"/>
              <a:ext cx="314" cy="130"/>
            </a:xfrm>
            <a:custGeom>
              <a:avLst/>
              <a:gdLst>
                <a:gd name="T0" fmla="*/ 0 w 640"/>
                <a:gd name="T1" fmla="*/ 8 h 214"/>
                <a:gd name="T2" fmla="*/ 4 w 640"/>
                <a:gd name="T3" fmla="*/ 12 h 214"/>
                <a:gd name="T4" fmla="*/ 7 w 640"/>
                <a:gd name="T5" fmla="*/ 15 h 214"/>
                <a:gd name="T6" fmla="*/ 9 w 640"/>
                <a:gd name="T7" fmla="*/ 16 h 214"/>
                <a:gd name="T8" fmla="*/ 10 w 640"/>
                <a:gd name="T9" fmla="*/ 17 h 214"/>
                <a:gd name="T10" fmla="*/ 11 w 640"/>
                <a:gd name="T11" fmla="*/ 18 h 214"/>
                <a:gd name="T12" fmla="*/ 13 w 640"/>
                <a:gd name="T13" fmla="*/ 18 h 214"/>
                <a:gd name="T14" fmla="*/ 14 w 640"/>
                <a:gd name="T15" fmla="*/ 18 h 214"/>
                <a:gd name="T16" fmla="*/ 15 w 640"/>
                <a:gd name="T17" fmla="*/ 18 h 214"/>
                <a:gd name="T18" fmla="*/ 16 w 640"/>
                <a:gd name="T19" fmla="*/ 17 h 214"/>
                <a:gd name="T20" fmla="*/ 18 w 640"/>
                <a:gd name="T21" fmla="*/ 16 h 214"/>
                <a:gd name="T22" fmla="*/ 20 w 640"/>
                <a:gd name="T23" fmla="*/ 15 h 214"/>
                <a:gd name="T24" fmla="*/ 22 w 640"/>
                <a:gd name="T25" fmla="*/ 13 h 214"/>
                <a:gd name="T26" fmla="*/ 24 w 640"/>
                <a:gd name="T27" fmla="*/ 11 h 214"/>
                <a:gd name="T28" fmla="*/ 26 w 640"/>
                <a:gd name="T29" fmla="*/ 8 h 214"/>
                <a:gd name="T30" fmla="*/ 24 w 640"/>
                <a:gd name="T31" fmla="*/ 0 h 214"/>
                <a:gd name="T32" fmla="*/ 37 w 640"/>
                <a:gd name="T33" fmla="*/ 1 h 214"/>
                <a:gd name="T34" fmla="*/ 31 w 640"/>
                <a:gd name="T35" fmla="*/ 29 h 214"/>
                <a:gd name="T36" fmla="*/ 29 w 640"/>
                <a:gd name="T37" fmla="*/ 21 h 214"/>
                <a:gd name="T38" fmla="*/ 27 w 640"/>
                <a:gd name="T39" fmla="*/ 23 h 214"/>
                <a:gd name="T40" fmla="*/ 25 w 640"/>
                <a:gd name="T41" fmla="*/ 26 h 214"/>
                <a:gd name="T42" fmla="*/ 22 w 640"/>
                <a:gd name="T43" fmla="*/ 27 h 214"/>
                <a:gd name="T44" fmla="*/ 20 w 640"/>
                <a:gd name="T45" fmla="*/ 28 h 214"/>
                <a:gd name="T46" fmla="*/ 18 w 640"/>
                <a:gd name="T47" fmla="*/ 29 h 214"/>
                <a:gd name="T48" fmla="*/ 16 w 640"/>
                <a:gd name="T49" fmla="*/ 29 h 214"/>
                <a:gd name="T50" fmla="*/ 14 w 640"/>
                <a:gd name="T51" fmla="*/ 28 h 214"/>
                <a:gd name="T52" fmla="*/ 13 w 640"/>
                <a:gd name="T53" fmla="*/ 27 h 214"/>
                <a:gd name="T54" fmla="*/ 11 w 640"/>
                <a:gd name="T55" fmla="*/ 26 h 214"/>
                <a:gd name="T56" fmla="*/ 9 w 640"/>
                <a:gd name="T57" fmla="*/ 24 h 214"/>
                <a:gd name="T58" fmla="*/ 8 w 640"/>
                <a:gd name="T59" fmla="*/ 22 h 214"/>
                <a:gd name="T60" fmla="*/ 6 w 640"/>
                <a:gd name="T61" fmla="*/ 20 h 214"/>
                <a:gd name="T62" fmla="*/ 5 w 640"/>
                <a:gd name="T63" fmla="*/ 18 h 214"/>
                <a:gd name="T64" fmla="*/ 3 w 640"/>
                <a:gd name="T65" fmla="*/ 15 h 214"/>
                <a:gd name="T66" fmla="*/ 1 w 640"/>
                <a:gd name="T67" fmla="*/ 11 h 214"/>
                <a:gd name="T68" fmla="*/ 0 w 640"/>
                <a:gd name="T69" fmla="*/ 8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590" name="AutoShape 160"/>
            <p:cNvSpPr>
              <a:spLocks/>
            </p:cNvSpPr>
            <p:nvPr/>
          </p:nvSpPr>
          <p:spPr bwMode="auto">
            <a:xfrm>
              <a:off x="2988" y="3112"/>
              <a:ext cx="586" cy="93"/>
            </a:xfrm>
            <a:prstGeom prst="accentCallout1">
              <a:avLst>
                <a:gd name="adj1" fmla="val 81819"/>
                <a:gd name="adj2" fmla="val 115000"/>
                <a:gd name="adj3" fmla="val 121593"/>
                <a:gd name="adj4" fmla="val 144065"/>
              </a:avLst>
            </a:prstGeom>
            <a:noFill/>
            <a:ln w="9525">
              <a:solidFill>
                <a:srgbClr val="333333"/>
              </a:solidFill>
              <a:miter lim="800000"/>
              <a:headEnd/>
              <a:tailEnd/>
            </a:ln>
          </p:spPr>
          <p:txBody>
            <a:bodyPr lIns="0" tIns="0" rIns="0" bIns="0" anchor="ctr"/>
            <a:lstStyle/>
            <a:p>
              <a:pPr algn="r">
                <a:lnSpc>
                  <a:spcPct val="100000"/>
                </a:lnSpc>
                <a:spcBef>
                  <a:spcPct val="0"/>
                </a:spcBef>
              </a:pPr>
              <a:r>
                <a:rPr lang="en-US" sz="1200" b="1" dirty="0">
                  <a:latin typeface="Arial" charset="0"/>
                </a:rPr>
                <a:t>ADO.NET</a:t>
              </a:r>
            </a:p>
          </p:txBody>
        </p:sp>
        <p:sp>
          <p:nvSpPr>
            <p:cNvPr id="23591" name="Freeform 161"/>
            <p:cNvSpPr>
              <a:spLocks noChangeAspect="1"/>
            </p:cNvSpPr>
            <p:nvPr/>
          </p:nvSpPr>
          <p:spPr bwMode="auto">
            <a:xfrm rot="2306302" flipV="1">
              <a:off x="4456" y="3216"/>
              <a:ext cx="306" cy="127"/>
            </a:xfrm>
            <a:custGeom>
              <a:avLst/>
              <a:gdLst>
                <a:gd name="T0" fmla="*/ 0 w 640"/>
                <a:gd name="T1" fmla="*/ 7 h 214"/>
                <a:gd name="T2" fmla="*/ 4 w 640"/>
                <a:gd name="T3" fmla="*/ 11 h 214"/>
                <a:gd name="T4" fmla="*/ 6 w 640"/>
                <a:gd name="T5" fmla="*/ 14 h 214"/>
                <a:gd name="T6" fmla="*/ 8 w 640"/>
                <a:gd name="T7" fmla="*/ 15 h 214"/>
                <a:gd name="T8" fmla="*/ 9 w 640"/>
                <a:gd name="T9" fmla="*/ 15 h 214"/>
                <a:gd name="T10" fmla="*/ 10 w 640"/>
                <a:gd name="T11" fmla="*/ 16 h 214"/>
                <a:gd name="T12" fmla="*/ 11 w 640"/>
                <a:gd name="T13" fmla="*/ 17 h 214"/>
                <a:gd name="T14" fmla="*/ 12 w 640"/>
                <a:gd name="T15" fmla="*/ 17 h 214"/>
                <a:gd name="T16" fmla="*/ 13 w 640"/>
                <a:gd name="T17" fmla="*/ 16 h 214"/>
                <a:gd name="T18" fmla="*/ 15 w 640"/>
                <a:gd name="T19" fmla="*/ 15 h 214"/>
                <a:gd name="T20" fmla="*/ 16 w 640"/>
                <a:gd name="T21" fmla="*/ 15 h 214"/>
                <a:gd name="T22" fmla="*/ 18 w 640"/>
                <a:gd name="T23" fmla="*/ 14 h 214"/>
                <a:gd name="T24" fmla="*/ 20 w 640"/>
                <a:gd name="T25" fmla="*/ 12 h 214"/>
                <a:gd name="T26" fmla="*/ 22 w 640"/>
                <a:gd name="T27" fmla="*/ 9 h 214"/>
                <a:gd name="T28" fmla="*/ 24 w 640"/>
                <a:gd name="T29" fmla="*/ 7 h 214"/>
                <a:gd name="T30" fmla="*/ 22 w 640"/>
                <a:gd name="T31" fmla="*/ 0 h 214"/>
                <a:gd name="T32" fmla="*/ 33 w 640"/>
                <a:gd name="T33" fmla="*/ 1 h 214"/>
                <a:gd name="T34" fmla="*/ 28 w 640"/>
                <a:gd name="T35" fmla="*/ 27 h 214"/>
                <a:gd name="T36" fmla="*/ 26 w 640"/>
                <a:gd name="T37" fmla="*/ 19 h 214"/>
                <a:gd name="T38" fmla="*/ 24 w 640"/>
                <a:gd name="T39" fmla="*/ 21 h 214"/>
                <a:gd name="T40" fmla="*/ 22 w 640"/>
                <a:gd name="T41" fmla="*/ 23 h 214"/>
                <a:gd name="T42" fmla="*/ 20 w 640"/>
                <a:gd name="T43" fmla="*/ 24 h 214"/>
                <a:gd name="T44" fmla="*/ 18 w 640"/>
                <a:gd name="T45" fmla="*/ 26 h 214"/>
                <a:gd name="T46" fmla="*/ 16 w 640"/>
                <a:gd name="T47" fmla="*/ 26 h 214"/>
                <a:gd name="T48" fmla="*/ 14 w 640"/>
                <a:gd name="T49" fmla="*/ 26 h 214"/>
                <a:gd name="T50" fmla="*/ 13 w 640"/>
                <a:gd name="T51" fmla="*/ 26 h 214"/>
                <a:gd name="T52" fmla="*/ 11 w 640"/>
                <a:gd name="T53" fmla="*/ 25 h 214"/>
                <a:gd name="T54" fmla="*/ 10 w 640"/>
                <a:gd name="T55" fmla="*/ 24 h 214"/>
                <a:gd name="T56" fmla="*/ 9 w 640"/>
                <a:gd name="T57" fmla="*/ 22 h 214"/>
                <a:gd name="T58" fmla="*/ 7 w 640"/>
                <a:gd name="T59" fmla="*/ 21 h 214"/>
                <a:gd name="T60" fmla="*/ 6 w 640"/>
                <a:gd name="T61" fmla="*/ 18 h 214"/>
                <a:gd name="T62" fmla="*/ 4 w 640"/>
                <a:gd name="T63" fmla="*/ 16 h 214"/>
                <a:gd name="T64" fmla="*/ 3 w 640"/>
                <a:gd name="T65" fmla="*/ 14 h 214"/>
                <a:gd name="T66" fmla="*/ 1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592" name="AutoShape 162"/>
            <p:cNvSpPr>
              <a:spLocks noChangeArrowheads="1"/>
            </p:cNvSpPr>
            <p:nvPr/>
          </p:nvSpPr>
          <p:spPr bwMode="auto">
            <a:xfrm>
              <a:off x="4498" y="3451"/>
              <a:ext cx="484" cy="47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SharePoint</a:t>
              </a:r>
            </a:p>
          </p:txBody>
        </p:sp>
        <p:grpSp>
          <p:nvGrpSpPr>
            <p:cNvPr id="29" name="Group 163"/>
            <p:cNvGrpSpPr>
              <a:grpSpLocks/>
            </p:cNvGrpSpPr>
            <p:nvPr/>
          </p:nvGrpSpPr>
          <p:grpSpPr bwMode="auto">
            <a:xfrm>
              <a:off x="4550" y="3615"/>
              <a:ext cx="339" cy="230"/>
              <a:chOff x="1176" y="3306"/>
              <a:chExt cx="750" cy="446"/>
            </a:xfrm>
          </p:grpSpPr>
          <p:grpSp>
            <p:nvGrpSpPr>
              <p:cNvPr id="30" name="Group 164"/>
              <p:cNvGrpSpPr>
                <a:grpSpLocks/>
              </p:cNvGrpSpPr>
              <p:nvPr/>
            </p:nvGrpSpPr>
            <p:grpSpPr bwMode="auto">
              <a:xfrm>
                <a:off x="1176" y="3306"/>
                <a:ext cx="750" cy="446"/>
                <a:chOff x="1176" y="3306"/>
                <a:chExt cx="750" cy="446"/>
              </a:xfrm>
            </p:grpSpPr>
            <p:sp>
              <p:nvSpPr>
                <p:cNvPr id="23603" name="Rectangle 165"/>
                <p:cNvSpPr>
                  <a:spLocks noChangeArrowheads="1"/>
                </p:cNvSpPr>
                <p:nvPr/>
              </p:nvSpPr>
              <p:spPr bwMode="auto">
                <a:xfrm>
                  <a:off x="1176" y="3306"/>
                  <a:ext cx="750" cy="446"/>
                </a:xfrm>
                <a:prstGeom prst="rect">
                  <a:avLst/>
                </a:prstGeom>
                <a:solidFill>
                  <a:schemeClr val="folHlink"/>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604" name="Rectangle 166"/>
                <p:cNvSpPr>
                  <a:spLocks noChangeArrowheads="1"/>
                </p:cNvSpPr>
                <p:nvPr/>
              </p:nvSpPr>
              <p:spPr bwMode="auto">
                <a:xfrm>
                  <a:off x="1182" y="3312"/>
                  <a:ext cx="736" cy="45"/>
                </a:xfrm>
                <a:prstGeom prst="rect">
                  <a:avLst/>
                </a:prstGeom>
                <a:gradFill rotWithShape="1">
                  <a:gsLst>
                    <a:gs pos="0">
                      <a:schemeClr val="hlink"/>
                    </a:gs>
                    <a:gs pos="100000">
                      <a:srgbClr val="0000FF"/>
                    </a:gs>
                  </a:gsLst>
                  <a:lin ang="18900000" scaled="1"/>
                </a:gradFill>
                <a:ln w="9525" algn="ctr">
                  <a:noFill/>
                  <a:miter lim="800000"/>
                  <a:headEnd/>
                  <a:tailEnd/>
                </a:ln>
              </p:spPr>
              <p:txBody>
                <a:bodyPr wrap="none" anchor="ctr"/>
                <a:lstStyle/>
                <a:p>
                  <a:endParaRPr lang="es-ES_tradnl">
                    <a:solidFill>
                      <a:schemeClr val="bg2"/>
                    </a:solidFill>
                  </a:endParaRPr>
                </a:p>
              </p:txBody>
            </p:sp>
            <p:sp>
              <p:nvSpPr>
                <p:cNvPr id="23605" name="Rectangle 167"/>
                <p:cNvSpPr>
                  <a:spLocks noChangeArrowheads="1"/>
                </p:cNvSpPr>
                <p:nvPr/>
              </p:nvSpPr>
              <p:spPr bwMode="auto">
                <a:xfrm>
                  <a:off x="1187" y="3365"/>
                  <a:ext cx="730" cy="381"/>
                </a:xfrm>
                <a:prstGeom prst="rect">
                  <a:avLst/>
                </a:prstGeom>
                <a:solidFill>
                  <a:schemeClr val="bg1"/>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606" name="Rectangle 168"/>
                <p:cNvSpPr>
                  <a:spLocks noChangeArrowheads="1"/>
                </p:cNvSpPr>
                <p:nvPr/>
              </p:nvSpPr>
              <p:spPr bwMode="auto">
                <a:xfrm>
                  <a:off x="1876" y="3320"/>
                  <a:ext cx="33" cy="30"/>
                </a:xfrm>
                <a:prstGeom prst="rect">
                  <a:avLst/>
                </a:prstGeom>
                <a:solidFill>
                  <a:schemeClr val="folHlink"/>
                </a:solidFill>
                <a:ln w="6350" algn="ctr">
                  <a:solidFill>
                    <a:srgbClr val="4D4D4D"/>
                  </a:solidFill>
                  <a:miter lim="800000"/>
                  <a:headEnd/>
                  <a:tailEnd/>
                </a:ln>
              </p:spPr>
              <p:txBody>
                <a:bodyPr wrap="none" anchor="ctr"/>
                <a:lstStyle/>
                <a:p>
                  <a:endParaRPr lang="es-ES_tradnl">
                    <a:solidFill>
                      <a:schemeClr val="bg2"/>
                    </a:solidFill>
                  </a:endParaRPr>
                </a:p>
              </p:txBody>
            </p:sp>
            <p:sp>
              <p:nvSpPr>
                <p:cNvPr id="23607" name="Rectangle 169"/>
                <p:cNvSpPr>
                  <a:spLocks noChangeArrowheads="1"/>
                </p:cNvSpPr>
                <p:nvPr/>
              </p:nvSpPr>
              <p:spPr bwMode="auto">
                <a:xfrm>
                  <a:off x="1830" y="3320"/>
                  <a:ext cx="33" cy="30"/>
                </a:xfrm>
                <a:prstGeom prst="rect">
                  <a:avLst/>
                </a:prstGeom>
                <a:solidFill>
                  <a:schemeClr val="folHlink"/>
                </a:solidFill>
                <a:ln w="6350" algn="ctr">
                  <a:solidFill>
                    <a:srgbClr val="4D4D4D"/>
                  </a:solidFill>
                  <a:miter lim="800000"/>
                  <a:headEnd/>
                  <a:tailEnd/>
                </a:ln>
              </p:spPr>
              <p:txBody>
                <a:bodyPr wrap="none" anchor="ctr"/>
                <a:lstStyle/>
                <a:p>
                  <a:endParaRPr lang="es-ES_tradnl">
                    <a:solidFill>
                      <a:schemeClr val="bg2"/>
                    </a:solidFill>
                  </a:endParaRPr>
                </a:p>
              </p:txBody>
            </p:sp>
            <p:sp>
              <p:nvSpPr>
                <p:cNvPr id="23608" name="Rectangle 170"/>
                <p:cNvSpPr>
                  <a:spLocks noChangeArrowheads="1"/>
                </p:cNvSpPr>
                <p:nvPr/>
              </p:nvSpPr>
              <p:spPr bwMode="auto">
                <a:xfrm>
                  <a:off x="1784" y="3320"/>
                  <a:ext cx="33" cy="30"/>
                </a:xfrm>
                <a:prstGeom prst="rect">
                  <a:avLst/>
                </a:prstGeom>
                <a:solidFill>
                  <a:schemeClr val="folHlink"/>
                </a:solidFill>
                <a:ln w="6350" algn="ctr">
                  <a:solidFill>
                    <a:srgbClr val="4D4D4D"/>
                  </a:solidFill>
                  <a:miter lim="800000"/>
                  <a:headEnd/>
                  <a:tailEnd/>
                </a:ln>
              </p:spPr>
              <p:txBody>
                <a:bodyPr wrap="none" anchor="ctr"/>
                <a:lstStyle/>
                <a:p>
                  <a:endParaRPr lang="es-ES_tradnl">
                    <a:solidFill>
                      <a:schemeClr val="bg2"/>
                    </a:solidFill>
                  </a:endParaRPr>
                </a:p>
              </p:txBody>
            </p:sp>
            <p:sp>
              <p:nvSpPr>
                <p:cNvPr id="23609" name="Rectangle 171"/>
                <p:cNvSpPr>
                  <a:spLocks noChangeArrowheads="1"/>
                </p:cNvSpPr>
                <p:nvPr/>
              </p:nvSpPr>
              <p:spPr bwMode="auto">
                <a:xfrm>
                  <a:off x="1217" y="3395"/>
                  <a:ext cx="166" cy="27"/>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sp>
              <p:nvSpPr>
                <p:cNvPr id="23610" name="Rectangle 172"/>
                <p:cNvSpPr>
                  <a:spLocks noChangeArrowheads="1"/>
                </p:cNvSpPr>
                <p:nvPr/>
              </p:nvSpPr>
              <p:spPr bwMode="auto">
                <a:xfrm>
                  <a:off x="1409" y="3394"/>
                  <a:ext cx="166" cy="27"/>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sp>
              <p:nvSpPr>
                <p:cNvPr id="23611" name="Rectangle 173"/>
                <p:cNvSpPr>
                  <a:spLocks noChangeArrowheads="1"/>
                </p:cNvSpPr>
                <p:nvPr/>
              </p:nvSpPr>
              <p:spPr bwMode="auto">
                <a:xfrm>
                  <a:off x="1601" y="3393"/>
                  <a:ext cx="166" cy="27"/>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sp>
              <p:nvSpPr>
                <p:cNvPr id="23612" name="Rectangle 174"/>
                <p:cNvSpPr>
                  <a:spLocks noChangeArrowheads="1"/>
                </p:cNvSpPr>
                <p:nvPr/>
              </p:nvSpPr>
              <p:spPr bwMode="auto">
                <a:xfrm>
                  <a:off x="1793" y="3392"/>
                  <a:ext cx="106" cy="30"/>
                </a:xfrm>
                <a:prstGeom prst="rect">
                  <a:avLst/>
                </a:prstGeom>
                <a:solidFill>
                  <a:srgbClr val="FFCC99"/>
                </a:solidFill>
                <a:ln w="9525" algn="ctr">
                  <a:solidFill>
                    <a:srgbClr val="CC9900"/>
                  </a:solidFill>
                  <a:miter lim="800000"/>
                  <a:headEnd/>
                  <a:tailEnd/>
                </a:ln>
              </p:spPr>
              <p:txBody>
                <a:bodyPr wrap="none" anchor="ctr"/>
                <a:lstStyle/>
                <a:p>
                  <a:endParaRPr lang="es-ES_tradnl">
                    <a:solidFill>
                      <a:schemeClr val="bg2"/>
                    </a:solidFill>
                  </a:endParaRPr>
                </a:p>
              </p:txBody>
            </p:sp>
            <p:grpSp>
              <p:nvGrpSpPr>
                <p:cNvPr id="31" name="Group 175"/>
                <p:cNvGrpSpPr>
                  <a:grpSpLocks/>
                </p:cNvGrpSpPr>
                <p:nvPr/>
              </p:nvGrpSpPr>
              <p:grpSpPr bwMode="auto">
                <a:xfrm>
                  <a:off x="1221" y="3449"/>
                  <a:ext cx="333" cy="62"/>
                  <a:chOff x="1221" y="3449"/>
                  <a:chExt cx="333" cy="62"/>
                </a:xfrm>
              </p:grpSpPr>
              <p:grpSp>
                <p:nvGrpSpPr>
                  <p:cNvPr id="23552" name="Group 176"/>
                  <p:cNvGrpSpPr>
                    <a:grpSpLocks/>
                  </p:cNvGrpSpPr>
                  <p:nvPr/>
                </p:nvGrpSpPr>
                <p:grpSpPr bwMode="auto">
                  <a:xfrm>
                    <a:off x="1222" y="3449"/>
                    <a:ext cx="332" cy="0"/>
                    <a:chOff x="1222" y="3449"/>
                    <a:chExt cx="332" cy="0"/>
                  </a:xfrm>
                </p:grpSpPr>
                <p:sp>
                  <p:nvSpPr>
                    <p:cNvPr id="23709" name="Line 177"/>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10" name="Line 178"/>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11" name="Line 179"/>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12" name="Line 180"/>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23553" name="Group 181"/>
                  <p:cNvGrpSpPr>
                    <a:grpSpLocks/>
                  </p:cNvGrpSpPr>
                  <p:nvPr/>
                </p:nvGrpSpPr>
                <p:grpSpPr bwMode="auto">
                  <a:xfrm>
                    <a:off x="1221" y="3480"/>
                    <a:ext cx="332" cy="0"/>
                    <a:chOff x="1222" y="3449"/>
                    <a:chExt cx="332" cy="0"/>
                  </a:xfrm>
                </p:grpSpPr>
                <p:sp>
                  <p:nvSpPr>
                    <p:cNvPr id="23705" name="Line 182"/>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06" name="Line 183"/>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07" name="Line 184"/>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08" name="Line 185"/>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91" name="Line 186"/>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692" name="Line 187"/>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693" name="Line 188"/>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694" name="Line 189"/>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23556" name="Group 190"/>
                  <p:cNvGrpSpPr>
                    <a:grpSpLocks/>
                  </p:cNvGrpSpPr>
                  <p:nvPr/>
                </p:nvGrpSpPr>
                <p:grpSpPr bwMode="auto">
                  <a:xfrm flipV="1">
                    <a:off x="1222" y="3495"/>
                    <a:ext cx="332" cy="16"/>
                    <a:chOff x="1222" y="3495"/>
                    <a:chExt cx="332" cy="16"/>
                  </a:xfrm>
                </p:grpSpPr>
                <p:grpSp>
                  <p:nvGrpSpPr>
                    <p:cNvPr id="23558" name="Group 191"/>
                    <p:cNvGrpSpPr>
                      <a:grpSpLocks/>
                    </p:cNvGrpSpPr>
                    <p:nvPr/>
                  </p:nvGrpSpPr>
                  <p:grpSpPr bwMode="auto">
                    <a:xfrm>
                      <a:off x="1222" y="3495"/>
                      <a:ext cx="332" cy="0"/>
                      <a:chOff x="1222" y="3449"/>
                      <a:chExt cx="332" cy="0"/>
                    </a:xfrm>
                  </p:grpSpPr>
                  <p:sp>
                    <p:nvSpPr>
                      <p:cNvPr id="23701" name="Line 192"/>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702" name="Line 193"/>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703" name="Line 194"/>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704" name="Line 195"/>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97" name="Line 196"/>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698" name="Line 197"/>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699" name="Line 198"/>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700" name="Line 199"/>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nvGrpSpPr>
                <p:cNvPr id="23559" name="Group 200"/>
                <p:cNvGrpSpPr>
                  <a:grpSpLocks/>
                </p:cNvGrpSpPr>
                <p:nvPr/>
              </p:nvGrpSpPr>
              <p:grpSpPr bwMode="auto">
                <a:xfrm>
                  <a:off x="1610" y="3448"/>
                  <a:ext cx="292" cy="62"/>
                  <a:chOff x="1221" y="3449"/>
                  <a:chExt cx="333" cy="62"/>
                </a:xfrm>
              </p:grpSpPr>
              <p:grpSp>
                <p:nvGrpSpPr>
                  <p:cNvPr id="23561" name="Group 201"/>
                  <p:cNvGrpSpPr>
                    <a:grpSpLocks/>
                  </p:cNvGrpSpPr>
                  <p:nvPr/>
                </p:nvGrpSpPr>
                <p:grpSpPr bwMode="auto">
                  <a:xfrm>
                    <a:off x="1222" y="3449"/>
                    <a:ext cx="332" cy="0"/>
                    <a:chOff x="1222" y="3449"/>
                    <a:chExt cx="332" cy="0"/>
                  </a:xfrm>
                </p:grpSpPr>
                <p:sp>
                  <p:nvSpPr>
                    <p:cNvPr id="23685" name="Line 202"/>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86" name="Line 203"/>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87" name="Line 204"/>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88" name="Line 205"/>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23581" name="Group 206"/>
                  <p:cNvGrpSpPr>
                    <a:grpSpLocks/>
                  </p:cNvGrpSpPr>
                  <p:nvPr/>
                </p:nvGrpSpPr>
                <p:grpSpPr bwMode="auto">
                  <a:xfrm>
                    <a:off x="1221" y="3480"/>
                    <a:ext cx="332" cy="0"/>
                    <a:chOff x="1222" y="3449"/>
                    <a:chExt cx="332" cy="0"/>
                  </a:xfrm>
                </p:grpSpPr>
                <p:sp>
                  <p:nvSpPr>
                    <p:cNvPr id="23681" name="Line 207"/>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82" name="Line 208"/>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83" name="Line 209"/>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84" name="Line 210"/>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67" name="Line 211"/>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668" name="Line 212"/>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669" name="Line 213"/>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670" name="Line 214"/>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23593" name="Group 215"/>
                  <p:cNvGrpSpPr>
                    <a:grpSpLocks/>
                  </p:cNvGrpSpPr>
                  <p:nvPr/>
                </p:nvGrpSpPr>
                <p:grpSpPr bwMode="auto">
                  <a:xfrm flipV="1">
                    <a:off x="1222" y="3495"/>
                    <a:ext cx="332" cy="16"/>
                    <a:chOff x="1222" y="3495"/>
                    <a:chExt cx="332" cy="16"/>
                  </a:xfrm>
                </p:grpSpPr>
                <p:grpSp>
                  <p:nvGrpSpPr>
                    <p:cNvPr id="23594" name="Group 216"/>
                    <p:cNvGrpSpPr>
                      <a:grpSpLocks/>
                    </p:cNvGrpSpPr>
                    <p:nvPr/>
                  </p:nvGrpSpPr>
                  <p:grpSpPr bwMode="auto">
                    <a:xfrm>
                      <a:off x="1222" y="3495"/>
                      <a:ext cx="332" cy="0"/>
                      <a:chOff x="1222" y="3449"/>
                      <a:chExt cx="332" cy="0"/>
                    </a:xfrm>
                  </p:grpSpPr>
                  <p:sp>
                    <p:nvSpPr>
                      <p:cNvPr id="23677" name="Line 217"/>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78" name="Line 218"/>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79" name="Line 219"/>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80" name="Line 220"/>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73" name="Line 221"/>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674" name="Line 222"/>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675" name="Line 223"/>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676" name="Line 224"/>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nvGrpSpPr>
                <p:cNvPr id="23595" name="Group 225"/>
                <p:cNvGrpSpPr>
                  <a:grpSpLocks/>
                </p:cNvGrpSpPr>
                <p:nvPr/>
              </p:nvGrpSpPr>
              <p:grpSpPr bwMode="auto">
                <a:xfrm>
                  <a:off x="1612" y="3546"/>
                  <a:ext cx="292" cy="62"/>
                  <a:chOff x="1221" y="3449"/>
                  <a:chExt cx="333" cy="62"/>
                </a:xfrm>
              </p:grpSpPr>
              <p:grpSp>
                <p:nvGrpSpPr>
                  <p:cNvPr id="23613" name="Group 226"/>
                  <p:cNvGrpSpPr>
                    <a:grpSpLocks/>
                  </p:cNvGrpSpPr>
                  <p:nvPr/>
                </p:nvGrpSpPr>
                <p:grpSpPr bwMode="auto">
                  <a:xfrm>
                    <a:off x="1222" y="3449"/>
                    <a:ext cx="332" cy="0"/>
                    <a:chOff x="1222" y="3449"/>
                    <a:chExt cx="332" cy="0"/>
                  </a:xfrm>
                </p:grpSpPr>
                <p:sp>
                  <p:nvSpPr>
                    <p:cNvPr id="23661" name="Line 227"/>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62" name="Line 228"/>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63" name="Line 229"/>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64" name="Line 230"/>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23614" name="Group 231"/>
                  <p:cNvGrpSpPr>
                    <a:grpSpLocks/>
                  </p:cNvGrpSpPr>
                  <p:nvPr/>
                </p:nvGrpSpPr>
                <p:grpSpPr bwMode="auto">
                  <a:xfrm>
                    <a:off x="1221" y="3480"/>
                    <a:ext cx="332" cy="0"/>
                    <a:chOff x="1222" y="3449"/>
                    <a:chExt cx="332" cy="0"/>
                  </a:xfrm>
                </p:grpSpPr>
                <p:sp>
                  <p:nvSpPr>
                    <p:cNvPr id="23657" name="Line 232"/>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58" name="Line 233"/>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59" name="Line 234"/>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60" name="Line 235"/>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43" name="Line 236"/>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644" name="Line 237"/>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645" name="Line 238"/>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646" name="Line 239"/>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23615" name="Group 240"/>
                  <p:cNvGrpSpPr>
                    <a:grpSpLocks/>
                  </p:cNvGrpSpPr>
                  <p:nvPr/>
                </p:nvGrpSpPr>
                <p:grpSpPr bwMode="auto">
                  <a:xfrm flipV="1">
                    <a:off x="1222" y="3495"/>
                    <a:ext cx="332" cy="16"/>
                    <a:chOff x="1222" y="3495"/>
                    <a:chExt cx="332" cy="16"/>
                  </a:xfrm>
                </p:grpSpPr>
                <p:grpSp>
                  <p:nvGrpSpPr>
                    <p:cNvPr id="23616" name="Group 241"/>
                    <p:cNvGrpSpPr>
                      <a:grpSpLocks/>
                    </p:cNvGrpSpPr>
                    <p:nvPr/>
                  </p:nvGrpSpPr>
                  <p:grpSpPr bwMode="auto">
                    <a:xfrm>
                      <a:off x="1222" y="3495"/>
                      <a:ext cx="332" cy="0"/>
                      <a:chOff x="1222" y="3449"/>
                      <a:chExt cx="332" cy="0"/>
                    </a:xfrm>
                  </p:grpSpPr>
                  <p:sp>
                    <p:nvSpPr>
                      <p:cNvPr id="23653" name="Line 242"/>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54" name="Line 243"/>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55" name="Line 244"/>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56" name="Line 245"/>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49" name="Line 246"/>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650" name="Line 247"/>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651" name="Line 248"/>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652" name="Line 249"/>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nvGrpSpPr>
                <p:cNvPr id="23617" name="Group 250"/>
                <p:cNvGrpSpPr>
                  <a:grpSpLocks/>
                </p:cNvGrpSpPr>
                <p:nvPr/>
              </p:nvGrpSpPr>
              <p:grpSpPr bwMode="auto">
                <a:xfrm>
                  <a:off x="1614" y="3648"/>
                  <a:ext cx="292" cy="62"/>
                  <a:chOff x="1221" y="3449"/>
                  <a:chExt cx="333" cy="62"/>
                </a:xfrm>
              </p:grpSpPr>
              <p:grpSp>
                <p:nvGrpSpPr>
                  <p:cNvPr id="23618" name="Group 251"/>
                  <p:cNvGrpSpPr>
                    <a:grpSpLocks/>
                  </p:cNvGrpSpPr>
                  <p:nvPr/>
                </p:nvGrpSpPr>
                <p:grpSpPr bwMode="auto">
                  <a:xfrm>
                    <a:off x="1222" y="3449"/>
                    <a:ext cx="332" cy="0"/>
                    <a:chOff x="1222" y="3449"/>
                    <a:chExt cx="332" cy="0"/>
                  </a:xfrm>
                </p:grpSpPr>
                <p:sp>
                  <p:nvSpPr>
                    <p:cNvPr id="23637" name="Line 252"/>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38" name="Line 253"/>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39" name="Line 254"/>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40" name="Line 255"/>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grpSp>
                <p:nvGrpSpPr>
                  <p:cNvPr id="23623" name="Group 256"/>
                  <p:cNvGrpSpPr>
                    <a:grpSpLocks/>
                  </p:cNvGrpSpPr>
                  <p:nvPr/>
                </p:nvGrpSpPr>
                <p:grpSpPr bwMode="auto">
                  <a:xfrm>
                    <a:off x="1221" y="3480"/>
                    <a:ext cx="332" cy="0"/>
                    <a:chOff x="1222" y="3449"/>
                    <a:chExt cx="332" cy="0"/>
                  </a:xfrm>
                </p:grpSpPr>
                <p:sp>
                  <p:nvSpPr>
                    <p:cNvPr id="23633" name="Line 257"/>
                    <p:cNvSpPr>
                      <a:spLocks noChangeShapeType="1"/>
                    </p:cNvSpPr>
                    <p:nvPr/>
                  </p:nvSpPr>
                  <p:spPr bwMode="auto">
                    <a:xfrm flipH="1">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34" name="Line 258"/>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35" name="Line 259"/>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36" name="Line 260"/>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19" name="Line 261"/>
                  <p:cNvSpPr>
                    <a:spLocks noChangeShapeType="1"/>
                  </p:cNvSpPr>
                  <p:nvPr/>
                </p:nvSpPr>
                <p:spPr bwMode="auto">
                  <a:xfrm>
                    <a:off x="1222" y="3465"/>
                    <a:ext cx="74" cy="0"/>
                  </a:xfrm>
                  <a:prstGeom prst="line">
                    <a:avLst/>
                  </a:prstGeom>
                  <a:noFill/>
                  <a:ln w="12700">
                    <a:solidFill>
                      <a:srgbClr val="4D4D4D"/>
                    </a:solidFill>
                    <a:round/>
                    <a:headEnd/>
                    <a:tailEnd/>
                  </a:ln>
                </p:spPr>
                <p:txBody>
                  <a:bodyPr wrap="none" anchor="ctr"/>
                  <a:lstStyle/>
                  <a:p>
                    <a:endParaRPr lang="es-ES_tradnl"/>
                  </a:p>
                </p:txBody>
              </p:sp>
              <p:sp>
                <p:nvSpPr>
                  <p:cNvPr id="23620" name="Line 262"/>
                  <p:cNvSpPr>
                    <a:spLocks noChangeShapeType="1"/>
                  </p:cNvSpPr>
                  <p:nvPr/>
                </p:nvSpPr>
                <p:spPr bwMode="auto">
                  <a:xfrm>
                    <a:off x="1313" y="3465"/>
                    <a:ext cx="74" cy="0"/>
                  </a:xfrm>
                  <a:prstGeom prst="line">
                    <a:avLst/>
                  </a:prstGeom>
                  <a:noFill/>
                  <a:ln w="12700">
                    <a:solidFill>
                      <a:srgbClr val="4D4D4D"/>
                    </a:solidFill>
                    <a:round/>
                    <a:headEnd/>
                    <a:tailEnd/>
                  </a:ln>
                </p:spPr>
                <p:txBody>
                  <a:bodyPr wrap="none" anchor="ctr"/>
                  <a:lstStyle/>
                  <a:p>
                    <a:endParaRPr lang="es-ES_tradnl"/>
                  </a:p>
                </p:txBody>
              </p:sp>
              <p:sp>
                <p:nvSpPr>
                  <p:cNvPr id="23621" name="Line 263"/>
                  <p:cNvSpPr>
                    <a:spLocks noChangeShapeType="1"/>
                  </p:cNvSpPr>
                  <p:nvPr/>
                </p:nvSpPr>
                <p:spPr bwMode="auto">
                  <a:xfrm>
                    <a:off x="1405" y="3465"/>
                    <a:ext cx="74" cy="0"/>
                  </a:xfrm>
                  <a:prstGeom prst="line">
                    <a:avLst/>
                  </a:prstGeom>
                  <a:noFill/>
                  <a:ln w="12700">
                    <a:solidFill>
                      <a:srgbClr val="4D4D4D"/>
                    </a:solidFill>
                    <a:round/>
                    <a:headEnd/>
                    <a:tailEnd/>
                  </a:ln>
                </p:spPr>
                <p:txBody>
                  <a:bodyPr wrap="none" anchor="ctr"/>
                  <a:lstStyle/>
                  <a:p>
                    <a:endParaRPr lang="es-ES_tradnl"/>
                  </a:p>
                </p:txBody>
              </p:sp>
              <p:sp>
                <p:nvSpPr>
                  <p:cNvPr id="23622" name="Line 264"/>
                  <p:cNvSpPr>
                    <a:spLocks noChangeShapeType="1"/>
                  </p:cNvSpPr>
                  <p:nvPr/>
                </p:nvSpPr>
                <p:spPr bwMode="auto">
                  <a:xfrm flipV="1">
                    <a:off x="1495" y="3464"/>
                    <a:ext cx="58" cy="0"/>
                  </a:xfrm>
                  <a:prstGeom prst="line">
                    <a:avLst/>
                  </a:prstGeom>
                  <a:noFill/>
                  <a:ln w="12700">
                    <a:solidFill>
                      <a:srgbClr val="4D4D4D"/>
                    </a:solidFill>
                    <a:round/>
                    <a:headEnd/>
                    <a:tailEnd/>
                  </a:ln>
                </p:spPr>
                <p:txBody>
                  <a:bodyPr wrap="none" anchor="ctr"/>
                  <a:lstStyle/>
                  <a:p>
                    <a:endParaRPr lang="es-ES_tradnl"/>
                  </a:p>
                </p:txBody>
              </p:sp>
              <p:grpSp>
                <p:nvGrpSpPr>
                  <p:cNvPr id="23624" name="Group 265"/>
                  <p:cNvGrpSpPr>
                    <a:grpSpLocks/>
                  </p:cNvGrpSpPr>
                  <p:nvPr/>
                </p:nvGrpSpPr>
                <p:grpSpPr bwMode="auto">
                  <a:xfrm flipV="1">
                    <a:off x="1222" y="3495"/>
                    <a:ext cx="332" cy="16"/>
                    <a:chOff x="1222" y="3495"/>
                    <a:chExt cx="332" cy="16"/>
                  </a:xfrm>
                </p:grpSpPr>
                <p:grpSp>
                  <p:nvGrpSpPr>
                    <p:cNvPr id="23641" name="Group 266"/>
                    <p:cNvGrpSpPr>
                      <a:grpSpLocks/>
                    </p:cNvGrpSpPr>
                    <p:nvPr/>
                  </p:nvGrpSpPr>
                  <p:grpSpPr bwMode="auto">
                    <a:xfrm>
                      <a:off x="1222" y="3495"/>
                      <a:ext cx="332" cy="0"/>
                      <a:chOff x="1222" y="3449"/>
                      <a:chExt cx="332" cy="0"/>
                    </a:xfrm>
                  </p:grpSpPr>
                  <p:sp>
                    <p:nvSpPr>
                      <p:cNvPr id="23629" name="Line 267"/>
                      <p:cNvSpPr>
                        <a:spLocks noChangeShapeType="1"/>
                      </p:cNvSpPr>
                      <p:nvPr/>
                    </p:nvSpPr>
                    <p:spPr bwMode="auto">
                      <a:xfrm>
                        <a:off x="1222" y="3449"/>
                        <a:ext cx="96" cy="0"/>
                      </a:xfrm>
                      <a:prstGeom prst="line">
                        <a:avLst/>
                      </a:prstGeom>
                      <a:noFill/>
                      <a:ln w="12700">
                        <a:solidFill>
                          <a:srgbClr val="4D4D4D"/>
                        </a:solidFill>
                        <a:round/>
                        <a:headEnd/>
                        <a:tailEnd/>
                      </a:ln>
                    </p:spPr>
                    <p:txBody>
                      <a:bodyPr wrap="none" anchor="ctr"/>
                      <a:lstStyle/>
                      <a:p>
                        <a:endParaRPr lang="es-ES_tradnl"/>
                      </a:p>
                    </p:txBody>
                  </p:sp>
                  <p:sp>
                    <p:nvSpPr>
                      <p:cNvPr id="23630" name="Line 268"/>
                      <p:cNvSpPr>
                        <a:spLocks noChangeShapeType="1"/>
                      </p:cNvSpPr>
                      <p:nvPr/>
                    </p:nvSpPr>
                    <p:spPr bwMode="auto">
                      <a:xfrm>
                        <a:off x="1336" y="3449"/>
                        <a:ext cx="67" cy="0"/>
                      </a:xfrm>
                      <a:prstGeom prst="line">
                        <a:avLst/>
                      </a:prstGeom>
                      <a:noFill/>
                      <a:ln w="12700">
                        <a:solidFill>
                          <a:srgbClr val="4D4D4D"/>
                        </a:solidFill>
                        <a:round/>
                        <a:headEnd/>
                        <a:tailEnd/>
                      </a:ln>
                    </p:spPr>
                    <p:txBody>
                      <a:bodyPr wrap="none" anchor="ctr"/>
                      <a:lstStyle/>
                      <a:p>
                        <a:endParaRPr lang="es-ES_tradnl"/>
                      </a:p>
                    </p:txBody>
                  </p:sp>
                  <p:sp>
                    <p:nvSpPr>
                      <p:cNvPr id="23631" name="Line 269"/>
                      <p:cNvSpPr>
                        <a:spLocks noChangeShapeType="1"/>
                      </p:cNvSpPr>
                      <p:nvPr/>
                    </p:nvSpPr>
                    <p:spPr bwMode="auto">
                      <a:xfrm>
                        <a:off x="1418" y="3449"/>
                        <a:ext cx="49" cy="0"/>
                      </a:xfrm>
                      <a:prstGeom prst="line">
                        <a:avLst/>
                      </a:prstGeom>
                      <a:noFill/>
                      <a:ln w="12700">
                        <a:solidFill>
                          <a:srgbClr val="4D4D4D"/>
                        </a:solidFill>
                        <a:round/>
                        <a:headEnd/>
                        <a:tailEnd/>
                      </a:ln>
                    </p:spPr>
                    <p:txBody>
                      <a:bodyPr wrap="none" anchor="ctr"/>
                      <a:lstStyle/>
                      <a:p>
                        <a:endParaRPr lang="es-ES_tradnl"/>
                      </a:p>
                    </p:txBody>
                  </p:sp>
                  <p:sp>
                    <p:nvSpPr>
                      <p:cNvPr id="23632" name="Line 270"/>
                      <p:cNvSpPr>
                        <a:spLocks noChangeShapeType="1"/>
                      </p:cNvSpPr>
                      <p:nvPr/>
                    </p:nvSpPr>
                    <p:spPr bwMode="auto">
                      <a:xfrm>
                        <a:off x="1481" y="3449"/>
                        <a:ext cx="73" cy="0"/>
                      </a:xfrm>
                      <a:prstGeom prst="line">
                        <a:avLst/>
                      </a:prstGeom>
                      <a:noFill/>
                      <a:ln w="12700">
                        <a:solidFill>
                          <a:srgbClr val="4D4D4D"/>
                        </a:solidFill>
                        <a:round/>
                        <a:headEnd/>
                        <a:tailEnd/>
                      </a:ln>
                    </p:spPr>
                    <p:txBody>
                      <a:bodyPr wrap="none" anchor="ctr"/>
                      <a:lstStyle/>
                      <a:p>
                        <a:endParaRPr lang="es-ES_tradnl"/>
                      </a:p>
                    </p:txBody>
                  </p:sp>
                </p:grpSp>
                <p:sp>
                  <p:nvSpPr>
                    <p:cNvPr id="23625" name="Line 271"/>
                    <p:cNvSpPr>
                      <a:spLocks noChangeShapeType="1"/>
                    </p:cNvSpPr>
                    <p:nvPr/>
                  </p:nvSpPr>
                  <p:spPr bwMode="auto">
                    <a:xfrm>
                      <a:off x="1222" y="3511"/>
                      <a:ext cx="74" cy="0"/>
                    </a:xfrm>
                    <a:prstGeom prst="line">
                      <a:avLst/>
                    </a:prstGeom>
                    <a:noFill/>
                    <a:ln w="12700">
                      <a:solidFill>
                        <a:srgbClr val="4D4D4D"/>
                      </a:solidFill>
                      <a:round/>
                      <a:headEnd/>
                      <a:tailEnd/>
                    </a:ln>
                  </p:spPr>
                  <p:txBody>
                    <a:bodyPr wrap="none" anchor="ctr"/>
                    <a:lstStyle/>
                    <a:p>
                      <a:endParaRPr lang="es-ES_tradnl"/>
                    </a:p>
                  </p:txBody>
                </p:sp>
                <p:sp>
                  <p:nvSpPr>
                    <p:cNvPr id="23626" name="Line 272"/>
                    <p:cNvSpPr>
                      <a:spLocks noChangeShapeType="1"/>
                    </p:cNvSpPr>
                    <p:nvPr/>
                  </p:nvSpPr>
                  <p:spPr bwMode="auto">
                    <a:xfrm>
                      <a:off x="1313" y="3511"/>
                      <a:ext cx="74" cy="0"/>
                    </a:xfrm>
                    <a:prstGeom prst="line">
                      <a:avLst/>
                    </a:prstGeom>
                    <a:noFill/>
                    <a:ln w="12700">
                      <a:solidFill>
                        <a:srgbClr val="4D4D4D"/>
                      </a:solidFill>
                      <a:round/>
                      <a:headEnd/>
                      <a:tailEnd/>
                    </a:ln>
                  </p:spPr>
                  <p:txBody>
                    <a:bodyPr wrap="none" anchor="ctr"/>
                    <a:lstStyle/>
                    <a:p>
                      <a:endParaRPr lang="es-ES_tradnl"/>
                    </a:p>
                  </p:txBody>
                </p:sp>
                <p:sp>
                  <p:nvSpPr>
                    <p:cNvPr id="23627" name="Line 273"/>
                    <p:cNvSpPr>
                      <a:spLocks noChangeShapeType="1"/>
                    </p:cNvSpPr>
                    <p:nvPr/>
                  </p:nvSpPr>
                  <p:spPr bwMode="auto">
                    <a:xfrm>
                      <a:off x="1405" y="3511"/>
                      <a:ext cx="74" cy="0"/>
                    </a:xfrm>
                    <a:prstGeom prst="line">
                      <a:avLst/>
                    </a:prstGeom>
                    <a:noFill/>
                    <a:ln w="12700">
                      <a:solidFill>
                        <a:srgbClr val="4D4D4D"/>
                      </a:solidFill>
                      <a:round/>
                      <a:headEnd/>
                      <a:tailEnd/>
                    </a:ln>
                  </p:spPr>
                  <p:txBody>
                    <a:bodyPr wrap="none" anchor="ctr"/>
                    <a:lstStyle/>
                    <a:p>
                      <a:endParaRPr lang="es-ES_tradnl"/>
                    </a:p>
                  </p:txBody>
                </p:sp>
                <p:sp>
                  <p:nvSpPr>
                    <p:cNvPr id="23628" name="Line 274"/>
                    <p:cNvSpPr>
                      <a:spLocks noChangeShapeType="1"/>
                    </p:cNvSpPr>
                    <p:nvPr/>
                  </p:nvSpPr>
                  <p:spPr bwMode="auto">
                    <a:xfrm flipV="1">
                      <a:off x="1495" y="3510"/>
                      <a:ext cx="58" cy="0"/>
                    </a:xfrm>
                    <a:prstGeom prst="line">
                      <a:avLst/>
                    </a:prstGeom>
                    <a:noFill/>
                    <a:ln w="12700">
                      <a:solidFill>
                        <a:srgbClr val="4D4D4D"/>
                      </a:solidFill>
                      <a:round/>
                      <a:headEnd/>
                      <a:tailEnd/>
                    </a:ln>
                  </p:spPr>
                  <p:txBody>
                    <a:bodyPr wrap="none" anchor="ctr"/>
                    <a:lstStyle/>
                    <a:p>
                      <a:endParaRPr lang="es-ES_tradnl"/>
                    </a:p>
                  </p:txBody>
                </p:sp>
              </p:grpSp>
            </p:grpSp>
          </p:grpSp>
          <p:grpSp>
            <p:nvGrpSpPr>
              <p:cNvPr id="23642" name="Group 275"/>
              <p:cNvGrpSpPr>
                <a:grpSpLocks/>
              </p:cNvGrpSpPr>
              <p:nvPr/>
            </p:nvGrpSpPr>
            <p:grpSpPr bwMode="auto">
              <a:xfrm>
                <a:off x="1216" y="3544"/>
                <a:ext cx="365" cy="174"/>
                <a:chOff x="416" y="3308"/>
                <a:chExt cx="597" cy="538"/>
              </a:xfrm>
            </p:grpSpPr>
            <p:sp>
              <p:nvSpPr>
                <p:cNvPr id="23596" name="Rectangle 276"/>
                <p:cNvSpPr>
                  <a:spLocks noChangeArrowheads="1"/>
                </p:cNvSpPr>
                <p:nvPr/>
              </p:nvSpPr>
              <p:spPr bwMode="auto">
                <a:xfrm>
                  <a:off x="416" y="3308"/>
                  <a:ext cx="597" cy="538"/>
                </a:xfrm>
                <a:prstGeom prst="rect">
                  <a:avLst/>
                </a:prstGeom>
                <a:solidFill>
                  <a:schemeClr val="bg1"/>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597" name="Rectangle 277"/>
                <p:cNvSpPr>
                  <a:spLocks noChangeArrowheads="1"/>
                </p:cNvSpPr>
                <p:nvPr/>
              </p:nvSpPr>
              <p:spPr bwMode="auto">
                <a:xfrm>
                  <a:off x="450" y="3414"/>
                  <a:ext cx="56" cy="432"/>
                </a:xfrm>
                <a:prstGeom prst="rect">
                  <a:avLst/>
                </a:prstGeom>
                <a:solidFill>
                  <a:schemeClr val="hlink"/>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598" name="Rectangle 278"/>
                <p:cNvSpPr>
                  <a:spLocks noChangeArrowheads="1"/>
                </p:cNvSpPr>
                <p:nvPr/>
              </p:nvSpPr>
              <p:spPr bwMode="auto">
                <a:xfrm>
                  <a:off x="536" y="3528"/>
                  <a:ext cx="56" cy="318"/>
                </a:xfrm>
                <a:prstGeom prst="rect">
                  <a:avLst/>
                </a:prstGeom>
                <a:solidFill>
                  <a:srgbClr val="FF3300"/>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599" name="Rectangle 279"/>
                <p:cNvSpPr>
                  <a:spLocks noChangeArrowheads="1"/>
                </p:cNvSpPr>
                <p:nvPr/>
              </p:nvSpPr>
              <p:spPr bwMode="auto">
                <a:xfrm>
                  <a:off x="630" y="3474"/>
                  <a:ext cx="56" cy="372"/>
                </a:xfrm>
                <a:prstGeom prst="rect">
                  <a:avLst/>
                </a:prstGeom>
                <a:solidFill>
                  <a:srgbClr val="00CC66"/>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600" name="Rectangle 280"/>
                <p:cNvSpPr>
                  <a:spLocks noChangeArrowheads="1"/>
                </p:cNvSpPr>
                <p:nvPr/>
              </p:nvSpPr>
              <p:spPr bwMode="auto">
                <a:xfrm>
                  <a:off x="726" y="3639"/>
                  <a:ext cx="56" cy="207"/>
                </a:xfrm>
                <a:prstGeom prst="rect">
                  <a:avLst/>
                </a:prstGeom>
                <a:solidFill>
                  <a:srgbClr val="FF3300"/>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601" name="Rectangle 281"/>
                <p:cNvSpPr>
                  <a:spLocks noChangeArrowheads="1"/>
                </p:cNvSpPr>
                <p:nvPr/>
              </p:nvSpPr>
              <p:spPr bwMode="auto">
                <a:xfrm>
                  <a:off x="822" y="3336"/>
                  <a:ext cx="56" cy="509"/>
                </a:xfrm>
                <a:prstGeom prst="rect">
                  <a:avLst/>
                </a:prstGeom>
                <a:solidFill>
                  <a:schemeClr val="hlink"/>
                </a:solidFill>
                <a:ln w="9525" algn="ctr">
                  <a:solidFill>
                    <a:srgbClr val="4D4D4D"/>
                  </a:solidFill>
                  <a:miter lim="800000"/>
                  <a:headEnd/>
                  <a:tailEnd/>
                </a:ln>
              </p:spPr>
              <p:txBody>
                <a:bodyPr wrap="none" anchor="ctr"/>
                <a:lstStyle/>
                <a:p>
                  <a:endParaRPr lang="es-ES_tradnl">
                    <a:solidFill>
                      <a:schemeClr val="bg2"/>
                    </a:solidFill>
                  </a:endParaRPr>
                </a:p>
              </p:txBody>
            </p:sp>
            <p:sp>
              <p:nvSpPr>
                <p:cNvPr id="23602" name="Rectangle 282"/>
                <p:cNvSpPr>
                  <a:spLocks noChangeArrowheads="1"/>
                </p:cNvSpPr>
                <p:nvPr/>
              </p:nvSpPr>
              <p:spPr bwMode="auto">
                <a:xfrm>
                  <a:off x="923" y="3474"/>
                  <a:ext cx="56" cy="372"/>
                </a:xfrm>
                <a:prstGeom prst="rect">
                  <a:avLst/>
                </a:prstGeom>
                <a:solidFill>
                  <a:srgbClr val="00CC66"/>
                </a:solidFill>
                <a:ln w="9525" algn="ctr">
                  <a:solidFill>
                    <a:srgbClr val="4D4D4D"/>
                  </a:solidFill>
                  <a:miter lim="800000"/>
                  <a:headEnd/>
                  <a:tailEnd/>
                </a:ln>
              </p:spPr>
              <p:txBody>
                <a:bodyPr wrap="none" anchor="ctr"/>
                <a:lstStyle/>
                <a:p>
                  <a:endParaRPr lang="es-ES_tradnl">
                    <a:solidFill>
                      <a:schemeClr val="bg2"/>
                    </a:solidFill>
                  </a:endParaRPr>
                </a:p>
              </p:txBody>
            </p:sp>
          </p:grpSp>
        </p:grpSp>
      </p:grpSp>
      <p:sp>
        <p:nvSpPr>
          <p:cNvPr id="23560" name="Text Box 283"/>
          <p:cNvSpPr txBox="1">
            <a:spLocks noChangeArrowheads="1"/>
          </p:cNvSpPr>
          <p:nvPr/>
        </p:nvSpPr>
        <p:spPr bwMode="auto">
          <a:xfrm>
            <a:off x="4233863" y="873125"/>
            <a:ext cx="3967162" cy="457200"/>
          </a:xfrm>
          <a:prstGeom prst="rect">
            <a:avLst/>
          </a:prstGeom>
          <a:noFill/>
          <a:ln w="9525">
            <a:noFill/>
            <a:miter lim="800000"/>
            <a:headEnd/>
            <a:tailEnd/>
          </a:ln>
        </p:spPr>
        <p:txBody>
          <a:bodyPr>
            <a:spAutoFit/>
          </a:bodyPr>
          <a:lstStyle/>
          <a:p>
            <a:pPr>
              <a:lnSpc>
                <a:spcPct val="100000"/>
              </a:lnSpc>
              <a:spcBef>
                <a:spcPct val="0"/>
              </a:spcBef>
            </a:pPr>
            <a:r>
              <a:rPr lang="en-US" sz="2400" b="1" u="sng" dirty="0">
                <a:cs typeface="Arial" charset="0"/>
              </a:rPr>
              <a:t>InfoPath</a:t>
            </a:r>
            <a:r>
              <a:rPr lang="en-US" sz="1600" b="1" u="sng" dirty="0">
                <a:cs typeface="Arial" charset="0"/>
              </a:rPr>
              <a:t> </a:t>
            </a:r>
          </a:p>
        </p:txBody>
      </p:sp>
      <p:grpSp>
        <p:nvGrpSpPr>
          <p:cNvPr id="23647" name="Group 284"/>
          <p:cNvGrpSpPr>
            <a:grpSpLocks/>
          </p:cNvGrpSpPr>
          <p:nvPr/>
        </p:nvGrpSpPr>
        <p:grpSpPr bwMode="auto">
          <a:xfrm>
            <a:off x="4351338" y="1704975"/>
            <a:ext cx="4114800" cy="1987550"/>
            <a:chOff x="2741" y="1074"/>
            <a:chExt cx="2592" cy="1252"/>
          </a:xfrm>
        </p:grpSpPr>
        <p:sp>
          <p:nvSpPr>
            <p:cNvPr id="23564" name="AutoShape 285"/>
            <p:cNvSpPr>
              <a:spLocks noChangeArrowheads="1"/>
            </p:cNvSpPr>
            <p:nvPr/>
          </p:nvSpPr>
          <p:spPr bwMode="auto">
            <a:xfrm>
              <a:off x="3684" y="1074"/>
              <a:ext cx="480" cy="47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InfoPath</a:t>
              </a:r>
            </a:p>
          </p:txBody>
        </p:sp>
        <p:sp>
          <p:nvSpPr>
            <p:cNvPr id="23565" name="AutoShape 286"/>
            <p:cNvSpPr>
              <a:spLocks noChangeArrowheads="1"/>
            </p:cNvSpPr>
            <p:nvPr/>
          </p:nvSpPr>
          <p:spPr bwMode="auto">
            <a:xfrm>
              <a:off x="3452" y="1588"/>
              <a:ext cx="406" cy="34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1"/>
            <a:lstStyle/>
            <a:p>
              <a:pPr>
                <a:lnSpc>
                  <a:spcPct val="100000"/>
                </a:lnSpc>
                <a:spcBef>
                  <a:spcPct val="0"/>
                </a:spcBef>
              </a:pPr>
              <a:r>
                <a:rPr lang="en-US" sz="800" b="1">
                  <a:solidFill>
                    <a:schemeClr val="bg2"/>
                  </a:solidFill>
                  <a:latin typeface="Arial Narrow" pitchFamily="34" charset="0"/>
                </a:rPr>
                <a:t>SCM Adapter</a:t>
              </a:r>
            </a:p>
          </p:txBody>
        </p:sp>
        <p:sp>
          <p:nvSpPr>
            <p:cNvPr id="23566" name="AutoShape 287"/>
            <p:cNvSpPr>
              <a:spLocks noChangeArrowheads="1"/>
            </p:cNvSpPr>
            <p:nvPr/>
          </p:nvSpPr>
          <p:spPr bwMode="auto">
            <a:xfrm>
              <a:off x="3449" y="1951"/>
              <a:ext cx="406" cy="367"/>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SCM</a:t>
              </a:r>
            </a:p>
          </p:txBody>
        </p:sp>
        <p:pic>
          <p:nvPicPr>
            <p:cNvPr id="23567" name="Picture 288" descr="ServerProcess01"/>
            <p:cNvPicPr>
              <a:picLocks noChangeAspect="1" noChangeArrowheads="1"/>
            </p:cNvPicPr>
            <p:nvPr/>
          </p:nvPicPr>
          <p:blipFill>
            <a:blip r:embed="rId9" cstate="email"/>
            <a:srcRect/>
            <a:stretch>
              <a:fillRect/>
            </a:stretch>
          </p:blipFill>
          <p:spPr bwMode="auto">
            <a:xfrm>
              <a:off x="3582" y="1715"/>
              <a:ext cx="197" cy="189"/>
            </a:xfrm>
            <a:prstGeom prst="rect">
              <a:avLst/>
            </a:prstGeom>
            <a:noFill/>
            <a:ln w="9525" algn="ctr">
              <a:noFill/>
              <a:miter lim="800000"/>
              <a:headEnd/>
              <a:tailEnd/>
            </a:ln>
          </p:spPr>
        </p:pic>
        <p:sp>
          <p:nvSpPr>
            <p:cNvPr id="23568" name="Freeform 289"/>
            <p:cNvSpPr>
              <a:spLocks noChangeAspect="1"/>
            </p:cNvSpPr>
            <p:nvPr/>
          </p:nvSpPr>
          <p:spPr bwMode="auto">
            <a:xfrm rot="19612399" flipV="1">
              <a:off x="3424" y="1408"/>
              <a:ext cx="239" cy="127"/>
            </a:xfrm>
            <a:custGeom>
              <a:avLst/>
              <a:gdLst>
                <a:gd name="T0" fmla="*/ 0 w 640"/>
                <a:gd name="T1" fmla="*/ 7 h 214"/>
                <a:gd name="T2" fmla="*/ 1 w 640"/>
                <a:gd name="T3" fmla="*/ 11 h 214"/>
                <a:gd name="T4" fmla="*/ 2 w 640"/>
                <a:gd name="T5" fmla="*/ 14 h 214"/>
                <a:gd name="T6" fmla="*/ 3 w 640"/>
                <a:gd name="T7" fmla="*/ 15 h 214"/>
                <a:gd name="T8" fmla="*/ 3 w 640"/>
                <a:gd name="T9" fmla="*/ 15 h 214"/>
                <a:gd name="T10" fmla="*/ 4 w 640"/>
                <a:gd name="T11" fmla="*/ 16 h 214"/>
                <a:gd name="T12" fmla="*/ 4 w 640"/>
                <a:gd name="T13" fmla="*/ 17 h 214"/>
                <a:gd name="T14" fmla="*/ 4 w 640"/>
                <a:gd name="T15" fmla="*/ 17 h 214"/>
                <a:gd name="T16" fmla="*/ 5 w 640"/>
                <a:gd name="T17" fmla="*/ 16 h 214"/>
                <a:gd name="T18" fmla="*/ 6 w 640"/>
                <a:gd name="T19" fmla="*/ 15 h 214"/>
                <a:gd name="T20" fmla="*/ 6 w 640"/>
                <a:gd name="T21" fmla="*/ 15 h 214"/>
                <a:gd name="T22" fmla="*/ 7 w 640"/>
                <a:gd name="T23" fmla="*/ 14 h 214"/>
                <a:gd name="T24" fmla="*/ 7 w 640"/>
                <a:gd name="T25" fmla="*/ 12 h 214"/>
                <a:gd name="T26" fmla="*/ 8 w 640"/>
                <a:gd name="T27" fmla="*/ 9 h 214"/>
                <a:gd name="T28" fmla="*/ 9 w 640"/>
                <a:gd name="T29" fmla="*/ 7 h 214"/>
                <a:gd name="T30" fmla="*/ 8 w 640"/>
                <a:gd name="T31" fmla="*/ 0 h 214"/>
                <a:gd name="T32" fmla="*/ 12 w 640"/>
                <a:gd name="T33" fmla="*/ 1 h 214"/>
                <a:gd name="T34" fmla="*/ 10 w 640"/>
                <a:gd name="T35" fmla="*/ 27 h 214"/>
                <a:gd name="T36" fmla="*/ 10 w 640"/>
                <a:gd name="T37" fmla="*/ 19 h 214"/>
                <a:gd name="T38" fmla="*/ 9 w 640"/>
                <a:gd name="T39" fmla="*/ 21 h 214"/>
                <a:gd name="T40" fmla="*/ 8 w 640"/>
                <a:gd name="T41" fmla="*/ 23 h 214"/>
                <a:gd name="T42" fmla="*/ 7 w 640"/>
                <a:gd name="T43" fmla="*/ 24 h 214"/>
                <a:gd name="T44" fmla="*/ 7 w 640"/>
                <a:gd name="T45" fmla="*/ 26 h 214"/>
                <a:gd name="T46" fmla="*/ 6 w 640"/>
                <a:gd name="T47" fmla="*/ 26 h 214"/>
                <a:gd name="T48" fmla="*/ 5 w 640"/>
                <a:gd name="T49" fmla="*/ 26 h 214"/>
                <a:gd name="T50" fmla="*/ 5 w 640"/>
                <a:gd name="T51" fmla="*/ 26 h 214"/>
                <a:gd name="T52" fmla="*/ 4 w 640"/>
                <a:gd name="T53" fmla="*/ 25 h 214"/>
                <a:gd name="T54" fmla="*/ 4 w 640"/>
                <a:gd name="T55" fmla="*/ 24 h 214"/>
                <a:gd name="T56" fmla="*/ 3 w 640"/>
                <a:gd name="T57" fmla="*/ 22 h 214"/>
                <a:gd name="T58" fmla="*/ 3 w 640"/>
                <a:gd name="T59" fmla="*/ 21 h 214"/>
                <a:gd name="T60" fmla="*/ 2 w 640"/>
                <a:gd name="T61" fmla="*/ 18 h 214"/>
                <a:gd name="T62" fmla="*/ 1 w 640"/>
                <a:gd name="T63" fmla="*/ 16 h 214"/>
                <a:gd name="T64" fmla="*/ 1 w 640"/>
                <a:gd name="T65" fmla="*/ 14 h 214"/>
                <a:gd name="T66" fmla="*/ 0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pic>
          <p:nvPicPr>
            <p:cNvPr id="23569" name="Picture 290" descr="Database01"/>
            <p:cNvPicPr>
              <a:picLocks noChangeAspect="1" noChangeArrowheads="1"/>
            </p:cNvPicPr>
            <p:nvPr/>
          </p:nvPicPr>
          <p:blipFill>
            <a:blip r:embed="rId10" cstate="email"/>
            <a:srcRect/>
            <a:stretch>
              <a:fillRect/>
            </a:stretch>
          </p:blipFill>
          <p:spPr bwMode="auto">
            <a:xfrm>
              <a:off x="3497" y="2076"/>
              <a:ext cx="193" cy="211"/>
            </a:xfrm>
            <a:prstGeom prst="rect">
              <a:avLst/>
            </a:prstGeom>
            <a:noFill/>
            <a:ln w="9525">
              <a:noFill/>
              <a:miter lim="800000"/>
              <a:headEnd/>
              <a:tailEnd/>
            </a:ln>
          </p:spPr>
        </p:pic>
        <p:sp>
          <p:nvSpPr>
            <p:cNvPr id="23570" name="Freeform 291"/>
            <p:cNvSpPr>
              <a:spLocks noChangeAspect="1"/>
            </p:cNvSpPr>
            <p:nvPr/>
          </p:nvSpPr>
          <p:spPr bwMode="auto">
            <a:xfrm rot="15816861" flipV="1">
              <a:off x="3182" y="1924"/>
              <a:ext cx="314" cy="96"/>
            </a:xfrm>
            <a:custGeom>
              <a:avLst/>
              <a:gdLst>
                <a:gd name="T0" fmla="*/ 0 w 640"/>
                <a:gd name="T1" fmla="*/ 2 h 214"/>
                <a:gd name="T2" fmla="*/ 4 w 640"/>
                <a:gd name="T3" fmla="*/ 4 h 214"/>
                <a:gd name="T4" fmla="*/ 7 w 640"/>
                <a:gd name="T5" fmla="*/ 4 h 214"/>
                <a:gd name="T6" fmla="*/ 9 w 640"/>
                <a:gd name="T7" fmla="*/ 5 h 214"/>
                <a:gd name="T8" fmla="*/ 10 w 640"/>
                <a:gd name="T9" fmla="*/ 5 h 214"/>
                <a:gd name="T10" fmla="*/ 11 w 640"/>
                <a:gd name="T11" fmla="*/ 5 h 214"/>
                <a:gd name="T12" fmla="*/ 13 w 640"/>
                <a:gd name="T13" fmla="*/ 5 h 214"/>
                <a:gd name="T14" fmla="*/ 14 w 640"/>
                <a:gd name="T15" fmla="*/ 5 h 214"/>
                <a:gd name="T16" fmla="*/ 15 w 640"/>
                <a:gd name="T17" fmla="*/ 5 h 214"/>
                <a:gd name="T18" fmla="*/ 16 w 640"/>
                <a:gd name="T19" fmla="*/ 5 h 214"/>
                <a:gd name="T20" fmla="*/ 18 w 640"/>
                <a:gd name="T21" fmla="*/ 5 h 214"/>
                <a:gd name="T22" fmla="*/ 20 w 640"/>
                <a:gd name="T23" fmla="*/ 4 h 214"/>
                <a:gd name="T24" fmla="*/ 22 w 640"/>
                <a:gd name="T25" fmla="*/ 4 h 214"/>
                <a:gd name="T26" fmla="*/ 24 w 640"/>
                <a:gd name="T27" fmla="*/ 3 h 214"/>
                <a:gd name="T28" fmla="*/ 26 w 640"/>
                <a:gd name="T29" fmla="*/ 2 h 214"/>
                <a:gd name="T30" fmla="*/ 24 w 640"/>
                <a:gd name="T31" fmla="*/ 0 h 214"/>
                <a:gd name="T32" fmla="*/ 37 w 640"/>
                <a:gd name="T33" fmla="*/ 0 h 214"/>
                <a:gd name="T34" fmla="*/ 31 w 640"/>
                <a:gd name="T35" fmla="*/ 9 h 214"/>
                <a:gd name="T36" fmla="*/ 29 w 640"/>
                <a:gd name="T37" fmla="*/ 6 h 214"/>
                <a:gd name="T38" fmla="*/ 27 w 640"/>
                <a:gd name="T39" fmla="*/ 7 h 214"/>
                <a:gd name="T40" fmla="*/ 25 w 640"/>
                <a:gd name="T41" fmla="*/ 8 h 214"/>
                <a:gd name="T42" fmla="*/ 22 w 640"/>
                <a:gd name="T43" fmla="*/ 8 h 214"/>
                <a:gd name="T44" fmla="*/ 20 w 640"/>
                <a:gd name="T45" fmla="*/ 8 h 214"/>
                <a:gd name="T46" fmla="*/ 18 w 640"/>
                <a:gd name="T47" fmla="*/ 9 h 214"/>
                <a:gd name="T48" fmla="*/ 16 w 640"/>
                <a:gd name="T49" fmla="*/ 9 h 214"/>
                <a:gd name="T50" fmla="*/ 14 w 640"/>
                <a:gd name="T51" fmla="*/ 8 h 214"/>
                <a:gd name="T52" fmla="*/ 13 w 640"/>
                <a:gd name="T53" fmla="*/ 8 h 214"/>
                <a:gd name="T54" fmla="*/ 11 w 640"/>
                <a:gd name="T55" fmla="*/ 8 h 214"/>
                <a:gd name="T56" fmla="*/ 9 w 640"/>
                <a:gd name="T57" fmla="*/ 7 h 214"/>
                <a:gd name="T58" fmla="*/ 8 w 640"/>
                <a:gd name="T59" fmla="*/ 7 h 214"/>
                <a:gd name="T60" fmla="*/ 6 w 640"/>
                <a:gd name="T61" fmla="*/ 6 h 214"/>
                <a:gd name="T62" fmla="*/ 5 w 640"/>
                <a:gd name="T63" fmla="*/ 5 h 214"/>
                <a:gd name="T64" fmla="*/ 3 w 640"/>
                <a:gd name="T65" fmla="*/ 4 h 214"/>
                <a:gd name="T66" fmla="*/ 1 w 640"/>
                <a:gd name="T67" fmla="*/ 4 h 214"/>
                <a:gd name="T68" fmla="*/ 0 w 640"/>
                <a:gd name="T69" fmla="*/ 2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571" name="AutoShape 292"/>
            <p:cNvSpPr>
              <a:spLocks/>
            </p:cNvSpPr>
            <p:nvPr/>
          </p:nvSpPr>
          <p:spPr bwMode="auto">
            <a:xfrm>
              <a:off x="2741" y="2063"/>
              <a:ext cx="468" cy="260"/>
            </a:xfrm>
            <a:prstGeom prst="accentCallout1">
              <a:avLst>
                <a:gd name="adj1" fmla="val 29269"/>
                <a:gd name="adj2" fmla="val 118606"/>
                <a:gd name="adj3" fmla="val -24796"/>
                <a:gd name="adj4" fmla="val 131009"/>
              </a:avLst>
            </a:prstGeom>
            <a:noFill/>
            <a:ln w="9525">
              <a:solidFill>
                <a:srgbClr val="333333"/>
              </a:solidFill>
              <a:miter lim="800000"/>
              <a:headEnd/>
              <a:tailEnd/>
            </a:ln>
          </p:spPr>
          <p:txBody>
            <a:bodyPr lIns="0" tIns="0" rIns="0" bIns="0" anchor="ctr"/>
            <a:lstStyle/>
            <a:p>
              <a:pPr algn="r">
                <a:lnSpc>
                  <a:spcPct val="100000"/>
                </a:lnSpc>
                <a:spcBef>
                  <a:spcPct val="0"/>
                </a:spcBef>
              </a:pPr>
              <a:r>
                <a:rPr lang="en-US" sz="1200" b="1" dirty="0">
                  <a:latin typeface="Arial" charset="0"/>
                </a:rPr>
                <a:t>Read / Update</a:t>
              </a:r>
            </a:p>
          </p:txBody>
        </p:sp>
        <p:sp>
          <p:nvSpPr>
            <p:cNvPr id="23572" name="AutoShape 293"/>
            <p:cNvSpPr>
              <a:spLocks/>
            </p:cNvSpPr>
            <p:nvPr/>
          </p:nvSpPr>
          <p:spPr bwMode="auto">
            <a:xfrm>
              <a:off x="2843" y="1252"/>
              <a:ext cx="522" cy="169"/>
            </a:xfrm>
            <a:prstGeom prst="accentCallout1">
              <a:avLst>
                <a:gd name="adj1" fmla="val 52940"/>
                <a:gd name="adj2" fmla="val 115287"/>
                <a:gd name="adj3" fmla="val 91912"/>
                <a:gd name="adj4" fmla="val 128981"/>
              </a:avLst>
            </a:prstGeom>
            <a:noFill/>
            <a:ln w="9525">
              <a:solidFill>
                <a:srgbClr val="333333"/>
              </a:solidFill>
              <a:miter lim="800000"/>
              <a:headEnd/>
              <a:tailEnd/>
            </a:ln>
          </p:spPr>
          <p:txBody>
            <a:bodyPr lIns="0" tIns="0" rIns="0" bIns="0" anchor="ctr"/>
            <a:lstStyle/>
            <a:p>
              <a:pPr algn="r">
                <a:lnSpc>
                  <a:spcPct val="100000"/>
                </a:lnSpc>
                <a:spcBef>
                  <a:spcPct val="0"/>
                </a:spcBef>
              </a:pPr>
              <a:r>
                <a:rPr lang="en-US" sz="1200" b="1" dirty="0">
                  <a:latin typeface="Arial" charset="0"/>
                </a:rPr>
                <a:t>Web Services</a:t>
              </a:r>
            </a:p>
          </p:txBody>
        </p:sp>
        <p:sp>
          <p:nvSpPr>
            <p:cNvPr id="23573" name="AutoShape 294"/>
            <p:cNvSpPr>
              <a:spLocks noChangeArrowheads="1"/>
            </p:cNvSpPr>
            <p:nvPr/>
          </p:nvSpPr>
          <p:spPr bwMode="auto">
            <a:xfrm>
              <a:off x="4036" y="1596"/>
              <a:ext cx="468" cy="34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 Adapter</a:t>
              </a:r>
            </a:p>
          </p:txBody>
        </p:sp>
        <p:sp>
          <p:nvSpPr>
            <p:cNvPr id="23574" name="AutoShape 295"/>
            <p:cNvSpPr>
              <a:spLocks noChangeArrowheads="1"/>
            </p:cNvSpPr>
            <p:nvPr/>
          </p:nvSpPr>
          <p:spPr bwMode="auto">
            <a:xfrm>
              <a:off x="4033" y="1959"/>
              <a:ext cx="468" cy="367"/>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1"/>
            <a:lstStyle/>
            <a:p>
              <a:pPr>
                <a:lnSpc>
                  <a:spcPct val="100000"/>
                </a:lnSpc>
                <a:spcBef>
                  <a:spcPct val="0"/>
                </a:spcBef>
              </a:pPr>
              <a:r>
                <a:rPr lang="en-US" sz="1000" b="1">
                  <a:solidFill>
                    <a:schemeClr val="bg2"/>
                  </a:solidFill>
                  <a:latin typeface="Arial Narrow" pitchFamily="34" charset="0"/>
                </a:rPr>
                <a:t>ERP</a:t>
              </a:r>
            </a:p>
          </p:txBody>
        </p:sp>
        <p:pic>
          <p:nvPicPr>
            <p:cNvPr id="23575" name="Picture 296" descr="ServerProcess01"/>
            <p:cNvPicPr>
              <a:picLocks noChangeAspect="1" noChangeArrowheads="1"/>
            </p:cNvPicPr>
            <p:nvPr/>
          </p:nvPicPr>
          <p:blipFill>
            <a:blip r:embed="rId9" cstate="email"/>
            <a:srcRect/>
            <a:stretch>
              <a:fillRect/>
            </a:stretch>
          </p:blipFill>
          <p:spPr bwMode="auto">
            <a:xfrm>
              <a:off x="4166" y="1723"/>
              <a:ext cx="197" cy="189"/>
            </a:xfrm>
            <a:prstGeom prst="rect">
              <a:avLst/>
            </a:prstGeom>
            <a:noFill/>
            <a:ln w="9525" algn="ctr">
              <a:noFill/>
              <a:miter lim="800000"/>
              <a:headEnd/>
              <a:tailEnd/>
            </a:ln>
          </p:spPr>
        </p:pic>
        <p:sp>
          <p:nvSpPr>
            <p:cNvPr id="23576" name="Freeform 297"/>
            <p:cNvSpPr>
              <a:spLocks noChangeAspect="1"/>
            </p:cNvSpPr>
            <p:nvPr/>
          </p:nvSpPr>
          <p:spPr bwMode="auto">
            <a:xfrm rot="1987601" flipH="1" flipV="1">
              <a:off x="4220" y="1369"/>
              <a:ext cx="270" cy="127"/>
            </a:xfrm>
            <a:custGeom>
              <a:avLst/>
              <a:gdLst>
                <a:gd name="T0" fmla="*/ 0 w 640"/>
                <a:gd name="T1" fmla="*/ 7 h 214"/>
                <a:gd name="T2" fmla="*/ 2 w 640"/>
                <a:gd name="T3" fmla="*/ 11 h 214"/>
                <a:gd name="T4" fmla="*/ 4 w 640"/>
                <a:gd name="T5" fmla="*/ 14 h 214"/>
                <a:gd name="T6" fmla="*/ 5 w 640"/>
                <a:gd name="T7" fmla="*/ 15 h 214"/>
                <a:gd name="T8" fmla="*/ 5 w 640"/>
                <a:gd name="T9" fmla="*/ 15 h 214"/>
                <a:gd name="T10" fmla="*/ 6 w 640"/>
                <a:gd name="T11" fmla="*/ 16 h 214"/>
                <a:gd name="T12" fmla="*/ 7 w 640"/>
                <a:gd name="T13" fmla="*/ 17 h 214"/>
                <a:gd name="T14" fmla="*/ 8 w 640"/>
                <a:gd name="T15" fmla="*/ 17 h 214"/>
                <a:gd name="T16" fmla="*/ 8 w 640"/>
                <a:gd name="T17" fmla="*/ 16 h 214"/>
                <a:gd name="T18" fmla="*/ 9 w 640"/>
                <a:gd name="T19" fmla="*/ 15 h 214"/>
                <a:gd name="T20" fmla="*/ 10 w 640"/>
                <a:gd name="T21" fmla="*/ 15 h 214"/>
                <a:gd name="T22" fmla="*/ 11 w 640"/>
                <a:gd name="T23" fmla="*/ 14 h 214"/>
                <a:gd name="T24" fmla="*/ 12 w 640"/>
                <a:gd name="T25" fmla="*/ 12 h 214"/>
                <a:gd name="T26" fmla="*/ 13 w 640"/>
                <a:gd name="T27" fmla="*/ 9 h 214"/>
                <a:gd name="T28" fmla="*/ 14 w 640"/>
                <a:gd name="T29" fmla="*/ 7 h 214"/>
                <a:gd name="T30" fmla="*/ 13 w 640"/>
                <a:gd name="T31" fmla="*/ 0 h 214"/>
                <a:gd name="T32" fmla="*/ 20 w 640"/>
                <a:gd name="T33" fmla="*/ 1 h 214"/>
                <a:gd name="T34" fmla="*/ 17 w 640"/>
                <a:gd name="T35" fmla="*/ 27 h 214"/>
                <a:gd name="T36" fmla="*/ 16 w 640"/>
                <a:gd name="T37" fmla="*/ 19 h 214"/>
                <a:gd name="T38" fmla="*/ 15 w 640"/>
                <a:gd name="T39" fmla="*/ 21 h 214"/>
                <a:gd name="T40" fmla="*/ 14 w 640"/>
                <a:gd name="T41" fmla="*/ 23 h 214"/>
                <a:gd name="T42" fmla="*/ 12 w 640"/>
                <a:gd name="T43" fmla="*/ 24 h 214"/>
                <a:gd name="T44" fmla="*/ 11 w 640"/>
                <a:gd name="T45" fmla="*/ 26 h 214"/>
                <a:gd name="T46" fmla="*/ 10 w 640"/>
                <a:gd name="T47" fmla="*/ 26 h 214"/>
                <a:gd name="T48" fmla="*/ 9 w 640"/>
                <a:gd name="T49" fmla="*/ 26 h 214"/>
                <a:gd name="T50" fmla="*/ 8 w 640"/>
                <a:gd name="T51" fmla="*/ 26 h 214"/>
                <a:gd name="T52" fmla="*/ 7 w 640"/>
                <a:gd name="T53" fmla="*/ 25 h 214"/>
                <a:gd name="T54" fmla="*/ 6 w 640"/>
                <a:gd name="T55" fmla="*/ 24 h 214"/>
                <a:gd name="T56" fmla="*/ 5 w 640"/>
                <a:gd name="T57" fmla="*/ 22 h 214"/>
                <a:gd name="T58" fmla="*/ 4 w 640"/>
                <a:gd name="T59" fmla="*/ 21 h 214"/>
                <a:gd name="T60" fmla="*/ 3 w 640"/>
                <a:gd name="T61" fmla="*/ 18 h 214"/>
                <a:gd name="T62" fmla="*/ 3 w 640"/>
                <a:gd name="T63" fmla="*/ 16 h 214"/>
                <a:gd name="T64" fmla="*/ 2 w 640"/>
                <a:gd name="T65" fmla="*/ 14 h 214"/>
                <a:gd name="T66" fmla="*/ 1 w 640"/>
                <a:gd name="T67" fmla="*/ 10 h 214"/>
                <a:gd name="T68" fmla="*/ 0 w 640"/>
                <a:gd name="T69" fmla="*/ 7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pic>
          <p:nvPicPr>
            <p:cNvPr id="23577" name="Picture 298" descr="Database01"/>
            <p:cNvPicPr>
              <a:picLocks noChangeAspect="1" noChangeArrowheads="1"/>
            </p:cNvPicPr>
            <p:nvPr/>
          </p:nvPicPr>
          <p:blipFill>
            <a:blip r:embed="rId10" cstate="email"/>
            <a:srcRect/>
            <a:stretch>
              <a:fillRect/>
            </a:stretch>
          </p:blipFill>
          <p:spPr bwMode="auto">
            <a:xfrm>
              <a:off x="4081" y="2084"/>
              <a:ext cx="193" cy="211"/>
            </a:xfrm>
            <a:prstGeom prst="rect">
              <a:avLst/>
            </a:prstGeom>
            <a:noFill/>
            <a:ln w="9525">
              <a:noFill/>
              <a:miter lim="800000"/>
              <a:headEnd/>
              <a:tailEnd/>
            </a:ln>
          </p:spPr>
        </p:pic>
        <p:sp>
          <p:nvSpPr>
            <p:cNvPr id="23578" name="Freeform 299"/>
            <p:cNvSpPr>
              <a:spLocks noChangeAspect="1"/>
            </p:cNvSpPr>
            <p:nvPr/>
          </p:nvSpPr>
          <p:spPr bwMode="auto">
            <a:xfrm rot="5783139" flipH="1" flipV="1">
              <a:off x="4455" y="1921"/>
              <a:ext cx="314" cy="111"/>
            </a:xfrm>
            <a:custGeom>
              <a:avLst/>
              <a:gdLst>
                <a:gd name="T0" fmla="*/ 0 w 640"/>
                <a:gd name="T1" fmla="*/ 4 h 214"/>
                <a:gd name="T2" fmla="*/ 4 w 640"/>
                <a:gd name="T3" fmla="*/ 6 h 214"/>
                <a:gd name="T4" fmla="*/ 7 w 640"/>
                <a:gd name="T5" fmla="*/ 8 h 214"/>
                <a:gd name="T6" fmla="*/ 9 w 640"/>
                <a:gd name="T7" fmla="*/ 9 h 214"/>
                <a:gd name="T8" fmla="*/ 10 w 640"/>
                <a:gd name="T9" fmla="*/ 9 h 214"/>
                <a:gd name="T10" fmla="*/ 11 w 640"/>
                <a:gd name="T11" fmla="*/ 9 h 214"/>
                <a:gd name="T12" fmla="*/ 13 w 640"/>
                <a:gd name="T13" fmla="*/ 10 h 214"/>
                <a:gd name="T14" fmla="*/ 14 w 640"/>
                <a:gd name="T15" fmla="*/ 10 h 214"/>
                <a:gd name="T16" fmla="*/ 15 w 640"/>
                <a:gd name="T17" fmla="*/ 9 h 214"/>
                <a:gd name="T18" fmla="*/ 16 w 640"/>
                <a:gd name="T19" fmla="*/ 9 h 214"/>
                <a:gd name="T20" fmla="*/ 18 w 640"/>
                <a:gd name="T21" fmla="*/ 9 h 214"/>
                <a:gd name="T22" fmla="*/ 20 w 640"/>
                <a:gd name="T23" fmla="*/ 8 h 214"/>
                <a:gd name="T24" fmla="*/ 22 w 640"/>
                <a:gd name="T25" fmla="*/ 7 h 214"/>
                <a:gd name="T26" fmla="*/ 24 w 640"/>
                <a:gd name="T27" fmla="*/ 6 h 214"/>
                <a:gd name="T28" fmla="*/ 26 w 640"/>
                <a:gd name="T29" fmla="*/ 4 h 214"/>
                <a:gd name="T30" fmla="*/ 24 w 640"/>
                <a:gd name="T31" fmla="*/ 0 h 214"/>
                <a:gd name="T32" fmla="*/ 37 w 640"/>
                <a:gd name="T33" fmla="*/ 1 h 214"/>
                <a:gd name="T34" fmla="*/ 31 w 640"/>
                <a:gd name="T35" fmla="*/ 16 h 214"/>
                <a:gd name="T36" fmla="*/ 29 w 640"/>
                <a:gd name="T37" fmla="*/ 11 h 214"/>
                <a:gd name="T38" fmla="*/ 27 w 640"/>
                <a:gd name="T39" fmla="*/ 12 h 214"/>
                <a:gd name="T40" fmla="*/ 25 w 640"/>
                <a:gd name="T41" fmla="*/ 13 h 214"/>
                <a:gd name="T42" fmla="*/ 22 w 640"/>
                <a:gd name="T43" fmla="*/ 14 h 214"/>
                <a:gd name="T44" fmla="*/ 20 w 640"/>
                <a:gd name="T45" fmla="*/ 15 h 214"/>
                <a:gd name="T46" fmla="*/ 18 w 640"/>
                <a:gd name="T47" fmla="*/ 15 h 214"/>
                <a:gd name="T48" fmla="*/ 16 w 640"/>
                <a:gd name="T49" fmla="*/ 15 h 214"/>
                <a:gd name="T50" fmla="*/ 14 w 640"/>
                <a:gd name="T51" fmla="*/ 15 h 214"/>
                <a:gd name="T52" fmla="*/ 13 w 640"/>
                <a:gd name="T53" fmla="*/ 15 h 214"/>
                <a:gd name="T54" fmla="*/ 11 w 640"/>
                <a:gd name="T55" fmla="*/ 13 h 214"/>
                <a:gd name="T56" fmla="*/ 9 w 640"/>
                <a:gd name="T57" fmla="*/ 13 h 214"/>
                <a:gd name="T58" fmla="*/ 8 w 640"/>
                <a:gd name="T59" fmla="*/ 12 h 214"/>
                <a:gd name="T60" fmla="*/ 6 w 640"/>
                <a:gd name="T61" fmla="*/ 11 h 214"/>
                <a:gd name="T62" fmla="*/ 5 w 640"/>
                <a:gd name="T63" fmla="*/ 9 h 214"/>
                <a:gd name="T64" fmla="*/ 3 w 640"/>
                <a:gd name="T65" fmla="*/ 8 h 214"/>
                <a:gd name="T66" fmla="*/ 1 w 640"/>
                <a:gd name="T67" fmla="*/ 6 h 214"/>
                <a:gd name="T68" fmla="*/ 0 w 640"/>
                <a:gd name="T69" fmla="*/ 4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0"/>
                <a:gd name="T106" fmla="*/ 0 h 214"/>
                <a:gd name="T107" fmla="*/ 640 w 640"/>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0" h="214">
                  <a:moveTo>
                    <a:pt x="0" y="58"/>
                  </a:moveTo>
                  <a:lnTo>
                    <a:pt x="69" y="87"/>
                  </a:lnTo>
                  <a:lnTo>
                    <a:pt x="123" y="110"/>
                  </a:lnTo>
                  <a:lnTo>
                    <a:pt x="148" y="120"/>
                  </a:lnTo>
                  <a:lnTo>
                    <a:pt x="171" y="125"/>
                  </a:lnTo>
                  <a:lnTo>
                    <a:pt x="192" y="131"/>
                  </a:lnTo>
                  <a:lnTo>
                    <a:pt x="215" y="133"/>
                  </a:lnTo>
                  <a:lnTo>
                    <a:pt x="236" y="133"/>
                  </a:lnTo>
                  <a:lnTo>
                    <a:pt x="259" y="131"/>
                  </a:lnTo>
                  <a:lnTo>
                    <a:pt x="284" y="125"/>
                  </a:lnTo>
                  <a:lnTo>
                    <a:pt x="311" y="118"/>
                  </a:lnTo>
                  <a:lnTo>
                    <a:pt x="342" y="108"/>
                  </a:lnTo>
                  <a:lnTo>
                    <a:pt x="375" y="95"/>
                  </a:lnTo>
                  <a:lnTo>
                    <a:pt x="411" y="77"/>
                  </a:lnTo>
                  <a:lnTo>
                    <a:pt x="454" y="58"/>
                  </a:lnTo>
                  <a:lnTo>
                    <a:pt x="411" y="0"/>
                  </a:lnTo>
                  <a:lnTo>
                    <a:pt x="640" y="12"/>
                  </a:lnTo>
                  <a:lnTo>
                    <a:pt x="532" y="214"/>
                  </a:lnTo>
                  <a:lnTo>
                    <a:pt x="509" y="154"/>
                  </a:lnTo>
                  <a:lnTo>
                    <a:pt x="465" y="172"/>
                  </a:lnTo>
                  <a:lnTo>
                    <a:pt x="421" y="187"/>
                  </a:lnTo>
                  <a:lnTo>
                    <a:pt x="383" y="197"/>
                  </a:lnTo>
                  <a:lnTo>
                    <a:pt x="346" y="204"/>
                  </a:lnTo>
                  <a:lnTo>
                    <a:pt x="309" y="208"/>
                  </a:lnTo>
                  <a:lnTo>
                    <a:pt x="277" y="208"/>
                  </a:lnTo>
                  <a:lnTo>
                    <a:pt x="246" y="206"/>
                  </a:lnTo>
                  <a:lnTo>
                    <a:pt x="217" y="201"/>
                  </a:lnTo>
                  <a:lnTo>
                    <a:pt x="188" y="191"/>
                  </a:lnTo>
                  <a:lnTo>
                    <a:pt x="160" y="179"/>
                  </a:lnTo>
                  <a:lnTo>
                    <a:pt x="133" y="166"/>
                  </a:lnTo>
                  <a:lnTo>
                    <a:pt x="108" y="149"/>
                  </a:lnTo>
                  <a:lnTo>
                    <a:pt x="81" y="129"/>
                  </a:lnTo>
                  <a:lnTo>
                    <a:pt x="54" y="108"/>
                  </a:lnTo>
                  <a:lnTo>
                    <a:pt x="27" y="83"/>
                  </a:lnTo>
                  <a:lnTo>
                    <a:pt x="0" y="58"/>
                  </a:lnTo>
                </a:path>
              </a:pathLst>
            </a:custGeom>
            <a:solidFill>
              <a:srgbClr val="CC0000"/>
            </a:solidFill>
            <a:ln w="12700">
              <a:solidFill>
                <a:srgbClr val="4D4D4D"/>
              </a:solidFill>
              <a:miter lim="800000"/>
              <a:headEnd/>
              <a:tailEnd/>
            </a:ln>
          </p:spPr>
          <p:txBody>
            <a:bodyPr wrap="none" anchor="ctr"/>
            <a:lstStyle/>
            <a:p>
              <a:endParaRPr lang="es-ES_tradnl">
                <a:solidFill>
                  <a:schemeClr val="bg2"/>
                </a:solidFill>
              </a:endParaRPr>
            </a:p>
          </p:txBody>
        </p:sp>
        <p:sp>
          <p:nvSpPr>
            <p:cNvPr id="23579" name="AutoShape 300"/>
            <p:cNvSpPr>
              <a:spLocks/>
            </p:cNvSpPr>
            <p:nvPr/>
          </p:nvSpPr>
          <p:spPr bwMode="auto">
            <a:xfrm>
              <a:off x="4756" y="2090"/>
              <a:ext cx="530" cy="130"/>
            </a:xfrm>
            <a:prstGeom prst="accentCallout1">
              <a:avLst>
                <a:gd name="adj1" fmla="val 40907"/>
                <a:gd name="adj2" fmla="val -14329"/>
                <a:gd name="adj3" fmla="val -47727"/>
                <a:gd name="adj4" fmla="val -26569"/>
              </a:avLst>
            </a:prstGeom>
            <a:noFill/>
            <a:ln w="9525">
              <a:solidFill>
                <a:srgbClr val="333333"/>
              </a:solidFill>
              <a:miter lim="800000"/>
              <a:headEnd/>
              <a:tailEnd/>
            </a:ln>
          </p:spPr>
          <p:txBody>
            <a:bodyPr lIns="0" tIns="0" rIns="0" bIns="0" anchor="ctr"/>
            <a:lstStyle/>
            <a:p>
              <a:pPr algn="l">
                <a:lnSpc>
                  <a:spcPct val="100000"/>
                </a:lnSpc>
                <a:spcBef>
                  <a:spcPct val="0"/>
                </a:spcBef>
              </a:pPr>
              <a:r>
                <a:rPr lang="en-US" sz="1200" b="1" dirty="0">
                  <a:latin typeface="Arial" charset="0"/>
                </a:rPr>
                <a:t>ERP</a:t>
              </a:r>
            </a:p>
            <a:p>
              <a:pPr algn="l">
                <a:lnSpc>
                  <a:spcPct val="100000"/>
                </a:lnSpc>
                <a:spcBef>
                  <a:spcPct val="0"/>
                </a:spcBef>
              </a:pPr>
              <a:r>
                <a:rPr lang="en-US" sz="1200" b="1" dirty="0">
                  <a:latin typeface="Arial" charset="0"/>
                </a:rPr>
                <a:t>Protocols</a:t>
              </a:r>
            </a:p>
          </p:txBody>
        </p:sp>
        <p:sp>
          <p:nvSpPr>
            <p:cNvPr id="23580" name="AutoShape 301"/>
            <p:cNvSpPr>
              <a:spLocks/>
            </p:cNvSpPr>
            <p:nvPr/>
          </p:nvSpPr>
          <p:spPr bwMode="auto">
            <a:xfrm>
              <a:off x="4632" y="1292"/>
              <a:ext cx="701" cy="157"/>
            </a:xfrm>
            <a:prstGeom prst="accentCallout1">
              <a:avLst>
                <a:gd name="adj1" fmla="val 52940"/>
                <a:gd name="adj2" fmla="val -15287"/>
                <a:gd name="adj3" fmla="val 55148"/>
                <a:gd name="adj4" fmla="val -50000"/>
              </a:avLst>
            </a:prstGeom>
            <a:noFill/>
            <a:ln w="9525">
              <a:solidFill>
                <a:srgbClr val="333333"/>
              </a:solidFill>
              <a:miter lim="800000"/>
              <a:headEnd/>
              <a:tailEnd/>
            </a:ln>
          </p:spPr>
          <p:txBody>
            <a:bodyPr lIns="0" tIns="0" rIns="0" bIns="0" anchor="ctr"/>
            <a:lstStyle/>
            <a:p>
              <a:pPr algn="l">
                <a:lnSpc>
                  <a:spcPct val="100000"/>
                </a:lnSpc>
                <a:spcBef>
                  <a:spcPct val="0"/>
                </a:spcBef>
              </a:pPr>
              <a:r>
                <a:rPr lang="en-US" sz="1200" b="1" dirty="0">
                  <a:latin typeface="Arial" charset="0"/>
                </a:rPr>
                <a:t>Web Services</a:t>
              </a:r>
            </a:p>
          </p:txBody>
        </p:sp>
        <p:sp>
          <p:nvSpPr>
            <p:cNvPr id="636206" name="Form"/>
            <p:cNvSpPr>
              <a:spLocks noEditPoints="1" noChangeArrowheads="1"/>
            </p:cNvSpPr>
            <p:nvPr/>
          </p:nvSpPr>
          <p:spPr bwMode="auto">
            <a:xfrm>
              <a:off x="3782" y="1222"/>
              <a:ext cx="240" cy="24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schemeClr val="bg2"/>
                </a:solidFill>
              </a:endParaRPr>
            </a:p>
          </p:txBody>
        </p:sp>
      </p:grpSp>
      <p:sp>
        <p:nvSpPr>
          <p:cNvPr id="23562" name="Line 303"/>
          <p:cNvSpPr>
            <a:spLocks noChangeShapeType="1"/>
          </p:cNvSpPr>
          <p:nvPr/>
        </p:nvSpPr>
        <p:spPr bwMode="invGray">
          <a:xfrm>
            <a:off x="4330700" y="1214438"/>
            <a:ext cx="0" cy="2627312"/>
          </a:xfrm>
          <a:prstGeom prst="line">
            <a:avLst/>
          </a:prstGeom>
          <a:noFill/>
          <a:ln w="76200">
            <a:solidFill>
              <a:schemeClr val="bg2"/>
            </a:solidFill>
            <a:round/>
            <a:headEnd/>
            <a:tailEnd/>
          </a:ln>
        </p:spPr>
        <p:txBody>
          <a:bodyPr>
            <a:spAutoFit/>
          </a:bodyPr>
          <a:lstStyle/>
          <a:p>
            <a:endParaRPr lang="es-ES_tradnl"/>
          </a:p>
        </p:txBody>
      </p:sp>
      <p:sp>
        <p:nvSpPr>
          <p:cNvPr id="23563" name="Line 304"/>
          <p:cNvSpPr>
            <a:spLocks noChangeShapeType="1"/>
          </p:cNvSpPr>
          <p:nvPr/>
        </p:nvSpPr>
        <p:spPr bwMode="invGray">
          <a:xfrm flipV="1">
            <a:off x="376238" y="3835400"/>
            <a:ext cx="8559800" cy="20638"/>
          </a:xfrm>
          <a:prstGeom prst="line">
            <a:avLst/>
          </a:prstGeom>
          <a:noFill/>
          <a:ln w="76200">
            <a:solidFill>
              <a:schemeClr val="bg2"/>
            </a:solidFill>
            <a:round/>
            <a:headEnd/>
            <a:tailEnd/>
          </a:ln>
        </p:spPr>
        <p:txBody>
          <a:bodyPr>
            <a:spAutoFit/>
          </a:bodyPr>
          <a:lstStyle/>
          <a:p>
            <a:endParaRPr lang="es-ES_tradnl"/>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Rectangle 375809"/>
          <p:cNvPicPr>
            <a:picLocks noChangeAspect="1" noChangeArrowheads="1"/>
          </p:cNvPicPr>
          <p:nvPr/>
        </p:nvPicPr>
        <p:blipFill>
          <a:blip r:embed="rId2"/>
          <a:srcRect/>
          <a:stretch>
            <a:fillRect/>
          </a:stretch>
        </p:blipFill>
        <p:spPr bwMode="auto">
          <a:xfrm>
            <a:off x="0" y="1638300"/>
            <a:ext cx="9144000" cy="2044700"/>
          </a:xfrm>
          <a:prstGeom prst="rect">
            <a:avLst/>
          </a:prstGeom>
          <a:noFill/>
          <a:ln w="9525">
            <a:noFill/>
            <a:miter lim="800000"/>
            <a:headEnd/>
            <a:tailEnd/>
          </a:ln>
        </p:spPr>
      </p:pic>
      <p:sp>
        <p:nvSpPr>
          <p:cNvPr id="375811" name="Title 375810"/>
          <p:cNvSpPr>
            <a:spLocks noChangeArrowheads="1"/>
          </p:cNvSpPr>
          <p:nvPr/>
        </p:nvSpPr>
        <p:spPr bwMode="auto">
          <a:xfrm>
            <a:off x="0" y="2276475"/>
            <a:ext cx="8964613" cy="565150"/>
          </a:xfrm>
          <a:prstGeom prst="rect">
            <a:avLst/>
          </a:prstGeom>
          <a:noFill/>
          <a:ln w="9525" algn="ctr">
            <a:noFill/>
            <a:miter lim="800000"/>
            <a:headEnd/>
            <a:tailEnd/>
          </a:ln>
        </p:spPr>
        <p:txBody>
          <a:bodyPr anchor="ctr">
            <a:spAutoFit/>
          </a:bodyPr>
          <a:lstStyle/>
          <a:p>
            <a:pPr algn="ctr" eaLnBrk="0" hangingPunct="0">
              <a:spcBef>
                <a:spcPct val="30000"/>
              </a:spcBef>
            </a:pPr>
            <a:r>
              <a:rPr lang="es-ES" sz="3100">
                <a:effectLst>
                  <a:outerShdw blurRad="38100" dist="38100" dir="2700000" algn="tl">
                    <a:srgbClr val="C0C0C0"/>
                  </a:outerShdw>
                </a:effectLst>
                <a:latin typeface="Calibri" pitchFamily="34" charset="0"/>
              </a:rPr>
              <a:t>Adaptador WSS + BizTalk</a:t>
            </a:r>
            <a:endParaRPr lang="en-US" sz="310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5811"/>
                                        </p:tgtEl>
                                        <p:attrNameLst>
                                          <p:attrName>style.visibility</p:attrName>
                                        </p:attrNameLst>
                                      </p:cBhvr>
                                      <p:to>
                                        <p:strVal val="visible"/>
                                      </p:to>
                                    </p:set>
                                    <p:animEffect transition="in" filter="fade">
                                      <p:cBhvr>
                                        <p:cTn id="7" dur="1000"/>
                                        <p:tgtEl>
                                          <p:spTgt spid="375811"/>
                                        </p:tgtEl>
                                      </p:cBhvr>
                                    </p:animEffect>
                                  </p:childTnLst>
                                </p:cTn>
                              </p:par>
                              <p:par>
                                <p:cTn id="8" presetID="17" presetClass="entr" presetSubtype="8" fill="hold" nodeType="withEffect">
                                  <p:stCondLst>
                                    <p:cond delay="0"/>
                                  </p:stCondLst>
                                  <p:childTnLst>
                                    <p:set>
                                      <p:cBhvr>
                                        <p:cTn id="9" dur="1" fill="hold">
                                          <p:stCondLst>
                                            <p:cond delay="0"/>
                                          </p:stCondLst>
                                        </p:cTn>
                                        <p:tgtEl>
                                          <p:spTgt spid="375810"/>
                                        </p:tgtEl>
                                        <p:attrNameLst>
                                          <p:attrName>style.visibility</p:attrName>
                                        </p:attrNameLst>
                                      </p:cBhvr>
                                      <p:to>
                                        <p:strVal val="visible"/>
                                      </p:to>
                                    </p:set>
                                    <p:anim calcmode="lin" valueType="num">
                                      <p:cBhvr>
                                        <p:cTn id="10" dur="500" fill="hold"/>
                                        <p:tgtEl>
                                          <p:spTgt spid="375810"/>
                                        </p:tgtEl>
                                        <p:attrNameLst>
                                          <p:attrName>ppt_x</p:attrName>
                                        </p:attrNameLst>
                                      </p:cBhvr>
                                      <p:tavLst>
                                        <p:tav tm="0">
                                          <p:val>
                                            <p:strVal val="#ppt_x-#ppt_w/2"/>
                                          </p:val>
                                        </p:tav>
                                        <p:tav tm="100000">
                                          <p:val>
                                            <p:strVal val="#ppt_x"/>
                                          </p:val>
                                        </p:tav>
                                      </p:tavLst>
                                    </p:anim>
                                    <p:anim calcmode="lin" valueType="num">
                                      <p:cBhvr>
                                        <p:cTn id="11" dur="500" fill="hold"/>
                                        <p:tgtEl>
                                          <p:spTgt spid="375810"/>
                                        </p:tgtEl>
                                        <p:attrNameLst>
                                          <p:attrName>ppt_y</p:attrName>
                                        </p:attrNameLst>
                                      </p:cBhvr>
                                      <p:tavLst>
                                        <p:tav tm="0">
                                          <p:val>
                                            <p:strVal val="#ppt_y"/>
                                          </p:val>
                                        </p:tav>
                                        <p:tav tm="100000">
                                          <p:val>
                                            <p:strVal val="#ppt_y"/>
                                          </p:val>
                                        </p:tav>
                                      </p:tavLst>
                                    </p:anim>
                                    <p:anim calcmode="lin" valueType="num">
                                      <p:cBhvr>
                                        <p:cTn id="12" dur="500" fill="hold"/>
                                        <p:tgtEl>
                                          <p:spTgt spid="375810"/>
                                        </p:tgtEl>
                                        <p:attrNameLst>
                                          <p:attrName>ppt_w</p:attrName>
                                        </p:attrNameLst>
                                      </p:cBhvr>
                                      <p:tavLst>
                                        <p:tav tm="0">
                                          <p:val>
                                            <p:fltVal val="0"/>
                                          </p:val>
                                        </p:tav>
                                        <p:tav tm="100000">
                                          <p:val>
                                            <p:strVal val="#ppt_w"/>
                                          </p:val>
                                        </p:tav>
                                      </p:tavLst>
                                    </p:anim>
                                    <p:anim calcmode="lin" valueType="num">
                                      <p:cBhvr>
                                        <p:cTn id="13" dur="500" fill="hold"/>
                                        <p:tgtEl>
                                          <p:spTgt spid="375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blackGray">
          <a:xfrm>
            <a:off x="1371600" y="2505739"/>
            <a:ext cx="5207746" cy="3684857"/>
          </a:xfrm>
          <a:prstGeom prst="rect">
            <a:avLst/>
          </a:prstGeom>
          <a:solidFill>
            <a:srgbClr val="27728D"/>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lIns="109728" tIns="54864" rIns="109728" bIns="54864" anchor="b"/>
          <a:lstStyle/>
          <a:p>
            <a:pPr defTabSz="914099">
              <a:defRPr/>
            </a:pPr>
            <a:endParaRPr lang="en-US" sz="1200" b="1" i="1" dirty="0">
              <a:solidFill>
                <a:schemeClr val="bg1"/>
              </a:solidFill>
              <a:latin typeface="Segoe" pitchFamily="34" charset="0"/>
            </a:endParaRPr>
          </a:p>
        </p:txBody>
      </p:sp>
      <p:sp>
        <p:nvSpPr>
          <p:cNvPr id="94" name="Rounded Rectangle 93"/>
          <p:cNvSpPr/>
          <p:nvPr/>
        </p:nvSpPr>
        <p:spPr bwMode="auto">
          <a:xfrm>
            <a:off x="2895600" y="2649538"/>
            <a:ext cx="990600" cy="3128962"/>
          </a:xfrm>
          <a:prstGeom prst="roundRect">
            <a:avLst>
              <a:gd name="adj" fmla="val 903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109728" tIns="54864" rIns="109728" bIns="54864" anchor="ctr"/>
          <a:lstStyle/>
          <a:p>
            <a:pPr algn="ctr" defTabSz="1096963" fontAlgn="auto">
              <a:spcBef>
                <a:spcPts val="0"/>
              </a:spcBef>
              <a:spcAft>
                <a:spcPts val="0"/>
              </a:spcAft>
              <a:defRPr/>
            </a:pPr>
            <a:r>
              <a:rPr lang="en-US" sz="1400" dirty="0">
                <a:solidFill>
                  <a:srgbClr val="000000"/>
                </a:solidFill>
                <a:latin typeface="Segoe" pitchFamily="34" charset="0"/>
              </a:rPr>
              <a:t>IIS hosted Service</a:t>
            </a:r>
          </a:p>
        </p:txBody>
      </p:sp>
      <p:pic>
        <p:nvPicPr>
          <p:cNvPr id="63492" name="Picture 7" descr="bracket holder"/>
          <p:cNvPicPr>
            <a:picLocks noChangeAspect="1" noChangeArrowheads="1"/>
          </p:cNvPicPr>
          <p:nvPr/>
        </p:nvPicPr>
        <p:blipFill>
          <a:blip r:embed="rId3" cstate="email"/>
          <a:srcRect/>
          <a:stretch>
            <a:fillRect/>
          </a:stretch>
        </p:blipFill>
        <p:spPr bwMode="auto">
          <a:xfrm>
            <a:off x="8240713" y="2792413"/>
            <a:ext cx="534987" cy="3752850"/>
          </a:xfrm>
          <a:prstGeom prst="rect">
            <a:avLst/>
          </a:prstGeom>
          <a:noFill/>
          <a:ln w="9525">
            <a:noFill/>
            <a:miter lim="800000"/>
            <a:headEnd/>
            <a:tailEnd/>
          </a:ln>
        </p:spPr>
      </p:pic>
      <p:pic>
        <p:nvPicPr>
          <p:cNvPr id="63493" name="Picture 7" descr="bracket holder"/>
          <p:cNvPicPr>
            <a:picLocks noChangeAspect="1" noChangeArrowheads="1"/>
          </p:cNvPicPr>
          <p:nvPr/>
        </p:nvPicPr>
        <p:blipFill>
          <a:blip r:embed="rId4" cstate="email"/>
          <a:srcRect/>
          <a:stretch>
            <a:fillRect/>
          </a:stretch>
        </p:blipFill>
        <p:spPr bwMode="auto">
          <a:xfrm>
            <a:off x="8240713" y="687388"/>
            <a:ext cx="534987" cy="2947987"/>
          </a:xfrm>
          <a:prstGeom prst="rect">
            <a:avLst/>
          </a:prstGeom>
          <a:noFill/>
          <a:ln w="9525">
            <a:noFill/>
            <a:miter lim="800000"/>
            <a:headEnd/>
            <a:tailEnd/>
          </a:ln>
        </p:spPr>
      </p:pic>
      <p:sp>
        <p:nvSpPr>
          <p:cNvPr id="104" name="Rounded Rectangle 103"/>
          <p:cNvSpPr/>
          <p:nvPr/>
        </p:nvSpPr>
        <p:spPr bwMode="blackGray">
          <a:xfrm>
            <a:off x="4262717" y="3057432"/>
            <a:ext cx="2178423" cy="2888439"/>
          </a:xfrm>
          <a:prstGeom prst="roundRect">
            <a:avLst/>
          </a:prstGeom>
          <a:solidFill>
            <a:schemeClr val="accent4">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sp>
        <p:nvSpPr>
          <p:cNvPr id="63495" name="Title 4"/>
          <p:cNvSpPr>
            <a:spLocks/>
          </p:cNvSpPr>
          <p:nvPr/>
        </p:nvSpPr>
        <p:spPr bwMode="auto">
          <a:xfrm>
            <a:off x="363538" y="115888"/>
            <a:ext cx="8470900" cy="579437"/>
          </a:xfrm>
          <a:prstGeom prst="rect">
            <a:avLst/>
          </a:prstGeom>
          <a:noFill/>
          <a:ln w="9525">
            <a:noFill/>
            <a:miter lim="800000"/>
            <a:headEnd/>
            <a:tailEnd/>
          </a:ln>
        </p:spPr>
        <p:txBody>
          <a:bodyPr>
            <a:spAutoFit/>
          </a:bodyPr>
          <a:lstStyle/>
          <a:p>
            <a:pPr algn="ctr" eaLnBrk="0" hangingPunct="0"/>
            <a:r>
              <a:rPr lang="en-US" sz="3200">
                <a:latin typeface="Calibri" pitchFamily="34" charset="0"/>
              </a:rPr>
              <a:t>Adaptador SharePoint</a:t>
            </a:r>
          </a:p>
        </p:txBody>
      </p:sp>
      <p:sp>
        <p:nvSpPr>
          <p:cNvPr id="58" name="Left-Right Arrow 57"/>
          <p:cNvSpPr/>
          <p:nvPr/>
        </p:nvSpPr>
        <p:spPr bwMode="blackGray">
          <a:xfrm>
            <a:off x="1762834" y="1182069"/>
            <a:ext cx="2800202" cy="396187"/>
          </a:xfrm>
          <a:prstGeom prst="leftRightArrow">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1200" b="1" dirty="0">
                <a:solidFill>
                  <a:schemeClr val="bg1"/>
                </a:solidFill>
              </a:rPr>
              <a:t>Browse/Search/Choose</a:t>
            </a:r>
          </a:p>
        </p:txBody>
      </p:sp>
      <p:grpSp>
        <p:nvGrpSpPr>
          <p:cNvPr id="2" name="Bent-Up Arrow 58"/>
          <p:cNvGrpSpPr>
            <a:grpSpLocks/>
          </p:cNvGrpSpPr>
          <p:nvPr/>
        </p:nvGrpSpPr>
        <p:grpSpPr bwMode="auto">
          <a:xfrm>
            <a:off x="2908300" y="1622425"/>
            <a:ext cx="1687513" cy="1036638"/>
            <a:chOff x="1832" y="1129"/>
            <a:chExt cx="1063" cy="653"/>
          </a:xfrm>
        </p:grpSpPr>
        <p:pic>
          <p:nvPicPr>
            <p:cNvPr id="63500" name="Bent-Up Arrow 58"/>
            <p:cNvPicPr>
              <a:picLocks noChangeArrowheads="1"/>
            </p:cNvPicPr>
            <p:nvPr/>
          </p:nvPicPr>
          <p:blipFill>
            <a:blip r:embed="rId5" cstate="email"/>
            <a:srcRect/>
            <a:stretch>
              <a:fillRect/>
            </a:stretch>
          </p:blipFill>
          <p:spPr bwMode="blackGray">
            <a:xfrm>
              <a:off x="1832" y="1129"/>
              <a:ext cx="1063" cy="653"/>
            </a:xfrm>
            <a:prstGeom prst="rect">
              <a:avLst/>
            </a:prstGeom>
            <a:noFill/>
            <a:ln w="9525">
              <a:noFill/>
              <a:miter lim="800000"/>
              <a:headEnd/>
              <a:tailEnd/>
            </a:ln>
          </p:spPr>
        </p:pic>
        <p:sp>
          <p:nvSpPr>
            <p:cNvPr id="12310" name="Text Box 22"/>
            <p:cNvSpPr txBox="1">
              <a:spLocks noChangeArrowheads="1"/>
            </p:cNvSpPr>
            <p:nvPr/>
          </p:nvSpPr>
          <p:spPr bwMode="auto">
            <a:xfrm rot="10800000">
              <a:off x="1916" y="1152"/>
              <a:ext cx="943" cy="161"/>
            </a:xfrm>
            <a:prstGeom prst="rect">
              <a:avLst/>
            </a:prstGeom>
            <a:noFill/>
            <a:ln w="9525">
              <a:noFill/>
              <a:miter lim="800000"/>
              <a:headEnd/>
              <a:tailEnd/>
            </a:ln>
          </p:spPr>
          <p:txBody>
            <a:bodyPr rot="10800000" lIns="109728" tIns="54864" rIns="109728" bIns="54864" anchor="ctr"/>
            <a:lstStyle/>
            <a:p>
              <a:pPr algn="ctr" defTabSz="1096963">
                <a:defRPr/>
              </a:pPr>
              <a:endParaRPr lang="es-ES" sz="1400">
                <a:solidFill>
                  <a:schemeClr val="bg1"/>
                </a:solidFill>
                <a:effectLst>
                  <a:outerShdw blurRad="38100" dist="38100" dir="2700000" algn="tl">
                    <a:srgbClr val="C0C0C0"/>
                  </a:outerShdw>
                </a:effectLst>
                <a:latin typeface="Segoe Semibold"/>
              </a:endParaRPr>
            </a:p>
          </p:txBody>
        </p:sp>
      </p:grpSp>
      <p:sp>
        <p:nvSpPr>
          <p:cNvPr id="63502" name="TextBox 59"/>
          <p:cNvSpPr txBox="1">
            <a:spLocks noChangeArrowheads="1"/>
          </p:cNvSpPr>
          <p:nvPr/>
        </p:nvSpPr>
        <p:spPr bwMode="auto">
          <a:xfrm>
            <a:off x="2713038" y="1619250"/>
            <a:ext cx="1846262" cy="276225"/>
          </a:xfrm>
          <a:prstGeom prst="rect">
            <a:avLst/>
          </a:prstGeom>
          <a:noFill/>
          <a:ln w="9525">
            <a:noFill/>
            <a:miter lim="800000"/>
            <a:headEnd/>
            <a:tailEnd/>
          </a:ln>
        </p:spPr>
        <p:txBody>
          <a:bodyPr>
            <a:spAutoFit/>
          </a:bodyPr>
          <a:lstStyle/>
          <a:p>
            <a:r>
              <a:rPr lang="en-US" sz="1200" b="1" dirty="0">
                <a:solidFill>
                  <a:schemeClr val="bg1"/>
                </a:solidFill>
                <a:latin typeface="Segoe Semibold"/>
              </a:rPr>
              <a:t>Generate Metadata</a:t>
            </a:r>
          </a:p>
        </p:txBody>
      </p:sp>
      <p:grpSp>
        <p:nvGrpSpPr>
          <p:cNvPr id="3" name="Group 73"/>
          <p:cNvGrpSpPr>
            <a:grpSpLocks/>
          </p:cNvGrpSpPr>
          <p:nvPr/>
        </p:nvGrpSpPr>
        <p:grpSpPr bwMode="auto">
          <a:xfrm>
            <a:off x="4538663" y="731838"/>
            <a:ext cx="1687512" cy="1497012"/>
            <a:chOff x="4761127" y="1054430"/>
            <a:chExt cx="1745671" cy="1496290"/>
          </a:xfrm>
        </p:grpSpPr>
        <p:sp>
          <p:nvSpPr>
            <p:cNvPr id="62" name="Rectangle 61"/>
            <p:cNvSpPr/>
            <p:nvPr/>
          </p:nvSpPr>
          <p:spPr bwMode="blackGray">
            <a:xfrm>
              <a:off x="4761127" y="1054430"/>
              <a:ext cx="1745671" cy="149629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09728" tIns="54864" rIns="109728" bIns="54864" anchor="ctr"/>
            <a:lstStyle/>
            <a:p>
              <a:pPr algn="ctr" defTabSz="1096963">
                <a:defRPr/>
              </a:pPr>
              <a:r>
                <a:rPr lang="en-US" sz="2000" b="1" dirty="0">
                  <a:solidFill>
                    <a:schemeClr val="tx1"/>
                  </a:solidFill>
                </a:rPr>
                <a:t>Adapter Metadata Utility Tool</a:t>
              </a:r>
            </a:p>
            <a:p>
              <a:pPr algn="ctr" defTabSz="1096963">
                <a:defRPr/>
              </a:pPr>
              <a:endParaRPr lang="en-US" sz="2000" b="1" dirty="0">
                <a:solidFill>
                  <a:schemeClr val="tx1"/>
                </a:solidFill>
              </a:endParaRPr>
            </a:p>
          </p:txBody>
        </p:sp>
        <p:pic>
          <p:nvPicPr>
            <p:cNvPr id="63" name="Picture 8"/>
            <p:cNvPicPr>
              <a:picLocks noChangeAspect="1" noChangeArrowheads="1"/>
            </p:cNvPicPr>
            <p:nvPr/>
          </p:nvPicPr>
          <p:blipFill>
            <a:blip r:embed="rId6" cstate="email"/>
            <a:srcRect/>
            <a:stretch>
              <a:fillRect/>
            </a:stretch>
          </p:blipFill>
          <p:spPr bwMode="auto">
            <a:xfrm>
              <a:off x="5028807" y="2285736"/>
              <a:ext cx="1210311" cy="190408"/>
            </a:xfrm>
            <a:prstGeom prst="rect">
              <a:avLst/>
            </a:prstGeom>
            <a:ln>
              <a:headEnd/>
              <a:tailEnd/>
            </a:ln>
          </p:spPr>
          <p:style>
            <a:lnRef idx="1">
              <a:schemeClr val="accent5"/>
            </a:lnRef>
            <a:fillRef idx="3">
              <a:schemeClr val="accent5"/>
            </a:fillRef>
            <a:effectRef idx="2">
              <a:schemeClr val="accent5"/>
            </a:effectRef>
            <a:fontRef idx="minor">
              <a:schemeClr val="lt1"/>
            </a:fontRef>
          </p:style>
        </p:pic>
      </p:grpSp>
      <p:grpSp>
        <p:nvGrpSpPr>
          <p:cNvPr id="4" name="Group 76"/>
          <p:cNvGrpSpPr>
            <a:grpSpLocks/>
          </p:cNvGrpSpPr>
          <p:nvPr/>
        </p:nvGrpSpPr>
        <p:grpSpPr bwMode="auto">
          <a:xfrm>
            <a:off x="766763" y="1201738"/>
            <a:ext cx="1001712" cy="1330325"/>
            <a:chOff x="312412" y="685800"/>
            <a:chExt cx="1601016" cy="2121866"/>
          </a:xfrm>
        </p:grpSpPr>
        <p:sp>
          <p:nvSpPr>
            <p:cNvPr id="63507" name="TextBox 64"/>
            <p:cNvSpPr txBox="1">
              <a:spLocks noChangeArrowheads="1"/>
            </p:cNvSpPr>
            <p:nvPr/>
          </p:nvSpPr>
          <p:spPr bwMode="ltGray">
            <a:xfrm>
              <a:off x="312412" y="1982214"/>
              <a:ext cx="1601016" cy="825452"/>
            </a:xfrm>
            <a:prstGeom prst="rect">
              <a:avLst/>
            </a:prstGeom>
            <a:noFill/>
            <a:ln w="9525">
              <a:noFill/>
              <a:miter lim="800000"/>
              <a:headEnd/>
              <a:tailEnd/>
            </a:ln>
          </p:spPr>
          <p:txBody>
            <a:bodyPr wrap="none">
              <a:spAutoFit/>
            </a:bodyPr>
            <a:lstStyle/>
            <a:p>
              <a:pPr algn="ctr"/>
              <a:r>
                <a:rPr lang="en-US" sz="1400">
                  <a:solidFill>
                    <a:schemeClr val="bg1"/>
                  </a:solidFill>
                  <a:latin typeface="Segoe Semibold"/>
                </a:rPr>
                <a:t>Adapter</a:t>
              </a:r>
            </a:p>
            <a:p>
              <a:pPr algn="ctr"/>
              <a:r>
                <a:rPr lang="en-US" sz="1400">
                  <a:solidFill>
                    <a:schemeClr val="bg1"/>
                  </a:solidFill>
                  <a:latin typeface="Segoe Semibold"/>
                </a:rPr>
                <a:t>Consumer</a:t>
              </a:r>
            </a:p>
          </p:txBody>
        </p:sp>
        <p:pic>
          <p:nvPicPr>
            <p:cNvPr id="63508" name="Picture 9" descr="D:\Pennie's documents\MS Image\NEWFeb15\Windows_Vista_Icons_ for_Marketing_use\Vista Icons off the web\collab.cpl_I03e9_0409.png"/>
            <p:cNvPicPr>
              <a:picLocks noChangeAspect="1" noChangeArrowheads="1"/>
            </p:cNvPicPr>
            <p:nvPr/>
          </p:nvPicPr>
          <p:blipFill>
            <a:blip r:embed="rId7" cstate="email"/>
            <a:srcRect/>
            <a:stretch>
              <a:fillRect/>
            </a:stretch>
          </p:blipFill>
          <p:spPr bwMode="ltGray">
            <a:xfrm>
              <a:off x="457200" y="685800"/>
              <a:ext cx="1385634" cy="1385634"/>
            </a:xfrm>
            <a:prstGeom prst="rect">
              <a:avLst/>
            </a:prstGeom>
            <a:noFill/>
            <a:ln w="9525">
              <a:noFill/>
              <a:miter lim="800000"/>
              <a:headEnd/>
              <a:tailEnd/>
            </a:ln>
          </p:spPr>
        </p:pic>
      </p:grpSp>
      <p:sp>
        <p:nvSpPr>
          <p:cNvPr id="68" name="Rectangle 67"/>
          <p:cNvSpPr/>
          <p:nvPr/>
        </p:nvSpPr>
        <p:spPr bwMode="blackGray">
          <a:xfrm>
            <a:off x="4465638" y="4941888"/>
            <a:ext cx="1724025" cy="615950"/>
          </a:xfrm>
          <a:prstGeom prst="rect">
            <a:avLst/>
          </a:prstGeom>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r>
              <a:rPr lang="en-US" sz="1600" b="1" dirty="0">
                <a:solidFill>
                  <a:schemeClr val="tx1"/>
                </a:solidFill>
              </a:rPr>
              <a:t>Adapter </a:t>
            </a:r>
            <a:br>
              <a:rPr lang="en-US" sz="1600" b="1" dirty="0">
                <a:solidFill>
                  <a:schemeClr val="tx1"/>
                </a:solidFill>
              </a:rPr>
            </a:br>
            <a:r>
              <a:rPr lang="en-US" sz="1600" b="1" dirty="0">
                <a:solidFill>
                  <a:schemeClr val="tx1"/>
                </a:solidFill>
              </a:rPr>
              <a:t>SDK Runtime</a:t>
            </a:r>
          </a:p>
        </p:txBody>
      </p:sp>
      <p:grpSp>
        <p:nvGrpSpPr>
          <p:cNvPr id="5" name="Group 26"/>
          <p:cNvGrpSpPr>
            <a:grpSpLocks/>
          </p:cNvGrpSpPr>
          <p:nvPr/>
        </p:nvGrpSpPr>
        <p:grpSpPr bwMode="auto">
          <a:xfrm>
            <a:off x="3724275" y="4783138"/>
            <a:ext cx="615950" cy="790575"/>
            <a:chOff x="2804218" y="5091827"/>
            <a:chExt cx="636905" cy="790916"/>
          </a:xfrm>
        </p:grpSpPr>
        <p:pic>
          <p:nvPicPr>
            <p:cNvPr id="63511" name="Picture 7" descr="D:\Pennie's documents\Images for TechEd06\Shapes_and_Graphics\Trusworthy computing\good email.png"/>
            <p:cNvPicPr>
              <a:picLocks noChangeAspect="1" noChangeArrowheads="1"/>
            </p:cNvPicPr>
            <p:nvPr/>
          </p:nvPicPr>
          <p:blipFill>
            <a:blip r:embed="rId8" cstate="email"/>
            <a:srcRect/>
            <a:stretch>
              <a:fillRect/>
            </a:stretch>
          </p:blipFill>
          <p:spPr bwMode="auto">
            <a:xfrm>
              <a:off x="2822705" y="5091827"/>
              <a:ext cx="526137" cy="477233"/>
            </a:xfrm>
            <a:prstGeom prst="rect">
              <a:avLst/>
            </a:prstGeom>
            <a:noFill/>
            <a:ln w="9525">
              <a:noFill/>
              <a:miter lim="800000"/>
              <a:headEnd/>
              <a:tailEnd/>
            </a:ln>
          </p:spPr>
        </p:pic>
        <p:sp>
          <p:nvSpPr>
            <p:cNvPr id="63512" name="TextBox 72"/>
            <p:cNvSpPr txBox="1">
              <a:spLocks noChangeArrowheads="1"/>
            </p:cNvSpPr>
            <p:nvPr/>
          </p:nvSpPr>
          <p:spPr bwMode="auto">
            <a:xfrm>
              <a:off x="2804218" y="5546048"/>
              <a:ext cx="636905" cy="336695"/>
            </a:xfrm>
            <a:prstGeom prst="rect">
              <a:avLst/>
            </a:prstGeom>
            <a:noFill/>
            <a:ln w="9525">
              <a:noFill/>
              <a:miter lim="800000"/>
              <a:headEnd/>
              <a:tailEnd/>
            </a:ln>
          </p:spPr>
          <p:txBody>
            <a:bodyPr wrap="none">
              <a:spAutoFit/>
            </a:bodyPr>
            <a:lstStyle/>
            <a:p>
              <a:pPr algn="ctr"/>
              <a:r>
                <a:rPr lang="en-US" sz="800" b="1">
                  <a:latin typeface="Segoe Semibold"/>
                </a:rPr>
                <a:t>WCF</a:t>
              </a:r>
            </a:p>
            <a:p>
              <a:pPr algn="ctr"/>
              <a:r>
                <a:rPr lang="en-US" sz="800" b="1">
                  <a:latin typeface="Segoe Semibold"/>
                </a:rPr>
                <a:t>Message</a:t>
              </a:r>
            </a:p>
          </p:txBody>
        </p:sp>
      </p:grpSp>
      <p:sp>
        <p:nvSpPr>
          <p:cNvPr id="84" name="Right Arrow 83"/>
          <p:cNvSpPr/>
          <p:nvPr/>
        </p:nvSpPr>
        <p:spPr bwMode="blackGray">
          <a:xfrm>
            <a:off x="6252882" y="4029738"/>
            <a:ext cx="678869" cy="251375"/>
          </a:xfrm>
          <a:prstGeom prst="rightArrow">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lIns="109728" tIns="54864" rIns="109728" bIns="54864" anchor="ctr"/>
          <a:lstStyle/>
          <a:p>
            <a:pPr algn="ctr" defTabSz="914099">
              <a:defRPr/>
            </a:pPr>
            <a:endParaRPr lang="en-US" sz="1700" b="1" dirty="0">
              <a:solidFill>
                <a:schemeClr val="tx1"/>
              </a:solidFill>
              <a:latin typeface="Segoe" pitchFamily="34" charset="0"/>
            </a:endParaRPr>
          </a:p>
        </p:txBody>
      </p:sp>
      <p:sp>
        <p:nvSpPr>
          <p:cNvPr id="85" name="Right Arrow 84"/>
          <p:cNvSpPr/>
          <p:nvPr/>
        </p:nvSpPr>
        <p:spPr bwMode="blackGray">
          <a:xfrm flipH="1">
            <a:off x="6185646" y="4334538"/>
            <a:ext cx="712695" cy="282753"/>
          </a:xfrm>
          <a:prstGeom prst="rightArrow">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lIns="109728" tIns="54864" rIns="109728" bIns="54864" anchor="ctr"/>
          <a:lstStyle/>
          <a:p>
            <a:pPr algn="ctr" defTabSz="914099">
              <a:defRPr/>
            </a:pPr>
            <a:endParaRPr lang="en-US" sz="1700" b="1" dirty="0">
              <a:solidFill>
                <a:schemeClr val="tx1"/>
              </a:solidFill>
              <a:latin typeface="Segoe" pitchFamily="34" charset="0"/>
            </a:endParaRPr>
          </a:p>
        </p:txBody>
      </p:sp>
      <p:sp>
        <p:nvSpPr>
          <p:cNvPr id="87" name="Up-Down Arrow 86"/>
          <p:cNvSpPr/>
          <p:nvPr/>
        </p:nvSpPr>
        <p:spPr bwMode="blackGray">
          <a:xfrm>
            <a:off x="5174378" y="2353338"/>
            <a:ext cx="371395" cy="914401"/>
          </a:xfrm>
          <a:prstGeom prst="upDownArrow">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bg1"/>
              </a:solidFill>
              <a:effectLst>
                <a:outerShdw blurRad="38100" dist="38100" dir="2700000" algn="tl">
                  <a:srgbClr val="000000">
                    <a:alpha val="43137"/>
                  </a:srgbClr>
                </a:outerShdw>
              </a:effectLst>
            </a:endParaRPr>
          </a:p>
        </p:txBody>
      </p:sp>
      <p:sp>
        <p:nvSpPr>
          <p:cNvPr id="63522" name="TextBox 96"/>
          <p:cNvSpPr txBox="1">
            <a:spLocks noChangeArrowheads="1"/>
          </p:cNvSpPr>
          <p:nvPr/>
        </p:nvSpPr>
        <p:spPr bwMode="auto">
          <a:xfrm rot="-5400000">
            <a:off x="7240588" y="1435100"/>
            <a:ext cx="2141537" cy="366713"/>
          </a:xfrm>
          <a:prstGeom prst="rect">
            <a:avLst/>
          </a:prstGeom>
          <a:noFill/>
          <a:ln w="9525">
            <a:noFill/>
            <a:miter lim="800000"/>
            <a:headEnd/>
            <a:tailEnd/>
          </a:ln>
        </p:spPr>
        <p:txBody>
          <a:bodyPr>
            <a:spAutoFit/>
          </a:bodyPr>
          <a:lstStyle/>
          <a:p>
            <a:r>
              <a:rPr lang="en-US">
                <a:latin typeface="Segoe Semibold"/>
              </a:rPr>
              <a:t>Tiempo de</a:t>
            </a:r>
            <a:r>
              <a:rPr lang="en-US">
                <a:solidFill>
                  <a:schemeClr val="bg1"/>
                </a:solidFill>
                <a:latin typeface="Segoe Semibold"/>
              </a:rPr>
              <a:t> </a:t>
            </a:r>
            <a:r>
              <a:rPr lang="en-US">
                <a:latin typeface="Segoe Semibold"/>
              </a:rPr>
              <a:t>Diseño</a:t>
            </a:r>
          </a:p>
        </p:txBody>
      </p:sp>
      <p:sp>
        <p:nvSpPr>
          <p:cNvPr id="63523" name="TextBox 97"/>
          <p:cNvSpPr txBox="1">
            <a:spLocks noChangeArrowheads="1"/>
          </p:cNvSpPr>
          <p:nvPr/>
        </p:nvSpPr>
        <p:spPr bwMode="auto">
          <a:xfrm rot="-5400000">
            <a:off x="7735093" y="4263232"/>
            <a:ext cx="1446213" cy="641350"/>
          </a:xfrm>
          <a:prstGeom prst="rect">
            <a:avLst/>
          </a:prstGeom>
          <a:noFill/>
          <a:ln w="9525">
            <a:noFill/>
            <a:miter lim="800000"/>
            <a:headEnd/>
            <a:tailEnd/>
          </a:ln>
        </p:spPr>
        <p:txBody>
          <a:bodyPr>
            <a:spAutoFit/>
          </a:bodyPr>
          <a:lstStyle/>
          <a:p>
            <a:r>
              <a:rPr lang="en-US">
                <a:latin typeface="Segoe Semibold"/>
              </a:rPr>
              <a:t>Tiempo de Ejecución</a:t>
            </a:r>
          </a:p>
        </p:txBody>
      </p:sp>
      <p:sp>
        <p:nvSpPr>
          <p:cNvPr id="106" name="Rectangle 105"/>
          <p:cNvSpPr/>
          <p:nvPr/>
        </p:nvSpPr>
        <p:spPr bwMode="blackWhite">
          <a:xfrm>
            <a:off x="4465638" y="3267075"/>
            <a:ext cx="1724025" cy="1671638"/>
          </a:xfrm>
          <a:prstGeom prst="rect">
            <a:avLst/>
          </a:prstGeom>
          <a:solidFill>
            <a:schemeClr val="accent5">
              <a:lumMod val="50000"/>
            </a:schemeClr>
          </a:solidFill>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a:defRPr/>
            </a:pPr>
            <a:r>
              <a:rPr lang="en-US" sz="2400" b="1" dirty="0" smtClean="0">
                <a:solidFill>
                  <a:srgbClr val="FFCC66"/>
                </a:solidFill>
              </a:rPr>
              <a:t>BIZTALK</a:t>
            </a:r>
          </a:p>
          <a:p>
            <a:pPr algn="ctr">
              <a:defRPr/>
            </a:pPr>
            <a:r>
              <a:rPr lang="en-US" sz="2400" b="1" dirty="0" smtClean="0">
                <a:solidFill>
                  <a:srgbClr val="FFCC66"/>
                </a:solidFill>
              </a:rPr>
              <a:t>WCF</a:t>
            </a:r>
            <a:endParaRPr lang="en-US" sz="2400" b="1" dirty="0">
              <a:solidFill>
                <a:srgbClr val="FFCC66"/>
              </a:solidFill>
            </a:endParaRPr>
          </a:p>
          <a:p>
            <a:pPr algn="ctr">
              <a:defRPr/>
            </a:pPr>
            <a:r>
              <a:rPr lang="en-US" sz="2400" b="1" dirty="0">
                <a:solidFill>
                  <a:srgbClr val="FFCC66"/>
                </a:solidFill>
              </a:rPr>
              <a:t>LOB</a:t>
            </a:r>
          </a:p>
          <a:p>
            <a:pPr algn="ctr">
              <a:defRPr/>
            </a:pPr>
            <a:r>
              <a:rPr lang="en-US" sz="2400" b="1" dirty="0">
                <a:solidFill>
                  <a:srgbClr val="FFCC66"/>
                </a:solidFill>
              </a:rPr>
              <a:t>Adapter</a:t>
            </a:r>
          </a:p>
        </p:txBody>
      </p:sp>
      <p:pic>
        <p:nvPicPr>
          <p:cNvPr id="108" name="Picture 107" descr="WinFX__01a"/>
          <p:cNvPicPr>
            <a:picLocks noChangeAspect="1" noChangeArrowheads="1"/>
          </p:cNvPicPr>
          <p:nvPr/>
        </p:nvPicPr>
        <p:blipFill>
          <a:blip r:embed="rId9" cstate="email"/>
          <a:srcRect/>
          <a:stretch>
            <a:fillRect/>
          </a:stretch>
        </p:blipFill>
        <p:spPr bwMode="auto">
          <a:xfrm>
            <a:off x="6873875" y="4692650"/>
            <a:ext cx="1381125" cy="762000"/>
          </a:xfrm>
          <a:prstGeom prst="rect">
            <a:avLst/>
          </a:prstGeom>
          <a:solidFill>
            <a:schemeClr val="bg1">
              <a:alpha val="0"/>
            </a:schemeClr>
          </a:solidFill>
          <a:ln w="9525">
            <a:noFill/>
            <a:miter lim="800000"/>
            <a:headEnd/>
            <a:tailEnd/>
          </a:ln>
        </p:spPr>
      </p:pic>
      <p:pic>
        <p:nvPicPr>
          <p:cNvPr id="63526" name="Picture 7" descr="D:\Pennie's documents\Images for TechEd06\Hardware_Imagery\Server - application.png"/>
          <p:cNvPicPr>
            <a:picLocks noChangeAspect="1" noChangeArrowheads="1"/>
          </p:cNvPicPr>
          <p:nvPr/>
        </p:nvPicPr>
        <p:blipFill>
          <a:blip r:embed="rId10" cstate="email"/>
          <a:srcRect/>
          <a:stretch>
            <a:fillRect/>
          </a:stretch>
        </p:blipFill>
        <p:spPr bwMode="auto">
          <a:xfrm>
            <a:off x="7324725" y="4298950"/>
            <a:ext cx="449263" cy="812800"/>
          </a:xfrm>
          <a:prstGeom prst="rect">
            <a:avLst/>
          </a:prstGeom>
          <a:noFill/>
          <a:ln w="9525">
            <a:noFill/>
            <a:miter lim="800000"/>
            <a:headEnd/>
            <a:tailEnd/>
          </a:ln>
        </p:spPr>
      </p:pic>
      <p:grpSp>
        <p:nvGrpSpPr>
          <p:cNvPr id="6" name="Group 110"/>
          <p:cNvGrpSpPr>
            <a:grpSpLocks/>
          </p:cNvGrpSpPr>
          <p:nvPr/>
        </p:nvGrpSpPr>
        <p:grpSpPr bwMode="auto">
          <a:xfrm>
            <a:off x="6907213" y="3176588"/>
            <a:ext cx="1200150" cy="2262187"/>
            <a:chOff x="2586159" y="2609403"/>
            <a:chExt cx="3231358" cy="458853"/>
          </a:xfrm>
        </p:grpSpPr>
        <p:sp>
          <p:nvSpPr>
            <p:cNvPr id="112" name="Rounded Rectangle 111"/>
            <p:cNvSpPr/>
            <p:nvPr/>
          </p:nvSpPr>
          <p:spPr bwMode="blackGray">
            <a:xfrm>
              <a:off x="2634342" y="2612572"/>
              <a:ext cx="3148149" cy="452849"/>
            </a:xfrm>
            <a:prstGeom prst="roundRect">
              <a:avLst/>
            </a:prstGeom>
            <a:solidFill>
              <a:schemeClr val="accent5">
                <a:lumMod val="75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sp>
          <p:nvSpPr>
            <p:cNvPr id="113" name="TextBox 112"/>
            <p:cNvSpPr txBox="1"/>
            <p:nvPr/>
          </p:nvSpPr>
          <p:spPr>
            <a:xfrm>
              <a:off x="2979393" y="2643213"/>
              <a:ext cx="2483357" cy="68264"/>
            </a:xfrm>
            <a:prstGeom prst="rect">
              <a:avLst/>
            </a:prstGeom>
            <a:noFill/>
          </p:spPr>
          <p:txBody>
            <a:bodyPr>
              <a:spAutoFit/>
            </a:bodyPr>
            <a:lstStyle/>
            <a:p>
              <a:pPr algn="ctr" fontAlgn="auto">
                <a:spcBef>
                  <a:spcPts val="0"/>
                </a:spcBef>
                <a:spcAft>
                  <a:spcPts val="0"/>
                </a:spcAft>
                <a:defRPr/>
              </a:pPr>
              <a:endParaRPr lang="en-US" sz="1600" dirty="0">
                <a:solidFill>
                  <a:schemeClr val="accent5">
                    <a:lumMod val="60000"/>
                    <a:lumOff val="40000"/>
                  </a:schemeClr>
                </a:solidFill>
                <a:latin typeface="+mn-lt"/>
              </a:endParaRPr>
            </a:p>
          </p:txBody>
        </p:sp>
      </p:grpSp>
      <p:sp>
        <p:nvSpPr>
          <p:cNvPr id="63530" name="Rectangle 54"/>
          <p:cNvSpPr>
            <a:spLocks noChangeArrowheads="1"/>
          </p:cNvSpPr>
          <p:nvPr/>
        </p:nvSpPr>
        <p:spPr bwMode="auto">
          <a:xfrm>
            <a:off x="7018338" y="3544888"/>
            <a:ext cx="996950" cy="641350"/>
          </a:xfrm>
          <a:prstGeom prst="rect">
            <a:avLst/>
          </a:prstGeom>
          <a:noFill/>
          <a:ln w="9525">
            <a:noFill/>
            <a:miter lim="800000"/>
            <a:headEnd/>
            <a:tailEnd/>
          </a:ln>
        </p:spPr>
        <p:txBody>
          <a:bodyPr wrap="none">
            <a:spAutoFit/>
          </a:bodyPr>
          <a:lstStyle/>
          <a:p>
            <a:r>
              <a:rPr lang="en-US" b="1">
                <a:latin typeface="Segoe Semibold"/>
              </a:rPr>
              <a:t>LOB</a:t>
            </a:r>
          </a:p>
          <a:p>
            <a:r>
              <a:rPr lang="en-US" b="1">
                <a:latin typeface="Segoe Semibold"/>
              </a:rPr>
              <a:t>System</a:t>
            </a:r>
            <a:endParaRPr lang="en-US">
              <a:latin typeface="Segoe Semibold"/>
            </a:endParaRPr>
          </a:p>
        </p:txBody>
      </p:sp>
      <p:sp>
        <p:nvSpPr>
          <p:cNvPr id="63531" name="Rectangle 104"/>
          <p:cNvSpPr>
            <a:spLocks noChangeArrowheads="1"/>
          </p:cNvSpPr>
          <p:nvPr/>
        </p:nvSpPr>
        <p:spPr bwMode="auto">
          <a:xfrm>
            <a:off x="4945063" y="5575300"/>
            <a:ext cx="704850" cy="366713"/>
          </a:xfrm>
          <a:prstGeom prst="rect">
            <a:avLst/>
          </a:prstGeom>
          <a:noFill/>
          <a:ln w="9525">
            <a:noFill/>
            <a:miter lim="800000"/>
            <a:headEnd/>
            <a:tailEnd/>
          </a:ln>
        </p:spPr>
        <p:txBody>
          <a:bodyPr wrap="none">
            <a:spAutoFit/>
          </a:bodyPr>
          <a:lstStyle/>
          <a:p>
            <a:r>
              <a:rPr lang="en-US" b="1" dirty="0">
                <a:latin typeface="Segoe Semibold"/>
              </a:rPr>
              <a:t>WCF</a:t>
            </a:r>
            <a:endParaRPr lang="en-US" dirty="0">
              <a:latin typeface="Segoe Semibold"/>
            </a:endParaRPr>
          </a:p>
        </p:txBody>
      </p:sp>
      <p:grpSp>
        <p:nvGrpSpPr>
          <p:cNvPr id="7" name="Group 29"/>
          <p:cNvGrpSpPr>
            <a:grpSpLocks/>
          </p:cNvGrpSpPr>
          <p:nvPr/>
        </p:nvGrpSpPr>
        <p:grpSpPr bwMode="auto">
          <a:xfrm>
            <a:off x="6221413" y="4862513"/>
            <a:ext cx="887412" cy="801687"/>
            <a:chOff x="5501447" y="5103703"/>
            <a:chExt cx="886864" cy="802788"/>
          </a:xfrm>
        </p:grpSpPr>
        <p:pic>
          <p:nvPicPr>
            <p:cNvPr id="63533" name="Picture 7" descr="D:\Pennie's documents\Images for TechEd06\Shapes_and_Graphics\Trusworthy computing\good email.png"/>
            <p:cNvPicPr>
              <a:picLocks noChangeAspect="1" noChangeArrowheads="1"/>
            </p:cNvPicPr>
            <p:nvPr/>
          </p:nvPicPr>
          <p:blipFill>
            <a:blip r:embed="rId11" cstate="email">
              <a:grayscl/>
            </a:blip>
            <a:srcRect/>
            <a:stretch>
              <a:fillRect/>
            </a:stretch>
          </p:blipFill>
          <p:spPr bwMode="auto">
            <a:xfrm>
              <a:off x="5696533" y="5103703"/>
              <a:ext cx="526137" cy="477233"/>
            </a:xfrm>
            <a:prstGeom prst="rect">
              <a:avLst/>
            </a:prstGeom>
            <a:noFill/>
            <a:ln w="9525">
              <a:noFill/>
              <a:miter lim="800000"/>
              <a:headEnd/>
              <a:tailEnd/>
            </a:ln>
          </p:spPr>
        </p:pic>
        <p:sp>
          <p:nvSpPr>
            <p:cNvPr id="115" name="TextBox 114"/>
            <p:cNvSpPr txBox="1"/>
            <p:nvPr/>
          </p:nvSpPr>
          <p:spPr>
            <a:xfrm>
              <a:off x="5501447" y="5569479"/>
              <a:ext cx="886864" cy="337012"/>
            </a:xfrm>
            <a:prstGeom prst="rect">
              <a:avLst/>
            </a:prstGeom>
            <a:noFill/>
          </p:spPr>
          <p:txBody>
            <a:bodyPr wrap="none">
              <a:spAutoFit/>
            </a:bodyPr>
            <a:lstStyle/>
            <a:p>
              <a:pPr algn="ctr">
                <a:defRPr/>
              </a:pPr>
              <a:r>
                <a:rPr lang="en-US" sz="800" b="1">
                  <a:effectLst>
                    <a:outerShdw blurRad="38100" dist="38100" dir="2700000" algn="tl">
                      <a:srgbClr val="C0C0C0"/>
                    </a:outerShdw>
                  </a:effectLst>
                  <a:latin typeface="Segoe Semibold"/>
                </a:rPr>
                <a:t>Target System</a:t>
              </a:r>
            </a:p>
            <a:p>
              <a:pPr algn="ctr">
                <a:defRPr/>
              </a:pPr>
              <a:r>
                <a:rPr lang="en-US" sz="800" b="1">
                  <a:effectLst>
                    <a:outerShdw blurRad="38100" dist="38100" dir="2700000" algn="tl">
                      <a:srgbClr val="C0C0C0"/>
                    </a:outerShdw>
                  </a:effectLst>
                  <a:latin typeface="Segoe Semibold"/>
                </a:rPr>
                <a:t>Message</a:t>
              </a:r>
            </a:p>
          </p:txBody>
        </p:sp>
      </p:grpSp>
      <p:sp>
        <p:nvSpPr>
          <p:cNvPr id="64" name="Right Arrow 63"/>
          <p:cNvSpPr/>
          <p:nvPr/>
        </p:nvSpPr>
        <p:spPr bwMode="blackGray">
          <a:xfrm>
            <a:off x="3819668" y="3716337"/>
            <a:ext cx="696769" cy="389966"/>
          </a:xfrm>
          <a:prstGeom prst="rightArrow">
            <a:avLst/>
          </a:prstGeom>
          <a:solidFill>
            <a:srgbClr val="27728D"/>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lIns="109728" tIns="54864" rIns="109728" bIns="54864" anchor="ctr"/>
          <a:lstStyle/>
          <a:p>
            <a:pPr algn="ctr" defTabSz="914099">
              <a:defRPr/>
            </a:pPr>
            <a:endParaRPr lang="en-US" sz="1700" b="1" dirty="0">
              <a:solidFill>
                <a:schemeClr val="tx1"/>
              </a:solidFill>
              <a:latin typeface="Segoe" pitchFamily="34" charset="0"/>
            </a:endParaRPr>
          </a:p>
        </p:txBody>
      </p:sp>
      <p:sp>
        <p:nvSpPr>
          <p:cNvPr id="69" name="Right Arrow 68"/>
          <p:cNvSpPr/>
          <p:nvPr/>
        </p:nvSpPr>
        <p:spPr bwMode="blackGray">
          <a:xfrm flipH="1">
            <a:off x="3725862" y="4260197"/>
            <a:ext cx="721656" cy="389964"/>
          </a:xfrm>
          <a:prstGeom prst="rightArrow">
            <a:avLst/>
          </a:prstGeom>
          <a:solidFill>
            <a:srgbClr val="27728D"/>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lIns="109728" tIns="54864" rIns="109728" bIns="54864" anchor="ctr"/>
          <a:lstStyle/>
          <a:p>
            <a:pPr algn="ctr" defTabSz="914099">
              <a:defRPr/>
            </a:pPr>
            <a:endParaRPr lang="en-US" sz="1700" b="1" dirty="0">
              <a:solidFill>
                <a:schemeClr val="tx1"/>
              </a:solidFill>
              <a:latin typeface="Segoe" pitchFamily="34" charset="0"/>
            </a:endParaRPr>
          </a:p>
        </p:txBody>
      </p:sp>
      <p:grpSp>
        <p:nvGrpSpPr>
          <p:cNvPr id="8" name="Up-Down Arrow 106"/>
          <p:cNvGrpSpPr>
            <a:grpSpLocks/>
          </p:cNvGrpSpPr>
          <p:nvPr/>
        </p:nvGrpSpPr>
        <p:grpSpPr bwMode="auto">
          <a:xfrm>
            <a:off x="2530475" y="3835400"/>
            <a:ext cx="573088" cy="395288"/>
            <a:chOff x="1594" y="2523"/>
            <a:chExt cx="361" cy="249"/>
          </a:xfrm>
        </p:grpSpPr>
        <p:pic>
          <p:nvPicPr>
            <p:cNvPr id="63542" name="Up-Down Arrow 106"/>
            <p:cNvPicPr>
              <a:picLocks noChangeArrowheads="1"/>
            </p:cNvPicPr>
            <p:nvPr/>
          </p:nvPicPr>
          <p:blipFill>
            <a:blip r:embed="rId12" cstate="email"/>
            <a:srcRect/>
            <a:stretch>
              <a:fillRect/>
            </a:stretch>
          </p:blipFill>
          <p:spPr bwMode="blackGray">
            <a:xfrm>
              <a:off x="1594" y="2523"/>
              <a:ext cx="361" cy="249"/>
            </a:xfrm>
            <a:prstGeom prst="rect">
              <a:avLst/>
            </a:prstGeom>
            <a:noFill/>
            <a:ln w="9525">
              <a:noFill/>
              <a:miter lim="800000"/>
              <a:headEnd/>
              <a:tailEnd/>
            </a:ln>
          </p:spPr>
        </p:pic>
        <p:sp>
          <p:nvSpPr>
            <p:cNvPr id="12352" name="Text Box 64"/>
            <p:cNvSpPr txBox="1">
              <a:spLocks noChangeArrowheads="1"/>
            </p:cNvSpPr>
            <p:nvPr/>
          </p:nvSpPr>
          <p:spPr bwMode="auto">
            <a:xfrm rot="16200000">
              <a:off x="1733" y="2533"/>
              <a:ext cx="86" cy="201"/>
            </a:xfrm>
            <a:prstGeom prst="rect">
              <a:avLst/>
            </a:prstGeom>
            <a:noFill/>
            <a:ln w="9525">
              <a:noFill/>
              <a:miter lim="800000"/>
              <a:headEnd/>
              <a:tailEnd/>
            </a:ln>
          </p:spPr>
          <p:txBody>
            <a:bodyPr vert="eaVert" lIns="109728" tIns="54864" rIns="109728" bIns="54864" anchor="ctr"/>
            <a:lstStyle/>
            <a:p>
              <a:pPr algn="ctr" defTabSz="1096963">
                <a:defRPr/>
              </a:pPr>
              <a:endParaRPr lang="es-ES" sz="2800">
                <a:solidFill>
                  <a:schemeClr val="bg1"/>
                </a:solidFill>
                <a:effectLst>
                  <a:outerShdw blurRad="38100" dist="38100" dir="2700000" algn="tl">
                    <a:srgbClr val="C0C0C0"/>
                  </a:outerShdw>
                </a:effectLst>
                <a:latin typeface="Segoe Semibold"/>
              </a:endParaRPr>
            </a:p>
          </p:txBody>
        </p:sp>
      </p:grpSp>
      <p:grpSp>
        <p:nvGrpSpPr>
          <p:cNvPr id="9" name="Up-Down Arrow 109"/>
          <p:cNvGrpSpPr>
            <a:grpSpLocks/>
          </p:cNvGrpSpPr>
          <p:nvPr/>
        </p:nvGrpSpPr>
        <p:grpSpPr bwMode="auto">
          <a:xfrm>
            <a:off x="2457450" y="4902200"/>
            <a:ext cx="571500" cy="395288"/>
            <a:chOff x="1548" y="3195"/>
            <a:chExt cx="360" cy="249"/>
          </a:xfrm>
        </p:grpSpPr>
        <p:pic>
          <p:nvPicPr>
            <p:cNvPr id="63545" name="Up-Down Arrow 109"/>
            <p:cNvPicPr>
              <a:picLocks noChangeArrowheads="1"/>
            </p:cNvPicPr>
            <p:nvPr/>
          </p:nvPicPr>
          <p:blipFill>
            <a:blip r:embed="rId13" cstate="email"/>
            <a:srcRect/>
            <a:stretch>
              <a:fillRect/>
            </a:stretch>
          </p:blipFill>
          <p:spPr bwMode="blackGray">
            <a:xfrm>
              <a:off x="1548" y="3195"/>
              <a:ext cx="360" cy="249"/>
            </a:xfrm>
            <a:prstGeom prst="rect">
              <a:avLst/>
            </a:prstGeom>
            <a:noFill/>
            <a:ln w="9525">
              <a:noFill/>
              <a:miter lim="800000"/>
              <a:headEnd/>
              <a:tailEnd/>
            </a:ln>
          </p:spPr>
        </p:pic>
        <p:sp>
          <p:nvSpPr>
            <p:cNvPr id="12355" name="Text Box 67"/>
            <p:cNvSpPr txBox="1">
              <a:spLocks noChangeArrowheads="1"/>
            </p:cNvSpPr>
            <p:nvPr/>
          </p:nvSpPr>
          <p:spPr bwMode="auto">
            <a:xfrm rot="16200000">
              <a:off x="1685" y="3205"/>
              <a:ext cx="86" cy="201"/>
            </a:xfrm>
            <a:prstGeom prst="rect">
              <a:avLst/>
            </a:prstGeom>
            <a:noFill/>
            <a:ln w="9525">
              <a:noFill/>
              <a:miter lim="800000"/>
              <a:headEnd/>
              <a:tailEnd/>
            </a:ln>
          </p:spPr>
          <p:txBody>
            <a:bodyPr vert="eaVert" lIns="109728" tIns="54864" rIns="109728" bIns="54864" anchor="ctr"/>
            <a:lstStyle/>
            <a:p>
              <a:pPr algn="ctr" defTabSz="1096963">
                <a:defRPr/>
              </a:pPr>
              <a:endParaRPr lang="es-ES" sz="2800">
                <a:solidFill>
                  <a:schemeClr val="bg1"/>
                </a:solidFill>
                <a:effectLst>
                  <a:outerShdw blurRad="38100" dist="38100" dir="2700000" algn="tl">
                    <a:srgbClr val="C0C0C0"/>
                  </a:outerShdw>
                </a:effectLst>
                <a:latin typeface="Segoe Semibold"/>
              </a:endParaRPr>
            </a:p>
          </p:txBody>
        </p:sp>
      </p:grpSp>
      <p:sp>
        <p:nvSpPr>
          <p:cNvPr id="54" name="Rounded Rectangle 53"/>
          <p:cNvSpPr/>
          <p:nvPr/>
        </p:nvSpPr>
        <p:spPr bwMode="gray">
          <a:xfrm>
            <a:off x="1676400" y="4783137"/>
            <a:ext cx="838200" cy="6858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algn="ctr" defTabSz="1096963">
              <a:defRPr/>
            </a:pPr>
            <a:r>
              <a:rPr lang="en-US" dirty="0">
                <a:solidFill>
                  <a:schemeClr val="tx1"/>
                </a:solidFill>
                <a:effectLst>
                  <a:outerShdw blurRad="38100" dist="38100" dir="2700000" algn="tl">
                    <a:srgbClr val="000000">
                      <a:alpha val="43137"/>
                    </a:srgbClr>
                  </a:outerShdw>
                </a:effectLst>
              </a:rPr>
              <a:t>BDC</a:t>
            </a:r>
          </a:p>
        </p:txBody>
      </p:sp>
      <p:sp>
        <p:nvSpPr>
          <p:cNvPr id="61" name="Rounded Rectangle 60"/>
          <p:cNvSpPr/>
          <p:nvPr/>
        </p:nvSpPr>
        <p:spPr bwMode="gray">
          <a:xfrm>
            <a:off x="1676400" y="3563937"/>
            <a:ext cx="914400" cy="762000"/>
          </a:xfrm>
          <a:prstGeom prst="roundRect">
            <a:avLst/>
          </a:prstGeom>
          <a:solidFill>
            <a:schemeClr val="accent6">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algn="ctr" defTabSz="1096963">
              <a:defRPr/>
            </a:pPr>
            <a:r>
              <a:rPr lang="en-US" dirty="0">
                <a:solidFill>
                  <a:schemeClr val="tx1"/>
                </a:solidFill>
                <a:effectLst>
                  <a:outerShdw blurRad="38100" dist="38100" dir="2700000" algn="tl">
                    <a:srgbClr val="000000">
                      <a:alpha val="43137"/>
                    </a:srgbClr>
                  </a:outerShdw>
                </a:effectLst>
              </a:rPr>
              <a:t>Web Parts</a:t>
            </a:r>
          </a:p>
        </p:txBody>
      </p:sp>
      <p:sp>
        <p:nvSpPr>
          <p:cNvPr id="67" name="Up-Down Arrow 66"/>
          <p:cNvSpPr/>
          <p:nvPr/>
        </p:nvSpPr>
        <p:spPr bwMode="blackGray">
          <a:xfrm>
            <a:off x="1996440" y="4310697"/>
            <a:ext cx="274320" cy="457201"/>
          </a:xfrm>
          <a:prstGeom prst="upDownArrow">
            <a:avLst/>
          </a:prstGeom>
          <a:solidFill>
            <a:srgbClr val="92D05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bg1"/>
              </a:solidFill>
              <a:effectLst>
                <a:outerShdw blurRad="38100" dist="38100" dir="2700000" algn="tl">
                  <a:srgbClr val="000000">
                    <a:alpha val="43137"/>
                  </a:srgbClr>
                </a:outerShdw>
              </a:effectLst>
            </a:endParaRPr>
          </a:p>
        </p:txBody>
      </p:sp>
      <p:sp>
        <p:nvSpPr>
          <p:cNvPr id="79" name="Rectangle 78"/>
          <p:cNvSpPr/>
          <p:nvPr/>
        </p:nvSpPr>
        <p:spPr bwMode="blackGray">
          <a:xfrm>
            <a:off x="331694" y="3522582"/>
            <a:ext cx="788894" cy="731454"/>
          </a:xfrm>
          <a:prstGeom prst="rect">
            <a:avLst/>
          </a:prstGeom>
          <a:solidFill>
            <a:schemeClr val="tx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sp>
        <p:nvSpPr>
          <p:cNvPr id="80" name="Left-Right Arrow 79"/>
          <p:cNvSpPr/>
          <p:nvPr/>
        </p:nvSpPr>
        <p:spPr bwMode="blackGray">
          <a:xfrm>
            <a:off x="1102659" y="3830562"/>
            <a:ext cx="268941" cy="192487"/>
          </a:xfrm>
          <a:prstGeom prst="leftRightArrow">
            <a:avLst/>
          </a:prstGeom>
          <a:solidFill>
            <a:schemeClr val="tx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1002">
            <a:schemeClr val="dk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pic>
        <p:nvPicPr>
          <p:cNvPr id="63562" name="Picture 15" descr="dell-axim-x50"/>
          <p:cNvPicPr>
            <a:picLocks noChangeAspect="1" noChangeArrowheads="1"/>
          </p:cNvPicPr>
          <p:nvPr/>
        </p:nvPicPr>
        <p:blipFill>
          <a:blip r:embed="rId14" cstate="email"/>
          <a:srcRect/>
          <a:stretch>
            <a:fillRect/>
          </a:stretch>
        </p:blipFill>
        <p:spPr bwMode="auto">
          <a:xfrm>
            <a:off x="152400" y="3752850"/>
            <a:ext cx="300038" cy="515938"/>
          </a:xfrm>
          <a:prstGeom prst="rect">
            <a:avLst/>
          </a:prstGeom>
          <a:noFill/>
          <a:ln w="9525">
            <a:noFill/>
            <a:miter lim="800000"/>
            <a:headEnd/>
            <a:tailEnd/>
          </a:ln>
        </p:spPr>
      </p:pic>
      <p:pic>
        <p:nvPicPr>
          <p:cNvPr id="63563" name="Picture 12" descr="D:\Pennie's documents\MS Image\NEWFeb15\Screen captures\MS Intranet Portals\MSMarket.png"/>
          <p:cNvPicPr>
            <a:picLocks noChangeAspect="1" noChangeArrowheads="1"/>
          </p:cNvPicPr>
          <p:nvPr/>
        </p:nvPicPr>
        <p:blipFill>
          <a:blip r:embed="rId15" cstate="email"/>
          <a:srcRect/>
          <a:stretch>
            <a:fillRect/>
          </a:stretch>
        </p:blipFill>
        <p:spPr bwMode="auto">
          <a:xfrm>
            <a:off x="509588" y="3657600"/>
            <a:ext cx="433387" cy="412750"/>
          </a:xfrm>
          <a:prstGeom prst="rect">
            <a:avLst/>
          </a:prstGeom>
          <a:noFill/>
          <a:ln w="9525">
            <a:noFill/>
            <a:miter lim="800000"/>
            <a:headEnd/>
            <a:tailEnd/>
          </a:ln>
        </p:spPr>
      </p:pic>
      <p:sp>
        <p:nvSpPr>
          <p:cNvPr id="63564" name="TextBox 82"/>
          <p:cNvSpPr txBox="1">
            <a:spLocks noChangeArrowheads="1"/>
          </p:cNvSpPr>
          <p:nvPr/>
        </p:nvSpPr>
        <p:spPr bwMode="auto">
          <a:xfrm>
            <a:off x="0" y="4214818"/>
            <a:ext cx="1000100" cy="246221"/>
          </a:xfrm>
          <a:prstGeom prst="rect">
            <a:avLst/>
          </a:prstGeom>
          <a:noFill/>
          <a:ln w="9525">
            <a:noFill/>
            <a:miter lim="800000"/>
            <a:headEnd/>
            <a:tailEnd/>
          </a:ln>
        </p:spPr>
        <p:txBody>
          <a:bodyPr wrap="square">
            <a:spAutoFit/>
          </a:bodyPr>
          <a:lstStyle/>
          <a:p>
            <a:r>
              <a:rPr lang="en-US" sz="1000" b="1" dirty="0">
                <a:solidFill>
                  <a:schemeClr val="accent1"/>
                </a:solidFill>
                <a:latin typeface="Segoe Semibold"/>
              </a:rPr>
              <a:t>Browser</a:t>
            </a:r>
          </a:p>
        </p:txBody>
      </p:sp>
      <p:pic>
        <p:nvPicPr>
          <p:cNvPr id="63565" name="Picture 10" descr="D:\Pennie's documents\Images for TechEd06\Hardware_Imagery\computer wide screen.png"/>
          <p:cNvPicPr>
            <a:picLocks noChangeAspect="1" noChangeArrowheads="1"/>
          </p:cNvPicPr>
          <p:nvPr/>
        </p:nvPicPr>
        <p:blipFill>
          <a:blip r:embed="rId16" cstate="email"/>
          <a:srcRect/>
          <a:stretch>
            <a:fillRect/>
          </a:stretch>
        </p:blipFill>
        <p:spPr bwMode="auto">
          <a:xfrm>
            <a:off x="271463" y="3106738"/>
            <a:ext cx="790575" cy="617537"/>
          </a:xfrm>
          <a:prstGeom prst="rect">
            <a:avLst/>
          </a:prstGeom>
          <a:noFill/>
          <a:ln w="9525">
            <a:noFill/>
            <a:miter lim="800000"/>
            <a:headEnd/>
            <a:tailEnd/>
          </a:ln>
        </p:spPr>
      </p:pic>
      <p:sp>
        <p:nvSpPr>
          <p:cNvPr id="90" name="Rectangle 89"/>
          <p:cNvSpPr/>
          <p:nvPr/>
        </p:nvSpPr>
        <p:spPr bwMode="blackGray">
          <a:xfrm>
            <a:off x="381000" y="4554538"/>
            <a:ext cx="758025" cy="633627"/>
          </a:xfrm>
          <a:prstGeom prst="rect">
            <a:avLst/>
          </a:prstGeom>
          <a:solidFill>
            <a:schemeClr val="tx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pic>
        <p:nvPicPr>
          <p:cNvPr id="63569" name="Picture 19" descr="C:\Program Files\Microsoft Resource DVD Artwork\DVD_ART\BoxShots_Logos\Office 2007\Office 2007 h.png"/>
          <p:cNvPicPr>
            <a:picLocks noChangeAspect="1" noChangeArrowheads="1"/>
          </p:cNvPicPr>
          <p:nvPr/>
        </p:nvPicPr>
        <p:blipFill>
          <a:blip r:embed="rId17"/>
          <a:srcRect/>
          <a:stretch>
            <a:fillRect/>
          </a:stretch>
        </p:blipFill>
        <p:spPr bwMode="auto">
          <a:xfrm>
            <a:off x="0" y="5143512"/>
            <a:ext cx="1165424" cy="32545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92" name="Left-Right Arrow 91"/>
          <p:cNvSpPr/>
          <p:nvPr/>
        </p:nvSpPr>
        <p:spPr bwMode="blackGray">
          <a:xfrm>
            <a:off x="1113183" y="4787978"/>
            <a:ext cx="258417" cy="166743"/>
          </a:xfrm>
          <a:prstGeom prst="leftRightArrow">
            <a:avLst/>
          </a:prstGeom>
          <a:solidFill>
            <a:schemeClr val="tx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1002">
            <a:schemeClr val="dk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pic>
        <p:nvPicPr>
          <p:cNvPr id="63573" name="Picture 39" descr="D:\Pennie's documents\MS Image\NEWFeb15\Windows_Vista_Icons_ for_Marketing_use\Search Documents.png"/>
          <p:cNvPicPr>
            <a:picLocks noChangeAspect="1" noChangeArrowheads="1"/>
          </p:cNvPicPr>
          <p:nvPr/>
        </p:nvPicPr>
        <p:blipFill>
          <a:blip r:embed="rId18" cstate="email"/>
          <a:srcRect/>
          <a:stretch>
            <a:fillRect/>
          </a:stretch>
        </p:blipFill>
        <p:spPr bwMode="auto">
          <a:xfrm>
            <a:off x="565150" y="4581525"/>
            <a:ext cx="349250" cy="338138"/>
          </a:xfrm>
          <a:prstGeom prst="rect">
            <a:avLst/>
          </a:prstGeom>
          <a:noFill/>
          <a:ln w="9525">
            <a:noFill/>
            <a:miter lim="800000"/>
            <a:headEnd/>
            <a:tailEnd/>
          </a:ln>
        </p:spPr>
      </p:pic>
      <p:pic>
        <p:nvPicPr>
          <p:cNvPr id="63574" name="Picture 29" descr="C:\Program Files\Microsoft Resource DVD Artwork\DVD_ART\BoxShots_Logos\SharePoint Server 2007\SharePoint Server 2007 logo black h.png"/>
          <p:cNvPicPr>
            <a:picLocks noChangeAspect="1" noChangeArrowheads="1"/>
          </p:cNvPicPr>
          <p:nvPr/>
        </p:nvPicPr>
        <p:blipFill>
          <a:blip r:embed="rId19" cstate="email"/>
          <a:srcRect/>
          <a:stretch>
            <a:fillRect/>
          </a:stretch>
        </p:blipFill>
        <p:spPr bwMode="auto">
          <a:xfrm>
            <a:off x="1973263" y="5784850"/>
            <a:ext cx="2238375" cy="347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8"/>
          <p:cNvSpPr>
            <a:spLocks noChangeArrowheads="1"/>
          </p:cNvSpPr>
          <p:nvPr/>
        </p:nvSpPr>
        <p:spPr bwMode="auto">
          <a:xfrm>
            <a:off x="3348038" y="1052513"/>
            <a:ext cx="4392612" cy="4897437"/>
          </a:xfrm>
          <a:prstGeom prst="rect">
            <a:avLst/>
          </a:prstGeom>
          <a:solidFill>
            <a:schemeClr val="accent1">
              <a:alpha val="65097"/>
            </a:schemeClr>
          </a:solidFill>
          <a:ln w="9525">
            <a:solidFill>
              <a:schemeClr val="tx1"/>
            </a:solidFill>
            <a:miter lim="800000"/>
            <a:headEnd/>
            <a:tailEnd/>
          </a:ln>
        </p:spPr>
        <p:txBody>
          <a:bodyPr wrap="none" anchor="ctr"/>
          <a:lstStyle/>
          <a:p>
            <a:endParaRPr lang="es-ES"/>
          </a:p>
        </p:txBody>
      </p:sp>
      <p:sp>
        <p:nvSpPr>
          <p:cNvPr id="65539" name="Rectangle 45"/>
          <p:cNvSpPr>
            <a:spLocks noChangeArrowheads="1"/>
          </p:cNvSpPr>
          <p:nvPr/>
        </p:nvSpPr>
        <p:spPr bwMode="auto">
          <a:xfrm>
            <a:off x="1042988" y="1628775"/>
            <a:ext cx="1800225" cy="3384550"/>
          </a:xfrm>
          <a:prstGeom prst="rect">
            <a:avLst/>
          </a:prstGeom>
          <a:solidFill>
            <a:schemeClr val="accent1">
              <a:alpha val="12157"/>
            </a:schemeClr>
          </a:solidFill>
          <a:ln w="9525">
            <a:solidFill>
              <a:schemeClr val="tx1"/>
            </a:solidFill>
            <a:miter lim="800000"/>
            <a:headEnd/>
            <a:tailEnd/>
          </a:ln>
        </p:spPr>
        <p:txBody>
          <a:bodyPr wrap="none" anchor="ctr"/>
          <a:lstStyle/>
          <a:p>
            <a:endParaRPr lang="es-ES"/>
          </a:p>
        </p:txBody>
      </p:sp>
      <p:graphicFrame>
        <p:nvGraphicFramePr>
          <p:cNvPr id="65540" name="Object 4"/>
          <p:cNvGraphicFramePr>
            <a:graphicFrameLocks noChangeAspect="1"/>
          </p:cNvGraphicFramePr>
          <p:nvPr/>
        </p:nvGraphicFramePr>
        <p:xfrm>
          <a:off x="250825" y="3897313"/>
          <a:ext cx="646113" cy="646112"/>
        </p:xfrm>
        <a:graphic>
          <a:graphicData uri="http://schemas.openxmlformats.org/presentationml/2006/ole">
            <p:oleObj spid="_x0000_s2050" name="Visio" r:id="rId3" imgW="861108" imgH="861108" progId="">
              <p:embed/>
            </p:oleObj>
          </a:graphicData>
        </a:graphic>
      </p:graphicFrame>
      <p:pic>
        <p:nvPicPr>
          <p:cNvPr id="65541" name="Picture 12" descr="D:\Pennie's documents\MS Image\NEWFeb15\Screen captures\MS Intranet Portals\MSMarket.png"/>
          <p:cNvPicPr>
            <a:picLocks noChangeAspect="1" noChangeArrowheads="1"/>
          </p:cNvPicPr>
          <p:nvPr/>
        </p:nvPicPr>
        <p:blipFill>
          <a:blip r:embed="rId4" cstate="email"/>
          <a:srcRect/>
          <a:stretch>
            <a:fillRect/>
          </a:stretch>
        </p:blipFill>
        <p:spPr bwMode="auto">
          <a:xfrm>
            <a:off x="1258888" y="1700213"/>
            <a:ext cx="720725" cy="685800"/>
          </a:xfrm>
          <a:prstGeom prst="rect">
            <a:avLst/>
          </a:prstGeom>
          <a:noFill/>
          <a:ln w="9525">
            <a:noFill/>
            <a:miter lim="800000"/>
            <a:headEnd/>
            <a:tailEnd/>
          </a:ln>
        </p:spPr>
      </p:pic>
      <p:sp>
        <p:nvSpPr>
          <p:cNvPr id="65542" name="AutoShape 15"/>
          <p:cNvSpPr>
            <a:spLocks noChangeArrowheads="1"/>
          </p:cNvSpPr>
          <p:nvPr/>
        </p:nvSpPr>
        <p:spPr bwMode="auto">
          <a:xfrm>
            <a:off x="323850" y="3429000"/>
            <a:ext cx="762000" cy="358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635 h 21600"/>
              <a:gd name="T14" fmla="*/ 19411 w 21600"/>
              <a:gd name="T15" fmla="*/ 8523 h 21600"/>
            </a:gdLst>
            <a:ahLst/>
            <a:cxnLst>
              <a:cxn ang="T8">
                <a:pos x="T0" y="T1"/>
              </a:cxn>
              <a:cxn ang="T9">
                <a:pos x="T2" y="T3"/>
              </a:cxn>
              <a:cxn ang="T10">
                <a:pos x="T4" y="T5"/>
              </a:cxn>
              <a:cxn ang="T11">
                <a:pos x="T6" y="T7"/>
              </a:cxn>
            </a:cxnLst>
            <a:rect l="T12" t="T13" r="T14" b="T15"/>
            <a:pathLst>
              <a:path w="21600" h="21600">
                <a:moveTo>
                  <a:pt x="21600" y="6079"/>
                </a:moveTo>
                <a:lnTo>
                  <a:pt x="16155" y="0"/>
                </a:lnTo>
                <a:lnTo>
                  <a:pt x="16155" y="3635"/>
                </a:lnTo>
                <a:lnTo>
                  <a:pt x="12427" y="3635"/>
                </a:lnTo>
                <a:cubicBezTo>
                  <a:pt x="5564" y="3635"/>
                  <a:pt x="0" y="7451"/>
                  <a:pt x="0" y="12158"/>
                </a:cubicBezTo>
                <a:lnTo>
                  <a:pt x="0" y="21600"/>
                </a:lnTo>
                <a:lnTo>
                  <a:pt x="4996" y="21600"/>
                </a:lnTo>
                <a:lnTo>
                  <a:pt x="4996" y="12158"/>
                </a:lnTo>
                <a:cubicBezTo>
                  <a:pt x="4996" y="10150"/>
                  <a:pt x="8323" y="8523"/>
                  <a:pt x="12427" y="8523"/>
                </a:cubicBezTo>
                <a:lnTo>
                  <a:pt x="16155" y="8523"/>
                </a:lnTo>
                <a:lnTo>
                  <a:pt x="16155" y="12158"/>
                </a:lnTo>
                <a:close/>
              </a:path>
            </a:pathLst>
          </a:custGeom>
          <a:gradFill rotWithShape="1">
            <a:gsLst>
              <a:gs pos="0">
                <a:schemeClr val="tx2">
                  <a:alpha val="31000"/>
                </a:schemeClr>
              </a:gs>
              <a:gs pos="100000">
                <a:schemeClr val="accent1"/>
              </a:gs>
            </a:gsLst>
            <a:lin ang="5400000" scaled="1"/>
          </a:gradFill>
          <a:ln w="9525" algn="ctr">
            <a:solidFill>
              <a:schemeClr val="tx1"/>
            </a:solidFill>
            <a:miter lim="800000"/>
            <a:headEnd/>
            <a:tailEnd/>
          </a:ln>
        </p:spPr>
        <p:txBody>
          <a:bodyPr wrap="none" anchor="ctr"/>
          <a:lstStyle/>
          <a:p>
            <a:pPr algn="ctr" eaLnBrk="0" hangingPunct="0"/>
            <a:endParaRPr lang="es-ES" sz="2400" b="1">
              <a:latin typeface="Segoe Semibold"/>
            </a:endParaRPr>
          </a:p>
        </p:txBody>
      </p:sp>
      <p:pic>
        <p:nvPicPr>
          <p:cNvPr id="65543" name="Picture 22" descr="ITpro"/>
          <p:cNvPicPr>
            <a:picLocks noChangeAspect="1" noChangeArrowheads="1"/>
          </p:cNvPicPr>
          <p:nvPr/>
        </p:nvPicPr>
        <p:blipFill>
          <a:blip r:embed="rId5" cstate="email"/>
          <a:srcRect/>
          <a:stretch>
            <a:fillRect/>
          </a:stretch>
        </p:blipFill>
        <p:spPr bwMode="auto">
          <a:xfrm>
            <a:off x="1187450" y="260350"/>
            <a:ext cx="936625" cy="720725"/>
          </a:xfrm>
          <a:prstGeom prst="rect">
            <a:avLst/>
          </a:prstGeom>
          <a:noFill/>
          <a:ln w="9525">
            <a:noFill/>
            <a:miter lim="800000"/>
            <a:headEnd/>
            <a:tailEnd/>
          </a:ln>
        </p:spPr>
      </p:pic>
      <p:grpSp>
        <p:nvGrpSpPr>
          <p:cNvPr id="3" name="Group 22"/>
          <p:cNvGrpSpPr>
            <a:grpSpLocks/>
          </p:cNvGrpSpPr>
          <p:nvPr/>
        </p:nvGrpSpPr>
        <p:grpSpPr bwMode="auto">
          <a:xfrm>
            <a:off x="1187450" y="2852738"/>
            <a:ext cx="1136650" cy="1016000"/>
            <a:chOff x="1338" y="1234"/>
            <a:chExt cx="716" cy="640"/>
          </a:xfrm>
        </p:grpSpPr>
        <p:graphicFrame>
          <p:nvGraphicFramePr>
            <p:cNvPr id="65545" name="Object 9"/>
            <p:cNvGraphicFramePr>
              <a:graphicFrameLocks noChangeAspect="1"/>
            </p:cNvGraphicFramePr>
            <p:nvPr/>
          </p:nvGraphicFramePr>
          <p:xfrm>
            <a:off x="1747" y="1570"/>
            <a:ext cx="307" cy="304"/>
          </p:xfrm>
          <a:graphic>
            <a:graphicData uri="http://schemas.openxmlformats.org/presentationml/2006/ole">
              <p:oleObj spid="_x0000_s2051" name="Visio" r:id="rId6" imgW="488061" imgH="482560" progId="">
                <p:embed/>
              </p:oleObj>
            </a:graphicData>
          </a:graphic>
        </p:graphicFrame>
        <p:graphicFrame>
          <p:nvGraphicFramePr>
            <p:cNvPr id="65546" name="Object 10"/>
            <p:cNvGraphicFramePr>
              <a:graphicFrameLocks noChangeAspect="1"/>
            </p:cNvGraphicFramePr>
            <p:nvPr/>
          </p:nvGraphicFramePr>
          <p:xfrm>
            <a:off x="1338" y="1234"/>
            <a:ext cx="467" cy="608"/>
          </p:xfrm>
          <a:graphic>
            <a:graphicData uri="http://schemas.openxmlformats.org/presentationml/2006/ole">
              <p:oleObj spid="_x0000_s2052" name="Visio" r:id="rId7" imgW="742093" imgH="965621" progId="">
                <p:embed/>
              </p:oleObj>
            </a:graphicData>
          </a:graphic>
        </p:graphicFrame>
      </p:grpSp>
      <p:sp>
        <p:nvSpPr>
          <p:cNvPr id="87" name="Up-Down Arrow 86"/>
          <p:cNvSpPr/>
          <p:nvPr/>
        </p:nvSpPr>
        <p:spPr bwMode="blackGray">
          <a:xfrm>
            <a:off x="1515494" y="1002936"/>
            <a:ext cx="244370" cy="537718"/>
          </a:xfrm>
          <a:prstGeom prst="upDownArrow">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bg1"/>
              </a:solidFill>
              <a:effectLst>
                <a:outerShdw blurRad="38100" dist="38100" dir="2700000" algn="tl">
                  <a:srgbClr val="000000">
                    <a:alpha val="43137"/>
                  </a:srgbClr>
                </a:outerShdw>
              </a:effectLst>
            </a:endParaRPr>
          </a:p>
        </p:txBody>
      </p:sp>
      <p:sp>
        <p:nvSpPr>
          <p:cNvPr id="2" name="Up-Down Arrow 86"/>
          <p:cNvSpPr/>
          <p:nvPr/>
        </p:nvSpPr>
        <p:spPr bwMode="blackGray">
          <a:xfrm>
            <a:off x="1442469" y="2437618"/>
            <a:ext cx="244370" cy="410290"/>
          </a:xfrm>
          <a:prstGeom prst="upDownArrow">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bg1"/>
              </a:solidFill>
              <a:effectLst>
                <a:outerShdw blurRad="38100" dist="38100" dir="2700000" algn="tl">
                  <a:srgbClr val="000000">
                    <a:alpha val="43137"/>
                  </a:srgbClr>
                </a:outerShdw>
              </a:effectLst>
            </a:endParaRPr>
          </a:p>
        </p:txBody>
      </p:sp>
      <p:grpSp>
        <p:nvGrpSpPr>
          <p:cNvPr id="4" name="Up-Down Arrow 66"/>
          <p:cNvGrpSpPr>
            <a:grpSpLocks/>
          </p:cNvGrpSpPr>
          <p:nvPr/>
        </p:nvGrpSpPr>
        <p:grpSpPr bwMode="auto">
          <a:xfrm rot="-5400000">
            <a:off x="2358231" y="3263107"/>
            <a:ext cx="390525" cy="579438"/>
            <a:chOff x="1221" y="2692"/>
            <a:chExt cx="246" cy="365"/>
          </a:xfrm>
        </p:grpSpPr>
        <p:pic>
          <p:nvPicPr>
            <p:cNvPr id="65554" name="Up-Down Arrow 66"/>
            <p:cNvPicPr>
              <a:picLocks noChangeArrowheads="1"/>
            </p:cNvPicPr>
            <p:nvPr/>
          </p:nvPicPr>
          <p:blipFill>
            <a:blip r:embed="rId8" cstate="email"/>
            <a:srcRect/>
            <a:stretch>
              <a:fillRect/>
            </a:stretch>
          </p:blipFill>
          <p:spPr bwMode="blackGray">
            <a:xfrm>
              <a:off x="1221" y="2692"/>
              <a:ext cx="246" cy="365"/>
            </a:xfrm>
            <a:prstGeom prst="rect">
              <a:avLst/>
            </a:prstGeom>
            <a:noFill/>
            <a:ln w="9525">
              <a:noFill/>
              <a:miter lim="800000"/>
              <a:headEnd/>
              <a:tailEnd/>
            </a:ln>
          </p:spPr>
        </p:pic>
        <p:sp>
          <p:nvSpPr>
            <p:cNvPr id="11301" name="Text Box 37"/>
            <p:cNvSpPr txBox="1">
              <a:spLocks noChangeArrowheads="1"/>
            </p:cNvSpPr>
            <p:nvPr/>
          </p:nvSpPr>
          <p:spPr bwMode="auto">
            <a:xfrm>
              <a:off x="1301" y="2759"/>
              <a:ext cx="86" cy="201"/>
            </a:xfrm>
            <a:prstGeom prst="rect">
              <a:avLst/>
            </a:prstGeom>
            <a:noFill/>
            <a:ln w="9525">
              <a:noFill/>
              <a:miter lim="800000"/>
              <a:headEnd/>
              <a:tailEnd/>
            </a:ln>
          </p:spPr>
          <p:txBody>
            <a:bodyPr vert="eaVert" lIns="109728" tIns="54864" rIns="109728" bIns="54864" anchor="ctr"/>
            <a:lstStyle/>
            <a:p>
              <a:pPr algn="ctr" defTabSz="1096963">
                <a:defRPr/>
              </a:pPr>
              <a:endParaRPr lang="en-US" sz="2800">
                <a:solidFill>
                  <a:schemeClr val="bg1"/>
                </a:solidFill>
                <a:effectLst>
                  <a:outerShdw blurRad="38100" dist="38100" dir="2700000" algn="tl">
                    <a:srgbClr val="C0C0C0"/>
                  </a:outerShdw>
                </a:effectLst>
                <a:latin typeface="Calibri" pitchFamily="34" charset="0"/>
              </a:endParaRPr>
            </a:p>
          </p:txBody>
        </p:sp>
      </p:grpSp>
      <p:grpSp>
        <p:nvGrpSpPr>
          <p:cNvPr id="5" name="Group 42"/>
          <p:cNvGrpSpPr>
            <a:grpSpLocks/>
          </p:cNvGrpSpPr>
          <p:nvPr/>
        </p:nvGrpSpPr>
        <p:grpSpPr bwMode="auto">
          <a:xfrm>
            <a:off x="3419475" y="1196975"/>
            <a:ext cx="4176713" cy="4200525"/>
            <a:chOff x="0" y="648"/>
            <a:chExt cx="4602" cy="3024"/>
          </a:xfrm>
        </p:grpSpPr>
        <p:pic>
          <p:nvPicPr>
            <p:cNvPr id="65557" name="Picture 39"/>
            <p:cNvPicPr>
              <a:picLocks noChangeAspect="1" noChangeArrowheads="1"/>
            </p:cNvPicPr>
            <p:nvPr/>
          </p:nvPicPr>
          <p:blipFill>
            <a:blip r:embed="rId9" cstate="email"/>
            <a:srcRect/>
            <a:stretch>
              <a:fillRect/>
            </a:stretch>
          </p:blipFill>
          <p:spPr bwMode="auto">
            <a:xfrm>
              <a:off x="0" y="648"/>
              <a:ext cx="4602" cy="1872"/>
            </a:xfrm>
            <a:prstGeom prst="rect">
              <a:avLst/>
            </a:prstGeom>
            <a:noFill/>
            <a:ln w="9525">
              <a:noFill/>
              <a:miter lim="800000"/>
              <a:headEnd/>
              <a:tailEnd/>
            </a:ln>
          </p:spPr>
        </p:pic>
        <p:pic>
          <p:nvPicPr>
            <p:cNvPr id="65558" name="Picture 38"/>
            <p:cNvPicPr>
              <a:picLocks noChangeAspect="1" noChangeArrowheads="1"/>
            </p:cNvPicPr>
            <p:nvPr/>
          </p:nvPicPr>
          <p:blipFill>
            <a:blip r:embed="rId10" cstate="email"/>
            <a:srcRect/>
            <a:stretch>
              <a:fillRect/>
            </a:stretch>
          </p:blipFill>
          <p:spPr bwMode="auto">
            <a:xfrm>
              <a:off x="0" y="2520"/>
              <a:ext cx="4602" cy="1152"/>
            </a:xfrm>
            <a:prstGeom prst="rect">
              <a:avLst/>
            </a:prstGeom>
            <a:noFill/>
            <a:ln w="9525">
              <a:noFill/>
              <a:miter lim="800000"/>
              <a:headEnd/>
              <a:tailEnd/>
            </a:ln>
          </p:spPr>
        </p:pic>
      </p:grpSp>
      <p:sp>
        <p:nvSpPr>
          <p:cNvPr id="65559" name="Rectangle 40"/>
          <p:cNvSpPr>
            <a:spLocks noChangeArrowheads="1"/>
          </p:cNvSpPr>
          <p:nvPr/>
        </p:nvSpPr>
        <p:spPr bwMode="auto">
          <a:xfrm>
            <a:off x="0" y="1028700"/>
            <a:ext cx="9144000" cy="0"/>
          </a:xfrm>
          <a:prstGeom prst="rect">
            <a:avLst/>
          </a:prstGeom>
          <a:noFill/>
          <a:ln w="9525">
            <a:noFill/>
            <a:miter lim="800000"/>
            <a:headEnd/>
            <a:tailEnd/>
          </a:ln>
        </p:spPr>
        <p:txBody>
          <a:bodyPr wrap="none" anchor="ctr">
            <a:spAutoFit/>
          </a:bodyPr>
          <a:lstStyle/>
          <a:p>
            <a:endParaRPr lang="es-ES"/>
          </a:p>
        </p:txBody>
      </p:sp>
      <p:sp>
        <p:nvSpPr>
          <p:cNvPr id="65560" name="Rectangle 41"/>
          <p:cNvSpPr>
            <a:spLocks noChangeArrowheads="1"/>
          </p:cNvSpPr>
          <p:nvPr/>
        </p:nvSpPr>
        <p:spPr bwMode="auto">
          <a:xfrm>
            <a:off x="0" y="4000500"/>
            <a:ext cx="9144000" cy="0"/>
          </a:xfrm>
          <a:prstGeom prst="rect">
            <a:avLst/>
          </a:prstGeom>
          <a:noFill/>
          <a:ln w="9525">
            <a:noFill/>
            <a:miter lim="800000"/>
            <a:headEnd/>
            <a:tailEnd/>
          </a:ln>
        </p:spPr>
        <p:txBody>
          <a:bodyPr wrap="none" anchor="ctr">
            <a:spAutoFit/>
          </a:bodyPr>
          <a:lstStyle/>
          <a:p>
            <a:endParaRPr lang="es-ES"/>
          </a:p>
        </p:txBody>
      </p:sp>
      <p:sp>
        <p:nvSpPr>
          <p:cNvPr id="65561" name="TextBox 96"/>
          <p:cNvSpPr txBox="1">
            <a:spLocks noChangeArrowheads="1"/>
          </p:cNvSpPr>
          <p:nvPr/>
        </p:nvSpPr>
        <p:spPr bwMode="auto">
          <a:xfrm rot="-5400000">
            <a:off x="2028825" y="3092451"/>
            <a:ext cx="2141537" cy="366712"/>
          </a:xfrm>
          <a:prstGeom prst="rect">
            <a:avLst/>
          </a:prstGeom>
          <a:gradFill rotWithShape="1">
            <a:gsLst>
              <a:gs pos="0">
                <a:srgbClr val="D7765B">
                  <a:alpha val="32001"/>
                </a:srgbClr>
              </a:gs>
              <a:gs pos="100000">
                <a:srgbClr val="921A1A"/>
              </a:gs>
            </a:gsLst>
            <a:lin ang="5400000" scaled="1"/>
          </a:gradFill>
          <a:ln w="9525">
            <a:noFill/>
            <a:miter lim="800000"/>
            <a:headEnd/>
            <a:tailEnd/>
          </a:ln>
        </p:spPr>
        <p:txBody>
          <a:bodyPr>
            <a:spAutoFit/>
          </a:bodyPr>
          <a:lstStyle/>
          <a:p>
            <a:r>
              <a:rPr lang="en-US">
                <a:latin typeface="Segoe Semibold"/>
              </a:rPr>
              <a:t>Adaptador WSS</a:t>
            </a:r>
          </a:p>
        </p:txBody>
      </p:sp>
      <p:sp>
        <p:nvSpPr>
          <p:cNvPr id="65562" name="TextBox 96"/>
          <p:cNvSpPr txBox="1">
            <a:spLocks noChangeArrowheads="1"/>
          </p:cNvSpPr>
          <p:nvPr/>
        </p:nvSpPr>
        <p:spPr bwMode="auto">
          <a:xfrm rot="-5400000">
            <a:off x="6970735" y="1601769"/>
            <a:ext cx="2141538" cy="366712"/>
          </a:xfrm>
          <a:prstGeom prst="rect">
            <a:avLst/>
          </a:prstGeom>
          <a:gradFill rotWithShape="1">
            <a:gsLst>
              <a:gs pos="0">
                <a:srgbClr val="98C8A3">
                  <a:alpha val="32001"/>
                </a:srgbClr>
              </a:gs>
              <a:gs pos="100000">
                <a:srgbClr val="27633E"/>
              </a:gs>
            </a:gsLst>
            <a:lin ang="5400000" scaled="1"/>
          </a:gradFill>
          <a:ln w="9525">
            <a:noFill/>
            <a:miter lim="800000"/>
            <a:headEnd/>
            <a:tailEnd/>
          </a:ln>
        </p:spPr>
        <p:txBody>
          <a:bodyPr>
            <a:spAutoFit/>
          </a:bodyPr>
          <a:lstStyle/>
          <a:p>
            <a:r>
              <a:rPr lang="en-US" dirty="0" err="1">
                <a:latin typeface="Segoe Semibold"/>
              </a:rPr>
              <a:t>Adaptador</a:t>
            </a:r>
            <a:r>
              <a:rPr lang="en-US" dirty="0">
                <a:latin typeface="Segoe Semibold"/>
              </a:rPr>
              <a:t> SAP</a:t>
            </a:r>
          </a:p>
        </p:txBody>
      </p:sp>
      <p:pic>
        <p:nvPicPr>
          <p:cNvPr id="65563" name="Picture 29" descr="C:\Program Files\Microsoft Resource DVD Artwork\DVD_ART\BoxShots_Logos\SharePoint Server 2007\SharePoint Server 2007 logo black h.png"/>
          <p:cNvPicPr>
            <a:picLocks noChangeAspect="1" noChangeArrowheads="1"/>
          </p:cNvPicPr>
          <p:nvPr/>
        </p:nvPicPr>
        <p:blipFill>
          <a:blip r:embed="rId11" cstate="email"/>
          <a:srcRect/>
          <a:stretch>
            <a:fillRect/>
          </a:stretch>
        </p:blipFill>
        <p:spPr bwMode="auto">
          <a:xfrm>
            <a:off x="1054100" y="4618038"/>
            <a:ext cx="1717675" cy="266700"/>
          </a:xfrm>
          <a:prstGeom prst="rect">
            <a:avLst/>
          </a:prstGeom>
          <a:noFill/>
          <a:ln w="9525">
            <a:noFill/>
            <a:miter lim="800000"/>
            <a:headEnd/>
            <a:tailEnd/>
          </a:ln>
        </p:spPr>
      </p:pic>
      <p:pic>
        <p:nvPicPr>
          <p:cNvPr id="65564" name="Picture 19" descr="C:\Program Files\Microsoft Resource DVD Artwork\DVD_ART\BoxShots_Logos\Office 2007\Office 2007 h.png"/>
          <p:cNvPicPr>
            <a:picLocks noChangeAspect="1" noChangeArrowheads="1"/>
          </p:cNvPicPr>
          <p:nvPr/>
        </p:nvPicPr>
        <p:blipFill>
          <a:blip r:embed="rId12" cstate="email"/>
          <a:srcRect/>
          <a:stretch>
            <a:fillRect/>
          </a:stretch>
        </p:blipFill>
        <p:spPr bwMode="auto">
          <a:xfrm>
            <a:off x="258763" y="4548188"/>
            <a:ext cx="596900" cy="166687"/>
          </a:xfrm>
          <a:prstGeom prst="rect">
            <a:avLst/>
          </a:prstGeom>
          <a:noFill/>
          <a:ln w="9525">
            <a:noFill/>
            <a:miter lim="800000"/>
            <a:headEnd/>
            <a:tailEnd/>
          </a:ln>
        </p:spPr>
      </p:pic>
      <p:pic>
        <p:nvPicPr>
          <p:cNvPr id="21523" name="Picture 19"/>
          <p:cNvPicPr>
            <a:picLocks noChangeAspect="1" noChangeArrowheads="1"/>
          </p:cNvPicPr>
          <p:nvPr/>
        </p:nvPicPr>
        <p:blipFill>
          <a:blip r:embed="rId13" cstate="email"/>
          <a:srcRect/>
          <a:stretch>
            <a:fillRect/>
          </a:stretch>
        </p:blipFill>
        <p:spPr bwMode="auto">
          <a:xfrm>
            <a:off x="3409950" y="5476875"/>
            <a:ext cx="2170113" cy="374650"/>
          </a:xfrm>
          <a:prstGeom prst="rect">
            <a:avLst/>
          </a:prstGeom>
          <a:noFill/>
          <a:ln w="9525" algn="ctr">
            <a:noFill/>
            <a:miter lim="800000"/>
            <a:headEnd/>
            <a:tailEnd/>
          </a:ln>
        </p:spPr>
      </p:pic>
      <p:sp>
        <p:nvSpPr>
          <p:cNvPr id="65566" name="TextBox 82"/>
          <p:cNvSpPr txBox="1">
            <a:spLocks noChangeArrowheads="1"/>
          </p:cNvSpPr>
          <p:nvPr/>
        </p:nvSpPr>
        <p:spPr bwMode="auto">
          <a:xfrm>
            <a:off x="1908175" y="3789363"/>
            <a:ext cx="388938" cy="244475"/>
          </a:xfrm>
          <a:prstGeom prst="rect">
            <a:avLst/>
          </a:prstGeom>
          <a:noFill/>
          <a:ln w="9525">
            <a:noFill/>
            <a:miter lim="800000"/>
            <a:headEnd/>
            <a:tailEnd/>
          </a:ln>
        </p:spPr>
        <p:txBody>
          <a:bodyPr wrap="none">
            <a:spAutoFit/>
          </a:bodyPr>
          <a:lstStyle/>
          <a:p>
            <a:r>
              <a:rPr lang="en-US" sz="1000" b="1">
                <a:solidFill>
                  <a:schemeClr val="accent1"/>
                </a:solidFill>
                <a:latin typeface="Segoe Semibold"/>
              </a:rPr>
              <a:t>WS</a:t>
            </a:r>
          </a:p>
        </p:txBody>
      </p:sp>
      <p:pic>
        <p:nvPicPr>
          <p:cNvPr id="65567" name="Picture 54" descr="IE"/>
          <p:cNvPicPr>
            <a:picLocks noChangeAspect="1" noChangeArrowheads="1"/>
          </p:cNvPicPr>
          <p:nvPr/>
        </p:nvPicPr>
        <p:blipFill>
          <a:blip r:embed="rId14"/>
          <a:srcRect/>
          <a:stretch>
            <a:fillRect/>
          </a:stretch>
        </p:blipFill>
        <p:spPr bwMode="auto">
          <a:xfrm>
            <a:off x="1116013" y="1052513"/>
            <a:ext cx="1581150" cy="342900"/>
          </a:xfrm>
          <a:prstGeom prst="rect">
            <a:avLst/>
          </a:prstGeom>
          <a:noFill/>
          <a:ln w="9525">
            <a:noFill/>
            <a:miter lim="800000"/>
            <a:headEnd/>
            <a:tailEnd/>
          </a:ln>
        </p:spPr>
      </p:pic>
      <p:sp>
        <p:nvSpPr>
          <p:cNvPr id="65568" name="TextBox 82"/>
          <p:cNvSpPr txBox="1">
            <a:spLocks noChangeArrowheads="1"/>
          </p:cNvSpPr>
          <p:nvPr/>
        </p:nvSpPr>
        <p:spPr bwMode="auto">
          <a:xfrm>
            <a:off x="-36513" y="4652963"/>
            <a:ext cx="1112838" cy="396875"/>
          </a:xfrm>
          <a:prstGeom prst="rect">
            <a:avLst/>
          </a:prstGeom>
          <a:noFill/>
          <a:ln w="9525">
            <a:noFill/>
            <a:miter lim="800000"/>
            <a:headEnd/>
            <a:tailEnd/>
          </a:ln>
        </p:spPr>
        <p:txBody>
          <a:bodyPr wrap="none">
            <a:spAutoFit/>
          </a:bodyPr>
          <a:lstStyle/>
          <a:p>
            <a:r>
              <a:rPr lang="en-US" sz="1000" b="1">
                <a:solidFill>
                  <a:schemeClr val="accent1"/>
                </a:solidFill>
                <a:latin typeface="Segoe Semibold"/>
              </a:rPr>
              <a:t>Formulario de</a:t>
            </a:r>
          </a:p>
          <a:p>
            <a:r>
              <a:rPr lang="en-US" sz="1000" b="1">
                <a:solidFill>
                  <a:schemeClr val="accent1"/>
                </a:solidFill>
                <a:latin typeface="Segoe Semibold"/>
              </a:rPr>
              <a:t>Nota de Gastos</a:t>
            </a:r>
          </a:p>
        </p:txBody>
      </p:sp>
      <p:sp>
        <p:nvSpPr>
          <p:cNvPr id="65569" name="TextBox 82"/>
          <p:cNvSpPr txBox="1">
            <a:spLocks noChangeArrowheads="1"/>
          </p:cNvSpPr>
          <p:nvPr/>
        </p:nvSpPr>
        <p:spPr bwMode="auto">
          <a:xfrm>
            <a:off x="180975" y="728663"/>
            <a:ext cx="1006475" cy="396875"/>
          </a:xfrm>
          <a:prstGeom prst="rect">
            <a:avLst/>
          </a:prstGeom>
          <a:noFill/>
          <a:ln w="9525">
            <a:noFill/>
            <a:miter lim="800000"/>
            <a:headEnd/>
            <a:tailEnd/>
          </a:ln>
        </p:spPr>
        <p:txBody>
          <a:bodyPr wrap="none">
            <a:spAutoFit/>
          </a:bodyPr>
          <a:lstStyle/>
          <a:p>
            <a:r>
              <a:rPr lang="en-US" sz="1000" b="1">
                <a:solidFill>
                  <a:schemeClr val="accent1"/>
                </a:solidFill>
                <a:latin typeface="Segoe Semibold"/>
              </a:rPr>
              <a:t>Empleado</a:t>
            </a:r>
          </a:p>
          <a:p>
            <a:r>
              <a:rPr lang="en-US" sz="1000" b="1">
                <a:solidFill>
                  <a:schemeClr val="accent1"/>
                </a:solidFill>
                <a:latin typeface="Segoe Semibold"/>
              </a:rPr>
              <a:t>Ingresa datos</a:t>
            </a:r>
          </a:p>
        </p:txBody>
      </p:sp>
      <p:sp>
        <p:nvSpPr>
          <p:cNvPr id="65570" name="Title 4"/>
          <p:cNvSpPr>
            <a:spLocks/>
          </p:cNvSpPr>
          <p:nvPr/>
        </p:nvSpPr>
        <p:spPr bwMode="auto">
          <a:xfrm>
            <a:off x="1643042" y="115888"/>
            <a:ext cx="7191396" cy="579437"/>
          </a:xfrm>
          <a:prstGeom prst="rect">
            <a:avLst/>
          </a:prstGeom>
          <a:noFill/>
          <a:ln w="9525">
            <a:noFill/>
            <a:miter lim="800000"/>
            <a:headEnd/>
            <a:tailEnd/>
          </a:ln>
        </p:spPr>
        <p:txBody>
          <a:bodyPr wrap="square">
            <a:spAutoFit/>
          </a:bodyPr>
          <a:lstStyle/>
          <a:p>
            <a:pPr algn="ctr" eaLnBrk="0" hangingPunct="0"/>
            <a:r>
              <a:rPr lang="es-ES_tradnl" sz="3200" dirty="0" smtClean="0">
                <a:latin typeface="Calibri" pitchFamily="34" charset="0"/>
              </a:rPr>
              <a:t>Ejemplo: Apunte en Oracle y SAP</a:t>
            </a:r>
            <a:endParaRPr lang="es-ES_tradnl" sz="3200" dirty="0">
              <a:latin typeface="Calibri" pitchFamily="34" charset="0"/>
            </a:endParaRPr>
          </a:p>
        </p:txBody>
      </p:sp>
      <p:sp>
        <p:nvSpPr>
          <p:cNvPr id="65571" name="TextBox 82"/>
          <p:cNvSpPr txBox="1">
            <a:spLocks noChangeArrowheads="1"/>
          </p:cNvSpPr>
          <p:nvPr/>
        </p:nvSpPr>
        <p:spPr bwMode="auto">
          <a:xfrm>
            <a:off x="611188" y="2492375"/>
            <a:ext cx="815975" cy="244475"/>
          </a:xfrm>
          <a:prstGeom prst="rect">
            <a:avLst/>
          </a:prstGeom>
          <a:noFill/>
          <a:ln w="9525">
            <a:noFill/>
            <a:miter lim="800000"/>
            <a:headEnd/>
            <a:tailEnd/>
          </a:ln>
        </p:spPr>
        <p:txBody>
          <a:bodyPr wrap="none">
            <a:spAutoFit/>
          </a:bodyPr>
          <a:lstStyle/>
          <a:p>
            <a:r>
              <a:rPr lang="en-US" sz="1000" b="1">
                <a:solidFill>
                  <a:schemeClr val="accent1"/>
                </a:solidFill>
                <a:latin typeface="Segoe Semibold"/>
              </a:rPr>
              <a:t>Se publica</a:t>
            </a:r>
          </a:p>
        </p:txBody>
      </p:sp>
      <p:pic>
        <p:nvPicPr>
          <p:cNvPr id="65572" name="Picture 12" descr="D:\Pennie's documents\MS Image\NEWFeb15\Screen captures\MS Intranet Portals\MSMarket.png"/>
          <p:cNvPicPr>
            <a:picLocks noChangeAspect="1" noChangeArrowheads="1"/>
          </p:cNvPicPr>
          <p:nvPr/>
        </p:nvPicPr>
        <p:blipFill>
          <a:blip r:embed="rId4" cstate="email"/>
          <a:srcRect/>
          <a:stretch>
            <a:fillRect/>
          </a:stretch>
        </p:blipFill>
        <p:spPr bwMode="auto">
          <a:xfrm>
            <a:off x="2051050" y="1700213"/>
            <a:ext cx="720725" cy="685800"/>
          </a:xfrm>
          <a:prstGeom prst="rect">
            <a:avLst/>
          </a:prstGeom>
          <a:noFill/>
          <a:ln w="9525">
            <a:noFill/>
            <a:miter lim="800000"/>
            <a:headEnd/>
            <a:tailEnd/>
          </a:ln>
        </p:spPr>
      </p:pic>
      <p:sp>
        <p:nvSpPr>
          <p:cNvPr id="65573" name="TextBox 82"/>
          <p:cNvSpPr txBox="1">
            <a:spLocks noChangeArrowheads="1"/>
          </p:cNvSpPr>
          <p:nvPr/>
        </p:nvSpPr>
        <p:spPr bwMode="auto">
          <a:xfrm>
            <a:off x="1981200" y="2420938"/>
            <a:ext cx="935038" cy="701675"/>
          </a:xfrm>
          <a:prstGeom prst="rect">
            <a:avLst/>
          </a:prstGeom>
          <a:noFill/>
          <a:ln w="9525">
            <a:noFill/>
            <a:miter lim="800000"/>
            <a:headEnd/>
            <a:tailEnd/>
          </a:ln>
        </p:spPr>
        <p:txBody>
          <a:bodyPr>
            <a:spAutoFit/>
          </a:bodyPr>
          <a:lstStyle/>
          <a:p>
            <a:r>
              <a:rPr lang="en-US" sz="1000" b="1">
                <a:solidFill>
                  <a:schemeClr val="accent1"/>
                </a:solidFill>
                <a:latin typeface="Segoe Semibold"/>
              </a:rPr>
              <a:t>Reporte de notas </a:t>
            </a:r>
          </a:p>
          <a:p>
            <a:r>
              <a:rPr lang="en-US" sz="1000" b="1">
                <a:solidFill>
                  <a:schemeClr val="accent1"/>
                </a:solidFill>
                <a:latin typeface="Segoe Semibold"/>
              </a:rPr>
              <a:t>aprobadas y negadas</a:t>
            </a:r>
          </a:p>
        </p:txBody>
      </p:sp>
      <p:sp>
        <p:nvSpPr>
          <p:cNvPr id="65574" name="Line 62"/>
          <p:cNvSpPr>
            <a:spLocks noChangeShapeType="1"/>
          </p:cNvSpPr>
          <p:nvPr/>
        </p:nvSpPr>
        <p:spPr bwMode="auto">
          <a:xfrm>
            <a:off x="8316913" y="692150"/>
            <a:ext cx="0" cy="5257800"/>
          </a:xfrm>
          <a:prstGeom prst="line">
            <a:avLst/>
          </a:prstGeom>
          <a:noFill/>
          <a:ln w="25400">
            <a:solidFill>
              <a:schemeClr val="tx2"/>
            </a:solidFill>
            <a:prstDash val="dash"/>
            <a:round/>
            <a:headEnd/>
            <a:tailEnd/>
          </a:ln>
        </p:spPr>
        <p:txBody>
          <a:bodyPr/>
          <a:lstStyle/>
          <a:p>
            <a:endParaRPr lang="es-ES"/>
          </a:p>
        </p:txBody>
      </p:sp>
      <p:sp>
        <p:nvSpPr>
          <p:cNvPr id="54" name="Rounded Rectangle 53"/>
          <p:cNvSpPr/>
          <p:nvPr/>
        </p:nvSpPr>
        <p:spPr bwMode="gray">
          <a:xfrm>
            <a:off x="8463137" y="1214422"/>
            <a:ext cx="680863" cy="622707"/>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algn="ctr" defTabSz="1096963">
              <a:defRPr/>
            </a:pPr>
            <a:r>
              <a:rPr lang="en-US">
                <a:solidFill>
                  <a:schemeClr val="tx1"/>
                </a:solidFill>
                <a:effectLst>
                  <a:outerShdw blurRad="38100" dist="38100" dir="2700000" algn="tl">
                    <a:srgbClr val="C0C0C0"/>
                  </a:outerShdw>
                </a:effectLst>
              </a:rPr>
              <a:t>SAP</a:t>
            </a:r>
          </a:p>
        </p:txBody>
      </p:sp>
      <p:sp>
        <p:nvSpPr>
          <p:cNvPr id="65578" name="TextBox 82"/>
          <p:cNvSpPr txBox="1">
            <a:spLocks noChangeArrowheads="1"/>
          </p:cNvSpPr>
          <p:nvPr/>
        </p:nvSpPr>
        <p:spPr bwMode="auto">
          <a:xfrm>
            <a:off x="7643834" y="5929330"/>
            <a:ext cx="1155700" cy="396875"/>
          </a:xfrm>
          <a:prstGeom prst="rect">
            <a:avLst/>
          </a:prstGeom>
          <a:noFill/>
          <a:ln w="9525">
            <a:noFill/>
            <a:miter lim="800000"/>
            <a:headEnd/>
            <a:tailEnd/>
          </a:ln>
        </p:spPr>
        <p:txBody>
          <a:bodyPr wrap="none">
            <a:spAutoFit/>
          </a:bodyPr>
          <a:lstStyle/>
          <a:p>
            <a:r>
              <a:rPr lang="en-US" sz="1000" b="1" dirty="0">
                <a:solidFill>
                  <a:schemeClr val="accent1"/>
                </a:solidFill>
                <a:latin typeface="Segoe Semibold"/>
              </a:rPr>
              <a:t>¿Se </a:t>
            </a:r>
            <a:r>
              <a:rPr lang="en-US" sz="1000" b="1" dirty="0" err="1">
                <a:solidFill>
                  <a:schemeClr val="accent1"/>
                </a:solidFill>
                <a:latin typeface="Segoe Semibold"/>
              </a:rPr>
              <a:t>aprueba</a:t>
            </a:r>
            <a:r>
              <a:rPr lang="en-US" sz="1000" b="1" dirty="0">
                <a:solidFill>
                  <a:schemeClr val="accent1"/>
                </a:solidFill>
                <a:latin typeface="Segoe Semibold"/>
              </a:rPr>
              <a:t> la </a:t>
            </a:r>
          </a:p>
          <a:p>
            <a:r>
              <a:rPr lang="en-US" sz="1000" b="1" dirty="0">
                <a:solidFill>
                  <a:schemeClr val="accent1"/>
                </a:solidFill>
                <a:latin typeface="Segoe Semibold"/>
              </a:rPr>
              <a:t>nota de </a:t>
            </a:r>
            <a:r>
              <a:rPr lang="en-US" sz="1000" b="1" dirty="0" err="1">
                <a:solidFill>
                  <a:schemeClr val="accent1"/>
                </a:solidFill>
                <a:latin typeface="Segoe Semibold"/>
              </a:rPr>
              <a:t>gastos</a:t>
            </a:r>
            <a:r>
              <a:rPr lang="en-US" sz="1000" b="1" dirty="0">
                <a:solidFill>
                  <a:schemeClr val="accent1"/>
                </a:solidFill>
                <a:latin typeface="Segoe Semibold"/>
              </a:rPr>
              <a:t>?</a:t>
            </a:r>
          </a:p>
        </p:txBody>
      </p:sp>
      <p:sp>
        <p:nvSpPr>
          <p:cNvPr id="37" name="TextBox 96"/>
          <p:cNvSpPr txBox="1">
            <a:spLocks noChangeArrowheads="1"/>
          </p:cNvSpPr>
          <p:nvPr/>
        </p:nvSpPr>
        <p:spPr bwMode="auto">
          <a:xfrm rot="-5400000">
            <a:off x="6970735" y="3816347"/>
            <a:ext cx="2141538" cy="366712"/>
          </a:xfrm>
          <a:prstGeom prst="rect">
            <a:avLst/>
          </a:prstGeom>
          <a:gradFill rotWithShape="1">
            <a:gsLst>
              <a:gs pos="0">
                <a:srgbClr val="98C8A3">
                  <a:alpha val="32001"/>
                </a:srgbClr>
              </a:gs>
              <a:gs pos="100000">
                <a:srgbClr val="27633E"/>
              </a:gs>
            </a:gsLst>
            <a:lin ang="5400000" scaled="1"/>
          </a:gradFill>
          <a:ln w="9525">
            <a:noFill/>
            <a:miter lim="800000"/>
            <a:headEnd/>
            <a:tailEnd/>
          </a:ln>
        </p:spPr>
        <p:txBody>
          <a:bodyPr>
            <a:spAutoFit/>
          </a:bodyPr>
          <a:lstStyle/>
          <a:p>
            <a:r>
              <a:rPr lang="en-US" dirty="0" err="1">
                <a:latin typeface="Segoe Semibold"/>
              </a:rPr>
              <a:t>Adaptador</a:t>
            </a:r>
            <a:r>
              <a:rPr lang="en-US" dirty="0">
                <a:latin typeface="Segoe Semibold"/>
              </a:rPr>
              <a:t> </a:t>
            </a:r>
            <a:r>
              <a:rPr lang="en-US" dirty="0" smtClean="0">
                <a:latin typeface="Segoe Semibold"/>
              </a:rPr>
              <a:t>Oracle</a:t>
            </a:r>
            <a:endParaRPr lang="en-US" dirty="0">
              <a:latin typeface="Segoe Semibold"/>
            </a:endParaRPr>
          </a:p>
        </p:txBody>
      </p:sp>
      <p:sp>
        <p:nvSpPr>
          <p:cNvPr id="38" name="Rounded Rectangle 37"/>
          <p:cNvSpPr/>
          <p:nvPr/>
        </p:nvSpPr>
        <p:spPr bwMode="gray">
          <a:xfrm>
            <a:off x="8463137" y="3429000"/>
            <a:ext cx="680863" cy="92869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lIns="109728" tIns="54864" rIns="109728" bIns="54864" anchor="ctr"/>
          <a:lstStyle/>
          <a:p>
            <a:pPr algn="ctr" defTabSz="1096963">
              <a:defRPr/>
            </a:pPr>
            <a:r>
              <a:rPr lang="en-US" dirty="0" smtClean="0">
                <a:solidFill>
                  <a:schemeClr val="tx1"/>
                </a:solidFill>
                <a:effectLst>
                  <a:outerShdw blurRad="38100" dist="38100" dir="2700000" algn="tl">
                    <a:srgbClr val="C0C0C0"/>
                  </a:outerShdw>
                </a:effectLst>
              </a:rPr>
              <a:t>Oracle</a:t>
            </a:r>
            <a:endParaRPr lang="en-US" dirty="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p:cTn id="7" dur="1000" fill="hold"/>
                                        <p:tgtEl>
                                          <p:spTgt spid="21523"/>
                                        </p:tgtEl>
                                        <p:attrNameLst>
                                          <p:attrName>ppt_w</p:attrName>
                                        </p:attrNameLst>
                                      </p:cBhvr>
                                      <p:tavLst>
                                        <p:tav tm="0">
                                          <p:val>
                                            <p:fltVal val="0"/>
                                          </p:val>
                                        </p:tav>
                                        <p:tav tm="100000">
                                          <p:val>
                                            <p:strVal val="#ppt_w"/>
                                          </p:val>
                                        </p:tav>
                                      </p:tavLst>
                                    </p:anim>
                                    <p:anim calcmode="lin" valueType="num">
                                      <p:cBhvr>
                                        <p:cTn id="8" dur="1000" fill="hold"/>
                                        <p:tgtEl>
                                          <p:spTgt spid="21523"/>
                                        </p:tgtEl>
                                        <p:attrNameLst>
                                          <p:attrName>ppt_h</p:attrName>
                                        </p:attrNameLst>
                                      </p:cBhvr>
                                      <p:tavLst>
                                        <p:tav tm="0">
                                          <p:val>
                                            <p:fltVal val="0"/>
                                          </p:val>
                                        </p:tav>
                                        <p:tav tm="100000">
                                          <p:val>
                                            <p:strVal val="#ppt_h"/>
                                          </p:val>
                                        </p:tav>
                                      </p:tavLst>
                                    </p:anim>
                                    <p:animEffect transition="in" filter="fade">
                                      <p:cBhvr>
                                        <p:cTn id="9" dur="10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381000" y="2209800"/>
            <a:ext cx="1691640" cy="4648200"/>
          </a:xfrm>
          <a:prstGeom prst="roundRect">
            <a:avLst>
              <a:gd name="adj" fmla="val 10115"/>
            </a:avLst>
          </a:prstGeom>
          <a:no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err="1" smtClean="0">
                <a:solidFill>
                  <a:schemeClr val="tx1"/>
                </a:solidFill>
                <a:effectLst>
                  <a:outerShdw blurRad="38100" dist="38100" dir="2700000" algn="tl">
                    <a:srgbClr val="000000">
                      <a:alpha val="43137"/>
                    </a:srgbClr>
                  </a:outerShdw>
                </a:effectLst>
                <a:latin typeface="Segoe" pitchFamily="34" charset="0"/>
              </a:rPr>
              <a:t>Tiempo</a:t>
            </a:r>
            <a:r>
              <a:rPr lang="en-US" sz="1600" dirty="0" smtClean="0">
                <a:solidFill>
                  <a:schemeClr val="tx1"/>
                </a:solidFill>
                <a:effectLst>
                  <a:outerShdw blurRad="38100" dist="38100" dir="2700000" algn="tl">
                    <a:srgbClr val="000000">
                      <a:alpha val="43137"/>
                    </a:srgbClr>
                  </a:outerShdw>
                </a:effectLst>
                <a:latin typeface="Segoe" pitchFamily="34" charset="0"/>
              </a:rPr>
              <a:t>  de </a:t>
            </a:r>
            <a:r>
              <a:rPr lang="en-US" sz="1600" dirty="0" err="1" smtClean="0">
                <a:solidFill>
                  <a:schemeClr val="tx1"/>
                </a:solidFill>
                <a:effectLst>
                  <a:outerShdw blurRad="38100" dist="38100" dir="2700000" algn="tl">
                    <a:srgbClr val="000000">
                      <a:alpha val="43137"/>
                    </a:srgbClr>
                  </a:outerShdw>
                </a:effectLst>
                <a:latin typeface="Segoe" pitchFamily="34" charset="0"/>
              </a:rPr>
              <a:t>Diseño</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bwMode="auto">
          <a:xfrm>
            <a:off x="2148840" y="2194560"/>
            <a:ext cx="4038600" cy="4648200"/>
          </a:xfrm>
          <a:prstGeom prst="roundRect">
            <a:avLst>
              <a:gd name="adj" fmla="val 4864"/>
            </a:avLst>
          </a:prstGeom>
          <a:no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err="1" smtClean="0">
                <a:solidFill>
                  <a:schemeClr val="tx1"/>
                </a:solidFill>
                <a:effectLst>
                  <a:outerShdw blurRad="38100" dist="38100" dir="2700000" algn="tl">
                    <a:srgbClr val="000000">
                      <a:alpha val="43137"/>
                    </a:srgbClr>
                  </a:outerShdw>
                </a:effectLst>
                <a:latin typeface="Segoe" pitchFamily="34" charset="0"/>
              </a:rPr>
              <a:t>Tiempo</a:t>
            </a:r>
            <a:r>
              <a:rPr lang="en-US" sz="1600" dirty="0" smtClean="0">
                <a:solidFill>
                  <a:schemeClr val="tx1"/>
                </a:solidFill>
                <a:effectLst>
                  <a:outerShdw blurRad="38100" dist="38100" dir="2700000" algn="tl">
                    <a:srgbClr val="000000">
                      <a:alpha val="43137"/>
                    </a:srgbClr>
                  </a:outerShdw>
                </a:effectLst>
                <a:latin typeface="Segoe" pitchFamily="34" charset="0"/>
              </a:rPr>
              <a:t> de </a:t>
            </a:r>
            <a:r>
              <a:rPr lang="en-US" sz="1600" dirty="0" err="1" smtClean="0">
                <a:solidFill>
                  <a:schemeClr val="tx1"/>
                </a:solidFill>
                <a:effectLst>
                  <a:outerShdw blurRad="38100" dist="38100" dir="2700000" algn="tl">
                    <a:srgbClr val="000000">
                      <a:alpha val="43137"/>
                    </a:srgbClr>
                  </a:outerShdw>
                </a:effectLst>
                <a:latin typeface="Segoe" pitchFamily="34" charset="0"/>
              </a:rPr>
              <a:t>Ejecución</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a:off x="6294120" y="2209800"/>
            <a:ext cx="2560320" cy="4648200"/>
          </a:xfrm>
          <a:prstGeom prst="roundRect">
            <a:avLst>
              <a:gd name="adj" fmla="val 7738"/>
            </a:avLst>
          </a:prstGeom>
          <a:no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err="1" smtClean="0">
                <a:solidFill>
                  <a:schemeClr val="tx1"/>
                </a:solidFill>
                <a:effectLst>
                  <a:outerShdw blurRad="38100" dist="38100" dir="2700000" algn="tl">
                    <a:srgbClr val="000000">
                      <a:alpha val="43137"/>
                    </a:srgbClr>
                  </a:outerShdw>
                </a:effectLst>
                <a:latin typeface="Segoe" pitchFamily="34" charset="0"/>
              </a:rPr>
              <a:t>Tiempo</a:t>
            </a:r>
            <a:r>
              <a:rPr lang="en-US" sz="1600" dirty="0" smtClean="0">
                <a:solidFill>
                  <a:schemeClr val="tx1"/>
                </a:solidFill>
                <a:effectLst>
                  <a:outerShdw blurRad="38100" dist="38100" dir="2700000" algn="tl">
                    <a:srgbClr val="000000">
                      <a:alpha val="43137"/>
                    </a:srgbClr>
                  </a:outerShdw>
                </a:effectLst>
                <a:latin typeface="Segoe" pitchFamily="34" charset="0"/>
              </a:rPr>
              <a:t> de </a:t>
            </a:r>
            <a:r>
              <a:rPr lang="en-US" sz="1600" dirty="0" err="1" smtClean="0">
                <a:solidFill>
                  <a:schemeClr val="tx1"/>
                </a:solidFill>
                <a:effectLst>
                  <a:outerShdw blurRad="38100" dist="38100" dir="2700000" algn="tl">
                    <a:srgbClr val="000000">
                      <a:alpha val="43137"/>
                    </a:srgbClr>
                  </a:outerShdw>
                </a:effectLst>
                <a:latin typeface="Segoe" pitchFamily="34" charset="0"/>
              </a:rPr>
              <a:t>Administración</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396240" y="899160"/>
            <a:ext cx="8382000" cy="1234440"/>
          </a:xfrm>
          <a:prstGeom prst="roundRect">
            <a:avLst/>
          </a:prstGeom>
          <a:no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457200" y="-24"/>
            <a:ext cx="8229600" cy="857256"/>
          </a:xfrm>
        </p:spPr>
        <p:txBody>
          <a:bodyPr>
            <a:normAutofit/>
          </a:bodyPr>
          <a:lstStyle/>
          <a:p>
            <a:r>
              <a:rPr lang="es-ES_tradnl" dirty="0" smtClean="0"/>
              <a:t>Arquitectura y roles</a:t>
            </a:r>
            <a:endParaRPr lang="es-ES_tradnl" dirty="0"/>
          </a:p>
        </p:txBody>
      </p:sp>
      <p:sp>
        <p:nvSpPr>
          <p:cNvPr id="8" name="Rectangle 7"/>
          <p:cNvSpPr/>
          <p:nvPr/>
        </p:nvSpPr>
        <p:spPr bwMode="auto">
          <a:xfrm>
            <a:off x="2377440" y="4815840"/>
            <a:ext cx="3672840" cy="4876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BizTalk </a:t>
            </a:r>
            <a:r>
              <a:rPr lang="en-US" dirty="0" smtClean="0">
                <a:solidFill>
                  <a:srgbClr val="FFFFFF"/>
                </a:solidFill>
                <a:effectLst>
                  <a:outerShdw blurRad="38100" dist="38100" dir="2700000" algn="tl">
                    <a:srgbClr val="000000">
                      <a:alpha val="43137"/>
                    </a:srgbClr>
                  </a:outerShdw>
                </a:effectLst>
                <a:latin typeface="Segoe" pitchFamily="34" charset="0"/>
              </a:rPr>
              <a:t>Server (process)</a:t>
            </a:r>
          </a:p>
        </p:txBody>
      </p:sp>
      <p:sp>
        <p:nvSpPr>
          <p:cNvPr id="10" name="Rectangle 9"/>
          <p:cNvSpPr/>
          <p:nvPr/>
        </p:nvSpPr>
        <p:spPr bwMode="auto">
          <a:xfrm>
            <a:off x="2255520" y="2651760"/>
            <a:ext cx="3779520" cy="10820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SharePoint </a:t>
            </a:r>
            <a:r>
              <a:rPr lang="en-US" dirty="0" smtClean="0">
                <a:solidFill>
                  <a:srgbClr val="FFFFFF"/>
                </a:solidFill>
                <a:effectLst>
                  <a:outerShdw blurRad="38100" dist="38100" dir="2700000" algn="tl">
                    <a:srgbClr val="000000">
                      <a:alpha val="43137"/>
                    </a:srgbClr>
                  </a:outerShdw>
                </a:effectLst>
                <a:latin typeface="Segoe" pitchFamily="34" charset="0"/>
              </a:rPr>
              <a:t>/ InfoPath / SP WF</a:t>
            </a:r>
            <a:br>
              <a:rPr lang="en-US" dirty="0" smtClean="0">
                <a:solidFill>
                  <a:srgbClr val="FFFFFF"/>
                </a:solidFill>
                <a:effectLst>
                  <a:outerShdw blurRad="38100" dist="38100" dir="2700000" algn="tl">
                    <a:srgbClr val="000000">
                      <a:alpha val="43137"/>
                    </a:srgbClr>
                  </a:outerShdw>
                </a:effectLst>
                <a:latin typeface="Segoe" pitchFamily="34" charset="0"/>
              </a:rPr>
            </a:br>
            <a:r>
              <a:rPr lang="en-US" dirty="0" smtClean="0">
                <a:solidFill>
                  <a:srgbClr val="FFFFFF"/>
                </a:solidFill>
                <a:effectLst>
                  <a:outerShdw blurRad="38100" dist="38100" dir="2700000" algn="tl">
                    <a:srgbClr val="000000">
                      <a:alpha val="43137"/>
                    </a:srgbClr>
                  </a:outerShdw>
                </a:effectLst>
                <a:latin typeface="Segoe" pitchFamily="34" charset="0"/>
              </a:rPr>
              <a:t>(human process)</a:t>
            </a:r>
          </a:p>
        </p:txBody>
      </p:sp>
      <p:sp>
        <p:nvSpPr>
          <p:cNvPr id="11" name="Rectangle 10"/>
          <p:cNvSpPr/>
          <p:nvPr/>
        </p:nvSpPr>
        <p:spPr bwMode="auto">
          <a:xfrm>
            <a:off x="6416040" y="2758440"/>
            <a:ext cx="1325880" cy="8991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Performance</a:t>
            </a:r>
            <a:br>
              <a:rPr lang="en-US" sz="1400" dirty="0" smtClean="0">
                <a:solidFill>
                  <a:srgbClr val="FFFFFF"/>
                </a:solidFill>
                <a:effectLst>
                  <a:outerShdw blurRad="38100" dist="38100" dir="2700000" algn="tl">
                    <a:srgbClr val="000000">
                      <a:alpha val="43137"/>
                    </a:srgbClr>
                  </a:outerShdw>
                </a:effectLst>
                <a:latin typeface="Segoe" pitchFamily="34" charset="0"/>
              </a:rPr>
            </a:br>
            <a:r>
              <a:rPr lang="en-US" sz="1400" dirty="0" smtClean="0">
                <a:solidFill>
                  <a:srgbClr val="FFFFFF"/>
                </a:solidFill>
                <a:effectLst>
                  <a:outerShdw blurRad="38100" dist="38100" dir="2700000" algn="tl">
                    <a:srgbClr val="000000">
                      <a:alpha val="43137"/>
                    </a:srgbClr>
                  </a:outerShdw>
                </a:effectLst>
                <a:latin typeface="Segoe" pitchFamily="34" charset="0"/>
              </a:rPr>
              <a:t>Point</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(scorecard)</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3" name="Straight Arrow Connector 12"/>
          <p:cNvCxnSpPr/>
          <p:nvPr/>
        </p:nvCxnSpPr>
        <p:spPr>
          <a:xfrm rot="5400000" flipH="1" flipV="1">
            <a:off x="3642360" y="4251960"/>
            <a:ext cx="1082040" cy="15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67200" y="3825240"/>
            <a:ext cx="1678666" cy="830997"/>
          </a:xfrm>
          <a:prstGeom prst="rect">
            <a:avLst/>
          </a:prstGeom>
          <a:noFill/>
        </p:spPr>
        <p:txBody>
          <a:bodyPr wrap="none" rtlCol="0">
            <a:spAutoFit/>
          </a:bodyPr>
          <a:lstStyle/>
          <a:p>
            <a:pPr algn="ctr"/>
            <a:r>
              <a:rPr lang="en-US" sz="1600" dirty="0" smtClean="0"/>
              <a:t>InfoPath Forms</a:t>
            </a:r>
            <a:br>
              <a:rPr lang="en-US" sz="1600" dirty="0" smtClean="0"/>
            </a:br>
            <a:r>
              <a:rPr lang="en-US" sz="1600" dirty="0" smtClean="0"/>
              <a:t>Instances</a:t>
            </a:r>
            <a:br>
              <a:rPr lang="en-US" sz="1600" dirty="0" smtClean="0"/>
            </a:br>
            <a:r>
              <a:rPr lang="en-US" sz="1600" dirty="0" smtClean="0"/>
              <a:t>(tasks assigned)</a:t>
            </a:r>
            <a:endParaRPr lang="en-US" sz="1600" dirty="0"/>
          </a:p>
        </p:txBody>
      </p:sp>
      <p:sp>
        <p:nvSpPr>
          <p:cNvPr id="17" name="Cube 16"/>
          <p:cNvSpPr/>
          <p:nvPr/>
        </p:nvSpPr>
        <p:spPr bwMode="auto">
          <a:xfrm>
            <a:off x="6903720" y="4617720"/>
            <a:ext cx="899160" cy="655320"/>
          </a:xfrm>
          <a:prstGeom prst="cub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BizTalk BAM</a:t>
            </a:r>
          </a:p>
        </p:txBody>
      </p:sp>
      <p:cxnSp>
        <p:nvCxnSpPr>
          <p:cNvPr id="18" name="Straight Arrow Connector 17"/>
          <p:cNvCxnSpPr/>
          <p:nvPr/>
        </p:nvCxnSpPr>
        <p:spPr>
          <a:xfrm rot="16200000" flipV="1">
            <a:off x="6724650" y="4210050"/>
            <a:ext cx="1173480" cy="7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p:cNvCxnSpPr>
          <p:nvPr/>
        </p:nvCxnSpPr>
        <p:spPr>
          <a:xfrm flipV="1">
            <a:off x="6050280" y="5050172"/>
            <a:ext cx="811914" cy="95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83680" y="5315635"/>
            <a:ext cx="1478280" cy="307777"/>
          </a:xfrm>
          <a:prstGeom prst="rect">
            <a:avLst/>
          </a:prstGeom>
        </p:spPr>
        <p:txBody>
          <a:bodyPr wrap="square">
            <a:spAutoFit/>
          </a:bodyPr>
          <a:lstStyle/>
          <a:p>
            <a:pPr algn="ctr"/>
            <a:r>
              <a:rPr lang="en-US" sz="1400" dirty="0" smtClean="0"/>
              <a:t>KPI Data</a:t>
            </a:r>
            <a:endParaRPr lang="en-US" sz="1400" dirty="0"/>
          </a:p>
        </p:txBody>
      </p:sp>
      <p:pic>
        <p:nvPicPr>
          <p:cNvPr id="35" name="Picture 14"/>
          <p:cNvPicPr>
            <a:picLocks noChangeAspect="1" noChangeArrowheads="1"/>
          </p:cNvPicPr>
          <p:nvPr/>
        </p:nvPicPr>
        <p:blipFill>
          <a:blip r:embed="rId3" cstate="email"/>
          <a:srcRect/>
          <a:stretch>
            <a:fillRect/>
          </a:stretch>
        </p:blipFill>
        <p:spPr bwMode="auto">
          <a:xfrm>
            <a:off x="2592071" y="5693175"/>
            <a:ext cx="532129" cy="820412"/>
          </a:xfrm>
          <a:prstGeom prst="rect">
            <a:avLst/>
          </a:prstGeom>
          <a:noFill/>
          <a:ln w="9525">
            <a:noFill/>
            <a:miter lim="800000"/>
            <a:headEnd/>
            <a:tailEnd/>
          </a:ln>
        </p:spPr>
      </p:pic>
      <p:sp>
        <p:nvSpPr>
          <p:cNvPr id="36" name="Text Box 27"/>
          <p:cNvSpPr txBox="1">
            <a:spLocks noChangeArrowheads="1"/>
          </p:cNvSpPr>
          <p:nvPr/>
        </p:nvSpPr>
        <p:spPr bwMode="auto">
          <a:xfrm>
            <a:off x="3078480" y="6071628"/>
            <a:ext cx="606256" cy="313932"/>
          </a:xfrm>
          <a:prstGeom prst="rect">
            <a:avLst/>
          </a:prstGeom>
          <a:noFill/>
          <a:ln w="9525">
            <a:noFill/>
            <a:miter lim="800000"/>
            <a:headEnd/>
            <a:tailEnd/>
          </a:ln>
        </p:spPr>
        <p:txBody>
          <a:bodyPr wrap="none">
            <a:spAutoFit/>
          </a:bodyPr>
          <a:lstStyle/>
          <a:p>
            <a:pPr>
              <a:lnSpc>
                <a:spcPct val="90000"/>
              </a:lnSpc>
              <a:spcBef>
                <a:spcPct val="30000"/>
              </a:spcBef>
            </a:pPr>
            <a:r>
              <a:rPr lang="en-US" sz="1600" dirty="0" smtClean="0"/>
              <a:t>Host</a:t>
            </a:r>
            <a:endParaRPr lang="en-US" sz="1600" dirty="0"/>
          </a:p>
        </p:txBody>
      </p:sp>
      <p:pic>
        <p:nvPicPr>
          <p:cNvPr id="38" name="Picture 15"/>
          <p:cNvPicPr>
            <a:picLocks noChangeAspect="1" noChangeArrowheads="1"/>
          </p:cNvPicPr>
          <p:nvPr/>
        </p:nvPicPr>
        <p:blipFill>
          <a:blip r:embed="rId4" cstate="email"/>
          <a:srcRect/>
          <a:stretch>
            <a:fillRect/>
          </a:stretch>
        </p:blipFill>
        <p:spPr bwMode="auto">
          <a:xfrm>
            <a:off x="5106671" y="5649282"/>
            <a:ext cx="484216" cy="742385"/>
          </a:xfrm>
          <a:prstGeom prst="rect">
            <a:avLst/>
          </a:prstGeom>
          <a:noFill/>
          <a:ln w="9525">
            <a:noFill/>
            <a:miter lim="800000"/>
            <a:headEnd/>
            <a:tailEnd/>
          </a:ln>
        </p:spPr>
      </p:pic>
      <p:sp>
        <p:nvSpPr>
          <p:cNvPr id="39" name="Text Box 28"/>
          <p:cNvSpPr txBox="1">
            <a:spLocks noChangeArrowheads="1"/>
          </p:cNvSpPr>
          <p:nvPr/>
        </p:nvSpPr>
        <p:spPr bwMode="auto">
          <a:xfrm>
            <a:off x="4511040" y="6041148"/>
            <a:ext cx="593432" cy="313932"/>
          </a:xfrm>
          <a:prstGeom prst="rect">
            <a:avLst/>
          </a:prstGeom>
          <a:noFill/>
          <a:ln w="9525">
            <a:noFill/>
            <a:miter lim="800000"/>
            <a:headEnd/>
            <a:tailEnd/>
          </a:ln>
        </p:spPr>
        <p:txBody>
          <a:bodyPr wrap="none">
            <a:spAutoFit/>
          </a:bodyPr>
          <a:lstStyle/>
          <a:p>
            <a:pPr>
              <a:lnSpc>
                <a:spcPct val="90000"/>
              </a:lnSpc>
              <a:spcBef>
                <a:spcPct val="30000"/>
              </a:spcBef>
            </a:pPr>
            <a:r>
              <a:rPr lang="en-US" sz="1600" dirty="0" smtClean="0"/>
              <a:t>SAP</a:t>
            </a:r>
            <a:endParaRPr lang="en-US" sz="1600" dirty="0"/>
          </a:p>
        </p:txBody>
      </p:sp>
      <p:sp>
        <p:nvSpPr>
          <p:cNvPr id="40" name="Rectangle 39"/>
          <p:cNvSpPr/>
          <p:nvPr/>
        </p:nvSpPr>
        <p:spPr bwMode="auto">
          <a:xfrm>
            <a:off x="838200" y="2758440"/>
            <a:ext cx="944880" cy="8686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Visio</a:t>
            </a:r>
            <a:br>
              <a:rPr lang="en-US" sz="20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(model)</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2" name="Shape 41"/>
          <p:cNvCxnSpPr>
            <a:stCxn id="40" idx="2"/>
            <a:endCxn id="94" idx="0"/>
          </p:cNvCxnSpPr>
          <p:nvPr/>
        </p:nvCxnSpPr>
        <p:spPr>
          <a:xfrm rot="5400000">
            <a:off x="792480" y="4145280"/>
            <a:ext cx="1036320" cy="158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1920" y="3669715"/>
            <a:ext cx="1478280" cy="738664"/>
          </a:xfrm>
          <a:prstGeom prst="rect">
            <a:avLst/>
          </a:prstGeom>
        </p:spPr>
        <p:txBody>
          <a:bodyPr wrap="square">
            <a:spAutoFit/>
          </a:bodyPr>
          <a:lstStyle/>
          <a:p>
            <a:pPr algn="ctr"/>
            <a:r>
              <a:rPr lang="en-US" sz="1400" dirty="0" smtClean="0"/>
              <a:t>XLANG</a:t>
            </a:r>
            <a:br>
              <a:rPr lang="en-US" sz="1400" dirty="0" smtClean="0"/>
            </a:br>
            <a:r>
              <a:rPr lang="en-US" sz="1400" dirty="0" smtClean="0"/>
              <a:t>(through </a:t>
            </a:r>
            <a:br>
              <a:rPr lang="en-US" sz="1400" dirty="0" smtClean="0"/>
            </a:br>
            <a:r>
              <a:rPr lang="en-US" sz="1400" dirty="0" smtClean="0"/>
              <a:t>IT Pearls)</a:t>
            </a:r>
            <a:endParaRPr lang="en-US" sz="1400" dirty="0"/>
          </a:p>
        </p:txBody>
      </p:sp>
      <p:pic>
        <p:nvPicPr>
          <p:cNvPr id="45" name="Picture 5" descr="C:\Program Files\Microsoft Resource DVD Artwork\DVD_ART\Artwork_Imagery\HARDWARE_IMAGERY\Illustration - Misc Hardware\XML Icons\user business man.png"/>
          <p:cNvPicPr>
            <a:picLocks noChangeAspect="1" noChangeArrowheads="1"/>
          </p:cNvPicPr>
          <p:nvPr/>
        </p:nvPicPr>
        <p:blipFill>
          <a:blip r:embed="rId5" cstate="email"/>
          <a:srcRect/>
          <a:stretch>
            <a:fillRect/>
          </a:stretch>
        </p:blipFill>
        <p:spPr bwMode="auto">
          <a:xfrm flipH="1">
            <a:off x="5007077" y="996116"/>
            <a:ext cx="566014" cy="835517"/>
          </a:xfrm>
          <a:prstGeom prst="rect">
            <a:avLst/>
          </a:prstGeom>
          <a:noFill/>
        </p:spPr>
      </p:pic>
      <p:pic>
        <p:nvPicPr>
          <p:cNvPr id="46" name="Picture 4" descr="C:\Program Files\Microsoft Resource DVD Artwork\DVD_ART\Artwork_Imagery\HARDWARE_IMAGERY\Illustration - Misc Hardware\XML Icons\user business casual man.png"/>
          <p:cNvPicPr>
            <a:picLocks noChangeAspect="1" noChangeArrowheads="1"/>
          </p:cNvPicPr>
          <p:nvPr/>
        </p:nvPicPr>
        <p:blipFill>
          <a:blip r:embed="rId6" cstate="email"/>
          <a:srcRect/>
          <a:stretch>
            <a:fillRect/>
          </a:stretch>
        </p:blipFill>
        <p:spPr bwMode="auto">
          <a:xfrm>
            <a:off x="3125694" y="994324"/>
            <a:ext cx="620921" cy="824895"/>
          </a:xfrm>
          <a:prstGeom prst="rect">
            <a:avLst/>
          </a:prstGeom>
          <a:noFill/>
        </p:spPr>
      </p:pic>
      <p:sp>
        <p:nvSpPr>
          <p:cNvPr id="47" name="TextBox 46"/>
          <p:cNvSpPr txBox="1"/>
          <p:nvPr/>
        </p:nvSpPr>
        <p:spPr>
          <a:xfrm>
            <a:off x="2712720" y="1783080"/>
            <a:ext cx="1628972" cy="338554"/>
          </a:xfrm>
          <a:prstGeom prst="rect">
            <a:avLst/>
          </a:prstGeom>
          <a:noFill/>
        </p:spPr>
        <p:txBody>
          <a:bodyPr wrap="none" rtlCol="0">
            <a:spAutoFit/>
          </a:bodyPr>
          <a:lstStyle/>
          <a:p>
            <a:pPr algn="ctr"/>
            <a:r>
              <a:rPr lang="en-US" sz="1600" dirty="0" smtClean="0"/>
              <a:t>Field Sales Rep</a:t>
            </a:r>
            <a:endParaRPr lang="en-US" sz="1600" dirty="0"/>
          </a:p>
        </p:txBody>
      </p:sp>
      <p:sp>
        <p:nvSpPr>
          <p:cNvPr id="48" name="TextBox 47"/>
          <p:cNvSpPr txBox="1"/>
          <p:nvPr/>
        </p:nvSpPr>
        <p:spPr>
          <a:xfrm>
            <a:off x="4648200" y="1798320"/>
            <a:ext cx="1255472" cy="338554"/>
          </a:xfrm>
          <a:prstGeom prst="rect">
            <a:avLst/>
          </a:prstGeom>
          <a:noFill/>
        </p:spPr>
        <p:txBody>
          <a:bodyPr wrap="none" rtlCol="0">
            <a:spAutoFit/>
          </a:bodyPr>
          <a:lstStyle/>
          <a:p>
            <a:pPr algn="ctr"/>
            <a:r>
              <a:rPr lang="en-US" sz="1600" dirty="0" smtClean="0"/>
              <a:t>Credit Desk</a:t>
            </a:r>
            <a:endParaRPr lang="en-US" sz="1600" dirty="0"/>
          </a:p>
        </p:txBody>
      </p:sp>
      <p:sp>
        <p:nvSpPr>
          <p:cNvPr id="49" name="TextBox 48"/>
          <p:cNvSpPr txBox="1"/>
          <p:nvPr/>
        </p:nvSpPr>
        <p:spPr>
          <a:xfrm>
            <a:off x="6248400" y="1813560"/>
            <a:ext cx="1563249" cy="338554"/>
          </a:xfrm>
          <a:prstGeom prst="rect">
            <a:avLst/>
          </a:prstGeom>
          <a:noFill/>
        </p:spPr>
        <p:txBody>
          <a:bodyPr wrap="none" rtlCol="0">
            <a:spAutoFit/>
          </a:bodyPr>
          <a:lstStyle/>
          <a:p>
            <a:pPr algn="ctr"/>
            <a:r>
              <a:rPr lang="en-US" sz="1600" smtClean="0"/>
              <a:t>Sales Manager</a:t>
            </a:r>
            <a:endParaRPr lang="en-US" sz="1600" dirty="0"/>
          </a:p>
        </p:txBody>
      </p:sp>
      <p:pic>
        <p:nvPicPr>
          <p:cNvPr id="51" name="Picture 5" descr="C:\Program Files\Microsoft Resource DVD Artwork\DVD_ART\Artwork_Imagery\HARDWARE_IMAGERY\Illustration - Misc Hardware\XML Icons\user business man.png"/>
          <p:cNvPicPr>
            <a:picLocks noChangeAspect="1" noChangeArrowheads="1"/>
          </p:cNvPicPr>
          <p:nvPr/>
        </p:nvPicPr>
        <p:blipFill>
          <a:blip r:embed="rId5" cstate="email"/>
          <a:srcRect/>
          <a:stretch>
            <a:fillRect/>
          </a:stretch>
        </p:blipFill>
        <p:spPr bwMode="auto">
          <a:xfrm flipH="1">
            <a:off x="511277" y="1026596"/>
            <a:ext cx="566014" cy="835517"/>
          </a:xfrm>
          <a:prstGeom prst="rect">
            <a:avLst/>
          </a:prstGeom>
          <a:noFill/>
        </p:spPr>
      </p:pic>
      <p:pic>
        <p:nvPicPr>
          <p:cNvPr id="52" name="Picture 6" descr="C:\Program Files\Microsoft Resource DVD Artwork\DVD_ART\Artwork_Imagery\HARDWARE_IMAGERY\Illustration - Misc Hardware\XML Icons\user casual man.png"/>
          <p:cNvPicPr>
            <a:picLocks noChangeAspect="1" noChangeArrowheads="1"/>
          </p:cNvPicPr>
          <p:nvPr/>
        </p:nvPicPr>
        <p:blipFill>
          <a:blip r:embed="rId7" cstate="email"/>
          <a:srcRect/>
          <a:stretch>
            <a:fillRect/>
          </a:stretch>
        </p:blipFill>
        <p:spPr bwMode="auto">
          <a:xfrm>
            <a:off x="1222555" y="1043692"/>
            <a:ext cx="609168" cy="835517"/>
          </a:xfrm>
          <a:prstGeom prst="rect">
            <a:avLst/>
          </a:prstGeom>
          <a:noFill/>
        </p:spPr>
      </p:pic>
      <p:sp>
        <p:nvSpPr>
          <p:cNvPr id="53" name="TextBox 52"/>
          <p:cNvSpPr txBox="1"/>
          <p:nvPr/>
        </p:nvSpPr>
        <p:spPr>
          <a:xfrm>
            <a:off x="411480" y="1783080"/>
            <a:ext cx="1460528" cy="338554"/>
          </a:xfrm>
          <a:prstGeom prst="rect">
            <a:avLst/>
          </a:prstGeom>
          <a:noFill/>
        </p:spPr>
        <p:txBody>
          <a:bodyPr wrap="none" rtlCol="0">
            <a:spAutoFit/>
          </a:bodyPr>
          <a:lstStyle/>
          <a:p>
            <a:pPr algn="ctr"/>
            <a:r>
              <a:rPr lang="en-US" sz="1600" dirty="0" err="1" smtClean="0"/>
              <a:t>Analista</a:t>
            </a:r>
            <a:r>
              <a:rPr lang="en-US" sz="1600" dirty="0" smtClean="0"/>
              <a:t> y </a:t>
            </a:r>
            <a:r>
              <a:rPr lang="en-US" sz="1600" dirty="0" err="1" smtClean="0"/>
              <a:t>Prog</a:t>
            </a:r>
            <a:r>
              <a:rPr lang="en-US" sz="1600" dirty="0" smtClean="0"/>
              <a:t>.</a:t>
            </a:r>
            <a:endParaRPr lang="en-US" sz="1600" dirty="0"/>
          </a:p>
        </p:txBody>
      </p:sp>
      <p:sp>
        <p:nvSpPr>
          <p:cNvPr id="54" name="Rectangle 53"/>
          <p:cNvSpPr/>
          <p:nvPr/>
        </p:nvSpPr>
        <p:spPr bwMode="auto">
          <a:xfrm>
            <a:off x="7833360" y="2758440"/>
            <a:ext cx="944880" cy="8686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Visio</a:t>
            </a:r>
            <a:br>
              <a:rPr lang="en-US" sz="20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(BI)</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6" name="Shape 55"/>
          <p:cNvCxnSpPr>
            <a:stCxn id="17" idx="5"/>
            <a:endCxn id="54" idx="2"/>
          </p:cNvCxnSpPr>
          <p:nvPr/>
        </p:nvCxnSpPr>
        <p:spPr>
          <a:xfrm flipV="1">
            <a:off x="7802880" y="3627120"/>
            <a:ext cx="502920" cy="1236345"/>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1684020" y="1516380"/>
            <a:ext cx="109728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35" idx="0"/>
          </p:cNvCxnSpPr>
          <p:nvPr/>
        </p:nvCxnSpPr>
        <p:spPr>
          <a:xfrm rot="5400000">
            <a:off x="2666801" y="5494855"/>
            <a:ext cx="389655" cy="69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5059483" y="5525336"/>
            <a:ext cx="389655" cy="69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1" name="Picture 3" descr="C:\Program Files\Microsoft Resource DVD Artwork\DVD_ART\Artwork_Imagery\HARDWARE_IMAGERY\Illustration - Misc Hardware\XML Icons\user business user woman.png"/>
          <p:cNvPicPr>
            <a:picLocks noChangeAspect="1" noChangeArrowheads="1"/>
          </p:cNvPicPr>
          <p:nvPr/>
        </p:nvPicPr>
        <p:blipFill>
          <a:blip r:embed="rId8" cstate="email"/>
          <a:srcRect/>
          <a:stretch>
            <a:fillRect/>
          </a:stretch>
        </p:blipFill>
        <p:spPr bwMode="auto">
          <a:xfrm>
            <a:off x="6765672" y="1023048"/>
            <a:ext cx="534288" cy="804388"/>
          </a:xfrm>
          <a:prstGeom prst="rect">
            <a:avLst/>
          </a:prstGeom>
          <a:noFill/>
        </p:spPr>
      </p:pic>
      <p:sp>
        <p:nvSpPr>
          <p:cNvPr id="92" name="TextBox 91"/>
          <p:cNvSpPr txBox="1"/>
          <p:nvPr/>
        </p:nvSpPr>
        <p:spPr>
          <a:xfrm>
            <a:off x="5288280" y="5318760"/>
            <a:ext cx="813043" cy="338554"/>
          </a:xfrm>
          <a:prstGeom prst="rect">
            <a:avLst/>
          </a:prstGeom>
          <a:noFill/>
        </p:spPr>
        <p:txBody>
          <a:bodyPr wrap="none" rtlCol="0">
            <a:spAutoFit/>
          </a:bodyPr>
          <a:lstStyle/>
          <a:p>
            <a:pPr algn="ctr"/>
            <a:r>
              <a:rPr lang="en-US" sz="1600" dirty="0" smtClean="0"/>
              <a:t>Orders</a:t>
            </a:r>
            <a:endParaRPr lang="en-US" sz="1600" dirty="0"/>
          </a:p>
        </p:txBody>
      </p:sp>
      <p:sp>
        <p:nvSpPr>
          <p:cNvPr id="93" name="TextBox 92"/>
          <p:cNvSpPr txBox="1"/>
          <p:nvPr/>
        </p:nvSpPr>
        <p:spPr>
          <a:xfrm>
            <a:off x="2926080" y="5303520"/>
            <a:ext cx="1426994" cy="338554"/>
          </a:xfrm>
          <a:prstGeom prst="rect">
            <a:avLst/>
          </a:prstGeom>
          <a:noFill/>
        </p:spPr>
        <p:txBody>
          <a:bodyPr wrap="none" rtlCol="0">
            <a:spAutoFit/>
          </a:bodyPr>
          <a:lstStyle/>
          <a:p>
            <a:pPr algn="ctr"/>
            <a:r>
              <a:rPr lang="en-US" sz="1600" dirty="0" smtClean="0"/>
              <a:t>Credit checks</a:t>
            </a:r>
            <a:endParaRPr lang="en-US" sz="1600" dirty="0"/>
          </a:p>
        </p:txBody>
      </p:sp>
      <p:sp>
        <p:nvSpPr>
          <p:cNvPr id="94" name="Rectangle 93"/>
          <p:cNvSpPr/>
          <p:nvPr/>
        </p:nvSpPr>
        <p:spPr bwMode="auto">
          <a:xfrm>
            <a:off x="838200" y="4663440"/>
            <a:ext cx="944880" cy="8686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Visual Studio</a:t>
            </a:r>
          </a:p>
        </p:txBody>
      </p:sp>
      <p:cxnSp>
        <p:nvCxnSpPr>
          <p:cNvPr id="96" name="Shape 41"/>
          <p:cNvCxnSpPr>
            <a:endCxn id="8" idx="1"/>
          </p:cNvCxnSpPr>
          <p:nvPr/>
        </p:nvCxnSpPr>
        <p:spPr>
          <a:xfrm>
            <a:off x="1813560" y="5059680"/>
            <a:ext cx="563880" cy="158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Rectangle 375809"/>
          <p:cNvPicPr>
            <a:picLocks noChangeAspect="1" noChangeArrowheads="1"/>
          </p:cNvPicPr>
          <p:nvPr/>
        </p:nvPicPr>
        <p:blipFill>
          <a:blip r:embed="rId3"/>
          <a:srcRect/>
          <a:stretch>
            <a:fillRect/>
          </a:stretch>
        </p:blipFill>
        <p:spPr bwMode="auto">
          <a:xfrm>
            <a:off x="0" y="1638300"/>
            <a:ext cx="9144000" cy="2044700"/>
          </a:xfrm>
          <a:prstGeom prst="rect">
            <a:avLst/>
          </a:prstGeom>
          <a:noFill/>
          <a:ln w="9525">
            <a:noFill/>
            <a:miter lim="800000"/>
            <a:headEnd/>
            <a:tailEnd/>
          </a:ln>
        </p:spPr>
      </p:pic>
      <p:sp>
        <p:nvSpPr>
          <p:cNvPr id="375811" name="Title 375810"/>
          <p:cNvSpPr>
            <a:spLocks noGrp="1" noChangeArrowheads="1"/>
          </p:cNvSpPr>
          <p:nvPr>
            <p:ph type="ctrTitle" idx="4294967295"/>
          </p:nvPr>
        </p:nvSpPr>
        <p:spPr>
          <a:xfrm>
            <a:off x="735013" y="2295525"/>
            <a:ext cx="8172450" cy="641350"/>
          </a:xfrm>
          <a:ln algn="ctr"/>
        </p:spPr>
        <p:txBody>
          <a:bodyPr>
            <a:spAutoFit/>
          </a:bodyPr>
          <a:lstStyle/>
          <a:p>
            <a:pPr>
              <a:spcBef>
                <a:spcPct val="30000"/>
              </a:spcBef>
            </a:pPr>
            <a:r>
              <a:rPr lang="es-ES" sz="3600" dirty="0" smtClean="0">
                <a:effectLst>
                  <a:outerShdw blurRad="38100" dist="38100" dir="2700000" algn="tl">
                    <a:srgbClr val="C0C0C0"/>
                  </a:outerShdw>
                </a:effectLst>
              </a:rPr>
              <a:t>BAM</a:t>
            </a:r>
            <a:endParaRPr lang="en-US" sz="3600" dirty="0" smtClean="0">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5811"/>
                                        </p:tgtEl>
                                        <p:attrNameLst>
                                          <p:attrName>style.visibility</p:attrName>
                                        </p:attrNameLst>
                                      </p:cBhvr>
                                      <p:to>
                                        <p:strVal val="visible"/>
                                      </p:to>
                                    </p:set>
                                    <p:animEffect transition="in" filter="fade">
                                      <p:cBhvr>
                                        <p:cTn id="7" dur="1000"/>
                                        <p:tgtEl>
                                          <p:spTgt spid="375811"/>
                                        </p:tgtEl>
                                      </p:cBhvr>
                                    </p:animEffect>
                                  </p:childTnLst>
                                </p:cTn>
                              </p:par>
                              <p:par>
                                <p:cTn id="8" presetID="17" presetClass="entr" presetSubtype="8" fill="hold" nodeType="withEffect">
                                  <p:stCondLst>
                                    <p:cond delay="0"/>
                                  </p:stCondLst>
                                  <p:childTnLst>
                                    <p:set>
                                      <p:cBhvr>
                                        <p:cTn id="9" dur="1" fill="hold">
                                          <p:stCondLst>
                                            <p:cond delay="0"/>
                                          </p:stCondLst>
                                        </p:cTn>
                                        <p:tgtEl>
                                          <p:spTgt spid="375810"/>
                                        </p:tgtEl>
                                        <p:attrNameLst>
                                          <p:attrName>style.visibility</p:attrName>
                                        </p:attrNameLst>
                                      </p:cBhvr>
                                      <p:to>
                                        <p:strVal val="visible"/>
                                      </p:to>
                                    </p:set>
                                    <p:anim calcmode="lin" valueType="num">
                                      <p:cBhvr>
                                        <p:cTn id="10" dur="500" fill="hold"/>
                                        <p:tgtEl>
                                          <p:spTgt spid="375810"/>
                                        </p:tgtEl>
                                        <p:attrNameLst>
                                          <p:attrName>ppt_x</p:attrName>
                                        </p:attrNameLst>
                                      </p:cBhvr>
                                      <p:tavLst>
                                        <p:tav tm="0">
                                          <p:val>
                                            <p:strVal val="#ppt_x-#ppt_w/2"/>
                                          </p:val>
                                        </p:tav>
                                        <p:tav tm="100000">
                                          <p:val>
                                            <p:strVal val="#ppt_x"/>
                                          </p:val>
                                        </p:tav>
                                      </p:tavLst>
                                    </p:anim>
                                    <p:anim calcmode="lin" valueType="num">
                                      <p:cBhvr>
                                        <p:cTn id="11" dur="500" fill="hold"/>
                                        <p:tgtEl>
                                          <p:spTgt spid="375810"/>
                                        </p:tgtEl>
                                        <p:attrNameLst>
                                          <p:attrName>ppt_y</p:attrName>
                                        </p:attrNameLst>
                                      </p:cBhvr>
                                      <p:tavLst>
                                        <p:tav tm="0">
                                          <p:val>
                                            <p:strVal val="#ppt_y"/>
                                          </p:val>
                                        </p:tav>
                                        <p:tav tm="100000">
                                          <p:val>
                                            <p:strVal val="#ppt_y"/>
                                          </p:val>
                                        </p:tav>
                                      </p:tavLst>
                                    </p:anim>
                                    <p:anim calcmode="lin" valueType="num">
                                      <p:cBhvr>
                                        <p:cTn id="12" dur="500" fill="hold"/>
                                        <p:tgtEl>
                                          <p:spTgt spid="375810"/>
                                        </p:tgtEl>
                                        <p:attrNameLst>
                                          <p:attrName>ppt_w</p:attrName>
                                        </p:attrNameLst>
                                      </p:cBhvr>
                                      <p:tavLst>
                                        <p:tav tm="0">
                                          <p:val>
                                            <p:fltVal val="0"/>
                                          </p:val>
                                        </p:tav>
                                        <p:tav tm="100000">
                                          <p:val>
                                            <p:strVal val="#ppt_w"/>
                                          </p:val>
                                        </p:tav>
                                      </p:tavLst>
                                    </p:anim>
                                    <p:anim calcmode="lin" valueType="num">
                                      <p:cBhvr>
                                        <p:cTn id="13" dur="500" fill="hold"/>
                                        <p:tgtEl>
                                          <p:spTgt spid="375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2"/>
          <p:cNvSpPr>
            <a:spLocks noGrp="1" noChangeArrowheads="1"/>
          </p:cNvSpPr>
          <p:nvPr>
            <p:ph type="title" idx="4294967295"/>
          </p:nvPr>
        </p:nvSpPr>
        <p:spPr>
          <a:xfrm>
            <a:off x="0" y="230188"/>
            <a:ext cx="8382000" cy="1330325"/>
          </a:xfrm>
        </p:spPr>
        <p:txBody>
          <a:bodyPr>
            <a:normAutofit fontScale="90000"/>
          </a:bodyPr>
          <a:lstStyle/>
          <a:p>
            <a:r>
              <a:rPr lang="es-ES_tradnl" dirty="0" smtClean="0"/>
              <a:t>Controlar los procesos distribuidos con BAM</a:t>
            </a:r>
            <a:endParaRPr lang="es-ES_tradnl" dirty="0"/>
          </a:p>
        </p:txBody>
      </p:sp>
      <p:sp>
        <p:nvSpPr>
          <p:cNvPr id="793603" name="Line 3"/>
          <p:cNvSpPr>
            <a:spLocks noChangeShapeType="1"/>
          </p:cNvSpPr>
          <p:nvPr/>
        </p:nvSpPr>
        <p:spPr bwMode="auto">
          <a:xfrm>
            <a:off x="3751263" y="4673600"/>
            <a:ext cx="1620837" cy="0"/>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sp>
        <p:nvSpPr>
          <p:cNvPr id="793604" name="Line 4"/>
          <p:cNvSpPr>
            <a:spLocks noChangeShapeType="1"/>
          </p:cNvSpPr>
          <p:nvPr/>
        </p:nvSpPr>
        <p:spPr bwMode="auto">
          <a:xfrm>
            <a:off x="3771900" y="5283200"/>
            <a:ext cx="1620838" cy="0"/>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grpSp>
        <p:nvGrpSpPr>
          <p:cNvPr id="2" name="Group 5"/>
          <p:cNvGrpSpPr>
            <a:grpSpLocks/>
          </p:cNvGrpSpPr>
          <p:nvPr/>
        </p:nvGrpSpPr>
        <p:grpSpPr bwMode="auto">
          <a:xfrm>
            <a:off x="2090739" y="3949700"/>
            <a:ext cx="1546225" cy="2203450"/>
            <a:chOff x="1282" y="2264"/>
            <a:chExt cx="974" cy="1388"/>
          </a:xfrm>
        </p:grpSpPr>
        <p:sp>
          <p:nvSpPr>
            <p:cNvPr id="793606" name="AutoShape 6"/>
            <p:cNvSpPr>
              <a:spLocks noChangeArrowheads="1"/>
            </p:cNvSpPr>
            <p:nvPr/>
          </p:nvSpPr>
          <p:spPr bwMode="auto">
            <a:xfrm rot="-5400000">
              <a:off x="1075" y="2471"/>
              <a:ext cx="1388" cy="974"/>
            </a:xfrm>
            <a:prstGeom prst="roundRect">
              <a:avLst>
                <a:gd name="adj" fmla="val 16667"/>
              </a:avLst>
            </a:prstGeom>
            <a:gradFill flip="none" rotWithShape="0">
              <a:gsLst>
                <a:gs pos="0">
                  <a:schemeClr val="accent1">
                    <a:lumMod val="50000"/>
                  </a:schemeClr>
                </a:gs>
                <a:gs pos="50000">
                  <a:schemeClr val="accent1">
                    <a:lumMod val="75000"/>
                    <a:alpha val="50000"/>
                  </a:schemeClr>
                </a:gs>
                <a:gs pos="70000">
                  <a:schemeClr val="accent1">
                    <a:alpha val="50000"/>
                  </a:schemeClr>
                </a:gs>
                <a:gs pos="100000">
                  <a:schemeClr val="accent1">
                    <a:lumMod val="60000"/>
                    <a:lumOff val="40000"/>
                  </a:schemeClr>
                </a:gs>
              </a:gsLst>
              <a:lin ang="16200000" scaled="0"/>
              <a:tileRect/>
            </a:gradFill>
            <a:ln>
              <a:noFill/>
              <a:headEnd type="none" w="med" len="med"/>
              <a:tailEnd type="none" w="med" len="med"/>
            </a:ln>
            <a:effectLst/>
            <a:scene3d>
              <a:camera prst="orthographicFront"/>
              <a:lightRig rig="contrasting" dir="t">
                <a:rot lat="0" lon="0" rev="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400" kern="0">
                <a:solidFill>
                  <a:srgbClr val="FFFFFF"/>
                </a:solidFill>
                <a:latin typeface="Trebuchet MS" pitchFamily="34" charset="0"/>
              </a:endParaRPr>
            </a:p>
          </p:txBody>
        </p:sp>
        <p:grpSp>
          <p:nvGrpSpPr>
            <p:cNvPr id="3" name="Group 7"/>
            <p:cNvGrpSpPr>
              <a:grpSpLocks/>
            </p:cNvGrpSpPr>
            <p:nvPr/>
          </p:nvGrpSpPr>
          <p:grpSpPr bwMode="auto">
            <a:xfrm>
              <a:off x="1320" y="2285"/>
              <a:ext cx="874" cy="821"/>
              <a:chOff x="2357" y="1953"/>
              <a:chExt cx="874" cy="1110"/>
            </a:xfrm>
          </p:grpSpPr>
          <p:pic>
            <p:nvPicPr>
              <p:cNvPr id="30773" name="Picture 8" descr="computer"/>
              <p:cNvPicPr>
                <a:picLocks noChangeAspect="1" noChangeArrowheads="1"/>
              </p:cNvPicPr>
              <p:nvPr/>
            </p:nvPicPr>
            <p:blipFill>
              <a:blip r:embed="rId4" cstate="email"/>
              <a:srcRect/>
              <a:stretch>
                <a:fillRect/>
              </a:stretch>
            </p:blipFill>
            <p:spPr bwMode="auto">
              <a:xfrm>
                <a:off x="2544" y="1953"/>
                <a:ext cx="465" cy="687"/>
              </a:xfrm>
              <a:prstGeom prst="rect">
                <a:avLst/>
              </a:prstGeom>
              <a:noFill/>
              <a:ln w="9525">
                <a:noFill/>
                <a:miter lim="800000"/>
                <a:headEnd/>
                <a:tailEnd/>
              </a:ln>
            </p:spPr>
          </p:pic>
          <p:sp>
            <p:nvSpPr>
              <p:cNvPr id="30774" name="Text Box 9"/>
              <p:cNvSpPr txBox="1">
                <a:spLocks noChangeArrowheads="1"/>
              </p:cNvSpPr>
              <p:nvPr/>
            </p:nvSpPr>
            <p:spPr bwMode="auto">
              <a:xfrm>
                <a:off x="2357" y="2628"/>
                <a:ext cx="874" cy="435"/>
              </a:xfrm>
              <a:prstGeom prst="rect">
                <a:avLst/>
              </a:prstGeom>
              <a:noFill/>
              <a:ln w="9525" algn="ctr">
                <a:noFill/>
                <a:miter lim="800000"/>
                <a:headEnd/>
                <a:tailEnd/>
              </a:ln>
            </p:spPr>
            <p:txBody>
              <a:bodyPr wrap="square">
                <a:spAutoFit/>
              </a:bodyPr>
              <a:lstStyle/>
              <a:p>
                <a:pPr algn="ctr" eaLnBrk="0" hangingPunct="0">
                  <a:lnSpc>
                    <a:spcPct val="85000"/>
                  </a:lnSpc>
                </a:pPr>
                <a:r>
                  <a:rPr lang="en-US" sz="1600" b="1" dirty="0" smtClean="0"/>
                  <a:t>BizTalk Server</a:t>
                </a:r>
                <a:endParaRPr lang="en-US" sz="1600" b="1" dirty="0"/>
              </a:p>
            </p:txBody>
          </p:sp>
        </p:grpSp>
        <p:pic>
          <p:nvPicPr>
            <p:cNvPr id="30772" name="Picture 10" descr="visio process chart 2"/>
            <p:cNvPicPr>
              <a:picLocks noChangeAspect="1" noChangeArrowheads="1"/>
            </p:cNvPicPr>
            <p:nvPr/>
          </p:nvPicPr>
          <p:blipFill>
            <a:blip r:embed="rId5" cstate="email"/>
            <a:srcRect/>
            <a:stretch>
              <a:fillRect/>
            </a:stretch>
          </p:blipFill>
          <p:spPr bwMode="auto">
            <a:xfrm>
              <a:off x="1322" y="3129"/>
              <a:ext cx="878" cy="444"/>
            </a:xfrm>
            <a:prstGeom prst="rect">
              <a:avLst/>
            </a:prstGeom>
            <a:noFill/>
            <a:ln w="9525">
              <a:noFill/>
              <a:miter lim="800000"/>
              <a:headEnd/>
              <a:tailEnd/>
            </a:ln>
          </p:spPr>
        </p:pic>
      </p:grpSp>
      <p:grpSp>
        <p:nvGrpSpPr>
          <p:cNvPr id="4" name="Group 11"/>
          <p:cNvGrpSpPr>
            <a:grpSpLocks/>
          </p:cNvGrpSpPr>
          <p:nvPr/>
        </p:nvGrpSpPr>
        <p:grpSpPr bwMode="auto">
          <a:xfrm>
            <a:off x="533400" y="2743200"/>
            <a:ext cx="565150" cy="1219200"/>
            <a:chOff x="1333" y="519"/>
            <a:chExt cx="356" cy="768"/>
          </a:xfrm>
        </p:grpSpPr>
        <p:grpSp>
          <p:nvGrpSpPr>
            <p:cNvPr id="5" name="Group 12"/>
            <p:cNvGrpSpPr>
              <a:grpSpLocks/>
            </p:cNvGrpSpPr>
            <p:nvPr/>
          </p:nvGrpSpPr>
          <p:grpSpPr bwMode="auto">
            <a:xfrm>
              <a:off x="1333" y="753"/>
              <a:ext cx="356" cy="534"/>
              <a:chOff x="1968" y="1008"/>
              <a:chExt cx="356" cy="534"/>
            </a:xfrm>
          </p:grpSpPr>
          <p:pic>
            <p:nvPicPr>
              <p:cNvPr id="30768" name="Picture 13" descr="Server sm"/>
              <p:cNvPicPr>
                <a:picLocks noChangeAspect="1" noChangeArrowheads="1"/>
              </p:cNvPicPr>
              <p:nvPr/>
            </p:nvPicPr>
            <p:blipFill>
              <a:blip r:embed="rId6" cstate="email"/>
              <a:srcRect/>
              <a:stretch>
                <a:fillRect/>
              </a:stretch>
            </p:blipFill>
            <p:spPr bwMode="auto">
              <a:xfrm>
                <a:off x="1968" y="1008"/>
                <a:ext cx="356" cy="522"/>
              </a:xfrm>
              <a:prstGeom prst="rect">
                <a:avLst/>
              </a:prstGeom>
              <a:noFill/>
              <a:ln w="9525">
                <a:noFill/>
                <a:miter lim="800000"/>
                <a:headEnd/>
                <a:tailEnd/>
              </a:ln>
            </p:spPr>
          </p:pic>
          <p:pic>
            <p:nvPicPr>
              <p:cNvPr id="30769" name="Picture 14" descr="Binary Code Sm"/>
              <p:cNvPicPr>
                <a:picLocks noChangeAspect="1" noChangeArrowheads="1"/>
              </p:cNvPicPr>
              <p:nvPr/>
            </p:nvPicPr>
            <p:blipFill>
              <a:blip r:embed="rId7" cstate="email"/>
              <a:srcRect/>
              <a:stretch>
                <a:fillRect/>
              </a:stretch>
            </p:blipFill>
            <p:spPr bwMode="auto">
              <a:xfrm>
                <a:off x="2127" y="1300"/>
                <a:ext cx="115" cy="242"/>
              </a:xfrm>
              <a:prstGeom prst="rect">
                <a:avLst/>
              </a:prstGeom>
              <a:noFill/>
              <a:ln w="9525">
                <a:noFill/>
                <a:miter lim="800000"/>
                <a:headEnd/>
                <a:tailEnd/>
              </a:ln>
            </p:spPr>
          </p:pic>
        </p:grpSp>
        <p:sp>
          <p:nvSpPr>
            <p:cNvPr id="30767" name="Text Box 15"/>
            <p:cNvSpPr txBox="1">
              <a:spLocks noChangeArrowheads="1"/>
            </p:cNvSpPr>
            <p:nvPr/>
          </p:nvSpPr>
          <p:spPr bwMode="auto">
            <a:xfrm>
              <a:off x="1488" y="519"/>
              <a:ext cx="116" cy="231"/>
            </a:xfrm>
            <a:prstGeom prst="rect">
              <a:avLst/>
            </a:prstGeom>
            <a:noFill/>
            <a:ln w="9525" algn="ctr">
              <a:noFill/>
              <a:miter lim="800000"/>
              <a:headEnd type="none" w="sm" len="sm"/>
              <a:tailEnd type="none" w="sm" len="sm"/>
            </a:ln>
          </p:spPr>
          <p:txBody>
            <a:bodyPr wrap="none">
              <a:spAutoFit/>
            </a:bodyPr>
            <a:lstStyle/>
            <a:p>
              <a:pPr algn="ctr" eaLnBrk="0" hangingPunct="0"/>
              <a:endParaRPr lang="en-US">
                <a:latin typeface="Franklin Gothic Medium" pitchFamily="34" charset="0"/>
              </a:endParaRPr>
            </a:p>
          </p:txBody>
        </p:sp>
      </p:grpSp>
      <p:grpSp>
        <p:nvGrpSpPr>
          <p:cNvPr id="6" name="Group 21"/>
          <p:cNvGrpSpPr>
            <a:grpSpLocks/>
          </p:cNvGrpSpPr>
          <p:nvPr/>
        </p:nvGrpSpPr>
        <p:grpSpPr bwMode="auto">
          <a:xfrm>
            <a:off x="566738" y="5410200"/>
            <a:ext cx="565150" cy="1219200"/>
            <a:chOff x="1333" y="519"/>
            <a:chExt cx="356" cy="768"/>
          </a:xfrm>
        </p:grpSpPr>
        <p:grpSp>
          <p:nvGrpSpPr>
            <p:cNvPr id="7" name="Group 22"/>
            <p:cNvGrpSpPr>
              <a:grpSpLocks/>
            </p:cNvGrpSpPr>
            <p:nvPr/>
          </p:nvGrpSpPr>
          <p:grpSpPr bwMode="auto">
            <a:xfrm>
              <a:off x="1333" y="753"/>
              <a:ext cx="356" cy="534"/>
              <a:chOff x="1968" y="1008"/>
              <a:chExt cx="356" cy="534"/>
            </a:xfrm>
          </p:grpSpPr>
          <p:pic>
            <p:nvPicPr>
              <p:cNvPr id="30764" name="Picture 23" descr="Server sm"/>
              <p:cNvPicPr>
                <a:picLocks noChangeAspect="1" noChangeArrowheads="1"/>
              </p:cNvPicPr>
              <p:nvPr/>
            </p:nvPicPr>
            <p:blipFill>
              <a:blip r:embed="rId6" cstate="email"/>
              <a:srcRect/>
              <a:stretch>
                <a:fillRect/>
              </a:stretch>
            </p:blipFill>
            <p:spPr bwMode="auto">
              <a:xfrm>
                <a:off x="1968" y="1008"/>
                <a:ext cx="356" cy="522"/>
              </a:xfrm>
              <a:prstGeom prst="rect">
                <a:avLst/>
              </a:prstGeom>
              <a:noFill/>
              <a:ln w="9525">
                <a:noFill/>
                <a:miter lim="800000"/>
                <a:headEnd/>
                <a:tailEnd/>
              </a:ln>
            </p:spPr>
          </p:pic>
          <p:pic>
            <p:nvPicPr>
              <p:cNvPr id="30765" name="Picture 24" descr="Binary Code Sm"/>
              <p:cNvPicPr>
                <a:picLocks noChangeAspect="1" noChangeArrowheads="1"/>
              </p:cNvPicPr>
              <p:nvPr/>
            </p:nvPicPr>
            <p:blipFill>
              <a:blip r:embed="rId7" cstate="email"/>
              <a:srcRect/>
              <a:stretch>
                <a:fillRect/>
              </a:stretch>
            </p:blipFill>
            <p:spPr bwMode="auto">
              <a:xfrm>
                <a:off x="2127" y="1300"/>
                <a:ext cx="115" cy="242"/>
              </a:xfrm>
              <a:prstGeom prst="rect">
                <a:avLst/>
              </a:prstGeom>
              <a:noFill/>
              <a:ln w="9525">
                <a:noFill/>
                <a:miter lim="800000"/>
                <a:headEnd/>
                <a:tailEnd/>
              </a:ln>
            </p:spPr>
          </p:pic>
        </p:grpSp>
        <p:sp>
          <p:nvSpPr>
            <p:cNvPr id="30763" name="Text Box 25"/>
            <p:cNvSpPr txBox="1">
              <a:spLocks noChangeArrowheads="1"/>
            </p:cNvSpPr>
            <p:nvPr/>
          </p:nvSpPr>
          <p:spPr bwMode="auto">
            <a:xfrm>
              <a:off x="1491" y="519"/>
              <a:ext cx="116" cy="231"/>
            </a:xfrm>
            <a:prstGeom prst="rect">
              <a:avLst/>
            </a:prstGeom>
            <a:noFill/>
            <a:ln w="9525" algn="ctr">
              <a:noFill/>
              <a:miter lim="800000"/>
              <a:headEnd type="none" w="sm" len="sm"/>
              <a:tailEnd type="none" w="sm" len="sm"/>
            </a:ln>
          </p:spPr>
          <p:txBody>
            <a:bodyPr wrap="none">
              <a:spAutoFit/>
            </a:bodyPr>
            <a:lstStyle/>
            <a:p>
              <a:pPr algn="ctr" eaLnBrk="0" hangingPunct="0"/>
              <a:endParaRPr lang="en-US">
                <a:latin typeface="Franklin Gothic Medium" pitchFamily="34" charset="0"/>
              </a:endParaRPr>
            </a:p>
          </p:txBody>
        </p:sp>
      </p:grpSp>
      <p:sp>
        <p:nvSpPr>
          <p:cNvPr id="793626" name="Line 26"/>
          <p:cNvSpPr>
            <a:spLocks noChangeShapeType="1"/>
          </p:cNvSpPr>
          <p:nvPr/>
        </p:nvSpPr>
        <p:spPr bwMode="auto">
          <a:xfrm>
            <a:off x="1282700" y="3784600"/>
            <a:ext cx="660400" cy="279400"/>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sp>
        <p:nvSpPr>
          <p:cNvPr id="793627" name="Line 27"/>
          <p:cNvSpPr>
            <a:spLocks noChangeShapeType="1"/>
          </p:cNvSpPr>
          <p:nvPr/>
        </p:nvSpPr>
        <p:spPr bwMode="auto">
          <a:xfrm flipV="1">
            <a:off x="1244600" y="5765800"/>
            <a:ext cx="660400" cy="152400"/>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sp>
        <p:nvSpPr>
          <p:cNvPr id="793628" name="Line 28"/>
          <p:cNvSpPr>
            <a:spLocks noChangeShapeType="1"/>
          </p:cNvSpPr>
          <p:nvPr/>
        </p:nvSpPr>
        <p:spPr bwMode="auto">
          <a:xfrm flipV="1">
            <a:off x="1231900" y="4826000"/>
            <a:ext cx="660400" cy="0"/>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grpSp>
        <p:nvGrpSpPr>
          <p:cNvPr id="8" name="Group 29"/>
          <p:cNvGrpSpPr>
            <a:grpSpLocks/>
          </p:cNvGrpSpPr>
          <p:nvPr/>
        </p:nvGrpSpPr>
        <p:grpSpPr bwMode="auto">
          <a:xfrm>
            <a:off x="5486401" y="4343400"/>
            <a:ext cx="1371600" cy="1143000"/>
            <a:chOff x="3770" y="2496"/>
            <a:chExt cx="1158" cy="1068"/>
          </a:xfrm>
        </p:grpSpPr>
        <p:sp>
          <p:nvSpPr>
            <p:cNvPr id="793630" name="AutoShape 30"/>
            <p:cNvSpPr>
              <a:spLocks noChangeArrowheads="1"/>
            </p:cNvSpPr>
            <p:nvPr/>
          </p:nvSpPr>
          <p:spPr bwMode="auto">
            <a:xfrm rot="16200000">
              <a:off x="3815" y="2451"/>
              <a:ext cx="1068" cy="1158"/>
            </a:xfrm>
            <a:prstGeom prst="roundRect">
              <a:avLst>
                <a:gd name="adj" fmla="val 16667"/>
              </a:avLst>
            </a:prstGeom>
            <a:gradFill flip="none" rotWithShape="0">
              <a:gsLst>
                <a:gs pos="0">
                  <a:schemeClr val="accent1">
                    <a:lumMod val="50000"/>
                  </a:schemeClr>
                </a:gs>
                <a:gs pos="50000">
                  <a:schemeClr val="accent1">
                    <a:lumMod val="75000"/>
                    <a:alpha val="50000"/>
                  </a:schemeClr>
                </a:gs>
                <a:gs pos="70000">
                  <a:schemeClr val="accent1">
                    <a:alpha val="50000"/>
                  </a:schemeClr>
                </a:gs>
                <a:gs pos="100000">
                  <a:schemeClr val="accent1">
                    <a:lumMod val="60000"/>
                    <a:lumOff val="40000"/>
                  </a:schemeClr>
                </a:gs>
              </a:gsLst>
              <a:lin ang="16200000" scaled="0"/>
              <a:tileRect/>
            </a:gradFill>
            <a:ln>
              <a:noFill/>
              <a:headEnd type="none" w="med" len="med"/>
              <a:tailEnd type="none" w="med" len="med"/>
            </a:ln>
            <a:effectLst/>
            <a:scene3d>
              <a:camera prst="orthographicFront"/>
              <a:lightRig rig="contrasting" dir="t">
                <a:rot lat="0" lon="0" rev="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400" kern="0">
                <a:solidFill>
                  <a:srgbClr val="FFFFFF"/>
                </a:solidFill>
                <a:latin typeface="Trebuchet MS" pitchFamily="34" charset="0"/>
              </a:endParaRPr>
            </a:p>
          </p:txBody>
        </p:sp>
        <p:pic>
          <p:nvPicPr>
            <p:cNvPr id="30758" name="Picture 31" descr="economics chart financial chart"/>
            <p:cNvPicPr>
              <a:picLocks noChangeAspect="1" noChangeArrowheads="1"/>
            </p:cNvPicPr>
            <p:nvPr/>
          </p:nvPicPr>
          <p:blipFill>
            <a:blip r:embed="rId8" cstate="email"/>
            <a:srcRect/>
            <a:stretch>
              <a:fillRect/>
            </a:stretch>
          </p:blipFill>
          <p:spPr bwMode="auto">
            <a:xfrm>
              <a:off x="3911" y="2585"/>
              <a:ext cx="353" cy="323"/>
            </a:xfrm>
            <a:prstGeom prst="rect">
              <a:avLst/>
            </a:prstGeom>
            <a:noFill/>
            <a:ln w="9525">
              <a:noFill/>
              <a:miter lim="800000"/>
              <a:headEnd/>
              <a:tailEnd/>
            </a:ln>
          </p:spPr>
        </p:pic>
        <p:pic>
          <p:nvPicPr>
            <p:cNvPr id="30759" name="Picture 32" descr="web-page"/>
            <p:cNvPicPr>
              <a:picLocks noChangeAspect="1" noChangeArrowheads="1"/>
            </p:cNvPicPr>
            <p:nvPr/>
          </p:nvPicPr>
          <p:blipFill>
            <a:blip r:embed="rId9" cstate="email"/>
            <a:srcRect/>
            <a:stretch>
              <a:fillRect/>
            </a:stretch>
          </p:blipFill>
          <p:spPr bwMode="auto">
            <a:xfrm>
              <a:off x="4342" y="2536"/>
              <a:ext cx="387" cy="538"/>
            </a:xfrm>
            <a:prstGeom prst="rect">
              <a:avLst/>
            </a:prstGeom>
            <a:noFill/>
            <a:ln w="9525">
              <a:noFill/>
              <a:miter lim="800000"/>
              <a:headEnd/>
              <a:tailEnd/>
            </a:ln>
          </p:spPr>
        </p:pic>
        <p:pic>
          <p:nvPicPr>
            <p:cNvPr id="30761" name="Picture 34" descr="Office logo h"/>
            <p:cNvPicPr>
              <a:picLocks noChangeAspect="1" noChangeArrowheads="1"/>
            </p:cNvPicPr>
            <p:nvPr/>
          </p:nvPicPr>
          <p:blipFill>
            <a:blip r:embed="rId10" cstate="email"/>
            <a:srcRect/>
            <a:stretch>
              <a:fillRect/>
            </a:stretch>
          </p:blipFill>
          <p:spPr bwMode="auto">
            <a:xfrm>
              <a:off x="3834" y="3066"/>
              <a:ext cx="965" cy="415"/>
            </a:xfrm>
            <a:prstGeom prst="rect">
              <a:avLst/>
            </a:prstGeom>
            <a:noFill/>
            <a:ln w="9525">
              <a:noFill/>
              <a:miter lim="800000"/>
              <a:headEnd/>
              <a:tailEnd/>
            </a:ln>
          </p:spPr>
        </p:pic>
      </p:grpSp>
      <p:grpSp>
        <p:nvGrpSpPr>
          <p:cNvPr id="9" name="Group 36"/>
          <p:cNvGrpSpPr>
            <a:grpSpLocks/>
          </p:cNvGrpSpPr>
          <p:nvPr/>
        </p:nvGrpSpPr>
        <p:grpSpPr bwMode="auto">
          <a:xfrm>
            <a:off x="2862263" y="1958975"/>
            <a:ext cx="2755900" cy="1990725"/>
            <a:chOff x="1803" y="1234"/>
            <a:chExt cx="1736" cy="1254"/>
          </a:xfrm>
        </p:grpSpPr>
        <p:grpSp>
          <p:nvGrpSpPr>
            <p:cNvPr id="10" name="Group 37"/>
            <p:cNvGrpSpPr>
              <a:grpSpLocks/>
            </p:cNvGrpSpPr>
            <p:nvPr/>
          </p:nvGrpSpPr>
          <p:grpSpPr bwMode="auto">
            <a:xfrm>
              <a:off x="2221" y="1234"/>
              <a:ext cx="1318" cy="1068"/>
              <a:chOff x="2466" y="920"/>
              <a:chExt cx="1318" cy="1068"/>
            </a:xfrm>
          </p:grpSpPr>
          <p:sp>
            <p:nvSpPr>
              <p:cNvPr id="793638" name="AutoShape 38"/>
              <p:cNvSpPr>
                <a:spLocks noChangeArrowheads="1"/>
              </p:cNvSpPr>
              <p:nvPr/>
            </p:nvSpPr>
            <p:spPr bwMode="auto">
              <a:xfrm rot="16200000">
                <a:off x="2591" y="795"/>
                <a:ext cx="1068" cy="1318"/>
              </a:xfrm>
              <a:prstGeom prst="roundRect">
                <a:avLst>
                  <a:gd name="adj" fmla="val 16667"/>
                </a:avLst>
              </a:prstGeom>
              <a:gradFill flip="none" rotWithShape="0">
                <a:gsLst>
                  <a:gs pos="0">
                    <a:schemeClr val="accent1">
                      <a:lumMod val="50000"/>
                    </a:schemeClr>
                  </a:gs>
                  <a:gs pos="50000">
                    <a:schemeClr val="accent1">
                      <a:lumMod val="75000"/>
                      <a:alpha val="50000"/>
                    </a:schemeClr>
                  </a:gs>
                  <a:gs pos="70000">
                    <a:schemeClr val="accent1">
                      <a:alpha val="50000"/>
                    </a:schemeClr>
                  </a:gs>
                  <a:gs pos="100000">
                    <a:schemeClr val="accent1">
                      <a:lumMod val="60000"/>
                      <a:lumOff val="40000"/>
                    </a:schemeClr>
                  </a:gs>
                </a:gsLst>
                <a:lin ang="16200000" scaled="0"/>
                <a:tileRect/>
              </a:gradFill>
              <a:ln>
                <a:noFill/>
                <a:headEnd type="none" w="med" len="med"/>
                <a:tailEnd type="none" w="med" len="med"/>
              </a:ln>
              <a:effectLst/>
              <a:scene3d>
                <a:camera prst="orthographicFront"/>
                <a:lightRig rig="contrasting" dir="t">
                  <a:rot lat="0" lon="0" rev="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400" kern="0">
                  <a:solidFill>
                    <a:srgbClr val="FFFFFF"/>
                  </a:solidFill>
                  <a:latin typeface="Trebuchet MS" pitchFamily="34" charset="0"/>
                </a:endParaRPr>
              </a:p>
            </p:txBody>
          </p:sp>
          <p:grpSp>
            <p:nvGrpSpPr>
              <p:cNvPr id="11" name="Group 39"/>
              <p:cNvGrpSpPr>
                <a:grpSpLocks/>
              </p:cNvGrpSpPr>
              <p:nvPr/>
            </p:nvGrpSpPr>
            <p:grpSpPr bwMode="auto">
              <a:xfrm flipH="1">
                <a:off x="3288" y="1032"/>
                <a:ext cx="360" cy="480"/>
                <a:chOff x="1507" y="1584"/>
                <a:chExt cx="342" cy="593"/>
              </a:xfrm>
            </p:grpSpPr>
            <p:pic>
              <p:nvPicPr>
                <p:cNvPr id="30754" name="Picture 40" descr="300714_gear_yellow"/>
                <p:cNvPicPr>
                  <a:picLocks noChangeAspect="1" noChangeArrowheads="1"/>
                </p:cNvPicPr>
                <p:nvPr/>
              </p:nvPicPr>
              <p:blipFill>
                <a:blip r:embed="rId11" cstate="email"/>
                <a:srcRect/>
                <a:stretch>
                  <a:fillRect/>
                </a:stretch>
              </p:blipFill>
              <p:spPr bwMode="auto">
                <a:xfrm rot="290065" flipH="1">
                  <a:off x="1540" y="1920"/>
                  <a:ext cx="256" cy="257"/>
                </a:xfrm>
                <a:prstGeom prst="rect">
                  <a:avLst/>
                </a:prstGeom>
                <a:noFill/>
                <a:ln w="9525">
                  <a:noFill/>
                  <a:miter lim="800000"/>
                  <a:headEnd/>
                  <a:tailEnd/>
                </a:ln>
              </p:spPr>
            </p:pic>
            <p:pic>
              <p:nvPicPr>
                <p:cNvPr id="30755" name="Picture 41" descr="300714_gear_green"/>
                <p:cNvPicPr>
                  <a:picLocks noChangeAspect="1" noChangeArrowheads="1"/>
                </p:cNvPicPr>
                <p:nvPr/>
              </p:nvPicPr>
              <p:blipFill>
                <a:blip r:embed="rId12" cstate="email"/>
                <a:srcRect/>
                <a:stretch>
                  <a:fillRect/>
                </a:stretch>
              </p:blipFill>
              <p:spPr bwMode="auto">
                <a:xfrm flipH="1">
                  <a:off x="1507" y="1584"/>
                  <a:ext cx="288" cy="288"/>
                </a:xfrm>
                <a:prstGeom prst="rect">
                  <a:avLst/>
                </a:prstGeom>
                <a:noFill/>
                <a:ln w="9525">
                  <a:noFill/>
                  <a:miter lim="800000"/>
                  <a:headEnd/>
                  <a:tailEnd/>
                </a:ln>
              </p:spPr>
            </p:pic>
            <p:pic>
              <p:nvPicPr>
                <p:cNvPr id="30756" name="Picture 42" descr="300714_gear_blue"/>
                <p:cNvPicPr>
                  <a:picLocks noChangeAspect="1" noChangeArrowheads="1"/>
                </p:cNvPicPr>
                <p:nvPr/>
              </p:nvPicPr>
              <p:blipFill>
                <a:blip r:embed="rId13" cstate="email"/>
                <a:srcRect/>
                <a:stretch>
                  <a:fillRect/>
                </a:stretch>
              </p:blipFill>
              <p:spPr bwMode="auto">
                <a:xfrm flipH="1">
                  <a:off x="1561" y="1744"/>
                  <a:ext cx="288" cy="288"/>
                </a:xfrm>
                <a:prstGeom prst="rect">
                  <a:avLst/>
                </a:prstGeom>
                <a:noFill/>
                <a:ln w="9525">
                  <a:noFill/>
                  <a:miter lim="800000"/>
                  <a:headEnd/>
                  <a:tailEnd/>
                </a:ln>
              </p:spPr>
            </p:pic>
          </p:grpSp>
          <p:pic>
            <p:nvPicPr>
              <p:cNvPr id="30752" name="Picture 43" descr="computer"/>
              <p:cNvPicPr>
                <a:picLocks noChangeAspect="1" noChangeArrowheads="1"/>
              </p:cNvPicPr>
              <p:nvPr/>
            </p:nvPicPr>
            <p:blipFill>
              <a:blip r:embed="rId4" cstate="email"/>
              <a:srcRect/>
              <a:stretch>
                <a:fillRect/>
              </a:stretch>
            </p:blipFill>
            <p:spPr bwMode="auto">
              <a:xfrm>
                <a:off x="2715" y="944"/>
                <a:ext cx="465" cy="509"/>
              </a:xfrm>
              <a:prstGeom prst="rect">
                <a:avLst/>
              </a:prstGeom>
              <a:noFill/>
              <a:ln w="9525">
                <a:noFill/>
                <a:miter lim="800000"/>
                <a:headEnd/>
                <a:tailEnd/>
              </a:ln>
            </p:spPr>
          </p:pic>
          <p:sp>
            <p:nvSpPr>
              <p:cNvPr id="30753" name="Text Box 44"/>
              <p:cNvSpPr txBox="1">
                <a:spLocks noChangeArrowheads="1"/>
              </p:cNvSpPr>
              <p:nvPr/>
            </p:nvSpPr>
            <p:spPr bwMode="auto">
              <a:xfrm>
                <a:off x="2675" y="1476"/>
                <a:ext cx="542" cy="454"/>
              </a:xfrm>
              <a:prstGeom prst="rect">
                <a:avLst/>
              </a:prstGeom>
              <a:noFill/>
              <a:ln w="9525" algn="ctr">
                <a:noFill/>
                <a:miter lim="800000"/>
                <a:headEnd/>
                <a:tailEnd/>
              </a:ln>
            </p:spPr>
            <p:txBody>
              <a:bodyPr wrap="none">
                <a:spAutoFit/>
              </a:bodyPr>
              <a:lstStyle/>
              <a:p>
                <a:pPr algn="ctr" eaLnBrk="0" hangingPunct="0">
                  <a:lnSpc>
                    <a:spcPct val="85000"/>
                  </a:lnSpc>
                </a:pPr>
                <a:r>
                  <a:rPr lang="en-US" sz="1600" b="1" dirty="0"/>
                  <a:t>BizTalk</a:t>
                </a:r>
              </a:p>
              <a:p>
                <a:pPr algn="ctr" eaLnBrk="0" hangingPunct="0">
                  <a:lnSpc>
                    <a:spcPct val="85000"/>
                  </a:lnSpc>
                </a:pPr>
                <a:r>
                  <a:rPr lang="en-US" sz="1600" b="1" dirty="0"/>
                  <a:t>Server</a:t>
                </a:r>
              </a:p>
              <a:p>
                <a:pPr algn="ctr" eaLnBrk="0" hangingPunct="0">
                  <a:lnSpc>
                    <a:spcPct val="85000"/>
                  </a:lnSpc>
                </a:pPr>
                <a:r>
                  <a:rPr lang="en-US" sz="1600" b="1" dirty="0"/>
                  <a:t>BAM</a:t>
                </a:r>
              </a:p>
            </p:txBody>
          </p:sp>
        </p:grpSp>
        <p:cxnSp>
          <p:nvCxnSpPr>
            <p:cNvPr id="30749" name="AutoShape 45"/>
            <p:cNvCxnSpPr>
              <a:cxnSpLocks noChangeShapeType="1"/>
              <a:stCxn id="793606" idx="3"/>
              <a:endCxn id="793638" idx="0"/>
            </p:cNvCxnSpPr>
            <p:nvPr/>
          </p:nvCxnSpPr>
          <p:spPr bwMode="invGray">
            <a:xfrm rot="-5400000">
              <a:off x="1652" y="1919"/>
              <a:ext cx="720" cy="418"/>
            </a:xfrm>
            <a:prstGeom prst="curvedConnector2">
              <a:avLst/>
            </a:prstGeom>
            <a:noFill/>
            <a:ln w="25400">
              <a:solidFill>
                <a:schemeClr val="tx1"/>
              </a:solidFill>
              <a:prstDash val="dash"/>
              <a:round/>
              <a:headEnd/>
              <a:tailEnd type="triangle" w="med" len="med"/>
            </a:ln>
          </p:spPr>
        </p:cxnSp>
      </p:grpSp>
      <p:cxnSp>
        <p:nvCxnSpPr>
          <p:cNvPr id="793646" name="AutoShape 46"/>
          <p:cNvCxnSpPr>
            <a:cxnSpLocks noChangeShapeType="1"/>
            <a:stCxn id="793630" idx="3"/>
            <a:endCxn id="793638" idx="2"/>
          </p:cNvCxnSpPr>
          <p:nvPr/>
        </p:nvCxnSpPr>
        <p:spPr bwMode="invGray">
          <a:xfrm rot="16200000" flipV="1">
            <a:off x="5126833" y="3298031"/>
            <a:ext cx="1536700" cy="554037"/>
          </a:xfrm>
          <a:prstGeom prst="curvedConnector2">
            <a:avLst/>
          </a:prstGeom>
          <a:noFill/>
          <a:ln w="25400">
            <a:solidFill>
              <a:schemeClr val="tx1"/>
            </a:solidFill>
            <a:prstDash val="dash"/>
            <a:round/>
            <a:headEnd/>
            <a:tailEnd type="triangle" w="med" len="med"/>
          </a:ln>
        </p:spPr>
      </p:cxnSp>
      <p:pic>
        <p:nvPicPr>
          <p:cNvPr id="30734" name="Picture 35" descr="xmlwebservice"/>
          <p:cNvPicPr>
            <a:picLocks noChangeAspect="1" noChangeArrowheads="1"/>
          </p:cNvPicPr>
          <p:nvPr/>
        </p:nvPicPr>
        <p:blipFill>
          <a:blip r:embed="rId14">
            <a:clrChange>
              <a:clrFrom>
                <a:srgbClr val="08369A"/>
              </a:clrFrom>
              <a:clrTo>
                <a:srgbClr val="08369A">
                  <a:alpha val="0"/>
                </a:srgbClr>
              </a:clrTo>
            </a:clrChange>
          </a:blip>
          <a:srcRect/>
          <a:stretch>
            <a:fillRect/>
          </a:stretch>
        </p:blipFill>
        <p:spPr bwMode="auto">
          <a:xfrm>
            <a:off x="301625" y="4313238"/>
            <a:ext cx="1057275" cy="1046162"/>
          </a:xfrm>
          <a:prstGeom prst="rect">
            <a:avLst/>
          </a:prstGeom>
          <a:noFill/>
          <a:ln w="9525">
            <a:noFill/>
            <a:miter lim="800000"/>
            <a:headEnd/>
            <a:tailEnd/>
          </a:ln>
        </p:spPr>
      </p:pic>
      <p:cxnSp>
        <p:nvCxnSpPr>
          <p:cNvPr id="793647" name="AutoShape 47"/>
          <p:cNvCxnSpPr>
            <a:cxnSpLocks noChangeShapeType="1"/>
          </p:cNvCxnSpPr>
          <p:nvPr/>
        </p:nvCxnSpPr>
        <p:spPr bwMode="invGray">
          <a:xfrm flipV="1">
            <a:off x="1119116" y="2852382"/>
            <a:ext cx="2265529" cy="1787858"/>
          </a:xfrm>
          <a:prstGeom prst="curvedConnector3">
            <a:avLst>
              <a:gd name="adj1" fmla="val 36747"/>
            </a:avLst>
          </a:prstGeom>
          <a:noFill/>
          <a:ln w="25400">
            <a:solidFill>
              <a:schemeClr val="tx1"/>
            </a:solidFill>
            <a:prstDash val="dash"/>
            <a:round/>
            <a:headEnd/>
            <a:tailEnd type="triangle" w="med" len="med"/>
          </a:ln>
        </p:spPr>
      </p:cxnSp>
      <p:sp>
        <p:nvSpPr>
          <p:cNvPr id="30744" name="Text Box 49"/>
          <p:cNvSpPr txBox="1">
            <a:spLocks noChangeArrowheads="1"/>
          </p:cNvSpPr>
          <p:nvPr/>
        </p:nvSpPr>
        <p:spPr bwMode="auto">
          <a:xfrm>
            <a:off x="7618212" y="1412844"/>
            <a:ext cx="1135247" cy="400110"/>
          </a:xfrm>
          <a:prstGeom prst="rect">
            <a:avLst/>
          </a:prstGeom>
          <a:noFill/>
          <a:ln w="9525" algn="ctr">
            <a:noFill/>
            <a:miter lim="800000"/>
            <a:headEnd type="none" w="sm" len="sm"/>
            <a:tailEnd type="none" w="sm" len="sm"/>
          </a:ln>
        </p:spPr>
        <p:txBody>
          <a:bodyPr wrap="none">
            <a:spAutoFit/>
          </a:bodyPr>
          <a:lstStyle/>
          <a:p>
            <a:pPr algn="ctr" eaLnBrk="0" hangingPunct="0"/>
            <a:r>
              <a:rPr lang="en-US" sz="2000" dirty="0"/>
              <a:t>Business</a:t>
            </a:r>
          </a:p>
        </p:txBody>
      </p:sp>
      <p:cxnSp>
        <p:nvCxnSpPr>
          <p:cNvPr id="30747" name="AutoShape 52"/>
          <p:cNvCxnSpPr>
            <a:cxnSpLocks noChangeShapeType="1"/>
            <a:stCxn id="793638" idx="3"/>
          </p:cNvCxnSpPr>
          <p:nvPr/>
        </p:nvCxnSpPr>
        <p:spPr bwMode="invGray">
          <a:xfrm rot="5400000" flipV="1">
            <a:off x="5982117" y="548751"/>
            <a:ext cx="53180" cy="2871966"/>
          </a:xfrm>
          <a:prstGeom prst="curvedConnector3">
            <a:avLst>
              <a:gd name="adj1" fmla="val -450000"/>
            </a:avLst>
          </a:prstGeom>
          <a:noFill/>
          <a:ln w="25400">
            <a:solidFill>
              <a:schemeClr val="tx1"/>
            </a:solidFill>
            <a:prstDash val="dash"/>
            <a:round/>
            <a:headEnd/>
            <a:tailEnd type="triangle" w="med" len="med"/>
          </a:ln>
        </p:spPr>
      </p:cxnSp>
      <p:sp>
        <p:nvSpPr>
          <p:cNvPr id="793656" name="Line 56"/>
          <p:cNvSpPr>
            <a:spLocks noChangeShapeType="1"/>
          </p:cNvSpPr>
          <p:nvPr/>
        </p:nvSpPr>
        <p:spPr bwMode="auto">
          <a:xfrm flipV="1">
            <a:off x="6858000" y="3657599"/>
            <a:ext cx="822960" cy="923925"/>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sp>
        <p:nvSpPr>
          <p:cNvPr id="793658" name="Line 58"/>
          <p:cNvSpPr>
            <a:spLocks noChangeShapeType="1"/>
          </p:cNvSpPr>
          <p:nvPr/>
        </p:nvSpPr>
        <p:spPr bwMode="auto">
          <a:xfrm>
            <a:off x="6858000" y="5334000"/>
            <a:ext cx="833718" cy="701040"/>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cxnSp>
        <p:nvCxnSpPr>
          <p:cNvPr id="793659" name="AutoShape 59"/>
          <p:cNvCxnSpPr>
            <a:cxnSpLocks noChangeShapeType="1"/>
            <a:endCxn id="793638" idx="0"/>
          </p:cNvCxnSpPr>
          <p:nvPr/>
        </p:nvCxnSpPr>
        <p:spPr bwMode="invGray">
          <a:xfrm rot="-5400000">
            <a:off x="1977232" y="1704181"/>
            <a:ext cx="446088" cy="2651125"/>
          </a:xfrm>
          <a:prstGeom prst="curvedConnector2">
            <a:avLst/>
          </a:prstGeom>
          <a:noFill/>
          <a:ln w="25400">
            <a:solidFill>
              <a:schemeClr val="tx1"/>
            </a:solidFill>
            <a:prstDash val="dash"/>
            <a:round/>
            <a:headEnd/>
            <a:tailEnd type="triangle" w="med" len="med"/>
          </a:ln>
        </p:spPr>
      </p:cxnSp>
      <p:pic>
        <p:nvPicPr>
          <p:cNvPr id="1028" name="Picture 4"/>
          <p:cNvPicPr>
            <a:picLocks noChangeAspect="1" noChangeArrowheads="1"/>
          </p:cNvPicPr>
          <p:nvPr/>
        </p:nvPicPr>
        <p:blipFill>
          <a:blip r:embed="rId15" cstate="email"/>
          <a:srcRect/>
          <a:stretch>
            <a:fillRect/>
          </a:stretch>
        </p:blipFill>
        <p:spPr bwMode="auto">
          <a:xfrm>
            <a:off x="7714140" y="1905000"/>
            <a:ext cx="1051381" cy="1060704"/>
          </a:xfrm>
          <a:prstGeom prst="rect">
            <a:avLst/>
          </a:prstGeom>
          <a:noFill/>
          <a:effectLst>
            <a:outerShdw blurRad="152400" dist="101600" dir="2700000" algn="tl" rotWithShape="0">
              <a:prstClr val="black">
                <a:alpha val="40000"/>
              </a:prstClr>
            </a:outerShdw>
            <a:softEdge rad="63500"/>
          </a:effectLst>
        </p:spPr>
      </p:pic>
      <p:pic>
        <p:nvPicPr>
          <p:cNvPr id="1029" name="Picture 5"/>
          <p:cNvPicPr>
            <a:picLocks noChangeAspect="1" noChangeArrowheads="1"/>
          </p:cNvPicPr>
          <p:nvPr/>
        </p:nvPicPr>
        <p:blipFill>
          <a:blip r:embed="rId16" cstate="email"/>
          <a:srcRect/>
          <a:stretch>
            <a:fillRect/>
          </a:stretch>
        </p:blipFill>
        <p:spPr bwMode="auto">
          <a:xfrm>
            <a:off x="7714140" y="3116124"/>
            <a:ext cx="1048860" cy="1060704"/>
          </a:xfrm>
          <a:prstGeom prst="rect">
            <a:avLst/>
          </a:prstGeom>
          <a:noFill/>
          <a:effectLst>
            <a:outerShdw blurRad="152400" dist="101600" dir="2700000" algn="tl" rotWithShape="0">
              <a:prstClr val="black">
                <a:alpha val="40000"/>
              </a:prstClr>
            </a:outerShdw>
            <a:softEdge rad="63500"/>
          </a:effectLst>
        </p:spPr>
      </p:pic>
      <p:pic>
        <p:nvPicPr>
          <p:cNvPr id="1032" name="Picture 8"/>
          <p:cNvPicPr>
            <a:picLocks noChangeAspect="1" noChangeArrowheads="1"/>
          </p:cNvPicPr>
          <p:nvPr/>
        </p:nvPicPr>
        <p:blipFill>
          <a:blip r:embed="rId17" cstate="email"/>
          <a:srcRect/>
          <a:stretch>
            <a:fillRect/>
          </a:stretch>
        </p:blipFill>
        <p:spPr bwMode="auto">
          <a:xfrm>
            <a:off x="7714140" y="5543766"/>
            <a:ext cx="1048860" cy="1060704"/>
          </a:xfrm>
          <a:prstGeom prst="rect">
            <a:avLst/>
          </a:prstGeom>
          <a:noFill/>
          <a:effectLst>
            <a:outerShdw blurRad="152400" dist="101600" dir="2700000" algn="tl" rotWithShape="0">
              <a:prstClr val="black">
                <a:alpha val="40000"/>
              </a:prstClr>
            </a:outerShdw>
            <a:softEdge rad="63500"/>
          </a:effectLst>
        </p:spPr>
      </p:pic>
      <p:pic>
        <p:nvPicPr>
          <p:cNvPr id="70" name="Picture 10" descr="visio process chart 2"/>
          <p:cNvPicPr>
            <a:picLocks noChangeAspect="1" noChangeArrowheads="1"/>
          </p:cNvPicPr>
          <p:nvPr/>
        </p:nvPicPr>
        <p:blipFill>
          <a:blip r:embed="rId18" cstate="email"/>
          <a:srcRect/>
          <a:stretch>
            <a:fillRect/>
          </a:stretch>
        </p:blipFill>
        <p:spPr bwMode="auto">
          <a:xfrm>
            <a:off x="685800" y="3886200"/>
            <a:ext cx="452051" cy="228600"/>
          </a:xfrm>
          <a:prstGeom prst="rect">
            <a:avLst/>
          </a:prstGeom>
          <a:noFill/>
          <a:ln w="9525">
            <a:noFill/>
            <a:miter lim="800000"/>
            <a:headEnd/>
            <a:tailEnd/>
          </a:ln>
        </p:spPr>
      </p:pic>
      <p:sp>
        <p:nvSpPr>
          <p:cNvPr id="71" name="Text Box 9"/>
          <p:cNvSpPr txBox="1">
            <a:spLocks noChangeArrowheads="1"/>
          </p:cNvSpPr>
          <p:nvPr/>
        </p:nvSpPr>
        <p:spPr bwMode="auto">
          <a:xfrm>
            <a:off x="990600" y="3048000"/>
            <a:ext cx="1341438" cy="406265"/>
          </a:xfrm>
          <a:prstGeom prst="rect">
            <a:avLst/>
          </a:prstGeom>
          <a:noFill/>
          <a:ln w="9525" algn="ctr">
            <a:noFill/>
            <a:miter lim="800000"/>
            <a:headEnd/>
            <a:tailEnd/>
          </a:ln>
        </p:spPr>
        <p:txBody>
          <a:bodyPr wrap="square">
            <a:spAutoFit/>
          </a:bodyPr>
          <a:lstStyle/>
          <a:p>
            <a:pPr algn="ctr" eaLnBrk="0" hangingPunct="0">
              <a:lnSpc>
                <a:spcPct val="85000"/>
              </a:lnSpc>
            </a:pPr>
            <a:r>
              <a:rPr lang="en-US" sz="1200" b="1" dirty="0" smtClean="0"/>
              <a:t>WF BAM Interceptor</a:t>
            </a:r>
            <a:endParaRPr lang="en-US" sz="1200" b="1" dirty="0"/>
          </a:p>
        </p:txBody>
      </p:sp>
      <p:sp>
        <p:nvSpPr>
          <p:cNvPr id="72" name="Text Box 9"/>
          <p:cNvSpPr txBox="1">
            <a:spLocks noChangeArrowheads="1"/>
          </p:cNvSpPr>
          <p:nvPr/>
        </p:nvSpPr>
        <p:spPr bwMode="auto">
          <a:xfrm>
            <a:off x="0" y="5257800"/>
            <a:ext cx="1341438" cy="406265"/>
          </a:xfrm>
          <a:prstGeom prst="rect">
            <a:avLst/>
          </a:prstGeom>
          <a:noFill/>
          <a:ln w="9525" algn="ctr">
            <a:noFill/>
            <a:miter lim="800000"/>
            <a:headEnd/>
            <a:tailEnd/>
          </a:ln>
        </p:spPr>
        <p:txBody>
          <a:bodyPr wrap="square">
            <a:spAutoFit/>
          </a:bodyPr>
          <a:lstStyle/>
          <a:p>
            <a:pPr algn="ctr" eaLnBrk="0" hangingPunct="0">
              <a:lnSpc>
                <a:spcPct val="85000"/>
              </a:lnSpc>
            </a:pPr>
            <a:r>
              <a:rPr lang="en-US" sz="1200" b="1" dirty="0" smtClean="0"/>
              <a:t>WCF BAM Interceptor</a:t>
            </a:r>
            <a:endParaRPr lang="en-US" sz="1200" b="1" dirty="0"/>
          </a:p>
        </p:txBody>
      </p:sp>
      <p:pic>
        <p:nvPicPr>
          <p:cNvPr id="1033" name="Picture 9"/>
          <p:cNvPicPr>
            <a:picLocks noChangeAspect="1" noChangeArrowheads="1"/>
          </p:cNvPicPr>
          <p:nvPr/>
        </p:nvPicPr>
        <p:blipFill>
          <a:blip r:embed="rId19" cstate="email"/>
          <a:srcRect/>
          <a:stretch>
            <a:fillRect/>
          </a:stretch>
        </p:blipFill>
        <p:spPr bwMode="auto">
          <a:xfrm>
            <a:off x="7717536" y="4315564"/>
            <a:ext cx="1045464" cy="1060704"/>
          </a:xfrm>
          <a:prstGeom prst="rect">
            <a:avLst/>
          </a:prstGeom>
          <a:noFill/>
          <a:effectLst>
            <a:outerShdw blurRad="152400" dist="101600" dir="2700000" algn="tl" rotWithShape="0">
              <a:prstClr val="black">
                <a:alpha val="40000"/>
              </a:prstClr>
            </a:outerShdw>
            <a:softEdge rad="63500"/>
          </a:effectLst>
        </p:spPr>
      </p:pic>
      <p:sp>
        <p:nvSpPr>
          <p:cNvPr id="74" name="Line 56"/>
          <p:cNvSpPr>
            <a:spLocks noChangeShapeType="1"/>
          </p:cNvSpPr>
          <p:nvPr/>
        </p:nvSpPr>
        <p:spPr bwMode="auto">
          <a:xfrm flipV="1">
            <a:off x="6858000" y="4991548"/>
            <a:ext cx="769172" cy="47176"/>
          </a:xfrm>
          <a:prstGeom prst="line">
            <a:avLst/>
          </a:prstGeom>
          <a:noFill/>
          <a:ln w="25400">
            <a:solidFill>
              <a:schemeClr val="tx1"/>
            </a:solidFill>
            <a:round/>
            <a:headEnd type="triangle" w="med" len="med"/>
            <a:tailEnd type="triangle" w="med" len="med"/>
          </a:ln>
          <a:effectLst/>
        </p:spPr>
        <p:txBody>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cs typeface="+mn-cs"/>
            </a:endParaRPr>
          </a:p>
        </p:txBody>
      </p:sp>
      <p:cxnSp>
        <p:nvCxnSpPr>
          <p:cNvPr id="58" name="AutoShape 47"/>
          <p:cNvCxnSpPr>
            <a:cxnSpLocks noChangeShapeType="1"/>
            <a:stCxn id="30764" idx="1"/>
          </p:cNvCxnSpPr>
          <p:nvPr/>
        </p:nvCxnSpPr>
        <p:spPr bwMode="invGray">
          <a:xfrm rot="10800000" flipH="1">
            <a:off x="566738" y="2756849"/>
            <a:ext cx="2886146" cy="3439165"/>
          </a:xfrm>
          <a:prstGeom prst="curvedConnector4">
            <a:avLst>
              <a:gd name="adj1" fmla="val -17851"/>
              <a:gd name="adj2" fmla="val 123486"/>
            </a:avLst>
          </a:prstGeom>
          <a:noFill/>
          <a:ln w="25400">
            <a:solidFill>
              <a:schemeClr val="tx1"/>
            </a:solidFill>
            <a:prstDash val="dash"/>
            <a:round/>
            <a:headEnd/>
            <a:tailEnd type="triangle" w="med" len="med"/>
          </a:ln>
        </p:spPr>
      </p:cxnSp>
      <p:sp>
        <p:nvSpPr>
          <p:cNvPr id="57" name="Text Box 49"/>
          <p:cNvSpPr txBox="1">
            <a:spLocks noChangeArrowheads="1"/>
          </p:cNvSpPr>
          <p:nvPr/>
        </p:nvSpPr>
        <p:spPr bwMode="auto">
          <a:xfrm>
            <a:off x="5352683" y="5630002"/>
            <a:ext cx="1853071" cy="338554"/>
          </a:xfrm>
          <a:prstGeom prst="rect">
            <a:avLst/>
          </a:prstGeom>
          <a:noFill/>
          <a:ln w="9525" algn="ctr">
            <a:noFill/>
            <a:miter lim="800000"/>
            <a:headEnd type="none" w="sm" len="sm"/>
            <a:tailEnd type="none" w="sm" len="sm"/>
          </a:ln>
        </p:spPr>
        <p:txBody>
          <a:bodyPr wrap="none">
            <a:spAutoFit/>
          </a:bodyPr>
          <a:lstStyle/>
          <a:p>
            <a:pPr algn="ctr" eaLnBrk="0" hangingPunct="0"/>
            <a:r>
              <a:rPr lang="en-US" sz="1600" dirty="0" smtClean="0"/>
              <a:t>Reporting Services</a:t>
            </a:r>
            <a:endParaRPr lang="en-US" sz="1600" dirty="0"/>
          </a:p>
        </p:txBody>
      </p:sp>
      <p:grpSp>
        <p:nvGrpSpPr>
          <p:cNvPr id="12" name="Group 59"/>
          <p:cNvGrpSpPr/>
          <p:nvPr/>
        </p:nvGrpSpPr>
        <p:grpSpPr>
          <a:xfrm>
            <a:off x="6239788" y="1849572"/>
            <a:ext cx="929349" cy="1712494"/>
            <a:chOff x="6239788" y="1849572"/>
            <a:chExt cx="929349" cy="1712494"/>
          </a:xfrm>
        </p:grpSpPr>
        <p:sp>
          <p:nvSpPr>
            <p:cNvPr id="87" name="Text Box 49"/>
            <p:cNvSpPr txBox="1">
              <a:spLocks noChangeArrowheads="1"/>
            </p:cNvSpPr>
            <p:nvPr/>
          </p:nvSpPr>
          <p:spPr bwMode="auto">
            <a:xfrm>
              <a:off x="6239788" y="1849572"/>
              <a:ext cx="909031" cy="400110"/>
            </a:xfrm>
            <a:prstGeom prst="rect">
              <a:avLst/>
            </a:prstGeom>
            <a:noFill/>
            <a:ln w="9525" algn="ctr">
              <a:noFill/>
              <a:miter lim="800000"/>
              <a:headEnd type="none" w="sm" len="sm"/>
              <a:tailEnd type="none" w="sm" len="sm"/>
            </a:ln>
          </p:spPr>
          <p:txBody>
            <a:bodyPr wrap="none">
              <a:spAutoFit/>
            </a:bodyPr>
            <a:lstStyle/>
            <a:p>
              <a:pPr algn="ctr" eaLnBrk="0" hangingPunct="0"/>
              <a:r>
                <a:rPr lang="en-US" sz="2000" dirty="0" smtClean="0"/>
                <a:t>IT Pro </a:t>
              </a:r>
              <a:endParaRPr lang="en-US" sz="2000" dirty="0"/>
            </a:p>
          </p:txBody>
        </p:sp>
        <p:pic>
          <p:nvPicPr>
            <p:cNvPr id="59" name="Picture 5"/>
            <p:cNvPicPr>
              <a:picLocks noChangeAspect="1" noChangeArrowheads="1"/>
            </p:cNvPicPr>
            <p:nvPr/>
          </p:nvPicPr>
          <p:blipFill>
            <a:blip r:embed="rId20"/>
            <a:srcRect/>
            <a:stretch>
              <a:fillRect/>
            </a:stretch>
          </p:blipFill>
          <p:spPr bwMode="auto">
            <a:xfrm>
              <a:off x="6303845" y="2261269"/>
              <a:ext cx="865292" cy="1300797"/>
            </a:xfrm>
            <a:prstGeom prst="rect">
              <a:avLst/>
            </a:prstGeom>
            <a:noFill/>
            <a:ln w="9525">
              <a:noFill/>
              <a:miter lim="800000"/>
              <a:headEnd/>
              <a:tailEnd/>
            </a:ln>
            <a:effec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0747"/>
                                        </p:tgtEl>
                                        <p:attrNameLst>
                                          <p:attrName>style.visibility</p:attrName>
                                        </p:attrNameLst>
                                      </p:cBhvr>
                                      <p:to>
                                        <p:strVal val="visible"/>
                                      </p:to>
                                    </p:set>
                                    <p:animEffect transition="in" filter="dissolve">
                                      <p:cBhvr>
                                        <p:cTn id="11" dur="500"/>
                                        <p:tgtEl>
                                          <p:spTgt spid="30747"/>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ssolv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3646"/>
                                        </p:tgtEl>
                                        <p:attrNameLst>
                                          <p:attrName>style.visibility</p:attrName>
                                        </p:attrNameLst>
                                      </p:cBhvr>
                                      <p:to>
                                        <p:strVal val="visible"/>
                                      </p:to>
                                    </p:set>
                                    <p:animEffect transition="in" filter="fade">
                                      <p:cBhvr>
                                        <p:cTn id="20" dur="1000"/>
                                        <p:tgtEl>
                                          <p:spTgt spid="793646"/>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dissolve">
                                      <p:cBhvr>
                                        <p:cTn id="24" dur="500"/>
                                        <p:tgtEl>
                                          <p:spTgt spid="74"/>
                                        </p:tgtEl>
                                      </p:cBhvr>
                                    </p:animEffect>
                                  </p:childTnLst>
                                </p:cTn>
                              </p:par>
                              <p:par>
                                <p:cTn id="25" presetID="9" presetClass="entr" presetSubtype="0" fill="hold" nodeType="with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dissolv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dissolve">
                                      <p:cBhvr>
                                        <p:cTn id="32" dur="500"/>
                                        <p:tgtEl>
                                          <p:spTgt spid="7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93659"/>
                                        </p:tgtEl>
                                        <p:attrNameLst>
                                          <p:attrName>style.visibility</p:attrName>
                                        </p:attrNameLst>
                                      </p:cBhvr>
                                      <p:to>
                                        <p:strVal val="visible"/>
                                      </p:to>
                                    </p:set>
                                    <p:animEffect transition="in" filter="fade">
                                      <p:cBhvr>
                                        <p:cTn id="36" dur="1000"/>
                                        <p:tgtEl>
                                          <p:spTgt spid="793659"/>
                                        </p:tgtEl>
                                      </p:cBhvr>
                                    </p:animEffect>
                                  </p:childTnLst>
                                </p:cTn>
                              </p:par>
                            </p:childTnLst>
                          </p:cTn>
                        </p:par>
                        <p:par>
                          <p:cTn id="37" fill="hold">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dissolve">
                                      <p:cBhvr>
                                        <p:cTn id="40" dur="500"/>
                                        <p:tgtEl>
                                          <p:spTgt spid="72"/>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793647"/>
                                        </p:tgtEl>
                                        <p:attrNameLst>
                                          <p:attrName>style.visibility</p:attrName>
                                        </p:attrNameLst>
                                      </p:cBhvr>
                                      <p:to>
                                        <p:strVal val="visible"/>
                                      </p:to>
                                    </p:set>
                                    <p:animEffect transition="in" filter="fade">
                                      <p:cBhvr>
                                        <p:cTn id="44" dur="2000"/>
                                        <p:tgtEl>
                                          <p:spTgt spid="793647"/>
                                        </p:tgtEl>
                                      </p:cBhvr>
                                    </p:animEffect>
                                  </p:childTnLst>
                                </p:cTn>
                              </p:par>
                            </p:childTnLst>
                          </p:cTn>
                        </p:par>
                        <p:par>
                          <p:cTn id="45" fill="hold">
                            <p:stCondLst>
                              <p:cond delay="4000"/>
                            </p:stCondLst>
                            <p:childTnLst>
                              <p:par>
                                <p:cTn id="46" presetID="9"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dissolve">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793658"/>
                                        </p:tgtEl>
                                        <p:attrNameLst>
                                          <p:attrName>style.visibility</p:attrName>
                                        </p:attrNameLst>
                                      </p:cBhvr>
                                      <p:to>
                                        <p:strVal val="visible"/>
                                      </p:to>
                                    </p:set>
                                    <p:animEffect transition="in" filter="dissolve">
                                      <p:cBhvr>
                                        <p:cTn id="53" dur="500"/>
                                        <p:tgtEl>
                                          <p:spTgt spid="793658"/>
                                        </p:tgtEl>
                                      </p:cBhvr>
                                    </p:animEffect>
                                  </p:childTnLst>
                                </p:cTn>
                              </p:par>
                            </p:childTnLst>
                          </p:cTn>
                        </p:par>
                        <p:par>
                          <p:cTn id="54" fill="hold">
                            <p:stCondLst>
                              <p:cond delay="500"/>
                            </p:stCondLst>
                            <p:childTnLst>
                              <p:par>
                                <p:cTn id="55" presetID="9" presetClass="entr" presetSubtype="0" fill="hold" nodeType="afterEffect">
                                  <p:stCondLst>
                                    <p:cond delay="0"/>
                                  </p:stCondLst>
                                  <p:childTnLst>
                                    <p:set>
                                      <p:cBhvr>
                                        <p:cTn id="56" dur="1" fill="hold">
                                          <p:stCondLst>
                                            <p:cond delay="0"/>
                                          </p:stCondLst>
                                        </p:cTn>
                                        <p:tgtEl>
                                          <p:spTgt spid="1032"/>
                                        </p:tgtEl>
                                        <p:attrNameLst>
                                          <p:attrName>style.visibility</p:attrName>
                                        </p:attrNameLst>
                                      </p:cBhvr>
                                      <p:to>
                                        <p:strVal val="visible"/>
                                      </p:to>
                                    </p:set>
                                    <p:animEffect transition="in" filter="dissolve">
                                      <p:cBhvr>
                                        <p:cTn id="57" dur="500"/>
                                        <p:tgtEl>
                                          <p:spTgt spid="103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dissolv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dissolv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4"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Rectangle 375809"/>
          <p:cNvPicPr>
            <a:picLocks noChangeAspect="1" noChangeArrowheads="1"/>
          </p:cNvPicPr>
          <p:nvPr/>
        </p:nvPicPr>
        <p:blipFill>
          <a:blip r:embed="rId3"/>
          <a:srcRect/>
          <a:stretch>
            <a:fillRect/>
          </a:stretch>
        </p:blipFill>
        <p:spPr bwMode="auto">
          <a:xfrm>
            <a:off x="0" y="1638300"/>
            <a:ext cx="9144000" cy="2044700"/>
          </a:xfrm>
          <a:prstGeom prst="rect">
            <a:avLst/>
          </a:prstGeom>
          <a:noFill/>
          <a:ln w="9525">
            <a:noFill/>
            <a:miter lim="800000"/>
            <a:headEnd/>
            <a:tailEnd/>
          </a:ln>
        </p:spPr>
      </p:pic>
      <p:sp>
        <p:nvSpPr>
          <p:cNvPr id="375811" name="Title 375810"/>
          <p:cNvSpPr>
            <a:spLocks noGrp="1" noChangeArrowheads="1"/>
          </p:cNvSpPr>
          <p:nvPr>
            <p:ph type="ctrTitle" idx="4294967295"/>
          </p:nvPr>
        </p:nvSpPr>
        <p:spPr>
          <a:xfrm>
            <a:off x="735013" y="2295525"/>
            <a:ext cx="8172450" cy="641350"/>
          </a:xfrm>
          <a:ln algn="ctr"/>
        </p:spPr>
        <p:txBody>
          <a:bodyPr>
            <a:spAutoFit/>
          </a:bodyPr>
          <a:lstStyle/>
          <a:p>
            <a:pPr>
              <a:spcBef>
                <a:spcPct val="30000"/>
              </a:spcBef>
            </a:pPr>
            <a:r>
              <a:rPr lang="es-ES" sz="3600" dirty="0" smtClean="0">
                <a:effectLst>
                  <a:outerShdw blurRad="38100" dist="38100" dir="2700000" algn="tl">
                    <a:srgbClr val="C0C0C0"/>
                  </a:outerShdw>
                </a:effectLst>
              </a:rPr>
              <a:t>Opciones tecnológicas</a:t>
            </a:r>
            <a:endParaRPr lang="en-US" sz="3600" dirty="0" smtClean="0">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5811"/>
                                        </p:tgtEl>
                                        <p:attrNameLst>
                                          <p:attrName>style.visibility</p:attrName>
                                        </p:attrNameLst>
                                      </p:cBhvr>
                                      <p:to>
                                        <p:strVal val="visible"/>
                                      </p:to>
                                    </p:set>
                                    <p:animEffect transition="in" filter="fade">
                                      <p:cBhvr>
                                        <p:cTn id="7" dur="1000"/>
                                        <p:tgtEl>
                                          <p:spTgt spid="375811"/>
                                        </p:tgtEl>
                                      </p:cBhvr>
                                    </p:animEffect>
                                  </p:childTnLst>
                                </p:cTn>
                              </p:par>
                              <p:par>
                                <p:cTn id="8" presetID="17" presetClass="entr" presetSubtype="8" fill="hold" nodeType="withEffect">
                                  <p:stCondLst>
                                    <p:cond delay="0"/>
                                  </p:stCondLst>
                                  <p:childTnLst>
                                    <p:set>
                                      <p:cBhvr>
                                        <p:cTn id="9" dur="1" fill="hold">
                                          <p:stCondLst>
                                            <p:cond delay="0"/>
                                          </p:stCondLst>
                                        </p:cTn>
                                        <p:tgtEl>
                                          <p:spTgt spid="375810"/>
                                        </p:tgtEl>
                                        <p:attrNameLst>
                                          <p:attrName>style.visibility</p:attrName>
                                        </p:attrNameLst>
                                      </p:cBhvr>
                                      <p:to>
                                        <p:strVal val="visible"/>
                                      </p:to>
                                    </p:set>
                                    <p:anim calcmode="lin" valueType="num">
                                      <p:cBhvr>
                                        <p:cTn id="10" dur="500" fill="hold"/>
                                        <p:tgtEl>
                                          <p:spTgt spid="375810"/>
                                        </p:tgtEl>
                                        <p:attrNameLst>
                                          <p:attrName>ppt_x</p:attrName>
                                        </p:attrNameLst>
                                      </p:cBhvr>
                                      <p:tavLst>
                                        <p:tav tm="0">
                                          <p:val>
                                            <p:strVal val="#ppt_x-#ppt_w/2"/>
                                          </p:val>
                                        </p:tav>
                                        <p:tav tm="100000">
                                          <p:val>
                                            <p:strVal val="#ppt_x"/>
                                          </p:val>
                                        </p:tav>
                                      </p:tavLst>
                                    </p:anim>
                                    <p:anim calcmode="lin" valueType="num">
                                      <p:cBhvr>
                                        <p:cTn id="11" dur="500" fill="hold"/>
                                        <p:tgtEl>
                                          <p:spTgt spid="375810"/>
                                        </p:tgtEl>
                                        <p:attrNameLst>
                                          <p:attrName>ppt_y</p:attrName>
                                        </p:attrNameLst>
                                      </p:cBhvr>
                                      <p:tavLst>
                                        <p:tav tm="0">
                                          <p:val>
                                            <p:strVal val="#ppt_y"/>
                                          </p:val>
                                        </p:tav>
                                        <p:tav tm="100000">
                                          <p:val>
                                            <p:strVal val="#ppt_y"/>
                                          </p:val>
                                        </p:tav>
                                      </p:tavLst>
                                    </p:anim>
                                    <p:anim calcmode="lin" valueType="num">
                                      <p:cBhvr>
                                        <p:cTn id="12" dur="500" fill="hold"/>
                                        <p:tgtEl>
                                          <p:spTgt spid="375810"/>
                                        </p:tgtEl>
                                        <p:attrNameLst>
                                          <p:attrName>ppt_w</p:attrName>
                                        </p:attrNameLst>
                                      </p:cBhvr>
                                      <p:tavLst>
                                        <p:tav tm="0">
                                          <p:val>
                                            <p:fltVal val="0"/>
                                          </p:val>
                                        </p:tav>
                                        <p:tav tm="100000">
                                          <p:val>
                                            <p:strVal val="#ppt_w"/>
                                          </p:val>
                                        </p:tav>
                                      </p:tavLst>
                                    </p:anim>
                                    <p:anim calcmode="lin" valueType="num">
                                      <p:cBhvr>
                                        <p:cTn id="13" dur="500" fill="hold"/>
                                        <p:tgtEl>
                                          <p:spTgt spid="375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2"/>
          <p:cNvSpPr>
            <a:spLocks noGrp="1" noChangeArrowheads="1"/>
          </p:cNvSpPr>
          <p:nvPr>
            <p:ph type="title" idx="4294967295"/>
          </p:nvPr>
        </p:nvSpPr>
        <p:spPr>
          <a:xfrm>
            <a:off x="642910" y="0"/>
            <a:ext cx="8153400" cy="990600"/>
          </a:xfrm>
        </p:spPr>
        <p:txBody>
          <a:bodyPr/>
          <a:lstStyle/>
          <a:p>
            <a:r>
              <a:rPr lang="en-US" dirty="0" smtClean="0"/>
              <a:t>BAM Portal</a:t>
            </a:r>
          </a:p>
        </p:txBody>
      </p:sp>
      <p:grpSp>
        <p:nvGrpSpPr>
          <p:cNvPr id="3" name="Group 23"/>
          <p:cNvGrpSpPr>
            <a:grpSpLocks/>
          </p:cNvGrpSpPr>
          <p:nvPr/>
        </p:nvGrpSpPr>
        <p:grpSpPr bwMode="auto">
          <a:xfrm>
            <a:off x="381000" y="927100"/>
            <a:ext cx="8610600" cy="5381625"/>
            <a:chOff x="240" y="584"/>
            <a:chExt cx="5424" cy="3390"/>
          </a:xfrm>
        </p:grpSpPr>
        <p:pic>
          <p:nvPicPr>
            <p:cNvPr id="54286" name="Picture 3" descr="OWC-aggPage-to-defineAlert"/>
            <p:cNvPicPr>
              <a:picLocks noChangeAspect="1" noChangeArrowheads="1"/>
            </p:cNvPicPr>
            <p:nvPr/>
          </p:nvPicPr>
          <p:blipFill>
            <a:blip r:embed="rId3" cstate="email"/>
            <a:srcRect/>
            <a:stretch>
              <a:fillRect/>
            </a:stretch>
          </p:blipFill>
          <p:spPr bwMode="auto">
            <a:xfrm>
              <a:off x="240" y="584"/>
              <a:ext cx="2880" cy="21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4287" name="Picture 4" descr="defineAlert"/>
            <p:cNvPicPr>
              <a:picLocks noChangeAspect="1" noChangeArrowheads="1"/>
            </p:cNvPicPr>
            <p:nvPr/>
          </p:nvPicPr>
          <p:blipFill>
            <a:blip r:embed="rId4" cstate="email"/>
            <a:srcRect/>
            <a:stretch>
              <a:fillRect/>
            </a:stretch>
          </p:blipFill>
          <p:spPr bwMode="auto">
            <a:xfrm>
              <a:off x="2400" y="1526"/>
              <a:ext cx="3264" cy="2448"/>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4" name="Group 22"/>
          <p:cNvGrpSpPr/>
          <p:nvPr/>
        </p:nvGrpSpPr>
        <p:grpSpPr>
          <a:xfrm>
            <a:off x="415925" y="4581525"/>
            <a:ext cx="3260725" cy="1581150"/>
            <a:chOff x="415925" y="4648200"/>
            <a:chExt cx="3260725" cy="1714498"/>
          </a:xfrm>
        </p:grpSpPr>
        <p:sp>
          <p:nvSpPr>
            <p:cNvPr id="17" name="Glass corner gradient with bevel &amp; stroke"/>
            <p:cNvSpPr/>
            <p:nvPr/>
          </p:nvSpPr>
          <p:spPr bwMode="auto">
            <a:xfrm rot="10800000" flipH="1">
              <a:off x="415925" y="4914899"/>
              <a:ext cx="3260725" cy="1447799"/>
            </a:xfrm>
            <a:prstGeom prst="round2SameRect">
              <a:avLst/>
            </a:prstGeom>
            <a:gradFill flip="none" rotWithShape="1">
              <a:gsLst>
                <a:gs pos="100000">
                  <a:srgbClr val="00B0F0"/>
                </a:gs>
                <a:gs pos="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400" b="1" kern="0" dirty="0">
                <a:solidFill>
                  <a:schemeClr val="tx1"/>
                </a:solidFill>
                <a:latin typeface="Trebuchet MS" pitchFamily="34" charset="0"/>
              </a:endParaRPr>
            </a:p>
          </p:txBody>
        </p:sp>
        <p:sp>
          <p:nvSpPr>
            <p:cNvPr id="18" name="Glass corner gradient with bevel &amp; stroke"/>
            <p:cNvSpPr/>
            <p:nvPr/>
          </p:nvSpPr>
          <p:spPr bwMode="auto">
            <a:xfrm>
              <a:off x="415925" y="4648200"/>
              <a:ext cx="3260725" cy="463295"/>
            </a:xfrm>
            <a:prstGeom prst="round2SameRect">
              <a:avLst/>
            </a:prstGeom>
            <a:gradFill flip="none" rotWithShape="1">
              <a:gsLst>
                <a:gs pos="0">
                  <a:srgbClr val="00B0F0"/>
                </a:gs>
                <a:gs pos="10000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fontAlgn="base">
                <a:lnSpc>
                  <a:spcPct val="83000"/>
                </a:lnSpc>
                <a:spcBef>
                  <a:spcPct val="0"/>
                </a:spcBef>
                <a:spcAft>
                  <a:spcPct val="0"/>
                </a:spcAft>
                <a:defRPr/>
              </a:pPr>
              <a:r>
                <a:rPr lang="es-ES_tradnl" sz="2400" b="1" dirty="0" smtClean="0">
                  <a:solidFill>
                    <a:schemeClr val="tx1"/>
                  </a:solidFill>
                </a:rPr>
                <a:t>Administrando Alertas</a:t>
              </a:r>
              <a:endParaRPr lang="es-ES_tradnl" sz="2400" b="1" dirty="0">
                <a:solidFill>
                  <a:schemeClr val="tx1"/>
                </a:solidFill>
              </a:endParaRPr>
            </a:p>
          </p:txBody>
        </p:sp>
      </p:grpSp>
      <p:grpSp>
        <p:nvGrpSpPr>
          <p:cNvPr id="5" name="Group 20"/>
          <p:cNvGrpSpPr/>
          <p:nvPr/>
        </p:nvGrpSpPr>
        <p:grpSpPr>
          <a:xfrm>
            <a:off x="5130799" y="915988"/>
            <a:ext cx="3698875" cy="1384300"/>
            <a:chOff x="5092700" y="514350"/>
            <a:chExt cx="3260725" cy="1714498"/>
          </a:xfrm>
        </p:grpSpPr>
        <p:sp>
          <p:nvSpPr>
            <p:cNvPr id="19" name="Glass corner gradient with bevel &amp; stroke"/>
            <p:cNvSpPr/>
            <p:nvPr/>
          </p:nvSpPr>
          <p:spPr bwMode="auto">
            <a:xfrm rot="10800000" flipH="1">
              <a:off x="5092700" y="781049"/>
              <a:ext cx="3260725" cy="1447799"/>
            </a:xfrm>
            <a:prstGeom prst="round2SameRect">
              <a:avLst/>
            </a:prstGeom>
            <a:gradFill flip="none" rotWithShape="1">
              <a:gsLst>
                <a:gs pos="100000">
                  <a:srgbClr val="00B0F0"/>
                </a:gs>
                <a:gs pos="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400" kern="0" dirty="0">
                <a:solidFill>
                  <a:schemeClr val="tx1"/>
                </a:solidFill>
                <a:latin typeface="Trebuchet MS" pitchFamily="34" charset="0"/>
              </a:endParaRPr>
            </a:p>
          </p:txBody>
        </p:sp>
        <p:sp>
          <p:nvSpPr>
            <p:cNvPr id="20" name="Glass corner gradient with bevel &amp; stroke"/>
            <p:cNvSpPr/>
            <p:nvPr/>
          </p:nvSpPr>
          <p:spPr bwMode="auto">
            <a:xfrm>
              <a:off x="5092700" y="514350"/>
              <a:ext cx="3260725" cy="463295"/>
            </a:xfrm>
            <a:prstGeom prst="round2SameRect">
              <a:avLst/>
            </a:prstGeom>
            <a:gradFill flip="none" rotWithShape="1">
              <a:gsLst>
                <a:gs pos="0">
                  <a:srgbClr val="00B0F0"/>
                </a:gs>
                <a:gs pos="100000">
                  <a:srgbClr val="89E0FF"/>
                </a:gs>
              </a:gsLst>
              <a:lin ang="16200000" scaled="1"/>
              <a:tileRect/>
            </a:gradFill>
            <a:ln>
              <a:gradFill flip="none" rotWithShape="1">
                <a:gsLst>
                  <a:gs pos="0">
                    <a:srgbClr val="00B0F0"/>
                  </a:gs>
                  <a:gs pos="100000">
                    <a:srgbClr val="00B0F0"/>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fontAlgn="base">
                <a:lnSpc>
                  <a:spcPct val="83000"/>
                </a:lnSpc>
                <a:spcBef>
                  <a:spcPct val="0"/>
                </a:spcBef>
                <a:spcAft>
                  <a:spcPct val="0"/>
                </a:spcAft>
                <a:defRPr/>
              </a:pPr>
              <a:r>
                <a:rPr lang="en-US" sz="2400" dirty="0" smtClean="0">
                  <a:solidFill>
                    <a:schemeClr val="tx1"/>
                  </a:solidFill>
                </a:rPr>
                <a:t>BAM Portal</a:t>
              </a:r>
              <a:endParaRPr lang="en-US" sz="2400" dirty="0">
                <a:solidFill>
                  <a:schemeClr val="tx1"/>
                </a:solidFill>
              </a:endParaRPr>
            </a:p>
          </p:txBody>
        </p:sp>
      </p:grpSp>
      <p:sp>
        <p:nvSpPr>
          <p:cNvPr id="54282" name="Text Box 9"/>
          <p:cNvSpPr txBox="1">
            <a:spLocks noChangeArrowheads="1"/>
          </p:cNvSpPr>
          <p:nvPr/>
        </p:nvSpPr>
        <p:spPr bwMode="auto">
          <a:xfrm>
            <a:off x="5178135" y="1357298"/>
            <a:ext cx="3613439" cy="923330"/>
          </a:xfrm>
          <a:prstGeom prst="rect">
            <a:avLst/>
          </a:prstGeom>
          <a:noFill/>
          <a:ln w="9525" algn="ctr">
            <a:noFill/>
            <a:miter lim="800000"/>
            <a:headEnd type="none" w="sm" len="sm"/>
            <a:tailEnd type="none" w="sm" len="sm"/>
          </a:ln>
        </p:spPr>
        <p:txBody>
          <a:bodyPr wrap="square">
            <a:spAutoFit/>
          </a:bodyPr>
          <a:lstStyle/>
          <a:p>
            <a:pPr marL="228600" indent="-228600">
              <a:lnSpc>
                <a:spcPct val="90000"/>
              </a:lnSpc>
              <a:spcBef>
                <a:spcPct val="30000"/>
              </a:spcBef>
              <a:buClr>
                <a:schemeClr val="tx2"/>
              </a:buClr>
              <a:buBlip>
                <a:blip r:embed="rId5"/>
              </a:buBlip>
            </a:pPr>
            <a:r>
              <a:rPr lang="es-ES_tradnl" b="1" dirty="0" err="1" smtClean="0"/>
              <a:t>Analisis</a:t>
            </a:r>
            <a:r>
              <a:rPr lang="es-ES_tradnl" b="1" dirty="0" smtClean="0"/>
              <a:t> datos de Procesos Data &amp; </a:t>
            </a:r>
            <a:r>
              <a:rPr lang="es-ES_tradnl" b="1" dirty="0" err="1" smtClean="0"/>
              <a:t>KPIs</a:t>
            </a:r>
            <a:endParaRPr lang="es-ES_tradnl" b="1" dirty="0" smtClean="0"/>
          </a:p>
          <a:p>
            <a:pPr marL="228600" indent="-228600">
              <a:lnSpc>
                <a:spcPct val="90000"/>
              </a:lnSpc>
              <a:spcBef>
                <a:spcPct val="30000"/>
              </a:spcBef>
              <a:buClr>
                <a:schemeClr val="tx2"/>
              </a:buClr>
              <a:buBlip>
                <a:blip r:embed="rId5"/>
              </a:buBlip>
            </a:pPr>
            <a:r>
              <a:rPr lang="es-ES_tradnl" b="1" dirty="0" smtClean="0"/>
              <a:t>Consultas </a:t>
            </a:r>
            <a:r>
              <a:rPr lang="es-ES_tradnl" b="1" dirty="0" err="1" smtClean="0"/>
              <a:t>dinamicas</a:t>
            </a:r>
            <a:r>
              <a:rPr lang="es-ES_tradnl" b="1" dirty="0" smtClean="0"/>
              <a:t> y </a:t>
            </a:r>
            <a:r>
              <a:rPr lang="es-ES_tradnl" b="1" dirty="0" err="1" smtClean="0"/>
              <a:t>graficos</a:t>
            </a:r>
            <a:endParaRPr lang="es-ES_tradnl" b="1" dirty="0"/>
          </a:p>
        </p:txBody>
      </p:sp>
      <p:sp>
        <p:nvSpPr>
          <p:cNvPr id="54280" name="Text Box 6"/>
          <p:cNvSpPr txBox="1">
            <a:spLocks noChangeArrowheads="1"/>
          </p:cNvSpPr>
          <p:nvPr/>
        </p:nvSpPr>
        <p:spPr bwMode="auto">
          <a:xfrm>
            <a:off x="466724" y="5020269"/>
            <a:ext cx="3440257" cy="923330"/>
          </a:xfrm>
          <a:prstGeom prst="rect">
            <a:avLst/>
          </a:prstGeom>
          <a:noFill/>
          <a:ln w="9525" algn="ctr">
            <a:noFill/>
            <a:miter lim="800000"/>
            <a:headEnd type="none" w="sm" len="sm"/>
            <a:tailEnd type="none" w="sm" len="sm"/>
          </a:ln>
        </p:spPr>
        <p:txBody>
          <a:bodyPr wrap="square">
            <a:spAutoFit/>
          </a:bodyPr>
          <a:lstStyle/>
          <a:p>
            <a:pPr marL="228600" indent="-228600">
              <a:lnSpc>
                <a:spcPct val="90000"/>
              </a:lnSpc>
              <a:spcBef>
                <a:spcPct val="30000"/>
              </a:spcBef>
              <a:buClr>
                <a:schemeClr val="tx2"/>
              </a:buClr>
              <a:buBlip>
                <a:blip r:embed="rId5"/>
              </a:buBlip>
            </a:pPr>
            <a:r>
              <a:rPr lang="es-ES_tradnl" b="1" dirty="0" smtClean="0"/>
              <a:t>Definición de las of Alertas </a:t>
            </a:r>
          </a:p>
          <a:p>
            <a:pPr marL="228600" indent="-228600">
              <a:lnSpc>
                <a:spcPct val="90000"/>
              </a:lnSpc>
              <a:spcBef>
                <a:spcPct val="30000"/>
              </a:spcBef>
              <a:buClr>
                <a:schemeClr val="tx2"/>
              </a:buClr>
              <a:buBlip>
                <a:blip r:embed="rId5"/>
              </a:buBlip>
            </a:pPr>
            <a:r>
              <a:rPr lang="es-ES_tradnl" b="1" dirty="0" smtClean="0"/>
              <a:t>Definición de los suscriptores y las formas de notificar</a:t>
            </a:r>
            <a:endParaRPr lang="es-ES_tradnl"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714356"/>
          <a:ext cx="9144000" cy="599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3842" name="Title 7"/>
          <p:cNvSpPr>
            <a:spLocks noGrp="1"/>
          </p:cNvSpPr>
          <p:nvPr>
            <p:ph type="title"/>
          </p:nvPr>
        </p:nvSpPr>
        <p:spPr>
          <a:xfrm>
            <a:off x="-32" y="-24"/>
            <a:ext cx="8229600" cy="857256"/>
          </a:xfrm>
        </p:spPr>
        <p:txBody>
          <a:bodyPr/>
          <a:lstStyle/>
          <a:p>
            <a:pPr eaLnBrk="1" hangingPunct="1"/>
            <a:r>
              <a:rPr lang="es-ES_tradnl" dirty="0" smtClean="0"/>
              <a:t>MOSS Interoperabilidad</a:t>
            </a:r>
          </a:p>
        </p:txBody>
      </p:sp>
      <p:sp>
        <p:nvSpPr>
          <p:cNvPr id="5" name="Rectangle 4"/>
          <p:cNvSpPr/>
          <p:nvPr/>
        </p:nvSpPr>
        <p:spPr>
          <a:xfrm>
            <a:off x="0" y="6334780"/>
            <a:ext cx="2723823" cy="523220"/>
          </a:xfrm>
          <a:prstGeom prst="rect">
            <a:avLst/>
          </a:prstGeom>
          <a:noFill/>
        </p:spPr>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MS Confidential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hape 68608"/>
          <p:cNvSpPr>
            <a:spLocks noGrp="1"/>
          </p:cNvSpPr>
          <p:nvPr>
            <p:ph type="title"/>
          </p:nvPr>
        </p:nvSpPr>
        <p:spPr/>
        <p:txBody>
          <a:bodyPr/>
          <a:lstStyle/>
          <a:p>
            <a:pPr>
              <a:defRPr/>
            </a:pPr>
            <a:endParaRPr lang="es-ES" dirty="0" smtClean="0">
              <a:effectLst>
                <a:outerShdw blurRad="38100" dist="38100" dir="2700000" algn="tl">
                  <a:srgbClr val="C0C0C0"/>
                </a:outerShdw>
              </a:effectLst>
            </a:endParaRPr>
          </a:p>
        </p:txBody>
      </p:sp>
      <p:sp>
        <p:nvSpPr>
          <p:cNvPr id="3" name="Picture 2"/>
          <p:cNvSpPr txBox="1"/>
          <p:nvPr/>
        </p:nvSpPr>
        <p:spPr>
          <a:xfrm>
            <a:off x="812056" y="2226469"/>
            <a:ext cx="8055410" cy="1323439"/>
          </a:xfrm>
          <a:prstGeom prst="rect">
            <a:avLst/>
          </a:prstGeom>
          <a:noFill/>
        </p:spPr>
        <p:txBody>
          <a:bodyPr wrap="none">
            <a:spAutoFit/>
            <a:scene3d>
              <a:camera prst="orthographicFront"/>
              <a:lightRig rig="twoPt" dir="tl">
                <a:rot lat="0" lon="0" rev="7200000"/>
              </a:lightRig>
            </a:scene3d>
            <a:sp3d contourW="8890" prstMaterial="flat">
              <a:bevelT w="31750" h="31750"/>
              <a:contourClr>
                <a:schemeClr val="accent2">
                  <a:shade val="80000"/>
                </a:schemeClr>
              </a:contourClr>
            </a:sp3d>
          </a:bodyPr>
          <a:lstStyle/>
          <a:p>
            <a:pPr eaLnBrk="0" hangingPunct="0">
              <a:defRPr/>
            </a:pPr>
            <a:r>
              <a:rPr lang="es-ES" sz="8000" b="1" kern="0" dirty="0">
                <a:ln w="11430"/>
                <a:effectLst>
                  <a:reflection blurRad="12700" stA="50000" endPos="75000" dist="50800" dir="5400000" sy="-100000" algn="bl" rotWithShape="0"/>
                </a:effectLst>
                <a:latin typeface="Arial"/>
              </a:rPr>
              <a:t>Muchas Gracias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lstStyle/>
          <a:p>
            <a:endParaRPr lang="es-ES"/>
          </a:p>
        </p:txBody>
      </p:sp>
      <p:sp>
        <p:nvSpPr>
          <p:cNvPr id="8" name="7 Subtítulo"/>
          <p:cNvSpPr>
            <a:spLocks noGrp="1"/>
          </p:cNvSpPr>
          <p:nvPr>
            <p:ph type="subTitle" idx="1"/>
          </p:nvPr>
        </p:nvSpPr>
        <p:spPr/>
        <p:txBody>
          <a:bodyPr/>
          <a:lstStyle/>
          <a:p>
            <a:endParaRPr lang="es-ES"/>
          </a:p>
        </p:txBody>
      </p:sp>
      <p:pic>
        <p:nvPicPr>
          <p:cNvPr id="31745" name="Picture 1" descr="C:\Users\fernandg.EUROPE\Pictures\66007377_e8e8377eb2_o The End.jpg"/>
          <p:cNvPicPr>
            <a:picLocks noChangeAspect="1" noChangeArrowheads="1"/>
          </p:cNvPicPr>
          <p:nvPr/>
        </p:nvPicPr>
        <p:blipFill>
          <a:blip r:embed="rId2" cstate="email"/>
          <a:srcRect/>
          <a:stretch>
            <a:fillRect/>
          </a:stretch>
        </p:blipFill>
        <p:spPr bwMode="auto">
          <a:xfrm>
            <a:off x="4"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4"/>
            <a:ext cx="8229600" cy="1143000"/>
          </a:xfrm>
        </p:spPr>
        <p:txBody>
          <a:bodyPr>
            <a:normAutofit fontScale="90000"/>
          </a:bodyPr>
          <a:lstStyle/>
          <a:p>
            <a:r>
              <a:rPr lang="es-ES" dirty="0" smtClean="0"/>
              <a:t>Tecnologías Integración </a:t>
            </a:r>
            <a:br>
              <a:rPr lang="es-ES" dirty="0" smtClean="0"/>
            </a:br>
            <a:r>
              <a:rPr lang="es-ES" dirty="0" smtClean="0"/>
              <a:t>combinando MOSS &amp; </a:t>
            </a:r>
            <a:r>
              <a:rPr lang="es-ES" dirty="0" err="1" smtClean="0"/>
              <a:t>Biztalk</a:t>
            </a:r>
            <a:endParaRPr lang="es-ES" dirty="0"/>
          </a:p>
        </p:txBody>
      </p:sp>
      <p:sp>
        <p:nvSpPr>
          <p:cNvPr id="3" name="Content Placeholder 2"/>
          <p:cNvSpPr>
            <a:spLocks noGrp="1"/>
          </p:cNvSpPr>
          <p:nvPr>
            <p:ph idx="1"/>
          </p:nvPr>
        </p:nvSpPr>
        <p:spPr>
          <a:xfrm>
            <a:off x="2000200" y="1500174"/>
            <a:ext cx="5900750" cy="4525963"/>
          </a:xfrm>
        </p:spPr>
        <p:txBody>
          <a:bodyPr/>
          <a:lstStyle/>
          <a:p>
            <a:r>
              <a:rPr lang="es-ES" dirty="0" smtClean="0"/>
              <a:t>BizTalk Server ( Adaptador WSS )</a:t>
            </a:r>
          </a:p>
          <a:p>
            <a:endParaRPr lang="es-ES" dirty="0" smtClean="0"/>
          </a:p>
          <a:p>
            <a:r>
              <a:rPr lang="es-ES" dirty="0" smtClean="0"/>
              <a:t>BDC</a:t>
            </a:r>
          </a:p>
          <a:p>
            <a:endParaRPr lang="es-ES" dirty="0" smtClean="0"/>
          </a:p>
          <a:p>
            <a:r>
              <a:rPr lang="es-ES" dirty="0" smtClean="0"/>
              <a:t>Excel </a:t>
            </a:r>
            <a:r>
              <a:rPr lang="es-ES" dirty="0" err="1" smtClean="0"/>
              <a:t>Services</a:t>
            </a:r>
            <a:endParaRPr lang="es-ES" dirty="0" smtClean="0"/>
          </a:p>
          <a:p>
            <a:endParaRPr lang="es-ES" dirty="0" smtClean="0"/>
          </a:p>
          <a:p>
            <a:r>
              <a:rPr lang="es-ES" dirty="0" smtClean="0"/>
              <a:t>WSRP</a:t>
            </a:r>
          </a:p>
          <a:p>
            <a:pPr>
              <a:buNone/>
            </a:pPr>
            <a:endParaRPr lang="es-ES" dirty="0" smtClean="0"/>
          </a:p>
        </p:txBody>
      </p:sp>
      <p:grpSp>
        <p:nvGrpSpPr>
          <p:cNvPr id="21" name="Diagram group"/>
          <p:cNvGrpSpPr/>
          <p:nvPr/>
        </p:nvGrpSpPr>
        <p:grpSpPr>
          <a:xfrm>
            <a:off x="642910" y="4949999"/>
            <a:ext cx="1266199" cy="907893"/>
            <a:chOff x="2764240" y="1799743"/>
            <a:chExt cx="980479" cy="693579"/>
          </a:xfrm>
          <a:scene3d>
            <a:camera prst="perspectiveLeft" zoom="91000"/>
            <a:lightRig rig="threePt" dir="t">
              <a:rot lat="0" lon="0" rev="20640000"/>
            </a:lightRig>
          </a:scene3d>
        </p:grpSpPr>
        <p:grpSp>
          <p:nvGrpSpPr>
            <p:cNvPr id="22" name="Group 21"/>
            <p:cNvGrpSpPr/>
            <p:nvPr/>
          </p:nvGrpSpPr>
          <p:grpSpPr>
            <a:xfrm>
              <a:off x="2764240" y="1799743"/>
              <a:ext cx="980479" cy="693579"/>
              <a:chOff x="2764240" y="1799743"/>
              <a:chExt cx="980479" cy="693579"/>
            </a:xfrm>
          </p:grpSpPr>
          <p:sp>
            <p:nvSpPr>
              <p:cNvPr id="23" name="Rounded Rectangle 22"/>
              <p:cNvSpPr/>
              <p:nvPr/>
            </p:nvSpPr>
            <p:spPr>
              <a:xfrm>
                <a:off x="2764240" y="1799743"/>
                <a:ext cx="980479" cy="693579"/>
              </a:xfrm>
              <a:prstGeom prst="roundRect">
                <a:avLst>
                  <a:gd name="adj" fmla="val 1000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4" name="Rounded Rectangle 4"/>
              <p:cNvSpPr/>
              <p:nvPr/>
            </p:nvSpPr>
            <p:spPr>
              <a:xfrm>
                <a:off x="2784554" y="1820057"/>
                <a:ext cx="939851" cy="65295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WSRP</a:t>
                </a:r>
                <a:endParaRPr lang="en-US" sz="900" kern="1200" dirty="0"/>
              </a:p>
            </p:txBody>
          </p:sp>
        </p:grpSp>
      </p:grpSp>
      <p:grpSp>
        <p:nvGrpSpPr>
          <p:cNvPr id="25" name="Diagram group"/>
          <p:cNvGrpSpPr/>
          <p:nvPr/>
        </p:nvGrpSpPr>
        <p:grpSpPr>
          <a:xfrm>
            <a:off x="642910" y="3786190"/>
            <a:ext cx="1214414" cy="857256"/>
            <a:chOff x="4078259" y="2592981"/>
            <a:chExt cx="980479" cy="693579"/>
          </a:xfrm>
          <a:scene3d>
            <a:camera prst="perspectiveLeft" zoom="91000"/>
            <a:lightRig rig="threePt" dir="t">
              <a:rot lat="0" lon="0" rev="20640000"/>
            </a:lightRig>
          </a:scene3d>
        </p:grpSpPr>
        <p:grpSp>
          <p:nvGrpSpPr>
            <p:cNvPr id="26" name="Group 25"/>
            <p:cNvGrpSpPr/>
            <p:nvPr/>
          </p:nvGrpSpPr>
          <p:grpSpPr>
            <a:xfrm>
              <a:off x="4078259" y="2592981"/>
              <a:ext cx="980479" cy="693579"/>
              <a:chOff x="4078259" y="2592981"/>
              <a:chExt cx="980479" cy="693579"/>
            </a:xfrm>
          </p:grpSpPr>
          <p:sp>
            <p:nvSpPr>
              <p:cNvPr id="27" name="Rounded Rectangle 26"/>
              <p:cNvSpPr/>
              <p:nvPr/>
            </p:nvSpPr>
            <p:spPr>
              <a:xfrm>
                <a:off x="4078259" y="2592981"/>
                <a:ext cx="980479" cy="693579"/>
              </a:xfrm>
              <a:prstGeom prst="roundRect">
                <a:avLst>
                  <a:gd name="adj" fmla="val 10000"/>
                </a:avLst>
              </a:prstGeom>
              <a:solidFill>
                <a:schemeClr val="accent1">
                  <a:lumMod val="60000"/>
                  <a:lumOff val="40000"/>
                </a:schemeClr>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sp>
          <p:sp>
            <p:nvSpPr>
              <p:cNvPr id="28" name="Rounded Rectangle 4"/>
              <p:cNvSpPr/>
              <p:nvPr/>
            </p:nvSpPr>
            <p:spPr>
              <a:xfrm>
                <a:off x="4098573" y="2613295"/>
                <a:ext cx="939851" cy="65295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Excel </a:t>
                </a:r>
                <a:br>
                  <a:rPr lang="en-US" sz="900" kern="1200" dirty="0" smtClean="0"/>
                </a:br>
                <a:r>
                  <a:rPr lang="en-US" sz="900" kern="1200" dirty="0" smtClean="0"/>
                  <a:t>Service</a:t>
                </a:r>
                <a:endParaRPr lang="en-US" sz="900" kern="1200" dirty="0"/>
              </a:p>
            </p:txBody>
          </p:sp>
        </p:grpSp>
      </p:grpSp>
      <p:grpSp>
        <p:nvGrpSpPr>
          <p:cNvPr id="29" name="Diagram group"/>
          <p:cNvGrpSpPr/>
          <p:nvPr/>
        </p:nvGrpSpPr>
        <p:grpSpPr>
          <a:xfrm>
            <a:off x="642910" y="2571744"/>
            <a:ext cx="1142976" cy="928694"/>
            <a:chOff x="2764240" y="3400311"/>
            <a:chExt cx="980479" cy="693579"/>
          </a:xfrm>
          <a:scene3d>
            <a:camera prst="perspectiveLeft" zoom="91000"/>
            <a:lightRig rig="threePt" dir="t">
              <a:rot lat="0" lon="0" rev="20640000"/>
            </a:lightRig>
          </a:scene3d>
        </p:grpSpPr>
        <p:grpSp>
          <p:nvGrpSpPr>
            <p:cNvPr id="30" name="Group 29"/>
            <p:cNvGrpSpPr/>
            <p:nvPr/>
          </p:nvGrpSpPr>
          <p:grpSpPr>
            <a:xfrm>
              <a:off x="2764240" y="3400311"/>
              <a:ext cx="980479" cy="693579"/>
              <a:chOff x="2764240" y="3400311"/>
              <a:chExt cx="980479" cy="693579"/>
            </a:xfrm>
          </p:grpSpPr>
          <p:sp>
            <p:nvSpPr>
              <p:cNvPr id="31" name="Rounded Rectangle 30"/>
              <p:cNvSpPr/>
              <p:nvPr/>
            </p:nvSpPr>
            <p:spPr>
              <a:xfrm>
                <a:off x="2764240" y="3400311"/>
                <a:ext cx="980479" cy="693579"/>
              </a:xfrm>
              <a:prstGeom prst="roundRect">
                <a:avLst>
                  <a:gd name="adj" fmla="val 10000"/>
                </a:avLst>
              </a:prstGeom>
              <a:solidFill>
                <a:schemeClr val="accent1">
                  <a:lumMod val="60000"/>
                  <a:lumOff val="40000"/>
                </a:schemeClr>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sp>
          <p:sp>
            <p:nvSpPr>
              <p:cNvPr id="32" name="Rounded Rectangle 4"/>
              <p:cNvSpPr/>
              <p:nvPr/>
            </p:nvSpPr>
            <p:spPr>
              <a:xfrm>
                <a:off x="2784554" y="3420625"/>
                <a:ext cx="939851" cy="65295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BDC</a:t>
                </a:r>
                <a:endParaRPr lang="en-US" sz="900" kern="1200" dirty="0"/>
              </a:p>
            </p:txBody>
          </p:sp>
        </p:grpSp>
      </p:grpSp>
      <p:grpSp>
        <p:nvGrpSpPr>
          <p:cNvPr id="33" name="Diagram group"/>
          <p:cNvGrpSpPr/>
          <p:nvPr/>
        </p:nvGrpSpPr>
        <p:grpSpPr>
          <a:xfrm>
            <a:off x="642910" y="1428736"/>
            <a:ext cx="1142976" cy="928694"/>
            <a:chOff x="6716799" y="4200596"/>
            <a:chExt cx="980479" cy="693579"/>
          </a:xfrm>
          <a:scene3d>
            <a:camera prst="perspectiveLeft" zoom="91000"/>
            <a:lightRig rig="threePt" dir="t">
              <a:rot lat="0" lon="0" rev="20640000"/>
            </a:lightRig>
          </a:scene3d>
        </p:grpSpPr>
        <p:grpSp>
          <p:nvGrpSpPr>
            <p:cNvPr id="34" name="Group 33"/>
            <p:cNvGrpSpPr/>
            <p:nvPr/>
          </p:nvGrpSpPr>
          <p:grpSpPr>
            <a:xfrm>
              <a:off x="6716799" y="4200596"/>
              <a:ext cx="980479" cy="693579"/>
              <a:chOff x="6716799" y="4200596"/>
              <a:chExt cx="980479" cy="693579"/>
            </a:xfrm>
          </p:grpSpPr>
          <p:sp>
            <p:nvSpPr>
              <p:cNvPr id="35" name="Rounded Rectangle 34"/>
              <p:cNvSpPr/>
              <p:nvPr/>
            </p:nvSpPr>
            <p:spPr>
              <a:xfrm>
                <a:off x="6716799" y="4200596"/>
                <a:ext cx="980479" cy="693579"/>
              </a:xfrm>
              <a:prstGeom prst="roundRect">
                <a:avLst>
                  <a:gd name="adj" fmla="val 10000"/>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6" name="Rounded Rectangle 4"/>
              <p:cNvSpPr/>
              <p:nvPr/>
            </p:nvSpPr>
            <p:spPr>
              <a:xfrm>
                <a:off x="6737113" y="4220910"/>
                <a:ext cx="939851" cy="65295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BizTalk</a:t>
                </a:r>
                <a:endParaRPr lang="en-US" sz="2300" kern="1200" dirty="0"/>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Documents and Settings\aline\My Documents\Inspiration\Microsoft_Art_Brand_etc\EventsDVD_FY07\Shapes and Graphics\fans - gradient\4 color bars rectangle background .png"/>
          <p:cNvPicPr>
            <a:picLocks noChangeAspect="1" noChangeArrowheads="1"/>
          </p:cNvPicPr>
          <p:nvPr/>
        </p:nvPicPr>
        <p:blipFill>
          <a:blip r:embed="rId3"/>
          <a:srcRect/>
          <a:stretch>
            <a:fillRect/>
          </a:stretch>
        </p:blipFill>
        <p:spPr bwMode="auto">
          <a:xfrm>
            <a:off x="692332" y="1883032"/>
            <a:ext cx="7689851" cy="3533933"/>
          </a:xfrm>
          <a:prstGeom prst="rect">
            <a:avLst/>
          </a:prstGeom>
          <a:noFill/>
        </p:spPr>
      </p:pic>
      <p:sp>
        <p:nvSpPr>
          <p:cNvPr id="32" name="Rectangle 8"/>
          <p:cNvSpPr>
            <a:spLocks/>
          </p:cNvSpPr>
          <p:nvPr/>
        </p:nvSpPr>
        <p:spPr bwMode="invGray">
          <a:xfrm>
            <a:off x="798882" y="1666117"/>
            <a:ext cx="1687084" cy="3141394"/>
          </a:xfrm>
          <a:prstGeom prst="rect">
            <a:avLst/>
          </a:prstGeom>
          <a:noFill/>
          <a:ln w="9525">
            <a:noFill/>
            <a:miter lim="800000"/>
            <a:headEnd/>
            <a:tailEnd/>
          </a:ln>
        </p:spPr>
        <p:txBody>
          <a:bodyPr anchor="ctr"/>
          <a:lstStyle/>
          <a:p>
            <a:pPr algn="ctr" eaLnBrk="1" hangingPunct="1">
              <a:lnSpc>
                <a:spcPct val="90000"/>
              </a:lnSpc>
              <a:spcBef>
                <a:spcPct val="30000"/>
              </a:spcBef>
              <a:spcAft>
                <a:spcPct val="10000"/>
              </a:spcAft>
            </a:pP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Ejemplo</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b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b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E-mail</a:t>
            </a:r>
            <a:r>
              <a:rPr lang="en-US" sz="1200"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mensajería</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instantánea</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lista</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de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tareas</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personales</a:t>
            </a:r>
            <a:endParaRPr lang="en-US" sz="1200"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sp>
        <p:nvSpPr>
          <p:cNvPr id="33" name="Rectangle 30"/>
          <p:cNvSpPr>
            <a:spLocks noChangeArrowheads="1"/>
          </p:cNvSpPr>
          <p:nvPr/>
        </p:nvSpPr>
        <p:spPr bwMode="invGray">
          <a:xfrm>
            <a:off x="722313" y="2130240"/>
            <a:ext cx="1870985" cy="510909"/>
          </a:xfrm>
          <a:prstGeom prst="rect">
            <a:avLst/>
          </a:prstGeom>
          <a:noFill/>
          <a:ln w="9525">
            <a:noFill/>
            <a:miter lim="800000"/>
            <a:headEnd/>
            <a:tailEnd/>
          </a:ln>
        </p:spPr>
        <p:txBody>
          <a:bodyPr wrap="square">
            <a:spAutoFit/>
          </a:bodyPr>
          <a:lstStyle/>
          <a:p>
            <a:pPr algn="ctr" eaLnBrk="1" hangingPunct="1">
              <a:lnSpc>
                <a:spcPct val="85000"/>
              </a:lnSpc>
              <a:spcBef>
                <a:spcPct val="30000"/>
              </a:spcBef>
              <a:spcAft>
                <a:spcPct val="10000"/>
              </a:spcAft>
            </a:pPr>
            <a:r>
              <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Individual</a:t>
            </a:r>
            <a:br>
              <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br>
            <a:r>
              <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Ad hoc</a:t>
            </a:r>
          </a:p>
        </p:txBody>
      </p:sp>
      <p:sp>
        <p:nvSpPr>
          <p:cNvPr id="34" name="Rectangle 8"/>
          <p:cNvSpPr>
            <a:spLocks/>
          </p:cNvSpPr>
          <p:nvPr/>
        </p:nvSpPr>
        <p:spPr bwMode="invGray">
          <a:xfrm>
            <a:off x="2624654" y="1666117"/>
            <a:ext cx="1947135" cy="3141394"/>
          </a:xfrm>
          <a:prstGeom prst="rect">
            <a:avLst/>
          </a:prstGeom>
          <a:noFill/>
          <a:ln w="9525">
            <a:noFill/>
            <a:miter lim="800000"/>
            <a:headEnd/>
            <a:tailEnd/>
          </a:ln>
        </p:spPr>
        <p:txBody>
          <a:bodyPr anchor="ctr"/>
          <a:lstStyle/>
          <a:p>
            <a:pPr algn="ctr" eaLnBrk="1" hangingPunct="1">
              <a:lnSpc>
                <a:spcPct val="90000"/>
              </a:lnSpc>
              <a:spcBef>
                <a:spcPct val="30000"/>
              </a:spcBef>
              <a:spcAft>
                <a:spcPct val="10000"/>
              </a:spcAft>
            </a:pP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Ejemplo</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p>
          <a:p>
            <a:pPr algn="ctr" eaLnBrk="1" hangingPunct="1">
              <a:lnSpc>
                <a:spcPct val="90000"/>
              </a:lnSpc>
              <a:spcBef>
                <a:spcPct val="30000"/>
              </a:spcBef>
              <a:spcAft>
                <a:spcPct val="10000"/>
              </a:spcAft>
            </a:pP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Aprobación</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de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documentos</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aprobación</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de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vacaciones</a:t>
            </a:r>
            <a:endParaRPr lang="en-US" sz="1200"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sp>
        <p:nvSpPr>
          <p:cNvPr id="35" name="Rectangle 32"/>
          <p:cNvSpPr>
            <a:spLocks noChangeArrowheads="1"/>
          </p:cNvSpPr>
          <p:nvPr/>
        </p:nvSpPr>
        <p:spPr bwMode="invGray">
          <a:xfrm>
            <a:off x="2623279" y="2130240"/>
            <a:ext cx="1947134" cy="510909"/>
          </a:xfrm>
          <a:prstGeom prst="rect">
            <a:avLst/>
          </a:prstGeom>
          <a:noFill/>
          <a:ln w="9525">
            <a:noFill/>
            <a:miter lim="800000"/>
            <a:headEnd/>
            <a:tailEnd/>
          </a:ln>
        </p:spPr>
        <p:txBody>
          <a:bodyPr wrap="square">
            <a:spAutoFit/>
          </a:bodyPr>
          <a:lstStyle/>
          <a:p>
            <a:pPr algn="ctr" eaLnBrk="1">
              <a:lnSpc>
                <a:spcPct val="85000"/>
              </a:lnSpc>
              <a:spcBef>
                <a:spcPct val="30000"/>
              </a:spcBef>
            </a:pP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Humanos</a:t>
            </a:r>
            <a:r>
              <a:rPr lang="en-US" sz="1600" b="1"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Semi </a:t>
            </a:r>
            <a:br>
              <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b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Estructurados</a:t>
            </a:r>
            <a:endPar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sp>
        <p:nvSpPr>
          <p:cNvPr id="36" name="Rectangle 8"/>
          <p:cNvSpPr>
            <a:spLocks/>
          </p:cNvSpPr>
          <p:nvPr/>
        </p:nvSpPr>
        <p:spPr bwMode="invGray">
          <a:xfrm>
            <a:off x="4667612" y="1666117"/>
            <a:ext cx="1687084" cy="3141394"/>
          </a:xfrm>
          <a:prstGeom prst="rect">
            <a:avLst/>
          </a:prstGeom>
          <a:noFill/>
          <a:ln w="9525">
            <a:noFill/>
            <a:miter lim="800000"/>
            <a:headEnd/>
            <a:tailEnd/>
          </a:ln>
        </p:spPr>
        <p:txBody>
          <a:bodyPr anchor="ctr"/>
          <a:lstStyle/>
          <a:p>
            <a:pPr algn="ctr" eaLnBrk="1" hangingPunct="1">
              <a:lnSpc>
                <a:spcPct val="90000"/>
              </a:lnSpc>
              <a:spcBef>
                <a:spcPct val="30000"/>
              </a:spcBef>
              <a:spcAft>
                <a:spcPct val="10000"/>
              </a:spcAft>
            </a:pP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Ejemplo</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b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b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informe</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de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gastos</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flujo</a:t>
            </a:r>
            <a:r>
              <a:rPr lang="en-US" sz="1200"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de </a:t>
            </a:r>
            <a:r>
              <a:rPr lang="en-US" sz="12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páginas</a:t>
            </a:r>
            <a:endParaRPr lang="en-US"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sp>
        <p:nvSpPr>
          <p:cNvPr id="37" name="Rectangle 34"/>
          <p:cNvSpPr>
            <a:spLocks noChangeArrowheads="1"/>
          </p:cNvSpPr>
          <p:nvPr/>
        </p:nvSpPr>
        <p:spPr bwMode="invGray">
          <a:xfrm>
            <a:off x="4570413" y="2130240"/>
            <a:ext cx="1875357" cy="720197"/>
          </a:xfrm>
          <a:prstGeom prst="rect">
            <a:avLst/>
          </a:prstGeom>
          <a:noFill/>
          <a:ln w="9525">
            <a:noFill/>
            <a:miter lim="800000"/>
            <a:headEnd/>
            <a:tailEnd/>
          </a:ln>
        </p:spPr>
        <p:txBody>
          <a:bodyPr wrap="square">
            <a:spAutoFit/>
          </a:bodyPr>
          <a:lstStyle/>
          <a:p>
            <a:pPr algn="ctr" eaLnBrk="1">
              <a:lnSpc>
                <a:spcPct val="85000"/>
              </a:lnSpc>
              <a:spcBef>
                <a:spcPct val="30000"/>
              </a:spcBef>
            </a:pP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Sistemas</a:t>
            </a:r>
            <a:r>
              <a:rPr lang="en-US" sz="1600" b="1"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Altamente</a:t>
            </a:r>
            <a:r>
              <a:rPr lang="en-US" sz="1600" b="1"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Estructurados</a:t>
            </a:r>
            <a:endParaRPr lang="en-US" sz="1600" b="1"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sp>
        <p:nvSpPr>
          <p:cNvPr id="38" name="Rectangle 8"/>
          <p:cNvSpPr>
            <a:spLocks/>
          </p:cNvSpPr>
          <p:nvPr/>
        </p:nvSpPr>
        <p:spPr bwMode="invGray">
          <a:xfrm>
            <a:off x="6580545" y="1666117"/>
            <a:ext cx="1687084" cy="3141394"/>
          </a:xfrm>
          <a:prstGeom prst="rect">
            <a:avLst/>
          </a:prstGeom>
          <a:noFill/>
          <a:ln w="9525">
            <a:noFill/>
            <a:miter lim="800000"/>
            <a:headEnd/>
            <a:tailEnd/>
          </a:ln>
        </p:spPr>
        <p:txBody>
          <a:bodyPr anchor="ctr"/>
          <a:lstStyle/>
          <a:p>
            <a:pPr algn="ctr" eaLnBrk="1" hangingPunct="1">
              <a:lnSpc>
                <a:spcPct val="90000"/>
              </a:lnSpc>
              <a:spcBef>
                <a:spcPct val="30000"/>
              </a:spcBef>
              <a:spcAft>
                <a:spcPct val="10000"/>
              </a:spcAft>
            </a:pPr>
            <a:r>
              <a:rPr lang="en-US" sz="1200" dirty="0" err="1" smtClean="0">
                <a:solidFill>
                  <a:schemeClr val="bg1"/>
                </a:solidFill>
                <a:effectLst>
                  <a:outerShdw blurRad="38100" dist="38100" dir="2700000" algn="tl">
                    <a:srgbClr val="000000">
                      <a:alpha val="43137"/>
                    </a:srgbClr>
                  </a:outerShdw>
                </a:effectLst>
                <a:latin typeface="+mj-lt"/>
              </a:rPr>
              <a:t>Ejemplo</a:t>
            </a:r>
            <a:r>
              <a:rPr lang="en-US" sz="1200" dirty="0" smtClean="0">
                <a:solidFill>
                  <a:schemeClr val="bg1"/>
                </a:solidFill>
                <a:effectLst>
                  <a:outerShdw blurRad="38100" dist="38100" dir="2700000" algn="tl">
                    <a:srgbClr val="000000">
                      <a:alpha val="43137"/>
                    </a:srgbClr>
                  </a:outerShdw>
                </a:effectLst>
                <a:latin typeface="+mj-lt"/>
              </a:rPr>
              <a:t>: </a:t>
            </a:r>
          </a:p>
          <a:p>
            <a:pPr algn="ctr" eaLnBrk="1" hangingPunct="1">
              <a:lnSpc>
                <a:spcPct val="90000"/>
              </a:lnSpc>
              <a:spcBef>
                <a:spcPct val="30000"/>
              </a:spcBef>
              <a:spcAft>
                <a:spcPct val="10000"/>
              </a:spcAft>
            </a:pPr>
            <a:r>
              <a:rPr lang="en-US" sz="1200" dirty="0" smtClean="0">
                <a:solidFill>
                  <a:schemeClr val="bg1"/>
                </a:solidFill>
                <a:effectLst>
                  <a:outerShdw blurRad="38100" dist="38100" dir="2700000" algn="tl">
                    <a:srgbClr val="000000">
                      <a:alpha val="43137"/>
                    </a:srgbClr>
                  </a:outerShdw>
                </a:effectLst>
                <a:latin typeface="+mj-lt"/>
              </a:rPr>
              <a:t>Extender </a:t>
            </a:r>
            <a:r>
              <a:rPr lang="en-US" sz="1200" dirty="0" err="1" smtClean="0">
                <a:solidFill>
                  <a:schemeClr val="bg1"/>
                </a:solidFill>
                <a:effectLst>
                  <a:outerShdw blurRad="38100" dist="38100" dir="2700000" algn="tl">
                    <a:srgbClr val="000000">
                      <a:alpha val="43137"/>
                    </a:srgbClr>
                  </a:outerShdw>
                </a:effectLst>
                <a:latin typeface="+mj-lt"/>
              </a:rPr>
              <a:t>aplicaciones</a:t>
            </a:r>
            <a:r>
              <a:rPr lang="en-US" sz="1200" dirty="0" smtClean="0">
                <a:solidFill>
                  <a:schemeClr val="bg1"/>
                </a:solidFill>
                <a:effectLst>
                  <a:outerShdw blurRad="38100" dist="38100" dir="2700000" algn="tl">
                    <a:srgbClr val="000000">
                      <a:alpha val="43137"/>
                    </a:srgbClr>
                  </a:outerShdw>
                </a:effectLst>
                <a:latin typeface="+mj-lt"/>
              </a:rPr>
              <a:t> de </a:t>
            </a:r>
            <a:r>
              <a:rPr lang="en-US" sz="1200" dirty="0" err="1" smtClean="0">
                <a:solidFill>
                  <a:schemeClr val="bg1"/>
                </a:solidFill>
                <a:effectLst>
                  <a:outerShdw blurRad="38100" dist="38100" dir="2700000" algn="tl">
                    <a:srgbClr val="000000">
                      <a:alpha val="43137"/>
                    </a:srgbClr>
                  </a:outerShdw>
                </a:effectLst>
                <a:latin typeface="+mj-lt"/>
              </a:rPr>
              <a:t>negocio</a:t>
            </a:r>
            <a:endParaRPr lang="en-US" sz="1200" dirty="0">
              <a:solidFill>
                <a:schemeClr val="bg1"/>
              </a:solidFill>
              <a:effectLst>
                <a:outerShdw blurRad="38100" dist="38100" dir="2700000" algn="tl">
                  <a:srgbClr val="000000">
                    <a:alpha val="43137"/>
                  </a:srgbClr>
                </a:outerShdw>
              </a:effectLst>
              <a:latin typeface="+mj-lt"/>
            </a:endParaRPr>
          </a:p>
        </p:txBody>
      </p:sp>
      <p:sp>
        <p:nvSpPr>
          <p:cNvPr id="39" name="Rectangle 36"/>
          <p:cNvSpPr>
            <a:spLocks noChangeArrowheads="1"/>
          </p:cNvSpPr>
          <p:nvPr/>
        </p:nvSpPr>
        <p:spPr bwMode="invGray">
          <a:xfrm>
            <a:off x="6595672" y="2130240"/>
            <a:ext cx="1573967" cy="510909"/>
          </a:xfrm>
          <a:prstGeom prst="rect">
            <a:avLst/>
          </a:prstGeom>
          <a:noFill/>
          <a:ln w="9525">
            <a:noFill/>
            <a:miter lim="800000"/>
            <a:headEnd/>
            <a:tailEnd/>
          </a:ln>
        </p:spPr>
        <p:txBody>
          <a:bodyPr wrap="square">
            <a:spAutoFit/>
          </a:bodyPr>
          <a:lstStyle/>
          <a:p>
            <a:pPr algn="ctr" eaLnBrk="1">
              <a:lnSpc>
                <a:spcPct val="85000"/>
              </a:lnSpc>
              <a:spcBef>
                <a:spcPct val="30000"/>
              </a:spcBef>
            </a:pP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Procesos</a:t>
            </a:r>
            <a:r>
              <a:rPr lang="en-US" sz="1600" b="1" dirty="0"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 </a:t>
            </a:r>
            <a:r>
              <a:rPr lang="en-US" sz="1600" b="1"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Fijos</a:t>
            </a:r>
            <a:endParaRPr lang="en-US" sz="1600"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sp>
        <p:nvSpPr>
          <p:cNvPr id="54" name="Rectangle 53"/>
          <p:cNvSpPr/>
          <p:nvPr/>
        </p:nvSpPr>
        <p:spPr bwMode="ltGray">
          <a:xfrm>
            <a:off x="722313" y="1635541"/>
            <a:ext cx="7689850" cy="365760"/>
          </a:xfrm>
          <a:prstGeom prst="rect">
            <a:avLst/>
          </a:prstGeom>
          <a:gradFill flip="none" rotWithShape="1">
            <a:gsLst>
              <a:gs pos="0">
                <a:schemeClr val="accent3">
                  <a:lumMod val="50000"/>
                  <a:alpha val="0"/>
                </a:schemeClr>
              </a:gs>
              <a:gs pos="20000">
                <a:schemeClr val="accent3">
                  <a:lumMod val="50000"/>
                </a:schemeClr>
              </a:gs>
              <a:gs pos="80000">
                <a:schemeClr val="accent3">
                  <a:lumMod val="50000"/>
                </a:schemeClr>
              </a:gs>
              <a:gs pos="100000">
                <a:schemeClr val="accent3">
                  <a:lumMod val="50000"/>
                  <a:alpha val="0"/>
                </a:schemeClr>
              </a:gs>
            </a:gsLst>
            <a:lin ang="0" scaled="1"/>
            <a:tileRect/>
          </a:gra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pPr>
            <a:r>
              <a:rPr lang="en-US" b="1" dirty="0" smtClean="0">
                <a:solidFill>
                  <a:schemeClr val="bg1"/>
                </a:solidFill>
                <a:effectLst>
                  <a:outerShdw blurRad="38100" dist="38100" dir="2700000" algn="tl">
                    <a:srgbClr val="000000"/>
                  </a:outerShdw>
                </a:effectLst>
                <a:latin typeface="+mj-lt"/>
              </a:rPr>
              <a:t> </a:t>
            </a:r>
            <a:r>
              <a:rPr lang="en-US" sz="1600" b="1" dirty="0" err="1" smtClean="0">
                <a:solidFill>
                  <a:schemeClr val="bg1"/>
                </a:solidFill>
                <a:effectLst>
                  <a:outerShdw blurRad="38100" dist="38100" dir="2700000" algn="tl">
                    <a:srgbClr val="000000"/>
                  </a:outerShdw>
                </a:effectLst>
                <a:latin typeface="+mj-lt"/>
              </a:rPr>
              <a:t>Procesos</a:t>
            </a:r>
            <a:r>
              <a:rPr lang="en-US" sz="1600" b="1" dirty="0" smtClean="0">
                <a:solidFill>
                  <a:schemeClr val="bg1"/>
                </a:solidFill>
                <a:effectLst>
                  <a:outerShdw blurRad="38100" dist="38100" dir="2700000" algn="tl">
                    <a:srgbClr val="000000"/>
                  </a:outerShdw>
                </a:effectLst>
                <a:latin typeface="+mj-lt"/>
              </a:rPr>
              <a:t> </a:t>
            </a:r>
            <a:r>
              <a:rPr lang="en-US" sz="1600" b="1" dirty="0" err="1" smtClean="0">
                <a:solidFill>
                  <a:schemeClr val="bg1"/>
                </a:solidFill>
                <a:effectLst>
                  <a:outerShdw blurRad="38100" dist="38100" dir="2700000" algn="tl">
                    <a:srgbClr val="000000"/>
                  </a:outerShdw>
                </a:effectLst>
                <a:latin typeface="+mj-lt"/>
              </a:rPr>
              <a:t>Colaborativos</a:t>
            </a:r>
            <a:r>
              <a:rPr lang="en-US" sz="1600" b="1" dirty="0" smtClean="0">
                <a:solidFill>
                  <a:schemeClr val="bg1"/>
                </a:solidFill>
                <a:effectLst>
                  <a:outerShdw blurRad="38100" dist="38100" dir="2700000" algn="tl">
                    <a:srgbClr val="000000"/>
                  </a:outerShdw>
                </a:effectLst>
                <a:latin typeface="+mj-lt"/>
              </a:rPr>
              <a:t>                       </a:t>
            </a:r>
            <a:r>
              <a:rPr lang="en-US" sz="1600" b="1" dirty="0" err="1" smtClean="0">
                <a:solidFill>
                  <a:schemeClr val="bg1"/>
                </a:solidFill>
                <a:effectLst>
                  <a:outerShdw blurRad="38100" dist="38100" dir="2700000" algn="tl">
                    <a:srgbClr val="000000"/>
                  </a:outerShdw>
                </a:effectLst>
                <a:latin typeface="+mj-lt"/>
              </a:rPr>
              <a:t>Procesos</a:t>
            </a:r>
            <a:r>
              <a:rPr lang="en-US" sz="1600" b="1" dirty="0" smtClean="0">
                <a:solidFill>
                  <a:schemeClr val="bg1"/>
                </a:solidFill>
                <a:effectLst>
                  <a:outerShdw blurRad="38100" dist="38100" dir="2700000" algn="tl">
                    <a:srgbClr val="000000"/>
                  </a:outerShdw>
                </a:effectLst>
                <a:latin typeface="+mj-lt"/>
              </a:rPr>
              <a:t> </a:t>
            </a:r>
            <a:r>
              <a:rPr lang="en-US" sz="1600" b="1" dirty="0" err="1" smtClean="0">
                <a:solidFill>
                  <a:schemeClr val="bg1"/>
                </a:solidFill>
                <a:effectLst>
                  <a:outerShdw blurRad="38100" dist="38100" dir="2700000" algn="tl">
                    <a:srgbClr val="000000"/>
                  </a:outerShdw>
                </a:effectLst>
                <a:latin typeface="+mj-lt"/>
              </a:rPr>
              <a:t>Transaccionales</a:t>
            </a:r>
            <a:endParaRPr lang="en-US" sz="1600" b="1" dirty="0" smtClean="0">
              <a:solidFill>
                <a:schemeClr val="bg1"/>
              </a:solidFill>
              <a:effectLst>
                <a:outerShdw blurRad="38100" dist="38100" dir="2700000" algn="tl">
                  <a:srgbClr val="000000"/>
                </a:outerShdw>
              </a:effectLst>
              <a:latin typeface="+mj-lt"/>
            </a:endParaRPr>
          </a:p>
        </p:txBody>
      </p:sp>
      <p:grpSp>
        <p:nvGrpSpPr>
          <p:cNvPr id="2" name="Group 54"/>
          <p:cNvGrpSpPr/>
          <p:nvPr/>
        </p:nvGrpSpPr>
        <p:grpSpPr>
          <a:xfrm>
            <a:off x="782637" y="5161733"/>
            <a:ext cx="7629526" cy="741000"/>
            <a:chOff x="782637" y="5400661"/>
            <a:chExt cx="7629526" cy="701671"/>
          </a:xfrm>
        </p:grpSpPr>
        <p:pic>
          <p:nvPicPr>
            <p:cNvPr id="56" name="Picture 9" descr="C:\Documents and Settings\aline\My Documents\Inspiration\Microsoft_Art_Brand_etc\EventsDVD_FY07\Shapes and Graphics\Arrows - arrow\White Collection 25 percent opaque - soft shadow\arrow 6.png"/>
            <p:cNvPicPr>
              <a:picLocks noChangeAspect="1" noChangeArrowheads="1"/>
            </p:cNvPicPr>
            <p:nvPr/>
          </p:nvPicPr>
          <p:blipFill>
            <a:blip r:embed="rId4"/>
            <a:srcRect/>
            <a:stretch>
              <a:fillRect/>
            </a:stretch>
          </p:blipFill>
          <p:spPr bwMode="auto">
            <a:xfrm rot="5400000">
              <a:off x="4246564" y="1936734"/>
              <a:ext cx="701671" cy="7629526"/>
            </a:xfrm>
            <a:prstGeom prst="rect">
              <a:avLst/>
            </a:prstGeom>
            <a:noFill/>
          </p:spPr>
        </p:pic>
        <p:pic>
          <p:nvPicPr>
            <p:cNvPr id="57" name="Picture 9" descr="C:\Documents and Settings\aline\My Documents\Inspiration\Microsoft_Art_Brand_etc\EventsDVD_FY07\Shapes and Graphics\Arrows - arrow\White Collection 25 percent opaque - soft shadow\arrow 6.png"/>
            <p:cNvPicPr>
              <a:picLocks noChangeAspect="1" noChangeArrowheads="1"/>
            </p:cNvPicPr>
            <p:nvPr/>
          </p:nvPicPr>
          <p:blipFill>
            <a:blip r:embed="rId4"/>
            <a:srcRect/>
            <a:stretch>
              <a:fillRect/>
            </a:stretch>
          </p:blipFill>
          <p:spPr bwMode="auto">
            <a:xfrm rot="5400000">
              <a:off x="4246564" y="1936734"/>
              <a:ext cx="701671" cy="7629526"/>
            </a:xfrm>
            <a:prstGeom prst="rect">
              <a:avLst/>
            </a:prstGeom>
            <a:noFill/>
          </p:spPr>
        </p:pic>
      </p:grpSp>
      <p:grpSp>
        <p:nvGrpSpPr>
          <p:cNvPr id="3" name="Group 39"/>
          <p:cNvGrpSpPr/>
          <p:nvPr/>
        </p:nvGrpSpPr>
        <p:grpSpPr>
          <a:xfrm>
            <a:off x="914760" y="4163224"/>
            <a:ext cx="7195279" cy="528639"/>
            <a:chOff x="295275" y="2671763"/>
            <a:chExt cx="8553450" cy="1514475"/>
          </a:xfrm>
        </p:grpSpPr>
        <p:pic>
          <p:nvPicPr>
            <p:cNvPr id="23" name="Picture 5" descr="C:\Documents and Settings\aline\My Documents\Inspiration\Microsoft_Art_Brand_etc\EventsDVD_FY07\Shapes and Graphics\Arrows - arrow\White Collection 25 percent opaque - soft shadow\double headed arrow 4b.png"/>
            <p:cNvPicPr>
              <a:picLocks noChangeAspect="1" noChangeArrowheads="1"/>
            </p:cNvPicPr>
            <p:nvPr/>
          </p:nvPicPr>
          <p:blipFill>
            <a:blip r:embed="rId5" cstate="email"/>
            <a:srcRect/>
            <a:stretch>
              <a:fillRect/>
            </a:stretch>
          </p:blipFill>
          <p:spPr bwMode="auto">
            <a:xfrm>
              <a:off x="295275" y="2671763"/>
              <a:ext cx="8553450" cy="1514475"/>
            </a:xfrm>
            <a:prstGeom prst="rect">
              <a:avLst/>
            </a:prstGeom>
            <a:noFill/>
          </p:spPr>
        </p:pic>
        <p:pic>
          <p:nvPicPr>
            <p:cNvPr id="24" name="Picture 6" descr="C:\Documents and Settings\aline\My Documents\Inspiration\Microsoft_Art_Brand_etc\EventsDVD_FY07\Shapes and Graphics\Arrows - arrow\White Collection 25 percent opaque - soft shadow\double headed arrow 4b.png"/>
            <p:cNvPicPr>
              <a:picLocks noChangeAspect="1" noChangeArrowheads="1"/>
            </p:cNvPicPr>
            <p:nvPr/>
          </p:nvPicPr>
          <p:blipFill>
            <a:blip r:embed="rId5" cstate="email"/>
            <a:srcRect/>
            <a:stretch>
              <a:fillRect/>
            </a:stretch>
          </p:blipFill>
          <p:spPr bwMode="auto">
            <a:xfrm>
              <a:off x="295275" y="2671763"/>
              <a:ext cx="8553450" cy="1514475"/>
            </a:xfrm>
            <a:prstGeom prst="rect">
              <a:avLst/>
            </a:prstGeom>
            <a:noFill/>
          </p:spPr>
        </p:pic>
      </p:grpSp>
      <p:sp>
        <p:nvSpPr>
          <p:cNvPr id="25" name="Rounded Rectangle 24"/>
          <p:cNvSpPr/>
          <p:nvPr/>
        </p:nvSpPr>
        <p:spPr bwMode="auto">
          <a:xfrm>
            <a:off x="1406940" y="3700590"/>
            <a:ext cx="2438400" cy="365760"/>
          </a:xfrm>
          <a:prstGeom prst="roundRect">
            <a:avLst/>
          </a:prstGeom>
          <a:gradFill flip="none" rotWithShape="1">
            <a:gsLst>
              <a:gs pos="0">
                <a:schemeClr val="accent3">
                  <a:lumMod val="50000"/>
                </a:schemeClr>
              </a:gs>
              <a:gs pos="55000">
                <a:schemeClr val="accent3">
                  <a:lumMod val="75000"/>
                </a:schemeClr>
              </a:gs>
              <a:gs pos="100000">
                <a:schemeClr val="accent3">
                  <a:lumMod val="50000"/>
                </a:schemeClr>
              </a:gs>
            </a:gsLst>
            <a:lin ang="0" scaled="1"/>
            <a:tileRect/>
          </a:gra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mj-lt"/>
              </a:rPr>
              <a:t>WSS / MOSS</a:t>
            </a:r>
            <a:endParaRPr kumimoji="0" lang="en-US" sz="2900" b="0" i="0" u="none" strike="noStrike" cap="none" normalizeH="0" baseline="0" dirty="0" smtClean="0">
              <a:solidFill>
                <a:schemeClr val="bg1"/>
              </a:solidFill>
              <a:effectLst>
                <a:outerShdw blurRad="38100" dist="38100" dir="2700000" algn="tl">
                  <a:srgbClr val="000000">
                    <a:alpha val="43137"/>
                  </a:srgbClr>
                </a:outerShdw>
              </a:effectLst>
              <a:latin typeface="+mj-lt"/>
            </a:endParaRPr>
          </a:p>
        </p:txBody>
      </p:sp>
      <p:sp>
        <p:nvSpPr>
          <p:cNvPr id="26" name="Rounded Rectangle 25"/>
          <p:cNvSpPr/>
          <p:nvPr/>
        </p:nvSpPr>
        <p:spPr bwMode="auto">
          <a:xfrm>
            <a:off x="4564860" y="4742632"/>
            <a:ext cx="3429000" cy="457200"/>
          </a:xfrm>
          <a:prstGeom prst="roundRect">
            <a:avLst/>
          </a:prstGeom>
          <a:gradFill flip="none" rotWithShape="1">
            <a:gsLst>
              <a:gs pos="0">
                <a:schemeClr val="accent3">
                  <a:lumMod val="50000"/>
                </a:schemeClr>
              </a:gs>
              <a:gs pos="55000">
                <a:schemeClr val="accent3">
                  <a:lumMod val="75000"/>
                </a:schemeClr>
              </a:gs>
              <a:gs pos="100000">
                <a:schemeClr val="accent3">
                  <a:lumMod val="50000"/>
                </a:schemeClr>
              </a:gs>
            </a:gsLst>
            <a:lin ang="0" scaled="1"/>
            <a:tileRect/>
          </a:gra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mj-lt"/>
              </a:rPr>
              <a:t>BizTalk Server</a:t>
            </a:r>
            <a:endParaRPr kumimoji="0" lang="en-US" sz="2900" b="0" i="0" u="none" strike="noStrike" cap="none" normalizeH="0" baseline="0" dirty="0" smtClean="0">
              <a:solidFill>
                <a:schemeClr val="bg1"/>
              </a:solidFill>
              <a:effectLst>
                <a:outerShdw blurRad="38100" dist="38100" dir="2700000" algn="tl">
                  <a:srgbClr val="000000">
                    <a:alpha val="43137"/>
                  </a:srgbClr>
                </a:outerShdw>
              </a:effectLst>
              <a:latin typeface="+mj-lt"/>
            </a:endParaRPr>
          </a:p>
        </p:txBody>
      </p:sp>
      <p:sp>
        <p:nvSpPr>
          <p:cNvPr id="27" name="Rounded Rectangle 26"/>
          <p:cNvSpPr/>
          <p:nvPr/>
        </p:nvSpPr>
        <p:spPr bwMode="auto">
          <a:xfrm>
            <a:off x="3674720" y="4178396"/>
            <a:ext cx="2469110" cy="365760"/>
          </a:xfrm>
          <a:prstGeom prst="roundRect">
            <a:avLst/>
          </a:prstGeom>
          <a:gradFill flip="none" rotWithShape="1">
            <a:gsLst>
              <a:gs pos="0">
                <a:schemeClr val="accent3">
                  <a:lumMod val="50000"/>
                </a:schemeClr>
              </a:gs>
              <a:gs pos="55000">
                <a:schemeClr val="accent3">
                  <a:lumMod val="75000"/>
                </a:schemeClr>
              </a:gs>
              <a:gs pos="100000">
                <a:schemeClr val="accent3">
                  <a:lumMod val="50000"/>
                </a:schemeClr>
              </a:gs>
            </a:gsLst>
            <a:lin ang="0" scaled="1"/>
            <a:tileRect/>
          </a:gra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mj-lt"/>
              </a:rPr>
              <a:t>WF</a:t>
            </a:r>
            <a:endParaRPr kumimoji="0" lang="en-US" sz="2900" b="0" i="0" u="none" strike="noStrike" cap="none" normalizeH="0" baseline="0" dirty="0" smtClean="0">
              <a:solidFill>
                <a:schemeClr val="bg1"/>
              </a:solidFill>
              <a:effectLst>
                <a:outerShdw blurRad="38100" dist="38100" dir="2700000" algn="tl">
                  <a:srgbClr val="000000">
                    <a:alpha val="43137"/>
                  </a:srgbClr>
                </a:outerShdw>
              </a:effectLst>
              <a:latin typeface="+mj-lt"/>
            </a:endParaRPr>
          </a:p>
        </p:txBody>
      </p:sp>
      <p:sp>
        <p:nvSpPr>
          <p:cNvPr id="41" name="Rectangle 8"/>
          <p:cNvSpPr>
            <a:spLocks/>
          </p:cNvSpPr>
          <p:nvPr/>
        </p:nvSpPr>
        <p:spPr bwMode="auto">
          <a:xfrm>
            <a:off x="1474989" y="4722464"/>
            <a:ext cx="1974881" cy="470031"/>
          </a:xfrm>
          <a:prstGeom prst="rect">
            <a:avLst/>
          </a:prstGeom>
          <a:noFill/>
          <a:ln w="9525">
            <a:noFill/>
            <a:miter lim="800000"/>
            <a:headEnd/>
            <a:tailEnd/>
          </a:ln>
        </p:spPr>
        <p:txBody>
          <a:bodyPr anchor="ctr"/>
          <a:lstStyle/>
          <a:p>
            <a:pPr algn="ctr" defTabSz="1096963" fontAlgn="base">
              <a:spcBef>
                <a:spcPct val="0"/>
              </a:spcBef>
              <a:spcAft>
                <a:spcPct val="0"/>
              </a:spcAft>
            </a:pPr>
            <a:r>
              <a:rPr lang="en-US" sz="1400" dirty="0" err="1" smtClean="0">
                <a:solidFill>
                  <a:schemeClr val="bg1"/>
                </a:solidFill>
                <a:effectLst>
                  <a:outerShdw blurRad="38100" dist="38100" dir="2700000" algn="tl">
                    <a:srgbClr val="000000">
                      <a:alpha val="43137"/>
                    </a:srgbClr>
                  </a:outerShdw>
                </a:effectLst>
              </a:rPr>
              <a:t>Productos</a:t>
            </a:r>
            <a:r>
              <a:rPr lang="en-US" sz="1400" dirty="0" smtClean="0">
                <a:solidFill>
                  <a:schemeClr val="bg1"/>
                </a:solidFill>
                <a:effectLst>
                  <a:outerShdw blurRad="38100" dist="38100" dir="2700000" algn="tl">
                    <a:srgbClr val="000000">
                      <a:alpha val="43137"/>
                    </a:srgbClr>
                  </a:outerShdw>
                </a:effectLst>
              </a:rPr>
              <a:t> Partner</a:t>
            </a:r>
            <a:endParaRPr lang="en-US" sz="2400" dirty="0" smtClean="0">
              <a:solidFill>
                <a:schemeClr val="bg1"/>
              </a:solidFill>
              <a:effectLst>
                <a:outerShdw blurRad="38100" dist="38100" dir="2700000" algn="tl">
                  <a:srgbClr val="000000">
                    <a:alpha val="43137"/>
                  </a:srgbClr>
                </a:outerShdw>
              </a:effectLst>
            </a:endParaRPr>
          </a:p>
        </p:txBody>
      </p:sp>
      <p:sp>
        <p:nvSpPr>
          <p:cNvPr id="42" name="Rectangle 8"/>
          <p:cNvSpPr>
            <a:spLocks/>
          </p:cNvSpPr>
          <p:nvPr/>
        </p:nvSpPr>
        <p:spPr bwMode="auto">
          <a:xfrm>
            <a:off x="2051384" y="4171246"/>
            <a:ext cx="851350" cy="470031"/>
          </a:xfrm>
          <a:prstGeom prst="rect">
            <a:avLst/>
          </a:prstGeom>
          <a:noFill/>
          <a:ln w="9525">
            <a:noFill/>
            <a:miter lim="800000"/>
            <a:headEnd/>
            <a:tailEnd/>
          </a:ln>
        </p:spPr>
        <p:txBody>
          <a:bodyPr anchor="ctr"/>
          <a:lstStyle/>
          <a:p>
            <a:pPr algn="ctr" eaLnBrk="1" hangingPunct="1">
              <a:lnSpc>
                <a:spcPct val="90000"/>
              </a:lnSpc>
              <a:spcBef>
                <a:spcPct val="30000"/>
              </a:spcBef>
              <a:spcAft>
                <a:spcPct val="10000"/>
              </a:spcAft>
            </a:pPr>
            <a:r>
              <a:rPr lang="en-US" sz="1400" dirty="0" err="1" smtClean="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rPr>
              <a:t>Código</a:t>
            </a:r>
            <a:endParaRPr lang="en-US" sz="2000" dirty="0">
              <a:solidFill>
                <a:schemeClr val="bg1"/>
              </a:solidFill>
              <a:effectLst>
                <a:outerShdw blurRad="38100" dist="38100" dir="2700000" algn="tl">
                  <a:srgbClr val="000000">
                    <a:alpha val="43137"/>
                  </a:srgbClr>
                </a:outerShdw>
              </a:effectLst>
              <a:latin typeface="+mj-lt"/>
              <a:ea typeface="MS PGothic" pitchFamily="34" charset="-128"/>
              <a:sym typeface="Wingdings" pitchFamily="2" charset="2"/>
            </a:endParaRPr>
          </a:p>
        </p:txBody>
      </p:sp>
      <p:grpSp>
        <p:nvGrpSpPr>
          <p:cNvPr id="4" name="Group 42"/>
          <p:cNvGrpSpPr/>
          <p:nvPr/>
        </p:nvGrpSpPr>
        <p:grpSpPr>
          <a:xfrm>
            <a:off x="1056249" y="4714780"/>
            <a:ext cx="7195279" cy="528639"/>
            <a:chOff x="295275" y="2671763"/>
            <a:chExt cx="8553450" cy="1514475"/>
          </a:xfrm>
        </p:grpSpPr>
        <p:pic>
          <p:nvPicPr>
            <p:cNvPr id="44" name="Picture 5" descr="C:\Documents and Settings\aline\My Documents\Inspiration\Microsoft_Art_Brand_etc\EventsDVD_FY07\Shapes and Graphics\Arrows - arrow\White Collection 25 percent opaque - soft shadow\double headed arrow 4b.png"/>
            <p:cNvPicPr>
              <a:picLocks noChangeAspect="1" noChangeArrowheads="1"/>
            </p:cNvPicPr>
            <p:nvPr/>
          </p:nvPicPr>
          <p:blipFill>
            <a:blip r:embed="rId5" cstate="email"/>
            <a:srcRect/>
            <a:stretch>
              <a:fillRect/>
            </a:stretch>
          </p:blipFill>
          <p:spPr bwMode="auto">
            <a:xfrm>
              <a:off x="295275" y="2671763"/>
              <a:ext cx="8553450" cy="1514475"/>
            </a:xfrm>
            <a:prstGeom prst="rect">
              <a:avLst/>
            </a:prstGeom>
            <a:noFill/>
          </p:spPr>
        </p:pic>
        <p:pic>
          <p:nvPicPr>
            <p:cNvPr id="45" name="Picture 6" descr="C:\Documents and Settings\aline\My Documents\Inspiration\Microsoft_Art_Brand_etc\EventsDVD_FY07\Shapes and Graphics\Arrows - arrow\White Collection 25 percent opaque - soft shadow\double headed arrow 4b.png"/>
            <p:cNvPicPr>
              <a:picLocks noChangeAspect="1" noChangeArrowheads="1"/>
            </p:cNvPicPr>
            <p:nvPr/>
          </p:nvPicPr>
          <p:blipFill>
            <a:blip r:embed="rId5" cstate="email"/>
            <a:srcRect/>
            <a:stretch>
              <a:fillRect/>
            </a:stretch>
          </p:blipFill>
          <p:spPr bwMode="auto">
            <a:xfrm>
              <a:off x="295275" y="2671763"/>
              <a:ext cx="8553450" cy="1514475"/>
            </a:xfrm>
            <a:prstGeom prst="rect">
              <a:avLst/>
            </a:prstGeom>
            <a:noFill/>
          </p:spPr>
        </p:pic>
      </p:grpSp>
      <p:sp>
        <p:nvSpPr>
          <p:cNvPr id="28" name="Title 3"/>
          <p:cNvSpPr>
            <a:spLocks noGrp="1"/>
          </p:cNvSpPr>
          <p:nvPr>
            <p:ph type="title"/>
          </p:nvPr>
        </p:nvSpPr>
        <p:spPr>
          <a:xfrm>
            <a:off x="71406" y="-24"/>
            <a:ext cx="8389968" cy="1143000"/>
          </a:xfrm>
        </p:spPr>
        <p:txBody>
          <a:bodyPr>
            <a:normAutofit fontScale="90000"/>
          </a:bodyPr>
          <a:lstStyle/>
          <a:p>
            <a:r>
              <a:rPr lang="es-ES_tradnl" sz="3600" dirty="0" smtClean="0"/>
              <a:t>Tecnologías clave de Microsoft</a:t>
            </a:r>
            <a:br>
              <a:rPr lang="es-ES_tradnl" sz="3600" dirty="0" smtClean="0"/>
            </a:br>
            <a:r>
              <a:rPr lang="es-ES_tradnl" sz="3600" dirty="0" smtClean="0"/>
              <a:t>MOSS &amp; BizTalk</a:t>
            </a:r>
            <a:endParaRPr lang="es-ES_tradnl" sz="3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714356"/>
          <a:ext cx="9144000" cy="599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3842" name="Title 7"/>
          <p:cNvSpPr>
            <a:spLocks noGrp="1"/>
          </p:cNvSpPr>
          <p:nvPr>
            <p:ph type="title"/>
          </p:nvPr>
        </p:nvSpPr>
        <p:spPr>
          <a:xfrm>
            <a:off x="-32" y="-24"/>
            <a:ext cx="8229600" cy="857256"/>
          </a:xfrm>
        </p:spPr>
        <p:txBody>
          <a:bodyPr/>
          <a:lstStyle/>
          <a:p>
            <a:pPr eaLnBrk="1" hangingPunct="1"/>
            <a:r>
              <a:rPr lang="es-ES_tradnl" dirty="0" smtClean="0"/>
              <a:t>MOSS Interoperabilidad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81000" y="2271712"/>
            <a:ext cx="6796117" cy="1566757"/>
          </a:xfrm>
          <a:prstGeom prst="roundRect">
            <a:avLst>
              <a:gd name="adj" fmla="val 961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err="1" smtClean="0">
                <a:solidFill>
                  <a:schemeClr val="tx1"/>
                </a:solidFill>
                <a:effectLst>
                  <a:outerShdw blurRad="38100" dist="38100" dir="2700000" algn="tl">
                    <a:srgbClr val="000000">
                      <a:alpha val="43137"/>
                    </a:srgbClr>
                  </a:outerShdw>
                </a:effectLst>
                <a:latin typeface="Trebuchet MS" pitchFamily="34" charset="0"/>
              </a:rPr>
              <a:t>Componer</a:t>
            </a:r>
            <a:endParaRPr lang="en-US" kern="0" dirty="0" smtClean="0">
              <a:solidFill>
                <a:schemeClr val="tx1"/>
              </a:solidFill>
              <a:effectLst>
                <a:outerShdw blurRad="38100" dist="38100" dir="2700000" algn="tl">
                  <a:srgbClr val="000000">
                    <a:alpha val="43137"/>
                  </a:srgbClr>
                </a:outerShdw>
              </a:effectLst>
              <a:latin typeface="Trebuchet MS" pitchFamily="34" charset="0"/>
            </a:endParaRPr>
          </a:p>
          <a:p>
            <a:pPr defTabSz="914099" fontAlgn="base">
              <a:spcBef>
                <a:spcPct val="0"/>
              </a:spcBef>
              <a:spcAft>
                <a:spcPct val="0"/>
              </a:spcAft>
              <a:defRPr/>
            </a:pPr>
            <a:r>
              <a:rPr lang="es-ES" kern="0" dirty="0" smtClean="0">
                <a:solidFill>
                  <a:schemeClr val="tx1"/>
                </a:solidFill>
                <a:effectLst>
                  <a:outerShdw blurRad="38100" dist="38100" dir="2700000" algn="tl">
                    <a:srgbClr val="000000">
                      <a:alpha val="43137"/>
                    </a:srgbClr>
                  </a:outerShdw>
                </a:effectLst>
                <a:latin typeface="Trebuchet MS" pitchFamily="34" charset="0"/>
              </a:rPr>
              <a:t>Interacción con el</a:t>
            </a:r>
          </a:p>
          <a:p>
            <a:pPr defTabSz="914099" fontAlgn="base">
              <a:spcBef>
                <a:spcPct val="0"/>
              </a:spcBef>
              <a:spcAft>
                <a:spcPct val="0"/>
              </a:spcAft>
              <a:defRPr/>
            </a:pPr>
            <a:r>
              <a:rPr lang="es-ES" kern="0" dirty="0" smtClean="0">
                <a:solidFill>
                  <a:schemeClr val="tx1"/>
                </a:solidFill>
                <a:effectLst>
                  <a:outerShdw blurRad="38100" dist="38100" dir="2700000" algn="tl">
                    <a:srgbClr val="000000">
                      <a:alpha val="43137"/>
                    </a:srgbClr>
                  </a:outerShdw>
                </a:effectLst>
                <a:latin typeface="Trebuchet MS" pitchFamily="34" charset="0"/>
              </a:rPr>
              <a:t>usuario</a:t>
            </a:r>
            <a:endParaRPr lang="en-US" sz="1600" i="1" kern="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TextBox 50"/>
          <p:cNvSpPr txBox="1"/>
          <p:nvPr/>
        </p:nvSpPr>
        <p:spPr>
          <a:xfrm>
            <a:off x="381002" y="3922263"/>
            <a:ext cx="6796117" cy="1503845"/>
          </a:xfrm>
          <a:prstGeom prst="roundRect">
            <a:avLst>
              <a:gd name="adj" fmla="val 998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err="1" smtClean="0">
                <a:solidFill>
                  <a:schemeClr val="tx1"/>
                </a:solidFill>
                <a:effectLst>
                  <a:outerShdw blurRad="38100" dist="38100" dir="2700000" algn="tl">
                    <a:srgbClr val="000000">
                      <a:alpha val="43137"/>
                    </a:srgbClr>
                  </a:outerShdw>
                </a:effectLst>
                <a:latin typeface="Trebuchet MS" pitchFamily="34" charset="0"/>
              </a:rPr>
              <a:t>Componer</a:t>
            </a:r>
            <a:endParaRPr lang="en-US" kern="0" dirty="0" smtClean="0">
              <a:solidFill>
                <a:schemeClr val="tx1"/>
              </a:solidFill>
              <a:effectLst>
                <a:outerShdw blurRad="38100" dist="38100" dir="2700000" algn="tl">
                  <a:srgbClr val="000000">
                    <a:alpha val="43137"/>
                  </a:srgbClr>
                </a:outerShdw>
              </a:effectLst>
              <a:latin typeface="Trebuchet MS" pitchFamily="34" charset="0"/>
            </a:endParaRPr>
          </a:p>
          <a:p>
            <a:pPr defTabSz="914099" fontAlgn="base">
              <a:spcBef>
                <a:spcPct val="0"/>
              </a:spcBef>
              <a:spcAft>
                <a:spcPct val="0"/>
              </a:spcAft>
              <a:defRPr/>
            </a:pPr>
            <a:r>
              <a:rPr lang="en-US" kern="0" dirty="0" err="1" smtClean="0">
                <a:solidFill>
                  <a:schemeClr val="tx1"/>
                </a:solidFill>
                <a:effectLst>
                  <a:outerShdw blurRad="38100" dist="38100" dir="2700000" algn="tl">
                    <a:srgbClr val="000000">
                      <a:alpha val="43137"/>
                    </a:srgbClr>
                  </a:outerShdw>
                </a:effectLst>
                <a:latin typeface="Trebuchet MS" pitchFamily="34" charset="0"/>
              </a:rPr>
              <a:t>Transacciones</a:t>
            </a:r>
            <a:r>
              <a:rPr lang="en-US" kern="0" dirty="0" smtClean="0">
                <a:solidFill>
                  <a:schemeClr val="tx1"/>
                </a:solidFill>
                <a:effectLst>
                  <a:outerShdw blurRad="38100" dist="38100" dir="2700000" algn="tl">
                    <a:srgbClr val="000000">
                      <a:alpha val="43137"/>
                    </a:srgbClr>
                  </a:outerShdw>
                </a:effectLst>
                <a:latin typeface="Trebuchet MS" pitchFamily="34" charset="0"/>
              </a:rPr>
              <a:t> de </a:t>
            </a:r>
          </a:p>
          <a:p>
            <a:pPr defTabSz="914099" fontAlgn="base">
              <a:spcBef>
                <a:spcPct val="0"/>
              </a:spcBef>
              <a:spcAft>
                <a:spcPct val="0"/>
              </a:spcAft>
              <a:defRPr/>
            </a:pPr>
            <a:r>
              <a:rPr lang="en-US" kern="0" dirty="0" err="1" smtClean="0">
                <a:solidFill>
                  <a:schemeClr val="tx1"/>
                </a:solidFill>
                <a:effectLst>
                  <a:outerShdw blurRad="38100" dist="38100" dir="2700000" algn="tl">
                    <a:srgbClr val="000000">
                      <a:alpha val="43137"/>
                    </a:srgbClr>
                  </a:outerShdw>
                </a:effectLst>
                <a:latin typeface="Trebuchet MS" pitchFamily="34" charset="0"/>
              </a:rPr>
              <a:t>Negocio</a:t>
            </a:r>
            <a:endParaRPr lang="en-US" sz="1600" i="1" kern="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TextBox 45"/>
          <p:cNvSpPr txBox="1"/>
          <p:nvPr/>
        </p:nvSpPr>
        <p:spPr>
          <a:xfrm>
            <a:off x="381002" y="5501745"/>
            <a:ext cx="6796117" cy="914400"/>
          </a:xfrm>
          <a:prstGeom prst="roundRect">
            <a:avLst>
              <a:gd name="adj" fmla="val 1337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err="1" smtClean="0">
                <a:solidFill>
                  <a:schemeClr val="tx1"/>
                </a:solidFill>
                <a:effectLst>
                  <a:outerShdw blurRad="38100" dist="38100" dir="2700000" algn="tl">
                    <a:srgbClr val="000000">
                      <a:alpha val="43137"/>
                    </a:srgbClr>
                  </a:outerShdw>
                </a:effectLst>
                <a:latin typeface="Trebuchet MS" pitchFamily="34" charset="0"/>
              </a:rPr>
              <a:t>Exponer</a:t>
            </a:r>
            <a:endParaRPr lang="en-US" kern="0" dirty="0" smtClean="0">
              <a:solidFill>
                <a:schemeClr val="tx1"/>
              </a:solidFill>
              <a:effectLst>
                <a:outerShdw blurRad="38100" dist="38100" dir="2700000" algn="tl">
                  <a:srgbClr val="000000">
                    <a:alpha val="43137"/>
                  </a:srgbClr>
                </a:outerShdw>
              </a:effectLst>
              <a:latin typeface="Trebuchet MS" pitchFamily="34" charset="0"/>
            </a:endParaRPr>
          </a:p>
          <a:p>
            <a:pPr defTabSz="914099" fontAlgn="base">
              <a:spcBef>
                <a:spcPct val="0"/>
              </a:spcBef>
              <a:spcAft>
                <a:spcPct val="0"/>
              </a:spcAft>
              <a:defRPr/>
            </a:pPr>
            <a:r>
              <a:rPr lang="en-US" sz="1600" i="1" kern="0" dirty="0" err="1" smtClean="0">
                <a:solidFill>
                  <a:schemeClr val="tx1"/>
                </a:solidFill>
                <a:effectLst>
                  <a:outerShdw blurRad="38100" dist="38100" dir="2700000" algn="tl">
                    <a:srgbClr val="000000">
                      <a:alpha val="43137"/>
                    </a:srgbClr>
                  </a:outerShdw>
                </a:effectLst>
                <a:latin typeface="Trebuchet MS" pitchFamily="34" charset="0"/>
              </a:rPr>
              <a:t>Sistemas</a:t>
            </a:r>
            <a:r>
              <a:rPr lang="en-US" sz="1600" i="1" kern="0" dirty="0" smtClean="0">
                <a:solidFill>
                  <a:schemeClr val="tx1"/>
                </a:solidFill>
                <a:effectLst>
                  <a:outerShdw blurRad="38100" dist="38100" dir="2700000" algn="tl">
                    <a:srgbClr val="000000">
                      <a:alpha val="43137"/>
                    </a:srgbClr>
                  </a:outerShdw>
                </a:effectLst>
                <a:latin typeface="Trebuchet MS" pitchFamily="34" charset="0"/>
              </a:rPr>
              <a:t> </a:t>
            </a:r>
            <a:r>
              <a:rPr lang="en-US" sz="1600" i="1" kern="0" dirty="0" err="1" smtClean="0">
                <a:solidFill>
                  <a:schemeClr val="tx1"/>
                </a:solidFill>
                <a:effectLst>
                  <a:outerShdw blurRad="38100" dist="38100" dir="2700000" algn="tl">
                    <a:srgbClr val="000000">
                      <a:alpha val="43137"/>
                    </a:srgbClr>
                  </a:outerShdw>
                </a:effectLst>
                <a:latin typeface="Trebuchet MS" pitchFamily="34" charset="0"/>
              </a:rPr>
              <a:t>existentes</a:t>
            </a:r>
            <a:endParaRPr lang="en-US" sz="1600" i="1" kern="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TextBox 33"/>
          <p:cNvSpPr txBox="1"/>
          <p:nvPr/>
        </p:nvSpPr>
        <p:spPr>
          <a:xfrm>
            <a:off x="381002" y="1285860"/>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err="1" smtClean="0">
                <a:solidFill>
                  <a:schemeClr val="tx1"/>
                </a:solidFill>
                <a:effectLst>
                  <a:outerShdw blurRad="38100" dist="38100" dir="2700000" algn="tl">
                    <a:srgbClr val="000000">
                      <a:alpha val="43137"/>
                    </a:srgbClr>
                  </a:outerShdw>
                </a:effectLst>
                <a:latin typeface="Trebuchet MS" pitchFamily="34" charset="0"/>
              </a:rPr>
              <a:t>Consumir</a:t>
            </a:r>
            <a:endParaRPr lang="en-US" kern="0" dirty="0" smtClean="0">
              <a:solidFill>
                <a:schemeClr val="tx1"/>
              </a:solidFill>
              <a:effectLst>
                <a:outerShdw blurRad="38100" dist="38100" dir="2700000" algn="tl">
                  <a:srgbClr val="000000">
                    <a:alpha val="43137"/>
                  </a:srgbClr>
                </a:outerShdw>
              </a:effectLst>
              <a:latin typeface="Trebuchet MS" pitchFamily="34" charset="0"/>
            </a:endParaRPr>
          </a:p>
          <a:p>
            <a:pPr defTabSz="914099" fontAlgn="base">
              <a:spcBef>
                <a:spcPct val="0"/>
              </a:spcBef>
              <a:spcAft>
                <a:spcPct val="0"/>
              </a:spcAft>
              <a:defRPr/>
            </a:pPr>
            <a:r>
              <a:rPr lang="en-US" sz="1600" i="1" kern="0" dirty="0" err="1" smtClean="0">
                <a:solidFill>
                  <a:schemeClr val="tx1"/>
                </a:solidFill>
                <a:effectLst>
                  <a:outerShdw blurRad="38100" dist="38100" dir="2700000" algn="tl">
                    <a:srgbClr val="000000">
                      <a:alpha val="43137"/>
                    </a:srgbClr>
                  </a:outerShdw>
                </a:effectLst>
                <a:latin typeface="Trebuchet MS" pitchFamily="34" charset="0"/>
              </a:rPr>
              <a:t>Dirigido</a:t>
            </a:r>
            <a:r>
              <a:rPr lang="en-US" sz="1600" i="1" kern="0" dirty="0" smtClean="0">
                <a:solidFill>
                  <a:schemeClr val="tx1"/>
                </a:solidFill>
                <a:effectLst>
                  <a:outerShdw blurRad="38100" dist="38100" dir="2700000" algn="tl">
                    <a:srgbClr val="000000">
                      <a:alpha val="43137"/>
                    </a:srgbClr>
                  </a:outerShdw>
                </a:effectLst>
                <a:latin typeface="Trebuchet MS" pitchFamily="34" charset="0"/>
              </a:rPr>
              <a:t> al </a:t>
            </a:r>
            <a:r>
              <a:rPr lang="en-US" sz="1600" i="1" kern="0" dirty="0" err="1" smtClean="0">
                <a:solidFill>
                  <a:schemeClr val="tx1"/>
                </a:solidFill>
                <a:effectLst>
                  <a:outerShdw blurRad="38100" dist="38100" dir="2700000" algn="tl">
                    <a:srgbClr val="000000">
                      <a:alpha val="43137"/>
                    </a:srgbClr>
                  </a:outerShdw>
                </a:effectLst>
                <a:latin typeface="Trebuchet MS" pitchFamily="34" charset="0"/>
              </a:rPr>
              <a:t>usuario</a:t>
            </a:r>
            <a:endParaRPr lang="en-US" sz="1600" i="1" kern="0" dirty="0">
              <a:solidFill>
                <a:schemeClr val="tx1"/>
              </a:solidFill>
              <a:effectLst>
                <a:outerShdw blurRad="38100" dist="38100" dir="2700000" algn="tl">
                  <a:srgbClr val="000000">
                    <a:alpha val="43137"/>
                  </a:srgbClr>
                </a:outerShdw>
              </a:effectLst>
              <a:latin typeface="Trebuchet MS" pitchFamily="34" charset="0"/>
            </a:endParaRPr>
          </a:p>
        </p:txBody>
      </p:sp>
      <p:sp>
        <p:nvSpPr>
          <p:cNvPr id="57" name="Title 56"/>
          <p:cNvSpPr>
            <a:spLocks noGrp="1"/>
          </p:cNvSpPr>
          <p:nvPr>
            <p:ph type="title"/>
          </p:nvPr>
        </p:nvSpPr>
        <p:spPr>
          <a:xfrm>
            <a:off x="380999" y="142852"/>
            <a:ext cx="8524009" cy="553998"/>
          </a:xfrm>
        </p:spPr>
        <p:txBody>
          <a:bodyPr>
            <a:normAutofit fontScale="90000"/>
          </a:bodyPr>
          <a:lstStyle/>
          <a:p>
            <a:r>
              <a:rPr lang="en-US" sz="3600" dirty="0" err="1" smtClean="0"/>
              <a:t>Plataforma</a:t>
            </a:r>
            <a:r>
              <a:rPr lang="en-US" sz="3600" dirty="0" smtClean="0"/>
              <a:t> de </a:t>
            </a:r>
            <a:r>
              <a:rPr lang="en-US" sz="3600" dirty="0" err="1" smtClean="0"/>
              <a:t>Aplicaciones</a:t>
            </a:r>
            <a:r>
              <a:rPr lang="en-US" sz="3600" dirty="0" smtClean="0"/>
              <a:t> SOA &amp; BP</a:t>
            </a:r>
            <a:endParaRPr lang="en-US" sz="3600" dirty="0"/>
          </a:p>
        </p:txBody>
      </p:sp>
      <p:grpSp>
        <p:nvGrpSpPr>
          <p:cNvPr id="2" name="Group 47"/>
          <p:cNvGrpSpPr/>
          <p:nvPr/>
        </p:nvGrpSpPr>
        <p:grpSpPr>
          <a:xfrm>
            <a:off x="3123132" y="5579999"/>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email"/>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email"/>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email"/>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email"/>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email"/>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email"/>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cstate="email"/>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email"/>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email"/>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email"/>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41" name="Rounded Rectangle 40"/>
          <p:cNvSpPr/>
          <p:nvPr/>
        </p:nvSpPr>
        <p:spPr>
          <a:xfrm>
            <a:off x="2458191" y="2340046"/>
            <a:ext cx="4525412" cy="40652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SharePoint Server, .NET CF, ASP.NET/AJAX, Silverlight, WPF </a:t>
            </a:r>
          </a:p>
        </p:txBody>
      </p:sp>
      <p:sp>
        <p:nvSpPr>
          <p:cNvPr id="37" name="Rounded Rectangle 36"/>
          <p:cNvSpPr/>
          <p:nvPr/>
        </p:nvSpPr>
        <p:spPr>
          <a:xfrm>
            <a:off x="2458191" y="2839576"/>
            <a:ext cx="4525412" cy="40652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SharePoint Server &amp; Live Communications Server</a:t>
            </a:r>
          </a:p>
        </p:txBody>
      </p:sp>
      <p:sp>
        <p:nvSpPr>
          <p:cNvPr id="40" name="Rounded Rectangle 39"/>
          <p:cNvSpPr/>
          <p:nvPr/>
        </p:nvSpPr>
        <p:spPr>
          <a:xfrm>
            <a:off x="2458191" y="3339106"/>
            <a:ext cx="4525412" cy="40652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tx1"/>
                </a:solidFill>
                <a:effectLst>
                  <a:outerShdw blurRad="38100" dist="38100" dir="2700000" algn="tl">
                    <a:srgbClr val="000000">
                      <a:alpha val="43137"/>
                    </a:srgbClr>
                  </a:outerShdw>
                </a:effectLst>
                <a:latin typeface="Trebuchet MS" pitchFamily="34" charset="0"/>
              </a:rPr>
              <a:t>SharePoint Server, WF, CAB</a:t>
            </a:r>
          </a:p>
        </p:txBody>
      </p:sp>
      <p:sp>
        <p:nvSpPr>
          <p:cNvPr id="43" name="Rounded Rectangle 42"/>
          <p:cNvSpPr/>
          <p:nvPr/>
        </p:nvSpPr>
        <p:spPr>
          <a:xfrm>
            <a:off x="2490357" y="3989654"/>
            <a:ext cx="1539241"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BizTalk Server</a:t>
            </a:r>
          </a:p>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WF</a:t>
            </a:r>
          </a:p>
        </p:txBody>
      </p:sp>
      <p:sp>
        <p:nvSpPr>
          <p:cNvPr id="44" name="Rounded Rectangle 43"/>
          <p:cNvSpPr/>
          <p:nvPr/>
        </p:nvSpPr>
        <p:spPr>
          <a:xfrm>
            <a:off x="4105798" y="3989654"/>
            <a:ext cx="13716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SQL Server</a:t>
            </a:r>
          </a:p>
        </p:txBody>
      </p:sp>
      <p:sp>
        <p:nvSpPr>
          <p:cNvPr id="47" name="Rounded Rectangle 46"/>
          <p:cNvSpPr/>
          <p:nvPr/>
        </p:nvSpPr>
        <p:spPr>
          <a:xfrm>
            <a:off x="5538357" y="3989654"/>
            <a:ext cx="1523999"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BizTalk Server</a:t>
            </a:r>
          </a:p>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Windows</a:t>
            </a:r>
          </a:p>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WCF</a:t>
            </a:r>
          </a:p>
        </p:txBody>
      </p:sp>
      <p:sp>
        <p:nvSpPr>
          <p:cNvPr id="42" name="Rounded Rectangle 41"/>
          <p:cNvSpPr/>
          <p:nvPr/>
        </p:nvSpPr>
        <p:spPr>
          <a:xfrm>
            <a:off x="2505598" y="4980254"/>
            <a:ext cx="4572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tx1"/>
                </a:solidFill>
                <a:effectLst>
                  <a:outerShdw blurRad="38100" dist="38100" dir="2700000" algn="tl">
                    <a:srgbClr val="000000">
                      <a:alpha val="43137"/>
                    </a:srgbClr>
                  </a:outerShdw>
                </a:effectLst>
                <a:latin typeface="Trebuchet MS" pitchFamily="34" charset="0"/>
              </a:rPr>
              <a:t>BizTalk Server, WCF</a:t>
            </a:r>
          </a:p>
        </p:txBody>
      </p:sp>
      <p:sp>
        <p:nvSpPr>
          <p:cNvPr id="48" name="Rounded Rectangle 47"/>
          <p:cNvSpPr/>
          <p:nvPr/>
        </p:nvSpPr>
        <p:spPr>
          <a:xfrm rot="10800000">
            <a:off x="7262446" y="1283328"/>
            <a:ext cx="426026" cy="510742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tx1"/>
                </a:solidFill>
                <a:effectLst>
                  <a:outerShdw blurRad="38100" dist="38100" dir="2700000" algn="tl">
                    <a:srgbClr val="000000">
                      <a:alpha val="43137"/>
                    </a:srgbClr>
                  </a:outerShdw>
                </a:effectLst>
                <a:latin typeface="Trebuchet MS" pitchFamily="34" charset="0"/>
              </a:rPr>
              <a:t>Active Directory</a:t>
            </a:r>
          </a:p>
        </p:txBody>
      </p:sp>
      <p:sp>
        <p:nvSpPr>
          <p:cNvPr id="49" name="Rounded Rectangle 48"/>
          <p:cNvSpPr/>
          <p:nvPr/>
        </p:nvSpPr>
        <p:spPr>
          <a:xfrm rot="10800000">
            <a:off x="7733501" y="1283328"/>
            <a:ext cx="426026" cy="510742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tx1"/>
                </a:solidFill>
                <a:effectLst>
                  <a:outerShdw blurRad="38100" dist="38100" dir="2700000" algn="tl">
                    <a:srgbClr val="000000">
                      <a:alpha val="43137"/>
                    </a:srgbClr>
                  </a:outerShdw>
                </a:effectLst>
                <a:latin typeface="Trebuchet MS" pitchFamily="34" charset="0"/>
              </a:rPr>
              <a:t>System Center, MOF, Partners</a:t>
            </a:r>
          </a:p>
        </p:txBody>
      </p:sp>
      <p:sp>
        <p:nvSpPr>
          <p:cNvPr id="50" name="Rounded Rectangle 49"/>
          <p:cNvSpPr/>
          <p:nvPr/>
        </p:nvSpPr>
        <p:spPr>
          <a:xfrm rot="10800000">
            <a:off x="8204555" y="1283328"/>
            <a:ext cx="426026" cy="510742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tx1"/>
                </a:solidFill>
                <a:effectLst>
                  <a:outerShdw blurRad="38100" dist="38100" dir="2700000" algn="tl">
                    <a:srgbClr val="000000">
                      <a:alpha val="43137"/>
                    </a:srgbClr>
                  </a:outerShdw>
                </a:effectLst>
                <a:latin typeface="Trebuchet MS" pitchFamily="34" charset="0"/>
              </a:rPr>
              <a:t>Visual Studio. Patterns &amp; Practices, MSF</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Rectangle 375809"/>
          <p:cNvPicPr>
            <a:picLocks noChangeAspect="1" noChangeArrowheads="1"/>
          </p:cNvPicPr>
          <p:nvPr/>
        </p:nvPicPr>
        <p:blipFill>
          <a:blip r:embed="rId2"/>
          <a:srcRect/>
          <a:stretch>
            <a:fillRect/>
          </a:stretch>
        </p:blipFill>
        <p:spPr bwMode="auto">
          <a:xfrm>
            <a:off x="0" y="1638300"/>
            <a:ext cx="9144000" cy="2044700"/>
          </a:xfrm>
          <a:prstGeom prst="rect">
            <a:avLst/>
          </a:prstGeom>
          <a:noFill/>
          <a:ln w="9525">
            <a:noFill/>
            <a:miter lim="800000"/>
            <a:headEnd/>
            <a:tailEnd/>
          </a:ln>
        </p:spPr>
      </p:pic>
      <p:sp>
        <p:nvSpPr>
          <p:cNvPr id="375811" name="Title 375810"/>
          <p:cNvSpPr>
            <a:spLocks noChangeArrowheads="1"/>
          </p:cNvSpPr>
          <p:nvPr/>
        </p:nvSpPr>
        <p:spPr bwMode="auto">
          <a:xfrm>
            <a:off x="0" y="2276475"/>
            <a:ext cx="8964613" cy="565150"/>
          </a:xfrm>
          <a:prstGeom prst="rect">
            <a:avLst/>
          </a:prstGeom>
          <a:noFill/>
          <a:ln w="9525" algn="ctr">
            <a:noFill/>
            <a:miter lim="800000"/>
            <a:headEnd/>
            <a:tailEnd/>
          </a:ln>
        </p:spPr>
        <p:txBody>
          <a:bodyPr anchor="ctr">
            <a:spAutoFit/>
          </a:bodyPr>
          <a:lstStyle/>
          <a:p>
            <a:pPr algn="ctr" eaLnBrk="0" hangingPunct="0">
              <a:spcBef>
                <a:spcPct val="30000"/>
              </a:spcBef>
            </a:pPr>
            <a:r>
              <a:rPr lang="es-ES" sz="3100" dirty="0" smtClean="0">
                <a:effectLst>
                  <a:outerShdw blurRad="38100" dist="38100" dir="2700000" algn="tl">
                    <a:srgbClr val="C0C0C0"/>
                  </a:outerShdw>
                </a:effectLst>
                <a:latin typeface="Calibri" pitchFamily="34" charset="0"/>
              </a:rPr>
              <a:t>Business Data </a:t>
            </a:r>
            <a:r>
              <a:rPr lang="es-ES" sz="3100" dirty="0" err="1" smtClean="0">
                <a:effectLst>
                  <a:outerShdw blurRad="38100" dist="38100" dir="2700000" algn="tl">
                    <a:srgbClr val="C0C0C0"/>
                  </a:outerShdw>
                </a:effectLst>
                <a:latin typeface="Calibri" pitchFamily="34" charset="0"/>
              </a:rPr>
              <a:t>Catalog</a:t>
            </a:r>
            <a:endParaRPr lang="en-US" sz="3100" dirty="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5811"/>
                                        </p:tgtEl>
                                        <p:attrNameLst>
                                          <p:attrName>style.visibility</p:attrName>
                                        </p:attrNameLst>
                                      </p:cBhvr>
                                      <p:to>
                                        <p:strVal val="visible"/>
                                      </p:to>
                                    </p:set>
                                    <p:animEffect transition="in" filter="fade">
                                      <p:cBhvr>
                                        <p:cTn id="7" dur="1000"/>
                                        <p:tgtEl>
                                          <p:spTgt spid="375811"/>
                                        </p:tgtEl>
                                      </p:cBhvr>
                                    </p:animEffect>
                                  </p:childTnLst>
                                </p:cTn>
                              </p:par>
                              <p:par>
                                <p:cTn id="8" presetID="17" presetClass="entr" presetSubtype="8" fill="hold" nodeType="withEffect">
                                  <p:stCondLst>
                                    <p:cond delay="0"/>
                                  </p:stCondLst>
                                  <p:childTnLst>
                                    <p:set>
                                      <p:cBhvr>
                                        <p:cTn id="9" dur="1" fill="hold">
                                          <p:stCondLst>
                                            <p:cond delay="0"/>
                                          </p:stCondLst>
                                        </p:cTn>
                                        <p:tgtEl>
                                          <p:spTgt spid="375810"/>
                                        </p:tgtEl>
                                        <p:attrNameLst>
                                          <p:attrName>style.visibility</p:attrName>
                                        </p:attrNameLst>
                                      </p:cBhvr>
                                      <p:to>
                                        <p:strVal val="visible"/>
                                      </p:to>
                                    </p:set>
                                    <p:anim calcmode="lin" valueType="num">
                                      <p:cBhvr>
                                        <p:cTn id="10" dur="500" fill="hold"/>
                                        <p:tgtEl>
                                          <p:spTgt spid="375810"/>
                                        </p:tgtEl>
                                        <p:attrNameLst>
                                          <p:attrName>ppt_x</p:attrName>
                                        </p:attrNameLst>
                                      </p:cBhvr>
                                      <p:tavLst>
                                        <p:tav tm="0">
                                          <p:val>
                                            <p:strVal val="#ppt_x-#ppt_w/2"/>
                                          </p:val>
                                        </p:tav>
                                        <p:tav tm="100000">
                                          <p:val>
                                            <p:strVal val="#ppt_x"/>
                                          </p:val>
                                        </p:tav>
                                      </p:tavLst>
                                    </p:anim>
                                    <p:anim calcmode="lin" valueType="num">
                                      <p:cBhvr>
                                        <p:cTn id="11" dur="500" fill="hold"/>
                                        <p:tgtEl>
                                          <p:spTgt spid="375810"/>
                                        </p:tgtEl>
                                        <p:attrNameLst>
                                          <p:attrName>ppt_y</p:attrName>
                                        </p:attrNameLst>
                                      </p:cBhvr>
                                      <p:tavLst>
                                        <p:tav tm="0">
                                          <p:val>
                                            <p:strVal val="#ppt_y"/>
                                          </p:val>
                                        </p:tav>
                                        <p:tav tm="100000">
                                          <p:val>
                                            <p:strVal val="#ppt_y"/>
                                          </p:val>
                                        </p:tav>
                                      </p:tavLst>
                                    </p:anim>
                                    <p:anim calcmode="lin" valueType="num">
                                      <p:cBhvr>
                                        <p:cTn id="12" dur="500" fill="hold"/>
                                        <p:tgtEl>
                                          <p:spTgt spid="375810"/>
                                        </p:tgtEl>
                                        <p:attrNameLst>
                                          <p:attrName>ppt_w</p:attrName>
                                        </p:attrNameLst>
                                      </p:cBhvr>
                                      <p:tavLst>
                                        <p:tav tm="0">
                                          <p:val>
                                            <p:fltVal val="0"/>
                                          </p:val>
                                        </p:tav>
                                        <p:tav tm="100000">
                                          <p:val>
                                            <p:strVal val="#ppt_w"/>
                                          </p:val>
                                        </p:tav>
                                      </p:tavLst>
                                    </p:anim>
                                    <p:anim calcmode="lin" valueType="num">
                                      <p:cBhvr>
                                        <p:cTn id="13" dur="500" fill="hold"/>
                                        <p:tgtEl>
                                          <p:spTgt spid="375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381000" y="228600"/>
            <a:ext cx="8382000" cy="1255713"/>
          </a:xfrm>
        </p:spPr>
        <p:txBody>
          <a:bodyPr>
            <a:normAutofit fontScale="90000"/>
          </a:bodyPr>
          <a:lstStyle/>
          <a:p>
            <a:pPr>
              <a:defRPr/>
            </a:pPr>
            <a:r>
              <a:rPr lang="es-ES_tradnl" dirty="0" smtClean="0">
                <a:sym typeface="Wingdings" pitchFamily="2" charset="2"/>
              </a:rPr>
              <a:t>Objetivo</a:t>
            </a:r>
            <a:br>
              <a:rPr lang="es-ES_tradnl" dirty="0" smtClean="0">
                <a:sym typeface="Wingdings" pitchFamily="2" charset="2"/>
              </a:rPr>
            </a:br>
            <a:r>
              <a:rPr lang="es-ES_tradnl" sz="3600" dirty="0" smtClean="0">
                <a:sym typeface="Wingdings" pitchFamily="2" charset="2"/>
              </a:rPr>
              <a:t>¿Porqué necesitamos el </a:t>
            </a:r>
            <a:r>
              <a:rPr lang="es-ES_tradnl" sz="3600" dirty="0" smtClean="0">
                <a:solidFill>
                  <a:schemeClr val="accent1"/>
                </a:solidFill>
                <a:sym typeface="Wingdings" pitchFamily="2" charset="2"/>
              </a:rPr>
              <a:t>BDC?</a:t>
            </a:r>
            <a:endParaRPr lang="es-ES_tradnl" sz="3600" dirty="0">
              <a:solidFill>
                <a:schemeClr val="accent1"/>
              </a:solidFill>
              <a:sym typeface="Wingdings" pitchFamily="2" charset="2"/>
            </a:endParaRPr>
          </a:p>
        </p:txBody>
      </p:sp>
      <p:sp>
        <p:nvSpPr>
          <p:cNvPr id="447491" name="Rectangle 3"/>
          <p:cNvSpPr>
            <a:spLocks noGrp="1" noChangeArrowheads="1"/>
          </p:cNvSpPr>
          <p:nvPr>
            <p:ph type="body" idx="4294967295"/>
          </p:nvPr>
        </p:nvSpPr>
        <p:spPr>
          <a:xfrm>
            <a:off x="330200" y="1592263"/>
            <a:ext cx="8410575" cy="4456112"/>
          </a:xfrm>
        </p:spPr>
        <p:txBody>
          <a:bodyPr/>
          <a:lstStyle/>
          <a:p>
            <a:pPr>
              <a:lnSpc>
                <a:spcPct val="80000"/>
              </a:lnSpc>
              <a:defRPr/>
            </a:pPr>
            <a:r>
              <a:rPr lang="es-ES_tradnl" dirty="0" smtClean="0">
                <a:effectLst>
                  <a:outerShdw blurRad="38100" dist="38100" dir="2700000" algn="tl">
                    <a:srgbClr val="000000">
                      <a:alpha val="43137"/>
                    </a:srgbClr>
                  </a:outerShdw>
                </a:effectLst>
                <a:sym typeface="Wingdings" pitchFamily="2" charset="2"/>
              </a:rPr>
              <a:t>Integración sin programar</a:t>
            </a:r>
          </a:p>
          <a:p>
            <a:pPr>
              <a:lnSpc>
                <a:spcPct val="80000"/>
              </a:lnSpc>
              <a:defRPr/>
            </a:pPr>
            <a:r>
              <a:rPr lang="es-ES_tradnl" dirty="0" smtClean="0">
                <a:effectLst>
                  <a:outerShdw blurRad="38100" dist="38100" dir="2700000" algn="tl">
                    <a:srgbClr val="000000">
                      <a:alpha val="43137"/>
                    </a:srgbClr>
                  </a:outerShdw>
                </a:effectLst>
                <a:sym typeface="Wingdings" pitchFamily="2" charset="2"/>
              </a:rPr>
              <a:t>Despliegue centralizado</a:t>
            </a:r>
          </a:p>
          <a:p>
            <a:pPr>
              <a:lnSpc>
                <a:spcPct val="80000"/>
              </a:lnSpc>
              <a:defRPr/>
            </a:pPr>
            <a:r>
              <a:rPr lang="es-ES_tradnl" dirty="0" smtClean="0">
                <a:effectLst>
                  <a:outerShdw blurRad="38100" dist="38100" dir="2700000" algn="tl">
                    <a:srgbClr val="000000">
                      <a:alpha val="43137"/>
                    </a:srgbClr>
                  </a:outerShdw>
                </a:effectLst>
                <a:sym typeface="Wingdings" pitchFamily="2" charset="2"/>
              </a:rPr>
              <a:t>Seguridad centralizada de los datos</a:t>
            </a:r>
          </a:p>
          <a:p>
            <a:pPr>
              <a:lnSpc>
                <a:spcPct val="80000"/>
              </a:lnSpc>
              <a:defRPr/>
            </a:pPr>
            <a:r>
              <a:rPr lang="es-ES_tradnl" dirty="0" smtClean="0">
                <a:effectLst>
                  <a:outerShdw blurRad="38100" dist="38100" dir="2700000" algn="tl">
                    <a:srgbClr val="000000">
                      <a:alpha val="43137"/>
                    </a:srgbClr>
                  </a:outerShdw>
                </a:effectLst>
                <a:sym typeface="Wingdings" pitchFamily="2" charset="2"/>
              </a:rPr>
              <a:t>Diseñado para los escenarios de portal y colaboración</a:t>
            </a:r>
          </a:p>
          <a:p>
            <a:pPr lvl="1">
              <a:lnSpc>
                <a:spcPct val="80000"/>
              </a:lnSpc>
              <a:defRPr/>
            </a:pPr>
            <a:r>
              <a:rPr lang="es-ES_tradnl" dirty="0" smtClean="0">
                <a:effectLst>
                  <a:outerShdw blurRad="38100" dist="38100" dir="2700000" algn="tl">
                    <a:srgbClr val="000000">
                      <a:alpha val="43137"/>
                    </a:srgbClr>
                  </a:outerShdw>
                </a:effectLst>
                <a:sym typeface="Wingdings" pitchFamily="2" charset="2"/>
              </a:rPr>
              <a:t>Consultas, Búsquedas, personalización</a:t>
            </a:r>
          </a:p>
          <a:p>
            <a:pPr>
              <a:lnSpc>
                <a:spcPct val="80000"/>
              </a:lnSpc>
              <a:defRPr/>
            </a:pPr>
            <a:endParaRPr lang="en-US" dirty="0">
              <a:effectLst>
                <a:outerShdw blurRad="38100" dist="38100" dir="2700000" algn="tl">
                  <a:srgbClr val="000000">
                    <a:alpha val="43137"/>
                  </a:srgbClr>
                </a:outerShdw>
              </a:effectLst>
              <a:sym typeface="Wingdings" pitchFamily="2" charset="2"/>
            </a:endParaRPr>
          </a:p>
          <a:p>
            <a:pPr>
              <a:lnSpc>
                <a:spcPct val="80000"/>
              </a:lnSpc>
              <a:defRPr/>
            </a:pPr>
            <a:r>
              <a:rPr lang="es-ES_tradnl" b="1" dirty="0" smtClean="0">
                <a:effectLst>
                  <a:outerShdw blurRad="38100" dist="38100" dir="2700000" algn="tl">
                    <a:srgbClr val="000000">
                      <a:alpha val="43137"/>
                    </a:srgbClr>
                  </a:outerShdw>
                </a:effectLst>
                <a:sym typeface="Wingdings" pitchFamily="2" charset="2"/>
              </a:rPr>
              <a:t>BDC NO es: </a:t>
            </a:r>
            <a:r>
              <a:rPr lang="es-ES_tradnl" dirty="0" smtClean="0">
                <a:effectLst>
                  <a:outerShdw blurRad="38100" dist="38100" dir="2700000" algn="tl">
                    <a:srgbClr val="000000">
                      <a:alpha val="43137"/>
                    </a:srgbClr>
                  </a:outerShdw>
                </a:effectLst>
                <a:sym typeface="Wingdings" pitchFamily="2" charset="2"/>
              </a:rPr>
              <a:t>Transacciones, flujos de trabajo, transformaciones de datos, ni adaptadores</a:t>
            </a:r>
            <a:endParaRPr lang="es-ES_tradnl" dirty="0">
              <a:effectLst>
                <a:outerShdw blurRad="38100" dist="38100" dir="2700000" algn="tl">
                  <a:srgbClr val="000000">
                    <a:alpha val="43137"/>
                  </a:srgbClr>
                </a:outerShdw>
              </a:effectLst>
              <a:sym typeface="Wingdings" pitchFamily="2" charset="2"/>
            </a:endParaRP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Data Catalog (BDC)</a:t>
            </a:r>
            <a:endParaRPr lang="es-ES_tradnl" dirty="0"/>
          </a:p>
        </p:txBody>
      </p:sp>
      <p:sp>
        <p:nvSpPr>
          <p:cNvPr id="3" name="Content Placeholder 2"/>
          <p:cNvSpPr>
            <a:spLocks noGrp="1"/>
          </p:cNvSpPr>
          <p:nvPr>
            <p:ph idx="1"/>
          </p:nvPr>
        </p:nvSpPr>
        <p:spPr/>
        <p:txBody>
          <a:bodyPr/>
          <a:lstStyle/>
          <a:p>
            <a:endParaRPr lang="es-ES_tradnl"/>
          </a:p>
        </p:txBody>
      </p:sp>
      <p:pic>
        <p:nvPicPr>
          <p:cNvPr id="4" name="Picture 3"/>
          <p:cNvPicPr>
            <a:picLocks noChangeAspect="1" noChangeArrowheads="1"/>
          </p:cNvPicPr>
          <p:nvPr/>
        </p:nvPicPr>
        <p:blipFill>
          <a:blip r:embed="rId2" cstate="email"/>
          <a:srcRect/>
          <a:stretch>
            <a:fillRect/>
          </a:stretch>
        </p:blipFill>
        <p:spPr bwMode="auto">
          <a:xfrm>
            <a:off x="5572132" y="2714620"/>
            <a:ext cx="877913" cy="1214446"/>
          </a:xfrm>
          <a:prstGeom prst="rect">
            <a:avLst/>
          </a:prstGeom>
          <a:noFill/>
          <a:ln w="9525">
            <a:noFill/>
            <a:miter lim="800000"/>
            <a:headEnd/>
            <a:tailEnd/>
          </a:ln>
          <a:effectLst/>
        </p:spPr>
      </p:pic>
      <p:sp>
        <p:nvSpPr>
          <p:cNvPr id="5" name="20 Flecha izquierda"/>
          <p:cNvSpPr/>
          <p:nvPr/>
        </p:nvSpPr>
        <p:spPr>
          <a:xfrm>
            <a:off x="2571736" y="3357562"/>
            <a:ext cx="1428760" cy="1071570"/>
          </a:xfrm>
          <a:prstGeom prst="leftArrow">
            <a:avLst/>
          </a:prstGeom>
          <a:gradFill flip="none" rotWithShape="1">
            <a:gsLst>
              <a:gs pos="0">
                <a:schemeClr val="accent6">
                  <a:lumMod val="75000"/>
                </a:schemeClr>
              </a:gs>
              <a:gs pos="45000">
                <a:schemeClr val="accent6">
                  <a:lumMod val="40000"/>
                  <a:lumOff val="60000"/>
                </a:schemeClr>
              </a:gs>
              <a:gs pos="70000">
                <a:schemeClr val="accent6">
                  <a:lumMod val="20000"/>
                  <a:lumOff val="80000"/>
                  <a:alpha val="26000"/>
                </a:schemeClr>
              </a:gs>
            </a:gsLst>
            <a:lin ang="0" scaled="1"/>
            <a:tileRect/>
          </a:gradFill>
          <a:ln>
            <a:gradFill>
              <a:gsLst>
                <a:gs pos="0">
                  <a:srgbClr val="C00000"/>
                </a:gs>
                <a:gs pos="50000">
                  <a:schemeClr val="accent6">
                    <a:lumMod val="75000"/>
                    <a:alpha val="45000"/>
                  </a:schemeClr>
                </a:gs>
                <a:gs pos="71000">
                  <a:schemeClr val="bg1">
                    <a:alpha val="0"/>
                  </a:schemeClr>
                </a:gs>
              </a:gsLst>
              <a:lin ang="21594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3"/>
          <p:cNvPicPr>
            <a:picLocks noChangeAspect="1" noChangeArrowheads="1"/>
          </p:cNvPicPr>
          <p:nvPr/>
        </p:nvPicPr>
        <p:blipFill>
          <a:blip r:embed="rId2" cstate="email"/>
          <a:srcRect/>
          <a:stretch>
            <a:fillRect/>
          </a:stretch>
        </p:blipFill>
        <p:spPr bwMode="auto">
          <a:xfrm>
            <a:off x="6786574" y="3143629"/>
            <a:ext cx="877913" cy="1214446"/>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email"/>
          <a:srcRect/>
          <a:stretch>
            <a:fillRect/>
          </a:stretch>
        </p:blipFill>
        <p:spPr bwMode="auto">
          <a:xfrm>
            <a:off x="5786442" y="4143761"/>
            <a:ext cx="857256" cy="1214446"/>
          </a:xfrm>
          <a:prstGeom prst="rect">
            <a:avLst/>
          </a:prstGeom>
          <a:noFill/>
          <a:ln w="9525">
            <a:noFill/>
            <a:miter lim="800000"/>
            <a:headEnd/>
            <a:tailEnd/>
          </a:ln>
          <a:effectLst/>
        </p:spPr>
      </p:pic>
      <p:pic>
        <p:nvPicPr>
          <p:cNvPr id="8" name="Picture 34" descr="Schema"/>
          <p:cNvPicPr>
            <a:picLocks noChangeAspect="1" noChangeArrowheads="1"/>
          </p:cNvPicPr>
          <p:nvPr/>
        </p:nvPicPr>
        <p:blipFill>
          <a:blip r:embed="rId4" cstate="email"/>
          <a:srcRect/>
          <a:stretch>
            <a:fillRect/>
          </a:stretch>
        </p:blipFill>
        <p:spPr bwMode="auto">
          <a:xfrm>
            <a:off x="3571868" y="3159185"/>
            <a:ext cx="912810" cy="1484261"/>
          </a:xfrm>
          <a:prstGeom prst="rect">
            <a:avLst/>
          </a:prstGeom>
          <a:noFill/>
        </p:spPr>
      </p:pic>
      <p:pic>
        <p:nvPicPr>
          <p:cNvPr id="9" name="Picture 1" descr="C:\Users\alex.pelaez\Pictures\iconexperience\v_collections_png\objects_people_industries\256x256\shadow\gears_run.png"/>
          <p:cNvPicPr>
            <a:picLocks noChangeAspect="1" noChangeArrowheads="1"/>
          </p:cNvPicPr>
          <p:nvPr/>
        </p:nvPicPr>
        <p:blipFill>
          <a:blip r:embed="rId5" cstate="email"/>
          <a:srcRect/>
          <a:stretch>
            <a:fillRect/>
          </a:stretch>
        </p:blipFill>
        <p:spPr bwMode="auto">
          <a:xfrm>
            <a:off x="3848112" y="4133872"/>
            <a:ext cx="723888" cy="723888"/>
          </a:xfrm>
          <a:prstGeom prst="rect">
            <a:avLst/>
          </a:prstGeom>
          <a:noFill/>
        </p:spPr>
      </p:pic>
      <p:sp>
        <p:nvSpPr>
          <p:cNvPr id="10" name="21 Rectángulo"/>
          <p:cNvSpPr/>
          <p:nvPr/>
        </p:nvSpPr>
        <p:spPr>
          <a:xfrm>
            <a:off x="3714744" y="4845618"/>
            <a:ext cx="575799" cy="369332"/>
          </a:xfrm>
          <a:prstGeom prst="rect">
            <a:avLst/>
          </a:prstGeom>
        </p:spPr>
        <p:txBody>
          <a:bodyPr wrap="none">
            <a:spAutoFit/>
          </a:bodyPr>
          <a:lstStyle/>
          <a:p>
            <a:r>
              <a:rPr lang="es-ES" dirty="0" smtClean="0"/>
              <a:t>BDC</a:t>
            </a:r>
            <a:endParaRPr lang="es-ES" dirty="0"/>
          </a:p>
        </p:txBody>
      </p:sp>
      <p:sp>
        <p:nvSpPr>
          <p:cNvPr id="11" name="22 Rectángulo"/>
          <p:cNvSpPr/>
          <p:nvPr/>
        </p:nvSpPr>
        <p:spPr>
          <a:xfrm>
            <a:off x="6572264" y="5000636"/>
            <a:ext cx="540469" cy="369332"/>
          </a:xfrm>
          <a:prstGeom prst="rect">
            <a:avLst/>
          </a:prstGeom>
        </p:spPr>
        <p:txBody>
          <a:bodyPr wrap="none">
            <a:spAutoFit/>
          </a:bodyPr>
          <a:lstStyle/>
          <a:p>
            <a:r>
              <a:rPr lang="es-ES" dirty="0" smtClean="0"/>
              <a:t>SAP</a:t>
            </a:r>
            <a:endParaRPr lang="es-ES" dirty="0"/>
          </a:p>
        </p:txBody>
      </p:sp>
      <p:sp>
        <p:nvSpPr>
          <p:cNvPr id="12" name="23 Rectángulo"/>
          <p:cNvSpPr/>
          <p:nvPr/>
        </p:nvSpPr>
        <p:spPr>
          <a:xfrm>
            <a:off x="6643702" y="4286256"/>
            <a:ext cx="1197636" cy="369332"/>
          </a:xfrm>
          <a:prstGeom prst="rect">
            <a:avLst/>
          </a:prstGeom>
        </p:spPr>
        <p:txBody>
          <a:bodyPr wrap="none">
            <a:spAutoFit/>
          </a:bodyPr>
          <a:lstStyle/>
          <a:p>
            <a:r>
              <a:rPr lang="es-ES" dirty="0" smtClean="0"/>
              <a:t>SQL Server</a:t>
            </a:r>
            <a:endParaRPr lang="es-ES" dirty="0"/>
          </a:p>
        </p:txBody>
      </p:sp>
      <p:sp>
        <p:nvSpPr>
          <p:cNvPr id="13" name="24 Rectángulo"/>
          <p:cNvSpPr/>
          <p:nvPr/>
        </p:nvSpPr>
        <p:spPr>
          <a:xfrm>
            <a:off x="6429388" y="2702478"/>
            <a:ext cx="789062" cy="369332"/>
          </a:xfrm>
          <a:prstGeom prst="rect">
            <a:avLst/>
          </a:prstGeom>
        </p:spPr>
        <p:txBody>
          <a:bodyPr wrap="none">
            <a:spAutoFit/>
          </a:bodyPr>
          <a:lstStyle/>
          <a:p>
            <a:r>
              <a:rPr lang="es-ES" dirty="0" smtClean="0"/>
              <a:t>Oracle</a:t>
            </a:r>
            <a:endParaRPr lang="es-ES" dirty="0"/>
          </a:p>
        </p:txBody>
      </p:sp>
      <p:pic>
        <p:nvPicPr>
          <p:cNvPr id="14" name="Picture 28" descr="SharePoint logo"/>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142976" y="3214686"/>
            <a:ext cx="1571636" cy="1472026"/>
          </a:xfrm>
          <a:prstGeom prst="rect">
            <a:avLst/>
          </a:prstGeom>
          <a:noFill/>
        </p:spPr>
      </p:pic>
      <p:sp>
        <p:nvSpPr>
          <p:cNvPr id="15" name="20 Flecha izquierda"/>
          <p:cNvSpPr/>
          <p:nvPr/>
        </p:nvSpPr>
        <p:spPr>
          <a:xfrm>
            <a:off x="2571736" y="3357562"/>
            <a:ext cx="1428760" cy="1071570"/>
          </a:xfrm>
          <a:prstGeom prst="leftArrow">
            <a:avLst/>
          </a:prstGeom>
          <a:gradFill flip="none" rotWithShape="1">
            <a:gsLst>
              <a:gs pos="0">
                <a:schemeClr val="accent6">
                  <a:lumMod val="75000"/>
                </a:schemeClr>
              </a:gs>
              <a:gs pos="45000">
                <a:schemeClr val="accent6">
                  <a:lumMod val="40000"/>
                  <a:lumOff val="60000"/>
                </a:schemeClr>
              </a:gs>
              <a:gs pos="70000">
                <a:schemeClr val="accent6">
                  <a:lumMod val="20000"/>
                  <a:lumOff val="80000"/>
                  <a:alpha val="26000"/>
                </a:schemeClr>
              </a:gs>
            </a:gsLst>
            <a:lin ang="0" scaled="1"/>
            <a:tileRect/>
          </a:gradFill>
          <a:ln>
            <a:gradFill>
              <a:gsLst>
                <a:gs pos="0">
                  <a:srgbClr val="C00000"/>
                </a:gs>
                <a:gs pos="50000">
                  <a:schemeClr val="accent6">
                    <a:lumMod val="75000"/>
                    <a:alpha val="45000"/>
                  </a:schemeClr>
                </a:gs>
                <a:gs pos="71000">
                  <a:schemeClr val="bg1">
                    <a:alpha val="0"/>
                  </a:schemeClr>
                </a:gs>
              </a:gsLst>
              <a:lin ang="21594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7 Lágrima"/>
          <p:cNvSpPr/>
          <p:nvPr/>
        </p:nvSpPr>
        <p:spPr>
          <a:xfrm rot="13525701">
            <a:off x="4791175" y="2435618"/>
            <a:ext cx="3133981" cy="3129391"/>
          </a:xfrm>
          <a:prstGeom prst="teardrop">
            <a:avLst>
              <a:gd name="adj" fmla="val 100000"/>
            </a:avLst>
          </a:prstGeom>
          <a:gradFill flip="none" rotWithShape="1">
            <a:gsLst>
              <a:gs pos="19000">
                <a:schemeClr val="accent6"/>
              </a:gs>
              <a:gs pos="37000">
                <a:schemeClr val="bg1">
                  <a:alpha val="0"/>
                </a:schemeClr>
              </a:gs>
              <a:gs pos="100000">
                <a:schemeClr val="bg1">
                  <a:alpha val="0"/>
                </a:schemeClr>
              </a:gs>
            </a:gsLst>
            <a:path path="circle">
              <a:fillToRect l="100000" b="100000"/>
            </a:path>
            <a:tileRect t="-100000" r="-100000"/>
          </a:gra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childTnLst>
                          </p:cTn>
                        </p:par>
                        <p:par>
                          <p:cTn id="42" fill="hold">
                            <p:stCondLst>
                              <p:cond delay="3000"/>
                            </p:stCondLst>
                            <p:childTnLst>
                              <p:par>
                                <p:cTn id="43" presetID="16" presetClass="entr" presetSubtype="2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Horizontal)">
                                      <p:cBhvr>
                                        <p:cTn id="45" dur="500"/>
                                        <p:tgtEl>
                                          <p:spTgt spid="16"/>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15.9|87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1067</Words>
  <Application>Microsoft Office PowerPoint</Application>
  <PresentationFormat>Presentación en pantalla (4:3)</PresentationFormat>
  <Paragraphs>328</Paragraphs>
  <Slides>23</Slides>
  <Notes>15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Tema de Office</vt:lpstr>
      <vt:lpstr>Visio</vt:lpstr>
      <vt:lpstr>Integración de MOSS 2007 en un entorno empresarial utilizando BizTalk Server 2006 R2</vt:lpstr>
      <vt:lpstr>Opciones tecnológicas</vt:lpstr>
      <vt:lpstr>Tecnologías Integración  combinando MOSS &amp; Biztalk</vt:lpstr>
      <vt:lpstr>Tecnologías clave de Microsoft MOSS &amp; BizTalk</vt:lpstr>
      <vt:lpstr>MOSS Interoperabilidad</vt:lpstr>
      <vt:lpstr>Plataforma de Aplicaciones SOA &amp; BP</vt:lpstr>
      <vt:lpstr>Diapositiva 7</vt:lpstr>
      <vt:lpstr>Objetivo ¿Porqué necesitamos el BDC?</vt:lpstr>
      <vt:lpstr>Business Data Catalog (BDC)</vt:lpstr>
      <vt:lpstr>Business Data Catalog  (BDC)</vt:lpstr>
      <vt:lpstr>SharePoint Server 2007</vt:lpstr>
      <vt:lpstr>BizTalk Adapter Pack</vt:lpstr>
      <vt:lpstr>Diapositiva 13</vt:lpstr>
      <vt:lpstr>Diapositiva 14</vt:lpstr>
      <vt:lpstr>Diapositiva 15</vt:lpstr>
      <vt:lpstr>Diapositiva 16</vt:lpstr>
      <vt:lpstr>Arquitectura y roles</vt:lpstr>
      <vt:lpstr>BAM</vt:lpstr>
      <vt:lpstr>Controlar los procesos distribuidos con BAM</vt:lpstr>
      <vt:lpstr>BAM Portal</vt:lpstr>
      <vt:lpstr>MOSS Interoperabilidad</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pedropm</dc:creator>
  <cp:lastModifiedBy>Gonzalo</cp:lastModifiedBy>
  <cp:revision>82</cp:revision>
  <dcterms:created xsi:type="dcterms:W3CDTF">2008-10-27T13:01:49Z</dcterms:created>
  <dcterms:modified xsi:type="dcterms:W3CDTF">2008-11-28T09:22:37Z</dcterms:modified>
</cp:coreProperties>
</file>