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8"/>
  </p:notesMasterIdLst>
  <p:handoutMasterIdLst>
    <p:handoutMasterId r:id="rId9"/>
  </p:handoutMasterIdLst>
  <p:sldIdLst>
    <p:sldId id="271" r:id="rId2"/>
    <p:sldId id="273" r:id="rId3"/>
    <p:sldId id="278" r:id="rId4"/>
    <p:sldId id="274" r:id="rId5"/>
    <p:sldId id="275" r:id="rId6"/>
    <p:sldId id="277" r:id="rId7"/>
  </p:sldIdLst>
  <p:sldSz cx="9144000" cy="6858000" type="screen4x3"/>
  <p:notesSz cx="6769100" cy="9906000"/>
  <p:defaultTextStyle>
    <a:defPPr>
      <a:defRPr lang="en-GB"/>
    </a:defPPr>
    <a:lvl1pPr algn="l" rtl="0" fontAlgn="base">
      <a:spcBef>
        <a:spcPct val="0"/>
      </a:spcBef>
      <a:spcAft>
        <a:spcPct val="0"/>
      </a:spcAft>
      <a:defRPr sz="2000" kern="1200">
        <a:solidFill>
          <a:schemeClr val="tx1"/>
        </a:solidFill>
        <a:latin typeface="Arial" pitchFamily="34" charset="0"/>
        <a:ea typeface="+mn-ea"/>
        <a:cs typeface="+mn-cs"/>
      </a:defRPr>
    </a:lvl1pPr>
    <a:lvl2pPr marL="457200" algn="l" rtl="0" fontAlgn="base">
      <a:spcBef>
        <a:spcPct val="0"/>
      </a:spcBef>
      <a:spcAft>
        <a:spcPct val="0"/>
      </a:spcAft>
      <a:defRPr sz="2000" kern="1200">
        <a:solidFill>
          <a:schemeClr val="tx1"/>
        </a:solidFill>
        <a:latin typeface="Arial" pitchFamily="34" charset="0"/>
        <a:ea typeface="+mn-ea"/>
        <a:cs typeface="+mn-cs"/>
      </a:defRPr>
    </a:lvl2pPr>
    <a:lvl3pPr marL="914400" algn="l" rtl="0" fontAlgn="base">
      <a:spcBef>
        <a:spcPct val="0"/>
      </a:spcBef>
      <a:spcAft>
        <a:spcPct val="0"/>
      </a:spcAft>
      <a:defRPr sz="2000" kern="1200">
        <a:solidFill>
          <a:schemeClr val="tx1"/>
        </a:solidFill>
        <a:latin typeface="Arial" pitchFamily="34" charset="0"/>
        <a:ea typeface="+mn-ea"/>
        <a:cs typeface="+mn-cs"/>
      </a:defRPr>
    </a:lvl3pPr>
    <a:lvl4pPr marL="1371600" algn="l" rtl="0" fontAlgn="base">
      <a:spcBef>
        <a:spcPct val="0"/>
      </a:spcBef>
      <a:spcAft>
        <a:spcPct val="0"/>
      </a:spcAft>
      <a:defRPr sz="2000" kern="1200">
        <a:solidFill>
          <a:schemeClr val="tx1"/>
        </a:solidFill>
        <a:latin typeface="Arial" pitchFamily="34" charset="0"/>
        <a:ea typeface="+mn-ea"/>
        <a:cs typeface="+mn-cs"/>
      </a:defRPr>
    </a:lvl4pPr>
    <a:lvl5pPr marL="1828800" algn="l" rtl="0" fontAlgn="base">
      <a:spcBef>
        <a:spcPct val="0"/>
      </a:spcBef>
      <a:spcAft>
        <a:spcPct val="0"/>
      </a:spcAft>
      <a:defRPr sz="2000" kern="1200">
        <a:solidFill>
          <a:schemeClr val="tx1"/>
        </a:solidFill>
        <a:latin typeface="Arial" pitchFamily="34" charset="0"/>
        <a:ea typeface="+mn-ea"/>
        <a:cs typeface="+mn-cs"/>
      </a:defRPr>
    </a:lvl5pPr>
    <a:lvl6pPr marL="2286000" algn="l" defTabSz="914400" rtl="0" eaLnBrk="1" latinLnBrk="0" hangingPunct="1">
      <a:defRPr sz="2000" kern="1200">
        <a:solidFill>
          <a:schemeClr val="tx1"/>
        </a:solidFill>
        <a:latin typeface="Arial" pitchFamily="34" charset="0"/>
        <a:ea typeface="+mn-ea"/>
        <a:cs typeface="+mn-cs"/>
      </a:defRPr>
    </a:lvl6pPr>
    <a:lvl7pPr marL="2743200" algn="l" defTabSz="914400" rtl="0" eaLnBrk="1" latinLnBrk="0" hangingPunct="1">
      <a:defRPr sz="2000" kern="1200">
        <a:solidFill>
          <a:schemeClr val="tx1"/>
        </a:solidFill>
        <a:latin typeface="Arial" pitchFamily="34" charset="0"/>
        <a:ea typeface="+mn-ea"/>
        <a:cs typeface="+mn-cs"/>
      </a:defRPr>
    </a:lvl7pPr>
    <a:lvl8pPr marL="3200400" algn="l" defTabSz="914400" rtl="0" eaLnBrk="1" latinLnBrk="0" hangingPunct="1">
      <a:defRPr sz="2000" kern="1200">
        <a:solidFill>
          <a:schemeClr val="tx1"/>
        </a:solidFill>
        <a:latin typeface="Arial" pitchFamily="34" charset="0"/>
        <a:ea typeface="+mn-ea"/>
        <a:cs typeface="+mn-cs"/>
      </a:defRPr>
    </a:lvl8pPr>
    <a:lvl9pPr marL="3657600" algn="l" defTabSz="914400" rtl="0" eaLnBrk="1" latinLnBrk="0" hangingPunct="1">
      <a:defRPr sz="20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238" autoAdjust="0"/>
    <p:restoredTop sz="40235" autoAdjust="0"/>
  </p:normalViewPr>
  <p:slideViewPr>
    <p:cSldViewPr>
      <p:cViewPr>
        <p:scale>
          <a:sx n="66" d="100"/>
          <a:sy n="66" d="100"/>
        </p:scale>
        <p:origin x="-2160" y="4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337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32771" name="Rectangle 3"/>
          <p:cNvSpPr>
            <a:spLocks noGrp="1" noChangeArrowheads="1"/>
          </p:cNvSpPr>
          <p:nvPr>
            <p:ph type="dt" sz="quarter" idx="1"/>
          </p:nvPr>
        </p:nvSpPr>
        <p:spPr bwMode="auto">
          <a:xfrm>
            <a:off x="3833813" y="0"/>
            <a:ext cx="29337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32772" name="Rectangle 4"/>
          <p:cNvSpPr>
            <a:spLocks noGrp="1" noChangeArrowheads="1"/>
          </p:cNvSpPr>
          <p:nvPr>
            <p:ph type="ftr" sz="quarter" idx="2"/>
          </p:nvPr>
        </p:nvSpPr>
        <p:spPr bwMode="auto">
          <a:xfrm>
            <a:off x="0" y="9409113"/>
            <a:ext cx="29337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32773" name="Rectangle 5"/>
          <p:cNvSpPr>
            <a:spLocks noGrp="1" noChangeArrowheads="1"/>
          </p:cNvSpPr>
          <p:nvPr>
            <p:ph type="sldNum" sz="quarter" idx="3"/>
          </p:nvPr>
        </p:nvSpPr>
        <p:spPr bwMode="auto">
          <a:xfrm>
            <a:off x="3833813" y="9409113"/>
            <a:ext cx="29337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F05F567-010B-439E-B174-DFA1649DE465}"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337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19459" name="Rectangle 3"/>
          <p:cNvSpPr>
            <a:spLocks noGrp="1" noChangeArrowheads="1"/>
          </p:cNvSpPr>
          <p:nvPr>
            <p:ph type="dt" idx="1"/>
          </p:nvPr>
        </p:nvSpPr>
        <p:spPr bwMode="auto">
          <a:xfrm>
            <a:off x="3833813" y="0"/>
            <a:ext cx="29337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9220" name="Rectangle 4"/>
          <p:cNvSpPr>
            <a:spLocks noRot="1" noChangeArrowheads="1" noTextEdit="1"/>
          </p:cNvSpPr>
          <p:nvPr>
            <p:ph type="sldImg" idx="2"/>
          </p:nvPr>
        </p:nvSpPr>
        <p:spPr bwMode="auto">
          <a:xfrm>
            <a:off x="908050" y="742950"/>
            <a:ext cx="4953000" cy="371475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76275" y="4705350"/>
            <a:ext cx="5416550"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9462" name="Rectangle 6"/>
          <p:cNvSpPr>
            <a:spLocks noGrp="1" noChangeArrowheads="1"/>
          </p:cNvSpPr>
          <p:nvPr>
            <p:ph type="ftr" sz="quarter" idx="4"/>
          </p:nvPr>
        </p:nvSpPr>
        <p:spPr bwMode="auto">
          <a:xfrm>
            <a:off x="0" y="9409113"/>
            <a:ext cx="29337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19463" name="Rectangle 7"/>
          <p:cNvSpPr>
            <a:spLocks noGrp="1" noChangeArrowheads="1"/>
          </p:cNvSpPr>
          <p:nvPr>
            <p:ph type="sldNum" sz="quarter" idx="5"/>
          </p:nvPr>
        </p:nvSpPr>
        <p:spPr bwMode="auto">
          <a:xfrm>
            <a:off x="3833813" y="9409113"/>
            <a:ext cx="29337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2F2EC1F-877A-4574-94F3-E095C8D292C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FBADFB37-A265-4840-B862-8EFD0FDDA952}" type="slidenum">
              <a:rPr lang="en-GB" smtClean="0"/>
              <a:pPr/>
              <a:t>1</a:t>
            </a:fld>
            <a:endParaRPr lang="en-GB" smtClean="0"/>
          </a:p>
        </p:txBody>
      </p:sp>
      <p:sp>
        <p:nvSpPr>
          <p:cNvPr id="10243" name="Slide Image Placeholder 1"/>
          <p:cNvSpPr>
            <a:spLocks noGrp="1" noRot="1" noChangeAspect="1" noTextEdit="1"/>
          </p:cNvSpPr>
          <p:nvPr>
            <p:ph type="sldImg"/>
          </p:nvPr>
        </p:nvSpPr>
        <p:spPr>
          <a:ln/>
        </p:spPr>
      </p:sp>
      <p:sp>
        <p:nvSpPr>
          <p:cNvPr id="10244" name="Notes Placeholder 2"/>
          <p:cNvSpPr>
            <a:spLocks noGrp="1"/>
          </p:cNvSpPr>
          <p:nvPr>
            <p:ph type="body" idx="1"/>
          </p:nvPr>
        </p:nvSpPr>
        <p:spPr>
          <a:noFill/>
          <a:ln/>
        </p:spPr>
        <p:txBody>
          <a:bodyPr/>
          <a:lstStyle/>
          <a:p>
            <a:pPr defTabSz="912813" eaLnBrk="1" hangingPunct="1">
              <a:spcBef>
                <a:spcPct val="0"/>
              </a:spcBef>
            </a:pPr>
            <a:endParaRPr lang="en-US" dirty="0" smtClean="0"/>
          </a:p>
        </p:txBody>
      </p:sp>
      <p:sp>
        <p:nvSpPr>
          <p:cNvPr id="50180" name="Header Placeholder 3"/>
          <p:cNvSpPr txBox="1">
            <a:spLocks noGrp="1"/>
          </p:cNvSpPr>
          <p:nvPr/>
        </p:nvSpPr>
        <p:spPr bwMode="auto">
          <a:xfrm>
            <a:off x="0" y="0"/>
            <a:ext cx="2933700" cy="495300"/>
          </a:xfrm>
          <a:prstGeom prst="rect">
            <a:avLst/>
          </a:prstGeom>
          <a:noFill/>
          <a:ln>
            <a:miter lim="800000"/>
            <a:headEnd/>
            <a:tailEnd/>
          </a:ln>
        </p:spPr>
        <p:txBody>
          <a:bodyPr/>
          <a:lstStyle/>
          <a:p>
            <a:pPr defTabSz="912813">
              <a:defRPr/>
            </a:pPr>
            <a:endParaRPr lang="en-US" sz="1200">
              <a:latin typeface="+mn-lt"/>
            </a:endParaRPr>
          </a:p>
        </p:txBody>
      </p:sp>
      <p:sp>
        <p:nvSpPr>
          <p:cNvPr id="50181" name="Date Placeholder 4"/>
          <p:cNvSpPr txBox="1">
            <a:spLocks noGrp="1"/>
          </p:cNvSpPr>
          <p:nvPr/>
        </p:nvSpPr>
        <p:spPr bwMode="auto">
          <a:xfrm>
            <a:off x="3833813" y="0"/>
            <a:ext cx="2933700" cy="495300"/>
          </a:xfrm>
          <a:prstGeom prst="rect">
            <a:avLst/>
          </a:prstGeom>
          <a:noFill/>
          <a:ln>
            <a:miter lim="800000"/>
            <a:headEnd/>
            <a:tailEnd/>
          </a:ln>
        </p:spPr>
        <p:txBody>
          <a:bodyPr/>
          <a:lstStyle/>
          <a:p>
            <a:pPr algn="r" defTabSz="912813">
              <a:defRPr/>
            </a:pPr>
            <a:fld id="{5ACAFFFE-B363-4BC1-9B8B-F503E4D1640F}" type="datetime8">
              <a:rPr lang="en-US" sz="1200">
                <a:latin typeface="+mn-lt"/>
              </a:rPr>
              <a:pPr algn="r" defTabSz="912813">
                <a:defRPr/>
              </a:pPr>
              <a:t>12/5/2007 4:42 PM</a:t>
            </a:fld>
            <a:endParaRPr lang="en-US" sz="1200">
              <a:latin typeface="+mn-lt"/>
            </a:endParaRPr>
          </a:p>
        </p:txBody>
      </p:sp>
      <p:sp>
        <p:nvSpPr>
          <p:cNvPr id="10247" name="Footer Placeholder 5"/>
          <p:cNvSpPr txBox="1">
            <a:spLocks noGrp="1"/>
          </p:cNvSpPr>
          <p:nvPr/>
        </p:nvSpPr>
        <p:spPr bwMode="auto">
          <a:xfrm>
            <a:off x="0" y="9409113"/>
            <a:ext cx="6092825" cy="495300"/>
          </a:xfrm>
          <a:prstGeom prst="rect">
            <a:avLst/>
          </a:prstGeom>
          <a:noFill/>
          <a:ln w="9525">
            <a:noFill/>
            <a:miter lim="800000"/>
            <a:headEnd/>
            <a:tailEnd/>
          </a:ln>
        </p:spPr>
        <p:txBody>
          <a:bodyPr anchor="b"/>
          <a:lstStyle/>
          <a:p>
            <a:pPr defTabSz="912813"/>
            <a:r>
              <a:rPr lang="en-US" sz="500">
                <a:solidFill>
                  <a:srgbClr val="000000"/>
                </a:solidFill>
                <a:latin typeface="Segoe"/>
              </a:rPr>
              <a:t>© 2007 Microsoft Corporation. All rights reserved. Microsoft, Windows, Windows Vista and other product names are or may be registered trademarks and/or trademarks in the U.S. and/or other countries.</a:t>
            </a:r>
          </a:p>
          <a:p>
            <a:pPr defTabSz="912813"/>
            <a:r>
              <a:rPr lang="en-US" sz="500">
                <a:solidFill>
                  <a:srgbClr val="000000"/>
                </a:solidFill>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a:solidFill>
                  <a:srgbClr val="000000"/>
                </a:solidFill>
                <a:latin typeface="Segoe"/>
              </a:rPr>
            </a:br>
            <a:r>
              <a:rPr lang="en-US" sz="500">
                <a:solidFill>
                  <a:srgbClr val="000000"/>
                </a:solidFill>
                <a:latin typeface="Segoe"/>
              </a:rPr>
              <a:t>MICROSOFT MAKES NO WARRANTIES, EXPRESS, IMPLIED OR STATUTORY, AS TO THE INFORMATION IN THIS PRESENTATION.</a:t>
            </a:r>
          </a:p>
          <a:p>
            <a:pPr defTabSz="912813"/>
            <a:endParaRPr lang="en-US" sz="500">
              <a:latin typeface="Segoe"/>
            </a:endParaRPr>
          </a:p>
        </p:txBody>
      </p:sp>
      <p:sp>
        <p:nvSpPr>
          <p:cNvPr id="50183" name="Slide Number Placeholder 6"/>
          <p:cNvSpPr txBox="1">
            <a:spLocks noGrp="1"/>
          </p:cNvSpPr>
          <p:nvPr/>
        </p:nvSpPr>
        <p:spPr bwMode="auto">
          <a:xfrm>
            <a:off x="6092825" y="9409113"/>
            <a:ext cx="674688" cy="495300"/>
          </a:xfrm>
          <a:prstGeom prst="rect">
            <a:avLst/>
          </a:prstGeom>
          <a:noFill/>
          <a:ln>
            <a:miter lim="800000"/>
            <a:headEnd/>
            <a:tailEnd/>
          </a:ln>
        </p:spPr>
        <p:txBody>
          <a:bodyPr anchor="b"/>
          <a:lstStyle/>
          <a:p>
            <a:pPr algn="r" defTabSz="912813">
              <a:defRPr/>
            </a:pPr>
            <a:fld id="{5687981A-E9CD-48A7-A127-DBCC12361E7D}" type="slidenum">
              <a:rPr lang="en-US" sz="1200">
                <a:latin typeface="+mn-lt"/>
              </a:rPr>
              <a:pPr algn="r" defTabSz="912813">
                <a:defRPr/>
              </a:pPr>
              <a:t>1</a:t>
            </a:fld>
            <a:endParaRPr lang="en-US" sz="120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2218FA8A-5051-4947-90EF-818D79E0BA8A}" type="slidenum">
              <a:rPr lang="en-GB" smtClean="0"/>
              <a:pPr/>
              <a:t>2</a:t>
            </a:fld>
            <a:endParaRPr lang="en-GB" smtClean="0"/>
          </a:p>
        </p:txBody>
      </p:sp>
      <p:sp>
        <p:nvSpPr>
          <p:cNvPr id="11267" name="Slide Image Placeholder 1"/>
          <p:cNvSpPr>
            <a:spLocks noGrp="1" noRot="1" noChangeAspect="1" noTextEdit="1"/>
          </p:cNvSpPr>
          <p:nvPr>
            <p:ph type="sldImg"/>
          </p:nvPr>
        </p:nvSpPr>
        <p:spPr>
          <a:ln/>
        </p:spPr>
      </p:sp>
      <p:sp>
        <p:nvSpPr>
          <p:cNvPr id="11268" name="Notes Placeholder 2"/>
          <p:cNvSpPr>
            <a:spLocks noGrp="1"/>
          </p:cNvSpPr>
          <p:nvPr>
            <p:ph type="body" idx="1"/>
          </p:nvPr>
        </p:nvSpPr>
        <p:spPr>
          <a:noFill/>
          <a:ln/>
        </p:spPr>
        <p:txBody>
          <a:bodyPr/>
          <a:lstStyle/>
          <a:p>
            <a:pPr defTabSz="912813" eaLnBrk="1" hangingPunct="1">
              <a:spcBef>
                <a:spcPct val="0"/>
              </a:spcBef>
            </a:pPr>
            <a:endParaRPr lang="en-NZ" smtClean="0"/>
          </a:p>
        </p:txBody>
      </p:sp>
      <p:sp>
        <p:nvSpPr>
          <p:cNvPr id="81924" name="Slide Number Placeholder 3"/>
          <p:cNvSpPr txBox="1">
            <a:spLocks noGrp="1"/>
          </p:cNvSpPr>
          <p:nvPr/>
        </p:nvSpPr>
        <p:spPr bwMode="auto">
          <a:xfrm>
            <a:off x="6092825" y="9409113"/>
            <a:ext cx="674688" cy="495300"/>
          </a:xfrm>
          <a:prstGeom prst="rect">
            <a:avLst/>
          </a:prstGeom>
          <a:noFill/>
          <a:ln>
            <a:miter lim="800000"/>
            <a:headEnd/>
            <a:tailEnd/>
          </a:ln>
        </p:spPr>
        <p:txBody>
          <a:bodyPr anchor="b"/>
          <a:lstStyle/>
          <a:p>
            <a:pPr algn="r" defTabSz="912813">
              <a:defRPr/>
            </a:pPr>
            <a:fld id="{6B6C4D79-F020-4EE2-9499-44646E18CBBB}" type="slidenum">
              <a:rPr lang="en-US" sz="1200">
                <a:latin typeface="+mn-lt"/>
              </a:rPr>
              <a:pPr algn="r" defTabSz="912813">
                <a:defRPr/>
              </a:pPr>
              <a:t>2</a:t>
            </a:fld>
            <a:endParaRPr lang="en-US"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52D855BF-042D-4DEA-BC86-4C165CABBD08}" type="slidenum">
              <a:rPr lang="en-GB" smtClean="0"/>
              <a:pPr/>
              <a:t>3</a:t>
            </a:fld>
            <a:endParaRPr lang="en-GB" smtClean="0"/>
          </a:p>
        </p:txBody>
      </p:sp>
      <p:sp>
        <p:nvSpPr>
          <p:cNvPr id="12291" name="Slide Image Placeholder 1"/>
          <p:cNvSpPr>
            <a:spLocks noGrp="1" noRot="1" noChangeAspect="1" noTextEdit="1"/>
          </p:cNvSpPr>
          <p:nvPr>
            <p:ph type="sldImg"/>
          </p:nvPr>
        </p:nvSpPr>
        <p:spPr>
          <a:ln/>
        </p:spPr>
      </p:sp>
      <p:sp>
        <p:nvSpPr>
          <p:cNvPr id="12292" name="Notes Placeholder 2"/>
          <p:cNvSpPr>
            <a:spLocks noGrp="1"/>
          </p:cNvSpPr>
          <p:nvPr>
            <p:ph type="body" idx="1"/>
          </p:nvPr>
        </p:nvSpPr>
        <p:spPr>
          <a:ln/>
        </p:spPr>
        <p:txBody>
          <a:bodyPr/>
          <a:lstStyle/>
          <a:p>
            <a:pPr defTabSz="912813" eaLnBrk="1" hangingPunct="1">
              <a:spcBef>
                <a:spcPct val="0"/>
              </a:spcBef>
            </a:pPr>
            <a:endParaRPr lang="en-NZ" smtClean="0"/>
          </a:p>
        </p:txBody>
      </p:sp>
      <p:sp>
        <p:nvSpPr>
          <p:cNvPr id="81924" name="Slide Number Placeholder 3"/>
          <p:cNvSpPr txBox="1">
            <a:spLocks noGrp="1"/>
          </p:cNvSpPr>
          <p:nvPr/>
        </p:nvSpPr>
        <p:spPr bwMode="auto">
          <a:xfrm>
            <a:off x="6092825" y="9409113"/>
            <a:ext cx="674688" cy="495300"/>
          </a:xfrm>
          <a:prstGeom prst="rect">
            <a:avLst/>
          </a:prstGeom>
          <a:noFill/>
          <a:ln>
            <a:miter lim="800000"/>
            <a:headEnd/>
            <a:tailEnd/>
          </a:ln>
        </p:spPr>
        <p:txBody>
          <a:bodyPr anchor="b"/>
          <a:lstStyle/>
          <a:p>
            <a:pPr algn="r" defTabSz="912813">
              <a:defRPr/>
            </a:pPr>
            <a:fld id="{B757414E-2F4D-432A-8E70-38C049F6F838}" type="slidenum">
              <a:rPr lang="en-US" sz="1200">
                <a:latin typeface="+mn-lt"/>
              </a:rPr>
              <a:pPr algn="r" defTabSz="912813">
                <a:defRPr/>
              </a:pPr>
              <a:t>3</a:t>
            </a:fld>
            <a:endParaRPr lang="en-US" sz="120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EF9092CB-9301-45DD-9F6B-0D494360439B}" type="slidenum">
              <a:rPr lang="en-GB" smtClean="0"/>
              <a:pPr/>
              <a:t>4</a:t>
            </a:fld>
            <a:endParaRPr lang="en-GB" smtClean="0"/>
          </a:p>
        </p:txBody>
      </p:sp>
      <p:sp>
        <p:nvSpPr>
          <p:cNvPr id="13315" name="Slide Image Placeholder 1"/>
          <p:cNvSpPr>
            <a:spLocks noGrp="1" noRot="1" noChangeAspect="1" noTextEdit="1"/>
          </p:cNvSpPr>
          <p:nvPr>
            <p:ph type="sldImg"/>
          </p:nvPr>
        </p:nvSpPr>
        <p:spPr>
          <a:ln/>
        </p:spPr>
      </p:sp>
      <p:sp>
        <p:nvSpPr>
          <p:cNvPr id="13316" name="Notes Placeholder 2"/>
          <p:cNvSpPr>
            <a:spLocks noGrp="1"/>
          </p:cNvSpPr>
          <p:nvPr>
            <p:ph type="body" idx="1"/>
          </p:nvPr>
        </p:nvSpPr>
        <p:spPr>
          <a:noFill/>
          <a:ln/>
        </p:spPr>
        <p:txBody>
          <a:bodyPr/>
          <a:lstStyle/>
          <a:p>
            <a:pPr defTabSz="912813" eaLnBrk="1" hangingPunct="1">
              <a:spcBef>
                <a:spcPct val="0"/>
              </a:spcBef>
            </a:pPr>
            <a:endParaRPr lang="en-NZ" smtClean="0"/>
          </a:p>
        </p:txBody>
      </p:sp>
      <p:sp>
        <p:nvSpPr>
          <p:cNvPr id="82948" name="Slide Number Placeholder 3"/>
          <p:cNvSpPr txBox="1">
            <a:spLocks noGrp="1"/>
          </p:cNvSpPr>
          <p:nvPr/>
        </p:nvSpPr>
        <p:spPr bwMode="auto">
          <a:xfrm>
            <a:off x="6092825" y="9409113"/>
            <a:ext cx="674688" cy="495300"/>
          </a:xfrm>
          <a:prstGeom prst="rect">
            <a:avLst/>
          </a:prstGeom>
          <a:noFill/>
          <a:ln>
            <a:miter lim="800000"/>
            <a:headEnd/>
            <a:tailEnd/>
          </a:ln>
        </p:spPr>
        <p:txBody>
          <a:bodyPr anchor="b"/>
          <a:lstStyle/>
          <a:p>
            <a:pPr algn="r" defTabSz="912813">
              <a:defRPr/>
            </a:pPr>
            <a:fld id="{8872FA2D-1977-408B-B23C-2E8EC6AE3A1B}" type="slidenum">
              <a:rPr lang="en-US" sz="1200">
                <a:latin typeface="+mn-lt"/>
              </a:rPr>
              <a:pPr algn="r" defTabSz="912813">
                <a:defRPr/>
              </a:pPr>
              <a:t>4</a:t>
            </a:fld>
            <a:endParaRPr lang="en-US" sz="120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50BDBE40-7054-409E-94E9-48D0081DC69D}" type="slidenum">
              <a:rPr lang="en-GB" smtClean="0"/>
              <a:pPr/>
              <a:t>5</a:t>
            </a:fld>
            <a:endParaRPr lang="en-GB" smtClean="0"/>
          </a:p>
        </p:txBody>
      </p:sp>
      <p:sp>
        <p:nvSpPr>
          <p:cNvPr id="14339" name="Slide Image Placeholder 1"/>
          <p:cNvSpPr>
            <a:spLocks noGrp="1" noRot="1" noChangeAspect="1" noTextEdit="1"/>
          </p:cNvSpPr>
          <p:nvPr>
            <p:ph type="sldImg"/>
          </p:nvPr>
        </p:nvSpPr>
        <p:spPr>
          <a:ln/>
        </p:spPr>
      </p:sp>
      <p:sp>
        <p:nvSpPr>
          <p:cNvPr id="14340" name="Notes Placeholder 2"/>
          <p:cNvSpPr>
            <a:spLocks noGrp="1"/>
          </p:cNvSpPr>
          <p:nvPr>
            <p:ph type="body" idx="1"/>
          </p:nvPr>
        </p:nvSpPr>
        <p:spPr>
          <a:noFill/>
          <a:ln/>
        </p:spPr>
        <p:txBody>
          <a:bodyPr/>
          <a:lstStyle/>
          <a:p>
            <a:pPr defTabSz="912813" eaLnBrk="1" hangingPunct="1">
              <a:spcBef>
                <a:spcPct val="0"/>
              </a:spcBef>
            </a:pPr>
            <a:endParaRPr lang="en-NZ" smtClean="0"/>
          </a:p>
        </p:txBody>
      </p:sp>
      <p:sp>
        <p:nvSpPr>
          <p:cNvPr id="83972" name="Slide Number Placeholder 3"/>
          <p:cNvSpPr txBox="1">
            <a:spLocks noGrp="1"/>
          </p:cNvSpPr>
          <p:nvPr/>
        </p:nvSpPr>
        <p:spPr bwMode="auto">
          <a:xfrm>
            <a:off x="6092825" y="9409113"/>
            <a:ext cx="674688" cy="495300"/>
          </a:xfrm>
          <a:prstGeom prst="rect">
            <a:avLst/>
          </a:prstGeom>
          <a:noFill/>
          <a:ln>
            <a:miter lim="800000"/>
            <a:headEnd/>
            <a:tailEnd/>
          </a:ln>
        </p:spPr>
        <p:txBody>
          <a:bodyPr anchor="b"/>
          <a:lstStyle/>
          <a:p>
            <a:pPr algn="r" defTabSz="912813">
              <a:defRPr/>
            </a:pPr>
            <a:fld id="{438B5E01-28E0-40AA-AC88-FAA34EF25C65}" type="slidenum">
              <a:rPr lang="en-US" sz="1200">
                <a:latin typeface="+mn-lt"/>
              </a:rPr>
              <a:pPr algn="r" defTabSz="912813">
                <a:defRPr/>
              </a:pPr>
              <a:t>5</a:t>
            </a:fld>
            <a:endParaRPr lang="en-US" sz="120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p:spPr>
        <p:txBody>
          <a:bodyPr/>
          <a:lstStyle/>
          <a:p>
            <a:endParaRPr lang="en-NZ" smtClean="0"/>
          </a:p>
        </p:txBody>
      </p:sp>
      <p:sp>
        <p:nvSpPr>
          <p:cNvPr id="15364" name="Slide Number Placeholder 3"/>
          <p:cNvSpPr>
            <a:spLocks noGrp="1"/>
          </p:cNvSpPr>
          <p:nvPr>
            <p:ph type="sldNum" sz="quarter" idx="5"/>
          </p:nvPr>
        </p:nvSpPr>
        <p:spPr>
          <a:noFill/>
        </p:spPr>
        <p:txBody>
          <a:bodyPr/>
          <a:lstStyle/>
          <a:p>
            <a:fld id="{E790B0AF-ABDD-49FA-AB2F-51015DB6CDBE}" type="slidenum">
              <a:rPr lang="en-GB" smtClean="0"/>
              <a:pPr/>
              <a:t>6</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1798638" y="5775325"/>
            <a:ext cx="6769100" cy="1082675"/>
          </a:xfrm>
        </p:spPr>
        <p:txBody>
          <a:bodyPr anchor="ctr"/>
          <a:lstStyle>
            <a:lvl1pPr algn="r">
              <a:defRPr sz="2000">
                <a:solidFill>
                  <a:srgbClr val="312E2B"/>
                </a:solidFill>
              </a:defRPr>
            </a:lvl1pPr>
          </a:lstStyle>
          <a:p>
            <a:r>
              <a:rPr lang="en-AU"/>
              <a:t>Click to edit Master title style</a:t>
            </a:r>
          </a:p>
        </p:txBody>
      </p:sp>
      <p:sp>
        <p:nvSpPr>
          <p:cNvPr id="11267" name="Rectangle 3"/>
          <p:cNvSpPr>
            <a:spLocks noGrp="1" noChangeArrowheads="1"/>
          </p:cNvSpPr>
          <p:nvPr>
            <p:ph type="subTitle" sz="quarter" idx="1"/>
          </p:nvPr>
        </p:nvSpPr>
        <p:spPr>
          <a:xfrm>
            <a:off x="2166938" y="3871913"/>
            <a:ext cx="6400800" cy="1752600"/>
          </a:xfrm>
        </p:spPr>
        <p:txBody>
          <a:bodyPr/>
          <a:lstStyle>
            <a:lvl1pPr marL="0" indent="0" algn="r">
              <a:buFontTx/>
              <a:buNone/>
              <a:defRPr sz="1700">
                <a:solidFill>
                  <a:srgbClr val="312E2B"/>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5225" y="755650"/>
            <a:ext cx="1639888" cy="5302250"/>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1322388" y="755650"/>
            <a:ext cx="4770437" cy="5302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1368425" y="2060575"/>
            <a:ext cx="3181350" cy="399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702175" y="2060575"/>
            <a:ext cx="3182938" cy="399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2388" y="755650"/>
            <a:ext cx="5770562" cy="333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title style</a:t>
            </a:r>
          </a:p>
        </p:txBody>
      </p:sp>
      <p:sp>
        <p:nvSpPr>
          <p:cNvPr id="1027" name="Rectangle 3"/>
          <p:cNvSpPr>
            <a:spLocks noGrp="1" noChangeArrowheads="1"/>
          </p:cNvSpPr>
          <p:nvPr>
            <p:ph type="body" idx="1"/>
          </p:nvPr>
        </p:nvSpPr>
        <p:spPr bwMode="auto">
          <a:xfrm>
            <a:off x="1368425" y="2060575"/>
            <a:ext cx="6516688" cy="3997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p:txBody>
      </p:sp>
    </p:spTree>
  </p:cSld>
  <p:clrMap bg1="lt1" tx1="dk1" bg2="lt2" tx2="dk2" accent1="accent1" accent2="accent2" accent3="accent3" accent4="accent4" accent5="accent5" accent6="accent6" hlink="hlink" folHlink="folHlink"/>
  <p:sldLayoutIdLst>
    <p:sldLayoutId id="2147483724"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rtl="0" eaLnBrk="0" fontAlgn="base" hangingPunct="0">
        <a:spcBef>
          <a:spcPct val="0"/>
        </a:spcBef>
        <a:spcAft>
          <a:spcPct val="0"/>
        </a:spcAft>
        <a:defRPr sz="4400">
          <a:solidFill>
            <a:srgbClr val="4D4D4D"/>
          </a:solidFill>
          <a:latin typeface="+mj-lt"/>
          <a:ea typeface="+mj-ea"/>
          <a:cs typeface="+mj-cs"/>
        </a:defRPr>
      </a:lvl1pPr>
      <a:lvl2pPr algn="l" rtl="0" eaLnBrk="0" fontAlgn="base" hangingPunct="0">
        <a:spcBef>
          <a:spcPct val="0"/>
        </a:spcBef>
        <a:spcAft>
          <a:spcPct val="0"/>
        </a:spcAft>
        <a:defRPr sz="4400">
          <a:solidFill>
            <a:srgbClr val="4D4D4D"/>
          </a:solidFill>
          <a:latin typeface="Arial" pitchFamily="34" charset="0"/>
        </a:defRPr>
      </a:lvl2pPr>
      <a:lvl3pPr algn="l" rtl="0" eaLnBrk="0" fontAlgn="base" hangingPunct="0">
        <a:spcBef>
          <a:spcPct val="0"/>
        </a:spcBef>
        <a:spcAft>
          <a:spcPct val="0"/>
        </a:spcAft>
        <a:defRPr sz="4400">
          <a:solidFill>
            <a:srgbClr val="4D4D4D"/>
          </a:solidFill>
          <a:latin typeface="Arial" pitchFamily="34" charset="0"/>
        </a:defRPr>
      </a:lvl3pPr>
      <a:lvl4pPr algn="l" rtl="0" eaLnBrk="0" fontAlgn="base" hangingPunct="0">
        <a:spcBef>
          <a:spcPct val="0"/>
        </a:spcBef>
        <a:spcAft>
          <a:spcPct val="0"/>
        </a:spcAft>
        <a:defRPr sz="4400">
          <a:solidFill>
            <a:srgbClr val="4D4D4D"/>
          </a:solidFill>
          <a:latin typeface="Arial" pitchFamily="34" charset="0"/>
        </a:defRPr>
      </a:lvl4pPr>
      <a:lvl5pPr algn="l" rtl="0" eaLnBrk="0" fontAlgn="base" hangingPunct="0">
        <a:spcBef>
          <a:spcPct val="0"/>
        </a:spcBef>
        <a:spcAft>
          <a:spcPct val="0"/>
        </a:spcAft>
        <a:defRPr sz="4400">
          <a:solidFill>
            <a:srgbClr val="4D4D4D"/>
          </a:solidFill>
          <a:latin typeface="Arial" pitchFamily="34" charset="0"/>
        </a:defRPr>
      </a:lvl5pPr>
      <a:lvl6pPr marL="457200" algn="l" rtl="0" fontAlgn="base">
        <a:spcBef>
          <a:spcPct val="0"/>
        </a:spcBef>
        <a:spcAft>
          <a:spcPct val="0"/>
        </a:spcAft>
        <a:defRPr>
          <a:solidFill>
            <a:srgbClr val="4D4D4D"/>
          </a:solidFill>
          <a:latin typeface="Arial" pitchFamily="34" charset="0"/>
        </a:defRPr>
      </a:lvl6pPr>
      <a:lvl7pPr marL="914400" algn="l" rtl="0" fontAlgn="base">
        <a:spcBef>
          <a:spcPct val="0"/>
        </a:spcBef>
        <a:spcAft>
          <a:spcPct val="0"/>
        </a:spcAft>
        <a:defRPr>
          <a:solidFill>
            <a:srgbClr val="4D4D4D"/>
          </a:solidFill>
          <a:latin typeface="Arial" pitchFamily="34" charset="0"/>
        </a:defRPr>
      </a:lvl7pPr>
      <a:lvl8pPr marL="1371600" algn="l" rtl="0" fontAlgn="base">
        <a:spcBef>
          <a:spcPct val="0"/>
        </a:spcBef>
        <a:spcAft>
          <a:spcPct val="0"/>
        </a:spcAft>
        <a:defRPr>
          <a:solidFill>
            <a:srgbClr val="4D4D4D"/>
          </a:solidFill>
          <a:latin typeface="Arial" pitchFamily="34" charset="0"/>
        </a:defRPr>
      </a:lvl8pPr>
      <a:lvl9pPr marL="1828800" algn="l" rtl="0" fontAlgn="base">
        <a:spcBef>
          <a:spcPct val="0"/>
        </a:spcBef>
        <a:spcAft>
          <a:spcPct val="0"/>
        </a:spcAft>
        <a:defRPr>
          <a:solidFill>
            <a:srgbClr val="4D4D4D"/>
          </a:solidFill>
          <a:latin typeface="Arial" pitchFamily="34" charset="0"/>
        </a:defRPr>
      </a:lvl9pPr>
    </p:titleStyle>
    <p:bodyStyle>
      <a:lvl1pPr marL="342900" indent="-342900" algn="l" rtl="0" eaLnBrk="0" fontAlgn="base" hangingPunct="0">
        <a:lnSpc>
          <a:spcPct val="125000"/>
        </a:lnSpc>
        <a:spcBef>
          <a:spcPct val="50000"/>
        </a:spcBef>
        <a:spcAft>
          <a:spcPct val="0"/>
        </a:spcAft>
        <a:buClr>
          <a:srgbClr val="C29D32"/>
        </a:buClr>
        <a:buChar char="•"/>
        <a:defRPr sz="2000">
          <a:solidFill>
            <a:srgbClr val="5F5F5F"/>
          </a:solidFill>
          <a:latin typeface="+mn-lt"/>
          <a:ea typeface="+mn-ea"/>
          <a:cs typeface="+mn-cs"/>
        </a:defRPr>
      </a:lvl1pPr>
      <a:lvl2pPr marL="742950" indent="-285750" algn="l" rtl="0" eaLnBrk="0" fontAlgn="base" hangingPunct="0">
        <a:lnSpc>
          <a:spcPct val="125000"/>
        </a:lnSpc>
        <a:spcBef>
          <a:spcPct val="50000"/>
        </a:spcBef>
        <a:spcAft>
          <a:spcPct val="0"/>
        </a:spcAft>
        <a:buClr>
          <a:srgbClr val="C29D32"/>
        </a:buClr>
        <a:buChar char="–"/>
        <a:defRPr sz="1600">
          <a:solidFill>
            <a:srgbClr val="5F5F5F"/>
          </a:solidFill>
          <a:latin typeface="+mn-lt"/>
        </a:defRPr>
      </a:lvl2pPr>
      <a:lvl3pPr marL="1143000" indent="-228600" algn="l" rtl="0" eaLnBrk="0" fontAlgn="base" hangingPunct="0">
        <a:lnSpc>
          <a:spcPct val="125000"/>
        </a:lnSpc>
        <a:spcBef>
          <a:spcPct val="50000"/>
        </a:spcBef>
        <a:spcAft>
          <a:spcPct val="0"/>
        </a:spcAft>
        <a:buClr>
          <a:srgbClr val="333333"/>
        </a:buClr>
        <a:buChar char="•"/>
        <a:defRPr sz="1400">
          <a:solidFill>
            <a:srgbClr val="5F5F5F"/>
          </a:solidFill>
          <a:latin typeface="+mn-lt"/>
        </a:defRPr>
      </a:lvl3pPr>
      <a:lvl4pPr marL="1600200" indent="-228600" algn="l" rtl="0" eaLnBrk="0" fontAlgn="base" hangingPunct="0">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4pPr>
      <a:lvl5pPr marL="2057400" indent="-228600" algn="l" rtl="0" eaLnBrk="0" fontAlgn="base" hangingPunct="0">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5pPr>
      <a:lvl6pPr marL="2514600" indent="-228600" algn="l" rtl="0" fontAlgn="base">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6pPr>
      <a:lvl7pPr marL="2971800" indent="-228600" algn="l" rtl="0" fontAlgn="base">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7pPr>
      <a:lvl8pPr marL="3429000" indent="-228600" algn="l" rtl="0" fontAlgn="base">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8pPr>
      <a:lvl9pPr marL="3886200" indent="-228600" algn="l" rtl="0" fontAlgn="base">
        <a:lnSpc>
          <a:spcPct val="125000"/>
        </a:lnSpc>
        <a:spcBef>
          <a:spcPct val="50000"/>
        </a:spcBef>
        <a:spcAft>
          <a:spcPct val="0"/>
        </a:spcAft>
        <a:buFont typeface="HelveticaNeue Extended" pitchFamily="2" charset="0"/>
        <a:buChar char="&gt;"/>
        <a:defRPr sz="1600">
          <a:solidFill>
            <a:srgbClr val="5F5F5F"/>
          </a:solidFill>
          <a:latin typeface="HelveticaNeue Extended" pitchFamily="2"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30250" y="2819400"/>
            <a:ext cx="7681913" cy="1524000"/>
          </a:xfrm>
        </p:spPr>
        <p:txBody>
          <a:bodyPr lIns="0" tIns="0" rIns="0" bIns="0" rtlCol="0" anchor="ctr">
            <a:noAutofit/>
          </a:bodyPr>
          <a:lstStyle/>
          <a:p>
            <a:pPr defTabSz="914363" eaLnBrk="1" fontAlgn="auto" hangingPunct="1">
              <a:lnSpc>
                <a:spcPct val="90000"/>
              </a:lnSpc>
              <a:spcAft>
                <a:spcPts val="0"/>
              </a:spcAft>
              <a:defRPr/>
            </a:pPr>
            <a:r>
              <a:rPr lang="en-NZ" sz="5400" kern="1200" dirty="0">
                <a:solidFill>
                  <a:schemeClr val="accent2"/>
                </a:solidFill>
                <a:latin typeface="Segoe" pitchFamily="34" charset="0"/>
                <a:ea typeface="+mn-ea"/>
                <a:cs typeface="Arial" charset="0"/>
              </a:rPr>
              <a:t>SQL Server 2005  </a:t>
            </a:r>
            <a:br>
              <a:rPr lang="en-NZ" sz="5400" kern="1200" dirty="0">
                <a:solidFill>
                  <a:schemeClr val="accent2"/>
                </a:solidFill>
                <a:latin typeface="Segoe" pitchFamily="34" charset="0"/>
                <a:ea typeface="+mn-ea"/>
                <a:cs typeface="Arial" charset="0"/>
              </a:rPr>
            </a:br>
            <a:r>
              <a:rPr lang="en-NZ" sz="4000" kern="1200" dirty="0">
                <a:solidFill>
                  <a:schemeClr val="accent2"/>
                </a:solidFill>
                <a:latin typeface="Segoe" pitchFamily="34" charset="0"/>
                <a:ea typeface="+mn-ea"/>
                <a:cs typeface="Arial" charset="0"/>
              </a:rPr>
              <a:t>Real World Data Warehouses</a:t>
            </a:r>
            <a:endParaRPr lang="en-US" sz="4000" kern="1200" dirty="0">
              <a:solidFill>
                <a:schemeClr val="accent2"/>
              </a:solidFill>
              <a:latin typeface="Segoe" pitchFamily="34" charset="0"/>
              <a:ea typeface="+mn-ea"/>
              <a:cs typeface="Arial" charset="0"/>
            </a:endParaRPr>
          </a:p>
        </p:txBody>
      </p:sp>
      <p:sp>
        <p:nvSpPr>
          <p:cNvPr id="3075" name="Subtitle 2"/>
          <p:cNvSpPr>
            <a:spLocks noGrp="1"/>
          </p:cNvSpPr>
          <p:nvPr>
            <p:ph type="subTitle" idx="4294967295"/>
          </p:nvPr>
        </p:nvSpPr>
        <p:spPr>
          <a:xfrm>
            <a:off x="730250" y="4724400"/>
            <a:ext cx="7681913" cy="649288"/>
          </a:xfrm>
        </p:spPr>
        <p:txBody>
          <a:bodyPr lIns="0" tIns="0" rIns="0" bIns="0"/>
          <a:lstStyle/>
          <a:p>
            <a:pPr marL="0" indent="0" defTabSz="912813" eaLnBrk="1" hangingPunct="1">
              <a:spcBef>
                <a:spcPct val="0"/>
              </a:spcBef>
              <a:buFontTx/>
              <a:buNone/>
            </a:pPr>
            <a:r>
              <a:rPr lang="en-US" sz="1700" smtClean="0">
                <a:solidFill>
                  <a:schemeClr val="tx1"/>
                </a:solidFill>
              </a:rPr>
              <a:t>Peter Newey</a:t>
            </a:r>
          </a:p>
          <a:p>
            <a:pPr marL="0" indent="0" defTabSz="912813" eaLnBrk="1" hangingPunct="1">
              <a:spcBef>
                <a:spcPct val="0"/>
              </a:spcBef>
              <a:buFontTx/>
              <a:buNone/>
            </a:pPr>
            <a:r>
              <a:rPr lang="en-US" sz="1500" smtClean="0">
                <a:solidFill>
                  <a:schemeClr val="tx1"/>
                </a:solidFill>
              </a:rPr>
              <a:t>ASB Bank, Manager Information Solutions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57175"/>
            <a:ext cx="8382000" cy="665163"/>
          </a:xfrm>
        </p:spPr>
        <p:txBody>
          <a:bodyPr lIns="0" tIns="0" rIns="0" bIns="0" rtlCol="0">
            <a:spAutoFit/>
          </a:bodyPr>
          <a:lstStyle/>
          <a:p>
            <a:pPr defTabSz="914363" eaLnBrk="1" fontAlgn="auto" hangingPunct="1">
              <a:lnSpc>
                <a:spcPct val="90000"/>
              </a:lnSpc>
              <a:spcAft>
                <a:spcPts val="0"/>
              </a:spcAft>
              <a:defRPr/>
            </a:pPr>
            <a:r>
              <a:rPr lang="en-US" sz="4800" kern="1200" dirty="0">
                <a:solidFill>
                  <a:schemeClr val="accent2"/>
                </a:solidFill>
                <a:latin typeface="Segoe" pitchFamily="34" charset="0"/>
                <a:ea typeface="+mn-ea"/>
                <a:cs typeface="Arial" charset="0"/>
              </a:rPr>
              <a:t>ASB </a:t>
            </a:r>
            <a:r>
              <a:rPr lang="en-NZ" sz="4800" kern="1200" dirty="0">
                <a:solidFill>
                  <a:schemeClr val="accent2"/>
                </a:solidFill>
                <a:latin typeface="Segoe" pitchFamily="34" charset="0"/>
                <a:ea typeface="+mn-ea"/>
                <a:cs typeface="Arial" charset="0"/>
              </a:rPr>
              <a:t>–</a:t>
            </a:r>
            <a:r>
              <a:rPr lang="en-US" sz="4800" kern="1200" dirty="0">
                <a:solidFill>
                  <a:schemeClr val="accent2"/>
                </a:solidFill>
                <a:latin typeface="Segoe" pitchFamily="34" charset="0"/>
                <a:ea typeface="+mn-ea"/>
                <a:cs typeface="Arial" charset="0"/>
              </a:rPr>
              <a:t> </a:t>
            </a:r>
            <a:r>
              <a:rPr lang="en-US" sz="4800" kern="1200" dirty="0" smtClean="0">
                <a:solidFill>
                  <a:schemeClr val="accent2"/>
                </a:solidFill>
                <a:latin typeface="Segoe" pitchFamily="34" charset="0"/>
                <a:ea typeface="+mn-ea"/>
                <a:cs typeface="Arial" charset="0"/>
              </a:rPr>
              <a:t>Brief History</a:t>
            </a:r>
            <a:endParaRPr lang="en-US" sz="4800" kern="1200" dirty="0">
              <a:solidFill>
                <a:schemeClr val="accent2"/>
              </a:solidFill>
              <a:latin typeface="Segoe" pitchFamily="34" charset="0"/>
              <a:ea typeface="+mn-ea"/>
              <a:cs typeface="Arial" charset="0"/>
            </a:endParaRPr>
          </a:p>
        </p:txBody>
      </p:sp>
      <p:sp>
        <p:nvSpPr>
          <p:cNvPr id="4099" name="Text Placeholder 2"/>
          <p:cNvSpPr>
            <a:spLocks noGrp="1"/>
          </p:cNvSpPr>
          <p:nvPr>
            <p:ph type="body" sz="quarter" idx="4294967295"/>
          </p:nvPr>
        </p:nvSpPr>
        <p:spPr>
          <a:xfrm>
            <a:off x="381000" y="1420813"/>
            <a:ext cx="7737475" cy="3013075"/>
          </a:xfrm>
        </p:spPr>
        <p:txBody>
          <a:bodyPr lIns="0" tIns="0" rIns="0" bIns="0">
            <a:spAutoFit/>
          </a:bodyPr>
          <a:lstStyle/>
          <a:p>
            <a:pPr marL="396875" indent="-396875" defTabSz="912813" eaLnBrk="1" hangingPunct="1"/>
            <a:r>
              <a:rPr lang="en-US" sz="1800" smtClean="0">
                <a:solidFill>
                  <a:schemeClr val="tx1"/>
                </a:solidFill>
              </a:rPr>
              <a:t>First Data warehouse 1993</a:t>
            </a:r>
          </a:p>
          <a:p>
            <a:pPr marL="396875" indent="-396875" defTabSz="912813" eaLnBrk="1" hangingPunct="1"/>
            <a:r>
              <a:rPr lang="en-US" sz="1800" smtClean="0">
                <a:solidFill>
                  <a:schemeClr val="tx1"/>
                </a:solidFill>
              </a:rPr>
              <a:t>Initial IT / business partnership, worked well</a:t>
            </a:r>
          </a:p>
          <a:p>
            <a:pPr marL="396875" indent="-396875" defTabSz="912813" eaLnBrk="1" hangingPunct="1"/>
            <a:r>
              <a:rPr lang="en-US" sz="1800" smtClean="0">
                <a:solidFill>
                  <a:schemeClr val="tx1"/>
                </a:solidFill>
              </a:rPr>
              <a:t>Managing size and complexity</a:t>
            </a:r>
          </a:p>
          <a:p>
            <a:pPr lvl="1" defTabSz="912813" eaLnBrk="1" hangingPunct="1"/>
            <a:r>
              <a:rPr lang="en-US" sz="1400" smtClean="0">
                <a:solidFill>
                  <a:schemeClr val="tx1"/>
                </a:solidFill>
              </a:rPr>
              <a:t>Technology isn’t the only answer</a:t>
            </a:r>
          </a:p>
          <a:p>
            <a:pPr lvl="1" defTabSz="912813" eaLnBrk="1" hangingPunct="1"/>
            <a:r>
              <a:rPr lang="en-US" sz="1400" smtClean="0">
                <a:solidFill>
                  <a:schemeClr val="tx1"/>
                </a:solidFill>
              </a:rPr>
              <a:t>Links to business strategy and direction</a:t>
            </a:r>
          </a:p>
          <a:p>
            <a:pPr marL="396875" indent="-396875" defTabSz="912813" eaLnBrk="1" hangingPunct="1"/>
            <a:r>
              <a:rPr lang="en-US" sz="1800" smtClean="0">
                <a:solidFill>
                  <a:schemeClr val="tx1"/>
                </a:solidFill>
              </a:rPr>
              <a:t>Fostered a cottage industry of TSQL coders within the business</a:t>
            </a:r>
          </a:p>
          <a:p>
            <a:pPr marL="396875" indent="-396875" defTabSz="912813" eaLnBrk="1" hangingPunct="1"/>
            <a:r>
              <a:rPr lang="en-US" sz="1800" b="1" smtClean="0">
                <a:solidFill>
                  <a:schemeClr val="tx1"/>
                </a:solidFill>
              </a:rPr>
              <a:t>“Data rich and information poor”</a:t>
            </a:r>
            <a:endParaRPr lang="en-US" sz="1600" b="1" smtClean="0">
              <a:solidFill>
                <a:schemeClr val="tx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57175"/>
            <a:ext cx="8382000" cy="658813"/>
          </a:xfrm>
        </p:spPr>
        <p:txBody>
          <a:bodyPr lIns="0" tIns="0" rIns="0" bIns="0">
            <a:spAutoFit/>
          </a:bodyPr>
          <a:lstStyle/>
          <a:p>
            <a:pPr defTabSz="912813" eaLnBrk="1" hangingPunct="1">
              <a:lnSpc>
                <a:spcPct val="90000"/>
              </a:lnSpc>
            </a:pPr>
            <a:r>
              <a:rPr lang="en-US" sz="4800" smtClean="0">
                <a:solidFill>
                  <a:schemeClr val="accent2"/>
                </a:solidFill>
                <a:latin typeface="Segoe"/>
                <a:cs typeface="Arial" pitchFamily="34" charset="0"/>
              </a:rPr>
              <a:t>ASB </a:t>
            </a:r>
            <a:r>
              <a:rPr lang="en-NZ" sz="4800" smtClean="0">
                <a:solidFill>
                  <a:schemeClr val="accent2"/>
                </a:solidFill>
                <a:latin typeface="Segoe"/>
                <a:cs typeface="Arial" pitchFamily="34" charset="0"/>
              </a:rPr>
              <a:t>–</a:t>
            </a:r>
            <a:r>
              <a:rPr lang="en-US" sz="4800" smtClean="0">
                <a:solidFill>
                  <a:schemeClr val="accent2"/>
                </a:solidFill>
                <a:latin typeface="Segoe"/>
                <a:cs typeface="Arial" pitchFamily="34" charset="0"/>
              </a:rPr>
              <a:t> A New Direction</a:t>
            </a:r>
          </a:p>
        </p:txBody>
      </p:sp>
      <p:sp>
        <p:nvSpPr>
          <p:cNvPr id="5123" name="Text Placeholder 2"/>
          <p:cNvSpPr>
            <a:spLocks noGrp="1"/>
          </p:cNvSpPr>
          <p:nvPr>
            <p:ph type="body" sz="quarter" idx="4294967295"/>
          </p:nvPr>
        </p:nvSpPr>
        <p:spPr>
          <a:xfrm>
            <a:off x="381000" y="1420813"/>
            <a:ext cx="7737475" cy="4052887"/>
          </a:xfrm>
        </p:spPr>
        <p:txBody>
          <a:bodyPr lIns="0" tIns="0" rIns="0" bIns="0">
            <a:spAutoFit/>
          </a:bodyPr>
          <a:lstStyle/>
          <a:p>
            <a:pPr marL="396875" indent="-396875" defTabSz="912813" eaLnBrk="1" hangingPunct="1"/>
            <a:r>
              <a:rPr lang="en-US" sz="1800" smtClean="0">
                <a:solidFill>
                  <a:schemeClr val="tx1"/>
                </a:solidFill>
              </a:rPr>
              <a:t>New project to support Basel II regulatory requirements</a:t>
            </a:r>
          </a:p>
          <a:p>
            <a:pPr marL="396875" indent="-396875" defTabSz="912813" eaLnBrk="1" hangingPunct="1"/>
            <a:r>
              <a:rPr lang="en-US" sz="1800" smtClean="0">
                <a:solidFill>
                  <a:schemeClr val="tx1"/>
                </a:solidFill>
              </a:rPr>
              <a:t>Large team of developers and designers</a:t>
            </a:r>
          </a:p>
          <a:p>
            <a:pPr marL="396875" indent="-396875" defTabSz="912813" eaLnBrk="1" hangingPunct="1"/>
            <a:r>
              <a:rPr lang="en-US" sz="1800" smtClean="0">
                <a:solidFill>
                  <a:schemeClr val="tx1"/>
                </a:solidFill>
              </a:rPr>
              <a:t>SQL Server 2005 and SSIS</a:t>
            </a:r>
          </a:p>
          <a:p>
            <a:pPr marL="396875" indent="-396875" defTabSz="912813" eaLnBrk="1" hangingPunct="1"/>
            <a:r>
              <a:rPr lang="en-US" sz="1800" smtClean="0">
                <a:solidFill>
                  <a:schemeClr val="tx1"/>
                </a:solidFill>
              </a:rPr>
              <a:t>Project got stuck with design, implementation issues, unable to engage at the correct level with the business.</a:t>
            </a:r>
          </a:p>
          <a:p>
            <a:pPr marL="396875" indent="-396875" defTabSz="912813" eaLnBrk="1" hangingPunct="1"/>
            <a:r>
              <a:rPr lang="en-US" sz="1800" smtClean="0">
                <a:solidFill>
                  <a:schemeClr val="tx1"/>
                </a:solidFill>
              </a:rPr>
              <a:t>What point do you know you are unable to deliver the project ?</a:t>
            </a:r>
          </a:p>
          <a:p>
            <a:pPr marL="396875" indent="-396875" defTabSz="912813" eaLnBrk="1" hangingPunct="1">
              <a:buFontTx/>
              <a:buNone/>
            </a:pPr>
            <a:endParaRPr lang="en-US" sz="1800" smtClean="0">
              <a:solidFill>
                <a:schemeClr val="tx1"/>
              </a:solidFill>
            </a:endParaRPr>
          </a:p>
          <a:p>
            <a:pPr marL="396875" indent="-396875" defTabSz="912813" eaLnBrk="1" hangingPunct="1">
              <a:buFontTx/>
              <a:buNone/>
            </a:pPr>
            <a:endParaRPr lang="en-US" sz="1800" smtClean="0">
              <a:solidFill>
                <a:schemeClr val="tx1"/>
              </a:solidFill>
            </a:endParaRPr>
          </a:p>
          <a:p>
            <a:pPr marL="396875" indent="-396875" defTabSz="912813" eaLnBrk="1" hangingPunct="1">
              <a:buFontTx/>
              <a:buNone/>
            </a:pPr>
            <a:endParaRPr lang="en-US" sz="1800" smtClean="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57175"/>
            <a:ext cx="8382000" cy="665163"/>
          </a:xfrm>
        </p:spPr>
        <p:txBody>
          <a:bodyPr lIns="0" tIns="0" rIns="0" bIns="0" rtlCol="0">
            <a:spAutoFit/>
          </a:bodyPr>
          <a:lstStyle/>
          <a:p>
            <a:pPr defTabSz="914363" eaLnBrk="1" fontAlgn="auto" hangingPunct="1">
              <a:lnSpc>
                <a:spcPct val="90000"/>
              </a:lnSpc>
              <a:spcAft>
                <a:spcPts val="0"/>
              </a:spcAft>
              <a:defRPr/>
            </a:pPr>
            <a:r>
              <a:rPr lang="en-US" sz="4800" kern="1200" dirty="0">
                <a:solidFill>
                  <a:schemeClr val="accent2"/>
                </a:solidFill>
                <a:latin typeface="Segoe" pitchFamily="34" charset="0"/>
                <a:ea typeface="+mn-ea"/>
                <a:cs typeface="Arial" charset="0"/>
              </a:rPr>
              <a:t>ASB </a:t>
            </a:r>
            <a:r>
              <a:rPr lang="en-NZ" sz="4800" kern="1200" dirty="0">
                <a:solidFill>
                  <a:schemeClr val="accent2"/>
                </a:solidFill>
                <a:latin typeface="Segoe" pitchFamily="34" charset="0"/>
                <a:ea typeface="+mn-ea"/>
                <a:cs typeface="Arial" charset="0"/>
              </a:rPr>
              <a:t>–</a:t>
            </a:r>
            <a:r>
              <a:rPr lang="en-US" sz="4800" kern="1200" dirty="0">
                <a:solidFill>
                  <a:schemeClr val="accent2"/>
                </a:solidFill>
                <a:latin typeface="Segoe" pitchFamily="34" charset="0"/>
                <a:ea typeface="+mn-ea"/>
                <a:cs typeface="Arial" charset="0"/>
              </a:rPr>
              <a:t> DWH Project</a:t>
            </a:r>
          </a:p>
        </p:txBody>
      </p:sp>
      <p:sp>
        <p:nvSpPr>
          <p:cNvPr id="6147" name="Text Placeholder 2"/>
          <p:cNvSpPr>
            <a:spLocks noGrp="1"/>
          </p:cNvSpPr>
          <p:nvPr>
            <p:ph type="body" sz="quarter" idx="4294967295"/>
          </p:nvPr>
        </p:nvSpPr>
        <p:spPr>
          <a:xfrm>
            <a:off x="381000" y="1420813"/>
            <a:ext cx="7737475" cy="5248275"/>
          </a:xfrm>
        </p:spPr>
        <p:txBody>
          <a:bodyPr lIns="0" tIns="0" rIns="0" bIns="0">
            <a:spAutoFit/>
          </a:bodyPr>
          <a:lstStyle/>
          <a:p>
            <a:pPr marL="396875" indent="-396875" defTabSz="912813" eaLnBrk="1" hangingPunct="1"/>
            <a:r>
              <a:rPr lang="en-US" sz="1800" smtClean="0">
                <a:solidFill>
                  <a:schemeClr val="tx1"/>
                </a:solidFill>
              </a:rPr>
              <a:t>WhereScape RED</a:t>
            </a:r>
          </a:p>
          <a:p>
            <a:pPr marL="396875" indent="-396875" defTabSz="912813" eaLnBrk="1" hangingPunct="1"/>
            <a:r>
              <a:rPr lang="en-US" sz="1800" smtClean="0">
                <a:solidFill>
                  <a:schemeClr val="tx1"/>
                </a:solidFill>
              </a:rPr>
              <a:t>Project to redevelop key data mart</a:t>
            </a:r>
          </a:p>
          <a:p>
            <a:pPr marL="396875" indent="-396875" defTabSz="912813" eaLnBrk="1" hangingPunct="1"/>
            <a:r>
              <a:rPr lang="en-US" sz="1800" smtClean="0">
                <a:solidFill>
                  <a:schemeClr val="tx1"/>
                </a:solidFill>
              </a:rPr>
              <a:t>Prototype and iterate</a:t>
            </a:r>
          </a:p>
          <a:p>
            <a:pPr marL="396875" indent="-396875" defTabSz="912813" eaLnBrk="1" hangingPunct="1"/>
            <a:r>
              <a:rPr lang="en-US" sz="1800" smtClean="0">
                <a:solidFill>
                  <a:schemeClr val="tx1"/>
                </a:solidFill>
              </a:rPr>
              <a:t>Involve Business representatives</a:t>
            </a:r>
          </a:p>
          <a:p>
            <a:pPr marL="396875" indent="-396875" defTabSz="912813" eaLnBrk="1" hangingPunct="1"/>
            <a:r>
              <a:rPr lang="en-US" sz="1800" smtClean="0">
                <a:solidFill>
                  <a:schemeClr val="tx1"/>
                </a:solidFill>
              </a:rPr>
              <a:t>Successfully delivered</a:t>
            </a:r>
          </a:p>
          <a:p>
            <a:pPr marL="796925" lvl="1" indent="-396875" defTabSz="912813" eaLnBrk="1" hangingPunct="1"/>
            <a:r>
              <a:rPr lang="en-US" sz="1400" smtClean="0">
                <a:solidFill>
                  <a:schemeClr val="tx1"/>
                </a:solidFill>
              </a:rPr>
              <a:t>Ongoing support and enhancements</a:t>
            </a:r>
          </a:p>
          <a:p>
            <a:pPr marL="396875" indent="-396875" defTabSz="912813" eaLnBrk="1" hangingPunct="1"/>
            <a:r>
              <a:rPr lang="en-US" sz="1800" smtClean="0">
                <a:solidFill>
                  <a:schemeClr val="tx1"/>
                </a:solidFill>
              </a:rPr>
              <a:t>Technologies used are:</a:t>
            </a:r>
          </a:p>
          <a:p>
            <a:pPr marL="796925" lvl="1" indent="-396875" defTabSz="912813" eaLnBrk="1" hangingPunct="1"/>
            <a:r>
              <a:rPr lang="en-US" sz="1400" smtClean="0">
                <a:solidFill>
                  <a:schemeClr val="tx1"/>
                </a:solidFill>
              </a:rPr>
              <a:t>SQL Server 2005 utilising partitioning, Analysis Services 2005 and Reporting Services and Dundas Controls</a:t>
            </a:r>
          </a:p>
          <a:p>
            <a:pPr marL="396875" indent="-396875" defTabSz="912813" eaLnBrk="1" hangingPunct="1"/>
            <a:endParaRPr lang="en-US" sz="1800" smtClean="0">
              <a:solidFill>
                <a:schemeClr val="tx1"/>
              </a:solidFill>
            </a:endParaRPr>
          </a:p>
          <a:p>
            <a:pPr marL="396875" indent="-396875" defTabSz="912813" eaLnBrk="1" hangingPunct="1">
              <a:buFontTx/>
              <a:buNone/>
            </a:pPr>
            <a:endParaRPr lang="en-US" sz="1800" smtClean="0">
              <a:solidFill>
                <a:schemeClr val="tx1"/>
              </a:solidFill>
            </a:endParaRPr>
          </a:p>
          <a:p>
            <a:pPr marL="396875" indent="-396875" defTabSz="912813" eaLnBrk="1" hangingPunct="1">
              <a:buFontTx/>
              <a:buNone/>
            </a:pPr>
            <a:endParaRPr lang="en-US" sz="1800" smtClean="0">
              <a:solidFill>
                <a:schemeClr val="tx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57175"/>
            <a:ext cx="8382000" cy="665163"/>
          </a:xfrm>
        </p:spPr>
        <p:txBody>
          <a:bodyPr lIns="0" tIns="0" rIns="0" bIns="0" rtlCol="0">
            <a:spAutoFit/>
          </a:bodyPr>
          <a:lstStyle/>
          <a:p>
            <a:pPr defTabSz="914363" eaLnBrk="1" fontAlgn="auto" hangingPunct="1">
              <a:lnSpc>
                <a:spcPct val="90000"/>
              </a:lnSpc>
              <a:spcAft>
                <a:spcPts val="0"/>
              </a:spcAft>
              <a:defRPr/>
            </a:pPr>
            <a:r>
              <a:rPr lang="en-US" sz="4800" kern="1200" dirty="0">
                <a:solidFill>
                  <a:schemeClr val="accent2"/>
                </a:solidFill>
                <a:latin typeface="Segoe" pitchFamily="34" charset="0"/>
                <a:ea typeface="+mn-ea"/>
                <a:cs typeface="Arial" charset="0"/>
              </a:rPr>
              <a:t>ASB </a:t>
            </a:r>
            <a:r>
              <a:rPr lang="en-NZ" sz="4800" kern="1200" dirty="0">
                <a:solidFill>
                  <a:schemeClr val="accent2"/>
                </a:solidFill>
                <a:latin typeface="Segoe" pitchFamily="34" charset="0"/>
                <a:ea typeface="+mn-ea"/>
                <a:cs typeface="Arial" charset="0"/>
              </a:rPr>
              <a:t>–</a:t>
            </a:r>
            <a:r>
              <a:rPr lang="en-US" sz="4800" kern="1200" dirty="0">
                <a:solidFill>
                  <a:schemeClr val="accent2"/>
                </a:solidFill>
                <a:latin typeface="Segoe" pitchFamily="34" charset="0"/>
                <a:ea typeface="+mn-ea"/>
                <a:cs typeface="Arial" charset="0"/>
              </a:rPr>
              <a:t> DWH Ongoing</a:t>
            </a:r>
          </a:p>
        </p:txBody>
      </p:sp>
      <p:sp>
        <p:nvSpPr>
          <p:cNvPr id="7171" name="Text Placeholder 2"/>
          <p:cNvSpPr>
            <a:spLocks noGrp="1"/>
          </p:cNvSpPr>
          <p:nvPr>
            <p:ph type="body" sz="quarter" idx="4294967295"/>
          </p:nvPr>
        </p:nvSpPr>
        <p:spPr>
          <a:xfrm>
            <a:off x="381000" y="1420813"/>
            <a:ext cx="7737475" cy="4937125"/>
          </a:xfrm>
        </p:spPr>
        <p:txBody>
          <a:bodyPr lIns="0" tIns="0" rIns="0" bIns="0">
            <a:spAutoFit/>
          </a:bodyPr>
          <a:lstStyle/>
          <a:p>
            <a:pPr marL="396875" indent="-396875" defTabSz="912813" eaLnBrk="1" hangingPunct="1"/>
            <a:r>
              <a:rPr lang="en-US" sz="1800" smtClean="0">
                <a:solidFill>
                  <a:schemeClr val="tx1"/>
                </a:solidFill>
              </a:rPr>
              <a:t>Creating a culture within the organisation</a:t>
            </a:r>
          </a:p>
          <a:p>
            <a:pPr marL="396875" indent="-396875" defTabSz="912813" eaLnBrk="1" hangingPunct="1"/>
            <a:r>
              <a:rPr lang="en-US" sz="1800" smtClean="0">
                <a:solidFill>
                  <a:schemeClr val="tx1"/>
                </a:solidFill>
              </a:rPr>
              <a:t>Start asking the hard questions</a:t>
            </a:r>
          </a:p>
          <a:p>
            <a:pPr marL="796925" lvl="1" indent="-396875" defTabSz="912813" eaLnBrk="1" hangingPunct="1"/>
            <a:r>
              <a:rPr lang="en-US" sz="1400" smtClean="0">
                <a:solidFill>
                  <a:schemeClr val="tx1"/>
                </a:solidFill>
              </a:rPr>
              <a:t>Work towards a group wide governance</a:t>
            </a:r>
          </a:p>
          <a:p>
            <a:pPr marL="796925" lvl="1" indent="-396875" defTabSz="912813" eaLnBrk="1" hangingPunct="1"/>
            <a:r>
              <a:rPr lang="en-US" sz="1400" smtClean="0">
                <a:solidFill>
                  <a:schemeClr val="tx1"/>
                </a:solidFill>
              </a:rPr>
              <a:t>Manage information as a corporate asset</a:t>
            </a:r>
          </a:p>
          <a:p>
            <a:pPr marL="396875" indent="-396875" defTabSz="912813" eaLnBrk="1" hangingPunct="1"/>
            <a:r>
              <a:rPr lang="en-US" sz="1800" smtClean="0">
                <a:solidFill>
                  <a:schemeClr val="tx1"/>
                </a:solidFill>
              </a:rPr>
              <a:t>Deliver the information that has </a:t>
            </a:r>
          </a:p>
          <a:p>
            <a:pPr marL="396875" indent="-396875" defTabSz="912813" eaLnBrk="1" hangingPunct="1">
              <a:buFontTx/>
              <a:buNone/>
            </a:pPr>
            <a:r>
              <a:rPr lang="en-US" sz="1800" smtClean="0">
                <a:solidFill>
                  <a:schemeClr val="tx1"/>
                </a:solidFill>
              </a:rPr>
              <a:t>	true business value</a:t>
            </a:r>
          </a:p>
          <a:p>
            <a:pPr marL="396875" indent="-396875" defTabSz="912813" eaLnBrk="1" hangingPunct="1"/>
            <a:r>
              <a:rPr lang="en-US" sz="1800" smtClean="0">
                <a:solidFill>
                  <a:schemeClr val="tx1"/>
                </a:solidFill>
              </a:rPr>
              <a:t>Technology is the enabler</a:t>
            </a:r>
          </a:p>
          <a:p>
            <a:pPr marL="396875" indent="-396875" defTabSz="912813" eaLnBrk="1" hangingPunct="1"/>
            <a:r>
              <a:rPr lang="en-US" sz="1800" b="1" smtClean="0">
                <a:solidFill>
                  <a:schemeClr val="tx1"/>
                </a:solidFill>
              </a:rPr>
              <a:t>Business </a:t>
            </a:r>
            <a:r>
              <a:rPr lang="en-US" sz="1800" smtClean="0">
                <a:solidFill>
                  <a:schemeClr val="tx1"/>
                </a:solidFill>
              </a:rPr>
              <a:t>Intelligence</a:t>
            </a:r>
            <a:r>
              <a:rPr lang="en-US" sz="1800" b="1" smtClean="0">
                <a:solidFill>
                  <a:schemeClr val="tx1"/>
                </a:solidFill>
              </a:rPr>
              <a:t> </a:t>
            </a:r>
            <a:r>
              <a:rPr lang="en-US" sz="1800" smtClean="0">
                <a:solidFill>
                  <a:schemeClr val="tx1"/>
                </a:solidFill>
              </a:rPr>
              <a:t>implies </a:t>
            </a:r>
          </a:p>
          <a:p>
            <a:pPr marL="396875" indent="-396875" defTabSz="912813" eaLnBrk="1" hangingPunct="1">
              <a:buFontTx/>
              <a:buNone/>
            </a:pPr>
            <a:r>
              <a:rPr lang="en-US" sz="1800" smtClean="0">
                <a:solidFill>
                  <a:schemeClr val="tx1"/>
                </a:solidFill>
              </a:rPr>
              <a:t>	business ownership</a:t>
            </a:r>
          </a:p>
          <a:p>
            <a:pPr marL="396875" indent="-396875" defTabSz="912813" eaLnBrk="1" hangingPunct="1">
              <a:buFontTx/>
              <a:buNone/>
            </a:pPr>
            <a:endParaRPr lang="en-US" sz="1800" smtClean="0">
              <a:solidFill>
                <a:schemeClr val="tx1"/>
              </a:solidFill>
            </a:endParaRPr>
          </a:p>
          <a:p>
            <a:pPr marL="396875" indent="-396875" defTabSz="912813" eaLnBrk="1" hangingPunct="1">
              <a:buFontTx/>
              <a:buNone/>
            </a:pPr>
            <a:endParaRPr lang="en-US" sz="1800" smtClean="0">
              <a:solidFill>
                <a:schemeClr val="tx1"/>
              </a:solidFill>
            </a:endParaRPr>
          </a:p>
        </p:txBody>
      </p:sp>
      <p:pic>
        <p:nvPicPr>
          <p:cNvPr id="7172" name="Picture 2" descr="ɰ°"/>
          <p:cNvPicPr>
            <a:picLocks noChangeAspect="1" noChangeArrowheads="1"/>
          </p:cNvPicPr>
          <p:nvPr/>
        </p:nvPicPr>
        <p:blipFill>
          <a:blip r:embed="rId3"/>
          <a:srcRect/>
          <a:stretch>
            <a:fillRect/>
          </a:stretch>
        </p:blipFill>
        <p:spPr bwMode="auto">
          <a:xfrm>
            <a:off x="4005263" y="3238500"/>
            <a:ext cx="4859337" cy="34020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30250" y="2819400"/>
            <a:ext cx="7681913" cy="1109663"/>
          </a:xfrm>
        </p:spPr>
        <p:txBody>
          <a:bodyPr lIns="0" tIns="0" rIns="0" bIns="0" rtlCol="0" anchor="ctr">
            <a:noAutofit/>
          </a:bodyPr>
          <a:lstStyle/>
          <a:p>
            <a:pPr marL="914400" indent="-914400" defTabSz="914363" eaLnBrk="1" fontAlgn="auto" hangingPunct="1">
              <a:lnSpc>
                <a:spcPct val="90000"/>
              </a:lnSpc>
              <a:spcAft>
                <a:spcPts val="0"/>
              </a:spcAft>
              <a:buFont typeface="Arial" pitchFamily="34" charset="0"/>
              <a:buChar char="•"/>
              <a:defRPr/>
            </a:pPr>
            <a:r>
              <a:rPr lang="en-US" sz="5400" kern="1200" dirty="0" smtClean="0">
                <a:solidFill>
                  <a:schemeClr val="accent2"/>
                </a:solidFill>
                <a:latin typeface="Segoe" pitchFamily="34" charset="0"/>
                <a:ea typeface="+mn-ea"/>
                <a:cs typeface="Arial" charset="0"/>
              </a:rPr>
              <a:t>Lessons learnt</a:t>
            </a:r>
            <a:endParaRPr lang="en-US" sz="5400" kern="1200" dirty="0">
              <a:solidFill>
                <a:schemeClr val="accent2"/>
              </a:solidFill>
              <a:latin typeface="Segoe" pitchFamily="34" charset="0"/>
              <a:ea typeface="+mn-ea"/>
              <a:cs typeface="Arial" charset="0"/>
            </a:endParaRPr>
          </a:p>
        </p:txBody>
      </p:sp>
      <p:sp>
        <p:nvSpPr>
          <p:cNvPr id="8195" name="Title 1"/>
          <p:cNvSpPr txBox="1">
            <a:spLocks/>
          </p:cNvSpPr>
          <p:nvPr/>
        </p:nvSpPr>
        <p:spPr bwMode="auto">
          <a:xfrm>
            <a:off x="714375" y="4071938"/>
            <a:ext cx="7681913" cy="1109662"/>
          </a:xfrm>
          <a:prstGeom prst="rect">
            <a:avLst/>
          </a:prstGeom>
          <a:noFill/>
          <a:ln w="9525">
            <a:noFill/>
            <a:miter lim="800000"/>
            <a:headEnd/>
            <a:tailEnd/>
          </a:ln>
        </p:spPr>
        <p:txBody>
          <a:bodyPr lIns="0" tIns="0" rIns="0" bIns="0" anchor="ctr"/>
          <a:lstStyle/>
          <a:p>
            <a:pPr marL="914400" indent="-914400" defTabSz="912813">
              <a:lnSpc>
                <a:spcPct val="90000"/>
              </a:lnSpc>
              <a:buFont typeface="Arial" pitchFamily="34" charset="0"/>
              <a:buChar char="•"/>
            </a:pPr>
            <a:r>
              <a:rPr lang="en-US" sz="5400">
                <a:solidFill>
                  <a:schemeClr val="accent2"/>
                </a:solidFill>
                <a:latin typeface="Segoe"/>
                <a:cs typeface="Arial" pitchFamily="34" charset="0"/>
              </a:rPr>
              <a:t>Questions?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307</Words>
  <Application>Microsoft PowerPoint</Application>
  <PresentationFormat>On-screen Show (4:3)</PresentationFormat>
  <Paragraphs>54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HelveticaNeue Extended</vt:lpstr>
      <vt:lpstr>Segoe</vt:lpstr>
      <vt:lpstr>Calibri</vt:lpstr>
      <vt:lpstr>Custom Design</vt:lpstr>
      <vt:lpstr>SQL Server 2005   Real World Data Warehouses</vt:lpstr>
      <vt:lpstr>ASB – Brief History</vt:lpstr>
      <vt:lpstr>ASB – A New Direction</vt:lpstr>
      <vt:lpstr>ASB – DWH Project</vt:lpstr>
      <vt:lpstr>ASB – DWH Ongoing</vt:lpstr>
      <vt:lpstr>Lessons learnt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2007-12-05T03:43:27Z</dcterms:created>
  <dcterms:modified xsi:type="dcterms:W3CDTF">2007-12-05T03:43:50Z</dcterms:modified>
</cp:coreProperties>
</file>