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508" r:id="rId5"/>
    <p:sldId id="468" r:id="rId6"/>
    <p:sldId id="486" r:id="rId7"/>
    <p:sldId id="494" r:id="rId8"/>
    <p:sldId id="497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496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417"/>
    <a:srgbClr val="C3D7EB"/>
    <a:srgbClr val="FF6600"/>
    <a:srgbClr val="CC3300"/>
    <a:srgbClr val="FF3300"/>
    <a:srgbClr val="FF9933"/>
    <a:srgbClr val="171717"/>
    <a:srgbClr val="87C4DF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0" autoAdjust="0"/>
    <p:restoredTop sz="86529" autoAdjust="0"/>
  </p:normalViewPr>
  <p:slideViewPr>
    <p:cSldViewPr snapToGrid="0">
      <p:cViewPr varScale="1">
        <p:scale>
          <a:sx n="79" d="100"/>
          <a:sy n="79" d="100"/>
        </p:scale>
        <p:origin x="-6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68" y="-9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2C3A6-43B7-4FE6-87C8-7553B3E80C10}" type="doc">
      <dgm:prSet loTypeId="urn:microsoft.com/office/officeart/2005/8/layout/cycle2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2B3751C-A2F2-4E06-87D3-0EF6F0825356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Search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5A7E6140-ED6E-4E7A-9B29-7B7A5628CFE9}" type="parTrans" cxnId="{A44D900B-5293-421E-9906-DA6C9318CC34}">
      <dgm:prSet/>
      <dgm:spPr/>
      <dgm:t>
        <a:bodyPr/>
        <a:lstStyle/>
        <a:p>
          <a:endParaRPr lang="en-US" sz="1000" b="1"/>
        </a:p>
      </dgm:t>
    </dgm:pt>
    <dgm:pt modelId="{3EDAC363-6E34-4A22-A8F2-E13CE0D912B7}" type="sibTrans" cxnId="{A44D900B-5293-421E-9906-DA6C9318CC34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9C56F552-90C5-4354-9702-B13BEE5517F3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Find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A081920C-4E3C-4082-8A5B-75A341F28D5C}" type="parTrans" cxnId="{94C3CDC7-6BB3-419E-867B-1D38C2D23688}">
      <dgm:prSet/>
      <dgm:spPr/>
      <dgm:t>
        <a:bodyPr/>
        <a:lstStyle/>
        <a:p>
          <a:endParaRPr lang="en-US" sz="1000" b="1"/>
        </a:p>
      </dgm:t>
    </dgm:pt>
    <dgm:pt modelId="{76531B43-F6CC-44AE-B05F-44132252BC93}" type="sibTrans" cxnId="{94C3CDC7-6BB3-419E-867B-1D38C2D23688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C03F92BD-12B6-4E42-BDF5-45C6F52397BF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Qualify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6BE08756-312F-4C5B-BC69-58FAE65C9C17}" type="parTrans" cxnId="{85EAFB76-C45B-4359-BC49-C238DBD25070}">
      <dgm:prSet/>
      <dgm:spPr/>
      <dgm:t>
        <a:bodyPr/>
        <a:lstStyle/>
        <a:p>
          <a:endParaRPr lang="en-US" sz="1000" b="1"/>
        </a:p>
      </dgm:t>
    </dgm:pt>
    <dgm:pt modelId="{FE7A17BA-370A-42C3-A067-BF5516E5A6AE}" type="sibTrans" cxnId="{85EAFB76-C45B-4359-BC49-C238DBD25070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9496164E-C42E-46E3-93F3-31AE1B4F55F7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Order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6037BEF7-B867-4DBB-AC3B-6BA5985BD2DC}" type="parTrans" cxnId="{1E1C2CED-710B-4A79-AF5C-CDCCF23EBF89}">
      <dgm:prSet/>
      <dgm:spPr/>
      <dgm:t>
        <a:bodyPr/>
        <a:lstStyle/>
        <a:p>
          <a:endParaRPr lang="en-US" sz="1000" b="1"/>
        </a:p>
      </dgm:t>
    </dgm:pt>
    <dgm:pt modelId="{29678BCF-2F2F-475D-8732-DE66B72BD06C}" type="sibTrans" cxnId="{1E1C2CED-710B-4A79-AF5C-CDCCF23EBF89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24C2E497-2E18-4969-A39C-626ADCBEB380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Manage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A03BFEEB-87CF-4F46-B44B-9CC8FCC8C2B7}" type="parTrans" cxnId="{8DF361DA-1351-49EA-9063-2A8B8C5AE581}">
      <dgm:prSet/>
      <dgm:spPr/>
      <dgm:t>
        <a:bodyPr/>
        <a:lstStyle/>
        <a:p>
          <a:endParaRPr lang="en-US" sz="1000" b="1"/>
        </a:p>
      </dgm:t>
    </dgm:pt>
    <dgm:pt modelId="{D02B7AD7-3F8D-4E2B-BBBD-008944E59490}" type="sibTrans" cxnId="{8DF361DA-1351-49EA-9063-2A8B8C5AE581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EE84EC4B-8C6D-4205-B243-4A78D54FDCE3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Up-sell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B06DA56D-C858-4362-A2E3-BE177CBA8793}" type="parTrans" cxnId="{C09A1C07-F739-4158-9479-EAF02AFD476A}">
      <dgm:prSet/>
      <dgm:spPr/>
      <dgm:t>
        <a:bodyPr/>
        <a:lstStyle/>
        <a:p>
          <a:endParaRPr lang="en-US" sz="1000" b="1"/>
        </a:p>
      </dgm:t>
    </dgm:pt>
    <dgm:pt modelId="{CD2AFABB-C37A-4FD8-A9EC-E85848752EBE}" type="sibTrans" cxnId="{C09A1C07-F739-4158-9479-EAF02AFD476A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CDDE412A-E531-4A5D-9BC7-4C33AA283670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Support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A7ECCD4C-39E1-4BCC-8788-2261618F3582}" type="parTrans" cxnId="{282B5B6C-BB54-4040-91CB-87EF259EA6E0}">
      <dgm:prSet/>
      <dgm:spPr/>
      <dgm:t>
        <a:bodyPr/>
        <a:lstStyle/>
        <a:p>
          <a:endParaRPr lang="en-US" sz="1000" b="1"/>
        </a:p>
      </dgm:t>
    </dgm:pt>
    <dgm:pt modelId="{5EC86D7F-E972-496E-A17F-947A8D98CA31}" type="sibTrans" cxnId="{282B5B6C-BB54-4040-91CB-87EF259EA6E0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054E2644-FDD8-442D-B4FB-F88033A5584B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Refer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DADC2BE1-151E-43FC-9491-B6BF8642B00E}" type="parTrans" cxnId="{96D93EFA-B714-4D1A-8448-785CC604064E}">
      <dgm:prSet/>
      <dgm:spPr/>
      <dgm:t>
        <a:bodyPr/>
        <a:lstStyle/>
        <a:p>
          <a:endParaRPr lang="en-US" sz="1000" b="1"/>
        </a:p>
      </dgm:t>
    </dgm:pt>
    <dgm:pt modelId="{584D9B47-FAF1-41FA-BF4C-F5B679499750}" type="sibTrans" cxnId="{96D93EFA-B714-4D1A-8448-785CC604064E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6F7DA998-CDFC-45DF-AA63-9D017F2C9F50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Try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2F7B5936-31A6-410B-A7A2-20D9FEC5B41A}" type="parTrans" cxnId="{78261349-F6CC-48CD-AEA9-283E7B023747}">
      <dgm:prSet/>
      <dgm:spPr/>
      <dgm:t>
        <a:bodyPr/>
        <a:lstStyle/>
        <a:p>
          <a:endParaRPr lang="en-US" sz="1000" b="1"/>
        </a:p>
      </dgm:t>
    </dgm:pt>
    <dgm:pt modelId="{96798A11-5BAA-4494-8164-3CD91923DAF4}" type="sibTrans" cxnId="{78261349-F6CC-48CD-AEA9-283E7B023747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175F606A-E6B0-4D3D-810D-6AE65FFEE0D4}">
      <dgm:prSet phldrT="[Text]" custT="1"/>
      <dgm:spPr>
        <a:solidFill>
          <a:schemeClr val="tx1">
            <a:lumMod val="75000"/>
            <a:lumOff val="25000"/>
          </a:schemeClr>
        </a:solidFill>
        <a:ln>
          <a:noFill/>
        </a:ln>
      </dgm:spPr>
      <dgm:t>
        <a:bodyPr/>
        <a:lstStyle/>
        <a:p>
          <a:r>
            <a:rPr lang="en-US" sz="1000" b="0" dirty="0" smtClean="0">
              <a:solidFill>
                <a:schemeClr val="bg1">
                  <a:lumMod val="75000"/>
                </a:schemeClr>
              </a:solidFill>
            </a:rPr>
            <a:t>Activate &amp; Engage</a:t>
          </a:r>
          <a:endParaRPr lang="en-US" sz="1000" b="0" dirty="0">
            <a:solidFill>
              <a:schemeClr val="bg1">
                <a:lumMod val="75000"/>
              </a:schemeClr>
            </a:solidFill>
          </a:endParaRPr>
        </a:p>
      </dgm:t>
    </dgm:pt>
    <dgm:pt modelId="{65342309-FDEE-4CF5-B7E8-A087378E1ADD}" type="parTrans" cxnId="{1C61087C-19D5-4A98-9293-CFC32D82DE09}">
      <dgm:prSet/>
      <dgm:spPr/>
      <dgm:t>
        <a:bodyPr/>
        <a:lstStyle/>
        <a:p>
          <a:endParaRPr lang="en-US" sz="1000" b="1"/>
        </a:p>
      </dgm:t>
    </dgm:pt>
    <dgm:pt modelId="{4C10CF27-0F7F-4255-B812-BA7A72DA72EC}" type="sibTrans" cxnId="{1C61087C-19D5-4A98-9293-CFC32D82DE09}">
      <dgm:prSet custT="1"/>
      <dgm:spPr>
        <a:solidFill>
          <a:schemeClr val="tx1"/>
        </a:solidFill>
      </dgm:spPr>
      <dgm:t>
        <a:bodyPr/>
        <a:lstStyle/>
        <a:p>
          <a:endParaRPr lang="en-US" sz="1000" b="1" dirty="0"/>
        </a:p>
      </dgm:t>
    </dgm:pt>
    <dgm:pt modelId="{A60FD545-20C3-4983-BA12-1BF7DD9963B4}" type="pres">
      <dgm:prSet presAssocID="{F782C3A6-43B7-4FE6-87C8-7553B3E80C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3C7A3-DF29-4372-953F-B22547143F73}" type="pres">
      <dgm:prSet presAssocID="{82B3751C-A2F2-4E06-87D3-0EF6F082535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AA9CC-2093-449E-8093-D21105D192F3}" type="pres">
      <dgm:prSet presAssocID="{3EDAC363-6E34-4A22-A8F2-E13CE0D912B7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469AB3EC-3F68-4F55-81DB-6444194A9F67}" type="pres">
      <dgm:prSet presAssocID="{3EDAC363-6E34-4A22-A8F2-E13CE0D912B7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9747DCB4-FE8D-4799-8C98-C9C9E6B11D7C}" type="pres">
      <dgm:prSet presAssocID="{9C56F552-90C5-4354-9702-B13BEE5517F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B1CD0-D1E1-4591-8C20-C9F57FD0BA27}" type="pres">
      <dgm:prSet presAssocID="{76531B43-F6CC-44AE-B05F-44132252BC93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F07900F-AC8F-4593-B5AE-66D94D119BFB}" type="pres">
      <dgm:prSet presAssocID="{76531B43-F6CC-44AE-B05F-44132252BC93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F7E6D107-122B-4777-9C64-F888BD2C9857}" type="pres">
      <dgm:prSet presAssocID="{C03F92BD-12B6-4E42-BDF5-45C6F52397B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669B7-20A5-4A4E-8440-2EB03F1A4CA5}" type="pres">
      <dgm:prSet presAssocID="{FE7A17BA-370A-42C3-A067-BF5516E5A6AE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E65C664D-D0E4-49EF-9BB0-C596C0F6DC7A}" type="pres">
      <dgm:prSet presAssocID="{FE7A17BA-370A-42C3-A067-BF5516E5A6AE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93F5753A-8DDC-4239-909F-E44D14E170D9}" type="pres">
      <dgm:prSet presAssocID="{6F7DA998-CDFC-45DF-AA63-9D017F2C9F5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A8A5F-6D40-4DB8-97FD-BDBABCA65E05}" type="pres">
      <dgm:prSet presAssocID="{96798A11-5BAA-4494-8164-3CD91923DAF4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4B5BCF27-A26F-4699-A36B-2A6F5E16FC66}" type="pres">
      <dgm:prSet presAssocID="{96798A11-5BAA-4494-8164-3CD91923DAF4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042D6E1E-33B9-49E8-AB86-79A0495D6FAF}" type="pres">
      <dgm:prSet presAssocID="{9496164E-C42E-46E3-93F3-31AE1B4F55F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A9A8F-93D3-4AA1-B45A-DA762EE385F1}" type="pres">
      <dgm:prSet presAssocID="{29678BCF-2F2F-475D-8732-DE66B72BD06C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F3B2F08F-0778-48F8-B155-47C7C518FF94}" type="pres">
      <dgm:prSet presAssocID="{29678BCF-2F2F-475D-8732-DE66B72BD06C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496D12C-990C-4DB2-B560-E5B0B5C331EF}" type="pres">
      <dgm:prSet presAssocID="{175F606A-E6B0-4D3D-810D-6AE65FFEE0D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334CC-C5A7-4CF4-A160-53C37D458A24}" type="pres">
      <dgm:prSet presAssocID="{4C10CF27-0F7F-4255-B812-BA7A72DA72EC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EB9549BD-4EF4-413D-A2D1-AAEA63691B41}" type="pres">
      <dgm:prSet presAssocID="{4C10CF27-0F7F-4255-B812-BA7A72DA72EC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406A13BF-8212-4489-8566-33D3C392F862}" type="pres">
      <dgm:prSet presAssocID="{24C2E497-2E18-4969-A39C-626ADCBEB38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1BC72-95E1-40A7-9702-3111B0CD8283}" type="pres">
      <dgm:prSet presAssocID="{D02B7AD7-3F8D-4E2B-BBBD-008944E59490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A403D217-6625-46F2-9FA2-890A658001E5}" type="pres">
      <dgm:prSet presAssocID="{D02B7AD7-3F8D-4E2B-BBBD-008944E59490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DE3BF8D0-8689-42A6-9542-51F92551EF7D}" type="pres">
      <dgm:prSet presAssocID="{EE84EC4B-8C6D-4205-B243-4A78D54FDCE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9F4C4-5D88-41E9-A691-22BB4E79BC93}" type="pres">
      <dgm:prSet presAssocID="{CD2AFABB-C37A-4FD8-A9EC-E85848752EBE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FD4A870D-DF3E-43BF-AFE8-4BC5BA580F5A}" type="pres">
      <dgm:prSet presAssocID="{CD2AFABB-C37A-4FD8-A9EC-E85848752EB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32500500-AEB8-4D9A-9A3D-8D671750A41B}" type="pres">
      <dgm:prSet presAssocID="{CDDE412A-E531-4A5D-9BC7-4C33AA28367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95770-19F2-418C-8D64-3851AC756511}" type="pres">
      <dgm:prSet presAssocID="{5EC86D7F-E972-496E-A17F-947A8D98CA31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9B6ECAC4-6D43-4274-AB37-F6A603C6793D}" type="pres">
      <dgm:prSet presAssocID="{5EC86D7F-E972-496E-A17F-947A8D98CA31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C73AACBB-5A19-440A-8DD7-2CA0892950C7}" type="pres">
      <dgm:prSet presAssocID="{054E2644-FDD8-442D-B4FB-F88033A5584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BA428-1554-4D8F-9E35-40DD7CAFA209}" type="pres">
      <dgm:prSet presAssocID="{584D9B47-FAF1-41FA-BF4C-F5B679499750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A540C262-B248-4DDD-936A-0AF0ED16581A}" type="pres">
      <dgm:prSet presAssocID="{584D9B47-FAF1-41FA-BF4C-F5B679499750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770C7C23-BC81-49B3-8402-D1DF2A0394E8}" type="presOf" srcId="{9C56F552-90C5-4354-9702-B13BEE5517F3}" destId="{9747DCB4-FE8D-4799-8C98-C9C9E6B11D7C}" srcOrd="0" destOrd="0" presId="urn:microsoft.com/office/officeart/2005/8/layout/cycle2"/>
    <dgm:cxn modelId="{FF0972D3-22DC-4381-BC7A-6F803F99AB71}" type="presOf" srcId="{FE7A17BA-370A-42C3-A067-BF5516E5A6AE}" destId="{FCD669B7-20A5-4A4E-8440-2EB03F1A4CA5}" srcOrd="0" destOrd="0" presId="urn:microsoft.com/office/officeart/2005/8/layout/cycle2"/>
    <dgm:cxn modelId="{1D744A68-2605-4CBC-9B69-3AEC962B68C1}" type="presOf" srcId="{EE84EC4B-8C6D-4205-B243-4A78D54FDCE3}" destId="{DE3BF8D0-8689-42A6-9542-51F92551EF7D}" srcOrd="0" destOrd="0" presId="urn:microsoft.com/office/officeart/2005/8/layout/cycle2"/>
    <dgm:cxn modelId="{394466E7-4701-463E-8345-E695B1B9B94C}" type="presOf" srcId="{82B3751C-A2F2-4E06-87D3-0EF6F0825356}" destId="{9E43C7A3-DF29-4372-953F-B22547143F73}" srcOrd="0" destOrd="0" presId="urn:microsoft.com/office/officeart/2005/8/layout/cycle2"/>
    <dgm:cxn modelId="{D2C44DAA-30A7-48ED-BC89-E3C0A28FCB81}" type="presOf" srcId="{5EC86D7F-E972-496E-A17F-947A8D98CA31}" destId="{9B6ECAC4-6D43-4274-AB37-F6A603C6793D}" srcOrd="1" destOrd="0" presId="urn:microsoft.com/office/officeart/2005/8/layout/cycle2"/>
    <dgm:cxn modelId="{96D93EFA-B714-4D1A-8448-785CC604064E}" srcId="{F782C3A6-43B7-4FE6-87C8-7553B3E80C10}" destId="{054E2644-FDD8-442D-B4FB-F88033A5584B}" srcOrd="9" destOrd="0" parTransId="{DADC2BE1-151E-43FC-9491-B6BF8642B00E}" sibTransId="{584D9B47-FAF1-41FA-BF4C-F5B679499750}"/>
    <dgm:cxn modelId="{723E60E9-9BCC-4526-B994-8D3363114013}" type="presOf" srcId="{CD2AFABB-C37A-4FD8-A9EC-E85848752EBE}" destId="{B3B9F4C4-5D88-41E9-A691-22BB4E79BC93}" srcOrd="0" destOrd="0" presId="urn:microsoft.com/office/officeart/2005/8/layout/cycle2"/>
    <dgm:cxn modelId="{EF55C361-8502-45DC-8EAB-A41AD85378AF}" type="presOf" srcId="{76531B43-F6CC-44AE-B05F-44132252BC93}" destId="{2F07900F-AC8F-4593-B5AE-66D94D119BFB}" srcOrd="1" destOrd="0" presId="urn:microsoft.com/office/officeart/2005/8/layout/cycle2"/>
    <dgm:cxn modelId="{FB677ED6-B2EC-45E6-82E1-772656583C02}" type="presOf" srcId="{29678BCF-2F2F-475D-8732-DE66B72BD06C}" destId="{E75A9A8F-93D3-4AA1-B45A-DA762EE385F1}" srcOrd="0" destOrd="0" presId="urn:microsoft.com/office/officeart/2005/8/layout/cycle2"/>
    <dgm:cxn modelId="{1E1C2CED-710B-4A79-AF5C-CDCCF23EBF89}" srcId="{F782C3A6-43B7-4FE6-87C8-7553B3E80C10}" destId="{9496164E-C42E-46E3-93F3-31AE1B4F55F7}" srcOrd="4" destOrd="0" parTransId="{6037BEF7-B867-4DBB-AC3B-6BA5985BD2DC}" sibTransId="{29678BCF-2F2F-475D-8732-DE66B72BD06C}"/>
    <dgm:cxn modelId="{1DF2E5C0-05BB-4116-A159-D08FF602A602}" type="presOf" srcId="{F782C3A6-43B7-4FE6-87C8-7553B3E80C10}" destId="{A60FD545-20C3-4983-BA12-1BF7DD9963B4}" srcOrd="0" destOrd="0" presId="urn:microsoft.com/office/officeart/2005/8/layout/cycle2"/>
    <dgm:cxn modelId="{826C542F-872A-4ECA-B3DB-D36F4E131EB4}" type="presOf" srcId="{584D9B47-FAF1-41FA-BF4C-F5B679499750}" destId="{B4DBA428-1554-4D8F-9E35-40DD7CAFA209}" srcOrd="0" destOrd="0" presId="urn:microsoft.com/office/officeart/2005/8/layout/cycle2"/>
    <dgm:cxn modelId="{2713EB43-4423-4135-8507-2B68B1E1E026}" type="presOf" srcId="{29678BCF-2F2F-475D-8732-DE66B72BD06C}" destId="{F3B2F08F-0778-48F8-B155-47C7C518FF94}" srcOrd="1" destOrd="0" presId="urn:microsoft.com/office/officeart/2005/8/layout/cycle2"/>
    <dgm:cxn modelId="{32EAF237-7E61-46C8-B895-C90305A57DE5}" type="presOf" srcId="{76531B43-F6CC-44AE-B05F-44132252BC93}" destId="{28DB1CD0-D1E1-4591-8C20-C9F57FD0BA27}" srcOrd="0" destOrd="0" presId="urn:microsoft.com/office/officeart/2005/8/layout/cycle2"/>
    <dgm:cxn modelId="{6CF0ED8D-5BBE-4763-9ECD-3D018AC18491}" type="presOf" srcId="{054E2644-FDD8-442D-B4FB-F88033A5584B}" destId="{C73AACBB-5A19-440A-8DD7-2CA0892950C7}" srcOrd="0" destOrd="0" presId="urn:microsoft.com/office/officeart/2005/8/layout/cycle2"/>
    <dgm:cxn modelId="{1D436DAA-FA88-4027-A653-471CFA6A6C31}" type="presOf" srcId="{175F606A-E6B0-4D3D-810D-6AE65FFEE0D4}" destId="{D496D12C-990C-4DB2-B560-E5B0B5C331EF}" srcOrd="0" destOrd="0" presId="urn:microsoft.com/office/officeart/2005/8/layout/cycle2"/>
    <dgm:cxn modelId="{C09A1C07-F739-4158-9479-EAF02AFD476A}" srcId="{F782C3A6-43B7-4FE6-87C8-7553B3E80C10}" destId="{EE84EC4B-8C6D-4205-B243-4A78D54FDCE3}" srcOrd="7" destOrd="0" parTransId="{B06DA56D-C858-4362-A2E3-BE177CBA8793}" sibTransId="{CD2AFABB-C37A-4FD8-A9EC-E85848752EBE}"/>
    <dgm:cxn modelId="{8DF361DA-1351-49EA-9063-2A8B8C5AE581}" srcId="{F782C3A6-43B7-4FE6-87C8-7553B3E80C10}" destId="{24C2E497-2E18-4969-A39C-626ADCBEB380}" srcOrd="6" destOrd="0" parTransId="{A03BFEEB-87CF-4F46-B44B-9CC8FCC8C2B7}" sibTransId="{D02B7AD7-3F8D-4E2B-BBBD-008944E59490}"/>
    <dgm:cxn modelId="{0D8054D6-0A0A-43AF-B43E-62808AEC2A3A}" type="presOf" srcId="{CDDE412A-E531-4A5D-9BC7-4C33AA283670}" destId="{32500500-AEB8-4D9A-9A3D-8D671750A41B}" srcOrd="0" destOrd="0" presId="urn:microsoft.com/office/officeart/2005/8/layout/cycle2"/>
    <dgm:cxn modelId="{78B162BE-CFC1-4AC4-8007-BA6D5787C820}" type="presOf" srcId="{96798A11-5BAA-4494-8164-3CD91923DAF4}" destId="{DDCA8A5F-6D40-4DB8-97FD-BDBABCA65E05}" srcOrd="0" destOrd="0" presId="urn:microsoft.com/office/officeart/2005/8/layout/cycle2"/>
    <dgm:cxn modelId="{64CD0740-FEA2-4CBD-B4F6-51801BF92687}" type="presOf" srcId="{5EC86D7F-E972-496E-A17F-947A8D98CA31}" destId="{60D95770-19F2-418C-8D64-3851AC756511}" srcOrd="0" destOrd="0" presId="urn:microsoft.com/office/officeart/2005/8/layout/cycle2"/>
    <dgm:cxn modelId="{924DF70C-F11D-4A5D-8427-F99E996E1BAE}" type="presOf" srcId="{584D9B47-FAF1-41FA-BF4C-F5B679499750}" destId="{A540C262-B248-4DDD-936A-0AF0ED16581A}" srcOrd="1" destOrd="0" presId="urn:microsoft.com/office/officeart/2005/8/layout/cycle2"/>
    <dgm:cxn modelId="{A44D900B-5293-421E-9906-DA6C9318CC34}" srcId="{F782C3A6-43B7-4FE6-87C8-7553B3E80C10}" destId="{82B3751C-A2F2-4E06-87D3-0EF6F0825356}" srcOrd="0" destOrd="0" parTransId="{5A7E6140-ED6E-4E7A-9B29-7B7A5628CFE9}" sibTransId="{3EDAC363-6E34-4A22-A8F2-E13CE0D912B7}"/>
    <dgm:cxn modelId="{85EAFB76-C45B-4359-BC49-C238DBD25070}" srcId="{F782C3A6-43B7-4FE6-87C8-7553B3E80C10}" destId="{C03F92BD-12B6-4E42-BDF5-45C6F52397BF}" srcOrd="2" destOrd="0" parTransId="{6BE08756-312F-4C5B-BC69-58FAE65C9C17}" sibTransId="{FE7A17BA-370A-42C3-A067-BF5516E5A6AE}"/>
    <dgm:cxn modelId="{762E531D-B177-4564-9723-8E087E4BBBA3}" type="presOf" srcId="{6F7DA998-CDFC-45DF-AA63-9D017F2C9F50}" destId="{93F5753A-8DDC-4239-909F-E44D14E170D9}" srcOrd="0" destOrd="0" presId="urn:microsoft.com/office/officeart/2005/8/layout/cycle2"/>
    <dgm:cxn modelId="{E54BA316-DBC9-4E86-AA2B-F9671ADFF05F}" type="presOf" srcId="{3EDAC363-6E34-4A22-A8F2-E13CE0D912B7}" destId="{469AB3EC-3F68-4F55-81DB-6444194A9F67}" srcOrd="1" destOrd="0" presId="urn:microsoft.com/office/officeart/2005/8/layout/cycle2"/>
    <dgm:cxn modelId="{6F66FEF6-5448-49BB-A7A9-C7298860F8E5}" type="presOf" srcId="{D02B7AD7-3F8D-4E2B-BBBD-008944E59490}" destId="{A403D217-6625-46F2-9FA2-890A658001E5}" srcOrd="1" destOrd="0" presId="urn:microsoft.com/office/officeart/2005/8/layout/cycle2"/>
    <dgm:cxn modelId="{282B5B6C-BB54-4040-91CB-87EF259EA6E0}" srcId="{F782C3A6-43B7-4FE6-87C8-7553B3E80C10}" destId="{CDDE412A-E531-4A5D-9BC7-4C33AA283670}" srcOrd="8" destOrd="0" parTransId="{A7ECCD4C-39E1-4BCC-8788-2261618F3582}" sibTransId="{5EC86D7F-E972-496E-A17F-947A8D98CA31}"/>
    <dgm:cxn modelId="{94C3CDC7-6BB3-419E-867B-1D38C2D23688}" srcId="{F782C3A6-43B7-4FE6-87C8-7553B3E80C10}" destId="{9C56F552-90C5-4354-9702-B13BEE5517F3}" srcOrd="1" destOrd="0" parTransId="{A081920C-4E3C-4082-8A5B-75A341F28D5C}" sibTransId="{76531B43-F6CC-44AE-B05F-44132252BC93}"/>
    <dgm:cxn modelId="{FDCAA58B-06AA-4542-8B52-9A90508539B3}" type="presOf" srcId="{96798A11-5BAA-4494-8164-3CD91923DAF4}" destId="{4B5BCF27-A26F-4699-A36B-2A6F5E16FC66}" srcOrd="1" destOrd="0" presId="urn:microsoft.com/office/officeart/2005/8/layout/cycle2"/>
    <dgm:cxn modelId="{E3936D4C-5578-4627-B751-A81D1D82FE17}" type="presOf" srcId="{9496164E-C42E-46E3-93F3-31AE1B4F55F7}" destId="{042D6E1E-33B9-49E8-AB86-79A0495D6FAF}" srcOrd="0" destOrd="0" presId="urn:microsoft.com/office/officeart/2005/8/layout/cycle2"/>
    <dgm:cxn modelId="{506828EE-4A0D-4CC6-913D-67B28BCCE919}" type="presOf" srcId="{24C2E497-2E18-4969-A39C-626ADCBEB380}" destId="{406A13BF-8212-4489-8566-33D3C392F862}" srcOrd="0" destOrd="0" presId="urn:microsoft.com/office/officeart/2005/8/layout/cycle2"/>
    <dgm:cxn modelId="{1C61087C-19D5-4A98-9293-CFC32D82DE09}" srcId="{F782C3A6-43B7-4FE6-87C8-7553B3E80C10}" destId="{175F606A-E6B0-4D3D-810D-6AE65FFEE0D4}" srcOrd="5" destOrd="0" parTransId="{65342309-FDEE-4CF5-B7E8-A087378E1ADD}" sibTransId="{4C10CF27-0F7F-4255-B812-BA7A72DA72EC}"/>
    <dgm:cxn modelId="{41AD8E80-49FC-43D6-99F3-C720B960A0F9}" type="presOf" srcId="{3EDAC363-6E34-4A22-A8F2-E13CE0D912B7}" destId="{447AA9CC-2093-449E-8093-D21105D192F3}" srcOrd="0" destOrd="0" presId="urn:microsoft.com/office/officeart/2005/8/layout/cycle2"/>
    <dgm:cxn modelId="{63B44DB7-C840-4D53-A3E1-C87F62163147}" type="presOf" srcId="{4C10CF27-0F7F-4255-B812-BA7A72DA72EC}" destId="{EB9549BD-4EF4-413D-A2D1-AAEA63691B41}" srcOrd="1" destOrd="0" presId="urn:microsoft.com/office/officeart/2005/8/layout/cycle2"/>
    <dgm:cxn modelId="{9C07883F-C431-4D90-8454-725BBDCEF41A}" type="presOf" srcId="{4C10CF27-0F7F-4255-B812-BA7A72DA72EC}" destId="{58E334CC-C5A7-4CF4-A160-53C37D458A24}" srcOrd="0" destOrd="0" presId="urn:microsoft.com/office/officeart/2005/8/layout/cycle2"/>
    <dgm:cxn modelId="{78261349-F6CC-48CD-AEA9-283E7B023747}" srcId="{F782C3A6-43B7-4FE6-87C8-7553B3E80C10}" destId="{6F7DA998-CDFC-45DF-AA63-9D017F2C9F50}" srcOrd="3" destOrd="0" parTransId="{2F7B5936-31A6-410B-A7A2-20D9FEC5B41A}" sibTransId="{96798A11-5BAA-4494-8164-3CD91923DAF4}"/>
    <dgm:cxn modelId="{8A5F1421-9444-486D-9612-F564E7C0CF97}" type="presOf" srcId="{D02B7AD7-3F8D-4E2B-BBBD-008944E59490}" destId="{8121BC72-95E1-40A7-9702-3111B0CD8283}" srcOrd="0" destOrd="0" presId="urn:microsoft.com/office/officeart/2005/8/layout/cycle2"/>
    <dgm:cxn modelId="{9EBFCA28-A348-4827-8889-84D81684DE29}" type="presOf" srcId="{C03F92BD-12B6-4E42-BDF5-45C6F52397BF}" destId="{F7E6D107-122B-4777-9C64-F888BD2C9857}" srcOrd="0" destOrd="0" presId="urn:microsoft.com/office/officeart/2005/8/layout/cycle2"/>
    <dgm:cxn modelId="{0786789A-296E-441E-B27F-8140149FE9F9}" type="presOf" srcId="{FE7A17BA-370A-42C3-A067-BF5516E5A6AE}" destId="{E65C664D-D0E4-49EF-9BB0-C596C0F6DC7A}" srcOrd="1" destOrd="0" presId="urn:microsoft.com/office/officeart/2005/8/layout/cycle2"/>
    <dgm:cxn modelId="{64DD77AA-75A8-47A2-9945-88EA3EF78CDB}" type="presOf" srcId="{CD2AFABB-C37A-4FD8-A9EC-E85848752EBE}" destId="{FD4A870D-DF3E-43BF-AFE8-4BC5BA580F5A}" srcOrd="1" destOrd="0" presId="urn:microsoft.com/office/officeart/2005/8/layout/cycle2"/>
    <dgm:cxn modelId="{E6A36602-49BD-4EC6-8E0F-37BEBF463816}" type="presParOf" srcId="{A60FD545-20C3-4983-BA12-1BF7DD9963B4}" destId="{9E43C7A3-DF29-4372-953F-B22547143F73}" srcOrd="0" destOrd="0" presId="urn:microsoft.com/office/officeart/2005/8/layout/cycle2"/>
    <dgm:cxn modelId="{93BB7F79-5D60-4C56-A853-D571B26ED89E}" type="presParOf" srcId="{A60FD545-20C3-4983-BA12-1BF7DD9963B4}" destId="{447AA9CC-2093-449E-8093-D21105D192F3}" srcOrd="1" destOrd="0" presId="urn:microsoft.com/office/officeart/2005/8/layout/cycle2"/>
    <dgm:cxn modelId="{F7A8F58F-99EE-40EE-8E87-5CF6E7C28AA9}" type="presParOf" srcId="{447AA9CC-2093-449E-8093-D21105D192F3}" destId="{469AB3EC-3F68-4F55-81DB-6444194A9F67}" srcOrd="0" destOrd="0" presId="urn:microsoft.com/office/officeart/2005/8/layout/cycle2"/>
    <dgm:cxn modelId="{57116EF3-4DE0-4A05-B4D9-4AD65BB21E19}" type="presParOf" srcId="{A60FD545-20C3-4983-BA12-1BF7DD9963B4}" destId="{9747DCB4-FE8D-4799-8C98-C9C9E6B11D7C}" srcOrd="2" destOrd="0" presId="urn:microsoft.com/office/officeart/2005/8/layout/cycle2"/>
    <dgm:cxn modelId="{720E4938-3A70-4449-A2C5-243BBD7B6B55}" type="presParOf" srcId="{A60FD545-20C3-4983-BA12-1BF7DD9963B4}" destId="{28DB1CD0-D1E1-4591-8C20-C9F57FD0BA27}" srcOrd="3" destOrd="0" presId="urn:microsoft.com/office/officeart/2005/8/layout/cycle2"/>
    <dgm:cxn modelId="{820E1113-2CB9-4AEE-969C-6BD21F36B47C}" type="presParOf" srcId="{28DB1CD0-D1E1-4591-8C20-C9F57FD0BA27}" destId="{2F07900F-AC8F-4593-B5AE-66D94D119BFB}" srcOrd="0" destOrd="0" presId="urn:microsoft.com/office/officeart/2005/8/layout/cycle2"/>
    <dgm:cxn modelId="{AFEBC204-E877-4D43-87E2-C2EDE2818DBC}" type="presParOf" srcId="{A60FD545-20C3-4983-BA12-1BF7DD9963B4}" destId="{F7E6D107-122B-4777-9C64-F888BD2C9857}" srcOrd="4" destOrd="0" presId="urn:microsoft.com/office/officeart/2005/8/layout/cycle2"/>
    <dgm:cxn modelId="{72A9ECC7-AA4F-4F6D-9126-347AAF0CBF41}" type="presParOf" srcId="{A60FD545-20C3-4983-BA12-1BF7DD9963B4}" destId="{FCD669B7-20A5-4A4E-8440-2EB03F1A4CA5}" srcOrd="5" destOrd="0" presId="urn:microsoft.com/office/officeart/2005/8/layout/cycle2"/>
    <dgm:cxn modelId="{15FBE86B-B6CC-4774-98ED-29C60280CE9F}" type="presParOf" srcId="{FCD669B7-20A5-4A4E-8440-2EB03F1A4CA5}" destId="{E65C664D-D0E4-49EF-9BB0-C596C0F6DC7A}" srcOrd="0" destOrd="0" presId="urn:microsoft.com/office/officeart/2005/8/layout/cycle2"/>
    <dgm:cxn modelId="{CC6320BA-4823-43B5-A324-9E99D3B348D5}" type="presParOf" srcId="{A60FD545-20C3-4983-BA12-1BF7DD9963B4}" destId="{93F5753A-8DDC-4239-909F-E44D14E170D9}" srcOrd="6" destOrd="0" presId="urn:microsoft.com/office/officeart/2005/8/layout/cycle2"/>
    <dgm:cxn modelId="{03F29487-4C94-4EB6-9003-F31E394C0627}" type="presParOf" srcId="{A60FD545-20C3-4983-BA12-1BF7DD9963B4}" destId="{DDCA8A5F-6D40-4DB8-97FD-BDBABCA65E05}" srcOrd="7" destOrd="0" presId="urn:microsoft.com/office/officeart/2005/8/layout/cycle2"/>
    <dgm:cxn modelId="{D9ED0F18-FECC-4D96-BCD5-7BB4059A126B}" type="presParOf" srcId="{DDCA8A5F-6D40-4DB8-97FD-BDBABCA65E05}" destId="{4B5BCF27-A26F-4699-A36B-2A6F5E16FC66}" srcOrd="0" destOrd="0" presId="urn:microsoft.com/office/officeart/2005/8/layout/cycle2"/>
    <dgm:cxn modelId="{BE061E04-2F53-415C-8242-856A4DE10F59}" type="presParOf" srcId="{A60FD545-20C3-4983-BA12-1BF7DD9963B4}" destId="{042D6E1E-33B9-49E8-AB86-79A0495D6FAF}" srcOrd="8" destOrd="0" presId="urn:microsoft.com/office/officeart/2005/8/layout/cycle2"/>
    <dgm:cxn modelId="{F21778E4-791C-4ECD-9110-5DE3D0B67920}" type="presParOf" srcId="{A60FD545-20C3-4983-BA12-1BF7DD9963B4}" destId="{E75A9A8F-93D3-4AA1-B45A-DA762EE385F1}" srcOrd="9" destOrd="0" presId="urn:microsoft.com/office/officeart/2005/8/layout/cycle2"/>
    <dgm:cxn modelId="{9102D02E-5805-4067-B7A7-3FED83B31867}" type="presParOf" srcId="{E75A9A8F-93D3-4AA1-B45A-DA762EE385F1}" destId="{F3B2F08F-0778-48F8-B155-47C7C518FF94}" srcOrd="0" destOrd="0" presId="urn:microsoft.com/office/officeart/2005/8/layout/cycle2"/>
    <dgm:cxn modelId="{CE329C26-791C-4F06-8695-B945E0C45CAC}" type="presParOf" srcId="{A60FD545-20C3-4983-BA12-1BF7DD9963B4}" destId="{D496D12C-990C-4DB2-B560-E5B0B5C331EF}" srcOrd="10" destOrd="0" presId="urn:microsoft.com/office/officeart/2005/8/layout/cycle2"/>
    <dgm:cxn modelId="{1C0DD5F9-C69A-4190-A3C7-88E355C21094}" type="presParOf" srcId="{A60FD545-20C3-4983-BA12-1BF7DD9963B4}" destId="{58E334CC-C5A7-4CF4-A160-53C37D458A24}" srcOrd="11" destOrd="0" presId="urn:microsoft.com/office/officeart/2005/8/layout/cycle2"/>
    <dgm:cxn modelId="{87C984FF-0DA6-46E0-B399-9AC69AA95F91}" type="presParOf" srcId="{58E334CC-C5A7-4CF4-A160-53C37D458A24}" destId="{EB9549BD-4EF4-413D-A2D1-AAEA63691B41}" srcOrd="0" destOrd="0" presId="urn:microsoft.com/office/officeart/2005/8/layout/cycle2"/>
    <dgm:cxn modelId="{18354A7A-D623-4976-BC12-F5DC71DB4933}" type="presParOf" srcId="{A60FD545-20C3-4983-BA12-1BF7DD9963B4}" destId="{406A13BF-8212-4489-8566-33D3C392F862}" srcOrd="12" destOrd="0" presId="urn:microsoft.com/office/officeart/2005/8/layout/cycle2"/>
    <dgm:cxn modelId="{47CBDDFB-6D78-4269-8476-78BB675624E5}" type="presParOf" srcId="{A60FD545-20C3-4983-BA12-1BF7DD9963B4}" destId="{8121BC72-95E1-40A7-9702-3111B0CD8283}" srcOrd="13" destOrd="0" presId="urn:microsoft.com/office/officeart/2005/8/layout/cycle2"/>
    <dgm:cxn modelId="{E41315D6-5F52-4A3D-9D0A-8350065F1C41}" type="presParOf" srcId="{8121BC72-95E1-40A7-9702-3111B0CD8283}" destId="{A403D217-6625-46F2-9FA2-890A658001E5}" srcOrd="0" destOrd="0" presId="urn:microsoft.com/office/officeart/2005/8/layout/cycle2"/>
    <dgm:cxn modelId="{6FBB7EC4-DDFC-4A2D-918F-7139007D2DC2}" type="presParOf" srcId="{A60FD545-20C3-4983-BA12-1BF7DD9963B4}" destId="{DE3BF8D0-8689-42A6-9542-51F92551EF7D}" srcOrd="14" destOrd="0" presId="urn:microsoft.com/office/officeart/2005/8/layout/cycle2"/>
    <dgm:cxn modelId="{55370778-F371-4E1A-AEE6-59B2E9369C52}" type="presParOf" srcId="{A60FD545-20C3-4983-BA12-1BF7DD9963B4}" destId="{B3B9F4C4-5D88-41E9-A691-22BB4E79BC93}" srcOrd="15" destOrd="0" presId="urn:microsoft.com/office/officeart/2005/8/layout/cycle2"/>
    <dgm:cxn modelId="{425A2AFE-71BB-45B4-A6B9-81F61DB1A621}" type="presParOf" srcId="{B3B9F4C4-5D88-41E9-A691-22BB4E79BC93}" destId="{FD4A870D-DF3E-43BF-AFE8-4BC5BA580F5A}" srcOrd="0" destOrd="0" presId="urn:microsoft.com/office/officeart/2005/8/layout/cycle2"/>
    <dgm:cxn modelId="{3137B099-0737-48C4-853C-8FF880E5C10B}" type="presParOf" srcId="{A60FD545-20C3-4983-BA12-1BF7DD9963B4}" destId="{32500500-AEB8-4D9A-9A3D-8D671750A41B}" srcOrd="16" destOrd="0" presId="urn:microsoft.com/office/officeart/2005/8/layout/cycle2"/>
    <dgm:cxn modelId="{0C3F0F25-2ABF-4592-9488-C09777ED723F}" type="presParOf" srcId="{A60FD545-20C3-4983-BA12-1BF7DD9963B4}" destId="{60D95770-19F2-418C-8D64-3851AC756511}" srcOrd="17" destOrd="0" presId="urn:microsoft.com/office/officeart/2005/8/layout/cycle2"/>
    <dgm:cxn modelId="{A6B90A7B-7C44-4D0D-9965-7516E507712B}" type="presParOf" srcId="{60D95770-19F2-418C-8D64-3851AC756511}" destId="{9B6ECAC4-6D43-4274-AB37-F6A603C6793D}" srcOrd="0" destOrd="0" presId="urn:microsoft.com/office/officeart/2005/8/layout/cycle2"/>
    <dgm:cxn modelId="{D79A0148-C42B-42E5-AC1B-067E789AEB62}" type="presParOf" srcId="{A60FD545-20C3-4983-BA12-1BF7DD9963B4}" destId="{C73AACBB-5A19-440A-8DD7-2CA0892950C7}" srcOrd="18" destOrd="0" presId="urn:microsoft.com/office/officeart/2005/8/layout/cycle2"/>
    <dgm:cxn modelId="{54CCD140-CDF4-4190-ABF3-20C313518D04}" type="presParOf" srcId="{A60FD545-20C3-4983-BA12-1BF7DD9963B4}" destId="{B4DBA428-1554-4D8F-9E35-40DD7CAFA209}" srcOrd="19" destOrd="0" presId="urn:microsoft.com/office/officeart/2005/8/layout/cycle2"/>
    <dgm:cxn modelId="{22EA3C70-5974-4F7A-8E6F-945C0F712409}" type="presParOf" srcId="{B4DBA428-1554-4D8F-9E35-40DD7CAFA209}" destId="{A540C262-B248-4DDD-936A-0AF0ED16581A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82C3A6-43B7-4FE6-87C8-7553B3E80C10}" type="doc">
      <dgm:prSet loTypeId="urn:microsoft.com/office/officeart/2005/8/layout/cycle2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82B3751C-A2F2-4E06-87D3-0EF6F0825356}">
      <dgm:prSet phldrT="[Text]" custT="1"/>
      <dgm:spPr/>
      <dgm:t>
        <a:bodyPr/>
        <a:lstStyle/>
        <a:p>
          <a:r>
            <a:rPr lang="en-US" sz="1000" b="1" dirty="0" smtClean="0"/>
            <a:t>Search</a:t>
          </a:r>
          <a:endParaRPr lang="en-US" sz="1000" b="1" dirty="0"/>
        </a:p>
      </dgm:t>
    </dgm:pt>
    <dgm:pt modelId="{5A7E6140-ED6E-4E7A-9B29-7B7A5628CFE9}" type="parTrans" cxnId="{A44D900B-5293-421E-9906-DA6C9318CC34}">
      <dgm:prSet/>
      <dgm:spPr/>
      <dgm:t>
        <a:bodyPr/>
        <a:lstStyle/>
        <a:p>
          <a:endParaRPr lang="en-US" sz="1000" b="1"/>
        </a:p>
      </dgm:t>
    </dgm:pt>
    <dgm:pt modelId="{3EDAC363-6E34-4A22-A8F2-E13CE0D912B7}" type="sibTrans" cxnId="{A44D900B-5293-421E-9906-DA6C9318CC34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9C56F552-90C5-4354-9702-B13BEE5517F3}">
      <dgm:prSet phldrT="[Text]" custT="1"/>
      <dgm:spPr/>
      <dgm:t>
        <a:bodyPr/>
        <a:lstStyle/>
        <a:p>
          <a:r>
            <a:rPr lang="en-US" sz="1000" b="1" dirty="0" smtClean="0"/>
            <a:t>Find</a:t>
          </a:r>
          <a:endParaRPr lang="en-US" sz="1000" b="1" dirty="0"/>
        </a:p>
      </dgm:t>
    </dgm:pt>
    <dgm:pt modelId="{A081920C-4E3C-4082-8A5B-75A341F28D5C}" type="parTrans" cxnId="{94C3CDC7-6BB3-419E-867B-1D38C2D23688}">
      <dgm:prSet/>
      <dgm:spPr/>
      <dgm:t>
        <a:bodyPr/>
        <a:lstStyle/>
        <a:p>
          <a:endParaRPr lang="en-US" sz="1000" b="1"/>
        </a:p>
      </dgm:t>
    </dgm:pt>
    <dgm:pt modelId="{76531B43-F6CC-44AE-B05F-44132252BC93}" type="sibTrans" cxnId="{94C3CDC7-6BB3-419E-867B-1D38C2D23688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C03F92BD-12B6-4E42-BDF5-45C6F52397BF}">
      <dgm:prSet phldrT="[Text]" custT="1"/>
      <dgm:spPr/>
      <dgm:t>
        <a:bodyPr/>
        <a:lstStyle/>
        <a:p>
          <a:r>
            <a:rPr lang="en-US" sz="1000" b="1" dirty="0" smtClean="0"/>
            <a:t>Qualify</a:t>
          </a:r>
          <a:endParaRPr lang="en-US" sz="1000" b="1" dirty="0"/>
        </a:p>
      </dgm:t>
    </dgm:pt>
    <dgm:pt modelId="{6BE08756-312F-4C5B-BC69-58FAE65C9C17}" type="parTrans" cxnId="{85EAFB76-C45B-4359-BC49-C238DBD25070}">
      <dgm:prSet/>
      <dgm:spPr/>
      <dgm:t>
        <a:bodyPr/>
        <a:lstStyle/>
        <a:p>
          <a:endParaRPr lang="en-US" sz="1000" b="1"/>
        </a:p>
      </dgm:t>
    </dgm:pt>
    <dgm:pt modelId="{FE7A17BA-370A-42C3-A067-BF5516E5A6AE}" type="sibTrans" cxnId="{85EAFB76-C45B-4359-BC49-C238DBD25070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9496164E-C42E-46E3-93F3-31AE1B4F55F7}">
      <dgm:prSet phldrT="[Text]" custT="1"/>
      <dgm:spPr/>
      <dgm:t>
        <a:bodyPr/>
        <a:lstStyle/>
        <a:p>
          <a:r>
            <a:rPr lang="en-US" sz="1000" b="1" dirty="0" smtClean="0"/>
            <a:t>Order</a:t>
          </a:r>
          <a:endParaRPr lang="en-US" sz="1000" b="1" dirty="0"/>
        </a:p>
      </dgm:t>
    </dgm:pt>
    <dgm:pt modelId="{6037BEF7-B867-4DBB-AC3B-6BA5985BD2DC}" type="parTrans" cxnId="{1E1C2CED-710B-4A79-AF5C-CDCCF23EBF89}">
      <dgm:prSet/>
      <dgm:spPr/>
      <dgm:t>
        <a:bodyPr/>
        <a:lstStyle/>
        <a:p>
          <a:endParaRPr lang="en-US" sz="1000" b="1"/>
        </a:p>
      </dgm:t>
    </dgm:pt>
    <dgm:pt modelId="{29678BCF-2F2F-475D-8732-DE66B72BD06C}" type="sibTrans" cxnId="{1E1C2CED-710B-4A79-AF5C-CDCCF23EBF8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24C2E497-2E18-4969-A39C-626ADCBEB380}">
      <dgm:prSet phldrT="[Text]" custT="1"/>
      <dgm:spPr/>
      <dgm:t>
        <a:bodyPr/>
        <a:lstStyle/>
        <a:p>
          <a:r>
            <a:rPr lang="en-US" sz="1000" b="1" dirty="0" smtClean="0"/>
            <a:t>Manage</a:t>
          </a:r>
          <a:endParaRPr lang="en-US" sz="1000" b="1" dirty="0"/>
        </a:p>
      </dgm:t>
    </dgm:pt>
    <dgm:pt modelId="{A03BFEEB-87CF-4F46-B44B-9CC8FCC8C2B7}" type="parTrans" cxnId="{8DF361DA-1351-49EA-9063-2A8B8C5AE581}">
      <dgm:prSet/>
      <dgm:spPr/>
      <dgm:t>
        <a:bodyPr/>
        <a:lstStyle/>
        <a:p>
          <a:endParaRPr lang="en-US" sz="1000" b="1"/>
        </a:p>
      </dgm:t>
    </dgm:pt>
    <dgm:pt modelId="{D02B7AD7-3F8D-4E2B-BBBD-008944E59490}" type="sibTrans" cxnId="{8DF361DA-1351-49EA-9063-2A8B8C5AE581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EE84EC4B-8C6D-4205-B243-4A78D54FDCE3}">
      <dgm:prSet phldrT="[Text]" custT="1"/>
      <dgm:spPr/>
      <dgm:t>
        <a:bodyPr/>
        <a:lstStyle/>
        <a:p>
          <a:r>
            <a:rPr lang="en-US" sz="1000" b="1" dirty="0" smtClean="0"/>
            <a:t>Up-sell</a:t>
          </a:r>
          <a:endParaRPr lang="en-US" sz="1000" b="1" dirty="0"/>
        </a:p>
      </dgm:t>
    </dgm:pt>
    <dgm:pt modelId="{B06DA56D-C858-4362-A2E3-BE177CBA8793}" type="parTrans" cxnId="{C09A1C07-F739-4158-9479-EAF02AFD476A}">
      <dgm:prSet/>
      <dgm:spPr/>
      <dgm:t>
        <a:bodyPr/>
        <a:lstStyle/>
        <a:p>
          <a:endParaRPr lang="en-US" sz="1000" b="1"/>
        </a:p>
      </dgm:t>
    </dgm:pt>
    <dgm:pt modelId="{CD2AFABB-C37A-4FD8-A9EC-E85848752EBE}" type="sibTrans" cxnId="{C09A1C07-F739-4158-9479-EAF02AFD476A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CDDE412A-E531-4A5D-9BC7-4C33AA283670}">
      <dgm:prSet phldrT="[Text]" custT="1"/>
      <dgm:spPr/>
      <dgm:t>
        <a:bodyPr/>
        <a:lstStyle/>
        <a:p>
          <a:r>
            <a:rPr lang="en-US" sz="1000" b="1" dirty="0" smtClean="0"/>
            <a:t>Support</a:t>
          </a:r>
          <a:endParaRPr lang="en-US" sz="1000" b="1" dirty="0"/>
        </a:p>
      </dgm:t>
    </dgm:pt>
    <dgm:pt modelId="{A7ECCD4C-39E1-4BCC-8788-2261618F3582}" type="parTrans" cxnId="{282B5B6C-BB54-4040-91CB-87EF259EA6E0}">
      <dgm:prSet/>
      <dgm:spPr/>
      <dgm:t>
        <a:bodyPr/>
        <a:lstStyle/>
        <a:p>
          <a:endParaRPr lang="en-US" sz="1000" b="1"/>
        </a:p>
      </dgm:t>
    </dgm:pt>
    <dgm:pt modelId="{5EC86D7F-E972-496E-A17F-947A8D98CA31}" type="sibTrans" cxnId="{282B5B6C-BB54-4040-91CB-87EF259EA6E0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054E2644-FDD8-442D-B4FB-F88033A5584B}">
      <dgm:prSet phldrT="[Text]" custT="1"/>
      <dgm:spPr/>
      <dgm:t>
        <a:bodyPr/>
        <a:lstStyle/>
        <a:p>
          <a:r>
            <a:rPr lang="en-US" sz="1000" b="1" dirty="0" smtClean="0"/>
            <a:t>Refer</a:t>
          </a:r>
          <a:endParaRPr lang="en-US" sz="1000" b="1" dirty="0"/>
        </a:p>
      </dgm:t>
    </dgm:pt>
    <dgm:pt modelId="{DADC2BE1-151E-43FC-9491-B6BF8642B00E}" type="parTrans" cxnId="{96D93EFA-B714-4D1A-8448-785CC604064E}">
      <dgm:prSet/>
      <dgm:spPr/>
      <dgm:t>
        <a:bodyPr/>
        <a:lstStyle/>
        <a:p>
          <a:endParaRPr lang="en-US" sz="1000" b="1"/>
        </a:p>
      </dgm:t>
    </dgm:pt>
    <dgm:pt modelId="{584D9B47-FAF1-41FA-BF4C-F5B679499750}" type="sibTrans" cxnId="{96D93EFA-B714-4D1A-8448-785CC604064E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6F7DA998-CDFC-45DF-AA63-9D017F2C9F50}">
      <dgm:prSet phldrT="[Text]" custT="1"/>
      <dgm:spPr/>
      <dgm:t>
        <a:bodyPr/>
        <a:lstStyle/>
        <a:p>
          <a:r>
            <a:rPr lang="en-US" sz="1000" b="1" dirty="0" smtClean="0"/>
            <a:t>Try</a:t>
          </a:r>
          <a:endParaRPr lang="en-US" sz="1000" b="1" dirty="0"/>
        </a:p>
      </dgm:t>
    </dgm:pt>
    <dgm:pt modelId="{2F7B5936-31A6-410B-A7A2-20D9FEC5B41A}" type="parTrans" cxnId="{78261349-F6CC-48CD-AEA9-283E7B023747}">
      <dgm:prSet/>
      <dgm:spPr/>
      <dgm:t>
        <a:bodyPr/>
        <a:lstStyle/>
        <a:p>
          <a:endParaRPr lang="en-US" sz="1000" b="1"/>
        </a:p>
      </dgm:t>
    </dgm:pt>
    <dgm:pt modelId="{96798A11-5BAA-4494-8164-3CD91923DAF4}" type="sibTrans" cxnId="{78261349-F6CC-48CD-AEA9-283E7B023747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175F606A-E6B0-4D3D-810D-6AE65FFEE0D4}">
      <dgm:prSet phldrT="[Text]" custT="1"/>
      <dgm:spPr/>
      <dgm:t>
        <a:bodyPr/>
        <a:lstStyle/>
        <a:p>
          <a:r>
            <a:rPr lang="en-US" sz="1000" b="1" dirty="0" smtClean="0"/>
            <a:t>Activate &amp; Engage</a:t>
          </a:r>
          <a:endParaRPr lang="en-US" sz="1000" b="1" dirty="0"/>
        </a:p>
      </dgm:t>
    </dgm:pt>
    <dgm:pt modelId="{65342309-FDEE-4CF5-B7E8-A087378E1ADD}" type="parTrans" cxnId="{1C61087C-19D5-4A98-9293-CFC32D82DE09}">
      <dgm:prSet/>
      <dgm:spPr/>
      <dgm:t>
        <a:bodyPr/>
        <a:lstStyle/>
        <a:p>
          <a:endParaRPr lang="en-US" sz="1000" b="1"/>
        </a:p>
      </dgm:t>
    </dgm:pt>
    <dgm:pt modelId="{4C10CF27-0F7F-4255-B812-BA7A72DA72EC}" type="sibTrans" cxnId="{1C61087C-19D5-4A98-9293-CFC32D82DE0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 sz="1000" b="1" dirty="0"/>
        </a:p>
      </dgm:t>
    </dgm:pt>
    <dgm:pt modelId="{A60FD545-20C3-4983-BA12-1BF7DD9963B4}" type="pres">
      <dgm:prSet presAssocID="{F782C3A6-43B7-4FE6-87C8-7553B3E80C1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43C7A3-DF29-4372-953F-B22547143F73}" type="pres">
      <dgm:prSet presAssocID="{82B3751C-A2F2-4E06-87D3-0EF6F0825356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AA9CC-2093-449E-8093-D21105D192F3}" type="pres">
      <dgm:prSet presAssocID="{3EDAC363-6E34-4A22-A8F2-E13CE0D912B7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469AB3EC-3F68-4F55-81DB-6444194A9F67}" type="pres">
      <dgm:prSet presAssocID="{3EDAC363-6E34-4A22-A8F2-E13CE0D912B7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9747DCB4-FE8D-4799-8C98-C9C9E6B11D7C}" type="pres">
      <dgm:prSet presAssocID="{9C56F552-90C5-4354-9702-B13BEE5517F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B1CD0-D1E1-4591-8C20-C9F57FD0BA27}" type="pres">
      <dgm:prSet presAssocID="{76531B43-F6CC-44AE-B05F-44132252BC93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2F07900F-AC8F-4593-B5AE-66D94D119BFB}" type="pres">
      <dgm:prSet presAssocID="{76531B43-F6CC-44AE-B05F-44132252BC93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F7E6D107-122B-4777-9C64-F888BD2C9857}" type="pres">
      <dgm:prSet presAssocID="{C03F92BD-12B6-4E42-BDF5-45C6F52397B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669B7-20A5-4A4E-8440-2EB03F1A4CA5}" type="pres">
      <dgm:prSet presAssocID="{FE7A17BA-370A-42C3-A067-BF5516E5A6AE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E65C664D-D0E4-49EF-9BB0-C596C0F6DC7A}" type="pres">
      <dgm:prSet presAssocID="{FE7A17BA-370A-42C3-A067-BF5516E5A6AE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93F5753A-8DDC-4239-909F-E44D14E170D9}" type="pres">
      <dgm:prSet presAssocID="{6F7DA998-CDFC-45DF-AA63-9D017F2C9F50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A8A5F-6D40-4DB8-97FD-BDBABCA65E05}" type="pres">
      <dgm:prSet presAssocID="{96798A11-5BAA-4494-8164-3CD91923DAF4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4B5BCF27-A26F-4699-A36B-2A6F5E16FC66}" type="pres">
      <dgm:prSet presAssocID="{96798A11-5BAA-4494-8164-3CD91923DAF4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042D6E1E-33B9-49E8-AB86-79A0495D6FAF}" type="pres">
      <dgm:prSet presAssocID="{9496164E-C42E-46E3-93F3-31AE1B4F55F7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A9A8F-93D3-4AA1-B45A-DA762EE385F1}" type="pres">
      <dgm:prSet presAssocID="{29678BCF-2F2F-475D-8732-DE66B72BD06C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F3B2F08F-0778-48F8-B155-47C7C518FF94}" type="pres">
      <dgm:prSet presAssocID="{29678BCF-2F2F-475D-8732-DE66B72BD06C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496D12C-990C-4DB2-B560-E5B0B5C331EF}" type="pres">
      <dgm:prSet presAssocID="{175F606A-E6B0-4D3D-810D-6AE65FFEE0D4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334CC-C5A7-4CF4-A160-53C37D458A24}" type="pres">
      <dgm:prSet presAssocID="{4C10CF27-0F7F-4255-B812-BA7A72DA72EC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EB9549BD-4EF4-413D-A2D1-AAEA63691B41}" type="pres">
      <dgm:prSet presAssocID="{4C10CF27-0F7F-4255-B812-BA7A72DA72EC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406A13BF-8212-4489-8566-33D3C392F862}" type="pres">
      <dgm:prSet presAssocID="{24C2E497-2E18-4969-A39C-626ADCBEB380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1BC72-95E1-40A7-9702-3111B0CD8283}" type="pres">
      <dgm:prSet presAssocID="{D02B7AD7-3F8D-4E2B-BBBD-008944E59490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A403D217-6625-46F2-9FA2-890A658001E5}" type="pres">
      <dgm:prSet presAssocID="{D02B7AD7-3F8D-4E2B-BBBD-008944E59490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DE3BF8D0-8689-42A6-9542-51F92551EF7D}" type="pres">
      <dgm:prSet presAssocID="{EE84EC4B-8C6D-4205-B243-4A78D54FDCE3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9F4C4-5D88-41E9-A691-22BB4E79BC93}" type="pres">
      <dgm:prSet presAssocID="{CD2AFABB-C37A-4FD8-A9EC-E85848752EBE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FD4A870D-DF3E-43BF-AFE8-4BC5BA580F5A}" type="pres">
      <dgm:prSet presAssocID="{CD2AFABB-C37A-4FD8-A9EC-E85848752EBE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32500500-AEB8-4D9A-9A3D-8D671750A41B}" type="pres">
      <dgm:prSet presAssocID="{CDDE412A-E531-4A5D-9BC7-4C33AA28367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95770-19F2-418C-8D64-3851AC756511}" type="pres">
      <dgm:prSet presAssocID="{5EC86D7F-E972-496E-A17F-947A8D98CA31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9B6ECAC4-6D43-4274-AB37-F6A603C6793D}" type="pres">
      <dgm:prSet presAssocID="{5EC86D7F-E972-496E-A17F-947A8D98CA31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C73AACBB-5A19-440A-8DD7-2CA0892950C7}" type="pres">
      <dgm:prSet presAssocID="{054E2644-FDD8-442D-B4FB-F88033A5584B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BA428-1554-4D8F-9E35-40DD7CAFA209}" type="pres">
      <dgm:prSet presAssocID="{584D9B47-FAF1-41FA-BF4C-F5B679499750}" presName="sibTrans" presStyleLbl="sibTrans2D1" presStyleIdx="9" presStyleCnt="10"/>
      <dgm:spPr/>
      <dgm:t>
        <a:bodyPr/>
        <a:lstStyle/>
        <a:p>
          <a:endParaRPr lang="en-US"/>
        </a:p>
      </dgm:t>
    </dgm:pt>
    <dgm:pt modelId="{A540C262-B248-4DDD-936A-0AF0ED16581A}" type="pres">
      <dgm:prSet presAssocID="{584D9B47-FAF1-41FA-BF4C-F5B679499750}" presName="connectorText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61E34793-D66B-4F81-8FB1-BB85CDA47D39}" type="presOf" srcId="{82B3751C-A2F2-4E06-87D3-0EF6F0825356}" destId="{9E43C7A3-DF29-4372-953F-B22547143F73}" srcOrd="0" destOrd="0" presId="urn:microsoft.com/office/officeart/2005/8/layout/cycle2"/>
    <dgm:cxn modelId="{34F50615-3B6F-4ECB-8B04-FB7474A100C1}" type="presOf" srcId="{D02B7AD7-3F8D-4E2B-BBBD-008944E59490}" destId="{A403D217-6625-46F2-9FA2-890A658001E5}" srcOrd="1" destOrd="0" presId="urn:microsoft.com/office/officeart/2005/8/layout/cycle2"/>
    <dgm:cxn modelId="{FDF4C5CA-CA0B-4110-B21C-B0C74C801988}" type="presOf" srcId="{29678BCF-2F2F-475D-8732-DE66B72BD06C}" destId="{F3B2F08F-0778-48F8-B155-47C7C518FF94}" srcOrd="1" destOrd="0" presId="urn:microsoft.com/office/officeart/2005/8/layout/cycle2"/>
    <dgm:cxn modelId="{D63C22D2-165C-4FB3-AD2A-ACEAFB06504C}" type="presOf" srcId="{76531B43-F6CC-44AE-B05F-44132252BC93}" destId="{2F07900F-AC8F-4593-B5AE-66D94D119BFB}" srcOrd="1" destOrd="0" presId="urn:microsoft.com/office/officeart/2005/8/layout/cycle2"/>
    <dgm:cxn modelId="{96D93EFA-B714-4D1A-8448-785CC604064E}" srcId="{F782C3A6-43B7-4FE6-87C8-7553B3E80C10}" destId="{054E2644-FDD8-442D-B4FB-F88033A5584B}" srcOrd="9" destOrd="0" parTransId="{DADC2BE1-151E-43FC-9491-B6BF8642B00E}" sibTransId="{584D9B47-FAF1-41FA-BF4C-F5B679499750}"/>
    <dgm:cxn modelId="{8C84DDD2-BF63-451E-B556-113E9510EBE6}" type="presOf" srcId="{C03F92BD-12B6-4E42-BDF5-45C6F52397BF}" destId="{F7E6D107-122B-4777-9C64-F888BD2C9857}" srcOrd="0" destOrd="0" presId="urn:microsoft.com/office/officeart/2005/8/layout/cycle2"/>
    <dgm:cxn modelId="{BCF3705D-D859-46EE-B63E-AE82D4480EC9}" type="presOf" srcId="{3EDAC363-6E34-4A22-A8F2-E13CE0D912B7}" destId="{469AB3EC-3F68-4F55-81DB-6444194A9F67}" srcOrd="1" destOrd="0" presId="urn:microsoft.com/office/officeart/2005/8/layout/cycle2"/>
    <dgm:cxn modelId="{1E1C2CED-710B-4A79-AF5C-CDCCF23EBF89}" srcId="{F782C3A6-43B7-4FE6-87C8-7553B3E80C10}" destId="{9496164E-C42E-46E3-93F3-31AE1B4F55F7}" srcOrd="4" destOrd="0" parTransId="{6037BEF7-B867-4DBB-AC3B-6BA5985BD2DC}" sibTransId="{29678BCF-2F2F-475D-8732-DE66B72BD06C}"/>
    <dgm:cxn modelId="{45DD9992-6B36-466D-BF4F-A857BFE657B1}" type="presOf" srcId="{4C10CF27-0F7F-4255-B812-BA7A72DA72EC}" destId="{58E334CC-C5A7-4CF4-A160-53C37D458A24}" srcOrd="0" destOrd="0" presId="urn:microsoft.com/office/officeart/2005/8/layout/cycle2"/>
    <dgm:cxn modelId="{E8587F3D-2AA0-493A-840C-4A91DB3F5D95}" type="presOf" srcId="{6F7DA998-CDFC-45DF-AA63-9D017F2C9F50}" destId="{93F5753A-8DDC-4239-909F-E44D14E170D9}" srcOrd="0" destOrd="0" presId="urn:microsoft.com/office/officeart/2005/8/layout/cycle2"/>
    <dgm:cxn modelId="{58A1B6C1-23C8-424B-9B16-33CF7A210AD1}" type="presOf" srcId="{584D9B47-FAF1-41FA-BF4C-F5B679499750}" destId="{A540C262-B248-4DDD-936A-0AF0ED16581A}" srcOrd="1" destOrd="0" presId="urn:microsoft.com/office/officeart/2005/8/layout/cycle2"/>
    <dgm:cxn modelId="{E67AE1C8-0802-49BA-A79A-94858D68369A}" type="presOf" srcId="{76531B43-F6CC-44AE-B05F-44132252BC93}" destId="{28DB1CD0-D1E1-4591-8C20-C9F57FD0BA27}" srcOrd="0" destOrd="0" presId="urn:microsoft.com/office/officeart/2005/8/layout/cycle2"/>
    <dgm:cxn modelId="{72688CD3-3871-400A-B824-017B34B08E58}" type="presOf" srcId="{FE7A17BA-370A-42C3-A067-BF5516E5A6AE}" destId="{FCD669B7-20A5-4A4E-8440-2EB03F1A4CA5}" srcOrd="0" destOrd="0" presId="urn:microsoft.com/office/officeart/2005/8/layout/cycle2"/>
    <dgm:cxn modelId="{502CDD6B-4D9F-4F96-A714-C15A08660FBE}" type="presOf" srcId="{175F606A-E6B0-4D3D-810D-6AE65FFEE0D4}" destId="{D496D12C-990C-4DB2-B560-E5B0B5C331EF}" srcOrd="0" destOrd="0" presId="urn:microsoft.com/office/officeart/2005/8/layout/cycle2"/>
    <dgm:cxn modelId="{CB902084-D02F-4251-B11B-B68958374DC4}" type="presOf" srcId="{9C56F552-90C5-4354-9702-B13BEE5517F3}" destId="{9747DCB4-FE8D-4799-8C98-C9C9E6B11D7C}" srcOrd="0" destOrd="0" presId="urn:microsoft.com/office/officeart/2005/8/layout/cycle2"/>
    <dgm:cxn modelId="{01E258D7-F24C-4515-A24A-3A95B840B7B8}" type="presOf" srcId="{FE7A17BA-370A-42C3-A067-BF5516E5A6AE}" destId="{E65C664D-D0E4-49EF-9BB0-C596C0F6DC7A}" srcOrd="1" destOrd="0" presId="urn:microsoft.com/office/officeart/2005/8/layout/cycle2"/>
    <dgm:cxn modelId="{3375EACF-9905-45A2-8E26-92E4BE83E1D5}" type="presOf" srcId="{584D9B47-FAF1-41FA-BF4C-F5B679499750}" destId="{B4DBA428-1554-4D8F-9E35-40DD7CAFA209}" srcOrd="0" destOrd="0" presId="urn:microsoft.com/office/officeart/2005/8/layout/cycle2"/>
    <dgm:cxn modelId="{8DF361DA-1351-49EA-9063-2A8B8C5AE581}" srcId="{F782C3A6-43B7-4FE6-87C8-7553B3E80C10}" destId="{24C2E497-2E18-4969-A39C-626ADCBEB380}" srcOrd="6" destOrd="0" parTransId="{A03BFEEB-87CF-4F46-B44B-9CC8FCC8C2B7}" sibTransId="{D02B7AD7-3F8D-4E2B-BBBD-008944E59490}"/>
    <dgm:cxn modelId="{C09A1C07-F739-4158-9479-EAF02AFD476A}" srcId="{F782C3A6-43B7-4FE6-87C8-7553B3E80C10}" destId="{EE84EC4B-8C6D-4205-B243-4A78D54FDCE3}" srcOrd="7" destOrd="0" parTransId="{B06DA56D-C858-4362-A2E3-BE177CBA8793}" sibTransId="{CD2AFABB-C37A-4FD8-A9EC-E85848752EBE}"/>
    <dgm:cxn modelId="{A672A6A4-6D39-4C9B-8BC7-518E98D7F6E1}" type="presOf" srcId="{CD2AFABB-C37A-4FD8-A9EC-E85848752EBE}" destId="{FD4A870D-DF3E-43BF-AFE8-4BC5BA580F5A}" srcOrd="1" destOrd="0" presId="urn:microsoft.com/office/officeart/2005/8/layout/cycle2"/>
    <dgm:cxn modelId="{7C6345C7-772A-4BCD-ADA1-CB339321B2DB}" type="presOf" srcId="{EE84EC4B-8C6D-4205-B243-4A78D54FDCE3}" destId="{DE3BF8D0-8689-42A6-9542-51F92551EF7D}" srcOrd="0" destOrd="0" presId="urn:microsoft.com/office/officeart/2005/8/layout/cycle2"/>
    <dgm:cxn modelId="{02CD8820-95AD-455B-80BB-B25009BEF81E}" type="presOf" srcId="{9496164E-C42E-46E3-93F3-31AE1B4F55F7}" destId="{042D6E1E-33B9-49E8-AB86-79A0495D6FAF}" srcOrd="0" destOrd="0" presId="urn:microsoft.com/office/officeart/2005/8/layout/cycle2"/>
    <dgm:cxn modelId="{8C5D1608-67F8-4EBE-9597-A53F568109FC}" type="presOf" srcId="{D02B7AD7-3F8D-4E2B-BBBD-008944E59490}" destId="{8121BC72-95E1-40A7-9702-3111B0CD8283}" srcOrd="0" destOrd="0" presId="urn:microsoft.com/office/officeart/2005/8/layout/cycle2"/>
    <dgm:cxn modelId="{A44D900B-5293-421E-9906-DA6C9318CC34}" srcId="{F782C3A6-43B7-4FE6-87C8-7553B3E80C10}" destId="{82B3751C-A2F2-4E06-87D3-0EF6F0825356}" srcOrd="0" destOrd="0" parTransId="{5A7E6140-ED6E-4E7A-9B29-7B7A5628CFE9}" sibTransId="{3EDAC363-6E34-4A22-A8F2-E13CE0D912B7}"/>
    <dgm:cxn modelId="{85EAFB76-C45B-4359-BC49-C238DBD25070}" srcId="{F782C3A6-43B7-4FE6-87C8-7553B3E80C10}" destId="{C03F92BD-12B6-4E42-BDF5-45C6F52397BF}" srcOrd="2" destOrd="0" parTransId="{6BE08756-312F-4C5B-BC69-58FAE65C9C17}" sibTransId="{FE7A17BA-370A-42C3-A067-BF5516E5A6AE}"/>
    <dgm:cxn modelId="{6D080E4D-E329-45FF-A438-B38E49B7AC6B}" type="presOf" srcId="{5EC86D7F-E972-496E-A17F-947A8D98CA31}" destId="{9B6ECAC4-6D43-4274-AB37-F6A603C6793D}" srcOrd="1" destOrd="0" presId="urn:microsoft.com/office/officeart/2005/8/layout/cycle2"/>
    <dgm:cxn modelId="{04A54589-693A-43DF-A2AA-9FDEC855F473}" type="presOf" srcId="{CDDE412A-E531-4A5D-9BC7-4C33AA283670}" destId="{32500500-AEB8-4D9A-9A3D-8D671750A41B}" srcOrd="0" destOrd="0" presId="urn:microsoft.com/office/officeart/2005/8/layout/cycle2"/>
    <dgm:cxn modelId="{72C72040-C788-4E1C-9353-C26F52C53B9F}" type="presOf" srcId="{29678BCF-2F2F-475D-8732-DE66B72BD06C}" destId="{E75A9A8F-93D3-4AA1-B45A-DA762EE385F1}" srcOrd="0" destOrd="0" presId="urn:microsoft.com/office/officeart/2005/8/layout/cycle2"/>
    <dgm:cxn modelId="{282B5B6C-BB54-4040-91CB-87EF259EA6E0}" srcId="{F782C3A6-43B7-4FE6-87C8-7553B3E80C10}" destId="{CDDE412A-E531-4A5D-9BC7-4C33AA283670}" srcOrd="8" destOrd="0" parTransId="{A7ECCD4C-39E1-4BCC-8788-2261618F3582}" sibTransId="{5EC86D7F-E972-496E-A17F-947A8D98CA31}"/>
    <dgm:cxn modelId="{94C3CDC7-6BB3-419E-867B-1D38C2D23688}" srcId="{F782C3A6-43B7-4FE6-87C8-7553B3E80C10}" destId="{9C56F552-90C5-4354-9702-B13BEE5517F3}" srcOrd="1" destOrd="0" parTransId="{A081920C-4E3C-4082-8A5B-75A341F28D5C}" sibTransId="{76531B43-F6CC-44AE-B05F-44132252BC93}"/>
    <dgm:cxn modelId="{357850C9-09B0-45D8-AE16-35445775A831}" type="presOf" srcId="{CD2AFABB-C37A-4FD8-A9EC-E85848752EBE}" destId="{B3B9F4C4-5D88-41E9-A691-22BB4E79BC93}" srcOrd="0" destOrd="0" presId="urn:microsoft.com/office/officeart/2005/8/layout/cycle2"/>
    <dgm:cxn modelId="{1C61087C-19D5-4A98-9293-CFC32D82DE09}" srcId="{F782C3A6-43B7-4FE6-87C8-7553B3E80C10}" destId="{175F606A-E6B0-4D3D-810D-6AE65FFEE0D4}" srcOrd="5" destOrd="0" parTransId="{65342309-FDEE-4CF5-B7E8-A087378E1ADD}" sibTransId="{4C10CF27-0F7F-4255-B812-BA7A72DA72EC}"/>
    <dgm:cxn modelId="{70655535-A5B3-4992-9A80-4E8C7C6E103E}" type="presOf" srcId="{4C10CF27-0F7F-4255-B812-BA7A72DA72EC}" destId="{EB9549BD-4EF4-413D-A2D1-AAEA63691B41}" srcOrd="1" destOrd="0" presId="urn:microsoft.com/office/officeart/2005/8/layout/cycle2"/>
    <dgm:cxn modelId="{0AB79A67-1B59-418D-8E64-2AC4122A5E1C}" type="presOf" srcId="{96798A11-5BAA-4494-8164-3CD91923DAF4}" destId="{DDCA8A5F-6D40-4DB8-97FD-BDBABCA65E05}" srcOrd="0" destOrd="0" presId="urn:microsoft.com/office/officeart/2005/8/layout/cycle2"/>
    <dgm:cxn modelId="{AE0644E6-A1DB-4CB8-8B9E-390F550C2395}" type="presOf" srcId="{5EC86D7F-E972-496E-A17F-947A8D98CA31}" destId="{60D95770-19F2-418C-8D64-3851AC756511}" srcOrd="0" destOrd="0" presId="urn:microsoft.com/office/officeart/2005/8/layout/cycle2"/>
    <dgm:cxn modelId="{78261349-F6CC-48CD-AEA9-283E7B023747}" srcId="{F782C3A6-43B7-4FE6-87C8-7553B3E80C10}" destId="{6F7DA998-CDFC-45DF-AA63-9D017F2C9F50}" srcOrd="3" destOrd="0" parTransId="{2F7B5936-31A6-410B-A7A2-20D9FEC5B41A}" sibTransId="{96798A11-5BAA-4494-8164-3CD91923DAF4}"/>
    <dgm:cxn modelId="{DB807F13-5DC1-44B9-990B-E49F2D9AC32A}" type="presOf" srcId="{054E2644-FDD8-442D-B4FB-F88033A5584B}" destId="{C73AACBB-5A19-440A-8DD7-2CA0892950C7}" srcOrd="0" destOrd="0" presId="urn:microsoft.com/office/officeart/2005/8/layout/cycle2"/>
    <dgm:cxn modelId="{B14FD552-F423-4896-B4FE-A0A21B7502FF}" type="presOf" srcId="{24C2E497-2E18-4969-A39C-626ADCBEB380}" destId="{406A13BF-8212-4489-8566-33D3C392F862}" srcOrd="0" destOrd="0" presId="urn:microsoft.com/office/officeart/2005/8/layout/cycle2"/>
    <dgm:cxn modelId="{ECA9FBA6-1D4B-4BCD-AEE8-C9F340A98835}" type="presOf" srcId="{96798A11-5BAA-4494-8164-3CD91923DAF4}" destId="{4B5BCF27-A26F-4699-A36B-2A6F5E16FC66}" srcOrd="1" destOrd="0" presId="urn:microsoft.com/office/officeart/2005/8/layout/cycle2"/>
    <dgm:cxn modelId="{1F68A08B-4646-4509-BD12-3A60ECEAB4DB}" type="presOf" srcId="{F782C3A6-43B7-4FE6-87C8-7553B3E80C10}" destId="{A60FD545-20C3-4983-BA12-1BF7DD9963B4}" srcOrd="0" destOrd="0" presId="urn:microsoft.com/office/officeart/2005/8/layout/cycle2"/>
    <dgm:cxn modelId="{70B402DF-EE06-4B78-A962-9977DA62B836}" type="presOf" srcId="{3EDAC363-6E34-4A22-A8F2-E13CE0D912B7}" destId="{447AA9CC-2093-449E-8093-D21105D192F3}" srcOrd="0" destOrd="0" presId="urn:microsoft.com/office/officeart/2005/8/layout/cycle2"/>
    <dgm:cxn modelId="{097D8ECA-75D1-4200-9A5D-B43CE57B0AC0}" type="presParOf" srcId="{A60FD545-20C3-4983-BA12-1BF7DD9963B4}" destId="{9E43C7A3-DF29-4372-953F-B22547143F73}" srcOrd="0" destOrd="0" presId="urn:microsoft.com/office/officeart/2005/8/layout/cycle2"/>
    <dgm:cxn modelId="{CD0B7A32-A017-449A-B175-9DD110011CC1}" type="presParOf" srcId="{A60FD545-20C3-4983-BA12-1BF7DD9963B4}" destId="{447AA9CC-2093-449E-8093-D21105D192F3}" srcOrd="1" destOrd="0" presId="urn:microsoft.com/office/officeart/2005/8/layout/cycle2"/>
    <dgm:cxn modelId="{417432F0-2DB4-4874-A080-66A9AC1E330D}" type="presParOf" srcId="{447AA9CC-2093-449E-8093-D21105D192F3}" destId="{469AB3EC-3F68-4F55-81DB-6444194A9F67}" srcOrd="0" destOrd="0" presId="urn:microsoft.com/office/officeart/2005/8/layout/cycle2"/>
    <dgm:cxn modelId="{E209401F-EDA6-4A46-AB2A-383661FD4590}" type="presParOf" srcId="{A60FD545-20C3-4983-BA12-1BF7DD9963B4}" destId="{9747DCB4-FE8D-4799-8C98-C9C9E6B11D7C}" srcOrd="2" destOrd="0" presId="urn:microsoft.com/office/officeart/2005/8/layout/cycle2"/>
    <dgm:cxn modelId="{831E3EC4-247B-4478-B465-2E7D4BBB2A7D}" type="presParOf" srcId="{A60FD545-20C3-4983-BA12-1BF7DD9963B4}" destId="{28DB1CD0-D1E1-4591-8C20-C9F57FD0BA27}" srcOrd="3" destOrd="0" presId="urn:microsoft.com/office/officeart/2005/8/layout/cycle2"/>
    <dgm:cxn modelId="{19215689-1943-4E8E-89E6-69377C40C65D}" type="presParOf" srcId="{28DB1CD0-D1E1-4591-8C20-C9F57FD0BA27}" destId="{2F07900F-AC8F-4593-B5AE-66D94D119BFB}" srcOrd="0" destOrd="0" presId="urn:microsoft.com/office/officeart/2005/8/layout/cycle2"/>
    <dgm:cxn modelId="{CCEE92BF-5AF8-44F6-A831-F2BD61879B26}" type="presParOf" srcId="{A60FD545-20C3-4983-BA12-1BF7DD9963B4}" destId="{F7E6D107-122B-4777-9C64-F888BD2C9857}" srcOrd="4" destOrd="0" presId="urn:microsoft.com/office/officeart/2005/8/layout/cycle2"/>
    <dgm:cxn modelId="{792C2BF8-7ED8-4118-8DBD-09239CDB4F8E}" type="presParOf" srcId="{A60FD545-20C3-4983-BA12-1BF7DD9963B4}" destId="{FCD669B7-20A5-4A4E-8440-2EB03F1A4CA5}" srcOrd="5" destOrd="0" presId="urn:microsoft.com/office/officeart/2005/8/layout/cycle2"/>
    <dgm:cxn modelId="{6EE7F0D9-44DC-4A8C-849F-DA4FAE64B848}" type="presParOf" srcId="{FCD669B7-20A5-4A4E-8440-2EB03F1A4CA5}" destId="{E65C664D-D0E4-49EF-9BB0-C596C0F6DC7A}" srcOrd="0" destOrd="0" presId="urn:microsoft.com/office/officeart/2005/8/layout/cycle2"/>
    <dgm:cxn modelId="{824C9461-6237-4B2C-ACA2-105B9E76561C}" type="presParOf" srcId="{A60FD545-20C3-4983-BA12-1BF7DD9963B4}" destId="{93F5753A-8DDC-4239-909F-E44D14E170D9}" srcOrd="6" destOrd="0" presId="urn:microsoft.com/office/officeart/2005/8/layout/cycle2"/>
    <dgm:cxn modelId="{2985EBF6-7FA5-4800-9127-7D7763B64E32}" type="presParOf" srcId="{A60FD545-20C3-4983-BA12-1BF7DD9963B4}" destId="{DDCA8A5F-6D40-4DB8-97FD-BDBABCA65E05}" srcOrd="7" destOrd="0" presId="urn:microsoft.com/office/officeart/2005/8/layout/cycle2"/>
    <dgm:cxn modelId="{D82F9451-0DC1-41F6-832D-80367B90122E}" type="presParOf" srcId="{DDCA8A5F-6D40-4DB8-97FD-BDBABCA65E05}" destId="{4B5BCF27-A26F-4699-A36B-2A6F5E16FC66}" srcOrd="0" destOrd="0" presId="urn:microsoft.com/office/officeart/2005/8/layout/cycle2"/>
    <dgm:cxn modelId="{63C5DC32-9F0C-4EE2-B89A-BF2C6371BCF0}" type="presParOf" srcId="{A60FD545-20C3-4983-BA12-1BF7DD9963B4}" destId="{042D6E1E-33B9-49E8-AB86-79A0495D6FAF}" srcOrd="8" destOrd="0" presId="urn:microsoft.com/office/officeart/2005/8/layout/cycle2"/>
    <dgm:cxn modelId="{7197CC80-303A-4D99-9DF5-C4445BD3F6DE}" type="presParOf" srcId="{A60FD545-20C3-4983-BA12-1BF7DD9963B4}" destId="{E75A9A8F-93D3-4AA1-B45A-DA762EE385F1}" srcOrd="9" destOrd="0" presId="urn:microsoft.com/office/officeart/2005/8/layout/cycle2"/>
    <dgm:cxn modelId="{606EB63D-8AC1-4CF0-B0DF-D83F2545FA36}" type="presParOf" srcId="{E75A9A8F-93D3-4AA1-B45A-DA762EE385F1}" destId="{F3B2F08F-0778-48F8-B155-47C7C518FF94}" srcOrd="0" destOrd="0" presId="urn:microsoft.com/office/officeart/2005/8/layout/cycle2"/>
    <dgm:cxn modelId="{510B4738-4D9E-4797-829E-8BC09562678E}" type="presParOf" srcId="{A60FD545-20C3-4983-BA12-1BF7DD9963B4}" destId="{D496D12C-990C-4DB2-B560-E5B0B5C331EF}" srcOrd="10" destOrd="0" presId="urn:microsoft.com/office/officeart/2005/8/layout/cycle2"/>
    <dgm:cxn modelId="{81B2E43A-A266-4D3E-AC4A-CD02D86BC3E7}" type="presParOf" srcId="{A60FD545-20C3-4983-BA12-1BF7DD9963B4}" destId="{58E334CC-C5A7-4CF4-A160-53C37D458A24}" srcOrd="11" destOrd="0" presId="urn:microsoft.com/office/officeart/2005/8/layout/cycle2"/>
    <dgm:cxn modelId="{7E3F26CC-2301-4F21-967B-862C1CDC2B3B}" type="presParOf" srcId="{58E334CC-C5A7-4CF4-A160-53C37D458A24}" destId="{EB9549BD-4EF4-413D-A2D1-AAEA63691B41}" srcOrd="0" destOrd="0" presId="urn:microsoft.com/office/officeart/2005/8/layout/cycle2"/>
    <dgm:cxn modelId="{557A72B2-EA3E-4666-9A54-199B7FA5F4AA}" type="presParOf" srcId="{A60FD545-20C3-4983-BA12-1BF7DD9963B4}" destId="{406A13BF-8212-4489-8566-33D3C392F862}" srcOrd="12" destOrd="0" presId="urn:microsoft.com/office/officeart/2005/8/layout/cycle2"/>
    <dgm:cxn modelId="{1A8E641E-1B1C-419B-8CB3-1B06CDB56570}" type="presParOf" srcId="{A60FD545-20C3-4983-BA12-1BF7DD9963B4}" destId="{8121BC72-95E1-40A7-9702-3111B0CD8283}" srcOrd="13" destOrd="0" presId="urn:microsoft.com/office/officeart/2005/8/layout/cycle2"/>
    <dgm:cxn modelId="{D07BCB76-C7E2-49AE-9E82-676DD5204B48}" type="presParOf" srcId="{8121BC72-95E1-40A7-9702-3111B0CD8283}" destId="{A403D217-6625-46F2-9FA2-890A658001E5}" srcOrd="0" destOrd="0" presId="urn:microsoft.com/office/officeart/2005/8/layout/cycle2"/>
    <dgm:cxn modelId="{9BFF5597-6EFA-42A8-8F1B-6E53D9F8C960}" type="presParOf" srcId="{A60FD545-20C3-4983-BA12-1BF7DD9963B4}" destId="{DE3BF8D0-8689-42A6-9542-51F92551EF7D}" srcOrd="14" destOrd="0" presId="urn:microsoft.com/office/officeart/2005/8/layout/cycle2"/>
    <dgm:cxn modelId="{A175AD1B-E095-498E-BBB6-26530500D1A6}" type="presParOf" srcId="{A60FD545-20C3-4983-BA12-1BF7DD9963B4}" destId="{B3B9F4C4-5D88-41E9-A691-22BB4E79BC93}" srcOrd="15" destOrd="0" presId="urn:microsoft.com/office/officeart/2005/8/layout/cycle2"/>
    <dgm:cxn modelId="{6BD74762-7C13-4E0A-A0EF-C15BFFE2B287}" type="presParOf" srcId="{B3B9F4C4-5D88-41E9-A691-22BB4E79BC93}" destId="{FD4A870D-DF3E-43BF-AFE8-4BC5BA580F5A}" srcOrd="0" destOrd="0" presId="urn:microsoft.com/office/officeart/2005/8/layout/cycle2"/>
    <dgm:cxn modelId="{498D5A9D-6D1D-4790-BE23-FB0AE99E858D}" type="presParOf" srcId="{A60FD545-20C3-4983-BA12-1BF7DD9963B4}" destId="{32500500-AEB8-4D9A-9A3D-8D671750A41B}" srcOrd="16" destOrd="0" presId="urn:microsoft.com/office/officeart/2005/8/layout/cycle2"/>
    <dgm:cxn modelId="{294A5C69-D827-4F0C-AEDA-DAC8A91DE2DD}" type="presParOf" srcId="{A60FD545-20C3-4983-BA12-1BF7DD9963B4}" destId="{60D95770-19F2-418C-8D64-3851AC756511}" srcOrd="17" destOrd="0" presId="urn:microsoft.com/office/officeart/2005/8/layout/cycle2"/>
    <dgm:cxn modelId="{B6A66E0A-B4A4-41CC-B890-7531345F7A08}" type="presParOf" srcId="{60D95770-19F2-418C-8D64-3851AC756511}" destId="{9B6ECAC4-6D43-4274-AB37-F6A603C6793D}" srcOrd="0" destOrd="0" presId="urn:microsoft.com/office/officeart/2005/8/layout/cycle2"/>
    <dgm:cxn modelId="{A887557D-A6E7-4C81-B925-3DD42BF22FD7}" type="presParOf" srcId="{A60FD545-20C3-4983-BA12-1BF7DD9963B4}" destId="{C73AACBB-5A19-440A-8DD7-2CA0892950C7}" srcOrd="18" destOrd="0" presId="urn:microsoft.com/office/officeart/2005/8/layout/cycle2"/>
    <dgm:cxn modelId="{8FA6EAAC-DCF5-496F-B53B-4E30AFCD10AA}" type="presParOf" srcId="{A60FD545-20C3-4983-BA12-1BF7DD9963B4}" destId="{B4DBA428-1554-4D8F-9E35-40DD7CAFA209}" srcOrd="19" destOrd="0" presId="urn:microsoft.com/office/officeart/2005/8/layout/cycle2"/>
    <dgm:cxn modelId="{7FC1F3A3-BA8E-4213-A994-4B8A5DB6379F}" type="presParOf" srcId="{B4DBA428-1554-4D8F-9E35-40DD7CAFA209}" destId="{A540C262-B248-4DDD-936A-0AF0ED16581A}" srcOrd="0" destOrd="0" presId="urn:microsoft.com/office/officeart/2005/8/layout/cycle2"/>
  </dgm:cxnLst>
  <dgm:bg>
    <a:effectLst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3C7A3-DF29-4372-953F-B22547143F73}">
      <dsp:nvSpPr>
        <dsp:cNvPr id="0" name=""/>
        <dsp:cNvSpPr/>
      </dsp:nvSpPr>
      <dsp:spPr>
        <a:xfrm>
          <a:off x="2456544" y="1185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Search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456544" y="1185"/>
        <a:ext cx="810464" cy="810464"/>
      </dsp:txXfrm>
    </dsp:sp>
    <dsp:sp modelId="{447AA9CC-2093-449E-8093-D21105D192F3}">
      <dsp:nvSpPr>
        <dsp:cNvPr id="0" name=""/>
        <dsp:cNvSpPr/>
      </dsp:nvSpPr>
      <dsp:spPr>
        <a:xfrm rot="1080000">
          <a:off x="3326728" y="455624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080000">
        <a:off x="3326728" y="455624"/>
        <a:ext cx="214831" cy="273531"/>
      </dsp:txXfrm>
    </dsp:sp>
    <dsp:sp modelId="{9747DCB4-FE8D-4799-8C98-C9C9E6B11D7C}">
      <dsp:nvSpPr>
        <dsp:cNvPr id="0" name=""/>
        <dsp:cNvSpPr/>
      </dsp:nvSpPr>
      <dsp:spPr>
        <a:xfrm>
          <a:off x="3612845" y="376890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Find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612845" y="376890"/>
        <a:ext cx="810464" cy="810464"/>
      </dsp:txXfrm>
    </dsp:sp>
    <dsp:sp modelId="{28DB1CD0-D1E1-4591-8C20-C9F57FD0BA27}">
      <dsp:nvSpPr>
        <dsp:cNvPr id="0" name=""/>
        <dsp:cNvSpPr/>
      </dsp:nvSpPr>
      <dsp:spPr>
        <a:xfrm rot="3240000">
          <a:off x="4264404" y="1132241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3240000">
        <a:off x="4264404" y="1132241"/>
        <a:ext cx="214831" cy="273531"/>
      </dsp:txXfrm>
    </dsp:sp>
    <dsp:sp modelId="{F7E6D107-122B-4777-9C64-F888BD2C9857}">
      <dsp:nvSpPr>
        <dsp:cNvPr id="0" name=""/>
        <dsp:cNvSpPr/>
      </dsp:nvSpPr>
      <dsp:spPr>
        <a:xfrm>
          <a:off x="4327479" y="1360498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Qualify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327479" y="1360498"/>
        <a:ext cx="810464" cy="810464"/>
      </dsp:txXfrm>
    </dsp:sp>
    <dsp:sp modelId="{FCD669B7-20A5-4A4E-8440-2EB03F1A4CA5}">
      <dsp:nvSpPr>
        <dsp:cNvPr id="0" name=""/>
        <dsp:cNvSpPr/>
      </dsp:nvSpPr>
      <dsp:spPr>
        <a:xfrm rot="5400000">
          <a:off x="4625295" y="2230788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5400000">
        <a:off x="4625295" y="2230788"/>
        <a:ext cx="214831" cy="273531"/>
      </dsp:txXfrm>
    </dsp:sp>
    <dsp:sp modelId="{93F5753A-8DDC-4239-909F-E44D14E170D9}">
      <dsp:nvSpPr>
        <dsp:cNvPr id="0" name=""/>
        <dsp:cNvSpPr/>
      </dsp:nvSpPr>
      <dsp:spPr>
        <a:xfrm>
          <a:off x="4327479" y="2576306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Try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4327479" y="2576306"/>
        <a:ext cx="810464" cy="810464"/>
      </dsp:txXfrm>
    </dsp:sp>
    <dsp:sp modelId="{DDCA8A5F-6D40-4DB8-97FD-BDBABCA65E05}">
      <dsp:nvSpPr>
        <dsp:cNvPr id="0" name=""/>
        <dsp:cNvSpPr/>
      </dsp:nvSpPr>
      <dsp:spPr>
        <a:xfrm rot="7560000">
          <a:off x="4271552" y="3331657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7560000">
        <a:off x="4271552" y="3331657"/>
        <a:ext cx="214831" cy="273531"/>
      </dsp:txXfrm>
    </dsp:sp>
    <dsp:sp modelId="{042D6E1E-33B9-49E8-AB86-79A0495D6FAF}">
      <dsp:nvSpPr>
        <dsp:cNvPr id="0" name=""/>
        <dsp:cNvSpPr/>
      </dsp:nvSpPr>
      <dsp:spPr>
        <a:xfrm>
          <a:off x="3612845" y="3559914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Order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3612845" y="3559914"/>
        <a:ext cx="810464" cy="810464"/>
      </dsp:txXfrm>
    </dsp:sp>
    <dsp:sp modelId="{E75A9A8F-93D3-4AA1-B45A-DA762EE385F1}">
      <dsp:nvSpPr>
        <dsp:cNvPr id="0" name=""/>
        <dsp:cNvSpPr/>
      </dsp:nvSpPr>
      <dsp:spPr>
        <a:xfrm rot="9720000">
          <a:off x="3338293" y="4014354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9720000">
        <a:off x="3338293" y="4014354"/>
        <a:ext cx="214831" cy="273531"/>
      </dsp:txXfrm>
    </dsp:sp>
    <dsp:sp modelId="{D496D12C-990C-4DB2-B560-E5B0B5C331EF}">
      <dsp:nvSpPr>
        <dsp:cNvPr id="0" name=""/>
        <dsp:cNvSpPr/>
      </dsp:nvSpPr>
      <dsp:spPr>
        <a:xfrm>
          <a:off x="2456544" y="3935619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Activate &amp; Engage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2456544" y="3935619"/>
        <a:ext cx="810464" cy="810464"/>
      </dsp:txXfrm>
    </dsp:sp>
    <dsp:sp modelId="{58E334CC-C5A7-4CF4-A160-53C37D458A24}">
      <dsp:nvSpPr>
        <dsp:cNvPr id="0" name=""/>
        <dsp:cNvSpPr/>
      </dsp:nvSpPr>
      <dsp:spPr>
        <a:xfrm rot="11880000">
          <a:off x="2181992" y="4018112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1880000">
        <a:off x="2181992" y="4018112"/>
        <a:ext cx="214831" cy="273531"/>
      </dsp:txXfrm>
    </dsp:sp>
    <dsp:sp modelId="{406A13BF-8212-4489-8566-33D3C392F862}">
      <dsp:nvSpPr>
        <dsp:cNvPr id="0" name=""/>
        <dsp:cNvSpPr/>
      </dsp:nvSpPr>
      <dsp:spPr>
        <a:xfrm>
          <a:off x="1300243" y="3559914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Manage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300243" y="3559914"/>
        <a:ext cx="810464" cy="810464"/>
      </dsp:txXfrm>
    </dsp:sp>
    <dsp:sp modelId="{8121BC72-95E1-40A7-9702-3111B0CD8283}">
      <dsp:nvSpPr>
        <dsp:cNvPr id="0" name=""/>
        <dsp:cNvSpPr/>
      </dsp:nvSpPr>
      <dsp:spPr>
        <a:xfrm rot="14040000">
          <a:off x="1244316" y="3341495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4040000">
        <a:off x="1244316" y="3341495"/>
        <a:ext cx="214831" cy="273531"/>
      </dsp:txXfrm>
    </dsp:sp>
    <dsp:sp modelId="{DE3BF8D0-8689-42A6-9542-51F92551EF7D}">
      <dsp:nvSpPr>
        <dsp:cNvPr id="0" name=""/>
        <dsp:cNvSpPr/>
      </dsp:nvSpPr>
      <dsp:spPr>
        <a:xfrm>
          <a:off x="585609" y="2576306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Up-sell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85609" y="2576306"/>
        <a:ext cx="810464" cy="810464"/>
      </dsp:txXfrm>
    </dsp:sp>
    <dsp:sp modelId="{B3B9F4C4-5D88-41E9-A691-22BB4E79BC93}">
      <dsp:nvSpPr>
        <dsp:cNvPr id="0" name=""/>
        <dsp:cNvSpPr/>
      </dsp:nvSpPr>
      <dsp:spPr>
        <a:xfrm rot="16200000">
          <a:off x="883425" y="2242948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6200000">
        <a:off x="883425" y="2242948"/>
        <a:ext cx="214831" cy="273531"/>
      </dsp:txXfrm>
    </dsp:sp>
    <dsp:sp modelId="{32500500-AEB8-4D9A-9A3D-8D671750A41B}">
      <dsp:nvSpPr>
        <dsp:cNvPr id="0" name=""/>
        <dsp:cNvSpPr/>
      </dsp:nvSpPr>
      <dsp:spPr>
        <a:xfrm>
          <a:off x="585609" y="1360498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Support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85609" y="1360498"/>
        <a:ext cx="810464" cy="810464"/>
      </dsp:txXfrm>
    </dsp:sp>
    <dsp:sp modelId="{60D95770-19F2-418C-8D64-3851AC756511}">
      <dsp:nvSpPr>
        <dsp:cNvPr id="0" name=""/>
        <dsp:cNvSpPr/>
      </dsp:nvSpPr>
      <dsp:spPr>
        <a:xfrm rot="18360000">
          <a:off x="1237168" y="1142079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8360000">
        <a:off x="1237168" y="1142079"/>
        <a:ext cx="214831" cy="273531"/>
      </dsp:txXfrm>
    </dsp:sp>
    <dsp:sp modelId="{C73AACBB-5A19-440A-8DD7-2CA0892950C7}">
      <dsp:nvSpPr>
        <dsp:cNvPr id="0" name=""/>
        <dsp:cNvSpPr/>
      </dsp:nvSpPr>
      <dsp:spPr>
        <a:xfrm>
          <a:off x="1300243" y="376890"/>
          <a:ext cx="810464" cy="810464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 smtClean="0">
              <a:solidFill>
                <a:schemeClr val="bg1">
                  <a:lumMod val="75000"/>
                </a:schemeClr>
              </a:solidFill>
            </a:rPr>
            <a:t>Refer</a:t>
          </a:r>
          <a:endParaRPr lang="en-US" sz="1000" b="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300243" y="376890"/>
        <a:ext cx="810464" cy="810464"/>
      </dsp:txXfrm>
    </dsp:sp>
    <dsp:sp modelId="{B4DBA428-1554-4D8F-9E35-40DD7CAFA209}">
      <dsp:nvSpPr>
        <dsp:cNvPr id="0" name=""/>
        <dsp:cNvSpPr/>
      </dsp:nvSpPr>
      <dsp:spPr>
        <a:xfrm rot="20520000">
          <a:off x="2170427" y="459382"/>
          <a:ext cx="214831" cy="273531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20520000">
        <a:off x="2170427" y="459382"/>
        <a:ext cx="214831" cy="2735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43C7A3-DF29-4372-953F-B22547143F73}">
      <dsp:nvSpPr>
        <dsp:cNvPr id="0" name=""/>
        <dsp:cNvSpPr/>
      </dsp:nvSpPr>
      <dsp:spPr>
        <a:xfrm>
          <a:off x="2616398" y="1262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Search</a:t>
          </a:r>
          <a:endParaRPr lang="en-US" sz="1000" b="1" kern="1200" dirty="0"/>
        </a:p>
      </dsp:txBody>
      <dsp:txXfrm>
        <a:off x="2616398" y="1262"/>
        <a:ext cx="863203" cy="863203"/>
      </dsp:txXfrm>
    </dsp:sp>
    <dsp:sp modelId="{447AA9CC-2093-449E-8093-D21105D192F3}">
      <dsp:nvSpPr>
        <dsp:cNvPr id="0" name=""/>
        <dsp:cNvSpPr/>
      </dsp:nvSpPr>
      <dsp:spPr>
        <a:xfrm rot="1080000">
          <a:off x="3543207" y="485273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080000">
        <a:off x="3543207" y="485273"/>
        <a:ext cx="228811" cy="291331"/>
      </dsp:txXfrm>
    </dsp:sp>
    <dsp:sp modelId="{9747DCB4-FE8D-4799-8C98-C9C9E6B11D7C}">
      <dsp:nvSpPr>
        <dsp:cNvPr id="0" name=""/>
        <dsp:cNvSpPr/>
      </dsp:nvSpPr>
      <dsp:spPr>
        <a:xfrm>
          <a:off x="3847943" y="401415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44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Find</a:t>
          </a:r>
          <a:endParaRPr lang="en-US" sz="1000" b="1" kern="1200" dirty="0"/>
        </a:p>
      </dsp:txBody>
      <dsp:txXfrm>
        <a:off x="3847943" y="401415"/>
        <a:ext cx="863203" cy="863203"/>
      </dsp:txXfrm>
    </dsp:sp>
    <dsp:sp modelId="{28DB1CD0-D1E1-4591-8C20-C9F57FD0BA27}">
      <dsp:nvSpPr>
        <dsp:cNvPr id="0" name=""/>
        <dsp:cNvSpPr/>
      </dsp:nvSpPr>
      <dsp:spPr>
        <a:xfrm rot="3240000">
          <a:off x="4541901" y="1205919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3240000">
        <a:off x="4541901" y="1205919"/>
        <a:ext cx="228811" cy="291331"/>
      </dsp:txXfrm>
    </dsp:sp>
    <dsp:sp modelId="{F7E6D107-122B-4777-9C64-F888BD2C9857}">
      <dsp:nvSpPr>
        <dsp:cNvPr id="0" name=""/>
        <dsp:cNvSpPr/>
      </dsp:nvSpPr>
      <dsp:spPr>
        <a:xfrm>
          <a:off x="4609080" y="1449030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Qualify</a:t>
          </a:r>
          <a:endParaRPr lang="en-US" sz="1000" b="1" kern="1200" dirty="0"/>
        </a:p>
      </dsp:txBody>
      <dsp:txXfrm>
        <a:off x="4609080" y="1449030"/>
        <a:ext cx="863203" cy="863203"/>
      </dsp:txXfrm>
    </dsp:sp>
    <dsp:sp modelId="{FCD669B7-20A5-4A4E-8440-2EB03F1A4CA5}">
      <dsp:nvSpPr>
        <dsp:cNvPr id="0" name=""/>
        <dsp:cNvSpPr/>
      </dsp:nvSpPr>
      <dsp:spPr>
        <a:xfrm rot="5400000">
          <a:off x="4926276" y="2375952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5400000">
        <a:off x="4926276" y="2375952"/>
        <a:ext cx="228811" cy="291331"/>
      </dsp:txXfrm>
    </dsp:sp>
    <dsp:sp modelId="{93F5753A-8DDC-4239-909F-E44D14E170D9}">
      <dsp:nvSpPr>
        <dsp:cNvPr id="0" name=""/>
        <dsp:cNvSpPr/>
      </dsp:nvSpPr>
      <dsp:spPr>
        <a:xfrm>
          <a:off x="4609080" y="2743953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Try</a:t>
          </a:r>
          <a:endParaRPr lang="en-US" sz="1000" b="1" kern="1200" dirty="0"/>
        </a:p>
      </dsp:txBody>
      <dsp:txXfrm>
        <a:off x="4609080" y="2743953"/>
        <a:ext cx="863203" cy="863203"/>
      </dsp:txXfrm>
    </dsp:sp>
    <dsp:sp modelId="{DDCA8A5F-6D40-4DB8-97FD-BDBABCA65E05}">
      <dsp:nvSpPr>
        <dsp:cNvPr id="0" name=""/>
        <dsp:cNvSpPr/>
      </dsp:nvSpPr>
      <dsp:spPr>
        <a:xfrm rot="7560000">
          <a:off x="4549514" y="3548457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7560000">
        <a:off x="4549514" y="3548457"/>
        <a:ext cx="228811" cy="291331"/>
      </dsp:txXfrm>
    </dsp:sp>
    <dsp:sp modelId="{042D6E1E-33B9-49E8-AB86-79A0495D6FAF}">
      <dsp:nvSpPr>
        <dsp:cNvPr id="0" name=""/>
        <dsp:cNvSpPr/>
      </dsp:nvSpPr>
      <dsp:spPr>
        <a:xfrm>
          <a:off x="3847943" y="3791568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Order</a:t>
          </a:r>
          <a:endParaRPr lang="en-US" sz="1000" b="1" kern="1200" dirty="0"/>
        </a:p>
      </dsp:txBody>
      <dsp:txXfrm>
        <a:off x="3847943" y="3791568"/>
        <a:ext cx="863203" cy="863203"/>
      </dsp:txXfrm>
    </dsp:sp>
    <dsp:sp modelId="{E75A9A8F-93D3-4AA1-B45A-DA762EE385F1}">
      <dsp:nvSpPr>
        <dsp:cNvPr id="0" name=""/>
        <dsp:cNvSpPr/>
      </dsp:nvSpPr>
      <dsp:spPr>
        <a:xfrm rot="9720000">
          <a:off x="3555525" y="4275579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9720000">
        <a:off x="3555525" y="4275579"/>
        <a:ext cx="228811" cy="291331"/>
      </dsp:txXfrm>
    </dsp:sp>
    <dsp:sp modelId="{D496D12C-990C-4DB2-B560-E5B0B5C331EF}">
      <dsp:nvSpPr>
        <dsp:cNvPr id="0" name=""/>
        <dsp:cNvSpPr/>
      </dsp:nvSpPr>
      <dsp:spPr>
        <a:xfrm>
          <a:off x="2616398" y="4191721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Activate &amp; Engage</a:t>
          </a:r>
          <a:endParaRPr lang="en-US" sz="1000" b="1" kern="1200" dirty="0"/>
        </a:p>
      </dsp:txBody>
      <dsp:txXfrm>
        <a:off x="2616398" y="4191721"/>
        <a:ext cx="863203" cy="863203"/>
      </dsp:txXfrm>
    </dsp:sp>
    <dsp:sp modelId="{58E334CC-C5A7-4CF4-A160-53C37D458A24}">
      <dsp:nvSpPr>
        <dsp:cNvPr id="0" name=""/>
        <dsp:cNvSpPr/>
      </dsp:nvSpPr>
      <dsp:spPr>
        <a:xfrm rot="11880000">
          <a:off x="2323980" y="4279582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1880000">
        <a:off x="2323980" y="4279582"/>
        <a:ext cx="228811" cy="291331"/>
      </dsp:txXfrm>
    </dsp:sp>
    <dsp:sp modelId="{406A13BF-8212-4489-8566-33D3C392F862}">
      <dsp:nvSpPr>
        <dsp:cNvPr id="0" name=""/>
        <dsp:cNvSpPr/>
      </dsp:nvSpPr>
      <dsp:spPr>
        <a:xfrm>
          <a:off x="1384853" y="3791568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Manage</a:t>
          </a:r>
          <a:endParaRPr lang="en-US" sz="1000" b="1" kern="1200" dirty="0"/>
        </a:p>
      </dsp:txBody>
      <dsp:txXfrm>
        <a:off x="1384853" y="3791568"/>
        <a:ext cx="863203" cy="863203"/>
      </dsp:txXfrm>
    </dsp:sp>
    <dsp:sp modelId="{8121BC72-95E1-40A7-9702-3111B0CD8283}">
      <dsp:nvSpPr>
        <dsp:cNvPr id="0" name=""/>
        <dsp:cNvSpPr/>
      </dsp:nvSpPr>
      <dsp:spPr>
        <a:xfrm rot="14040000">
          <a:off x="1325287" y="3558936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4040000">
        <a:off x="1325287" y="3558936"/>
        <a:ext cx="228811" cy="291331"/>
      </dsp:txXfrm>
    </dsp:sp>
    <dsp:sp modelId="{DE3BF8D0-8689-42A6-9542-51F92551EF7D}">
      <dsp:nvSpPr>
        <dsp:cNvPr id="0" name=""/>
        <dsp:cNvSpPr/>
      </dsp:nvSpPr>
      <dsp:spPr>
        <a:xfrm>
          <a:off x="623716" y="2743953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Up-sell</a:t>
          </a:r>
          <a:endParaRPr lang="en-US" sz="1000" b="1" kern="1200" dirty="0"/>
        </a:p>
      </dsp:txBody>
      <dsp:txXfrm>
        <a:off x="623716" y="2743953"/>
        <a:ext cx="863203" cy="863203"/>
      </dsp:txXfrm>
    </dsp:sp>
    <dsp:sp modelId="{B3B9F4C4-5D88-41E9-A691-22BB4E79BC93}">
      <dsp:nvSpPr>
        <dsp:cNvPr id="0" name=""/>
        <dsp:cNvSpPr/>
      </dsp:nvSpPr>
      <dsp:spPr>
        <a:xfrm rot="16200000">
          <a:off x="940912" y="2388903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6200000">
        <a:off x="940912" y="2388903"/>
        <a:ext cx="228811" cy="291331"/>
      </dsp:txXfrm>
    </dsp:sp>
    <dsp:sp modelId="{32500500-AEB8-4D9A-9A3D-8D671750A41B}">
      <dsp:nvSpPr>
        <dsp:cNvPr id="0" name=""/>
        <dsp:cNvSpPr/>
      </dsp:nvSpPr>
      <dsp:spPr>
        <a:xfrm>
          <a:off x="623716" y="1449030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Support</a:t>
          </a:r>
          <a:endParaRPr lang="en-US" sz="1000" b="1" kern="1200" dirty="0"/>
        </a:p>
      </dsp:txBody>
      <dsp:txXfrm>
        <a:off x="623716" y="1449030"/>
        <a:ext cx="863203" cy="863203"/>
      </dsp:txXfrm>
    </dsp:sp>
    <dsp:sp modelId="{60D95770-19F2-418C-8D64-3851AC756511}">
      <dsp:nvSpPr>
        <dsp:cNvPr id="0" name=""/>
        <dsp:cNvSpPr/>
      </dsp:nvSpPr>
      <dsp:spPr>
        <a:xfrm rot="18360000">
          <a:off x="1317674" y="1216397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18360000">
        <a:off x="1317674" y="1216397"/>
        <a:ext cx="228811" cy="291331"/>
      </dsp:txXfrm>
    </dsp:sp>
    <dsp:sp modelId="{C73AACBB-5A19-440A-8DD7-2CA0892950C7}">
      <dsp:nvSpPr>
        <dsp:cNvPr id="0" name=""/>
        <dsp:cNvSpPr/>
      </dsp:nvSpPr>
      <dsp:spPr>
        <a:xfrm>
          <a:off x="1384853" y="401415"/>
          <a:ext cx="863203" cy="863203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Refer</a:t>
          </a:r>
          <a:endParaRPr lang="en-US" sz="1000" b="1" kern="1200" dirty="0"/>
        </a:p>
      </dsp:txBody>
      <dsp:txXfrm>
        <a:off x="1384853" y="401415"/>
        <a:ext cx="863203" cy="863203"/>
      </dsp:txXfrm>
    </dsp:sp>
    <dsp:sp modelId="{B4DBA428-1554-4D8F-9E35-40DD7CAFA209}">
      <dsp:nvSpPr>
        <dsp:cNvPr id="0" name=""/>
        <dsp:cNvSpPr/>
      </dsp:nvSpPr>
      <dsp:spPr>
        <a:xfrm rot="20520000">
          <a:off x="2311662" y="489275"/>
          <a:ext cx="228811" cy="29133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</dsp:txBody>
      <dsp:txXfrm rot="20520000">
        <a:off x="2311662" y="489275"/>
        <a:ext cx="228811" cy="29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F75A8-E6EC-46DA-8AF2-7FEA1A614117}" type="datetimeFigureOut">
              <a:rPr lang="en-US" smtClean="0"/>
              <a:pPr/>
              <a:t>7/22/2009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345B4-8352-4C53-857C-BB8CF40FEC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8C6FDD-59E4-47EE-8950-1AF8E6DAD3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C6FDD-59E4-47EE-8950-1AF8E6DAD39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9EA96-E4E9-4593-8CCD-014B83993B96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2505F-060B-429D-8221-8A92E657F52F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5C76AF-D103-46B5-9EE3-4932F573BEF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6F17B-DB10-4AD8-A041-78C73117704F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90DC5-56B2-4BA7-AF16-F766D5D8C9C0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C6FDD-59E4-47EE-8950-1AF8E6DAD3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Has changed, and continues to change at an incredible pace.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Customer engagement is more possible than ever, and is THE goal, THE metric for marketing today.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This core belief – and the Web-Centric Customer Lifecycle framework – are at the core of our expertise, experience and the tools that we use.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15109-E6C9-417C-B645-DFF8A213A083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C6FDD-59E4-47EE-8950-1AF8E6DAD39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C6FDD-59E4-47EE-8950-1AF8E6DAD39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77D01-FF69-43A0-9A28-BAC4F1285336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A8931-398E-4E00-AE33-B52E44CD8B17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A1F006-45C6-4A3E-A0F7-A5F00B91DDE5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7F924D-E7AE-47D7-BA54-02D52B20AE0D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F3D90-54C5-4B1A-A247-1B5F02326DE7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Stock_000007335609Medium.jpg"/>
          <p:cNvPicPr>
            <a:picLocks noChangeAspect="1"/>
          </p:cNvPicPr>
          <p:nvPr userDrawn="1"/>
        </p:nvPicPr>
        <p:blipFill>
          <a:blip r:embed="rId2" cstate="print"/>
          <a:srcRect t="-102495" b="13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6438900" y="333375"/>
            <a:ext cx="2349500" cy="303213"/>
            <a:chOff x="5956300" y="4168818"/>
            <a:chExt cx="2349500" cy="304460"/>
          </a:xfrm>
        </p:grpSpPr>
        <p:pic>
          <p:nvPicPr>
            <p:cNvPr id="7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26749"/>
            <a:stretch>
              <a:fillRect/>
            </a:stretch>
          </p:blipFill>
          <p:spPr bwMode="auto">
            <a:xfrm>
              <a:off x="6699251" y="4168818"/>
              <a:ext cx="1606549" cy="250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 userDrawn="1"/>
          </p:nvSpPr>
          <p:spPr>
            <a:xfrm>
              <a:off x="5956300" y="4242143"/>
              <a:ext cx="184150" cy="231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955800"/>
            <a:ext cx="8358667" cy="1406468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50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088" y="3390761"/>
            <a:ext cx="8342447" cy="508139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90000"/>
              </a:lnSpc>
              <a:buFontTx/>
              <a:buNone/>
              <a:defRPr sz="24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7213600" y="6477000"/>
            <a:ext cx="1714500" cy="350838"/>
          </a:xfrm>
        </p:spPr>
        <p:txBody>
          <a:bodyPr/>
          <a:lstStyle>
            <a:lvl1pPr>
              <a:defRPr sz="9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477000"/>
            <a:ext cx="473075" cy="349250"/>
          </a:xfrm>
        </p:spPr>
        <p:txBody>
          <a:bodyPr/>
          <a:lstStyle>
            <a:lvl1pPr algn="r">
              <a:defRPr sz="9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2CB48AB6-F6AB-4A28-B8DC-1BA5A0F7B1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40181"/>
            <a:ext cx="8405092" cy="4370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rgbClr val="DB5417"/>
              </a:buClr>
              <a:buSzPct val="120000"/>
              <a:buFont typeface="Arial" pitchFamily="34" charset="0"/>
              <a:buChar char="›"/>
              <a:defRPr sz="28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buClr>
                <a:srgbClr val="DB5417"/>
              </a:buClr>
              <a:buSzPct val="85000"/>
              <a:buFont typeface="Courier New" pitchFamily="49" charset="0"/>
              <a:buChar char="o"/>
              <a:defRPr sz="2200">
                <a:solidFill>
                  <a:schemeClr val="bg1">
                    <a:lumMod val="75000"/>
                  </a:schemeClr>
                </a:solidFill>
              </a:defRPr>
            </a:lvl2pPr>
            <a:lvl3pPr>
              <a:spcAft>
                <a:spcPts val="600"/>
              </a:spcAft>
              <a:buClr>
                <a:srgbClr val="DB5417"/>
              </a:buCl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buClr>
                <a:srgbClr val="DB5417"/>
              </a:buCl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buClr>
                <a:srgbClr val="DB5417"/>
              </a:buClr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6197600" cy="11430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79F99-C4CE-4E3A-916B-EC0B9B311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Stock_000007335609Medium.jpg"/>
          <p:cNvPicPr>
            <a:picLocks noChangeAspect="1"/>
          </p:cNvPicPr>
          <p:nvPr userDrawn="1"/>
        </p:nvPicPr>
        <p:blipFill>
          <a:blip r:embed="rId2" cstate="print"/>
          <a:srcRect t="-102495" b="13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6438900" y="333375"/>
            <a:ext cx="2349500" cy="303213"/>
            <a:chOff x="5956300" y="4168818"/>
            <a:chExt cx="2349500" cy="304460"/>
          </a:xfrm>
        </p:grpSpPr>
        <p:pic>
          <p:nvPicPr>
            <p:cNvPr id="6" name="Picture 3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26749"/>
            <a:stretch>
              <a:fillRect/>
            </a:stretch>
          </p:blipFill>
          <p:spPr bwMode="auto">
            <a:xfrm>
              <a:off x="6699251" y="4168818"/>
              <a:ext cx="1606549" cy="250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 userDrawn="1"/>
          </p:nvSpPr>
          <p:spPr>
            <a:xfrm>
              <a:off x="5956300" y="4242143"/>
              <a:ext cx="184150" cy="231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474521"/>
            <a:ext cx="8167688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42EA-4E53-4161-B274-94CD4CA4B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iStock_000007335609Medium.jpg"/>
          <p:cNvPicPr>
            <a:picLocks noChangeAspect="1"/>
          </p:cNvPicPr>
          <p:nvPr userDrawn="1"/>
        </p:nvPicPr>
        <p:blipFill>
          <a:blip r:embed="rId5" cstate="print"/>
          <a:srcRect t="-102495" b="139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0" y="876300"/>
            <a:ext cx="9144000" cy="5600700"/>
          </a:xfrm>
          <a:prstGeom prst="rect">
            <a:avLst/>
          </a:pr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438900"/>
            <a:ext cx="9144000" cy="419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239000" y="6464300"/>
            <a:ext cx="1731962" cy="350838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483600" y="6464300"/>
            <a:ext cx="447675" cy="349250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E36131-8315-4E68-B244-BBA9B4051A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2" name="Group 13"/>
          <p:cNvGrpSpPr>
            <a:grpSpLocks/>
          </p:cNvGrpSpPr>
          <p:nvPr userDrawn="1"/>
        </p:nvGrpSpPr>
        <p:grpSpPr bwMode="auto">
          <a:xfrm>
            <a:off x="6489700" y="1006475"/>
            <a:ext cx="2349500" cy="303213"/>
            <a:chOff x="5956300" y="4168818"/>
            <a:chExt cx="2349500" cy="304460"/>
          </a:xfrm>
        </p:grpSpPr>
        <p:pic>
          <p:nvPicPr>
            <p:cNvPr id="1033" name="Picture 3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26749"/>
            <a:stretch>
              <a:fillRect/>
            </a:stretch>
          </p:blipFill>
          <p:spPr bwMode="auto">
            <a:xfrm>
              <a:off x="6699251" y="4168818"/>
              <a:ext cx="1606549" cy="250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5956300" y="4242143"/>
              <a:ext cx="184150" cy="2311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Mural – Digital Marketing for Software+Services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Microsoft FY09 Hosting Days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B842EA-4E53-4161-B274-94CD4CA4B80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3213100" cy="437038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Automated provisioning and instant access</a:t>
            </a:r>
          </a:p>
          <a:p>
            <a:pPr>
              <a:defRPr/>
            </a:pPr>
            <a:r>
              <a:rPr lang="en-US" dirty="0" smtClean="0"/>
              <a:t>Recorded webinar</a:t>
            </a:r>
          </a:p>
          <a:p>
            <a:pPr>
              <a:defRPr/>
            </a:pPr>
            <a:r>
              <a:rPr lang="en-US" dirty="0" smtClean="0"/>
              <a:t>Live chat support</a:t>
            </a:r>
          </a:p>
          <a:p>
            <a:pPr>
              <a:defRPr/>
            </a:pPr>
            <a:r>
              <a:rPr lang="en-US" dirty="0" smtClean="0"/>
              <a:t>E-mail tips campaigns</a:t>
            </a:r>
          </a:p>
          <a:p>
            <a:pPr>
              <a:defRPr/>
            </a:pPr>
            <a:r>
              <a:rPr lang="en-US" dirty="0" smtClean="0"/>
              <a:t>Remote access support</a:t>
            </a:r>
          </a:p>
        </p:txBody>
      </p:sp>
      <p:sp>
        <p:nvSpPr>
          <p:cNvPr id="39939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Activate &amp; Engage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C8997-3861-4C4F-97CB-DBF056CC7A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pic>
        <p:nvPicPr>
          <p:cNvPr id="8" name="Picture 7" descr="activate-kav-online-300x2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1250" y="2220912"/>
            <a:ext cx="3130550" cy="27027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3911600" cy="437038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Online management of all account and billing information</a:t>
            </a:r>
          </a:p>
          <a:p>
            <a:pPr>
              <a:defRPr/>
            </a:pPr>
            <a:r>
              <a:rPr lang="en-US" dirty="0" smtClean="0"/>
              <a:t>Online management of settings/configuration of features</a:t>
            </a:r>
          </a:p>
          <a:p>
            <a:pPr>
              <a:defRPr/>
            </a:pPr>
            <a:r>
              <a:rPr lang="en-US" dirty="0" smtClean="0"/>
              <a:t>Delegation of administrative capabilities to other users</a:t>
            </a:r>
          </a:p>
          <a:p>
            <a:pPr>
              <a:defRPr/>
            </a:pPr>
            <a:r>
              <a:rPr lang="en-US" dirty="0" smtClean="0"/>
              <a:t>Support for all moves, adds, changes, deletes, cancellations</a:t>
            </a:r>
          </a:p>
          <a:p>
            <a:pPr>
              <a:defRPr/>
            </a:pPr>
            <a:r>
              <a:rPr lang="en-US" dirty="0" smtClean="0"/>
              <a:t>Full account/support history</a:t>
            </a:r>
          </a:p>
          <a:p>
            <a:pPr>
              <a:defRPr/>
            </a:pPr>
            <a:r>
              <a:rPr lang="en-US" dirty="0" smtClean="0"/>
              <a:t>Integrated support</a:t>
            </a:r>
          </a:p>
        </p:txBody>
      </p:sp>
      <p:sp>
        <p:nvSpPr>
          <p:cNvPr id="40963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Manage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2FFB0A-24AC-47E2-AAE2-FD5EE2144B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pic>
        <p:nvPicPr>
          <p:cNvPr id="7" name="Picture 2" descr="http://dashboardspy.com/img/account-management-dashbo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4237038" cy="21971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blurRad="190500" algn="tl" rotWithShape="0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3937000" cy="437038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Up-sell offerings and opportunities are integrated through-out the customer experience</a:t>
            </a:r>
          </a:p>
          <a:p>
            <a:pPr lvl="1">
              <a:defRPr/>
            </a:pPr>
            <a:r>
              <a:rPr lang="en-US" dirty="0" smtClean="0"/>
              <a:t>Initial order</a:t>
            </a:r>
          </a:p>
          <a:p>
            <a:pPr lvl="1">
              <a:defRPr/>
            </a:pPr>
            <a:r>
              <a:rPr lang="en-US" dirty="0" smtClean="0"/>
              <a:t>Online account management</a:t>
            </a:r>
          </a:p>
          <a:p>
            <a:pPr lvl="1">
              <a:defRPr/>
            </a:pPr>
            <a:r>
              <a:rPr lang="en-US" dirty="0" smtClean="0"/>
              <a:t>Within the product/service</a:t>
            </a:r>
          </a:p>
          <a:p>
            <a:pPr lvl="2">
              <a:defRPr/>
            </a:pPr>
            <a:r>
              <a:rPr lang="en-US" dirty="0" smtClean="0"/>
              <a:t>General up-sell offers</a:t>
            </a:r>
          </a:p>
          <a:p>
            <a:pPr lvl="2">
              <a:defRPr/>
            </a:pPr>
            <a:r>
              <a:rPr lang="en-US" dirty="0" smtClean="0"/>
              <a:t>Context-sensitive up-sell offers based on user actions</a:t>
            </a:r>
          </a:p>
          <a:p>
            <a:pPr lvl="2">
              <a:defRPr/>
            </a:pPr>
            <a:r>
              <a:rPr lang="en-US" dirty="0" smtClean="0"/>
              <a:t>Context-sensitive up-sell offers based on support history</a:t>
            </a:r>
          </a:p>
          <a:p>
            <a:pPr>
              <a:defRPr/>
            </a:pPr>
            <a:r>
              <a:rPr lang="en-US" dirty="0" smtClean="0"/>
              <a:t>2-click up-sell (request + confirmation)</a:t>
            </a:r>
          </a:p>
          <a:p>
            <a:pPr>
              <a:defRPr/>
            </a:pPr>
            <a:r>
              <a:rPr lang="en-US" dirty="0" smtClean="0"/>
              <a:t>Integrated support</a:t>
            </a:r>
          </a:p>
        </p:txBody>
      </p:sp>
      <p:sp>
        <p:nvSpPr>
          <p:cNvPr id="41987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Up-Sell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4A0649-FFF8-4942-BF70-7B1B93EE305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grpSp>
        <p:nvGrpSpPr>
          <p:cNvPr id="41990" name="Group 8"/>
          <p:cNvGrpSpPr>
            <a:grpSpLocks/>
          </p:cNvGrpSpPr>
          <p:nvPr/>
        </p:nvGrpSpPr>
        <p:grpSpPr bwMode="auto">
          <a:xfrm>
            <a:off x="4606925" y="2862263"/>
            <a:ext cx="4079875" cy="2217737"/>
            <a:chOff x="5486400" y="2667000"/>
            <a:chExt cx="3505200" cy="1905000"/>
          </a:xfrm>
        </p:grpSpPr>
        <p:pic>
          <p:nvPicPr>
            <p:cNvPr id="7" name="Picture 6" descr="Picture 7.png"/>
            <p:cNvPicPr>
              <a:picLocks noChangeAspect="1"/>
            </p:cNvPicPr>
            <p:nvPr/>
          </p:nvPicPr>
          <p:blipFill>
            <a:blip r:embed="rId3" cstate="print"/>
            <a:srcRect l="26159" t="2818"/>
            <a:stretch>
              <a:fillRect/>
            </a:stretch>
          </p:blipFill>
          <p:spPr>
            <a:xfrm>
              <a:off x="5486400" y="2758363"/>
              <a:ext cx="3226966" cy="1813637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  <a:effectLst>
              <a:outerShdw blurRad="190500" algn="tl" rotWithShape="0">
                <a:srgbClr val="000000">
                  <a:alpha val="26000"/>
                </a:srgbClr>
              </a:outerShdw>
            </a:effectLst>
          </p:spPr>
        </p:pic>
        <p:sp>
          <p:nvSpPr>
            <p:cNvPr id="8" name="Oval 7"/>
            <p:cNvSpPr/>
            <p:nvPr/>
          </p:nvSpPr>
          <p:spPr>
            <a:xfrm>
              <a:off x="7162800" y="2667000"/>
              <a:ext cx="1828800" cy="18288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  <a:effectLst>
              <a:glow rad="63500">
                <a:srgbClr val="78A5D2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4940300" cy="43703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Multiple support options to meet the user where they are</a:t>
            </a:r>
          </a:p>
          <a:p>
            <a:pPr lvl="1">
              <a:defRPr/>
            </a:pPr>
            <a:r>
              <a:rPr lang="en-US" dirty="0" smtClean="0"/>
              <a:t>Phone</a:t>
            </a:r>
          </a:p>
          <a:p>
            <a:pPr lvl="1">
              <a:defRPr/>
            </a:pPr>
            <a:r>
              <a:rPr lang="en-US" dirty="0" smtClean="0"/>
              <a:t>Chat</a:t>
            </a:r>
          </a:p>
          <a:p>
            <a:pPr lvl="1">
              <a:defRPr/>
            </a:pPr>
            <a:r>
              <a:rPr lang="en-US" dirty="0" smtClean="0"/>
              <a:t>E-mail</a:t>
            </a:r>
          </a:p>
          <a:p>
            <a:pPr>
              <a:defRPr/>
            </a:pPr>
            <a:r>
              <a:rPr lang="en-US" dirty="0" smtClean="0"/>
              <a:t>Contact, FAQs, and knowledge-base options at the same level</a:t>
            </a:r>
          </a:p>
          <a:p>
            <a:pPr lvl="1">
              <a:defRPr/>
            </a:pPr>
            <a:r>
              <a:rPr lang="en-US" dirty="0" smtClean="0"/>
              <a:t>Do not obscure support access points</a:t>
            </a:r>
          </a:p>
          <a:p>
            <a:pPr>
              <a:defRPr/>
            </a:pPr>
            <a:r>
              <a:rPr lang="en-US" dirty="0" smtClean="0"/>
              <a:t>Encourage self-support through customer forums</a:t>
            </a:r>
          </a:p>
          <a:p>
            <a:pPr lvl="1">
              <a:defRPr/>
            </a:pPr>
            <a:r>
              <a:rPr lang="en-US" dirty="0" smtClean="0"/>
              <a:t>You must also be a participant in these forums</a:t>
            </a:r>
          </a:p>
          <a:p>
            <a:pPr>
              <a:defRPr/>
            </a:pPr>
            <a:r>
              <a:rPr lang="en-US" dirty="0" smtClean="0"/>
              <a:t>Online/offline support options integrated into every steps of the life-cycle</a:t>
            </a:r>
          </a:p>
          <a:p>
            <a:pPr>
              <a:defRPr/>
            </a:pPr>
            <a:r>
              <a:rPr lang="en-US" dirty="0" smtClean="0"/>
              <a:t>Up-sell integrated into support</a:t>
            </a:r>
          </a:p>
        </p:txBody>
      </p:sp>
      <p:sp>
        <p:nvSpPr>
          <p:cNvPr id="43011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82AE46-2800-4D9A-9847-938AD71E7B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pic>
        <p:nvPicPr>
          <p:cNvPr id="7" name="Picture 6" descr="Picture 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30400"/>
            <a:ext cx="2438400" cy="41275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blurRad="190500" algn="tl" rotWithShape="0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3949700" cy="437038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You can’t control the “naked conversation” – Embrace and respond to it</a:t>
            </a:r>
          </a:p>
          <a:p>
            <a:pPr>
              <a:defRPr/>
            </a:pPr>
            <a:r>
              <a:rPr lang="en-US" dirty="0" smtClean="0"/>
              <a:t>“Tell Your Friends” options within the product</a:t>
            </a:r>
          </a:p>
          <a:p>
            <a:pPr>
              <a:defRPr/>
            </a:pPr>
            <a:r>
              <a:rPr lang="en-US" dirty="0" smtClean="0"/>
              <a:t>Content federation-based reviews within the product</a:t>
            </a:r>
          </a:p>
          <a:p>
            <a:pPr lvl="1">
              <a:defRPr/>
            </a:pPr>
            <a:r>
              <a:rPr lang="en-US" dirty="0" smtClean="0"/>
              <a:t>Automatic or user initiated</a:t>
            </a:r>
          </a:p>
          <a:p>
            <a:pPr lvl="1">
              <a:defRPr/>
            </a:pPr>
            <a:r>
              <a:rPr lang="en-US" dirty="0" smtClean="0"/>
              <a:t>Federation to other sites</a:t>
            </a:r>
            <a:br>
              <a:rPr lang="en-US" dirty="0" smtClean="0"/>
            </a:br>
            <a:r>
              <a:rPr lang="en-US" dirty="0" smtClean="0"/>
              <a:t>(e.g. Yelp, </a:t>
            </a:r>
            <a:r>
              <a:rPr lang="en-US" dirty="0" err="1" smtClean="0"/>
              <a:t>Digg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ASK for SEO “value”</a:t>
            </a:r>
          </a:p>
          <a:p>
            <a:pPr lvl="1">
              <a:defRPr/>
            </a:pPr>
            <a:r>
              <a:rPr lang="en-US" dirty="0" smtClean="0"/>
              <a:t>Link to us</a:t>
            </a:r>
          </a:p>
          <a:p>
            <a:pPr lvl="1">
              <a:defRPr/>
            </a:pPr>
            <a:r>
              <a:rPr lang="en-US" dirty="0" smtClean="0"/>
              <a:t>Put our </a:t>
            </a:r>
            <a:r>
              <a:rPr lang="en-US" dirty="0" err="1" smtClean="0"/>
              <a:t>Facebook</a:t>
            </a:r>
            <a:r>
              <a:rPr lang="en-US" dirty="0" smtClean="0"/>
              <a:t> Application on Your page</a:t>
            </a:r>
          </a:p>
          <a:p>
            <a:pPr>
              <a:defRPr/>
            </a:pPr>
            <a:r>
              <a:rPr lang="en-US" dirty="0" err="1" smtClean="0"/>
              <a:t>Upsell</a:t>
            </a:r>
            <a:r>
              <a:rPr lang="en-US" dirty="0" smtClean="0"/>
              <a:t>-integrated referrals</a:t>
            </a:r>
          </a:p>
          <a:p>
            <a:pPr lvl="1">
              <a:defRPr/>
            </a:pPr>
            <a:r>
              <a:rPr lang="en-US" dirty="0" smtClean="0"/>
              <a:t>E.g. “First month of new service free with referral NOW”</a:t>
            </a:r>
          </a:p>
        </p:txBody>
      </p:sp>
      <p:sp>
        <p:nvSpPr>
          <p:cNvPr id="44035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Refer &amp;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96CD6-A30E-405C-A6AE-CE6BF6CCEB7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grpSp>
        <p:nvGrpSpPr>
          <p:cNvPr id="44038" name="Group 8"/>
          <p:cNvGrpSpPr>
            <a:grpSpLocks/>
          </p:cNvGrpSpPr>
          <p:nvPr/>
        </p:nvGrpSpPr>
        <p:grpSpPr bwMode="auto">
          <a:xfrm>
            <a:off x="4581525" y="2279650"/>
            <a:ext cx="4029075" cy="3524250"/>
            <a:chOff x="4191000" y="1685925"/>
            <a:chExt cx="4029075" cy="3524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348" t="21015" r="32961" b="14583"/>
            <a:stretch>
              <a:fillRect/>
            </a:stretch>
          </p:blipFill>
          <p:spPr bwMode="auto">
            <a:xfrm>
              <a:off x="4191000" y="1685925"/>
              <a:ext cx="4029075" cy="337343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  <a:effectLst>
              <a:outerShdw blurRad="190500" algn="tl" rotWithShape="0">
                <a:srgbClr val="000000">
                  <a:alpha val="26000"/>
                </a:srgbClr>
              </a:outerShdw>
            </a:effectLst>
          </p:spPr>
        </p:pic>
        <p:sp>
          <p:nvSpPr>
            <p:cNvPr id="7" name="Oval 6"/>
            <p:cNvSpPr/>
            <p:nvPr/>
          </p:nvSpPr>
          <p:spPr>
            <a:xfrm>
              <a:off x="4924425" y="3381375"/>
              <a:ext cx="1828800" cy="18288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  <a:effectLst>
              <a:glow rad="63500">
                <a:srgbClr val="78A5D2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7239000" y="2514600"/>
              <a:ext cx="762000" cy="762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  <a:effectLst>
              <a:glow rad="63500">
                <a:srgbClr val="78A5D2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3" y="2474913"/>
            <a:ext cx="8167687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AFA211-2AB4-4776-B5FC-C60A57CB9A3F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81000" y="1839913"/>
            <a:ext cx="3784600" cy="4370387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The Web has fundamentally changed the way that customers engage with businesses, products, and communities</a:t>
            </a:r>
          </a:p>
          <a:p>
            <a:pPr>
              <a:defRPr/>
            </a:pPr>
            <a:r>
              <a:rPr lang="en-US" dirty="0" smtClean="0"/>
              <a:t>Customer engagement – deep involvement with your brand and products – is made possible, and more complex, by this shift in customer behavior</a:t>
            </a:r>
          </a:p>
          <a:p>
            <a:pPr>
              <a:defRPr/>
            </a:pPr>
            <a:r>
              <a:rPr lang="en-US" dirty="0" smtClean="0"/>
              <a:t>Based on this belief and our experience, Mural has created the Web-Centric Customer Lifecycle framework as the foundation of what we do: customer engagement marketing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xfrm>
            <a:off x="342900" y="228600"/>
            <a:ext cx="6400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What makes marketing different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D7CA7B-65DC-4708-A7E6-65AE5B83F52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330700" y="1714500"/>
            <a:ext cx="4546600" cy="4546600"/>
          </a:xfrm>
          <a:prstGeom prst="ellipse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6000750" y="3384550"/>
            <a:ext cx="1206500" cy="1206500"/>
          </a:xfrm>
          <a:prstGeom prst="ellipse">
            <a:avLst/>
          </a:prstGeom>
          <a:noFill/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Belief</a:t>
            </a:r>
          </a:p>
        </p:txBody>
      </p:sp>
      <p:graphicFrame>
        <p:nvGraphicFramePr>
          <p:cNvPr id="16" name="Content Placeholder 4"/>
          <p:cNvGraphicFramePr>
            <a:graphicFrameLocks/>
          </p:cNvGraphicFramePr>
          <p:nvPr/>
        </p:nvGraphicFramePr>
        <p:xfrm>
          <a:off x="3737947" y="1628131"/>
          <a:ext cx="5723553" cy="4747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715000" y="2705100"/>
            <a:ext cx="1770036" cy="2392065"/>
            <a:chOff x="5715131" y="2704902"/>
            <a:chExt cx="1770323" cy="2392950"/>
          </a:xfrm>
        </p:grpSpPr>
        <p:grpSp>
          <p:nvGrpSpPr>
            <p:cNvPr id="19465" name="Group 30"/>
            <p:cNvGrpSpPr>
              <a:grpSpLocks/>
            </p:cNvGrpSpPr>
            <p:nvPr/>
          </p:nvGrpSpPr>
          <p:grpSpPr bwMode="auto">
            <a:xfrm>
              <a:off x="5715131" y="2704902"/>
              <a:ext cx="1752884" cy="1886659"/>
              <a:chOff x="5715131" y="2704902"/>
              <a:chExt cx="1752884" cy="1886659"/>
            </a:xfrm>
          </p:grpSpPr>
          <p:sp>
            <p:nvSpPr>
              <p:cNvPr id="19469" name="TextBox 26"/>
              <p:cNvSpPr txBox="1">
                <a:spLocks noChangeArrowheads="1"/>
              </p:cNvSpPr>
              <p:nvPr/>
            </p:nvSpPr>
            <p:spPr bwMode="auto">
              <a:xfrm>
                <a:off x="5715131" y="2704902"/>
                <a:ext cx="1752884" cy="646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u="sng" dirty="0">
                    <a:solidFill>
                      <a:srgbClr val="DB5417"/>
                    </a:solidFill>
                  </a:rPr>
                  <a:t>Web-Centric</a:t>
                </a:r>
              </a:p>
              <a:p>
                <a:pPr algn="ctr"/>
                <a:r>
                  <a:rPr lang="en-US" b="1" u="sng" dirty="0" smtClean="0">
                    <a:solidFill>
                      <a:srgbClr val="DB5417"/>
                    </a:solidFill>
                  </a:rPr>
                  <a:t>Customer Lifecycle</a:t>
                </a:r>
                <a:endParaRPr lang="en-US" b="1" u="sng" dirty="0">
                  <a:solidFill>
                    <a:srgbClr val="DB5417"/>
                  </a:solidFill>
                </a:endParaRPr>
              </a:p>
              <a:p>
                <a:pPr algn="ctr"/>
                <a:r>
                  <a:rPr lang="en-US" b="1" u="sng" dirty="0">
                    <a:solidFill>
                      <a:srgbClr val="DB5417"/>
                    </a:solidFill>
                  </a:rPr>
                  <a:t>Framework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000924" y="3384609"/>
                <a:ext cx="1206696" cy="1206952"/>
              </a:xfrm>
              <a:prstGeom prst="ellipse">
                <a:avLst/>
              </a:prstGeom>
              <a:noFill/>
              <a:ln w="76200">
                <a:solidFill>
                  <a:srgbClr val="DB541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715131" y="4636016"/>
              <a:ext cx="1770323" cy="461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Customer</a:t>
              </a:r>
              <a:b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</a:br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Engagement Marketing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Graphic spid="1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6113" y="2386013"/>
            <a:ext cx="8167687" cy="1362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WEB CENTRIC CUSTOMER LIFECYCLE FRAMEWORK</a:t>
            </a:r>
            <a:endParaRPr lang="en-US" dirty="0"/>
          </a:p>
        </p:txBody>
      </p:sp>
      <p:sp>
        <p:nvSpPr>
          <p:cNvPr id="32771" name="Text Placeholder 6"/>
          <p:cNvSpPr>
            <a:spLocks noGrp="1"/>
          </p:cNvSpPr>
          <p:nvPr>
            <p:ph type="body" idx="4294967295"/>
          </p:nvPr>
        </p:nvSpPr>
        <p:spPr bwMode="auto">
          <a:xfrm>
            <a:off x="722313" y="3743325"/>
            <a:ext cx="8167687" cy="12017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A framework for digital marketing and engagement, from lead generation to customer support and advocacy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CD9600-E4ED-4151-8F70-B14B2EC2A91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Web-Centric Customer</a:t>
            </a:r>
            <a:br>
              <a:rPr lang="en-US" dirty="0" smtClean="0"/>
            </a:br>
            <a:r>
              <a:rPr lang="en-US" dirty="0" smtClean="0"/>
              <a:t>Lifecycle Framework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C1FAC-A3E1-4C3F-8F41-2D80318C53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grpSp>
        <p:nvGrpSpPr>
          <p:cNvPr id="33797" name="Group 8"/>
          <p:cNvGrpSpPr>
            <a:grpSpLocks/>
          </p:cNvGrpSpPr>
          <p:nvPr/>
        </p:nvGrpSpPr>
        <p:grpSpPr bwMode="auto">
          <a:xfrm>
            <a:off x="1524000" y="1446213"/>
            <a:ext cx="6096000" cy="5056187"/>
            <a:chOff x="2908300" y="1446692"/>
            <a:chExt cx="6096000" cy="5055708"/>
          </a:xfrm>
        </p:grpSpPr>
        <p:graphicFrame>
          <p:nvGraphicFramePr>
            <p:cNvPr id="6" name="Content Placeholder 4"/>
            <p:cNvGraphicFramePr>
              <a:graphicFrameLocks/>
            </p:cNvGraphicFramePr>
            <p:nvPr/>
          </p:nvGraphicFramePr>
          <p:xfrm>
            <a:off x="2908300" y="1446692"/>
            <a:ext cx="6096000" cy="50557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3799" name="Rectangle 6"/>
            <p:cNvSpPr>
              <a:spLocks noChangeArrowheads="1"/>
            </p:cNvSpPr>
            <p:nvPr/>
          </p:nvSpPr>
          <p:spPr bwMode="auto">
            <a:xfrm>
              <a:off x="4572000" y="3142174"/>
              <a:ext cx="2743200" cy="1818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200" dirty="0" smtClean="0">
                  <a:solidFill>
                    <a:srgbClr val="DB5417"/>
                  </a:solidFill>
                </a:rPr>
                <a:t>The web-centric user wants to be fully serviced </a:t>
              </a:r>
              <a:r>
                <a:rPr lang="en-US" sz="2200" b="1" dirty="0" smtClean="0">
                  <a:solidFill>
                    <a:srgbClr val="DB5417"/>
                  </a:solidFill>
                </a:rPr>
                <a:t>throughout the entire customer lifecycle</a:t>
              </a:r>
              <a:endParaRPr lang="en-US" sz="2200" b="1" dirty="0">
                <a:solidFill>
                  <a:srgbClr val="DB5417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3543300" cy="437038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Custom URLs</a:t>
            </a:r>
          </a:p>
          <a:p>
            <a:pPr>
              <a:defRPr/>
            </a:pPr>
            <a:r>
              <a:rPr lang="en-US" dirty="0" smtClean="0"/>
              <a:t>Remember people misspell</a:t>
            </a:r>
          </a:p>
          <a:p>
            <a:pPr>
              <a:defRPr/>
            </a:pPr>
            <a:r>
              <a:rPr lang="en-US" dirty="0" smtClean="0"/>
              <a:t>Optimize for competitor names</a:t>
            </a:r>
          </a:p>
          <a:p>
            <a:pPr>
              <a:defRPr/>
            </a:pPr>
            <a:r>
              <a:rPr lang="en-US" dirty="0" smtClean="0"/>
              <a:t>Optimize for your name</a:t>
            </a:r>
          </a:p>
          <a:p>
            <a:pPr>
              <a:defRPr/>
            </a:pPr>
            <a:r>
              <a:rPr lang="en-US" dirty="0" smtClean="0"/>
              <a:t>Capitalize on cultural crazes</a:t>
            </a:r>
          </a:p>
        </p:txBody>
      </p:sp>
      <p:sp>
        <p:nvSpPr>
          <p:cNvPr id="34819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Search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D0565F-DF64-4F6F-8D4B-FE6CAC03FDB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grpSp>
        <p:nvGrpSpPr>
          <p:cNvPr id="34822" name="Group 13"/>
          <p:cNvGrpSpPr>
            <a:grpSpLocks/>
          </p:cNvGrpSpPr>
          <p:nvPr/>
        </p:nvGrpSpPr>
        <p:grpSpPr bwMode="auto">
          <a:xfrm>
            <a:off x="3962400" y="1854200"/>
            <a:ext cx="4572000" cy="4267200"/>
            <a:chOff x="3962400" y="1524000"/>
            <a:chExt cx="4572000" cy="4267200"/>
          </a:xfrm>
        </p:grpSpPr>
        <p:pic>
          <p:nvPicPr>
            <p:cNvPr id="7" name="Picture 4" descr="Screenshot of page with pictures of a plasma TV and a digital camera"/>
            <p:cNvPicPr>
              <a:picLocks noChangeAspect="1" noChangeArrowheads="1"/>
            </p:cNvPicPr>
            <p:nvPr/>
          </p:nvPicPr>
          <p:blipFill>
            <a:blip r:embed="rId3" cstate="print"/>
            <a:srcRect l="19000" r="2250" b="-524"/>
            <a:stretch>
              <a:fillRect/>
            </a:stretch>
          </p:blipFill>
          <p:spPr bwMode="auto">
            <a:xfrm>
              <a:off x="4552950" y="2286000"/>
              <a:ext cx="3390900" cy="206692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  <a:effectLst>
              <a:outerShdw blurRad="190500" algn="tl" rotWithShape="0">
                <a:srgbClr val="000000">
                  <a:alpha val="26000"/>
                </a:srgbClr>
              </a:outerShdw>
            </a:effectLst>
          </p:spPr>
        </p:pic>
        <p:pic>
          <p:nvPicPr>
            <p:cNvPr id="9" name="Picture 6" descr="Landing Page"/>
            <p:cNvPicPr>
              <a:picLocks noChangeAspect="1" noChangeArrowheads="1"/>
            </p:cNvPicPr>
            <p:nvPr/>
          </p:nvPicPr>
          <p:blipFill>
            <a:blip r:embed="rId4" cstate="print"/>
            <a:srcRect l="19000" r="1500" b="12712"/>
            <a:stretch>
              <a:fillRect/>
            </a:stretch>
          </p:blipFill>
          <p:spPr bwMode="auto">
            <a:xfrm>
              <a:off x="4537075" y="4683125"/>
              <a:ext cx="3422650" cy="1108075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  <a:effectLst>
              <a:outerShdw blurRad="190500" algn="tl" rotWithShape="0">
                <a:srgbClr val="000000">
                  <a:alpha val="26000"/>
                </a:srgbClr>
              </a:outerShdw>
            </a:effectLst>
          </p:spPr>
        </p:pic>
        <p:sp>
          <p:nvSpPr>
            <p:cNvPr id="34825" name="AutoShape 45"/>
            <p:cNvSpPr>
              <a:spLocks noChangeArrowheads="1"/>
            </p:cNvSpPr>
            <p:nvPr/>
          </p:nvSpPr>
          <p:spPr bwMode="auto">
            <a:xfrm>
              <a:off x="6096000" y="1600200"/>
              <a:ext cx="304800" cy="612566"/>
            </a:xfrm>
            <a:prstGeom prst="downArrow">
              <a:avLst>
                <a:gd name="adj1" fmla="val 50000"/>
                <a:gd name="adj2" fmla="val 50243"/>
              </a:avLst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8" name="Picture 2" descr="Screenshot of Google AdWords ad for the search term “ipod”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2400" y="1524000"/>
              <a:ext cx="4572000" cy="331788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</a:ln>
            <a:effectLst>
              <a:outerShdw blurRad="190500" algn="tl" rotWithShape="0">
                <a:srgbClr val="000000">
                  <a:alpha val="26000"/>
                </a:srgbClr>
              </a:outerShdw>
            </a:effectLst>
          </p:spPr>
        </p:pic>
        <p:pic>
          <p:nvPicPr>
            <p:cNvPr id="34827" name="Picture 4" descr="C:\Users\James\AppData\Local\Microsoft\Windows\Temporary Internet Files\Content.IE5\1KPZ12Y2\MCj0433800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29643" y="4572000"/>
              <a:ext cx="838057" cy="83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8" name="Picture 5" descr="C:\Users\James\AppData\Local\Microsoft\Windows\Temporary Internet Files\Content.IE5\21945RME\MCj04315500000[1]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1400" y="2133600"/>
              <a:ext cx="838057" cy="838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5"/>
          <p:cNvSpPr>
            <a:spLocks noGrp="1"/>
          </p:cNvSpPr>
          <p:nvPr>
            <p:ph idx="1"/>
          </p:nvPr>
        </p:nvSpPr>
        <p:spPr bwMode="auto">
          <a:xfrm>
            <a:off x="381000" y="1839913"/>
            <a:ext cx="3987800" cy="4370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›"/>
            </a:pPr>
            <a:r>
              <a:rPr lang="en-US" dirty="0" smtClean="0"/>
              <a:t>Highly targeted landing pages</a:t>
            </a:r>
          </a:p>
          <a:p>
            <a:pPr>
              <a:buFont typeface="Arial" charset="0"/>
              <a:buChar char="›"/>
            </a:pPr>
            <a:r>
              <a:rPr lang="en-US" dirty="0" smtClean="0"/>
              <a:t>Answering the burning question (in 12 words or less)</a:t>
            </a:r>
          </a:p>
          <a:p>
            <a:pPr>
              <a:buFont typeface="Arial" charset="0"/>
              <a:buChar char="›"/>
            </a:pPr>
            <a:r>
              <a:rPr lang="en-US" dirty="0" smtClean="0"/>
              <a:t>Is the information provided in the best format for the audience?</a:t>
            </a:r>
          </a:p>
        </p:txBody>
      </p:sp>
      <p:sp>
        <p:nvSpPr>
          <p:cNvPr id="35843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Find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DEC5B8-9A93-4775-A5F7-65B196B40EA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pic>
        <p:nvPicPr>
          <p:cNvPr id="7" name="Picture 3" descr="Extranet-OnePage-00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7225"/>
            <a:ext cx="3962400" cy="41814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blurRad="190500" algn="tl" rotWithShape="0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3606800" cy="4370387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Is all the required information available to allow the user to self-qualify?</a:t>
            </a:r>
          </a:p>
          <a:p>
            <a:pPr lvl="1">
              <a:defRPr/>
            </a:pPr>
            <a:r>
              <a:rPr lang="en-US" dirty="0" smtClean="0"/>
              <a:t>Qualification of the company</a:t>
            </a:r>
          </a:p>
          <a:p>
            <a:pPr lvl="1">
              <a:defRPr/>
            </a:pPr>
            <a:r>
              <a:rPr lang="en-US" dirty="0" smtClean="0"/>
              <a:t>Qualification of the offering</a:t>
            </a:r>
          </a:p>
          <a:p>
            <a:pPr lvl="1">
              <a:defRPr/>
            </a:pPr>
            <a:r>
              <a:rPr lang="en-US" dirty="0" smtClean="0"/>
              <a:t>Qualification of price</a:t>
            </a:r>
          </a:p>
          <a:p>
            <a:pPr lvl="1">
              <a:defRPr/>
            </a:pPr>
            <a:r>
              <a:rPr lang="en-US" dirty="0" smtClean="0"/>
              <a:t>Qualification of service/support</a:t>
            </a:r>
          </a:p>
          <a:p>
            <a:pPr>
              <a:defRPr/>
            </a:pPr>
            <a:r>
              <a:rPr lang="en-US" dirty="0" smtClean="0"/>
              <a:t>Is all the required information accessible within 2-3 clicks?</a:t>
            </a:r>
          </a:p>
          <a:p>
            <a:pPr>
              <a:defRPr/>
            </a:pPr>
            <a:r>
              <a:rPr lang="en-US" dirty="0" smtClean="0"/>
              <a:t>Are there simple calls to action for providing sales support (e.g. click to chat, click to call)?</a:t>
            </a:r>
          </a:p>
        </p:txBody>
      </p:sp>
      <p:sp>
        <p:nvSpPr>
          <p:cNvPr id="36867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Qualify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F113A0-1D8E-4CC4-BC90-7260466AB8E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pic>
        <p:nvPicPr>
          <p:cNvPr id="7" name="Picture 6" descr="Picture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92425"/>
            <a:ext cx="4524375" cy="2225675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blurRad="190500" algn="tl" rotWithShape="0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4305300" cy="437038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Free trial (if and only if value can be realized during the trial)</a:t>
            </a:r>
          </a:p>
          <a:p>
            <a:pPr>
              <a:defRPr/>
            </a:pPr>
            <a:r>
              <a:rPr lang="en-US" dirty="0" smtClean="0"/>
              <a:t>Most valuable trials are real (real data, real users, real value)</a:t>
            </a:r>
          </a:p>
          <a:p>
            <a:pPr>
              <a:defRPr/>
            </a:pPr>
            <a:r>
              <a:rPr lang="en-US" dirty="0" smtClean="0"/>
              <a:t>No credit card requirements</a:t>
            </a:r>
          </a:p>
          <a:p>
            <a:pPr>
              <a:defRPr/>
            </a:pPr>
            <a:r>
              <a:rPr lang="en-US" dirty="0" smtClean="0"/>
              <a:t>Quick and easy trial signup</a:t>
            </a:r>
          </a:p>
          <a:p>
            <a:pPr>
              <a:defRPr/>
            </a:pPr>
            <a:r>
              <a:rPr lang="en-US" dirty="0" smtClean="0"/>
              <a:t>Don’t require full personally identifying information</a:t>
            </a:r>
          </a:p>
          <a:p>
            <a:pPr>
              <a:defRPr/>
            </a:pPr>
            <a:r>
              <a:rPr lang="en-US" dirty="0" smtClean="0"/>
              <a:t>Consider lazy signup options to quick-capture email address and accelerate time-to-value for end-user</a:t>
            </a:r>
          </a:p>
          <a:p>
            <a:pPr>
              <a:defRPr/>
            </a:pPr>
            <a:r>
              <a:rPr lang="en-US" dirty="0" smtClean="0"/>
              <a:t>Instant provisioning/access to the offering</a:t>
            </a:r>
          </a:p>
          <a:p>
            <a:pPr>
              <a:defRPr/>
            </a:pPr>
            <a:r>
              <a:rPr lang="en-US" dirty="0" smtClean="0"/>
              <a:t>Getting started experience to accelerate realization of value</a:t>
            </a:r>
          </a:p>
          <a:p>
            <a:pPr>
              <a:defRPr/>
            </a:pPr>
            <a:r>
              <a:rPr lang="en-US" dirty="0" smtClean="0"/>
              <a:t>Integrated support </a:t>
            </a:r>
          </a:p>
        </p:txBody>
      </p:sp>
      <p:sp>
        <p:nvSpPr>
          <p:cNvPr id="37891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D4F777-0E79-4976-A31B-E994D4EB98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pic>
        <p:nvPicPr>
          <p:cNvPr id="7" name="Picture 6" descr="Picture 3.png"/>
          <p:cNvPicPr>
            <a:picLocks noChangeAspect="1"/>
          </p:cNvPicPr>
          <p:nvPr/>
        </p:nvPicPr>
        <p:blipFill>
          <a:blip r:embed="rId3" cstate="print"/>
          <a:srcRect l="68532" t="6604" r="1387" b="4716"/>
          <a:stretch>
            <a:fillRect/>
          </a:stretch>
        </p:blipFill>
        <p:spPr>
          <a:xfrm>
            <a:off x="5384800" y="2419350"/>
            <a:ext cx="2924175" cy="316865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blurRad="190500" algn="tl" rotWithShape="0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839913"/>
            <a:ext cx="3683000" cy="4370387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Is the ordering process simple to understand and relatively short? (3-5 page signup process)</a:t>
            </a:r>
          </a:p>
          <a:p>
            <a:pPr>
              <a:defRPr/>
            </a:pPr>
            <a:r>
              <a:rPr lang="en-US" dirty="0" smtClean="0"/>
              <a:t>Experience before systems – Implement online ordering even if manual processes are involved on the back-end</a:t>
            </a:r>
          </a:p>
          <a:p>
            <a:pPr>
              <a:defRPr/>
            </a:pPr>
            <a:r>
              <a:rPr lang="en-US" dirty="0" smtClean="0"/>
              <a:t>Order is important: 1. Offer selection, 2. Personally identifying information, 3. Billing information</a:t>
            </a:r>
          </a:p>
          <a:p>
            <a:pPr>
              <a:defRPr/>
            </a:pPr>
            <a:r>
              <a:rPr lang="en-US" dirty="0" smtClean="0"/>
              <a:t>Up-sell and pro-active recommendations based on selections during the sign-up process</a:t>
            </a:r>
          </a:p>
          <a:p>
            <a:pPr>
              <a:defRPr/>
            </a:pPr>
            <a:r>
              <a:rPr lang="en-US" dirty="0" smtClean="0"/>
              <a:t>Position up-sell items as order customization/configuration through-out the process</a:t>
            </a:r>
          </a:p>
          <a:p>
            <a:pPr>
              <a:defRPr/>
            </a:pPr>
            <a:r>
              <a:rPr lang="en-US" dirty="0" smtClean="0"/>
              <a:t>Clear and concise order confirmation</a:t>
            </a:r>
          </a:p>
          <a:p>
            <a:pPr>
              <a:defRPr/>
            </a:pPr>
            <a:r>
              <a:rPr lang="en-US" dirty="0" smtClean="0"/>
              <a:t>Integrated support</a:t>
            </a:r>
          </a:p>
        </p:txBody>
      </p:sp>
      <p:sp>
        <p:nvSpPr>
          <p:cNvPr id="38915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A8D69-9254-48FA-92A9-2F12CF3E0E4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2008 Mural</a:t>
            </a:r>
            <a:endParaRPr lang="en-US" dirty="0"/>
          </a:p>
        </p:txBody>
      </p:sp>
      <p:pic>
        <p:nvPicPr>
          <p:cNvPr id="7" name="Picture 6" descr="Picture 4.png"/>
          <p:cNvPicPr>
            <a:picLocks noChangeAspect="1"/>
          </p:cNvPicPr>
          <p:nvPr/>
        </p:nvPicPr>
        <p:blipFill>
          <a:blip r:embed="rId3" cstate="print"/>
          <a:srcRect t="-4167" b="-2604"/>
          <a:stretch>
            <a:fillRect/>
          </a:stretch>
        </p:blipFill>
        <p:spPr>
          <a:xfrm>
            <a:off x="4229100" y="3043238"/>
            <a:ext cx="4572000" cy="189706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</a:ln>
          <a:effectLst>
            <a:outerShdw blurRad="190500" algn="tl" rotWithShape="0">
              <a:srgbClr val="000000">
                <a:alpha val="26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ral 2008">
  <a:themeElements>
    <a:clrScheme name="MVC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VC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VC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VC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VC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VC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VC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VC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C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C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C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C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C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VC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96CF6CA-9E09-40E4-8375-A23E87EE6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8614C64-DEA9-43CF-98E0-7DDF07CAC8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F48EBC-18D6-4B32-8CB9-8523C09EB85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765</Words>
  <Application>Microsoft Office PowerPoint</Application>
  <PresentationFormat>On-screen Show (4:3)</PresentationFormat>
  <Paragraphs>165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Mural 2008</vt:lpstr>
      <vt:lpstr>Mural – Digital Marketing for Software+Services</vt:lpstr>
      <vt:lpstr>What makes marketing different today?</vt:lpstr>
      <vt:lpstr>WEB CENTRIC CUSTOMER LIFECYCLE FRAMEWORK</vt:lpstr>
      <vt:lpstr>Web-Centric Customer Lifecycle Framework</vt:lpstr>
      <vt:lpstr>Search</vt:lpstr>
      <vt:lpstr>Find</vt:lpstr>
      <vt:lpstr>Qualify</vt:lpstr>
      <vt:lpstr>Try</vt:lpstr>
      <vt:lpstr>Order</vt:lpstr>
      <vt:lpstr>Activate &amp; Engage</vt:lpstr>
      <vt:lpstr>Manage</vt:lpstr>
      <vt:lpstr>Up-Sell</vt:lpstr>
      <vt:lpstr>Support</vt:lpstr>
      <vt:lpstr>Refer &amp; Review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2008-06-30T19:19:00Z</dcterms:created>
  <dcterms:modified xsi:type="dcterms:W3CDTF">2009-07-22T21:12:11Z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