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0" r:id="rId3"/>
    <p:sldId id="258" r:id="rId4"/>
    <p:sldId id="264" r:id="rId5"/>
    <p:sldId id="260" r:id="rId6"/>
    <p:sldId id="268" r:id="rId7"/>
    <p:sldId id="265" r:id="rId8"/>
    <p:sldId id="261" r:id="rId9"/>
    <p:sldId id="262" r:id="rId10"/>
    <p:sldId id="266" r:id="rId11"/>
    <p:sldId id="263" r:id="rId12"/>
    <p:sldId id="267" r:id="rId13"/>
    <p:sldId id="269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86" autoAdjust="0"/>
    <p:restoredTop sz="62948" autoAdjust="0"/>
  </p:normalViewPr>
  <p:slideViewPr>
    <p:cSldViewPr>
      <p:cViewPr varScale="1">
        <p:scale>
          <a:sx n="52" d="100"/>
          <a:sy n="52" d="100"/>
        </p:scale>
        <p:origin x="-61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F4348-7625-42EF-A777-A51CFCAE859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9A1D67FC-1531-4C17-A1E7-97F1143C1D76}">
      <dgm:prSet phldrT="[Text]" phldr="1"/>
      <dgm:spPr/>
      <dgm:t>
        <a:bodyPr/>
        <a:lstStyle/>
        <a:p>
          <a:endParaRPr lang="es-ES"/>
        </a:p>
      </dgm:t>
    </dgm:pt>
    <dgm:pt modelId="{F782D2A7-9F52-4368-83C3-06A53B23FBDD}" type="parTrans" cxnId="{505C2606-7AF9-4297-9CB6-B4CE2AEF0D1C}">
      <dgm:prSet/>
      <dgm:spPr/>
    </dgm:pt>
    <dgm:pt modelId="{12B28A74-E344-4826-9D3A-F80A883E1D89}" type="sibTrans" cxnId="{505C2606-7AF9-4297-9CB6-B4CE2AEF0D1C}">
      <dgm:prSet/>
      <dgm:spPr/>
    </dgm:pt>
    <dgm:pt modelId="{45DB7642-8EC0-4405-9E9F-7DFD8BD811D1}">
      <dgm:prSet phldrT="[Text]"/>
      <dgm:spPr/>
      <dgm:t>
        <a:bodyPr/>
        <a:lstStyle/>
        <a:p>
          <a:r>
            <a:rPr lang="es-ES" dirty="0" smtClean="0"/>
            <a:t>Miguel Egea Gómez</a:t>
          </a:r>
          <a:endParaRPr lang="es-ES" dirty="0"/>
        </a:p>
      </dgm:t>
    </dgm:pt>
    <dgm:pt modelId="{AE8DA8DC-73A4-40D1-B2B3-7568F77FF6B4}" type="parTrans" cxnId="{0C38D86B-4270-431F-924F-D65A475E4A12}">
      <dgm:prSet/>
      <dgm:spPr/>
    </dgm:pt>
    <dgm:pt modelId="{0C158E4C-FBB6-4F73-97DE-DE0C2ADB26EF}" type="sibTrans" cxnId="{0C38D86B-4270-431F-924F-D65A475E4A12}">
      <dgm:prSet/>
      <dgm:spPr/>
    </dgm:pt>
    <dgm:pt modelId="{B90B5E41-AF3A-4CBF-97E9-C5804F425CD1}">
      <dgm:prSet phldrT="[Text]"/>
      <dgm:spPr/>
      <dgm:t>
        <a:bodyPr/>
        <a:lstStyle/>
        <a:p>
          <a:r>
            <a:rPr lang="es-ES" dirty="0" smtClean="0"/>
            <a:t>Microsoft SQL Server MVP desde 2001</a:t>
          </a:r>
          <a:endParaRPr lang="es-ES" dirty="0"/>
        </a:p>
      </dgm:t>
    </dgm:pt>
    <dgm:pt modelId="{8F9C9613-7A73-4894-AC31-8D451640FA0B}" type="parTrans" cxnId="{074F58E1-DE70-4555-8027-B4C7DFFC6B90}">
      <dgm:prSet/>
      <dgm:spPr/>
    </dgm:pt>
    <dgm:pt modelId="{4EC22412-DFC5-44D7-80BB-A90DF9B1B535}" type="sibTrans" cxnId="{074F58E1-DE70-4555-8027-B4C7DFFC6B90}">
      <dgm:prSet/>
      <dgm:spPr/>
    </dgm:pt>
    <dgm:pt modelId="{D391F0B3-C9AF-4BC9-BAF0-07CC7E1B5E0A}">
      <dgm:prSet phldrT="[Text]"/>
      <dgm:spPr/>
      <dgm:t>
        <a:bodyPr/>
        <a:lstStyle/>
        <a:p>
          <a:r>
            <a:rPr lang="es-ES" dirty="0" smtClean="0"/>
            <a:t>MCT, MCSD,MCAD,MCP y MVP</a:t>
          </a:r>
          <a:endParaRPr lang="es-ES" dirty="0"/>
        </a:p>
      </dgm:t>
    </dgm:pt>
    <dgm:pt modelId="{6700B8CD-8AFC-4C58-A153-6E03B68E7459}" type="parTrans" cxnId="{BCC3B92D-E6E4-44AD-A69F-BDC26B8DFC5A}">
      <dgm:prSet/>
      <dgm:spPr/>
    </dgm:pt>
    <dgm:pt modelId="{3A407AB8-679E-4BF9-83FE-694EB8F96065}" type="sibTrans" cxnId="{BCC3B92D-E6E4-44AD-A69F-BDC26B8DFC5A}">
      <dgm:prSet/>
      <dgm:spPr/>
    </dgm:pt>
    <dgm:pt modelId="{1D76D37F-0107-419D-AF05-DE16B2110AFC}">
      <dgm:prSet phldrT="[Text]"/>
      <dgm:spPr/>
      <dgm:t>
        <a:bodyPr/>
        <a:lstStyle/>
        <a:p>
          <a:r>
            <a:rPr lang="es-ES" dirty="0" smtClean="0"/>
            <a:t>Webmaster de www.portalsql.com</a:t>
          </a:r>
          <a:endParaRPr lang="es-ES" dirty="0"/>
        </a:p>
      </dgm:t>
    </dgm:pt>
    <dgm:pt modelId="{0D3F614E-B69E-4782-817D-7CE8361AF33C}" type="parTrans" cxnId="{CE134CEF-D48B-43F6-BB3F-35C14EA61DE9}">
      <dgm:prSet/>
      <dgm:spPr/>
    </dgm:pt>
    <dgm:pt modelId="{16D8E04C-D1EB-4FAA-ADD2-3D87BD00C86D}" type="sibTrans" cxnId="{CE134CEF-D48B-43F6-BB3F-35C14EA61DE9}">
      <dgm:prSet/>
      <dgm:spPr/>
    </dgm:pt>
    <dgm:pt modelId="{D8DFA7BB-0422-4777-BF57-99E3724A8E39}">
      <dgm:prSet phldrT="[Text]"/>
      <dgm:spPr/>
      <dgm:t>
        <a:bodyPr/>
        <a:lstStyle/>
        <a:p>
          <a:r>
            <a:rPr lang="es-ES" dirty="0" smtClean="0"/>
            <a:t>Mentor asociado de </a:t>
          </a:r>
          <a:r>
            <a:rPr lang="es-ES" dirty="0" err="1" smtClean="0"/>
            <a:t>Solid</a:t>
          </a:r>
          <a:r>
            <a:rPr lang="es-ES" dirty="0" smtClean="0"/>
            <a:t> </a:t>
          </a:r>
          <a:r>
            <a:rPr lang="es-ES" dirty="0" err="1" smtClean="0"/>
            <a:t>Quality</a:t>
          </a:r>
          <a:r>
            <a:rPr lang="es-ES" dirty="0" smtClean="0"/>
            <a:t> </a:t>
          </a:r>
          <a:r>
            <a:rPr lang="es-ES" dirty="0" err="1" smtClean="0"/>
            <a:t>Mentors</a:t>
          </a:r>
          <a:endParaRPr lang="es-ES" dirty="0"/>
        </a:p>
      </dgm:t>
    </dgm:pt>
    <dgm:pt modelId="{59AACD69-630A-4F5F-B6B8-80C31CF0C216}" type="parTrans" cxnId="{5C00B6E6-A7EB-4378-840B-0EBDED181049}">
      <dgm:prSet/>
      <dgm:spPr/>
    </dgm:pt>
    <dgm:pt modelId="{426A7EBA-E84B-442F-B769-0D0AD403AEA9}" type="sibTrans" cxnId="{5C00B6E6-A7EB-4378-840B-0EBDED181049}">
      <dgm:prSet/>
      <dgm:spPr/>
    </dgm:pt>
    <dgm:pt modelId="{DA735512-85D5-4229-B134-A7DE5196A359}" type="pres">
      <dgm:prSet presAssocID="{D0AF4348-7625-42EF-A777-A51CFCAE8594}" presName="Name0" presStyleCnt="0">
        <dgm:presLayoutVars>
          <dgm:dir/>
          <dgm:resizeHandles val="exact"/>
        </dgm:presLayoutVars>
      </dgm:prSet>
      <dgm:spPr/>
    </dgm:pt>
    <dgm:pt modelId="{B99B323E-0F63-4810-ACF5-99DE77BDD267}" type="pres">
      <dgm:prSet presAssocID="{D0AF4348-7625-42EF-A777-A51CFCAE8594}" presName="bkgdShp" presStyleLbl="alignAccFollowNode1" presStyleIdx="0" presStyleCnt="1"/>
      <dgm:spPr/>
    </dgm:pt>
    <dgm:pt modelId="{D63D39D7-38C8-41D3-AD2F-557262F2A37D}" type="pres">
      <dgm:prSet presAssocID="{D0AF4348-7625-42EF-A777-A51CFCAE8594}" presName="linComp" presStyleCnt="0"/>
      <dgm:spPr/>
    </dgm:pt>
    <dgm:pt modelId="{12AA720B-3D08-47FA-8BBB-D2E65069F094}" type="pres">
      <dgm:prSet presAssocID="{9A1D67FC-1531-4C17-A1E7-97F1143C1D76}" presName="compNode" presStyleCnt="0"/>
      <dgm:spPr/>
    </dgm:pt>
    <dgm:pt modelId="{AED16E09-3C0F-45DD-9C4C-5CE23DADE95A}" type="pres">
      <dgm:prSet presAssocID="{9A1D67FC-1531-4C17-A1E7-97F1143C1D7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31AFDF-0DEA-4662-9200-DCFDFCD88902}" type="pres">
      <dgm:prSet presAssocID="{9A1D67FC-1531-4C17-A1E7-97F1143C1D76}" presName="invisiNode" presStyleLbl="node1" presStyleIdx="0" presStyleCnt="2"/>
      <dgm:spPr/>
    </dgm:pt>
    <dgm:pt modelId="{71874DD6-9D8D-4D27-820D-3F041D0C6852}" type="pres">
      <dgm:prSet presAssocID="{9A1D67FC-1531-4C17-A1E7-97F1143C1D76}" presName="imagNode" presStyleLbl="fgImgPlace1" presStyleIdx="0" presStyleCnt="2"/>
      <dgm:spPr/>
    </dgm:pt>
    <dgm:pt modelId="{B13D5FA8-5BB4-45EB-852B-5B486ABAAA18}" type="pres">
      <dgm:prSet presAssocID="{12B28A74-E344-4826-9D3A-F80A883E1D89}" presName="sibTrans" presStyleLbl="sibTrans2D1" presStyleIdx="0" presStyleCnt="0"/>
      <dgm:spPr/>
    </dgm:pt>
    <dgm:pt modelId="{93281C53-9E75-43C6-ADD3-921C449692CA}" type="pres">
      <dgm:prSet presAssocID="{45DB7642-8EC0-4405-9E9F-7DFD8BD811D1}" presName="compNode" presStyleCnt="0"/>
      <dgm:spPr/>
    </dgm:pt>
    <dgm:pt modelId="{9BE7D81E-715C-42C5-BCD2-7C3F4B3994F0}" type="pres">
      <dgm:prSet presAssocID="{45DB7642-8EC0-4405-9E9F-7DFD8BD811D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EDF280-1583-47BE-897C-B65A35B621CF}" type="pres">
      <dgm:prSet presAssocID="{45DB7642-8EC0-4405-9E9F-7DFD8BD811D1}" presName="invisiNode" presStyleLbl="node1" presStyleIdx="1" presStyleCnt="2"/>
      <dgm:spPr/>
    </dgm:pt>
    <dgm:pt modelId="{FBE29A2A-ADBF-41AD-BD7F-5E9251D81753}" type="pres">
      <dgm:prSet presAssocID="{45DB7642-8EC0-4405-9E9F-7DFD8BD811D1}" presName="imagNode" presStyleLbl="fgImgPlace1" presStyleIdx="1" presStyleCnt="2"/>
      <dgm:spPr/>
    </dgm:pt>
  </dgm:ptLst>
  <dgm:cxnLst>
    <dgm:cxn modelId="{C61D6D73-6A61-436C-8A76-DF145D08E571}" type="presOf" srcId="{D0AF4348-7625-42EF-A777-A51CFCAE8594}" destId="{DA735512-85D5-4229-B134-A7DE5196A359}" srcOrd="0" destOrd="0" presId="urn:microsoft.com/office/officeart/2005/8/layout/pList2"/>
    <dgm:cxn modelId="{BCC3B92D-E6E4-44AD-A69F-BDC26B8DFC5A}" srcId="{45DB7642-8EC0-4405-9E9F-7DFD8BD811D1}" destId="{D391F0B3-C9AF-4BC9-BAF0-07CC7E1B5E0A}" srcOrd="1" destOrd="0" parTransId="{6700B8CD-8AFC-4C58-A153-6E03B68E7459}" sibTransId="{3A407AB8-679E-4BF9-83FE-694EB8F96065}"/>
    <dgm:cxn modelId="{9A0E7061-D060-4C4A-9E99-3D32E924A80D}" type="presOf" srcId="{D8DFA7BB-0422-4777-BF57-99E3724A8E39}" destId="{9BE7D81E-715C-42C5-BCD2-7C3F4B3994F0}" srcOrd="0" destOrd="4" presId="urn:microsoft.com/office/officeart/2005/8/layout/pList2"/>
    <dgm:cxn modelId="{505C2606-7AF9-4297-9CB6-B4CE2AEF0D1C}" srcId="{D0AF4348-7625-42EF-A777-A51CFCAE8594}" destId="{9A1D67FC-1531-4C17-A1E7-97F1143C1D76}" srcOrd="0" destOrd="0" parTransId="{F782D2A7-9F52-4368-83C3-06A53B23FBDD}" sibTransId="{12B28A74-E344-4826-9D3A-F80A883E1D89}"/>
    <dgm:cxn modelId="{7DEC69D9-E9D1-40F6-AE6D-3850E125CA60}" type="presOf" srcId="{1D76D37F-0107-419D-AF05-DE16B2110AFC}" destId="{9BE7D81E-715C-42C5-BCD2-7C3F4B3994F0}" srcOrd="0" destOrd="3" presId="urn:microsoft.com/office/officeart/2005/8/layout/pList2"/>
    <dgm:cxn modelId="{2BD1D26A-1567-425B-A2BF-BEA601C64D10}" type="presOf" srcId="{9A1D67FC-1531-4C17-A1E7-97F1143C1D76}" destId="{AED16E09-3C0F-45DD-9C4C-5CE23DADE95A}" srcOrd="0" destOrd="0" presId="urn:microsoft.com/office/officeart/2005/8/layout/pList2"/>
    <dgm:cxn modelId="{074F58E1-DE70-4555-8027-B4C7DFFC6B90}" srcId="{45DB7642-8EC0-4405-9E9F-7DFD8BD811D1}" destId="{B90B5E41-AF3A-4CBF-97E9-C5804F425CD1}" srcOrd="0" destOrd="0" parTransId="{8F9C9613-7A73-4894-AC31-8D451640FA0B}" sibTransId="{4EC22412-DFC5-44D7-80BB-A90DF9B1B535}"/>
    <dgm:cxn modelId="{41A0BDE3-F043-4A9E-8FBE-C3FF905D1391}" type="presOf" srcId="{12B28A74-E344-4826-9D3A-F80A883E1D89}" destId="{B13D5FA8-5BB4-45EB-852B-5B486ABAAA18}" srcOrd="0" destOrd="0" presId="urn:microsoft.com/office/officeart/2005/8/layout/pList2"/>
    <dgm:cxn modelId="{CE134CEF-D48B-43F6-BB3F-35C14EA61DE9}" srcId="{45DB7642-8EC0-4405-9E9F-7DFD8BD811D1}" destId="{1D76D37F-0107-419D-AF05-DE16B2110AFC}" srcOrd="2" destOrd="0" parTransId="{0D3F614E-B69E-4782-817D-7CE8361AF33C}" sibTransId="{16D8E04C-D1EB-4FAA-ADD2-3D87BD00C86D}"/>
    <dgm:cxn modelId="{14AF5C6D-7275-4877-9CD1-7F444AF98746}" type="presOf" srcId="{45DB7642-8EC0-4405-9E9F-7DFD8BD811D1}" destId="{9BE7D81E-715C-42C5-BCD2-7C3F4B3994F0}" srcOrd="0" destOrd="0" presId="urn:microsoft.com/office/officeart/2005/8/layout/pList2"/>
    <dgm:cxn modelId="{5C00B6E6-A7EB-4378-840B-0EBDED181049}" srcId="{45DB7642-8EC0-4405-9E9F-7DFD8BD811D1}" destId="{D8DFA7BB-0422-4777-BF57-99E3724A8E39}" srcOrd="3" destOrd="0" parTransId="{59AACD69-630A-4F5F-B6B8-80C31CF0C216}" sibTransId="{426A7EBA-E84B-442F-B769-0D0AD403AEA9}"/>
    <dgm:cxn modelId="{83E3977D-40DB-4ECB-9430-49F37A7A92F6}" type="presOf" srcId="{D391F0B3-C9AF-4BC9-BAF0-07CC7E1B5E0A}" destId="{9BE7D81E-715C-42C5-BCD2-7C3F4B3994F0}" srcOrd="0" destOrd="2" presId="urn:microsoft.com/office/officeart/2005/8/layout/pList2"/>
    <dgm:cxn modelId="{0C38D86B-4270-431F-924F-D65A475E4A12}" srcId="{D0AF4348-7625-42EF-A777-A51CFCAE8594}" destId="{45DB7642-8EC0-4405-9E9F-7DFD8BD811D1}" srcOrd="1" destOrd="0" parTransId="{AE8DA8DC-73A4-40D1-B2B3-7568F77FF6B4}" sibTransId="{0C158E4C-FBB6-4F73-97DE-DE0C2ADB26EF}"/>
    <dgm:cxn modelId="{50522EB5-AF4A-43E8-82D4-80991102084E}" type="presOf" srcId="{B90B5E41-AF3A-4CBF-97E9-C5804F425CD1}" destId="{9BE7D81E-715C-42C5-BCD2-7C3F4B3994F0}" srcOrd="0" destOrd="1" presId="urn:microsoft.com/office/officeart/2005/8/layout/pList2"/>
    <dgm:cxn modelId="{55D06A10-C106-4D9C-96AC-F3FABFA6DF06}" type="presParOf" srcId="{DA735512-85D5-4229-B134-A7DE5196A359}" destId="{B99B323E-0F63-4810-ACF5-99DE77BDD267}" srcOrd="0" destOrd="0" presId="urn:microsoft.com/office/officeart/2005/8/layout/pList2"/>
    <dgm:cxn modelId="{C3FFAC95-F340-4E90-A967-77E531BFD6D1}" type="presParOf" srcId="{DA735512-85D5-4229-B134-A7DE5196A359}" destId="{D63D39D7-38C8-41D3-AD2F-557262F2A37D}" srcOrd="1" destOrd="0" presId="urn:microsoft.com/office/officeart/2005/8/layout/pList2"/>
    <dgm:cxn modelId="{5783742B-DEF0-4809-8E1D-354802CDB2E4}" type="presParOf" srcId="{D63D39D7-38C8-41D3-AD2F-557262F2A37D}" destId="{12AA720B-3D08-47FA-8BBB-D2E65069F094}" srcOrd="0" destOrd="0" presId="urn:microsoft.com/office/officeart/2005/8/layout/pList2"/>
    <dgm:cxn modelId="{142FFBFC-0961-4DFA-ADC8-A7BEB670DA6E}" type="presParOf" srcId="{12AA720B-3D08-47FA-8BBB-D2E65069F094}" destId="{AED16E09-3C0F-45DD-9C4C-5CE23DADE95A}" srcOrd="0" destOrd="0" presId="urn:microsoft.com/office/officeart/2005/8/layout/pList2"/>
    <dgm:cxn modelId="{454F35F0-64E2-4331-A0E9-DCBDD0458E43}" type="presParOf" srcId="{12AA720B-3D08-47FA-8BBB-D2E65069F094}" destId="{3131AFDF-0DEA-4662-9200-DCFDFCD88902}" srcOrd="1" destOrd="0" presId="urn:microsoft.com/office/officeart/2005/8/layout/pList2"/>
    <dgm:cxn modelId="{250DAC37-E025-439C-9269-0C1199EDE1F8}" type="presParOf" srcId="{12AA720B-3D08-47FA-8BBB-D2E65069F094}" destId="{71874DD6-9D8D-4D27-820D-3F041D0C6852}" srcOrd="2" destOrd="0" presId="urn:microsoft.com/office/officeart/2005/8/layout/pList2"/>
    <dgm:cxn modelId="{A0A0E10F-9481-4FA5-AAFB-D665BB5A06E4}" type="presParOf" srcId="{D63D39D7-38C8-41D3-AD2F-557262F2A37D}" destId="{B13D5FA8-5BB4-45EB-852B-5B486ABAAA18}" srcOrd="1" destOrd="0" presId="urn:microsoft.com/office/officeart/2005/8/layout/pList2"/>
    <dgm:cxn modelId="{4ECC7BE7-A3B5-47C8-9E35-C9E9C7D57E79}" type="presParOf" srcId="{D63D39D7-38C8-41D3-AD2F-557262F2A37D}" destId="{93281C53-9E75-43C6-ADD3-921C449692CA}" srcOrd="2" destOrd="0" presId="urn:microsoft.com/office/officeart/2005/8/layout/pList2"/>
    <dgm:cxn modelId="{211D5DAC-ADB5-4688-B4D1-9DE8343F1122}" type="presParOf" srcId="{93281C53-9E75-43C6-ADD3-921C449692CA}" destId="{9BE7D81E-715C-42C5-BCD2-7C3F4B3994F0}" srcOrd="0" destOrd="0" presId="urn:microsoft.com/office/officeart/2005/8/layout/pList2"/>
    <dgm:cxn modelId="{4EB23BF4-9066-4A70-A4B7-8AB00E2608BC}" type="presParOf" srcId="{93281C53-9E75-43C6-ADD3-921C449692CA}" destId="{49EDF280-1583-47BE-897C-B65A35B621CF}" srcOrd="1" destOrd="0" presId="urn:microsoft.com/office/officeart/2005/8/layout/pList2"/>
    <dgm:cxn modelId="{06709887-68D3-46D5-9827-98327698304A}" type="presParOf" srcId="{93281C53-9E75-43C6-ADD3-921C449692CA}" destId="{FBE29A2A-ADBF-41AD-BD7F-5E9251D81753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E8AFDC-A2E2-40D9-9A03-F9142E2A585E}" type="doc">
      <dgm:prSet loTypeId="urn:microsoft.com/office/officeart/2005/8/layout/h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E70E2-D9EB-498D-8EEA-62C2E5FEB1F5}">
      <dgm:prSet phldrT="[Text]"/>
      <dgm:spPr/>
      <dgm:t>
        <a:bodyPr/>
        <a:lstStyle/>
        <a:p>
          <a:r>
            <a:rPr lang="es-ES" dirty="0" smtClean="0"/>
            <a:t>Distintos orígenes de datos</a:t>
          </a:r>
          <a:endParaRPr lang="es-ES" dirty="0"/>
        </a:p>
      </dgm:t>
    </dgm:pt>
    <dgm:pt modelId="{A28FBB3F-D490-496A-B049-69C7FF0D2544}" type="parTrans" cxnId="{437D3667-A82D-4613-B655-F00FD9474402}">
      <dgm:prSet/>
      <dgm:spPr/>
      <dgm:t>
        <a:bodyPr/>
        <a:lstStyle/>
        <a:p>
          <a:endParaRPr lang="es-ES"/>
        </a:p>
      </dgm:t>
    </dgm:pt>
    <dgm:pt modelId="{5DEFEB94-51DA-419B-B635-189F823AAF11}" type="sibTrans" cxnId="{437D3667-A82D-4613-B655-F00FD9474402}">
      <dgm:prSet/>
      <dgm:spPr/>
      <dgm:t>
        <a:bodyPr/>
        <a:lstStyle/>
        <a:p>
          <a:endParaRPr lang="es-ES"/>
        </a:p>
      </dgm:t>
    </dgm:pt>
    <dgm:pt modelId="{B53AD2D0-A787-40E1-9E10-89CEF7E45314}">
      <dgm:prSet phldrT="[Text]"/>
      <dgm:spPr/>
      <dgm:t>
        <a:bodyPr/>
        <a:lstStyle/>
        <a:p>
          <a:r>
            <a:rPr lang="es-ES" dirty="0" smtClean="0"/>
            <a:t>Dispares</a:t>
          </a:r>
          <a:endParaRPr lang="es-ES" dirty="0"/>
        </a:p>
      </dgm:t>
    </dgm:pt>
    <dgm:pt modelId="{8B11AEF1-7B3F-49D8-93EE-4991BA55F45C}" type="parTrans" cxnId="{CE970CBB-4A6E-4944-96A3-3C9D7B0E11B3}">
      <dgm:prSet/>
      <dgm:spPr/>
      <dgm:t>
        <a:bodyPr/>
        <a:lstStyle/>
        <a:p>
          <a:endParaRPr lang="es-ES"/>
        </a:p>
      </dgm:t>
    </dgm:pt>
    <dgm:pt modelId="{340A5FCA-7983-4B73-862F-8CA98DA759A8}" type="sibTrans" cxnId="{CE970CBB-4A6E-4944-96A3-3C9D7B0E11B3}">
      <dgm:prSet/>
      <dgm:spPr/>
      <dgm:t>
        <a:bodyPr/>
        <a:lstStyle/>
        <a:p>
          <a:endParaRPr lang="es-ES"/>
        </a:p>
      </dgm:t>
    </dgm:pt>
    <dgm:pt modelId="{BD12B286-C0AE-4548-A2AD-5F9DECF6DC16}">
      <dgm:prSet phldrT="[Text]"/>
      <dgm:spPr/>
      <dgm:t>
        <a:bodyPr/>
        <a:lstStyle/>
        <a:p>
          <a:r>
            <a:rPr lang="es-ES" dirty="0" smtClean="0"/>
            <a:t>Complejos</a:t>
          </a:r>
          <a:endParaRPr lang="es-ES" dirty="0"/>
        </a:p>
      </dgm:t>
    </dgm:pt>
    <dgm:pt modelId="{61EACBF6-4677-4F10-8CDA-19E560F73AC0}" type="parTrans" cxnId="{D9D2E0EB-4260-4F4E-AFC3-B71F85F894BA}">
      <dgm:prSet/>
      <dgm:spPr/>
      <dgm:t>
        <a:bodyPr/>
        <a:lstStyle/>
        <a:p>
          <a:endParaRPr lang="es-ES"/>
        </a:p>
      </dgm:t>
    </dgm:pt>
    <dgm:pt modelId="{1F1463FF-7E5B-42D2-87B4-3FF6B942496D}" type="sibTrans" cxnId="{D9D2E0EB-4260-4F4E-AFC3-B71F85F894BA}">
      <dgm:prSet/>
      <dgm:spPr/>
      <dgm:t>
        <a:bodyPr/>
        <a:lstStyle/>
        <a:p>
          <a:endParaRPr lang="es-ES"/>
        </a:p>
      </dgm:t>
    </dgm:pt>
    <dgm:pt modelId="{9F9B4A74-B8B2-4AFA-B37B-6C6C649B9CCA}">
      <dgm:prSet phldrT="[Text]"/>
      <dgm:spPr/>
      <dgm:t>
        <a:bodyPr/>
        <a:lstStyle/>
        <a:p>
          <a:r>
            <a:rPr lang="es-ES" dirty="0" smtClean="0"/>
            <a:t>Datos incompletos</a:t>
          </a:r>
          <a:endParaRPr lang="es-ES" dirty="0"/>
        </a:p>
      </dgm:t>
    </dgm:pt>
    <dgm:pt modelId="{D10CA101-AA20-4701-B426-BBC5683EFB22}" type="parTrans" cxnId="{BF96C484-DEFA-4A4E-B71A-077816191C95}">
      <dgm:prSet/>
      <dgm:spPr/>
      <dgm:t>
        <a:bodyPr/>
        <a:lstStyle/>
        <a:p>
          <a:endParaRPr lang="es-ES"/>
        </a:p>
      </dgm:t>
    </dgm:pt>
    <dgm:pt modelId="{38C95961-88CA-4606-A03F-16FB62589522}" type="sibTrans" cxnId="{BF96C484-DEFA-4A4E-B71A-077816191C95}">
      <dgm:prSet/>
      <dgm:spPr/>
      <dgm:t>
        <a:bodyPr/>
        <a:lstStyle/>
        <a:p>
          <a:endParaRPr lang="es-ES"/>
        </a:p>
      </dgm:t>
    </dgm:pt>
    <dgm:pt modelId="{FA9D6740-7272-4CDD-B94A-E61B6954EC91}">
      <dgm:prSet phldrT="[Text]"/>
      <dgm:spPr/>
      <dgm:t>
        <a:bodyPr/>
        <a:lstStyle/>
        <a:p>
          <a:r>
            <a:rPr lang="es-ES" dirty="0" smtClean="0"/>
            <a:t>Información relevante para el negocio no está en el ERP</a:t>
          </a:r>
          <a:endParaRPr lang="es-ES" dirty="0"/>
        </a:p>
      </dgm:t>
    </dgm:pt>
    <dgm:pt modelId="{DBD42ACC-8789-406E-9785-84458B8430D9}" type="parTrans" cxnId="{E19D8EE1-4CDC-44B5-B888-0C5D33465226}">
      <dgm:prSet/>
      <dgm:spPr/>
      <dgm:t>
        <a:bodyPr/>
        <a:lstStyle/>
        <a:p>
          <a:endParaRPr lang="es-ES"/>
        </a:p>
      </dgm:t>
    </dgm:pt>
    <dgm:pt modelId="{3FAD13CD-4525-40F4-8244-2D32F72BE975}" type="sibTrans" cxnId="{E19D8EE1-4CDC-44B5-B888-0C5D33465226}">
      <dgm:prSet/>
      <dgm:spPr/>
      <dgm:t>
        <a:bodyPr/>
        <a:lstStyle/>
        <a:p>
          <a:endParaRPr lang="es-ES"/>
        </a:p>
      </dgm:t>
    </dgm:pt>
    <dgm:pt modelId="{46B9ACF4-9414-46ED-845D-FF9BAC7564B1}">
      <dgm:prSet phldrT="[Text]"/>
      <dgm:spPr/>
      <dgm:t>
        <a:bodyPr/>
        <a:lstStyle/>
        <a:p>
          <a:r>
            <a:rPr lang="es-ES" dirty="0" smtClean="0"/>
            <a:t>Crecimiento económico</a:t>
          </a:r>
          <a:endParaRPr lang="es-ES" dirty="0"/>
        </a:p>
      </dgm:t>
    </dgm:pt>
    <dgm:pt modelId="{0297A72D-454E-496C-BEA9-72B97F999DD9}" type="parTrans" cxnId="{B4F74C8F-7D2D-4F83-B574-403945BEFA36}">
      <dgm:prSet/>
      <dgm:spPr/>
      <dgm:t>
        <a:bodyPr/>
        <a:lstStyle/>
        <a:p>
          <a:endParaRPr lang="es-ES"/>
        </a:p>
      </dgm:t>
    </dgm:pt>
    <dgm:pt modelId="{7105D903-6B4B-43FC-95F6-F8CA3A9EE6D6}" type="sibTrans" cxnId="{B4F74C8F-7D2D-4F83-B574-403945BEFA36}">
      <dgm:prSet/>
      <dgm:spPr/>
      <dgm:t>
        <a:bodyPr/>
        <a:lstStyle/>
        <a:p>
          <a:endParaRPr lang="es-ES"/>
        </a:p>
      </dgm:t>
    </dgm:pt>
    <dgm:pt modelId="{76001273-65C6-433B-8C8A-F85C7E5A867C}">
      <dgm:prSet phldrT="[Text]"/>
      <dgm:spPr/>
      <dgm:t>
        <a:bodyPr/>
        <a:lstStyle/>
        <a:p>
          <a:r>
            <a:rPr lang="es-ES" dirty="0" smtClean="0"/>
            <a:t>Datos normalizados</a:t>
          </a:r>
          <a:endParaRPr lang="es-ES" dirty="0"/>
        </a:p>
      </dgm:t>
    </dgm:pt>
    <dgm:pt modelId="{0CB65003-9FC8-4865-ACF2-E9159D47E7B5}" type="parTrans" cxnId="{B2D6CF18-1324-4F6C-BB54-0A2A33AC8484}">
      <dgm:prSet/>
      <dgm:spPr/>
      <dgm:t>
        <a:bodyPr/>
        <a:lstStyle/>
        <a:p>
          <a:endParaRPr lang="es-ES"/>
        </a:p>
      </dgm:t>
    </dgm:pt>
    <dgm:pt modelId="{EDD4C9A4-CA72-47C3-98C1-65292934E68B}" type="sibTrans" cxnId="{B2D6CF18-1324-4F6C-BB54-0A2A33AC8484}">
      <dgm:prSet/>
      <dgm:spPr/>
      <dgm:t>
        <a:bodyPr/>
        <a:lstStyle/>
        <a:p>
          <a:endParaRPr lang="es-ES"/>
        </a:p>
      </dgm:t>
    </dgm:pt>
    <dgm:pt modelId="{5C2A7ACD-B4C7-4EB6-B10E-CC0D04588156}">
      <dgm:prSet phldrT="[Text]"/>
      <dgm:spPr/>
      <dgm:t>
        <a:bodyPr/>
        <a:lstStyle/>
        <a:p>
          <a:r>
            <a:rPr lang="es-ES" dirty="0" smtClean="0"/>
            <a:t>Las herramientas OLPT son comprensibles solo para técnicos</a:t>
          </a:r>
          <a:endParaRPr lang="es-ES" dirty="0"/>
        </a:p>
      </dgm:t>
    </dgm:pt>
    <dgm:pt modelId="{08E8FC11-C070-4E43-A6D6-C8432125A1A3}" type="parTrans" cxnId="{9EAFB04A-F588-40D5-91C1-7EECAA5156F4}">
      <dgm:prSet/>
      <dgm:spPr/>
      <dgm:t>
        <a:bodyPr/>
        <a:lstStyle/>
        <a:p>
          <a:endParaRPr lang="es-ES"/>
        </a:p>
      </dgm:t>
    </dgm:pt>
    <dgm:pt modelId="{7CC9E578-E445-4BA3-ABB2-28320B81AD87}" type="sibTrans" cxnId="{9EAFB04A-F588-40D5-91C1-7EECAA5156F4}">
      <dgm:prSet/>
      <dgm:spPr/>
      <dgm:t>
        <a:bodyPr/>
        <a:lstStyle/>
        <a:p>
          <a:endParaRPr lang="es-ES"/>
        </a:p>
      </dgm:t>
    </dgm:pt>
    <dgm:pt modelId="{93C79A79-5604-4DD4-AF7D-2C46700781C7}">
      <dgm:prSet phldrT="[Text]"/>
      <dgm:spPr/>
      <dgm:t>
        <a:bodyPr/>
        <a:lstStyle/>
        <a:p>
          <a:r>
            <a:rPr lang="es-ES" dirty="0" smtClean="0"/>
            <a:t>Los usuarios de negocio se pierden en relaciones, no pueden extraer información de los datos</a:t>
          </a:r>
          <a:endParaRPr lang="es-ES" dirty="0"/>
        </a:p>
      </dgm:t>
    </dgm:pt>
    <dgm:pt modelId="{89C3B6E6-7D69-4E05-8062-70C4450606AF}" type="parTrans" cxnId="{D4999DE5-61F1-499C-AAF1-6246687313B5}">
      <dgm:prSet/>
      <dgm:spPr/>
      <dgm:t>
        <a:bodyPr/>
        <a:lstStyle/>
        <a:p>
          <a:endParaRPr lang="es-ES"/>
        </a:p>
      </dgm:t>
    </dgm:pt>
    <dgm:pt modelId="{7BB67403-351C-4089-95BC-EE3A2668D291}" type="sibTrans" cxnId="{D4999DE5-61F1-499C-AAF1-6246687313B5}">
      <dgm:prSet/>
      <dgm:spPr/>
      <dgm:t>
        <a:bodyPr/>
        <a:lstStyle/>
        <a:p>
          <a:endParaRPr lang="es-ES"/>
        </a:p>
      </dgm:t>
    </dgm:pt>
    <dgm:pt modelId="{3DCEF64F-D9E3-47D0-8A5A-5435DDDFCF7E}">
      <dgm:prSet phldrT="[Text]"/>
      <dgm:spPr/>
      <dgm:t>
        <a:bodyPr/>
        <a:lstStyle/>
        <a:p>
          <a:r>
            <a:rPr lang="es-ES" dirty="0" smtClean="0"/>
            <a:t>Duplicados</a:t>
          </a:r>
          <a:endParaRPr lang="es-ES" dirty="0"/>
        </a:p>
      </dgm:t>
    </dgm:pt>
    <dgm:pt modelId="{80DB5806-6E68-4D15-AEF8-F71B476888C6}" type="parTrans" cxnId="{ACD1AD47-DE53-45E0-B757-52A94FFEF574}">
      <dgm:prSet/>
      <dgm:spPr/>
      <dgm:t>
        <a:bodyPr/>
        <a:lstStyle/>
        <a:p>
          <a:endParaRPr lang="es-ES"/>
        </a:p>
      </dgm:t>
    </dgm:pt>
    <dgm:pt modelId="{65049740-3264-4C0F-889B-47ABB7EF45F7}" type="sibTrans" cxnId="{ACD1AD47-DE53-45E0-B757-52A94FFEF574}">
      <dgm:prSet/>
      <dgm:spPr/>
      <dgm:t>
        <a:bodyPr/>
        <a:lstStyle/>
        <a:p>
          <a:endParaRPr lang="es-ES"/>
        </a:p>
      </dgm:t>
    </dgm:pt>
    <dgm:pt modelId="{8FB43335-8D3A-4544-BD93-7CC1A7CF8720}">
      <dgm:prSet phldrT="[Text]"/>
      <dgm:spPr/>
      <dgm:t>
        <a:bodyPr/>
        <a:lstStyle/>
        <a:p>
          <a:r>
            <a:rPr lang="es-ES" dirty="0" smtClean="0"/>
            <a:t>Inconsistentes</a:t>
          </a:r>
          <a:endParaRPr lang="es-ES" dirty="0"/>
        </a:p>
      </dgm:t>
    </dgm:pt>
    <dgm:pt modelId="{950D1CA8-9A61-4462-88FB-6095CC7D186A}" type="parTrans" cxnId="{D33FFFBC-EA56-47E6-9A11-AD6299979B59}">
      <dgm:prSet/>
      <dgm:spPr/>
      <dgm:t>
        <a:bodyPr/>
        <a:lstStyle/>
        <a:p>
          <a:endParaRPr lang="es-ES"/>
        </a:p>
      </dgm:t>
    </dgm:pt>
    <dgm:pt modelId="{D476AEBB-585A-40AE-81A3-5562DE50D239}" type="sibTrans" cxnId="{D33FFFBC-EA56-47E6-9A11-AD6299979B59}">
      <dgm:prSet/>
      <dgm:spPr/>
      <dgm:t>
        <a:bodyPr/>
        <a:lstStyle/>
        <a:p>
          <a:endParaRPr lang="es-ES"/>
        </a:p>
      </dgm:t>
    </dgm:pt>
    <dgm:pt modelId="{88CB549C-47D5-4AA1-9265-C2DDBFDEA7AB}">
      <dgm:prSet phldrT="[Text]"/>
      <dgm:spPr/>
      <dgm:t>
        <a:bodyPr/>
        <a:lstStyle/>
        <a:p>
          <a:r>
            <a:rPr lang="es-ES" dirty="0" smtClean="0"/>
            <a:t>Previsiones clima</a:t>
          </a:r>
          <a:endParaRPr lang="es-ES" dirty="0"/>
        </a:p>
      </dgm:t>
    </dgm:pt>
    <dgm:pt modelId="{538EA5EC-3A9F-4CE0-AC73-7A0AA8F317C1}" type="parTrans" cxnId="{34D83D73-CB0C-46DD-85FD-AF8F88D67485}">
      <dgm:prSet/>
      <dgm:spPr/>
      <dgm:t>
        <a:bodyPr/>
        <a:lstStyle/>
        <a:p>
          <a:endParaRPr lang="es-ES"/>
        </a:p>
      </dgm:t>
    </dgm:pt>
    <dgm:pt modelId="{7FD88C8B-A46F-4C2B-802A-F0D94BDAE36F}" type="sibTrans" cxnId="{34D83D73-CB0C-46DD-85FD-AF8F88D67485}">
      <dgm:prSet/>
      <dgm:spPr/>
      <dgm:t>
        <a:bodyPr/>
        <a:lstStyle/>
        <a:p>
          <a:endParaRPr lang="es-ES"/>
        </a:p>
      </dgm:t>
    </dgm:pt>
    <dgm:pt modelId="{E57D30D4-FDE6-4BE7-810D-DB13DEF95374}">
      <dgm:prSet phldrT="[Text]"/>
      <dgm:spPr/>
      <dgm:t>
        <a:bodyPr/>
        <a:lstStyle/>
        <a:p>
          <a:r>
            <a:rPr lang="es-ES" dirty="0" err="1" smtClean="0"/>
            <a:t>Etc</a:t>
          </a:r>
          <a:endParaRPr lang="es-ES" dirty="0"/>
        </a:p>
      </dgm:t>
    </dgm:pt>
    <dgm:pt modelId="{B120A6B5-7D6F-40CC-8E8B-26DE614892DF}" type="parTrans" cxnId="{6E16FECC-842E-4502-8DFD-A684D0C561B9}">
      <dgm:prSet/>
      <dgm:spPr/>
      <dgm:t>
        <a:bodyPr/>
        <a:lstStyle/>
        <a:p>
          <a:endParaRPr lang="es-ES"/>
        </a:p>
      </dgm:t>
    </dgm:pt>
    <dgm:pt modelId="{8576B41B-B1C6-4EA8-AC8C-EB3CD262CCCF}" type="sibTrans" cxnId="{6E16FECC-842E-4502-8DFD-A684D0C561B9}">
      <dgm:prSet/>
      <dgm:spPr/>
      <dgm:t>
        <a:bodyPr/>
        <a:lstStyle/>
        <a:p>
          <a:endParaRPr lang="es-ES"/>
        </a:p>
      </dgm:t>
    </dgm:pt>
    <dgm:pt modelId="{1063D7EF-3F5E-4FB4-B06F-6F02676D19AE}">
      <dgm:prSet phldrT="[Text]"/>
      <dgm:spPr/>
      <dgm:t>
        <a:bodyPr/>
        <a:lstStyle/>
        <a:p>
          <a:r>
            <a:rPr lang="es-ES" dirty="0" smtClean="0"/>
            <a:t>La ofimática contiene mucha información clave</a:t>
          </a:r>
          <a:endParaRPr lang="es-ES" dirty="0"/>
        </a:p>
      </dgm:t>
    </dgm:pt>
    <dgm:pt modelId="{58A0CB27-0561-4F0C-8FE8-B53D0A6AC971}" type="parTrans" cxnId="{13078B62-CD2A-43DE-93F4-DA3A2B5F96EA}">
      <dgm:prSet/>
      <dgm:spPr/>
      <dgm:t>
        <a:bodyPr/>
        <a:lstStyle/>
        <a:p>
          <a:endParaRPr lang="es-ES"/>
        </a:p>
      </dgm:t>
    </dgm:pt>
    <dgm:pt modelId="{3769EFDF-E45A-4A12-82B0-98F750A16030}" type="sibTrans" cxnId="{13078B62-CD2A-43DE-93F4-DA3A2B5F96EA}">
      <dgm:prSet/>
      <dgm:spPr/>
      <dgm:t>
        <a:bodyPr/>
        <a:lstStyle/>
        <a:p>
          <a:endParaRPr lang="es-ES"/>
        </a:p>
      </dgm:t>
    </dgm:pt>
    <dgm:pt modelId="{9BE07C3A-BA2C-492A-B957-88DB66425540}">
      <dgm:prSet phldrT="[Text]"/>
      <dgm:spPr/>
      <dgm:t>
        <a:bodyPr/>
        <a:lstStyle/>
        <a:p>
          <a:r>
            <a:rPr lang="es-ES" dirty="0" smtClean="0"/>
            <a:t>Hojas de Excel</a:t>
          </a:r>
          <a:endParaRPr lang="es-ES" dirty="0"/>
        </a:p>
      </dgm:t>
    </dgm:pt>
    <dgm:pt modelId="{B2EB0192-4CE0-47D0-B0AE-5A92642C4A96}" type="parTrans" cxnId="{958AF2BE-4117-4CAF-9550-27DB5D866D01}">
      <dgm:prSet/>
      <dgm:spPr/>
      <dgm:t>
        <a:bodyPr/>
        <a:lstStyle/>
        <a:p>
          <a:endParaRPr lang="es-ES"/>
        </a:p>
      </dgm:t>
    </dgm:pt>
    <dgm:pt modelId="{22823285-F992-4E3D-8ED2-3EDDEC6C36DC}" type="sibTrans" cxnId="{958AF2BE-4117-4CAF-9550-27DB5D866D01}">
      <dgm:prSet/>
      <dgm:spPr/>
      <dgm:t>
        <a:bodyPr/>
        <a:lstStyle/>
        <a:p>
          <a:endParaRPr lang="es-ES"/>
        </a:p>
      </dgm:t>
    </dgm:pt>
    <dgm:pt modelId="{C7D0C472-81C1-4EBA-B402-6D71500C3AE3}">
      <dgm:prSet phldrT="[Text]"/>
      <dgm:spPr/>
      <dgm:t>
        <a:bodyPr/>
        <a:lstStyle/>
        <a:p>
          <a:r>
            <a:rPr lang="es-ES" dirty="0" smtClean="0"/>
            <a:t>Mapas de Visio</a:t>
          </a:r>
          <a:endParaRPr lang="es-ES" dirty="0"/>
        </a:p>
      </dgm:t>
    </dgm:pt>
    <dgm:pt modelId="{F927C381-5F47-4899-9896-4AA8C53CAA0C}" type="parTrans" cxnId="{C4559FB9-006F-4DD3-85FE-6590A59A588D}">
      <dgm:prSet/>
      <dgm:spPr/>
      <dgm:t>
        <a:bodyPr/>
        <a:lstStyle/>
        <a:p>
          <a:endParaRPr lang="es-ES"/>
        </a:p>
      </dgm:t>
    </dgm:pt>
    <dgm:pt modelId="{FDF33843-A6B7-4927-8EA2-6A32BB6C1A98}" type="sibTrans" cxnId="{C4559FB9-006F-4DD3-85FE-6590A59A588D}">
      <dgm:prSet/>
      <dgm:spPr/>
      <dgm:t>
        <a:bodyPr/>
        <a:lstStyle/>
        <a:p>
          <a:endParaRPr lang="es-ES"/>
        </a:p>
      </dgm:t>
    </dgm:pt>
    <dgm:pt modelId="{FE3F95DD-A31C-4859-8BF2-D35E02E88C9F}" type="pres">
      <dgm:prSet presAssocID="{9CE8AFDC-A2E2-40D9-9A03-F9142E2A585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E48272E-C4D0-47C9-A732-59A90DC39F59}" type="pres">
      <dgm:prSet presAssocID="{9FBE70E2-D9EB-498D-8EEA-62C2E5FEB1F5}" presName="compositeNode" presStyleCnt="0">
        <dgm:presLayoutVars>
          <dgm:bulletEnabled val="1"/>
        </dgm:presLayoutVars>
      </dgm:prSet>
      <dgm:spPr/>
    </dgm:pt>
    <dgm:pt modelId="{0BD704F7-C649-467B-AA5E-98335B1E4EBB}" type="pres">
      <dgm:prSet presAssocID="{9FBE70E2-D9EB-498D-8EEA-62C2E5FEB1F5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E4E699B-EFFC-4CA5-B0B7-57A100B73591}" type="pres">
      <dgm:prSet presAssocID="{9FBE70E2-D9EB-498D-8EEA-62C2E5FEB1F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91AFD9-BAA8-42D6-8A44-2F85BF05F046}" type="pres">
      <dgm:prSet presAssocID="{9FBE70E2-D9EB-498D-8EEA-62C2E5FEB1F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EA9FFE-72BD-4C71-910D-EE920338CBC5}" type="pres">
      <dgm:prSet presAssocID="{5DEFEB94-51DA-419B-B635-189F823AAF11}" presName="sibTrans" presStyleCnt="0"/>
      <dgm:spPr/>
    </dgm:pt>
    <dgm:pt modelId="{E6823965-4C51-4613-8846-D5A3AA1946B9}" type="pres">
      <dgm:prSet presAssocID="{9F9B4A74-B8B2-4AFA-B37B-6C6C649B9CCA}" presName="compositeNode" presStyleCnt="0">
        <dgm:presLayoutVars>
          <dgm:bulletEnabled val="1"/>
        </dgm:presLayoutVars>
      </dgm:prSet>
      <dgm:spPr/>
    </dgm:pt>
    <dgm:pt modelId="{C7122EF3-21E0-4BBB-9B1C-F95012455661}" type="pres">
      <dgm:prSet presAssocID="{9F9B4A74-B8B2-4AFA-B37B-6C6C649B9CCA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FC790F-3AB9-4E1E-AFBB-270D4C99068E}" type="pres">
      <dgm:prSet presAssocID="{9F9B4A74-B8B2-4AFA-B37B-6C6C649B9CC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5FCE89-14A9-434D-ABE6-3720D59F8159}" type="pres">
      <dgm:prSet presAssocID="{9F9B4A74-B8B2-4AFA-B37B-6C6C649B9CC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341DC9-C570-45AD-94F2-8736D22DE672}" type="pres">
      <dgm:prSet presAssocID="{38C95961-88CA-4606-A03F-16FB62589522}" presName="sibTrans" presStyleCnt="0"/>
      <dgm:spPr/>
    </dgm:pt>
    <dgm:pt modelId="{3796A821-776A-4A1B-872B-CFE0246F2452}" type="pres">
      <dgm:prSet presAssocID="{76001273-65C6-433B-8C8A-F85C7E5A867C}" presName="compositeNode" presStyleCnt="0">
        <dgm:presLayoutVars>
          <dgm:bulletEnabled val="1"/>
        </dgm:presLayoutVars>
      </dgm:prSet>
      <dgm:spPr/>
    </dgm:pt>
    <dgm:pt modelId="{613A7E05-8B1A-4309-9086-C8D706940C13}" type="pres">
      <dgm:prSet presAssocID="{76001273-65C6-433B-8C8A-F85C7E5A867C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C903D2E-C8AE-4DD8-9EF2-1DA57CFA4DF7}" type="pres">
      <dgm:prSet presAssocID="{76001273-65C6-433B-8C8A-F85C7E5A867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6A886E-652E-4D28-80F0-82D7382D442F}" type="pres">
      <dgm:prSet presAssocID="{76001273-65C6-433B-8C8A-F85C7E5A867C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718D39-BF5D-422F-97E1-C7431C151EE9}" type="presOf" srcId="{FA9D6740-7272-4CDD-B94A-E61B6954EC91}" destId="{97FC790F-3AB9-4E1E-AFBB-270D4C99068E}" srcOrd="0" destOrd="0" presId="urn:microsoft.com/office/officeart/2005/8/layout/hList2"/>
    <dgm:cxn modelId="{D321EFCA-1312-4A5A-AF80-0A3D7C0E4231}" type="presOf" srcId="{1063D7EF-3F5E-4FB4-B06F-6F02676D19AE}" destId="{97FC790F-3AB9-4E1E-AFBB-270D4C99068E}" srcOrd="0" destOrd="4" presId="urn:microsoft.com/office/officeart/2005/8/layout/hList2"/>
    <dgm:cxn modelId="{917F2CF6-3C84-47F5-B554-CCB38255EFC1}" type="presOf" srcId="{8FB43335-8D3A-4544-BD93-7CC1A7CF8720}" destId="{0E4E699B-EFFC-4CA5-B0B7-57A100B73591}" srcOrd="0" destOrd="3" presId="urn:microsoft.com/office/officeart/2005/8/layout/hList2"/>
    <dgm:cxn modelId="{C4559FB9-006F-4DD3-85FE-6590A59A588D}" srcId="{1063D7EF-3F5E-4FB4-B06F-6F02676D19AE}" destId="{C7D0C472-81C1-4EBA-B402-6D71500C3AE3}" srcOrd="1" destOrd="0" parTransId="{F927C381-5F47-4899-9896-4AA8C53CAA0C}" sibTransId="{FDF33843-A6B7-4927-8EA2-6A32BB6C1A98}"/>
    <dgm:cxn modelId="{5B6A229A-9025-4E28-92B7-7E786B85FE83}" type="presOf" srcId="{9CE8AFDC-A2E2-40D9-9A03-F9142E2A585E}" destId="{FE3F95DD-A31C-4859-8BF2-D35E02E88C9F}" srcOrd="0" destOrd="0" presId="urn:microsoft.com/office/officeart/2005/8/layout/hList2"/>
    <dgm:cxn modelId="{CE970CBB-4A6E-4944-96A3-3C9D7B0E11B3}" srcId="{9FBE70E2-D9EB-498D-8EEA-62C2E5FEB1F5}" destId="{B53AD2D0-A787-40E1-9E10-89CEF7E45314}" srcOrd="0" destOrd="0" parTransId="{8B11AEF1-7B3F-49D8-93EE-4991BA55F45C}" sibTransId="{340A5FCA-7983-4B73-862F-8CA98DA759A8}"/>
    <dgm:cxn modelId="{09884F98-4BB5-48B2-A3C0-66E771CD6CAC}" type="presOf" srcId="{3DCEF64F-D9E3-47D0-8A5A-5435DDDFCF7E}" destId="{0E4E699B-EFFC-4CA5-B0B7-57A100B73591}" srcOrd="0" destOrd="2" presId="urn:microsoft.com/office/officeart/2005/8/layout/hList2"/>
    <dgm:cxn modelId="{9EAFB04A-F588-40D5-91C1-7EECAA5156F4}" srcId="{76001273-65C6-433B-8C8A-F85C7E5A867C}" destId="{5C2A7ACD-B4C7-4EB6-B10E-CC0D04588156}" srcOrd="0" destOrd="0" parTransId="{08E8FC11-C070-4E43-A6D6-C8432125A1A3}" sibTransId="{7CC9E578-E445-4BA3-ABB2-28320B81AD87}"/>
    <dgm:cxn modelId="{33197618-0425-480F-A0C7-41D60C87AFE1}" type="presOf" srcId="{88CB549C-47D5-4AA1-9265-C2DDBFDEA7AB}" destId="{97FC790F-3AB9-4E1E-AFBB-270D4C99068E}" srcOrd="0" destOrd="2" presId="urn:microsoft.com/office/officeart/2005/8/layout/hList2"/>
    <dgm:cxn modelId="{D9D2E0EB-4260-4F4E-AFC3-B71F85F894BA}" srcId="{9FBE70E2-D9EB-498D-8EEA-62C2E5FEB1F5}" destId="{BD12B286-C0AE-4548-A2AD-5F9DECF6DC16}" srcOrd="1" destOrd="0" parTransId="{61EACBF6-4677-4F10-8CDA-19E560F73AC0}" sibTransId="{1F1463FF-7E5B-42D2-87B4-3FF6B942496D}"/>
    <dgm:cxn modelId="{EF75B3F6-9E34-4F3B-96F0-D915D362D303}" type="presOf" srcId="{76001273-65C6-433B-8C8A-F85C7E5A867C}" destId="{496A886E-652E-4D28-80F0-82D7382D442F}" srcOrd="0" destOrd="0" presId="urn:microsoft.com/office/officeart/2005/8/layout/hList2"/>
    <dgm:cxn modelId="{CFE33299-C55A-4817-89AF-35E80846F9C9}" type="presOf" srcId="{B53AD2D0-A787-40E1-9E10-89CEF7E45314}" destId="{0E4E699B-EFFC-4CA5-B0B7-57A100B73591}" srcOrd="0" destOrd="0" presId="urn:microsoft.com/office/officeart/2005/8/layout/hList2"/>
    <dgm:cxn modelId="{958AF2BE-4117-4CAF-9550-27DB5D866D01}" srcId="{1063D7EF-3F5E-4FB4-B06F-6F02676D19AE}" destId="{9BE07C3A-BA2C-492A-B957-88DB66425540}" srcOrd="0" destOrd="0" parTransId="{B2EB0192-4CE0-47D0-B0AE-5A92642C4A96}" sibTransId="{22823285-F992-4E3D-8ED2-3EDDEC6C36DC}"/>
    <dgm:cxn modelId="{BF96C484-DEFA-4A4E-B71A-077816191C95}" srcId="{9CE8AFDC-A2E2-40D9-9A03-F9142E2A585E}" destId="{9F9B4A74-B8B2-4AFA-B37B-6C6C649B9CCA}" srcOrd="1" destOrd="0" parTransId="{D10CA101-AA20-4701-B426-BBC5683EFB22}" sibTransId="{38C95961-88CA-4606-A03F-16FB62589522}"/>
    <dgm:cxn modelId="{A511D32F-6FB7-4736-BCAE-F7AEEC3F28E4}" type="presOf" srcId="{9FBE70E2-D9EB-498D-8EEA-62C2E5FEB1F5}" destId="{2C91AFD9-BAA8-42D6-8A44-2F85BF05F046}" srcOrd="0" destOrd="0" presId="urn:microsoft.com/office/officeart/2005/8/layout/hList2"/>
    <dgm:cxn modelId="{283D6A85-95E1-4081-ABCB-8295B5E63FBC}" type="presOf" srcId="{E57D30D4-FDE6-4BE7-810D-DB13DEF95374}" destId="{97FC790F-3AB9-4E1E-AFBB-270D4C99068E}" srcOrd="0" destOrd="3" presId="urn:microsoft.com/office/officeart/2005/8/layout/hList2"/>
    <dgm:cxn modelId="{B2D6CF18-1324-4F6C-BB54-0A2A33AC8484}" srcId="{9CE8AFDC-A2E2-40D9-9A03-F9142E2A585E}" destId="{76001273-65C6-433B-8C8A-F85C7E5A867C}" srcOrd="2" destOrd="0" parTransId="{0CB65003-9FC8-4865-ACF2-E9159D47E7B5}" sibTransId="{EDD4C9A4-CA72-47C3-98C1-65292934E68B}"/>
    <dgm:cxn modelId="{6E16FECC-842E-4502-8DFD-A684D0C561B9}" srcId="{FA9D6740-7272-4CDD-B94A-E61B6954EC91}" destId="{E57D30D4-FDE6-4BE7-810D-DB13DEF95374}" srcOrd="2" destOrd="0" parTransId="{B120A6B5-7D6F-40CC-8E8B-26DE614892DF}" sibTransId="{8576B41B-B1C6-4EA8-AC8C-EB3CD262CCCF}"/>
    <dgm:cxn modelId="{EDB63185-FF94-44AF-B3C2-F332DF4D9E6F}" type="presOf" srcId="{9F9B4A74-B8B2-4AFA-B37B-6C6C649B9CCA}" destId="{4A5FCE89-14A9-434D-ABE6-3720D59F8159}" srcOrd="0" destOrd="0" presId="urn:microsoft.com/office/officeart/2005/8/layout/hList2"/>
    <dgm:cxn modelId="{EABB4D64-2EF4-4E9E-9FE7-FE43288D2E28}" type="presOf" srcId="{46B9ACF4-9414-46ED-845D-FF9BAC7564B1}" destId="{97FC790F-3AB9-4E1E-AFBB-270D4C99068E}" srcOrd="0" destOrd="1" presId="urn:microsoft.com/office/officeart/2005/8/layout/hList2"/>
    <dgm:cxn modelId="{809E719A-C0FC-4096-A820-380B4D99665A}" type="presOf" srcId="{93C79A79-5604-4DD4-AF7D-2C46700781C7}" destId="{7C903D2E-C8AE-4DD8-9EF2-1DA57CFA4DF7}" srcOrd="0" destOrd="1" presId="urn:microsoft.com/office/officeart/2005/8/layout/hList2"/>
    <dgm:cxn modelId="{B4F74C8F-7D2D-4F83-B574-403945BEFA36}" srcId="{FA9D6740-7272-4CDD-B94A-E61B6954EC91}" destId="{46B9ACF4-9414-46ED-845D-FF9BAC7564B1}" srcOrd="0" destOrd="0" parTransId="{0297A72D-454E-496C-BEA9-72B97F999DD9}" sibTransId="{7105D903-6B4B-43FC-95F6-F8CA3A9EE6D6}"/>
    <dgm:cxn modelId="{437D3667-A82D-4613-B655-F00FD9474402}" srcId="{9CE8AFDC-A2E2-40D9-9A03-F9142E2A585E}" destId="{9FBE70E2-D9EB-498D-8EEA-62C2E5FEB1F5}" srcOrd="0" destOrd="0" parTransId="{A28FBB3F-D490-496A-B049-69C7FF0D2544}" sibTransId="{5DEFEB94-51DA-419B-B635-189F823AAF11}"/>
    <dgm:cxn modelId="{C0F6485C-CE88-4CE6-9BF2-C4CCD908ABAE}" type="presOf" srcId="{BD12B286-C0AE-4548-A2AD-5F9DECF6DC16}" destId="{0E4E699B-EFFC-4CA5-B0B7-57A100B73591}" srcOrd="0" destOrd="1" presId="urn:microsoft.com/office/officeart/2005/8/layout/hList2"/>
    <dgm:cxn modelId="{D4999DE5-61F1-499C-AAF1-6246687313B5}" srcId="{76001273-65C6-433B-8C8A-F85C7E5A867C}" destId="{93C79A79-5604-4DD4-AF7D-2C46700781C7}" srcOrd="1" destOrd="0" parTransId="{89C3B6E6-7D69-4E05-8062-70C4450606AF}" sibTransId="{7BB67403-351C-4089-95BC-EE3A2668D291}"/>
    <dgm:cxn modelId="{D33FFFBC-EA56-47E6-9A11-AD6299979B59}" srcId="{9FBE70E2-D9EB-498D-8EEA-62C2E5FEB1F5}" destId="{8FB43335-8D3A-4544-BD93-7CC1A7CF8720}" srcOrd="3" destOrd="0" parTransId="{950D1CA8-9A61-4462-88FB-6095CC7D186A}" sibTransId="{D476AEBB-585A-40AE-81A3-5562DE50D239}"/>
    <dgm:cxn modelId="{13078B62-CD2A-43DE-93F4-DA3A2B5F96EA}" srcId="{9F9B4A74-B8B2-4AFA-B37B-6C6C649B9CCA}" destId="{1063D7EF-3F5E-4FB4-B06F-6F02676D19AE}" srcOrd="1" destOrd="0" parTransId="{58A0CB27-0561-4F0C-8FE8-B53D0A6AC971}" sibTransId="{3769EFDF-E45A-4A12-82B0-98F750A16030}"/>
    <dgm:cxn modelId="{ACD1AD47-DE53-45E0-B757-52A94FFEF574}" srcId="{9FBE70E2-D9EB-498D-8EEA-62C2E5FEB1F5}" destId="{3DCEF64F-D9E3-47D0-8A5A-5435DDDFCF7E}" srcOrd="2" destOrd="0" parTransId="{80DB5806-6E68-4D15-AEF8-F71B476888C6}" sibTransId="{65049740-3264-4C0F-889B-47ABB7EF45F7}"/>
    <dgm:cxn modelId="{34D83D73-CB0C-46DD-85FD-AF8F88D67485}" srcId="{FA9D6740-7272-4CDD-B94A-E61B6954EC91}" destId="{88CB549C-47D5-4AA1-9265-C2DDBFDEA7AB}" srcOrd="1" destOrd="0" parTransId="{538EA5EC-3A9F-4CE0-AC73-7A0AA8F317C1}" sibTransId="{7FD88C8B-A46F-4C2B-802A-F0D94BDAE36F}"/>
    <dgm:cxn modelId="{E19D8EE1-4CDC-44B5-B888-0C5D33465226}" srcId="{9F9B4A74-B8B2-4AFA-B37B-6C6C649B9CCA}" destId="{FA9D6740-7272-4CDD-B94A-E61B6954EC91}" srcOrd="0" destOrd="0" parTransId="{DBD42ACC-8789-406E-9785-84458B8430D9}" sibTransId="{3FAD13CD-4525-40F4-8244-2D32F72BE975}"/>
    <dgm:cxn modelId="{C1DEF8BD-ECB0-4BA3-8DE4-4E77ED25B0AB}" type="presOf" srcId="{C7D0C472-81C1-4EBA-B402-6D71500C3AE3}" destId="{97FC790F-3AB9-4E1E-AFBB-270D4C99068E}" srcOrd="0" destOrd="6" presId="urn:microsoft.com/office/officeart/2005/8/layout/hList2"/>
    <dgm:cxn modelId="{865B6B18-BF25-4649-8023-F937A3278268}" type="presOf" srcId="{9BE07C3A-BA2C-492A-B957-88DB66425540}" destId="{97FC790F-3AB9-4E1E-AFBB-270D4C99068E}" srcOrd="0" destOrd="5" presId="urn:microsoft.com/office/officeart/2005/8/layout/hList2"/>
    <dgm:cxn modelId="{74E4B2D4-D645-4E76-9131-B081CF6BADC8}" type="presOf" srcId="{5C2A7ACD-B4C7-4EB6-B10E-CC0D04588156}" destId="{7C903D2E-C8AE-4DD8-9EF2-1DA57CFA4DF7}" srcOrd="0" destOrd="0" presId="urn:microsoft.com/office/officeart/2005/8/layout/hList2"/>
    <dgm:cxn modelId="{CB28CBF8-6F7D-4E6C-A401-E9BC854EC2AE}" type="presParOf" srcId="{FE3F95DD-A31C-4859-8BF2-D35E02E88C9F}" destId="{2E48272E-C4D0-47C9-A732-59A90DC39F59}" srcOrd="0" destOrd="0" presId="urn:microsoft.com/office/officeart/2005/8/layout/hList2"/>
    <dgm:cxn modelId="{B8BDD78F-12D8-4742-92C9-E2462A1D2315}" type="presParOf" srcId="{2E48272E-C4D0-47C9-A732-59A90DC39F59}" destId="{0BD704F7-C649-467B-AA5E-98335B1E4EBB}" srcOrd="0" destOrd="0" presId="urn:microsoft.com/office/officeart/2005/8/layout/hList2"/>
    <dgm:cxn modelId="{0EBDD5B9-00B3-45DE-847F-BA6543E273D9}" type="presParOf" srcId="{2E48272E-C4D0-47C9-A732-59A90DC39F59}" destId="{0E4E699B-EFFC-4CA5-B0B7-57A100B73591}" srcOrd="1" destOrd="0" presId="urn:microsoft.com/office/officeart/2005/8/layout/hList2"/>
    <dgm:cxn modelId="{17BFCD4F-F3D5-4F57-A53B-33B74AD372D6}" type="presParOf" srcId="{2E48272E-C4D0-47C9-A732-59A90DC39F59}" destId="{2C91AFD9-BAA8-42D6-8A44-2F85BF05F046}" srcOrd="2" destOrd="0" presId="urn:microsoft.com/office/officeart/2005/8/layout/hList2"/>
    <dgm:cxn modelId="{C28BBA59-2799-4BED-AB1B-3C48DEB24F88}" type="presParOf" srcId="{FE3F95DD-A31C-4859-8BF2-D35E02E88C9F}" destId="{D9EA9FFE-72BD-4C71-910D-EE920338CBC5}" srcOrd="1" destOrd="0" presId="urn:microsoft.com/office/officeart/2005/8/layout/hList2"/>
    <dgm:cxn modelId="{74C74FDD-9E2A-4332-945D-1A96B5A46932}" type="presParOf" srcId="{FE3F95DD-A31C-4859-8BF2-D35E02E88C9F}" destId="{E6823965-4C51-4613-8846-D5A3AA1946B9}" srcOrd="2" destOrd="0" presId="urn:microsoft.com/office/officeart/2005/8/layout/hList2"/>
    <dgm:cxn modelId="{0DF4A49D-1972-4A4F-B9EB-05126B4E76C0}" type="presParOf" srcId="{E6823965-4C51-4613-8846-D5A3AA1946B9}" destId="{C7122EF3-21E0-4BBB-9B1C-F95012455661}" srcOrd="0" destOrd="0" presId="urn:microsoft.com/office/officeart/2005/8/layout/hList2"/>
    <dgm:cxn modelId="{36928036-A3A9-4EBB-97A2-1B7ED38CAEC6}" type="presParOf" srcId="{E6823965-4C51-4613-8846-D5A3AA1946B9}" destId="{97FC790F-3AB9-4E1E-AFBB-270D4C99068E}" srcOrd="1" destOrd="0" presId="urn:microsoft.com/office/officeart/2005/8/layout/hList2"/>
    <dgm:cxn modelId="{7E8C4E00-BF61-40A5-B276-60D3CE748A55}" type="presParOf" srcId="{E6823965-4C51-4613-8846-D5A3AA1946B9}" destId="{4A5FCE89-14A9-434D-ABE6-3720D59F8159}" srcOrd="2" destOrd="0" presId="urn:microsoft.com/office/officeart/2005/8/layout/hList2"/>
    <dgm:cxn modelId="{1C9386E6-DF53-4E7C-9C2D-66675DE63EAE}" type="presParOf" srcId="{FE3F95DD-A31C-4859-8BF2-D35E02E88C9F}" destId="{CA341DC9-C570-45AD-94F2-8736D22DE672}" srcOrd="3" destOrd="0" presId="urn:microsoft.com/office/officeart/2005/8/layout/hList2"/>
    <dgm:cxn modelId="{E55ACCBD-04A6-4C5D-B3F9-F660C39B8F14}" type="presParOf" srcId="{FE3F95DD-A31C-4859-8BF2-D35E02E88C9F}" destId="{3796A821-776A-4A1B-872B-CFE0246F2452}" srcOrd="4" destOrd="0" presId="urn:microsoft.com/office/officeart/2005/8/layout/hList2"/>
    <dgm:cxn modelId="{38AC3868-6236-4D1A-98EC-D67408B3C101}" type="presParOf" srcId="{3796A821-776A-4A1B-872B-CFE0246F2452}" destId="{613A7E05-8B1A-4309-9086-C8D706940C13}" srcOrd="0" destOrd="0" presId="urn:microsoft.com/office/officeart/2005/8/layout/hList2"/>
    <dgm:cxn modelId="{D7E43638-99DD-46E7-B8A7-BC59250D2DA1}" type="presParOf" srcId="{3796A821-776A-4A1B-872B-CFE0246F2452}" destId="{7C903D2E-C8AE-4DD8-9EF2-1DA57CFA4DF7}" srcOrd="1" destOrd="0" presId="urn:microsoft.com/office/officeart/2005/8/layout/hList2"/>
    <dgm:cxn modelId="{2C3D8F22-41DA-4976-83BD-1AAD22E3FEC0}" type="presParOf" srcId="{3796A821-776A-4A1B-872B-CFE0246F2452}" destId="{496A886E-652E-4D28-80F0-82D7382D442F}" srcOrd="2" destOrd="0" presId="urn:microsoft.com/office/officeart/2005/8/layout/h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4AFDE-C56D-4DC9-8E3E-9B0FA713DDF1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59B9E4B-3D6D-49BF-824C-A2F06B64AF76}">
      <dgm:prSet phldrT="[Text]"/>
      <dgm:spPr/>
      <dgm:t>
        <a:bodyPr/>
        <a:lstStyle/>
        <a:p>
          <a:r>
            <a:rPr lang="es-ES" dirty="0" smtClean="0"/>
            <a:t>Distintos orígenes de datos</a:t>
          </a:r>
          <a:endParaRPr lang="es-ES" dirty="0"/>
        </a:p>
      </dgm:t>
    </dgm:pt>
    <dgm:pt modelId="{FC24E351-928C-44A3-909E-881A2AD37883}" type="parTrans" cxnId="{CD01BBED-C910-4FA1-8822-7368C8960412}">
      <dgm:prSet/>
      <dgm:spPr/>
      <dgm:t>
        <a:bodyPr/>
        <a:lstStyle/>
        <a:p>
          <a:endParaRPr lang="es-ES"/>
        </a:p>
      </dgm:t>
    </dgm:pt>
    <dgm:pt modelId="{82461A0F-1066-42E3-A264-3A7B4EED073B}" type="sibTrans" cxnId="{CD01BBED-C910-4FA1-8822-7368C8960412}">
      <dgm:prSet/>
      <dgm:spPr/>
      <dgm:t>
        <a:bodyPr/>
        <a:lstStyle/>
        <a:p>
          <a:endParaRPr lang="es-ES"/>
        </a:p>
      </dgm:t>
    </dgm:pt>
    <dgm:pt modelId="{F5BAAEBD-7C80-4E53-B5EF-684C55B640A2}">
      <dgm:prSet phldrT="[Text]"/>
      <dgm:spPr/>
      <dgm:t>
        <a:bodyPr/>
        <a:lstStyle/>
        <a:p>
          <a:r>
            <a:rPr lang="es-ES" dirty="0" smtClean="0"/>
            <a:t>Datos incompletos</a:t>
          </a:r>
          <a:endParaRPr lang="es-ES" dirty="0"/>
        </a:p>
      </dgm:t>
    </dgm:pt>
    <dgm:pt modelId="{4471B8DD-3735-47EA-B571-BF4A74500F31}" type="parTrans" cxnId="{B9C608FB-1AB5-45DF-B6AE-B4B25A958AE0}">
      <dgm:prSet/>
      <dgm:spPr/>
      <dgm:t>
        <a:bodyPr/>
        <a:lstStyle/>
        <a:p>
          <a:endParaRPr lang="es-ES"/>
        </a:p>
      </dgm:t>
    </dgm:pt>
    <dgm:pt modelId="{66E09CE2-3343-49F4-8279-F33BDBCD63C8}" type="sibTrans" cxnId="{B9C608FB-1AB5-45DF-B6AE-B4B25A958AE0}">
      <dgm:prSet/>
      <dgm:spPr/>
      <dgm:t>
        <a:bodyPr/>
        <a:lstStyle/>
        <a:p>
          <a:endParaRPr lang="es-ES"/>
        </a:p>
      </dgm:t>
    </dgm:pt>
    <dgm:pt modelId="{18217D5B-0A6C-401C-AB5A-3AC271407A60}">
      <dgm:prSet phldrT="[Text]"/>
      <dgm:spPr/>
      <dgm:t>
        <a:bodyPr/>
        <a:lstStyle/>
        <a:p>
          <a:r>
            <a:rPr lang="es-ES" dirty="0" err="1" smtClean="0"/>
            <a:t>Joins</a:t>
          </a:r>
          <a:r>
            <a:rPr lang="es-ES" dirty="0" smtClean="0"/>
            <a:t> y </a:t>
          </a:r>
          <a:r>
            <a:rPr lang="es-ES" dirty="0" err="1" smtClean="0"/>
            <a:t>lookups</a:t>
          </a:r>
          <a:endParaRPr lang="es-ES" dirty="0"/>
        </a:p>
      </dgm:t>
    </dgm:pt>
    <dgm:pt modelId="{54892385-6B71-467B-8A72-4D81EC451A6D}" type="parTrans" cxnId="{EAF8F36A-8A50-48DE-9900-5CECFA3AD03E}">
      <dgm:prSet/>
      <dgm:spPr/>
      <dgm:t>
        <a:bodyPr/>
        <a:lstStyle/>
        <a:p>
          <a:endParaRPr lang="es-ES"/>
        </a:p>
      </dgm:t>
    </dgm:pt>
    <dgm:pt modelId="{7FB53A4E-C871-4891-972D-5F1BDEAB32F6}" type="sibTrans" cxnId="{EAF8F36A-8A50-48DE-9900-5CECFA3AD03E}">
      <dgm:prSet/>
      <dgm:spPr/>
      <dgm:t>
        <a:bodyPr/>
        <a:lstStyle/>
        <a:p>
          <a:endParaRPr lang="es-ES"/>
        </a:p>
      </dgm:t>
    </dgm:pt>
    <dgm:pt modelId="{9BD3A6DA-0900-4319-9FEB-19BF1262C497}">
      <dgm:prSet phldrT="[Text]"/>
      <dgm:spPr/>
      <dgm:t>
        <a:bodyPr/>
        <a:lstStyle/>
        <a:p>
          <a:r>
            <a:rPr lang="es-ES" dirty="0" smtClean="0"/>
            <a:t>Datos normalizados</a:t>
          </a:r>
          <a:endParaRPr lang="es-ES" dirty="0"/>
        </a:p>
      </dgm:t>
    </dgm:pt>
    <dgm:pt modelId="{0F5465CC-FF59-4E00-98CA-89CC03957004}" type="parTrans" cxnId="{4467EF0B-2FB7-4441-BE73-480D748ECE0C}">
      <dgm:prSet/>
      <dgm:spPr/>
      <dgm:t>
        <a:bodyPr/>
        <a:lstStyle/>
        <a:p>
          <a:endParaRPr lang="es-ES"/>
        </a:p>
      </dgm:t>
    </dgm:pt>
    <dgm:pt modelId="{A8D40B5D-6A0C-437C-8114-13494FE853E3}" type="sibTrans" cxnId="{4467EF0B-2FB7-4441-BE73-480D748ECE0C}">
      <dgm:prSet/>
      <dgm:spPr/>
      <dgm:t>
        <a:bodyPr/>
        <a:lstStyle/>
        <a:p>
          <a:endParaRPr lang="es-ES"/>
        </a:p>
      </dgm:t>
    </dgm:pt>
    <dgm:pt modelId="{9DA3A508-1746-4F84-B717-005B7D352262}">
      <dgm:prSet phldrT="[Text]"/>
      <dgm:spPr/>
      <dgm:t>
        <a:bodyPr/>
        <a:lstStyle/>
        <a:p>
          <a:r>
            <a:rPr lang="es-ES" dirty="0" smtClean="0"/>
            <a:t>Conversión de datos</a:t>
          </a:r>
          <a:endParaRPr lang="es-ES" dirty="0"/>
        </a:p>
      </dgm:t>
    </dgm:pt>
    <dgm:pt modelId="{6CE6E9E5-5C7B-4BF2-BAB1-B68CCC43EA23}" type="parTrans" cxnId="{8A3F900E-627D-4157-9BBA-1BD73FFE0A0A}">
      <dgm:prSet/>
      <dgm:spPr/>
      <dgm:t>
        <a:bodyPr/>
        <a:lstStyle/>
        <a:p>
          <a:endParaRPr lang="es-ES"/>
        </a:p>
      </dgm:t>
    </dgm:pt>
    <dgm:pt modelId="{4F412BA6-6186-4530-B251-01338BD41D34}" type="sibTrans" cxnId="{8A3F900E-627D-4157-9BBA-1BD73FFE0A0A}">
      <dgm:prSet/>
      <dgm:spPr/>
      <dgm:t>
        <a:bodyPr/>
        <a:lstStyle/>
        <a:p>
          <a:endParaRPr lang="es-ES"/>
        </a:p>
      </dgm:t>
    </dgm:pt>
    <dgm:pt modelId="{D9BA9874-2A20-45E5-8F99-2302BB92C126}">
      <dgm:prSet phldrT="[Text]"/>
      <dgm:spPr/>
      <dgm:t>
        <a:bodyPr/>
        <a:lstStyle/>
        <a:p>
          <a:r>
            <a:rPr lang="es-ES" dirty="0" smtClean="0"/>
            <a:t>Dimensiones lentamente cambiantes</a:t>
          </a:r>
          <a:endParaRPr lang="es-ES" dirty="0"/>
        </a:p>
      </dgm:t>
    </dgm:pt>
    <dgm:pt modelId="{4C39FBBB-A61B-480C-B512-1C8CC1E487F4}" type="parTrans" cxnId="{66BE0B34-84D1-422A-932A-0A51423C1A2E}">
      <dgm:prSet/>
      <dgm:spPr/>
      <dgm:t>
        <a:bodyPr/>
        <a:lstStyle/>
        <a:p>
          <a:endParaRPr lang="es-ES"/>
        </a:p>
      </dgm:t>
    </dgm:pt>
    <dgm:pt modelId="{1DAB24EC-0347-4B0A-888B-3307FCBD5201}" type="sibTrans" cxnId="{66BE0B34-84D1-422A-932A-0A51423C1A2E}">
      <dgm:prSet/>
      <dgm:spPr/>
      <dgm:t>
        <a:bodyPr/>
        <a:lstStyle/>
        <a:p>
          <a:endParaRPr lang="es-ES"/>
        </a:p>
      </dgm:t>
    </dgm:pt>
    <dgm:pt modelId="{617B2C3D-DC44-4E7E-8790-D1499D3F0B1F}">
      <dgm:prSet phldrT="[Text]"/>
      <dgm:spPr/>
      <dgm:t>
        <a:bodyPr/>
        <a:lstStyle/>
        <a:p>
          <a:r>
            <a:rPr lang="es-ES" dirty="0" smtClean="0"/>
            <a:t>Amplia gama de conectores</a:t>
          </a:r>
          <a:endParaRPr lang="es-ES" dirty="0"/>
        </a:p>
      </dgm:t>
    </dgm:pt>
    <dgm:pt modelId="{C2500846-7ED9-4169-A69C-3E94D956AE37}" type="sibTrans" cxnId="{481554BB-524C-414C-B5C1-4CEFE1952AC0}">
      <dgm:prSet/>
      <dgm:spPr/>
      <dgm:t>
        <a:bodyPr/>
        <a:lstStyle/>
        <a:p>
          <a:endParaRPr lang="es-ES"/>
        </a:p>
      </dgm:t>
    </dgm:pt>
    <dgm:pt modelId="{0B4D8D7F-839D-4424-AD09-91546C6C65E0}" type="parTrans" cxnId="{481554BB-524C-414C-B5C1-4CEFE1952AC0}">
      <dgm:prSet/>
      <dgm:spPr/>
      <dgm:t>
        <a:bodyPr/>
        <a:lstStyle/>
        <a:p>
          <a:endParaRPr lang="es-ES"/>
        </a:p>
      </dgm:t>
    </dgm:pt>
    <dgm:pt modelId="{093490FA-91C5-40C0-A692-0A761D3F139F}">
      <dgm:prSet phldrT="[Text]"/>
      <dgm:spPr/>
      <dgm:t>
        <a:bodyPr/>
        <a:lstStyle/>
        <a:p>
          <a:r>
            <a:rPr lang="es-ES" dirty="0" smtClean="0"/>
            <a:t>OLE-DB,SQL Server, Oracle®, SAP ®</a:t>
          </a:r>
          <a:endParaRPr lang="es-ES" dirty="0"/>
        </a:p>
      </dgm:t>
    </dgm:pt>
    <dgm:pt modelId="{7EBA38A2-0AE3-4490-AA63-7C376F41CE96}" type="parTrans" cxnId="{047E1456-A548-4100-910F-C1BB93B3EF1C}">
      <dgm:prSet/>
      <dgm:spPr/>
      <dgm:t>
        <a:bodyPr/>
        <a:lstStyle/>
        <a:p>
          <a:endParaRPr lang="es-ES"/>
        </a:p>
      </dgm:t>
    </dgm:pt>
    <dgm:pt modelId="{4DD50873-FD53-4C72-BC40-BD9453EE37FD}" type="sibTrans" cxnId="{047E1456-A548-4100-910F-C1BB93B3EF1C}">
      <dgm:prSet/>
      <dgm:spPr/>
      <dgm:t>
        <a:bodyPr/>
        <a:lstStyle/>
        <a:p>
          <a:endParaRPr lang="es-ES"/>
        </a:p>
      </dgm:t>
    </dgm:pt>
    <dgm:pt modelId="{12A4560D-53CC-4490-8B1B-773E04941726}">
      <dgm:prSet phldrT="[Text]"/>
      <dgm:spPr/>
      <dgm:t>
        <a:bodyPr/>
        <a:lstStyle/>
        <a:p>
          <a:r>
            <a:rPr lang="es-ES" dirty="0" smtClean="0"/>
            <a:t> DB2, Access, Excel</a:t>
          </a:r>
          <a:endParaRPr lang="es-ES" dirty="0"/>
        </a:p>
      </dgm:t>
    </dgm:pt>
    <dgm:pt modelId="{6D60867D-EEA7-4EE7-A563-BA3A9C2D7710}" type="parTrans" cxnId="{73957F7F-03F3-4E09-9104-257D5D38CF00}">
      <dgm:prSet/>
      <dgm:spPr/>
      <dgm:t>
        <a:bodyPr/>
        <a:lstStyle/>
        <a:p>
          <a:endParaRPr lang="es-ES"/>
        </a:p>
      </dgm:t>
    </dgm:pt>
    <dgm:pt modelId="{B00B9BAE-4E90-4B84-ADB7-808C8CBCCCF8}" type="sibTrans" cxnId="{73957F7F-03F3-4E09-9104-257D5D38CF00}">
      <dgm:prSet/>
      <dgm:spPr/>
      <dgm:t>
        <a:bodyPr/>
        <a:lstStyle/>
        <a:p>
          <a:endParaRPr lang="es-ES"/>
        </a:p>
      </dgm:t>
    </dgm:pt>
    <dgm:pt modelId="{77E06E92-7537-4C47-8AC3-B5EFBF7D2BB0}">
      <dgm:prSet phldrT="[Text]"/>
      <dgm:spPr/>
      <dgm:t>
        <a:bodyPr/>
        <a:lstStyle/>
        <a:p>
          <a:r>
            <a:rPr lang="es-ES" dirty="0" smtClean="0"/>
            <a:t>XML, llamadas a servicios externos</a:t>
          </a:r>
          <a:endParaRPr lang="es-ES" dirty="0"/>
        </a:p>
      </dgm:t>
    </dgm:pt>
    <dgm:pt modelId="{D302382C-D136-4977-A291-E51EFD37CEBA}" type="parTrans" cxnId="{F31A3B39-2DCB-4E22-B584-8F1AC41B0433}">
      <dgm:prSet/>
      <dgm:spPr/>
      <dgm:t>
        <a:bodyPr/>
        <a:lstStyle/>
        <a:p>
          <a:endParaRPr lang="es-ES"/>
        </a:p>
      </dgm:t>
    </dgm:pt>
    <dgm:pt modelId="{7016DF0D-56E8-4152-961C-675E8189152D}" type="sibTrans" cxnId="{F31A3B39-2DCB-4E22-B584-8F1AC41B0433}">
      <dgm:prSet/>
      <dgm:spPr/>
      <dgm:t>
        <a:bodyPr/>
        <a:lstStyle/>
        <a:p>
          <a:endParaRPr lang="es-ES"/>
        </a:p>
      </dgm:t>
    </dgm:pt>
    <dgm:pt modelId="{2CCD3222-79BC-4F90-B4DD-272D4581497A}">
      <dgm:prSet phldrT="[Text]"/>
      <dgm:spPr/>
      <dgm:t>
        <a:bodyPr/>
        <a:lstStyle/>
        <a:p>
          <a:r>
            <a:rPr lang="es-ES" dirty="0" smtClean="0"/>
            <a:t>Minería de datos, Lógica difusa</a:t>
          </a:r>
          <a:endParaRPr lang="es-ES" dirty="0"/>
        </a:p>
      </dgm:t>
    </dgm:pt>
    <dgm:pt modelId="{2ECEF2DD-A7BD-4412-B521-97A03E584EA4}" type="parTrans" cxnId="{B1A126AE-6F20-455C-AC2E-DDC5BE737A5C}">
      <dgm:prSet/>
      <dgm:spPr/>
      <dgm:t>
        <a:bodyPr/>
        <a:lstStyle/>
        <a:p>
          <a:endParaRPr lang="es-ES"/>
        </a:p>
      </dgm:t>
    </dgm:pt>
    <dgm:pt modelId="{AE8611D5-124F-4218-80D5-A49DB8A43506}" type="sibTrans" cxnId="{B1A126AE-6F20-455C-AC2E-DDC5BE737A5C}">
      <dgm:prSet/>
      <dgm:spPr/>
      <dgm:t>
        <a:bodyPr/>
        <a:lstStyle/>
        <a:p>
          <a:endParaRPr lang="es-ES"/>
        </a:p>
      </dgm:t>
    </dgm:pt>
    <dgm:pt modelId="{EC834CF0-6589-4A81-948B-A55E276E4EA8}">
      <dgm:prSet phldrT="[Text]"/>
      <dgm:spPr/>
      <dgm:t>
        <a:bodyPr/>
        <a:lstStyle/>
        <a:p>
          <a:r>
            <a:rPr lang="es-ES" dirty="0" err="1" smtClean="0"/>
            <a:t>DataSource</a:t>
          </a:r>
          <a:r>
            <a:rPr lang="es-ES" dirty="0" smtClean="0"/>
            <a:t> </a:t>
          </a:r>
          <a:r>
            <a:rPr lang="es-ES" dirty="0" err="1" smtClean="0"/>
            <a:t>view</a:t>
          </a:r>
          <a:endParaRPr lang="es-ES" dirty="0"/>
        </a:p>
      </dgm:t>
    </dgm:pt>
    <dgm:pt modelId="{CEC6BD8D-9F9D-4DCF-86F7-CA2A31086C19}" type="parTrans" cxnId="{BC16D076-B5F8-46BC-976C-50A8EE3C24A4}">
      <dgm:prSet/>
      <dgm:spPr/>
      <dgm:t>
        <a:bodyPr/>
        <a:lstStyle/>
        <a:p>
          <a:endParaRPr lang="es-ES"/>
        </a:p>
      </dgm:t>
    </dgm:pt>
    <dgm:pt modelId="{3424D32B-6A28-49FD-A302-4F7BADB10977}" type="sibTrans" cxnId="{BC16D076-B5F8-46BC-976C-50A8EE3C24A4}">
      <dgm:prSet/>
      <dgm:spPr/>
      <dgm:t>
        <a:bodyPr/>
        <a:lstStyle/>
        <a:p>
          <a:endParaRPr lang="es-ES"/>
        </a:p>
      </dgm:t>
    </dgm:pt>
    <dgm:pt modelId="{74D3208E-97EB-499E-AE68-308B68560AD7}" type="pres">
      <dgm:prSet presAssocID="{6714AFDE-C56D-4DC9-8E3E-9B0FA713DDF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21B9AA-0E7B-43BC-93A7-60D1EA660745}" type="pres">
      <dgm:prSet presAssocID="{559B9E4B-3D6D-49BF-824C-A2F06B64AF76}" presName="comp" presStyleCnt="0"/>
      <dgm:spPr/>
    </dgm:pt>
    <dgm:pt modelId="{CDCAFE1C-C063-4DBE-A4C8-A81A68D33429}" type="pres">
      <dgm:prSet presAssocID="{559B9E4B-3D6D-49BF-824C-A2F06B64AF76}" presName="box" presStyleLbl="node1" presStyleIdx="0" presStyleCnt="3" custLinFactNeighborX="-943"/>
      <dgm:spPr/>
      <dgm:t>
        <a:bodyPr/>
        <a:lstStyle/>
        <a:p>
          <a:endParaRPr lang="es-ES"/>
        </a:p>
      </dgm:t>
    </dgm:pt>
    <dgm:pt modelId="{E269B325-6009-44ED-8CB5-DB44AADF9437}" type="pres">
      <dgm:prSet presAssocID="{559B9E4B-3D6D-49BF-824C-A2F06B64AF76}" presName="img" presStyleLbl="fgImgPlace1" presStyleIdx="0" presStyleCnt="3" custScaleX="715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2567FC-E501-4A6C-9D28-E9614CA7BDF0}" type="pres">
      <dgm:prSet presAssocID="{559B9E4B-3D6D-49BF-824C-A2F06B64AF7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F64385-9941-4E86-B09A-1A707DB6D9A8}" type="pres">
      <dgm:prSet presAssocID="{82461A0F-1066-42E3-A264-3A7B4EED073B}" presName="spacer" presStyleCnt="0"/>
      <dgm:spPr/>
    </dgm:pt>
    <dgm:pt modelId="{5500605E-2507-4CE1-8727-3BB747D533F4}" type="pres">
      <dgm:prSet presAssocID="{F5BAAEBD-7C80-4E53-B5EF-684C55B640A2}" presName="comp" presStyleCnt="0"/>
      <dgm:spPr/>
    </dgm:pt>
    <dgm:pt modelId="{A99E7C14-29FF-459F-95F7-86979654A317}" type="pres">
      <dgm:prSet presAssocID="{F5BAAEBD-7C80-4E53-B5EF-684C55B640A2}" presName="box" presStyleLbl="node1" presStyleIdx="1" presStyleCnt="3"/>
      <dgm:spPr/>
      <dgm:t>
        <a:bodyPr/>
        <a:lstStyle/>
        <a:p>
          <a:endParaRPr lang="es-ES"/>
        </a:p>
      </dgm:t>
    </dgm:pt>
    <dgm:pt modelId="{43ACD5E5-9DC8-4479-8634-0E6193034CD4}" type="pres">
      <dgm:prSet presAssocID="{F5BAAEBD-7C80-4E53-B5EF-684C55B640A2}" presName="img" presStyleLbl="fgImgPlace1" presStyleIdx="1" presStyleCnt="3" custScaleX="715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E8CCE2-D5AA-45E9-B643-B5374530B3D5}" type="pres">
      <dgm:prSet presAssocID="{F5BAAEBD-7C80-4E53-B5EF-684C55B640A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612B9F-93EF-45F6-8D57-0C03B47A8C57}" type="pres">
      <dgm:prSet presAssocID="{66E09CE2-3343-49F4-8279-F33BDBCD63C8}" presName="spacer" presStyleCnt="0"/>
      <dgm:spPr/>
    </dgm:pt>
    <dgm:pt modelId="{7A90FCC0-7108-465A-8FE0-DB5AA6E1B4B0}" type="pres">
      <dgm:prSet presAssocID="{9BD3A6DA-0900-4319-9FEB-19BF1262C497}" presName="comp" presStyleCnt="0"/>
      <dgm:spPr/>
    </dgm:pt>
    <dgm:pt modelId="{65442DD3-2F4A-471E-91FD-145D8C971C4B}" type="pres">
      <dgm:prSet presAssocID="{9BD3A6DA-0900-4319-9FEB-19BF1262C497}" presName="box" presStyleLbl="node1" presStyleIdx="2" presStyleCnt="3"/>
      <dgm:spPr/>
      <dgm:t>
        <a:bodyPr/>
        <a:lstStyle/>
        <a:p>
          <a:endParaRPr lang="es-ES"/>
        </a:p>
      </dgm:t>
    </dgm:pt>
    <dgm:pt modelId="{86B3E259-E804-455B-9A9A-83AC7800F0BC}" type="pres">
      <dgm:prSet presAssocID="{9BD3A6DA-0900-4319-9FEB-19BF1262C49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E7651C-9346-4032-A81E-6C2311B8DDFC}" type="pres">
      <dgm:prSet presAssocID="{9BD3A6DA-0900-4319-9FEB-19BF1262C49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3F900E-627D-4157-9BBA-1BD73FFE0A0A}" srcId="{9BD3A6DA-0900-4319-9FEB-19BF1262C497}" destId="{9DA3A508-1746-4F84-B717-005B7D352262}" srcOrd="0" destOrd="0" parTransId="{6CE6E9E5-5C7B-4BF2-BAB1-B68CCC43EA23}" sibTransId="{4F412BA6-6186-4530-B251-01338BD41D34}"/>
    <dgm:cxn modelId="{E8BFEF94-1546-4CD7-9619-0FAAC4BD310A}" type="presOf" srcId="{617B2C3D-DC44-4E7E-8790-D1499D3F0B1F}" destId="{9B2567FC-E501-4A6C-9D28-E9614CA7BDF0}" srcOrd="1" destOrd="1" presId="urn:microsoft.com/office/officeart/2005/8/layout/vList4"/>
    <dgm:cxn modelId="{B9C608FB-1AB5-45DF-B6AE-B4B25A958AE0}" srcId="{6714AFDE-C56D-4DC9-8E3E-9B0FA713DDF1}" destId="{F5BAAEBD-7C80-4E53-B5EF-684C55B640A2}" srcOrd="1" destOrd="0" parTransId="{4471B8DD-3735-47EA-B571-BF4A74500F31}" sibTransId="{66E09CE2-3343-49F4-8279-F33BDBCD63C8}"/>
    <dgm:cxn modelId="{0549F195-8FA6-4FD7-996D-AC61E88AFE36}" type="presOf" srcId="{EC834CF0-6589-4A81-948B-A55E276E4EA8}" destId="{D0E7651C-9346-4032-A81E-6C2311B8DDFC}" srcOrd="1" destOrd="3" presId="urn:microsoft.com/office/officeart/2005/8/layout/vList4"/>
    <dgm:cxn modelId="{8EEC8AF4-A775-4655-BDB5-30C930A8E8A4}" type="presOf" srcId="{6714AFDE-C56D-4DC9-8E3E-9B0FA713DDF1}" destId="{74D3208E-97EB-499E-AE68-308B68560AD7}" srcOrd="0" destOrd="0" presId="urn:microsoft.com/office/officeart/2005/8/layout/vList4"/>
    <dgm:cxn modelId="{C5F71BD4-A86E-458F-92DC-EBEE8D05DB62}" type="presOf" srcId="{2CCD3222-79BC-4F90-B4DD-272D4581497A}" destId="{A99E7C14-29FF-459F-95F7-86979654A317}" srcOrd="0" destOrd="3" presId="urn:microsoft.com/office/officeart/2005/8/layout/vList4"/>
    <dgm:cxn modelId="{79124362-3523-440A-94E5-2A3C2DC09257}" type="presOf" srcId="{093490FA-91C5-40C0-A692-0A761D3F139F}" destId="{9B2567FC-E501-4A6C-9D28-E9614CA7BDF0}" srcOrd="1" destOrd="2" presId="urn:microsoft.com/office/officeart/2005/8/layout/vList4"/>
    <dgm:cxn modelId="{BC16D076-B5F8-46BC-976C-50A8EE3C24A4}" srcId="{9BD3A6DA-0900-4319-9FEB-19BF1262C497}" destId="{EC834CF0-6589-4A81-948B-A55E276E4EA8}" srcOrd="2" destOrd="0" parTransId="{CEC6BD8D-9F9D-4DCF-86F7-CA2A31086C19}" sibTransId="{3424D32B-6A28-49FD-A302-4F7BADB10977}"/>
    <dgm:cxn modelId="{EF471A85-063C-4A14-A0DB-40FE3ED02F04}" type="presOf" srcId="{093490FA-91C5-40C0-A692-0A761D3F139F}" destId="{CDCAFE1C-C063-4DBE-A4C8-A81A68D33429}" srcOrd="0" destOrd="2" presId="urn:microsoft.com/office/officeart/2005/8/layout/vList4"/>
    <dgm:cxn modelId="{66BE0B34-84D1-422A-932A-0A51423C1A2E}" srcId="{9BD3A6DA-0900-4319-9FEB-19BF1262C497}" destId="{D9BA9874-2A20-45E5-8F99-2302BB92C126}" srcOrd="1" destOrd="0" parTransId="{4C39FBBB-A61B-480C-B512-1C8CC1E487F4}" sibTransId="{1DAB24EC-0347-4B0A-888B-3307FCBD5201}"/>
    <dgm:cxn modelId="{ACD1C892-111B-46F9-935A-D8606F3F965E}" type="presOf" srcId="{D9BA9874-2A20-45E5-8F99-2302BB92C126}" destId="{65442DD3-2F4A-471E-91FD-145D8C971C4B}" srcOrd="0" destOrd="2" presId="urn:microsoft.com/office/officeart/2005/8/layout/vList4"/>
    <dgm:cxn modelId="{EAF8F36A-8A50-48DE-9900-5CECFA3AD03E}" srcId="{F5BAAEBD-7C80-4E53-B5EF-684C55B640A2}" destId="{18217D5B-0A6C-401C-AB5A-3AC271407A60}" srcOrd="0" destOrd="0" parTransId="{54892385-6B71-467B-8A72-4D81EC451A6D}" sibTransId="{7FB53A4E-C871-4891-972D-5F1BDEAB32F6}"/>
    <dgm:cxn modelId="{B1A126AE-6F20-455C-AC2E-DDC5BE737A5C}" srcId="{F5BAAEBD-7C80-4E53-B5EF-684C55B640A2}" destId="{2CCD3222-79BC-4F90-B4DD-272D4581497A}" srcOrd="2" destOrd="0" parTransId="{2ECEF2DD-A7BD-4412-B521-97A03E584EA4}" sibTransId="{AE8611D5-124F-4218-80D5-A49DB8A43506}"/>
    <dgm:cxn modelId="{A56F82E5-A231-49F2-AE5B-EE286380273F}" type="presOf" srcId="{9BD3A6DA-0900-4319-9FEB-19BF1262C497}" destId="{D0E7651C-9346-4032-A81E-6C2311B8DDFC}" srcOrd="1" destOrd="0" presId="urn:microsoft.com/office/officeart/2005/8/layout/vList4"/>
    <dgm:cxn modelId="{F31A3B39-2DCB-4E22-B584-8F1AC41B0433}" srcId="{F5BAAEBD-7C80-4E53-B5EF-684C55B640A2}" destId="{77E06E92-7537-4C47-8AC3-B5EFBF7D2BB0}" srcOrd="1" destOrd="0" parTransId="{D302382C-D136-4977-A291-E51EFD37CEBA}" sibTransId="{7016DF0D-56E8-4152-961C-675E8189152D}"/>
    <dgm:cxn modelId="{0FF6D8D4-2F9C-4AE1-BB5A-DDA76832E009}" type="presOf" srcId="{9DA3A508-1746-4F84-B717-005B7D352262}" destId="{D0E7651C-9346-4032-A81E-6C2311B8DDFC}" srcOrd="1" destOrd="1" presId="urn:microsoft.com/office/officeart/2005/8/layout/vList4"/>
    <dgm:cxn modelId="{8B76CF35-E053-4278-939D-007C6E2EE758}" type="presOf" srcId="{617B2C3D-DC44-4E7E-8790-D1499D3F0B1F}" destId="{CDCAFE1C-C063-4DBE-A4C8-A81A68D33429}" srcOrd="0" destOrd="1" presId="urn:microsoft.com/office/officeart/2005/8/layout/vList4"/>
    <dgm:cxn modelId="{66D03399-85F8-4CD8-8FD3-118C509B3884}" type="presOf" srcId="{D9BA9874-2A20-45E5-8F99-2302BB92C126}" destId="{D0E7651C-9346-4032-A81E-6C2311B8DDFC}" srcOrd="1" destOrd="2" presId="urn:microsoft.com/office/officeart/2005/8/layout/vList4"/>
    <dgm:cxn modelId="{F7684DE3-DFBD-4801-B76C-EC4C31EEBC6D}" type="presOf" srcId="{559B9E4B-3D6D-49BF-824C-A2F06B64AF76}" destId="{9B2567FC-E501-4A6C-9D28-E9614CA7BDF0}" srcOrd="1" destOrd="0" presId="urn:microsoft.com/office/officeart/2005/8/layout/vList4"/>
    <dgm:cxn modelId="{515E65EC-893E-4423-97E8-AB75FC3196B3}" type="presOf" srcId="{18217D5B-0A6C-401C-AB5A-3AC271407A60}" destId="{67E8CCE2-D5AA-45E9-B643-B5374530B3D5}" srcOrd="1" destOrd="1" presId="urn:microsoft.com/office/officeart/2005/8/layout/vList4"/>
    <dgm:cxn modelId="{73957F7F-03F3-4E09-9104-257D5D38CF00}" srcId="{617B2C3D-DC44-4E7E-8790-D1499D3F0B1F}" destId="{12A4560D-53CC-4490-8B1B-773E04941726}" srcOrd="1" destOrd="0" parTransId="{6D60867D-EEA7-4EE7-A563-BA3A9C2D7710}" sibTransId="{B00B9BAE-4E90-4B84-ADB7-808C8CBCCCF8}"/>
    <dgm:cxn modelId="{E3980DB3-45B9-4C4D-A809-C90BA95758DF}" type="presOf" srcId="{9BD3A6DA-0900-4319-9FEB-19BF1262C497}" destId="{65442DD3-2F4A-471E-91FD-145D8C971C4B}" srcOrd="0" destOrd="0" presId="urn:microsoft.com/office/officeart/2005/8/layout/vList4"/>
    <dgm:cxn modelId="{12EFBF33-BD2C-482E-ACFF-761B47F0E4CC}" type="presOf" srcId="{559B9E4B-3D6D-49BF-824C-A2F06B64AF76}" destId="{CDCAFE1C-C063-4DBE-A4C8-A81A68D33429}" srcOrd="0" destOrd="0" presId="urn:microsoft.com/office/officeart/2005/8/layout/vList4"/>
    <dgm:cxn modelId="{07EA22D2-1C77-45BB-9793-3FA76DA92119}" type="presOf" srcId="{12A4560D-53CC-4490-8B1B-773E04941726}" destId="{9B2567FC-E501-4A6C-9D28-E9614CA7BDF0}" srcOrd="1" destOrd="3" presId="urn:microsoft.com/office/officeart/2005/8/layout/vList4"/>
    <dgm:cxn modelId="{614B8BD2-94B1-4C60-A144-93366804B14A}" type="presOf" srcId="{F5BAAEBD-7C80-4E53-B5EF-684C55B640A2}" destId="{67E8CCE2-D5AA-45E9-B643-B5374530B3D5}" srcOrd="1" destOrd="0" presId="urn:microsoft.com/office/officeart/2005/8/layout/vList4"/>
    <dgm:cxn modelId="{323A9376-4DF7-4047-A203-DDB7968C3196}" type="presOf" srcId="{EC834CF0-6589-4A81-948B-A55E276E4EA8}" destId="{65442DD3-2F4A-471E-91FD-145D8C971C4B}" srcOrd="0" destOrd="3" presId="urn:microsoft.com/office/officeart/2005/8/layout/vList4"/>
    <dgm:cxn modelId="{481554BB-524C-414C-B5C1-4CEFE1952AC0}" srcId="{559B9E4B-3D6D-49BF-824C-A2F06B64AF76}" destId="{617B2C3D-DC44-4E7E-8790-D1499D3F0B1F}" srcOrd="0" destOrd="0" parTransId="{0B4D8D7F-839D-4424-AD09-91546C6C65E0}" sibTransId="{C2500846-7ED9-4169-A69C-3E94D956AE37}"/>
    <dgm:cxn modelId="{EFA1BA19-B965-42BF-A953-CFA279753D5B}" type="presOf" srcId="{77E06E92-7537-4C47-8AC3-B5EFBF7D2BB0}" destId="{A99E7C14-29FF-459F-95F7-86979654A317}" srcOrd="0" destOrd="2" presId="urn:microsoft.com/office/officeart/2005/8/layout/vList4"/>
    <dgm:cxn modelId="{0D16CD1A-7E5F-433C-BE9C-6598ADD37CD3}" type="presOf" srcId="{77E06E92-7537-4C47-8AC3-B5EFBF7D2BB0}" destId="{67E8CCE2-D5AA-45E9-B643-B5374530B3D5}" srcOrd="1" destOrd="2" presId="urn:microsoft.com/office/officeart/2005/8/layout/vList4"/>
    <dgm:cxn modelId="{B0DF0744-78F7-489D-977A-C6ADC7B65C6E}" type="presOf" srcId="{18217D5B-0A6C-401C-AB5A-3AC271407A60}" destId="{A99E7C14-29FF-459F-95F7-86979654A317}" srcOrd="0" destOrd="1" presId="urn:microsoft.com/office/officeart/2005/8/layout/vList4"/>
    <dgm:cxn modelId="{CD01BBED-C910-4FA1-8822-7368C8960412}" srcId="{6714AFDE-C56D-4DC9-8E3E-9B0FA713DDF1}" destId="{559B9E4B-3D6D-49BF-824C-A2F06B64AF76}" srcOrd="0" destOrd="0" parTransId="{FC24E351-928C-44A3-909E-881A2AD37883}" sibTransId="{82461A0F-1066-42E3-A264-3A7B4EED073B}"/>
    <dgm:cxn modelId="{EB0D115A-A385-47B6-B504-0F59E2C0A972}" type="presOf" srcId="{9DA3A508-1746-4F84-B717-005B7D352262}" destId="{65442DD3-2F4A-471E-91FD-145D8C971C4B}" srcOrd="0" destOrd="1" presId="urn:microsoft.com/office/officeart/2005/8/layout/vList4"/>
    <dgm:cxn modelId="{4467EF0B-2FB7-4441-BE73-480D748ECE0C}" srcId="{6714AFDE-C56D-4DC9-8E3E-9B0FA713DDF1}" destId="{9BD3A6DA-0900-4319-9FEB-19BF1262C497}" srcOrd="2" destOrd="0" parTransId="{0F5465CC-FF59-4E00-98CA-89CC03957004}" sibTransId="{A8D40B5D-6A0C-437C-8114-13494FE853E3}"/>
    <dgm:cxn modelId="{047E1456-A548-4100-910F-C1BB93B3EF1C}" srcId="{617B2C3D-DC44-4E7E-8790-D1499D3F0B1F}" destId="{093490FA-91C5-40C0-A692-0A761D3F139F}" srcOrd="0" destOrd="0" parTransId="{7EBA38A2-0AE3-4490-AA63-7C376F41CE96}" sibTransId="{4DD50873-FD53-4C72-BC40-BD9453EE37FD}"/>
    <dgm:cxn modelId="{7B28EBB9-DB13-444F-8F0C-F17D9619F167}" type="presOf" srcId="{2CCD3222-79BC-4F90-B4DD-272D4581497A}" destId="{67E8CCE2-D5AA-45E9-B643-B5374530B3D5}" srcOrd="1" destOrd="3" presId="urn:microsoft.com/office/officeart/2005/8/layout/vList4"/>
    <dgm:cxn modelId="{2F47B6B4-11E5-479D-ADD0-744C2E4BF8EA}" type="presOf" srcId="{12A4560D-53CC-4490-8B1B-773E04941726}" destId="{CDCAFE1C-C063-4DBE-A4C8-A81A68D33429}" srcOrd="0" destOrd="3" presId="urn:microsoft.com/office/officeart/2005/8/layout/vList4"/>
    <dgm:cxn modelId="{342B1D69-2E45-4427-B847-95201B2C4935}" type="presOf" srcId="{F5BAAEBD-7C80-4E53-B5EF-684C55B640A2}" destId="{A99E7C14-29FF-459F-95F7-86979654A317}" srcOrd="0" destOrd="0" presId="urn:microsoft.com/office/officeart/2005/8/layout/vList4"/>
    <dgm:cxn modelId="{CF12CEA7-D43F-441B-8908-9D86B0EE3CF5}" type="presParOf" srcId="{74D3208E-97EB-499E-AE68-308B68560AD7}" destId="{1C21B9AA-0E7B-43BC-93A7-60D1EA660745}" srcOrd="0" destOrd="0" presId="urn:microsoft.com/office/officeart/2005/8/layout/vList4"/>
    <dgm:cxn modelId="{CCA8EBEB-85EA-4069-8625-FFE995227401}" type="presParOf" srcId="{1C21B9AA-0E7B-43BC-93A7-60D1EA660745}" destId="{CDCAFE1C-C063-4DBE-A4C8-A81A68D33429}" srcOrd="0" destOrd="0" presId="urn:microsoft.com/office/officeart/2005/8/layout/vList4"/>
    <dgm:cxn modelId="{577AE026-664F-4149-AD5F-E61A86D77925}" type="presParOf" srcId="{1C21B9AA-0E7B-43BC-93A7-60D1EA660745}" destId="{E269B325-6009-44ED-8CB5-DB44AADF9437}" srcOrd="1" destOrd="0" presId="urn:microsoft.com/office/officeart/2005/8/layout/vList4"/>
    <dgm:cxn modelId="{8F49ED10-141E-4F48-899B-45D4F6E86170}" type="presParOf" srcId="{1C21B9AA-0E7B-43BC-93A7-60D1EA660745}" destId="{9B2567FC-E501-4A6C-9D28-E9614CA7BDF0}" srcOrd="2" destOrd="0" presId="urn:microsoft.com/office/officeart/2005/8/layout/vList4"/>
    <dgm:cxn modelId="{46A74CED-818C-442A-BA9D-619AA1312F76}" type="presParOf" srcId="{74D3208E-97EB-499E-AE68-308B68560AD7}" destId="{70F64385-9941-4E86-B09A-1A707DB6D9A8}" srcOrd="1" destOrd="0" presId="urn:microsoft.com/office/officeart/2005/8/layout/vList4"/>
    <dgm:cxn modelId="{42B7AB4B-5BDF-49DF-99BE-25ED2D693006}" type="presParOf" srcId="{74D3208E-97EB-499E-AE68-308B68560AD7}" destId="{5500605E-2507-4CE1-8727-3BB747D533F4}" srcOrd="2" destOrd="0" presId="urn:microsoft.com/office/officeart/2005/8/layout/vList4"/>
    <dgm:cxn modelId="{C0E35A5F-7D84-457A-A959-15108560BA33}" type="presParOf" srcId="{5500605E-2507-4CE1-8727-3BB747D533F4}" destId="{A99E7C14-29FF-459F-95F7-86979654A317}" srcOrd="0" destOrd="0" presId="urn:microsoft.com/office/officeart/2005/8/layout/vList4"/>
    <dgm:cxn modelId="{72B02A87-411C-4C03-B919-82A826604065}" type="presParOf" srcId="{5500605E-2507-4CE1-8727-3BB747D533F4}" destId="{43ACD5E5-9DC8-4479-8634-0E6193034CD4}" srcOrd="1" destOrd="0" presId="urn:microsoft.com/office/officeart/2005/8/layout/vList4"/>
    <dgm:cxn modelId="{F584B69D-7143-4739-830D-3D557C4AEFAE}" type="presParOf" srcId="{5500605E-2507-4CE1-8727-3BB747D533F4}" destId="{67E8CCE2-D5AA-45E9-B643-B5374530B3D5}" srcOrd="2" destOrd="0" presId="urn:microsoft.com/office/officeart/2005/8/layout/vList4"/>
    <dgm:cxn modelId="{9E797634-3E64-4E01-ABCC-9BCDBD08838B}" type="presParOf" srcId="{74D3208E-97EB-499E-AE68-308B68560AD7}" destId="{B3612B9F-93EF-45F6-8D57-0C03B47A8C57}" srcOrd="3" destOrd="0" presId="urn:microsoft.com/office/officeart/2005/8/layout/vList4"/>
    <dgm:cxn modelId="{99D86BDC-29C3-4437-AF11-0ECB2E9EC183}" type="presParOf" srcId="{74D3208E-97EB-499E-AE68-308B68560AD7}" destId="{7A90FCC0-7108-465A-8FE0-DB5AA6E1B4B0}" srcOrd="4" destOrd="0" presId="urn:microsoft.com/office/officeart/2005/8/layout/vList4"/>
    <dgm:cxn modelId="{12D5C017-7D6F-4F10-BBD6-3D894B2C79CE}" type="presParOf" srcId="{7A90FCC0-7108-465A-8FE0-DB5AA6E1B4B0}" destId="{65442DD3-2F4A-471E-91FD-145D8C971C4B}" srcOrd="0" destOrd="0" presId="urn:microsoft.com/office/officeart/2005/8/layout/vList4"/>
    <dgm:cxn modelId="{6CCD8568-E864-441A-A6B2-0A8AB07CDC31}" type="presParOf" srcId="{7A90FCC0-7108-465A-8FE0-DB5AA6E1B4B0}" destId="{86B3E259-E804-455B-9A9A-83AC7800F0BC}" srcOrd="1" destOrd="0" presId="urn:microsoft.com/office/officeart/2005/8/layout/vList4"/>
    <dgm:cxn modelId="{360621D8-3DFB-4CDD-A781-0837CDEC165C}" type="presParOf" srcId="{7A90FCC0-7108-465A-8FE0-DB5AA6E1B4B0}" destId="{D0E7651C-9346-4032-A81E-6C2311B8DDFC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CE816C-D3E5-4900-9151-F5CE530D9411}" type="doc">
      <dgm:prSet loTypeId="urn:microsoft.com/office/officeart/2005/8/layout/cycle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76B0271-7CA8-4B20-A072-16315C976B12}">
      <dgm:prSet phldrT="[Text]"/>
      <dgm:spPr/>
      <dgm:t>
        <a:bodyPr/>
        <a:lstStyle/>
        <a:p>
          <a:r>
            <a:rPr lang="es-ES" dirty="0" smtClean="0"/>
            <a:t>Extracción</a:t>
          </a:r>
          <a:endParaRPr lang="es-ES" dirty="0"/>
        </a:p>
      </dgm:t>
    </dgm:pt>
    <dgm:pt modelId="{F53609AB-09BA-49AB-91F0-847FFEDC83A2}" type="parTrans" cxnId="{8A8A6F75-75ED-4F0B-B1AE-88D8616E3F38}">
      <dgm:prSet/>
      <dgm:spPr/>
      <dgm:t>
        <a:bodyPr/>
        <a:lstStyle/>
        <a:p>
          <a:endParaRPr lang="es-ES"/>
        </a:p>
      </dgm:t>
    </dgm:pt>
    <dgm:pt modelId="{E4559C7E-29B6-4C7A-BEAB-96438173AAD4}" type="sibTrans" cxnId="{8A8A6F75-75ED-4F0B-B1AE-88D8616E3F38}">
      <dgm:prSet/>
      <dgm:spPr/>
      <dgm:t>
        <a:bodyPr/>
        <a:lstStyle/>
        <a:p>
          <a:endParaRPr lang="es-ES"/>
        </a:p>
      </dgm:t>
    </dgm:pt>
    <dgm:pt modelId="{17709E73-1DC0-4B25-99D3-16B1DA90A73D}">
      <dgm:prSet phldrT="[Text]"/>
      <dgm:spPr/>
      <dgm:t>
        <a:bodyPr/>
        <a:lstStyle/>
        <a:p>
          <a:r>
            <a:rPr lang="es-ES" dirty="0" smtClean="0"/>
            <a:t>Conexión a las distintas fuentes de datos</a:t>
          </a:r>
          <a:endParaRPr lang="es-ES" dirty="0"/>
        </a:p>
      </dgm:t>
    </dgm:pt>
    <dgm:pt modelId="{4BBF619F-63F0-4B42-8FF6-F2D9E2C6C38A}" type="parTrans" cxnId="{AB4E0D0B-27A9-4F34-86C6-179B04BF1D32}">
      <dgm:prSet/>
      <dgm:spPr/>
      <dgm:t>
        <a:bodyPr/>
        <a:lstStyle/>
        <a:p>
          <a:endParaRPr lang="es-ES"/>
        </a:p>
      </dgm:t>
    </dgm:pt>
    <dgm:pt modelId="{1FEEBD00-B729-4FAB-870D-49FFE5AB5E9E}" type="sibTrans" cxnId="{AB4E0D0B-27A9-4F34-86C6-179B04BF1D32}">
      <dgm:prSet/>
      <dgm:spPr/>
      <dgm:t>
        <a:bodyPr/>
        <a:lstStyle/>
        <a:p>
          <a:endParaRPr lang="es-ES"/>
        </a:p>
      </dgm:t>
    </dgm:pt>
    <dgm:pt modelId="{6F9C3E48-F861-400F-AAD3-4FD50BF7012C}">
      <dgm:prSet phldrT="[Text]"/>
      <dgm:spPr/>
      <dgm:t>
        <a:bodyPr/>
        <a:lstStyle/>
        <a:p>
          <a:r>
            <a:rPr lang="es-ES" dirty="0" smtClean="0"/>
            <a:t>Transformación</a:t>
          </a:r>
        </a:p>
        <a:p>
          <a:r>
            <a:rPr lang="es-ES" dirty="0" smtClean="0"/>
            <a:t>Pasos </a:t>
          </a:r>
          <a:r>
            <a:rPr lang="es-ES" dirty="0" err="1" smtClean="0"/>
            <a:t>Iniciales</a:t>
          </a:r>
          <a:endParaRPr lang="es-ES" dirty="0"/>
        </a:p>
      </dgm:t>
    </dgm:pt>
    <dgm:pt modelId="{7693C9FC-6D6B-4BE0-87DE-6AE2F9E8A3FA}" type="parTrans" cxnId="{A9D4BC66-DDE4-4A8C-AAB5-914C66BFEC8A}">
      <dgm:prSet/>
      <dgm:spPr/>
      <dgm:t>
        <a:bodyPr/>
        <a:lstStyle/>
        <a:p>
          <a:endParaRPr lang="es-ES"/>
        </a:p>
      </dgm:t>
    </dgm:pt>
    <dgm:pt modelId="{BFA01AF5-B39A-43EE-9175-FCF6EE3A1416}" type="sibTrans" cxnId="{A9D4BC66-DDE4-4A8C-AAB5-914C66BFEC8A}">
      <dgm:prSet/>
      <dgm:spPr/>
      <dgm:t>
        <a:bodyPr/>
        <a:lstStyle/>
        <a:p>
          <a:endParaRPr lang="es-ES"/>
        </a:p>
      </dgm:t>
    </dgm:pt>
    <dgm:pt modelId="{66F0F13C-1206-432E-87D0-09E2F119CD28}">
      <dgm:prSet phldrT="[Text]"/>
      <dgm:spPr/>
      <dgm:t>
        <a:bodyPr/>
        <a:lstStyle/>
        <a:p>
          <a:r>
            <a:rPr lang="es-ES" dirty="0" err="1" smtClean="0"/>
            <a:t>Desnormalización</a:t>
          </a:r>
          <a:r>
            <a:rPr lang="es-ES" dirty="0" smtClean="0"/>
            <a:t> de datos</a:t>
          </a:r>
          <a:endParaRPr lang="es-ES" dirty="0"/>
        </a:p>
      </dgm:t>
    </dgm:pt>
    <dgm:pt modelId="{EAECDCF8-461E-4D16-B536-3E0FA7B80067}" type="parTrans" cxnId="{F4CB6DC3-34AE-4FAD-B716-E58385224808}">
      <dgm:prSet/>
      <dgm:spPr/>
      <dgm:t>
        <a:bodyPr/>
        <a:lstStyle/>
        <a:p>
          <a:endParaRPr lang="es-ES"/>
        </a:p>
      </dgm:t>
    </dgm:pt>
    <dgm:pt modelId="{38F3FD1F-AD84-4BFD-BA5A-5C73836ACD0B}" type="sibTrans" cxnId="{F4CB6DC3-34AE-4FAD-B716-E58385224808}">
      <dgm:prSet/>
      <dgm:spPr/>
      <dgm:t>
        <a:bodyPr/>
        <a:lstStyle/>
        <a:p>
          <a:endParaRPr lang="es-ES"/>
        </a:p>
      </dgm:t>
    </dgm:pt>
    <dgm:pt modelId="{A5F43DF1-A762-4251-A945-E39E1B08BED3}">
      <dgm:prSet phldrT="[Text]"/>
      <dgm:spPr/>
      <dgm:t>
        <a:bodyPr/>
        <a:lstStyle/>
        <a:p>
          <a:endParaRPr lang="es-ES" dirty="0" smtClean="0"/>
        </a:p>
        <a:p>
          <a:r>
            <a:rPr lang="es-ES" dirty="0" smtClean="0"/>
            <a:t>Limpieza de datos</a:t>
          </a:r>
          <a:endParaRPr lang="es-ES" dirty="0"/>
        </a:p>
      </dgm:t>
    </dgm:pt>
    <dgm:pt modelId="{001D3495-F7E3-4D22-BDCA-5D2B17C53CD1}" type="parTrans" cxnId="{B39C4856-B585-4DBF-8A84-3CF5AA57602E}">
      <dgm:prSet/>
      <dgm:spPr/>
      <dgm:t>
        <a:bodyPr/>
        <a:lstStyle/>
        <a:p>
          <a:endParaRPr lang="es-ES"/>
        </a:p>
      </dgm:t>
    </dgm:pt>
    <dgm:pt modelId="{8837EC53-4B24-4076-9371-E033368EEB5B}" type="sibTrans" cxnId="{B39C4856-B585-4DBF-8A84-3CF5AA57602E}">
      <dgm:prSet/>
      <dgm:spPr/>
      <dgm:t>
        <a:bodyPr/>
        <a:lstStyle/>
        <a:p>
          <a:endParaRPr lang="es-ES"/>
        </a:p>
      </dgm:t>
    </dgm:pt>
    <dgm:pt modelId="{21D26167-A42C-4111-A6C0-565488162925}">
      <dgm:prSet phldrT="[Text]"/>
      <dgm:spPr/>
      <dgm:t>
        <a:bodyPr/>
        <a:lstStyle/>
        <a:p>
          <a:r>
            <a:rPr lang="es-ES" dirty="0" smtClean="0"/>
            <a:t>Eliminación de inconsistencias</a:t>
          </a:r>
          <a:endParaRPr lang="es-ES" dirty="0"/>
        </a:p>
      </dgm:t>
    </dgm:pt>
    <dgm:pt modelId="{CC8A27E1-790D-432C-9640-C7F703F3139C}" type="parTrans" cxnId="{DD0C9B94-05AB-4267-AD49-2E17C9F8403B}">
      <dgm:prSet/>
      <dgm:spPr/>
      <dgm:t>
        <a:bodyPr/>
        <a:lstStyle/>
        <a:p>
          <a:endParaRPr lang="es-ES"/>
        </a:p>
      </dgm:t>
    </dgm:pt>
    <dgm:pt modelId="{C4052FA9-DF42-4346-8B01-79EF2FE10F3B}" type="sibTrans" cxnId="{DD0C9B94-05AB-4267-AD49-2E17C9F8403B}">
      <dgm:prSet/>
      <dgm:spPr/>
      <dgm:t>
        <a:bodyPr/>
        <a:lstStyle/>
        <a:p>
          <a:endParaRPr lang="es-ES"/>
        </a:p>
      </dgm:t>
    </dgm:pt>
    <dgm:pt modelId="{0A49A993-BD1C-461E-AF26-1DB4DC2D13A0}">
      <dgm:prSet phldrT="[Text]"/>
      <dgm:spPr/>
      <dgm:t>
        <a:bodyPr/>
        <a:lstStyle/>
        <a:p>
          <a:r>
            <a:rPr lang="es-ES" dirty="0" smtClean="0"/>
            <a:t>Carga</a:t>
          </a:r>
          <a:endParaRPr lang="es-ES" dirty="0"/>
        </a:p>
      </dgm:t>
    </dgm:pt>
    <dgm:pt modelId="{C58076AA-12E3-408B-94CA-60DD5E6C3A36}" type="parTrans" cxnId="{74898864-581A-4444-B8F0-6AD28D0211C3}">
      <dgm:prSet/>
      <dgm:spPr/>
      <dgm:t>
        <a:bodyPr/>
        <a:lstStyle/>
        <a:p>
          <a:endParaRPr lang="es-ES"/>
        </a:p>
      </dgm:t>
    </dgm:pt>
    <dgm:pt modelId="{D398CF11-0097-4BC8-9289-0A3316355D58}" type="sibTrans" cxnId="{74898864-581A-4444-B8F0-6AD28D0211C3}">
      <dgm:prSet/>
      <dgm:spPr/>
      <dgm:t>
        <a:bodyPr/>
        <a:lstStyle/>
        <a:p>
          <a:endParaRPr lang="es-ES"/>
        </a:p>
      </dgm:t>
    </dgm:pt>
    <dgm:pt modelId="{1E9D2199-5864-49ED-8F25-516D4AD0FB07}">
      <dgm:prSet phldrT="[Text]"/>
      <dgm:spPr/>
      <dgm:t>
        <a:bodyPr/>
        <a:lstStyle/>
        <a:p>
          <a:r>
            <a:rPr lang="es-ES" dirty="0" smtClean="0"/>
            <a:t>Inserción en el </a:t>
          </a:r>
          <a:r>
            <a:rPr lang="es-ES" dirty="0" err="1" smtClean="0"/>
            <a:t>DataWarehouse</a:t>
          </a:r>
          <a:endParaRPr lang="es-ES" dirty="0"/>
        </a:p>
      </dgm:t>
    </dgm:pt>
    <dgm:pt modelId="{AA78063D-B07E-4D09-AD83-3A94358D4CC8}" type="parTrans" cxnId="{96193A5A-141B-41DA-A38F-9E7195FCB1A0}">
      <dgm:prSet/>
      <dgm:spPr/>
      <dgm:t>
        <a:bodyPr/>
        <a:lstStyle/>
        <a:p>
          <a:endParaRPr lang="es-ES"/>
        </a:p>
      </dgm:t>
    </dgm:pt>
    <dgm:pt modelId="{FB6C0343-50BC-4B44-921C-E2F24B087377}" type="sibTrans" cxnId="{96193A5A-141B-41DA-A38F-9E7195FCB1A0}">
      <dgm:prSet/>
      <dgm:spPr/>
      <dgm:t>
        <a:bodyPr/>
        <a:lstStyle/>
        <a:p>
          <a:endParaRPr lang="es-ES"/>
        </a:p>
      </dgm:t>
    </dgm:pt>
    <dgm:pt modelId="{82FD465C-4E7C-4518-910E-283FBB9B4E8E}">
      <dgm:prSet phldrT="[Text]"/>
      <dgm:spPr/>
      <dgm:t>
        <a:bodyPr/>
        <a:lstStyle/>
        <a:p>
          <a:r>
            <a:rPr lang="es-ES" dirty="0" smtClean="0"/>
            <a:t>Lectura de datos externos</a:t>
          </a:r>
          <a:endParaRPr lang="es-ES" dirty="0"/>
        </a:p>
      </dgm:t>
    </dgm:pt>
    <dgm:pt modelId="{DEA5F141-86FB-4280-9637-706808E9E727}" type="parTrans" cxnId="{C428F74C-20B7-4EEC-85B5-678CAF372A23}">
      <dgm:prSet/>
      <dgm:spPr/>
      <dgm:t>
        <a:bodyPr/>
        <a:lstStyle/>
        <a:p>
          <a:endParaRPr lang="es-ES"/>
        </a:p>
      </dgm:t>
    </dgm:pt>
    <dgm:pt modelId="{4FA38AA2-81B1-4EFC-8995-43600803ED13}" type="sibTrans" cxnId="{C428F74C-20B7-4EEC-85B5-678CAF372A23}">
      <dgm:prSet/>
      <dgm:spPr/>
      <dgm:t>
        <a:bodyPr/>
        <a:lstStyle/>
        <a:p>
          <a:endParaRPr lang="es-ES"/>
        </a:p>
      </dgm:t>
    </dgm:pt>
    <dgm:pt modelId="{6896EC36-1CE0-4AC5-9FCA-287F68713BCF}">
      <dgm:prSet phldrT="[Text]"/>
      <dgm:spPr/>
      <dgm:t>
        <a:bodyPr/>
        <a:lstStyle/>
        <a:p>
          <a:r>
            <a:rPr lang="es-ES" dirty="0" smtClean="0"/>
            <a:t>Conversión de tipos</a:t>
          </a:r>
          <a:endParaRPr lang="es-ES" dirty="0"/>
        </a:p>
      </dgm:t>
    </dgm:pt>
    <dgm:pt modelId="{629DFED3-FA4B-4EE4-9640-A53992F883F2}" type="parTrans" cxnId="{DABAA107-48D5-4D00-9811-F79AA3CB1791}">
      <dgm:prSet/>
      <dgm:spPr/>
      <dgm:t>
        <a:bodyPr/>
        <a:lstStyle/>
        <a:p>
          <a:endParaRPr lang="es-ES"/>
        </a:p>
      </dgm:t>
    </dgm:pt>
    <dgm:pt modelId="{0709D379-7F6D-4317-9B48-DBC7ACF579FA}" type="sibTrans" cxnId="{DABAA107-48D5-4D00-9811-F79AA3CB1791}">
      <dgm:prSet/>
      <dgm:spPr/>
      <dgm:t>
        <a:bodyPr/>
        <a:lstStyle/>
        <a:p>
          <a:endParaRPr lang="es-ES"/>
        </a:p>
      </dgm:t>
    </dgm:pt>
    <dgm:pt modelId="{605CDF8B-FD4A-4821-89C3-7F69B47B1F2B}">
      <dgm:prSet phldrT="[Text]"/>
      <dgm:spPr/>
      <dgm:t>
        <a:bodyPr/>
        <a:lstStyle/>
        <a:p>
          <a:endParaRPr lang="es-ES" dirty="0"/>
        </a:p>
      </dgm:t>
    </dgm:pt>
    <dgm:pt modelId="{6E5F558C-0974-4E79-88C1-A7A3859AE7D2}" type="parTrans" cxnId="{844E94AF-DE8B-4F3D-A4AD-D4AB19598C29}">
      <dgm:prSet/>
      <dgm:spPr/>
      <dgm:t>
        <a:bodyPr/>
        <a:lstStyle/>
        <a:p>
          <a:endParaRPr lang="es-ES"/>
        </a:p>
      </dgm:t>
    </dgm:pt>
    <dgm:pt modelId="{4FE6B420-9D4E-46B7-A939-070FAF437D7D}" type="sibTrans" cxnId="{844E94AF-DE8B-4F3D-A4AD-D4AB19598C29}">
      <dgm:prSet/>
      <dgm:spPr/>
      <dgm:t>
        <a:bodyPr/>
        <a:lstStyle/>
        <a:p>
          <a:endParaRPr lang="es-ES"/>
        </a:p>
      </dgm:t>
    </dgm:pt>
    <dgm:pt modelId="{EAA85831-8024-4D23-967E-BAB1B9C3F525}">
      <dgm:prSet/>
      <dgm:spPr/>
      <dgm:t>
        <a:bodyPr/>
        <a:lstStyle/>
        <a:p>
          <a:r>
            <a:rPr lang="es-ES" dirty="0" smtClean="0"/>
            <a:t>Eliminación de duplicados</a:t>
          </a:r>
          <a:endParaRPr lang="es-ES" dirty="0"/>
        </a:p>
      </dgm:t>
    </dgm:pt>
    <dgm:pt modelId="{78531F4D-AE4A-4D4B-AADD-B20C33EFF3FD}" type="parTrans" cxnId="{24F607AB-8FCE-49B9-9BAB-0C2BE9DBD3E7}">
      <dgm:prSet/>
      <dgm:spPr/>
      <dgm:t>
        <a:bodyPr/>
        <a:lstStyle/>
        <a:p>
          <a:endParaRPr lang="es-ES"/>
        </a:p>
      </dgm:t>
    </dgm:pt>
    <dgm:pt modelId="{C9100FF6-9987-402F-93FA-0020B2792F28}" type="sibTrans" cxnId="{24F607AB-8FCE-49B9-9BAB-0C2BE9DBD3E7}">
      <dgm:prSet/>
      <dgm:spPr/>
      <dgm:t>
        <a:bodyPr/>
        <a:lstStyle/>
        <a:p>
          <a:endParaRPr lang="es-ES"/>
        </a:p>
      </dgm:t>
    </dgm:pt>
    <dgm:pt modelId="{95B7E563-48AA-441D-A2C7-C079D88B9E44}">
      <dgm:prSet/>
      <dgm:spPr/>
      <dgm:t>
        <a:bodyPr/>
        <a:lstStyle/>
        <a:p>
          <a:r>
            <a:rPr lang="es-ES" dirty="0" smtClean="0"/>
            <a:t>Depuración de datos</a:t>
          </a:r>
          <a:endParaRPr lang="es-ES" dirty="0"/>
        </a:p>
      </dgm:t>
    </dgm:pt>
    <dgm:pt modelId="{874ED078-F034-4433-B156-AE506BD7BC43}" type="parTrans" cxnId="{D1C4BBC4-1D65-4DB8-9BFA-069435D4386E}">
      <dgm:prSet/>
      <dgm:spPr/>
      <dgm:t>
        <a:bodyPr/>
        <a:lstStyle/>
        <a:p>
          <a:endParaRPr lang="es-ES"/>
        </a:p>
      </dgm:t>
    </dgm:pt>
    <dgm:pt modelId="{5547BFC7-5237-4295-91C6-CCE7B44F18A9}" type="sibTrans" cxnId="{D1C4BBC4-1D65-4DB8-9BFA-069435D4386E}">
      <dgm:prSet/>
      <dgm:spPr/>
      <dgm:t>
        <a:bodyPr/>
        <a:lstStyle/>
        <a:p>
          <a:endParaRPr lang="es-ES"/>
        </a:p>
      </dgm:t>
    </dgm:pt>
    <dgm:pt modelId="{D3A374C3-F0A2-4749-8115-B43FDA420011}">
      <dgm:prSet phldrT="[Text]"/>
      <dgm:spPr/>
      <dgm:t>
        <a:bodyPr/>
        <a:lstStyle/>
        <a:p>
          <a:r>
            <a:rPr lang="es-ES" dirty="0" smtClean="0"/>
            <a:t>Modelo de datos representativo del negocio</a:t>
          </a:r>
          <a:endParaRPr lang="es-ES" dirty="0"/>
        </a:p>
      </dgm:t>
    </dgm:pt>
    <dgm:pt modelId="{F38F02D9-841B-485E-A632-0C35C1A6FE8B}" type="parTrans" cxnId="{F0386901-AE4E-47D5-AF7E-CA5EAC01155B}">
      <dgm:prSet/>
      <dgm:spPr/>
      <dgm:t>
        <a:bodyPr/>
        <a:lstStyle/>
        <a:p>
          <a:endParaRPr lang="es-ES"/>
        </a:p>
      </dgm:t>
    </dgm:pt>
    <dgm:pt modelId="{1E5A8411-0135-4B99-B8ED-30C20EF610C0}" type="sibTrans" cxnId="{F0386901-AE4E-47D5-AF7E-CA5EAC01155B}">
      <dgm:prSet/>
      <dgm:spPr/>
      <dgm:t>
        <a:bodyPr/>
        <a:lstStyle/>
        <a:p>
          <a:endParaRPr lang="es-ES"/>
        </a:p>
      </dgm:t>
    </dgm:pt>
    <dgm:pt modelId="{E816AD07-705C-4F50-9FC6-6CBE8D3319F8}" type="pres">
      <dgm:prSet presAssocID="{34CE816C-D3E5-4900-9151-F5CE530D941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050770-A87B-4231-807F-482E88754167}" type="pres">
      <dgm:prSet presAssocID="{34CE816C-D3E5-4900-9151-F5CE530D9411}" presName="children" presStyleCnt="0"/>
      <dgm:spPr/>
    </dgm:pt>
    <dgm:pt modelId="{E42B3846-A3BA-418C-8686-C5A0C60CC64D}" type="pres">
      <dgm:prSet presAssocID="{34CE816C-D3E5-4900-9151-F5CE530D9411}" presName="child1group" presStyleCnt="0"/>
      <dgm:spPr/>
    </dgm:pt>
    <dgm:pt modelId="{92D5BAEC-5AC3-4AA3-B2D1-FBEC10037A0D}" type="pres">
      <dgm:prSet presAssocID="{34CE816C-D3E5-4900-9151-F5CE530D9411}" presName="child1" presStyleLbl="bgAcc1" presStyleIdx="0" presStyleCnt="4"/>
      <dgm:spPr/>
      <dgm:t>
        <a:bodyPr/>
        <a:lstStyle/>
        <a:p>
          <a:endParaRPr lang="es-ES"/>
        </a:p>
      </dgm:t>
    </dgm:pt>
    <dgm:pt modelId="{2BF5A82B-4D52-4D70-A5FB-C27EB1D01856}" type="pres">
      <dgm:prSet presAssocID="{34CE816C-D3E5-4900-9151-F5CE530D941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7AF4D2-B6BF-44D4-B7C1-4DA389BB4689}" type="pres">
      <dgm:prSet presAssocID="{34CE816C-D3E5-4900-9151-F5CE530D9411}" presName="child2group" presStyleCnt="0"/>
      <dgm:spPr/>
    </dgm:pt>
    <dgm:pt modelId="{D3800D17-E62C-40BC-B06A-D87D79C4B224}" type="pres">
      <dgm:prSet presAssocID="{34CE816C-D3E5-4900-9151-F5CE530D9411}" presName="child2" presStyleLbl="bgAcc1" presStyleIdx="1" presStyleCnt="4"/>
      <dgm:spPr/>
      <dgm:t>
        <a:bodyPr/>
        <a:lstStyle/>
        <a:p>
          <a:endParaRPr lang="es-ES"/>
        </a:p>
      </dgm:t>
    </dgm:pt>
    <dgm:pt modelId="{DD95700D-0E48-4FF0-B59D-F5FFCC26A4AE}" type="pres">
      <dgm:prSet presAssocID="{34CE816C-D3E5-4900-9151-F5CE530D941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9DC3BC-7E41-4807-A20C-30E0177F81DA}" type="pres">
      <dgm:prSet presAssocID="{34CE816C-D3E5-4900-9151-F5CE530D9411}" presName="child3group" presStyleCnt="0"/>
      <dgm:spPr/>
    </dgm:pt>
    <dgm:pt modelId="{4B8109BA-2DEE-489D-92AA-D61C8F5971F6}" type="pres">
      <dgm:prSet presAssocID="{34CE816C-D3E5-4900-9151-F5CE530D9411}" presName="child3" presStyleLbl="bgAcc1" presStyleIdx="2" presStyleCnt="4"/>
      <dgm:spPr/>
      <dgm:t>
        <a:bodyPr/>
        <a:lstStyle/>
        <a:p>
          <a:endParaRPr lang="es-ES"/>
        </a:p>
      </dgm:t>
    </dgm:pt>
    <dgm:pt modelId="{A25A07F1-CAB3-471D-93E4-23F40701D84C}" type="pres">
      <dgm:prSet presAssocID="{34CE816C-D3E5-4900-9151-F5CE530D941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19C802-1672-49DB-9974-DC8FAA8A5809}" type="pres">
      <dgm:prSet presAssocID="{34CE816C-D3E5-4900-9151-F5CE530D9411}" presName="child4group" presStyleCnt="0"/>
      <dgm:spPr/>
    </dgm:pt>
    <dgm:pt modelId="{5484EB2E-4E5A-49B3-AB13-5EB47B4FC806}" type="pres">
      <dgm:prSet presAssocID="{34CE816C-D3E5-4900-9151-F5CE530D9411}" presName="child4" presStyleLbl="bgAcc1" presStyleIdx="3" presStyleCnt="4"/>
      <dgm:spPr/>
      <dgm:t>
        <a:bodyPr/>
        <a:lstStyle/>
        <a:p>
          <a:endParaRPr lang="es-ES"/>
        </a:p>
      </dgm:t>
    </dgm:pt>
    <dgm:pt modelId="{8FC3906F-35BE-4055-9888-67D6473E0676}" type="pres">
      <dgm:prSet presAssocID="{34CE816C-D3E5-4900-9151-F5CE530D941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E5E4A-0371-4C98-8121-D488DE0B49CE}" type="pres">
      <dgm:prSet presAssocID="{34CE816C-D3E5-4900-9151-F5CE530D9411}" presName="childPlaceholder" presStyleCnt="0"/>
      <dgm:spPr/>
    </dgm:pt>
    <dgm:pt modelId="{66B0FE84-B9D7-43B2-B1B0-C60DECDDE9DD}" type="pres">
      <dgm:prSet presAssocID="{34CE816C-D3E5-4900-9151-F5CE530D9411}" presName="circle" presStyleCnt="0"/>
      <dgm:spPr/>
    </dgm:pt>
    <dgm:pt modelId="{5DC3991E-36DC-4243-A5DE-112B6A94AD19}" type="pres">
      <dgm:prSet presAssocID="{34CE816C-D3E5-4900-9151-F5CE530D941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1F7957-07FD-4737-A37D-BA77B7E2F096}" type="pres">
      <dgm:prSet presAssocID="{34CE816C-D3E5-4900-9151-F5CE530D941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0A52B9-AD6B-4878-ABD8-9762EB1CD5A2}" type="pres">
      <dgm:prSet presAssocID="{34CE816C-D3E5-4900-9151-F5CE530D941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E6249F-F418-4A59-92F2-54853517F2D9}" type="pres">
      <dgm:prSet presAssocID="{34CE816C-D3E5-4900-9151-F5CE530D941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6A27C9-F0FB-4122-9400-6924E887D64B}" type="pres">
      <dgm:prSet presAssocID="{34CE816C-D3E5-4900-9151-F5CE530D9411}" presName="quadrantPlaceholder" presStyleCnt="0"/>
      <dgm:spPr/>
    </dgm:pt>
    <dgm:pt modelId="{28A4CDD3-FF15-49AA-A8C5-36DBEE033F10}" type="pres">
      <dgm:prSet presAssocID="{34CE816C-D3E5-4900-9151-F5CE530D9411}" presName="center1" presStyleLbl="fgShp" presStyleIdx="0" presStyleCnt="2"/>
      <dgm:spPr/>
    </dgm:pt>
    <dgm:pt modelId="{97826E6D-88E9-47A2-B8E2-C814984C3A73}" type="pres">
      <dgm:prSet presAssocID="{34CE816C-D3E5-4900-9151-F5CE530D9411}" presName="center2" presStyleLbl="fgShp" presStyleIdx="1" presStyleCnt="2"/>
      <dgm:spPr/>
    </dgm:pt>
  </dgm:ptLst>
  <dgm:cxnLst>
    <dgm:cxn modelId="{3B1C52C7-6A17-4EE0-8239-98A38756E0D7}" type="presOf" srcId="{34CE816C-D3E5-4900-9151-F5CE530D9411}" destId="{E816AD07-705C-4F50-9FC6-6CBE8D3319F8}" srcOrd="0" destOrd="0" presId="urn:microsoft.com/office/officeart/2005/8/layout/cycle4"/>
    <dgm:cxn modelId="{A9D4BC66-DDE4-4A8C-AAB5-914C66BFEC8A}" srcId="{34CE816C-D3E5-4900-9151-F5CE530D9411}" destId="{6F9C3E48-F861-400F-AAD3-4FD50BF7012C}" srcOrd="1" destOrd="0" parTransId="{7693C9FC-6D6B-4BE0-87DE-6AE2F9E8A3FA}" sibTransId="{BFA01AF5-B39A-43EE-9175-FCF6EE3A1416}"/>
    <dgm:cxn modelId="{DABAA107-48D5-4D00-9811-F79AA3CB1791}" srcId="{6F9C3E48-F861-400F-AAD3-4FD50BF7012C}" destId="{6896EC36-1CE0-4AC5-9FCA-287F68713BCF}" srcOrd="1" destOrd="0" parTransId="{629DFED3-FA4B-4EE4-9640-A53992F883F2}" sibTransId="{0709D379-7F6D-4317-9B48-DBC7ACF579FA}"/>
    <dgm:cxn modelId="{5AB72FB4-D7C7-4164-AAD2-1788DD7D5F11}" type="presOf" srcId="{1E9D2199-5864-49ED-8F25-516D4AD0FB07}" destId="{5484EB2E-4E5A-49B3-AB13-5EB47B4FC806}" srcOrd="0" destOrd="0" presId="urn:microsoft.com/office/officeart/2005/8/layout/cycle4"/>
    <dgm:cxn modelId="{8A8A6F75-75ED-4F0B-B1AE-88D8616E3F38}" srcId="{34CE816C-D3E5-4900-9151-F5CE530D9411}" destId="{076B0271-7CA8-4B20-A072-16315C976B12}" srcOrd="0" destOrd="0" parTransId="{F53609AB-09BA-49AB-91F0-847FFEDC83A2}" sibTransId="{E4559C7E-29B6-4C7A-BEAB-96438173AAD4}"/>
    <dgm:cxn modelId="{BB775C0A-20BC-457E-A1F3-F64F02350D1A}" type="presOf" srcId="{21D26167-A42C-4111-A6C0-565488162925}" destId="{4B8109BA-2DEE-489D-92AA-D61C8F5971F6}" srcOrd="0" destOrd="0" presId="urn:microsoft.com/office/officeart/2005/8/layout/cycle4"/>
    <dgm:cxn modelId="{BE52C264-814F-495C-BD42-B0D5FBA35EA9}" type="presOf" srcId="{6F9C3E48-F861-400F-AAD3-4FD50BF7012C}" destId="{431F7957-07FD-4737-A37D-BA77B7E2F096}" srcOrd="0" destOrd="0" presId="urn:microsoft.com/office/officeart/2005/8/layout/cycle4"/>
    <dgm:cxn modelId="{B6AD0E21-6D31-4414-9C9E-3C54FDB050D7}" type="presOf" srcId="{D3A374C3-F0A2-4749-8115-B43FDA420011}" destId="{5484EB2E-4E5A-49B3-AB13-5EB47B4FC806}" srcOrd="0" destOrd="1" presId="urn:microsoft.com/office/officeart/2005/8/layout/cycle4"/>
    <dgm:cxn modelId="{982D0283-23F2-46C4-BBEF-4D028E7F88D5}" type="presOf" srcId="{D3A374C3-F0A2-4749-8115-B43FDA420011}" destId="{8FC3906F-35BE-4055-9888-67D6473E0676}" srcOrd="1" destOrd="1" presId="urn:microsoft.com/office/officeart/2005/8/layout/cycle4"/>
    <dgm:cxn modelId="{DA20C2F5-74DB-4F37-A4CB-94D32862326A}" type="presOf" srcId="{1E9D2199-5864-49ED-8F25-516D4AD0FB07}" destId="{8FC3906F-35BE-4055-9888-67D6473E0676}" srcOrd="1" destOrd="0" presId="urn:microsoft.com/office/officeart/2005/8/layout/cycle4"/>
    <dgm:cxn modelId="{AEF7A37F-E690-4E00-9827-53772B8A940F}" type="presOf" srcId="{95B7E563-48AA-441D-A2C7-C079D88B9E44}" destId="{4B8109BA-2DEE-489D-92AA-D61C8F5971F6}" srcOrd="0" destOrd="2" presId="urn:microsoft.com/office/officeart/2005/8/layout/cycle4"/>
    <dgm:cxn modelId="{886281C9-815E-4B69-9B5D-88B468F271CB}" type="presOf" srcId="{21D26167-A42C-4111-A6C0-565488162925}" destId="{A25A07F1-CAB3-471D-93E4-23F40701D84C}" srcOrd="1" destOrd="0" presId="urn:microsoft.com/office/officeart/2005/8/layout/cycle4"/>
    <dgm:cxn modelId="{C09D912D-9D1E-470B-A456-5ACF5EF35CDA}" type="presOf" srcId="{605CDF8B-FD4A-4821-89C3-7F69B47B1F2B}" destId="{DD95700D-0E48-4FF0-B59D-F5FFCC26A4AE}" srcOrd="1" destOrd="2" presId="urn:microsoft.com/office/officeart/2005/8/layout/cycle4"/>
    <dgm:cxn modelId="{53A0602B-D45F-4974-8C20-9F8347B87C87}" type="presOf" srcId="{95B7E563-48AA-441D-A2C7-C079D88B9E44}" destId="{A25A07F1-CAB3-471D-93E4-23F40701D84C}" srcOrd="1" destOrd="2" presId="urn:microsoft.com/office/officeart/2005/8/layout/cycle4"/>
    <dgm:cxn modelId="{844E94AF-DE8B-4F3D-A4AD-D4AB19598C29}" srcId="{6F9C3E48-F861-400F-AAD3-4FD50BF7012C}" destId="{605CDF8B-FD4A-4821-89C3-7F69B47B1F2B}" srcOrd="2" destOrd="0" parTransId="{6E5F558C-0974-4E79-88C1-A7A3859AE7D2}" sibTransId="{4FE6B420-9D4E-46B7-A939-070FAF437D7D}"/>
    <dgm:cxn modelId="{F4CB6DC3-34AE-4FAD-B716-E58385224808}" srcId="{6F9C3E48-F861-400F-AAD3-4FD50BF7012C}" destId="{66F0F13C-1206-432E-87D0-09E2F119CD28}" srcOrd="0" destOrd="0" parTransId="{EAECDCF8-461E-4D16-B536-3E0FA7B80067}" sibTransId="{38F3FD1F-AD84-4BFD-BA5A-5C73836ACD0B}"/>
    <dgm:cxn modelId="{BB6EC56A-527C-4382-B16B-AEE7E6944CED}" type="presOf" srcId="{EAA85831-8024-4D23-967E-BAB1B9C3F525}" destId="{4B8109BA-2DEE-489D-92AA-D61C8F5971F6}" srcOrd="0" destOrd="1" presId="urn:microsoft.com/office/officeart/2005/8/layout/cycle4"/>
    <dgm:cxn modelId="{A96CF86E-7837-4CD5-9F87-444A38C6FB6F}" type="presOf" srcId="{17709E73-1DC0-4B25-99D3-16B1DA90A73D}" destId="{92D5BAEC-5AC3-4AA3-B2D1-FBEC10037A0D}" srcOrd="0" destOrd="0" presId="urn:microsoft.com/office/officeart/2005/8/layout/cycle4"/>
    <dgm:cxn modelId="{74898864-581A-4444-B8F0-6AD28D0211C3}" srcId="{34CE816C-D3E5-4900-9151-F5CE530D9411}" destId="{0A49A993-BD1C-461E-AF26-1DB4DC2D13A0}" srcOrd="3" destOrd="0" parTransId="{C58076AA-12E3-408B-94CA-60DD5E6C3A36}" sibTransId="{D398CF11-0097-4BC8-9289-0A3316355D58}"/>
    <dgm:cxn modelId="{24F607AB-8FCE-49B9-9BAB-0C2BE9DBD3E7}" srcId="{A5F43DF1-A762-4251-A945-E39E1B08BED3}" destId="{EAA85831-8024-4D23-967E-BAB1B9C3F525}" srcOrd="1" destOrd="0" parTransId="{78531F4D-AE4A-4D4B-AADD-B20C33EFF3FD}" sibTransId="{C9100FF6-9987-402F-93FA-0020B2792F28}"/>
    <dgm:cxn modelId="{C428F74C-20B7-4EEC-85B5-678CAF372A23}" srcId="{076B0271-7CA8-4B20-A072-16315C976B12}" destId="{82FD465C-4E7C-4518-910E-283FBB9B4E8E}" srcOrd="1" destOrd="0" parTransId="{DEA5F141-86FB-4280-9637-706808E9E727}" sibTransId="{4FA38AA2-81B1-4EFC-8995-43600803ED13}"/>
    <dgm:cxn modelId="{FDD13D68-47C3-48CD-B446-DC62FAB5CA5B}" type="presOf" srcId="{0A49A993-BD1C-461E-AF26-1DB4DC2D13A0}" destId="{ECE6249F-F418-4A59-92F2-54853517F2D9}" srcOrd="0" destOrd="0" presId="urn:microsoft.com/office/officeart/2005/8/layout/cycle4"/>
    <dgm:cxn modelId="{DECCBF75-CD66-4C21-99BF-CCFA26D0E096}" type="presOf" srcId="{605CDF8B-FD4A-4821-89C3-7F69B47B1F2B}" destId="{D3800D17-E62C-40BC-B06A-D87D79C4B224}" srcOrd="0" destOrd="2" presId="urn:microsoft.com/office/officeart/2005/8/layout/cycle4"/>
    <dgm:cxn modelId="{D1C4BBC4-1D65-4DB8-9BFA-069435D4386E}" srcId="{A5F43DF1-A762-4251-A945-E39E1B08BED3}" destId="{95B7E563-48AA-441D-A2C7-C079D88B9E44}" srcOrd="2" destOrd="0" parTransId="{874ED078-F034-4433-B156-AE506BD7BC43}" sibTransId="{5547BFC7-5237-4295-91C6-CCE7B44F18A9}"/>
    <dgm:cxn modelId="{DD0C9B94-05AB-4267-AD49-2E17C9F8403B}" srcId="{A5F43DF1-A762-4251-A945-E39E1B08BED3}" destId="{21D26167-A42C-4111-A6C0-565488162925}" srcOrd="0" destOrd="0" parTransId="{CC8A27E1-790D-432C-9640-C7F703F3139C}" sibTransId="{C4052FA9-DF42-4346-8B01-79EF2FE10F3B}"/>
    <dgm:cxn modelId="{748DB307-508D-4D04-BD1B-C55A20A714CF}" type="presOf" srcId="{82FD465C-4E7C-4518-910E-283FBB9B4E8E}" destId="{2BF5A82B-4D52-4D70-A5FB-C27EB1D01856}" srcOrd="1" destOrd="1" presId="urn:microsoft.com/office/officeart/2005/8/layout/cycle4"/>
    <dgm:cxn modelId="{9B8938AA-0D16-474A-B44C-C876C1FF927A}" type="presOf" srcId="{EAA85831-8024-4D23-967E-BAB1B9C3F525}" destId="{A25A07F1-CAB3-471D-93E4-23F40701D84C}" srcOrd="1" destOrd="1" presId="urn:microsoft.com/office/officeart/2005/8/layout/cycle4"/>
    <dgm:cxn modelId="{F0386901-AE4E-47D5-AF7E-CA5EAC01155B}" srcId="{0A49A993-BD1C-461E-AF26-1DB4DC2D13A0}" destId="{D3A374C3-F0A2-4749-8115-B43FDA420011}" srcOrd="1" destOrd="0" parTransId="{F38F02D9-841B-485E-A632-0C35C1A6FE8B}" sibTransId="{1E5A8411-0135-4B99-B8ED-30C20EF610C0}"/>
    <dgm:cxn modelId="{96193A5A-141B-41DA-A38F-9E7195FCB1A0}" srcId="{0A49A993-BD1C-461E-AF26-1DB4DC2D13A0}" destId="{1E9D2199-5864-49ED-8F25-516D4AD0FB07}" srcOrd="0" destOrd="0" parTransId="{AA78063D-B07E-4D09-AD83-3A94358D4CC8}" sibTransId="{FB6C0343-50BC-4B44-921C-E2F24B087377}"/>
    <dgm:cxn modelId="{B39C4856-B585-4DBF-8A84-3CF5AA57602E}" srcId="{34CE816C-D3E5-4900-9151-F5CE530D9411}" destId="{A5F43DF1-A762-4251-A945-E39E1B08BED3}" srcOrd="2" destOrd="0" parTransId="{001D3495-F7E3-4D22-BDCA-5D2B17C53CD1}" sibTransId="{8837EC53-4B24-4076-9371-E033368EEB5B}"/>
    <dgm:cxn modelId="{D74C8A7F-F072-4918-9816-010DFAA558BB}" type="presOf" srcId="{076B0271-7CA8-4B20-A072-16315C976B12}" destId="{5DC3991E-36DC-4243-A5DE-112B6A94AD19}" srcOrd="0" destOrd="0" presId="urn:microsoft.com/office/officeart/2005/8/layout/cycle4"/>
    <dgm:cxn modelId="{7DCB53FB-44F7-4FB8-8C20-F1D0F4751EF4}" type="presOf" srcId="{66F0F13C-1206-432E-87D0-09E2F119CD28}" destId="{DD95700D-0E48-4FF0-B59D-F5FFCC26A4AE}" srcOrd="1" destOrd="0" presId="urn:microsoft.com/office/officeart/2005/8/layout/cycle4"/>
    <dgm:cxn modelId="{15106E24-C256-4255-8F35-3CFCA864D088}" type="presOf" srcId="{A5F43DF1-A762-4251-A945-E39E1B08BED3}" destId="{1D0A52B9-AD6B-4878-ABD8-9762EB1CD5A2}" srcOrd="0" destOrd="0" presId="urn:microsoft.com/office/officeart/2005/8/layout/cycle4"/>
    <dgm:cxn modelId="{AB4E0D0B-27A9-4F34-86C6-179B04BF1D32}" srcId="{076B0271-7CA8-4B20-A072-16315C976B12}" destId="{17709E73-1DC0-4B25-99D3-16B1DA90A73D}" srcOrd="0" destOrd="0" parTransId="{4BBF619F-63F0-4B42-8FF6-F2D9E2C6C38A}" sibTransId="{1FEEBD00-B729-4FAB-870D-49FFE5AB5E9E}"/>
    <dgm:cxn modelId="{C3CD2EDF-9607-4BE9-8006-7473552DBDAC}" type="presOf" srcId="{17709E73-1DC0-4B25-99D3-16B1DA90A73D}" destId="{2BF5A82B-4D52-4D70-A5FB-C27EB1D01856}" srcOrd="1" destOrd="0" presId="urn:microsoft.com/office/officeart/2005/8/layout/cycle4"/>
    <dgm:cxn modelId="{EF1D2F5D-9DEF-44AE-8C31-4B5DF6D21704}" type="presOf" srcId="{82FD465C-4E7C-4518-910E-283FBB9B4E8E}" destId="{92D5BAEC-5AC3-4AA3-B2D1-FBEC10037A0D}" srcOrd="0" destOrd="1" presId="urn:microsoft.com/office/officeart/2005/8/layout/cycle4"/>
    <dgm:cxn modelId="{72889D3C-B854-455F-AE5F-7CD1DD171E84}" type="presOf" srcId="{66F0F13C-1206-432E-87D0-09E2F119CD28}" destId="{D3800D17-E62C-40BC-B06A-D87D79C4B224}" srcOrd="0" destOrd="0" presId="urn:microsoft.com/office/officeart/2005/8/layout/cycle4"/>
    <dgm:cxn modelId="{34724F19-042D-40C3-B7D5-3475EB3AA8CB}" type="presOf" srcId="{6896EC36-1CE0-4AC5-9FCA-287F68713BCF}" destId="{DD95700D-0E48-4FF0-B59D-F5FFCC26A4AE}" srcOrd="1" destOrd="1" presId="urn:microsoft.com/office/officeart/2005/8/layout/cycle4"/>
    <dgm:cxn modelId="{C58A52A1-F13F-4D5D-A925-CFF9FBB89143}" type="presOf" srcId="{6896EC36-1CE0-4AC5-9FCA-287F68713BCF}" destId="{D3800D17-E62C-40BC-B06A-D87D79C4B224}" srcOrd="0" destOrd="1" presId="urn:microsoft.com/office/officeart/2005/8/layout/cycle4"/>
    <dgm:cxn modelId="{C1052810-1F1C-422A-AF4B-3AD1917322B1}" type="presParOf" srcId="{E816AD07-705C-4F50-9FC6-6CBE8D3319F8}" destId="{92050770-A87B-4231-807F-482E88754167}" srcOrd="0" destOrd="0" presId="urn:microsoft.com/office/officeart/2005/8/layout/cycle4"/>
    <dgm:cxn modelId="{49ACBD27-527B-42C2-B617-E09142E6B5B9}" type="presParOf" srcId="{92050770-A87B-4231-807F-482E88754167}" destId="{E42B3846-A3BA-418C-8686-C5A0C60CC64D}" srcOrd="0" destOrd="0" presId="urn:microsoft.com/office/officeart/2005/8/layout/cycle4"/>
    <dgm:cxn modelId="{D540DB31-F8BF-4819-B1A1-5133E79D5093}" type="presParOf" srcId="{E42B3846-A3BA-418C-8686-C5A0C60CC64D}" destId="{92D5BAEC-5AC3-4AA3-B2D1-FBEC10037A0D}" srcOrd="0" destOrd="0" presId="urn:microsoft.com/office/officeart/2005/8/layout/cycle4"/>
    <dgm:cxn modelId="{4EF22703-7EFE-4C8B-B2B6-B8FEE846467A}" type="presParOf" srcId="{E42B3846-A3BA-418C-8686-C5A0C60CC64D}" destId="{2BF5A82B-4D52-4D70-A5FB-C27EB1D01856}" srcOrd="1" destOrd="0" presId="urn:microsoft.com/office/officeart/2005/8/layout/cycle4"/>
    <dgm:cxn modelId="{AC803A08-F4CF-4F53-8184-AF55A2746A2F}" type="presParOf" srcId="{92050770-A87B-4231-807F-482E88754167}" destId="{917AF4D2-B6BF-44D4-B7C1-4DA389BB4689}" srcOrd="1" destOrd="0" presId="urn:microsoft.com/office/officeart/2005/8/layout/cycle4"/>
    <dgm:cxn modelId="{341AB7C0-866A-4833-8525-18DF917897EF}" type="presParOf" srcId="{917AF4D2-B6BF-44D4-B7C1-4DA389BB4689}" destId="{D3800D17-E62C-40BC-B06A-D87D79C4B224}" srcOrd="0" destOrd="0" presId="urn:microsoft.com/office/officeart/2005/8/layout/cycle4"/>
    <dgm:cxn modelId="{9112D69E-4463-4D9E-8B79-AC91C8F60AAE}" type="presParOf" srcId="{917AF4D2-B6BF-44D4-B7C1-4DA389BB4689}" destId="{DD95700D-0E48-4FF0-B59D-F5FFCC26A4AE}" srcOrd="1" destOrd="0" presId="urn:microsoft.com/office/officeart/2005/8/layout/cycle4"/>
    <dgm:cxn modelId="{3195C125-97DB-43D3-9A9F-0E6B8F7661FC}" type="presParOf" srcId="{92050770-A87B-4231-807F-482E88754167}" destId="{9D9DC3BC-7E41-4807-A20C-30E0177F81DA}" srcOrd="2" destOrd="0" presId="urn:microsoft.com/office/officeart/2005/8/layout/cycle4"/>
    <dgm:cxn modelId="{C968316B-EE6F-4A65-B72F-11721FA020D5}" type="presParOf" srcId="{9D9DC3BC-7E41-4807-A20C-30E0177F81DA}" destId="{4B8109BA-2DEE-489D-92AA-D61C8F5971F6}" srcOrd="0" destOrd="0" presId="urn:microsoft.com/office/officeart/2005/8/layout/cycle4"/>
    <dgm:cxn modelId="{E24FFB46-431A-43D4-8D01-0350668EE811}" type="presParOf" srcId="{9D9DC3BC-7E41-4807-A20C-30E0177F81DA}" destId="{A25A07F1-CAB3-471D-93E4-23F40701D84C}" srcOrd="1" destOrd="0" presId="urn:microsoft.com/office/officeart/2005/8/layout/cycle4"/>
    <dgm:cxn modelId="{A92D348A-0F02-4696-8137-0984341B465A}" type="presParOf" srcId="{92050770-A87B-4231-807F-482E88754167}" destId="{6819C802-1672-49DB-9974-DC8FAA8A5809}" srcOrd="3" destOrd="0" presId="urn:microsoft.com/office/officeart/2005/8/layout/cycle4"/>
    <dgm:cxn modelId="{32ECEAB7-0C67-48DB-AE09-A77C46061B2B}" type="presParOf" srcId="{6819C802-1672-49DB-9974-DC8FAA8A5809}" destId="{5484EB2E-4E5A-49B3-AB13-5EB47B4FC806}" srcOrd="0" destOrd="0" presId="urn:microsoft.com/office/officeart/2005/8/layout/cycle4"/>
    <dgm:cxn modelId="{9CB72926-336B-4026-AD01-93AFFD1812E2}" type="presParOf" srcId="{6819C802-1672-49DB-9974-DC8FAA8A5809}" destId="{8FC3906F-35BE-4055-9888-67D6473E0676}" srcOrd="1" destOrd="0" presId="urn:microsoft.com/office/officeart/2005/8/layout/cycle4"/>
    <dgm:cxn modelId="{B099CB5E-A264-41F8-9E43-E4B90F0D1308}" type="presParOf" srcId="{92050770-A87B-4231-807F-482E88754167}" destId="{011E5E4A-0371-4C98-8121-D488DE0B49CE}" srcOrd="4" destOrd="0" presId="urn:microsoft.com/office/officeart/2005/8/layout/cycle4"/>
    <dgm:cxn modelId="{B5AAED81-8539-47AC-BA05-9D306EB6C6DE}" type="presParOf" srcId="{E816AD07-705C-4F50-9FC6-6CBE8D3319F8}" destId="{66B0FE84-B9D7-43B2-B1B0-C60DECDDE9DD}" srcOrd="1" destOrd="0" presId="urn:microsoft.com/office/officeart/2005/8/layout/cycle4"/>
    <dgm:cxn modelId="{C46D3C0B-844A-4C16-874D-6629A50507A1}" type="presParOf" srcId="{66B0FE84-B9D7-43B2-B1B0-C60DECDDE9DD}" destId="{5DC3991E-36DC-4243-A5DE-112B6A94AD19}" srcOrd="0" destOrd="0" presId="urn:microsoft.com/office/officeart/2005/8/layout/cycle4"/>
    <dgm:cxn modelId="{318074CA-9A56-4271-BEDD-C7511EBDF9AE}" type="presParOf" srcId="{66B0FE84-B9D7-43B2-B1B0-C60DECDDE9DD}" destId="{431F7957-07FD-4737-A37D-BA77B7E2F096}" srcOrd="1" destOrd="0" presId="urn:microsoft.com/office/officeart/2005/8/layout/cycle4"/>
    <dgm:cxn modelId="{A04F31B9-B23E-406C-B0C3-A13101D58583}" type="presParOf" srcId="{66B0FE84-B9D7-43B2-B1B0-C60DECDDE9DD}" destId="{1D0A52B9-AD6B-4878-ABD8-9762EB1CD5A2}" srcOrd="2" destOrd="0" presId="urn:microsoft.com/office/officeart/2005/8/layout/cycle4"/>
    <dgm:cxn modelId="{9702F159-189A-42E1-A1DB-CC3F8DBC9FAD}" type="presParOf" srcId="{66B0FE84-B9D7-43B2-B1B0-C60DECDDE9DD}" destId="{ECE6249F-F418-4A59-92F2-54853517F2D9}" srcOrd="3" destOrd="0" presId="urn:microsoft.com/office/officeart/2005/8/layout/cycle4"/>
    <dgm:cxn modelId="{BFF0B823-3376-42AA-9334-3B547886041B}" type="presParOf" srcId="{66B0FE84-B9D7-43B2-B1B0-C60DECDDE9DD}" destId="{4C6A27C9-F0FB-4122-9400-6924E887D64B}" srcOrd="4" destOrd="0" presId="urn:microsoft.com/office/officeart/2005/8/layout/cycle4"/>
    <dgm:cxn modelId="{4DBC8029-3B5F-49D7-9BF4-BAF7D81CD745}" type="presParOf" srcId="{E816AD07-705C-4F50-9FC6-6CBE8D3319F8}" destId="{28A4CDD3-FF15-49AA-A8C5-36DBEE033F10}" srcOrd="2" destOrd="0" presId="urn:microsoft.com/office/officeart/2005/8/layout/cycle4"/>
    <dgm:cxn modelId="{B4484FC1-2B7B-4E89-B5E8-09B7A2D9516C}" type="presParOf" srcId="{E816AD07-705C-4F50-9FC6-6CBE8D3319F8}" destId="{97826E6D-88E9-47A2-B8E2-C814984C3A73}" srcOrd="3" destOrd="0" presId="urn:microsoft.com/office/officeart/2005/8/layout/cycle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103BC0-10B7-4AB7-8A13-7A7008E9FB94}" type="doc">
      <dgm:prSet loTypeId="urn:microsoft.com/office/officeart/2005/8/layout/h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E17F0F2-1AEB-4B49-AF2A-589F550EB87F}">
      <dgm:prSet phldrT="[Text]"/>
      <dgm:spPr/>
      <dgm:t>
        <a:bodyPr/>
        <a:lstStyle/>
        <a:p>
          <a:r>
            <a:rPr lang="es-ES" dirty="0" smtClean="0"/>
            <a:t>Motor relacional</a:t>
          </a:r>
          <a:endParaRPr lang="es-ES" dirty="0"/>
        </a:p>
      </dgm:t>
    </dgm:pt>
    <dgm:pt modelId="{F36AEF2B-EFB9-4202-AD06-FC30F78CFB01}" type="parTrans" cxnId="{08598537-DC0D-4F1A-9278-20DDA2CBE007}">
      <dgm:prSet/>
      <dgm:spPr/>
      <dgm:t>
        <a:bodyPr/>
        <a:lstStyle/>
        <a:p>
          <a:endParaRPr lang="es-ES"/>
        </a:p>
      </dgm:t>
    </dgm:pt>
    <dgm:pt modelId="{59341352-07E9-485B-8F3F-DCA80BEECBA3}" type="sibTrans" cxnId="{08598537-DC0D-4F1A-9278-20DDA2CBE007}">
      <dgm:prSet/>
      <dgm:spPr/>
      <dgm:t>
        <a:bodyPr/>
        <a:lstStyle/>
        <a:p>
          <a:endParaRPr lang="es-ES"/>
        </a:p>
      </dgm:t>
    </dgm:pt>
    <dgm:pt modelId="{5067C923-F61E-40F4-9E5F-4EA8521B3FB9}">
      <dgm:prSet phldrT="[Text]"/>
      <dgm:spPr/>
      <dgm:t>
        <a:bodyPr/>
        <a:lstStyle/>
        <a:p>
          <a:r>
            <a:rPr lang="es-ES" dirty="0" smtClean="0"/>
            <a:t>Optimizaciones en la resolución consultas</a:t>
          </a:r>
          <a:endParaRPr lang="es-ES" dirty="0"/>
        </a:p>
      </dgm:t>
    </dgm:pt>
    <dgm:pt modelId="{3DBEBEB9-FA5F-4282-99F6-E6CB7CE5F363}" type="parTrans" cxnId="{F462BBB6-9DD5-42D0-BEAB-EB18AF134266}">
      <dgm:prSet/>
      <dgm:spPr/>
      <dgm:t>
        <a:bodyPr/>
        <a:lstStyle/>
        <a:p>
          <a:endParaRPr lang="es-ES"/>
        </a:p>
      </dgm:t>
    </dgm:pt>
    <dgm:pt modelId="{0C936527-BA5C-43E2-A56C-E1CC70B596A6}" type="sibTrans" cxnId="{F462BBB6-9DD5-42D0-BEAB-EB18AF134266}">
      <dgm:prSet/>
      <dgm:spPr/>
      <dgm:t>
        <a:bodyPr/>
        <a:lstStyle/>
        <a:p>
          <a:endParaRPr lang="es-ES"/>
        </a:p>
      </dgm:t>
    </dgm:pt>
    <dgm:pt modelId="{AB9F5287-B90E-4003-B3E9-92732DF40EE5}">
      <dgm:prSet phldrT="[Text]"/>
      <dgm:spPr/>
      <dgm:t>
        <a:bodyPr/>
        <a:lstStyle/>
        <a:p>
          <a:r>
            <a:rPr lang="es-ES" dirty="0" smtClean="0"/>
            <a:t>SQL Server </a:t>
          </a:r>
          <a:r>
            <a:rPr lang="es-ES" dirty="0" err="1" smtClean="0"/>
            <a:t>Integration</a:t>
          </a:r>
          <a:r>
            <a:rPr lang="es-ES" dirty="0" smtClean="0"/>
            <a:t> Services 2008</a:t>
          </a:r>
          <a:endParaRPr lang="es-ES" dirty="0"/>
        </a:p>
      </dgm:t>
    </dgm:pt>
    <dgm:pt modelId="{CEF88AAD-93B4-4EA6-AC5D-6C79ED09EF22}" type="parTrans" cxnId="{5944F14A-E7C8-4CCA-AE76-8A7CBFF532F3}">
      <dgm:prSet/>
      <dgm:spPr/>
      <dgm:t>
        <a:bodyPr/>
        <a:lstStyle/>
        <a:p>
          <a:endParaRPr lang="es-ES"/>
        </a:p>
      </dgm:t>
    </dgm:pt>
    <dgm:pt modelId="{7795C43D-FC37-415C-A8EA-8B8C558BC16C}" type="sibTrans" cxnId="{5944F14A-E7C8-4CCA-AE76-8A7CBFF532F3}">
      <dgm:prSet/>
      <dgm:spPr/>
      <dgm:t>
        <a:bodyPr/>
        <a:lstStyle/>
        <a:p>
          <a:endParaRPr lang="es-ES"/>
        </a:p>
      </dgm:t>
    </dgm:pt>
    <dgm:pt modelId="{EC5614F3-4BFC-4050-ACC7-F3B628541408}">
      <dgm:prSet phldrT="[Text]"/>
      <dgm:spPr/>
      <dgm:t>
        <a:bodyPr/>
        <a:lstStyle/>
        <a:p>
          <a:r>
            <a:rPr lang="es-ES" dirty="0" smtClean="0"/>
            <a:t>Caché en los </a:t>
          </a:r>
          <a:r>
            <a:rPr lang="es-ES" dirty="0" err="1" smtClean="0"/>
            <a:t>lookups</a:t>
          </a:r>
          <a:r>
            <a:rPr lang="es-ES" dirty="0" smtClean="0"/>
            <a:t> (</a:t>
          </a:r>
          <a:r>
            <a:rPr lang="es-ES" dirty="0" err="1" smtClean="0"/>
            <a:t>lookups</a:t>
          </a:r>
          <a:r>
            <a:rPr lang="es-ES" dirty="0" smtClean="0"/>
            <a:t> persistente)</a:t>
          </a:r>
          <a:endParaRPr lang="es-ES" dirty="0"/>
        </a:p>
      </dgm:t>
    </dgm:pt>
    <dgm:pt modelId="{0062DD89-E366-438E-A749-02E1E0F4A27E}" type="parTrans" cxnId="{AA2A9A37-EDBF-49A7-9E45-412EA03DA9BD}">
      <dgm:prSet/>
      <dgm:spPr/>
      <dgm:t>
        <a:bodyPr/>
        <a:lstStyle/>
        <a:p>
          <a:endParaRPr lang="es-ES"/>
        </a:p>
      </dgm:t>
    </dgm:pt>
    <dgm:pt modelId="{3F238F7A-38D9-45B7-A31A-8111C714DF95}" type="sibTrans" cxnId="{AA2A9A37-EDBF-49A7-9E45-412EA03DA9BD}">
      <dgm:prSet/>
      <dgm:spPr/>
      <dgm:t>
        <a:bodyPr/>
        <a:lstStyle/>
        <a:p>
          <a:endParaRPr lang="es-ES"/>
        </a:p>
      </dgm:t>
    </dgm:pt>
    <dgm:pt modelId="{5453F5BA-82D3-4B7B-AA70-2BEB2CA48610}">
      <dgm:prSet phldrT="[Text]"/>
      <dgm:spPr/>
      <dgm:t>
        <a:bodyPr/>
        <a:lstStyle/>
        <a:p>
          <a:r>
            <a:rPr lang="es-ES" dirty="0" err="1" smtClean="0"/>
            <a:t>Change</a:t>
          </a:r>
          <a:r>
            <a:rPr lang="es-ES" dirty="0" smtClean="0"/>
            <a:t> Data Capture</a:t>
          </a:r>
          <a:endParaRPr lang="es-ES" dirty="0"/>
        </a:p>
      </dgm:t>
    </dgm:pt>
    <dgm:pt modelId="{C8365707-D2AC-4BE4-8A4D-AE34AD78F7A2}" type="parTrans" cxnId="{B2D7F4B1-4B97-4002-A788-F76609408760}">
      <dgm:prSet/>
      <dgm:spPr/>
      <dgm:t>
        <a:bodyPr/>
        <a:lstStyle/>
        <a:p>
          <a:endParaRPr lang="es-ES"/>
        </a:p>
      </dgm:t>
    </dgm:pt>
    <dgm:pt modelId="{477D598B-7A40-4CF8-A04F-91D8C51188A7}" type="sibTrans" cxnId="{B2D7F4B1-4B97-4002-A788-F76609408760}">
      <dgm:prSet/>
      <dgm:spPr/>
      <dgm:t>
        <a:bodyPr/>
        <a:lstStyle/>
        <a:p>
          <a:endParaRPr lang="es-ES"/>
        </a:p>
      </dgm:t>
    </dgm:pt>
    <dgm:pt modelId="{7BA6CAC0-4B6F-4D8C-8241-B3931FE44468}">
      <dgm:prSet phldrT="[Text]"/>
      <dgm:spPr/>
      <dgm:t>
        <a:bodyPr/>
        <a:lstStyle/>
        <a:p>
          <a:r>
            <a:rPr lang="es-ES" dirty="0" smtClean="0"/>
            <a:t>Calidad de la información</a:t>
          </a:r>
          <a:endParaRPr lang="es-ES" dirty="0"/>
        </a:p>
      </dgm:t>
    </dgm:pt>
    <dgm:pt modelId="{3509AB5D-3472-4A21-ACB1-E3FBCA5A5E65}" type="parTrans" cxnId="{305BD50D-E494-476A-85D4-1CA40FDAFB55}">
      <dgm:prSet/>
      <dgm:spPr/>
      <dgm:t>
        <a:bodyPr/>
        <a:lstStyle/>
        <a:p>
          <a:endParaRPr lang="es-ES"/>
        </a:p>
      </dgm:t>
    </dgm:pt>
    <dgm:pt modelId="{8A517C74-40FB-410B-B956-4C8F03444D97}" type="sibTrans" cxnId="{305BD50D-E494-476A-85D4-1CA40FDAFB55}">
      <dgm:prSet/>
      <dgm:spPr/>
      <dgm:t>
        <a:bodyPr/>
        <a:lstStyle/>
        <a:p>
          <a:endParaRPr lang="es-ES"/>
        </a:p>
      </dgm:t>
    </dgm:pt>
    <dgm:pt modelId="{32BFD3EF-F770-4F1E-97E0-F06D9BB7555C}">
      <dgm:prSet phldrT="[Text]"/>
      <dgm:spPr/>
      <dgm:t>
        <a:bodyPr/>
        <a:lstStyle/>
        <a:p>
          <a:r>
            <a:rPr lang="es-ES" dirty="0" smtClean="0"/>
            <a:t>Data </a:t>
          </a:r>
          <a:r>
            <a:rPr lang="es-ES" dirty="0" err="1" smtClean="0"/>
            <a:t>Profiling</a:t>
          </a:r>
          <a:endParaRPr lang="es-ES" dirty="0"/>
        </a:p>
      </dgm:t>
    </dgm:pt>
    <dgm:pt modelId="{1CA45542-9505-4FF7-8518-702CD751C088}" type="parTrans" cxnId="{FF69C9A6-A3CD-4450-B599-6C314B803647}">
      <dgm:prSet/>
      <dgm:spPr/>
      <dgm:t>
        <a:bodyPr/>
        <a:lstStyle/>
        <a:p>
          <a:endParaRPr lang="es-ES"/>
        </a:p>
      </dgm:t>
    </dgm:pt>
    <dgm:pt modelId="{C07645DF-A442-4D9F-95E0-DFA135F969B7}" type="sibTrans" cxnId="{FF69C9A6-A3CD-4450-B599-6C314B803647}">
      <dgm:prSet/>
      <dgm:spPr/>
      <dgm:t>
        <a:bodyPr/>
        <a:lstStyle/>
        <a:p>
          <a:endParaRPr lang="es-ES"/>
        </a:p>
      </dgm:t>
    </dgm:pt>
    <dgm:pt modelId="{76A09504-0EF7-4F6F-B247-A75C1720F979}">
      <dgm:prSet phldrT="[Text]"/>
      <dgm:spPr/>
      <dgm:t>
        <a:bodyPr/>
        <a:lstStyle/>
        <a:p>
          <a:r>
            <a:rPr lang="es-ES" dirty="0" smtClean="0"/>
            <a:t>Compresión de datos</a:t>
          </a:r>
          <a:endParaRPr lang="es-ES" dirty="0"/>
        </a:p>
      </dgm:t>
    </dgm:pt>
    <dgm:pt modelId="{51D1C7C7-F561-4B62-8879-09ECE854E218}" type="parTrans" cxnId="{59CE32DB-DED4-45CE-A261-32B18900DC9C}">
      <dgm:prSet/>
      <dgm:spPr/>
    </dgm:pt>
    <dgm:pt modelId="{7C3F2A5E-D51D-46B6-9BF8-83575A980EAD}" type="sibTrans" cxnId="{59CE32DB-DED4-45CE-A261-32B18900DC9C}">
      <dgm:prSet/>
      <dgm:spPr/>
    </dgm:pt>
    <dgm:pt modelId="{C0B2D5DB-42CC-4C70-ADC9-50D227A55D9F}">
      <dgm:prSet phldrT="[Text]"/>
      <dgm:spPr/>
      <dgm:t>
        <a:bodyPr/>
        <a:lstStyle/>
        <a:p>
          <a:r>
            <a:rPr lang="es-ES" dirty="0" smtClean="0"/>
            <a:t>Administrador de recursos (</a:t>
          </a:r>
          <a:r>
            <a:rPr lang="es-ES" dirty="0" err="1" smtClean="0"/>
            <a:t>Query</a:t>
          </a:r>
          <a:r>
            <a:rPr lang="es-ES" dirty="0" smtClean="0"/>
            <a:t> </a:t>
          </a:r>
          <a:r>
            <a:rPr lang="es-ES" dirty="0" err="1" smtClean="0"/>
            <a:t>Gobernor</a:t>
          </a:r>
          <a:r>
            <a:rPr lang="es-ES" dirty="0" smtClean="0"/>
            <a:t>)</a:t>
          </a:r>
          <a:endParaRPr lang="es-ES" dirty="0"/>
        </a:p>
      </dgm:t>
    </dgm:pt>
    <dgm:pt modelId="{3C33409A-4048-4CFE-8975-C5C88BC90B38}" type="parTrans" cxnId="{1978CCD2-0CDC-479C-8A3F-E2C2B77DF5F6}">
      <dgm:prSet/>
      <dgm:spPr/>
    </dgm:pt>
    <dgm:pt modelId="{E9F65C9C-8DA3-47BE-BC52-8C851930E161}" type="sibTrans" cxnId="{1978CCD2-0CDC-479C-8A3F-E2C2B77DF5F6}">
      <dgm:prSet/>
      <dgm:spPr/>
    </dgm:pt>
    <dgm:pt modelId="{0C113CCC-766C-47AB-A775-06C21CEF53BB}">
      <dgm:prSet phldrT="[Text]"/>
      <dgm:spPr/>
      <dgm:t>
        <a:bodyPr/>
        <a:lstStyle/>
        <a:p>
          <a:endParaRPr lang="es-ES" dirty="0"/>
        </a:p>
      </dgm:t>
    </dgm:pt>
    <dgm:pt modelId="{A7F89E32-6404-4A84-A5F1-E31441A49DD6}" type="parTrans" cxnId="{F56777C7-38BA-486C-8C53-55E70181210E}">
      <dgm:prSet/>
      <dgm:spPr/>
    </dgm:pt>
    <dgm:pt modelId="{9F1AFE99-E521-46E2-A3D3-706384FF1BB9}" type="sibTrans" cxnId="{F56777C7-38BA-486C-8C53-55E70181210E}">
      <dgm:prSet/>
      <dgm:spPr/>
    </dgm:pt>
    <dgm:pt modelId="{0DA12B76-AF47-4EE2-A2C5-A091AEB4BF64}">
      <dgm:prSet phldrT="[Text]"/>
      <dgm:spPr/>
      <dgm:t>
        <a:bodyPr/>
        <a:lstStyle/>
        <a:p>
          <a:r>
            <a:rPr lang="es-ES" dirty="0" smtClean="0"/>
            <a:t>Paralelismo en vistas particionadas</a:t>
          </a:r>
          <a:endParaRPr lang="es-ES" dirty="0"/>
        </a:p>
      </dgm:t>
    </dgm:pt>
    <dgm:pt modelId="{304D2879-BAF3-4DAF-96AA-132538988C09}" type="parTrans" cxnId="{38FC0CF7-0089-4EA7-A32E-DA0937EBD966}">
      <dgm:prSet/>
      <dgm:spPr/>
    </dgm:pt>
    <dgm:pt modelId="{A3700546-C2AE-42E5-A99D-B9ABC61D1F7E}" type="sibTrans" cxnId="{38FC0CF7-0089-4EA7-A32E-DA0937EBD966}">
      <dgm:prSet/>
      <dgm:spPr/>
    </dgm:pt>
    <dgm:pt modelId="{ABEF2417-8F92-4CD7-8CF5-39EF31DDC3BD}">
      <dgm:prSet phldrT="[Text]"/>
      <dgm:spPr/>
      <dgm:t>
        <a:bodyPr/>
        <a:lstStyle/>
        <a:p>
          <a:r>
            <a:rPr lang="es-ES" dirty="0" smtClean="0"/>
            <a:t>Comando MERGE </a:t>
          </a:r>
          <a:endParaRPr lang="es-ES" dirty="0"/>
        </a:p>
      </dgm:t>
    </dgm:pt>
    <dgm:pt modelId="{5FA8B831-895F-472E-B813-A4CF2F533DAF}" type="parTrans" cxnId="{89A4E7AA-523F-452B-9ED9-6C0FE1A2F650}">
      <dgm:prSet/>
      <dgm:spPr/>
    </dgm:pt>
    <dgm:pt modelId="{CFD4B3DB-D1ED-4036-8664-E2F81F6C12E7}" type="sibTrans" cxnId="{89A4E7AA-523F-452B-9ED9-6C0FE1A2F650}">
      <dgm:prSet/>
      <dgm:spPr/>
    </dgm:pt>
    <dgm:pt modelId="{E02BCC29-497F-4D79-A524-B30AD2C0AAA8}" type="pres">
      <dgm:prSet presAssocID="{99103BC0-10B7-4AB7-8A13-7A7008E9FB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013C64-A104-4061-8A39-79FE71E7E521}" type="pres">
      <dgm:prSet presAssocID="{3E17F0F2-1AEB-4B49-AF2A-589F550EB87F}" presName="composite" presStyleCnt="0"/>
      <dgm:spPr/>
    </dgm:pt>
    <dgm:pt modelId="{015FDA33-8D02-4C5B-9A70-8ED241CFCEB2}" type="pres">
      <dgm:prSet presAssocID="{3E17F0F2-1AEB-4B49-AF2A-589F550EB87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A3F5D4-B8B1-4FE0-8DF2-634ED3A5356D}" type="pres">
      <dgm:prSet presAssocID="{3E17F0F2-1AEB-4B49-AF2A-589F550EB87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4EED31-4BD6-49E6-8A9F-DAD5681A5CC3}" type="pres">
      <dgm:prSet presAssocID="{59341352-07E9-485B-8F3F-DCA80BEECBA3}" presName="space" presStyleCnt="0"/>
      <dgm:spPr/>
    </dgm:pt>
    <dgm:pt modelId="{71C921E4-E304-4E43-B730-E6FBAA773FBE}" type="pres">
      <dgm:prSet presAssocID="{AB9F5287-B90E-4003-B3E9-92732DF40EE5}" presName="composite" presStyleCnt="0"/>
      <dgm:spPr/>
    </dgm:pt>
    <dgm:pt modelId="{87D3087C-8AC4-46AD-B9A6-DC5653A5B666}" type="pres">
      <dgm:prSet presAssocID="{AB9F5287-B90E-4003-B3E9-92732DF40EE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659C45-0C2B-4F8A-B8BD-24C62DE91895}" type="pres">
      <dgm:prSet presAssocID="{AB9F5287-B90E-4003-B3E9-92732DF40EE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2E4C53-D752-4A0D-8A46-C7384A799609}" type="pres">
      <dgm:prSet presAssocID="{7795C43D-FC37-415C-A8EA-8B8C558BC16C}" presName="space" presStyleCnt="0"/>
      <dgm:spPr/>
    </dgm:pt>
    <dgm:pt modelId="{7A93F66F-AF51-4EA2-8883-1B8005A1DC84}" type="pres">
      <dgm:prSet presAssocID="{7BA6CAC0-4B6F-4D8C-8241-B3931FE44468}" presName="composite" presStyleCnt="0"/>
      <dgm:spPr/>
    </dgm:pt>
    <dgm:pt modelId="{686933C4-F8BB-4877-B07F-B9EECBF144F4}" type="pres">
      <dgm:prSet presAssocID="{7BA6CAC0-4B6F-4D8C-8241-B3931FE4446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324178-6BFB-4D49-9C9A-740B4450204E}" type="pres">
      <dgm:prSet presAssocID="{7BA6CAC0-4B6F-4D8C-8241-B3931FE4446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544297-3554-47D8-8B61-ADDB8EE4202B}" type="presOf" srcId="{32BFD3EF-F770-4F1E-97E0-F06D9BB7555C}" destId="{2B324178-6BFB-4D49-9C9A-740B4450204E}" srcOrd="0" destOrd="0" presId="urn:microsoft.com/office/officeart/2005/8/layout/hList1"/>
    <dgm:cxn modelId="{873E954E-0514-435A-8E2B-D2E773A9650C}" type="presOf" srcId="{EC5614F3-4BFC-4050-ACC7-F3B628541408}" destId="{C9659C45-0C2B-4F8A-B8BD-24C62DE91895}" srcOrd="0" destOrd="0" presId="urn:microsoft.com/office/officeart/2005/8/layout/hList1"/>
    <dgm:cxn modelId="{5944F14A-E7C8-4CCA-AE76-8A7CBFF532F3}" srcId="{99103BC0-10B7-4AB7-8A13-7A7008E9FB94}" destId="{AB9F5287-B90E-4003-B3E9-92732DF40EE5}" srcOrd="1" destOrd="0" parTransId="{CEF88AAD-93B4-4EA6-AC5D-6C79ED09EF22}" sibTransId="{7795C43D-FC37-415C-A8EA-8B8C558BC16C}"/>
    <dgm:cxn modelId="{F462BBB6-9DD5-42D0-BEAB-EB18AF134266}" srcId="{3E17F0F2-1AEB-4B49-AF2A-589F550EB87F}" destId="{5067C923-F61E-40F4-9E5F-4EA8521B3FB9}" srcOrd="1" destOrd="0" parTransId="{3DBEBEB9-FA5F-4282-99F6-E6CB7CE5F363}" sibTransId="{0C936527-BA5C-43E2-A56C-E1CC70B596A6}"/>
    <dgm:cxn modelId="{1978CCD2-0CDC-479C-8A3F-E2C2B77DF5F6}" srcId="{3E17F0F2-1AEB-4B49-AF2A-589F550EB87F}" destId="{C0B2D5DB-42CC-4C70-ADC9-50D227A55D9F}" srcOrd="3" destOrd="0" parTransId="{3C33409A-4048-4CFE-8975-C5C88BC90B38}" sibTransId="{E9F65C9C-8DA3-47BE-BC52-8C851930E161}"/>
    <dgm:cxn modelId="{24D17391-1682-46AE-862C-C901867A10C0}" type="presOf" srcId="{0DA12B76-AF47-4EE2-A2C5-A091AEB4BF64}" destId="{29A3F5D4-B8B1-4FE0-8DF2-634ED3A5356D}" srcOrd="0" destOrd="0" presId="urn:microsoft.com/office/officeart/2005/8/layout/hList1"/>
    <dgm:cxn modelId="{38FC0CF7-0089-4EA7-A32E-DA0937EBD966}" srcId="{3E17F0F2-1AEB-4B49-AF2A-589F550EB87F}" destId="{0DA12B76-AF47-4EE2-A2C5-A091AEB4BF64}" srcOrd="0" destOrd="0" parTransId="{304D2879-BAF3-4DAF-96AA-132538988C09}" sibTransId="{A3700546-C2AE-42E5-A99D-B9ABC61D1F7E}"/>
    <dgm:cxn modelId="{759B585E-34F1-4745-85A3-7F445516FEF2}" type="presOf" srcId="{C0B2D5DB-42CC-4C70-ADC9-50D227A55D9F}" destId="{29A3F5D4-B8B1-4FE0-8DF2-634ED3A5356D}" srcOrd="0" destOrd="3" presId="urn:microsoft.com/office/officeart/2005/8/layout/hList1"/>
    <dgm:cxn modelId="{D7029DDF-8F0D-499A-89DA-884187854454}" type="presOf" srcId="{3E17F0F2-1AEB-4B49-AF2A-589F550EB87F}" destId="{015FDA33-8D02-4C5B-9A70-8ED241CFCEB2}" srcOrd="0" destOrd="0" presId="urn:microsoft.com/office/officeart/2005/8/layout/hList1"/>
    <dgm:cxn modelId="{85B03E85-A15B-413F-A967-4462FB890213}" type="presOf" srcId="{ABEF2417-8F92-4CD7-8CF5-39EF31DDC3BD}" destId="{29A3F5D4-B8B1-4FE0-8DF2-634ED3A5356D}" srcOrd="0" destOrd="4" presId="urn:microsoft.com/office/officeart/2005/8/layout/hList1"/>
    <dgm:cxn modelId="{9220B5DD-1861-46C9-9A26-35D47233235A}" type="presOf" srcId="{AB9F5287-B90E-4003-B3E9-92732DF40EE5}" destId="{87D3087C-8AC4-46AD-B9A6-DC5653A5B666}" srcOrd="0" destOrd="0" presId="urn:microsoft.com/office/officeart/2005/8/layout/hList1"/>
    <dgm:cxn modelId="{8F916B2D-BA1C-4A33-8125-8CF59B8843B3}" type="presOf" srcId="{5067C923-F61E-40F4-9E5F-4EA8521B3FB9}" destId="{29A3F5D4-B8B1-4FE0-8DF2-634ED3A5356D}" srcOrd="0" destOrd="1" presId="urn:microsoft.com/office/officeart/2005/8/layout/hList1"/>
    <dgm:cxn modelId="{AA2A9A37-EDBF-49A7-9E45-412EA03DA9BD}" srcId="{AB9F5287-B90E-4003-B3E9-92732DF40EE5}" destId="{EC5614F3-4BFC-4050-ACC7-F3B628541408}" srcOrd="0" destOrd="0" parTransId="{0062DD89-E366-438E-A749-02E1E0F4A27E}" sibTransId="{3F238F7A-38D9-45B7-A31A-8111C714DF95}"/>
    <dgm:cxn modelId="{FF69C9A6-A3CD-4450-B599-6C314B803647}" srcId="{7BA6CAC0-4B6F-4D8C-8241-B3931FE44468}" destId="{32BFD3EF-F770-4F1E-97E0-F06D9BB7555C}" srcOrd="0" destOrd="0" parTransId="{1CA45542-9505-4FF7-8518-702CD751C088}" sibTransId="{C07645DF-A442-4D9F-95E0-DFA135F969B7}"/>
    <dgm:cxn modelId="{B2D7F4B1-4B97-4002-A788-F76609408760}" srcId="{AB9F5287-B90E-4003-B3E9-92732DF40EE5}" destId="{5453F5BA-82D3-4B7B-AA70-2BEB2CA48610}" srcOrd="1" destOrd="0" parTransId="{C8365707-D2AC-4BE4-8A4D-AE34AD78F7A2}" sibTransId="{477D598B-7A40-4CF8-A04F-91D8C51188A7}"/>
    <dgm:cxn modelId="{F56777C7-38BA-486C-8C53-55E70181210E}" srcId="{3E17F0F2-1AEB-4B49-AF2A-589F550EB87F}" destId="{0C113CCC-766C-47AB-A775-06C21CEF53BB}" srcOrd="5" destOrd="0" parTransId="{A7F89E32-6404-4A84-A5F1-E31441A49DD6}" sibTransId="{9F1AFE99-E521-46E2-A3D3-706384FF1BB9}"/>
    <dgm:cxn modelId="{59CE32DB-DED4-45CE-A261-32B18900DC9C}" srcId="{3E17F0F2-1AEB-4B49-AF2A-589F550EB87F}" destId="{76A09504-0EF7-4F6F-B247-A75C1720F979}" srcOrd="2" destOrd="0" parTransId="{51D1C7C7-F561-4B62-8879-09ECE854E218}" sibTransId="{7C3F2A5E-D51D-46B6-9BF8-83575A980EAD}"/>
    <dgm:cxn modelId="{79764405-E57F-4670-8793-847BAB968106}" type="presOf" srcId="{0C113CCC-766C-47AB-A775-06C21CEF53BB}" destId="{29A3F5D4-B8B1-4FE0-8DF2-634ED3A5356D}" srcOrd="0" destOrd="5" presId="urn:microsoft.com/office/officeart/2005/8/layout/hList1"/>
    <dgm:cxn modelId="{32AEF5D1-D7DD-4FF4-8EB0-266C50227FD8}" type="presOf" srcId="{5453F5BA-82D3-4B7B-AA70-2BEB2CA48610}" destId="{C9659C45-0C2B-4F8A-B8BD-24C62DE91895}" srcOrd="0" destOrd="1" presId="urn:microsoft.com/office/officeart/2005/8/layout/hList1"/>
    <dgm:cxn modelId="{73333825-5C12-4144-B668-B648C61B64B3}" type="presOf" srcId="{76A09504-0EF7-4F6F-B247-A75C1720F979}" destId="{29A3F5D4-B8B1-4FE0-8DF2-634ED3A5356D}" srcOrd="0" destOrd="2" presId="urn:microsoft.com/office/officeart/2005/8/layout/hList1"/>
    <dgm:cxn modelId="{5891EAC7-6BEF-44CC-AC7F-9ECD08BD96F1}" type="presOf" srcId="{7BA6CAC0-4B6F-4D8C-8241-B3931FE44468}" destId="{686933C4-F8BB-4877-B07F-B9EECBF144F4}" srcOrd="0" destOrd="0" presId="urn:microsoft.com/office/officeart/2005/8/layout/hList1"/>
    <dgm:cxn modelId="{2186B05E-176C-49AB-AB0F-F52C24E0159A}" type="presOf" srcId="{99103BC0-10B7-4AB7-8A13-7A7008E9FB94}" destId="{E02BCC29-497F-4D79-A524-B30AD2C0AAA8}" srcOrd="0" destOrd="0" presId="urn:microsoft.com/office/officeart/2005/8/layout/hList1"/>
    <dgm:cxn modelId="{305BD50D-E494-476A-85D4-1CA40FDAFB55}" srcId="{99103BC0-10B7-4AB7-8A13-7A7008E9FB94}" destId="{7BA6CAC0-4B6F-4D8C-8241-B3931FE44468}" srcOrd="2" destOrd="0" parTransId="{3509AB5D-3472-4A21-ACB1-E3FBCA5A5E65}" sibTransId="{8A517C74-40FB-410B-B956-4C8F03444D97}"/>
    <dgm:cxn modelId="{89A4E7AA-523F-452B-9ED9-6C0FE1A2F650}" srcId="{3E17F0F2-1AEB-4B49-AF2A-589F550EB87F}" destId="{ABEF2417-8F92-4CD7-8CF5-39EF31DDC3BD}" srcOrd="4" destOrd="0" parTransId="{5FA8B831-895F-472E-B813-A4CF2F533DAF}" sibTransId="{CFD4B3DB-D1ED-4036-8664-E2F81F6C12E7}"/>
    <dgm:cxn modelId="{08598537-DC0D-4F1A-9278-20DDA2CBE007}" srcId="{99103BC0-10B7-4AB7-8A13-7A7008E9FB94}" destId="{3E17F0F2-1AEB-4B49-AF2A-589F550EB87F}" srcOrd="0" destOrd="0" parTransId="{F36AEF2B-EFB9-4202-AD06-FC30F78CFB01}" sibTransId="{59341352-07E9-485B-8F3F-DCA80BEECBA3}"/>
    <dgm:cxn modelId="{4E54DAC1-4437-41D0-8A8B-404B256321C8}" type="presParOf" srcId="{E02BCC29-497F-4D79-A524-B30AD2C0AAA8}" destId="{E3013C64-A104-4061-8A39-79FE71E7E521}" srcOrd="0" destOrd="0" presId="urn:microsoft.com/office/officeart/2005/8/layout/hList1"/>
    <dgm:cxn modelId="{041AEAB6-7E6D-4E09-8AB3-F00FBBB3950B}" type="presParOf" srcId="{E3013C64-A104-4061-8A39-79FE71E7E521}" destId="{015FDA33-8D02-4C5B-9A70-8ED241CFCEB2}" srcOrd="0" destOrd="0" presId="urn:microsoft.com/office/officeart/2005/8/layout/hList1"/>
    <dgm:cxn modelId="{EAFB176D-77F9-48E7-80F3-FC84DDDDF3FC}" type="presParOf" srcId="{E3013C64-A104-4061-8A39-79FE71E7E521}" destId="{29A3F5D4-B8B1-4FE0-8DF2-634ED3A5356D}" srcOrd="1" destOrd="0" presId="urn:microsoft.com/office/officeart/2005/8/layout/hList1"/>
    <dgm:cxn modelId="{891328A4-2765-4D1D-BDD7-E5E60C2B7BC8}" type="presParOf" srcId="{E02BCC29-497F-4D79-A524-B30AD2C0AAA8}" destId="{664EED31-4BD6-49E6-8A9F-DAD5681A5CC3}" srcOrd="1" destOrd="0" presId="urn:microsoft.com/office/officeart/2005/8/layout/hList1"/>
    <dgm:cxn modelId="{C98A5899-5682-41BD-9C5A-44E90D447480}" type="presParOf" srcId="{E02BCC29-497F-4D79-A524-B30AD2C0AAA8}" destId="{71C921E4-E304-4E43-B730-E6FBAA773FBE}" srcOrd="2" destOrd="0" presId="urn:microsoft.com/office/officeart/2005/8/layout/hList1"/>
    <dgm:cxn modelId="{5BFF659E-9270-44A3-906A-12C5C3A2C937}" type="presParOf" srcId="{71C921E4-E304-4E43-B730-E6FBAA773FBE}" destId="{87D3087C-8AC4-46AD-B9A6-DC5653A5B666}" srcOrd="0" destOrd="0" presId="urn:microsoft.com/office/officeart/2005/8/layout/hList1"/>
    <dgm:cxn modelId="{0A5D2F5D-3BA5-4F54-826D-93387491446E}" type="presParOf" srcId="{71C921E4-E304-4E43-B730-E6FBAA773FBE}" destId="{C9659C45-0C2B-4F8A-B8BD-24C62DE91895}" srcOrd="1" destOrd="0" presId="urn:microsoft.com/office/officeart/2005/8/layout/hList1"/>
    <dgm:cxn modelId="{A831C6C6-2D1B-4CEB-9A6D-83EEE6A4C394}" type="presParOf" srcId="{E02BCC29-497F-4D79-A524-B30AD2C0AAA8}" destId="{212E4C53-D752-4A0D-8A46-C7384A799609}" srcOrd="3" destOrd="0" presId="urn:microsoft.com/office/officeart/2005/8/layout/hList1"/>
    <dgm:cxn modelId="{D41654AC-75BF-4B8D-AD45-EFE3605B5408}" type="presParOf" srcId="{E02BCC29-497F-4D79-A524-B30AD2C0AAA8}" destId="{7A93F66F-AF51-4EA2-8883-1B8005A1DC84}" srcOrd="4" destOrd="0" presId="urn:microsoft.com/office/officeart/2005/8/layout/hList1"/>
    <dgm:cxn modelId="{2A07AE7B-F287-4A50-85B8-FB6338DD74E7}" type="presParOf" srcId="{7A93F66F-AF51-4EA2-8883-1B8005A1DC84}" destId="{686933C4-F8BB-4877-B07F-B9EECBF144F4}" srcOrd="0" destOrd="0" presId="urn:microsoft.com/office/officeart/2005/8/layout/hList1"/>
    <dgm:cxn modelId="{9C1C339E-5271-48C0-AB81-98C952BD1B79}" type="presParOf" srcId="{7A93F66F-AF51-4EA2-8883-1B8005A1DC84}" destId="{2B324178-6BFB-4D49-9C9A-740B4450204E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A8767-62C1-4EDF-AD34-EADF56A93D8B}" type="datetimeFigureOut">
              <a:rPr lang="es-ES" smtClean="0"/>
              <a:pPr/>
              <a:t>29/11/2007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7A29-D120-478A-BC7D-C33C6DC2FA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7A29-D120-478A-BC7D-C33C6DC2FAE1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7A29-D120-478A-BC7D-C33C6DC2FAE1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7A29-D120-478A-BC7D-C33C6DC2FAE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7A29-D120-478A-BC7D-C33C6DC2FAE1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>
            <a:noAutofit/>
          </a:bodyPr>
          <a:lstStyle>
            <a:lvl1pPr algn="l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>
            <a:normAutofit/>
          </a:bodyPr>
          <a:lstStyle>
            <a:lvl1pPr marL="0" indent="0">
              <a:buFontTx/>
              <a:buNone/>
              <a:defRPr sz="18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11/29/2007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11/29/2007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pic>
        <p:nvPicPr>
          <p:cNvPr id="11" name="Picture 4" descr="logo_ms_big.png"/>
          <p:cNvPicPr>
            <a:picLocks noChangeAspect="1"/>
          </p:cNvPicPr>
          <p:nvPr userDrawn="1"/>
        </p:nvPicPr>
        <p:blipFill>
          <a:blip r:embed="rId13" cstate="print">
            <a:lum bright="100000"/>
          </a:blip>
          <a:srcRect/>
          <a:stretch>
            <a:fillRect/>
          </a:stretch>
        </p:blipFill>
        <p:spPr bwMode="auto">
          <a:xfrm>
            <a:off x="8001024" y="6572272"/>
            <a:ext cx="95311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connect.microsoft.com/siteimages/41b8f418-dd86-4f7e-b034-7d56a39ae439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0760" y="6507185"/>
            <a:ext cx="1871013" cy="350815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dsn.com/sqlserverstorageengine" TargetMode="External"/><Relationship Id="rId2" Type="http://schemas.openxmlformats.org/officeDocument/2006/relationships/hyperlink" Target="http://www.microsoft.com/sql/2008/default.m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lidq.com/" TargetMode="External"/><Relationship Id="rId5" Type="http://schemas.openxmlformats.org/officeDocument/2006/relationships/hyperlink" Target="http://www.portalsql.com/" TargetMode="External"/><Relationship Id="rId4" Type="http://schemas.openxmlformats.org/officeDocument/2006/relationships/hyperlink" Target="http://blogs.solidq.com/ES/ElRinconDelDBA/default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Novedades de BI en Microsoft SQL Server 2008.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Mejorando la forma de construir </a:t>
            </a:r>
            <a:r>
              <a:rPr lang="es-ES" dirty="0" err="1" smtClean="0"/>
              <a:t>datawarehouses</a:t>
            </a:r>
            <a:r>
              <a:rPr lang="es-ES" dirty="0" smtClean="0"/>
              <a:t> usando Microsoft SQL Server 2008 </a:t>
            </a:r>
            <a:r>
              <a:rPr lang="es-ES" dirty="0" err="1" smtClean="0"/>
              <a:t>Integration</a:t>
            </a:r>
            <a:r>
              <a:rPr lang="es-ES" dirty="0" smtClean="0"/>
              <a:t> Services</a:t>
            </a:r>
            <a:endParaRPr lang="es-ES" dirty="0"/>
          </a:p>
        </p:txBody>
      </p:sp>
      <p:pic>
        <p:nvPicPr>
          <p:cNvPr id="1028" name="Picture 4" descr="http://geeks.ms/blogs/ozonicco/WindowsLiveWriter/MicrosoftempiezaadaralgunosdetallesdeSQL_10D6E/SQLKatmai%5B3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9726" y="5786430"/>
            <a:ext cx="4954274" cy="107157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786478"/>
            <a:ext cx="4214810" cy="1071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http://connect.microsoft.com/siteimages/41b8f418-dd86-4f7e-b034-7d56a39ae4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5916415"/>
            <a:ext cx="4143404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La necesidad de un DW</a:t>
            </a: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El proceso de construcción de un DW</a:t>
            </a:r>
          </a:p>
          <a:p>
            <a:r>
              <a:rPr lang="es-ES" b="1" dirty="0" smtClean="0"/>
              <a:t>Novedades en SQL Server 2008</a:t>
            </a:r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48" y="7141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Novedades en SQL Server 2008 para la creación de DW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35824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Novedades en SQL Server 2008 para la creación de DW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grpSp>
        <p:nvGrpSpPr>
          <p:cNvPr id="4" name="Group 3"/>
          <p:cNvGrpSpPr/>
          <p:nvPr/>
        </p:nvGrpSpPr>
        <p:grpSpPr>
          <a:xfrm>
            <a:off x="428596" y="1571612"/>
            <a:ext cx="7286676" cy="818829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5" name="Rectangle 4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Motor relacional (I)</a:t>
              </a:r>
              <a:endParaRPr lang="es-ES" sz="20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8596" y="2428868"/>
            <a:ext cx="2489977" cy="1285884"/>
            <a:chOff x="2611" y="-14401"/>
            <a:chExt cx="2546653" cy="1019994"/>
          </a:xfrm>
          <a:scene3d>
            <a:camera prst="orthographicFront"/>
            <a:lightRig rig="chilly" dir="t"/>
          </a:scene3d>
        </p:grpSpPr>
        <p:sp>
          <p:nvSpPr>
            <p:cNvPr id="8" name="Rectangle 7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611" y="-14401"/>
              <a:ext cx="2546653" cy="963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Paralelismo en vistas particionadas</a:t>
              </a:r>
              <a:endParaRPr lang="es-ES" sz="20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00364" y="2428868"/>
            <a:ext cx="4643470" cy="1214446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11" name="Rectangle 10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400" dirty="0" err="1" smtClean="0"/>
                <a:t>Partitioning</a:t>
              </a:r>
              <a:r>
                <a:rPr lang="es-ES" sz="1400" dirty="0" smtClean="0"/>
                <a:t> introducido en SQL Server 2005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400" dirty="0" smtClean="0"/>
                <a:t>Indicado para grandes volúmenes de datos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s-ES" sz="1400" kern="1200" dirty="0" smtClean="0"/>
                <a:t>Mayor rendimiento en la carga de información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596" y="3714752"/>
            <a:ext cx="2489977" cy="1214446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14" name="Rectangle 13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Optimizaciones en la resolución de consultas</a:t>
              </a:r>
              <a:endParaRPr lang="es-ES" sz="20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00364" y="3714752"/>
            <a:ext cx="4643470" cy="1214446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17" name="Rectangle 16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600" dirty="0" smtClean="0"/>
                <a:t> </a:t>
              </a:r>
              <a:r>
                <a:rPr lang="es-ES" sz="1400" dirty="0" smtClean="0"/>
                <a:t>Integradas dentro del Optimizador de consultas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400" dirty="0" smtClean="0"/>
                <a:t> Diseñadas específicamente para la carga de grandes DW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s-ES" sz="1400" kern="1200" dirty="0" smtClean="0"/>
                <a:t> Mejoras en la resolución de consultas contra esquemas en estrella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8596" y="5000636"/>
            <a:ext cx="2489977" cy="1214446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20" name="Rectangle 19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Compresión de datos</a:t>
              </a:r>
              <a:endParaRPr lang="es-ES" sz="20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00364" y="5000636"/>
            <a:ext cx="4643470" cy="1214446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23" name="Rectangle 22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400" kern="1200" dirty="0" smtClean="0"/>
                <a:t>Ahorrar espacio supone ahorrar costo de IO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400" dirty="0" smtClean="0"/>
                <a:t>Un costo muy importante creando DW es el costo de IO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400" kern="1200" dirty="0" smtClean="0"/>
                <a:t>Equilibrio entre el nivel de compresión y los recursos consumidos en la descompresión</a:t>
              </a:r>
              <a:endParaRPr lang="es-ES" sz="1200" kern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 smtClean="0"/>
              <a:t>Novedades en SQL Server 2008 para la creación de DW</a:t>
            </a:r>
            <a:endParaRPr lang="es-E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8596" y="1571612"/>
            <a:ext cx="7286676" cy="818829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6" name="Rectangle 5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Motor relacional (II)</a:t>
              </a:r>
              <a:endParaRPr lang="es-ES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8596" y="2428868"/>
            <a:ext cx="2489977" cy="1285884"/>
            <a:chOff x="2611" y="-14401"/>
            <a:chExt cx="2546653" cy="1019994"/>
          </a:xfrm>
          <a:scene3d>
            <a:camera prst="orthographicFront"/>
            <a:lightRig rig="chilly" dir="t"/>
          </a:scene3d>
        </p:grpSpPr>
        <p:sp>
          <p:nvSpPr>
            <p:cNvPr id="9" name="Rectangle 8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611" y="-14401"/>
              <a:ext cx="2546653" cy="963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Administración de recursos</a:t>
              </a:r>
              <a:endParaRPr lang="es-ES" sz="2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00364" y="2428868"/>
            <a:ext cx="4643470" cy="1214446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12" name="Rectangle 11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400" dirty="0" err="1" smtClean="0"/>
                <a:t>Resource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Governor</a:t>
              </a:r>
              <a:r>
                <a:rPr lang="es-ES" sz="1400" dirty="0" smtClean="0"/>
                <a:t>. Nos Permite administrar la carga y recursos especificando limites por peticiones.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400" kern="1200" dirty="0" smtClean="0"/>
                <a:t>CPU y Memoria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400" dirty="0" smtClean="0"/>
                <a:t>Configurable en tiempo real con el mínimo impacto</a:t>
              </a:r>
              <a:endParaRPr lang="es-ES" sz="1400" kern="1200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8596" y="3714752"/>
            <a:ext cx="2489977" cy="1214446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15" name="Rectangle 14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/>
                <a:t>El comando </a:t>
              </a:r>
              <a:r>
                <a:rPr lang="es-ES" sz="2000" dirty="0" err="1" smtClean="0"/>
                <a:t>Merge</a:t>
              </a:r>
              <a:endParaRPr lang="es-ES" sz="20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00364" y="3714752"/>
            <a:ext cx="4643470" cy="1214446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18" name="Rectangle 17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600" dirty="0" smtClean="0"/>
                <a:t> </a:t>
              </a:r>
              <a:r>
                <a:rPr lang="es-ES" sz="1400" dirty="0" smtClean="0"/>
                <a:t>Evita doble tratamiento, tratamiento diferente para </a:t>
              </a:r>
              <a:r>
                <a:rPr lang="es-ES" sz="1400" dirty="0" err="1" smtClean="0"/>
                <a:t>inserts</a:t>
              </a:r>
              <a:r>
                <a:rPr lang="es-ES" sz="1400" dirty="0" smtClean="0"/>
                <a:t> y </a:t>
              </a:r>
              <a:r>
                <a:rPr lang="es-ES" sz="1400" dirty="0" err="1" smtClean="0"/>
                <a:t>updates</a:t>
              </a:r>
              <a:endParaRPr lang="es-ES" sz="1400" dirty="0" smtClean="0"/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400" kern="1200" dirty="0" smtClean="0"/>
                <a:t> </a:t>
              </a:r>
              <a:r>
                <a:rPr lang="es-ES" sz="1400" dirty="0" smtClean="0"/>
                <a:t>Permite realizar una operación de actualización cuando el registro existe o bien una inserción cuando no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pic>
        <p:nvPicPr>
          <p:cNvPr id="7" name="Picture Placeholder 6" descr="comput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93" b="289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Usando la nueva funcionalidad T-SQL en la creación de nuestros </a:t>
            </a:r>
            <a:r>
              <a:rPr lang="es-ES" dirty="0" err="1" smtClean="0"/>
              <a:t>DW’s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 smtClean="0"/>
              <a:t>Novedades en SQL Server 2008 para la creación de DW</a:t>
            </a:r>
            <a:endParaRPr lang="es-E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428596" y="1571612"/>
            <a:ext cx="7500990" cy="818829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6" name="Rectangle 5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Microsoft SQL Server </a:t>
              </a:r>
              <a:r>
                <a:rPr lang="es-ES" sz="2000" kern="1200" dirty="0" err="1" smtClean="0"/>
                <a:t>Integration</a:t>
              </a:r>
              <a:r>
                <a:rPr lang="es-ES" sz="2000" kern="1200" dirty="0" smtClean="0"/>
                <a:t> </a:t>
              </a:r>
              <a:r>
                <a:rPr lang="es-ES" sz="2000" kern="1200" dirty="0" err="1" smtClean="0"/>
                <a:t>Services</a:t>
              </a:r>
              <a:r>
                <a:rPr lang="es-ES" sz="2000" kern="1200" dirty="0" smtClean="0"/>
                <a:t> 2008</a:t>
              </a:r>
              <a:endParaRPr lang="es-ES" sz="2000" kern="1200" dirty="0"/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428596" y="2428868"/>
            <a:ext cx="2489977" cy="2071702"/>
            <a:chOff x="2611" y="-14401"/>
            <a:chExt cx="2546653" cy="1019994"/>
          </a:xfrm>
          <a:scene3d>
            <a:camera prst="orthographicFront"/>
            <a:lightRig rig="chilly" dir="t"/>
          </a:scene3d>
        </p:grpSpPr>
        <p:sp>
          <p:nvSpPr>
            <p:cNvPr id="9" name="Rectangle 8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611" y="-14401"/>
              <a:ext cx="2546653" cy="101999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>
                  <a:latin typeface="Segoe UI" pitchFamily="34" charset="0"/>
                  <a:cs typeface="Segoe UI" pitchFamily="34" charset="0"/>
                </a:rPr>
                <a:t>Caché mejorada en </a:t>
              </a:r>
              <a:r>
                <a:rPr lang="es-ES" sz="2800" kern="1200" dirty="0" err="1" smtClean="0">
                  <a:latin typeface="Segoe UI" pitchFamily="34" charset="0"/>
                  <a:cs typeface="Segoe UI" pitchFamily="34" charset="0"/>
                </a:rPr>
                <a:t>Lookups</a:t>
              </a:r>
              <a:endParaRPr lang="es-ES" sz="2800" kern="1200" dirty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2928926" y="2428868"/>
            <a:ext cx="5000660" cy="1928826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12" name="Rectangle 11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dirty="0" smtClean="0">
                  <a:latin typeface="Segoe UI" pitchFamily="34" charset="0"/>
                  <a:cs typeface="Segoe UI" pitchFamily="34" charset="0"/>
                </a:rPr>
                <a:t>Modo Full Cache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kern="1200" dirty="0" smtClean="0">
                  <a:latin typeface="Segoe UI" pitchFamily="34" charset="0"/>
                  <a:cs typeface="Segoe UI" pitchFamily="34" charset="0"/>
                </a:rPr>
                <a:t>Ficheros CAW Accesibles a </a:t>
              </a:r>
              <a:r>
                <a:rPr lang="es-ES" kern="1200" dirty="0" err="1" smtClean="0">
                  <a:latin typeface="Segoe UI" pitchFamily="34" charset="0"/>
                  <a:cs typeface="Segoe UI" pitchFamily="34" charset="0"/>
                </a:rPr>
                <a:t>traves</a:t>
              </a:r>
              <a:r>
                <a:rPr lang="es-ES" kern="1200" dirty="0" smtClean="0">
                  <a:latin typeface="Segoe UI" pitchFamily="34" charset="0"/>
                  <a:cs typeface="Segoe UI" pitchFamily="34" charset="0"/>
                </a:rPr>
                <a:t> del Cache </a:t>
              </a:r>
              <a:r>
                <a:rPr lang="es-ES" kern="1200" dirty="0" err="1" smtClean="0">
                  <a:latin typeface="Segoe UI" pitchFamily="34" charset="0"/>
                  <a:cs typeface="Segoe UI" pitchFamily="34" charset="0"/>
                </a:rPr>
                <a:t>Connection</a:t>
              </a:r>
              <a:r>
                <a:rPr lang="es-ES" kern="1200" dirty="0" smtClean="0">
                  <a:latin typeface="Segoe UI" pitchFamily="34" charset="0"/>
                  <a:cs typeface="Segoe UI" pitchFamily="34" charset="0"/>
                </a:rPr>
                <a:t> manager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dirty="0" smtClean="0">
                  <a:latin typeface="Segoe UI" pitchFamily="34" charset="0"/>
                  <a:cs typeface="Segoe UI" pitchFamily="34" charset="0"/>
                </a:rPr>
                <a:t>Con posibilidad de compartir las cachés entre paquetes</a:t>
              </a:r>
              <a:endParaRPr lang="es-ES" kern="1200" dirty="0" smtClean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428596" y="4429132"/>
            <a:ext cx="2489977" cy="1857388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15" name="Rectangle 14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err="1" smtClean="0">
                  <a:latin typeface="Segoe UI" pitchFamily="34" charset="0"/>
                  <a:cs typeface="Segoe UI" pitchFamily="34" charset="0"/>
                </a:rPr>
                <a:t>Change</a:t>
              </a:r>
              <a:r>
                <a:rPr lang="es-ES" sz="2000" dirty="0" smtClean="0">
                  <a:latin typeface="Segoe UI" pitchFamily="34" charset="0"/>
                  <a:cs typeface="Segoe UI" pitchFamily="34" charset="0"/>
                </a:rPr>
                <a:t> Data Capture</a:t>
              </a:r>
              <a:endParaRPr lang="es-ES" sz="2000" kern="1200" dirty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28926" y="4429132"/>
            <a:ext cx="5000660" cy="1857388"/>
            <a:chOff x="2928926" y="4429132"/>
            <a:chExt cx="5000660" cy="1643074"/>
          </a:xfrm>
        </p:grpSpPr>
        <p:sp>
          <p:nvSpPr>
            <p:cNvPr id="18" name="Rectangle 17"/>
            <p:cNvSpPr/>
            <p:nvPr/>
          </p:nvSpPr>
          <p:spPr>
            <a:xfrm>
              <a:off x="2928926" y="4429132"/>
              <a:ext cx="5000660" cy="1643074"/>
            </a:xfrm>
            <a:prstGeom prst="rect">
              <a:avLst/>
            </a:prstGeom>
            <a:scene3d>
              <a:camera prst="orthographicFront"/>
              <a:lightRig rig="chilly" dir="t"/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928926" y="4429132"/>
              <a:ext cx="5000660" cy="1643074"/>
            </a:xfrm>
            <a:prstGeom prst="rect">
              <a:avLst/>
            </a:prstGeom>
            <a:scene3d>
              <a:camera prst="orthographicFront"/>
              <a:lightRig rig="chilly" dir="t"/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sz="1600" dirty="0" smtClean="0">
                  <a:latin typeface="Segoe UI" pitchFamily="34" charset="0"/>
                  <a:cs typeface="Segoe UI" pitchFamily="34" charset="0"/>
                </a:rPr>
                <a:t>Facilita la tarea de detectar cambios en tablas sin necesidad de sobrecargar con </a:t>
              </a:r>
              <a:r>
                <a:rPr lang="es-ES" sz="1600" dirty="0" err="1" smtClean="0">
                  <a:latin typeface="Segoe UI" pitchFamily="34" charset="0"/>
                  <a:cs typeface="Segoe UI" pitchFamily="34" charset="0"/>
                </a:rPr>
                <a:t>triggers</a:t>
              </a:r>
              <a:endParaRPr lang="es-ES" sz="1600" dirty="0" smtClean="0">
                <a:latin typeface="Segoe UI" pitchFamily="34" charset="0"/>
                <a:cs typeface="Segoe UI" pitchFamily="34" charset="0"/>
              </a:endParaRP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600" dirty="0" smtClean="0">
                  <a:latin typeface="Segoe UI" pitchFamily="34" charset="0"/>
                  <a:cs typeface="Segoe UI" pitchFamily="34" charset="0"/>
                </a:rPr>
                <a:t>Crea un agente que lee el log de transacciones como el </a:t>
              </a:r>
              <a:r>
                <a:rPr lang="es-ES" sz="1600" dirty="0" err="1" smtClean="0">
                  <a:latin typeface="Segoe UI" pitchFamily="34" charset="0"/>
                  <a:cs typeface="Segoe UI" pitchFamily="34" charset="0"/>
                </a:rPr>
                <a:t>logReader</a:t>
              </a:r>
              <a:r>
                <a:rPr lang="es-ES" sz="1600" dirty="0" smtClean="0">
                  <a:latin typeface="Segoe UI" pitchFamily="34" charset="0"/>
                  <a:cs typeface="Segoe UI" pitchFamily="34" charset="0"/>
                </a:rPr>
                <a:t> de la replicación transaccional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600" dirty="0" smtClean="0">
                  <a:latin typeface="Segoe UI" pitchFamily="34" charset="0"/>
                  <a:cs typeface="Segoe UI" pitchFamily="34" charset="0"/>
                </a:rPr>
                <a:t>Entrega los comandos en tablas dentro del esquema </a:t>
              </a:r>
              <a:r>
                <a:rPr lang="es-ES" sz="1600" dirty="0" err="1" smtClean="0">
                  <a:latin typeface="Segoe UI" pitchFamily="34" charset="0"/>
                  <a:cs typeface="Segoe UI" pitchFamily="34" charset="0"/>
                </a:rPr>
                <a:t>cdc</a:t>
              </a:r>
              <a:endParaRPr lang="es-ES" sz="1600" dirty="0" smtClean="0">
                <a:latin typeface="Segoe UI" pitchFamily="34" charset="0"/>
                <a:cs typeface="Segoe UI" pitchFamily="34" charset="0"/>
              </a:endParaRP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s-ES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pic>
        <p:nvPicPr>
          <p:cNvPr id="7" name="Picture Placeholder 6" descr="comput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93" b="289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Caché mejorada en </a:t>
            </a:r>
            <a:r>
              <a:rPr lang="es-ES" dirty="0" err="1" smtClean="0"/>
              <a:t>lookups</a:t>
            </a:r>
            <a:endParaRPr lang="es-ES" dirty="0" smtClean="0"/>
          </a:p>
          <a:p>
            <a:r>
              <a:rPr lang="es-ES" dirty="0" err="1" smtClean="0"/>
              <a:t>Change</a:t>
            </a:r>
            <a:r>
              <a:rPr lang="es-ES" dirty="0" smtClean="0"/>
              <a:t> Data Capture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 smtClean="0"/>
              <a:t>Novedades en SQL Server 2008 para la creación de DW</a:t>
            </a:r>
            <a:endParaRPr lang="es-E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428596" y="1571612"/>
            <a:ext cx="7286676" cy="818829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6" name="Rectangle 5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Motor relacional (II)</a:t>
              </a:r>
              <a:endParaRPr lang="es-ES" sz="2000" kern="1200" dirty="0"/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428596" y="2428868"/>
            <a:ext cx="2489977" cy="2643206"/>
            <a:chOff x="2611" y="-14401"/>
            <a:chExt cx="2546653" cy="1019994"/>
          </a:xfrm>
          <a:scene3d>
            <a:camera prst="orthographicFront"/>
            <a:lightRig rig="chilly" dir="t"/>
          </a:scene3d>
        </p:grpSpPr>
        <p:sp>
          <p:nvSpPr>
            <p:cNvPr id="9" name="Rectangle 8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611" y="-14401"/>
              <a:ext cx="2546653" cy="963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Data </a:t>
              </a:r>
              <a:r>
                <a:rPr lang="es-ES" sz="2000" kern="1200" dirty="0" err="1" smtClean="0"/>
                <a:t>profiling</a:t>
              </a:r>
              <a:endParaRPr lang="es-ES" sz="2000" kern="1200" dirty="0"/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3000364" y="2428868"/>
            <a:ext cx="4643470" cy="2643206"/>
            <a:chOff x="2611" y="42265"/>
            <a:chExt cx="2546653" cy="963328"/>
          </a:xfrm>
          <a:scene3d>
            <a:camera prst="orthographicFront"/>
            <a:lightRig rig="chilly" dir="t"/>
          </a:scene3d>
        </p:grpSpPr>
        <p:sp>
          <p:nvSpPr>
            <p:cNvPr id="12" name="Rectangle 11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611" y="42265"/>
              <a:ext cx="2546653" cy="96332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600" dirty="0" smtClean="0"/>
                <a:t>La calidad de la información es siempre un factor crítico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600" kern="1200" dirty="0" smtClean="0"/>
                <a:t>Ayuda a encontrar  patrones en campos, porcentaje de nulos, distribución de valores, comparación con expresiones regulares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600" dirty="0" smtClean="0"/>
                <a:t>Ayuda a encontrar patrones con tablas relacionadas, columnas candidatas a clave , dependencias  funcionales entre columnas</a:t>
              </a:r>
              <a:endParaRPr lang="es-ES" sz="1600" kern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pic>
        <p:nvPicPr>
          <p:cNvPr id="7" name="Picture Placeholder 6" descr="comput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93" b="289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Data </a:t>
            </a:r>
            <a:r>
              <a:rPr lang="es-ES" dirty="0" err="1" smtClean="0"/>
              <a:t>profiling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Crear un DW es una necesidad para convertir los datos en información</a:t>
            </a:r>
          </a:p>
          <a:p>
            <a:r>
              <a:rPr lang="es-ES" dirty="0" smtClean="0"/>
              <a:t>Las herramientas que tenemos actualmente son muy potentes</a:t>
            </a:r>
          </a:p>
          <a:p>
            <a:r>
              <a:rPr lang="es-ES" dirty="0" smtClean="0"/>
              <a:t>Las mejoras que incluirá SQL Server 2008 incrementan la facilidad para desarrollar esas aplicaciones y la productividad del desarrollador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Brevísima presentación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yo en el summ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1928802"/>
            <a:ext cx="1785950" cy="1339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s-ES" sz="2400" dirty="0" smtClean="0"/>
              <a:t>Home de SQL Server 2008</a:t>
            </a:r>
          </a:p>
          <a:p>
            <a:pPr>
              <a:buNone/>
            </a:pPr>
            <a:r>
              <a:rPr lang="es-ES" sz="2400" dirty="0" smtClean="0">
                <a:hlinkClick r:id="rId2"/>
              </a:rPr>
              <a:t>http://www.microsoft.com/sql/2008/default.mspx</a:t>
            </a: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Blogs del Storage </a:t>
            </a:r>
            <a:r>
              <a:rPr lang="es-ES" sz="2400" dirty="0" err="1" smtClean="0"/>
              <a:t>Engine</a:t>
            </a:r>
            <a:endParaRPr lang="es-ES" sz="2400" dirty="0" smtClean="0"/>
          </a:p>
          <a:p>
            <a:pPr>
              <a:buNone/>
            </a:pPr>
            <a:r>
              <a:rPr lang="es-ES" sz="2400" dirty="0" smtClean="0">
                <a:hlinkClick r:id="rId3"/>
              </a:rPr>
              <a:t>http://blogs.mdsn.com/sqlserverstorageengine</a:t>
            </a: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El rincón del DBA</a:t>
            </a:r>
          </a:p>
          <a:p>
            <a:pPr>
              <a:buNone/>
            </a:pPr>
            <a:r>
              <a:rPr lang="es-ES" sz="2400" dirty="0" smtClean="0">
                <a:hlinkClick r:id="rId4"/>
              </a:rPr>
              <a:t>http://blogs.solidq.com/ES/ElRinconDelDBA/default.aspx</a:t>
            </a:r>
            <a:endParaRPr lang="es-ES" sz="2400" dirty="0" smtClean="0"/>
          </a:p>
          <a:p>
            <a:pPr>
              <a:buNone/>
            </a:pPr>
            <a:r>
              <a:rPr lang="es-ES" sz="2400" dirty="0" err="1" smtClean="0"/>
              <a:t>PortalSQL</a:t>
            </a:r>
            <a:endParaRPr lang="es-ES" sz="2400" dirty="0" smtClean="0"/>
          </a:p>
          <a:p>
            <a:pPr>
              <a:buNone/>
            </a:pPr>
            <a:r>
              <a:rPr lang="es-ES" sz="2400" dirty="0" smtClean="0">
                <a:hlinkClick r:id="rId5"/>
              </a:rPr>
              <a:t>http://www.portalsql.com</a:t>
            </a:r>
            <a:endParaRPr lang="es-ES" sz="2400" dirty="0" smtClean="0"/>
          </a:p>
          <a:p>
            <a:pPr>
              <a:buNone/>
            </a:pPr>
            <a:r>
              <a:rPr lang="es-ES" sz="2400" dirty="0" err="1" smtClean="0"/>
              <a:t>Solid</a:t>
            </a:r>
            <a:r>
              <a:rPr lang="es-ES" sz="2400" dirty="0" smtClean="0"/>
              <a:t> </a:t>
            </a:r>
            <a:r>
              <a:rPr lang="es-ES" sz="2400" dirty="0" err="1" smtClean="0"/>
              <a:t>Quality</a:t>
            </a:r>
            <a:r>
              <a:rPr lang="es-ES" sz="2400" dirty="0" smtClean="0"/>
              <a:t> </a:t>
            </a:r>
            <a:r>
              <a:rPr lang="es-ES" sz="2400" dirty="0" err="1" smtClean="0"/>
              <a:t>Mentors</a:t>
            </a:r>
            <a:endParaRPr lang="es-ES" sz="2400" dirty="0" smtClean="0"/>
          </a:p>
          <a:p>
            <a:pPr>
              <a:buNone/>
            </a:pPr>
            <a:r>
              <a:rPr lang="es-ES" sz="2400" dirty="0" smtClean="0">
                <a:hlinkClick r:id="rId6"/>
              </a:rPr>
              <a:t>http://www.solidq.com</a:t>
            </a: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¡Gracias por asistir</a:t>
            </a:r>
            <a:endParaRPr lang="es-ES" dirty="0"/>
          </a:p>
        </p:txBody>
      </p:sp>
      <p:pic>
        <p:nvPicPr>
          <p:cNvPr id="4" name="Content Placeholder 3" descr="MICROSOF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500306"/>
            <a:ext cx="2946818" cy="2357454"/>
          </a:xfrm>
        </p:spPr>
      </p:pic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500306"/>
            <a:ext cx="1500198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necesidad de un DW</a:t>
            </a:r>
          </a:p>
          <a:p>
            <a:r>
              <a:rPr lang="es-ES" dirty="0" smtClean="0"/>
              <a:t>El proceso de construcción de un DW</a:t>
            </a:r>
          </a:p>
          <a:p>
            <a:r>
              <a:rPr lang="es-ES" dirty="0" smtClean="0"/>
              <a:t>Novedades en SQL Server 2008</a:t>
            </a:r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La necesidad de un DW</a:t>
            </a: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El proceso de construcción de un DW</a:t>
            </a: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Novedades en SQL Server 2008</a:t>
            </a:r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necesidad de un DW</a:t>
            </a:r>
            <a:endParaRPr lang="es-E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57158" y="1714488"/>
          <a:ext cx="757242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pic>
        <p:nvPicPr>
          <p:cNvPr id="7" name="Picture Placeholder 6" descr="comput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93" b="289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Limpiando datos con </a:t>
            </a:r>
            <a:r>
              <a:rPr lang="es-ES" dirty="0" err="1" smtClean="0"/>
              <a:t>Fuzzy</a:t>
            </a:r>
            <a:r>
              <a:rPr lang="es-ES" dirty="0" smtClean="0"/>
              <a:t> </a:t>
            </a:r>
            <a:r>
              <a:rPr lang="es-ES" dirty="0" err="1" smtClean="0"/>
              <a:t>Grouping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La necesidad de un DW</a:t>
            </a:r>
          </a:p>
          <a:p>
            <a:r>
              <a:rPr lang="es-ES" b="1" dirty="0" smtClean="0"/>
              <a:t>El proceso de construcción de un DW</a:t>
            </a: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Novedades en SQL Server 2008</a:t>
            </a:r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proceso de creación de un </a:t>
            </a:r>
            <a:r>
              <a:rPr lang="es-ES" dirty="0" err="1" smtClean="0"/>
              <a:t>DataWarehouse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pic>
        <p:nvPicPr>
          <p:cNvPr id="7" name="Picture Placeholder 6" descr="comput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93" b="289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Creando un </a:t>
            </a:r>
            <a:r>
              <a:rPr lang="es-ES" dirty="0" err="1" smtClean="0"/>
              <a:t>DataWarehouse</a:t>
            </a:r>
            <a:r>
              <a:rPr lang="es-ES" dirty="0" smtClean="0"/>
              <a:t> con Microsoft SQL Server </a:t>
            </a:r>
            <a:r>
              <a:rPr lang="es-ES" dirty="0" err="1" smtClean="0"/>
              <a:t>Integration</a:t>
            </a:r>
            <a:r>
              <a:rPr lang="es-ES" dirty="0" smtClean="0"/>
              <a:t> Services 2008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299</TotalTime>
  <Words>789</Words>
  <Application>Microsoft Office PowerPoint</Application>
  <PresentationFormat>Presentación en pantalla (4:3)</PresentationFormat>
  <Paragraphs>153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Technic</vt:lpstr>
      <vt:lpstr>Novedades de BI en Microsoft SQL Server 2008.</vt:lpstr>
      <vt:lpstr>Brevísima presentación</vt:lpstr>
      <vt:lpstr>Agenda</vt:lpstr>
      <vt:lpstr>Agenda</vt:lpstr>
      <vt:lpstr>La necesidad de un DW</vt:lpstr>
      <vt:lpstr>Demostración</vt:lpstr>
      <vt:lpstr>Agenda</vt:lpstr>
      <vt:lpstr>El proceso de creación de un DataWarehouse</vt:lpstr>
      <vt:lpstr>Demostración</vt:lpstr>
      <vt:lpstr>Agenda</vt:lpstr>
      <vt:lpstr>Novedades en SQL Server 2008 para la creación de DW</vt:lpstr>
      <vt:lpstr>Novedades en SQL Server 2008 para la creación de DW</vt:lpstr>
      <vt:lpstr>Novedades en SQL Server 2008 para la creación de DW</vt:lpstr>
      <vt:lpstr>Demostración</vt:lpstr>
      <vt:lpstr>Novedades en SQL Server 2008 para la creación de DW</vt:lpstr>
      <vt:lpstr>Demostración</vt:lpstr>
      <vt:lpstr>Novedades en SQL Server 2008 para la creación de DW</vt:lpstr>
      <vt:lpstr>Demostración</vt:lpstr>
      <vt:lpstr>Conclusiones</vt:lpstr>
      <vt:lpstr>Recursos</vt:lpstr>
      <vt:lpstr>¡Gracias por asistir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Novedades de BI en Microsoft SQL Server 2008.</dc:title>
  <dc:creator>Miguel Egea</dc:creator>
  <cp:lastModifiedBy>Gonzalo</cp:lastModifiedBy>
  <cp:revision>31</cp:revision>
  <dcterms:created xsi:type="dcterms:W3CDTF">2007-11-15T16:44:13Z</dcterms:created>
  <dcterms:modified xsi:type="dcterms:W3CDTF">2007-11-29T17:17:58Z</dcterms:modified>
</cp:coreProperties>
</file>