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8" r:id="rId4"/>
    <p:sldId id="286" r:id="rId5"/>
    <p:sldId id="259" r:id="rId6"/>
    <p:sldId id="282" r:id="rId7"/>
    <p:sldId id="284" r:id="rId8"/>
    <p:sldId id="280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5" r:id="rId21"/>
    <p:sldId id="276" r:id="rId22"/>
    <p:sldId id="277" r:id="rId23"/>
    <p:sldId id="279" r:id="rId24"/>
    <p:sldId id="273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9" autoAdjust="0"/>
  </p:normalViewPr>
  <p:slideViewPr>
    <p:cSldViewPr>
      <p:cViewPr>
        <p:scale>
          <a:sx n="110" d="100"/>
          <a:sy n="110" d="100"/>
        </p:scale>
        <p:origin x="-99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style val="26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Sheet1!$E$5</c:f>
              <c:strCache>
                <c:ptCount val="1"/>
                <c:pt idx="0">
                  <c:v>Revenue Us$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19.523.750,40 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31.489.920,00 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49.984.000,00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CO"/>
              </a:p>
            </c:txPr>
            <c:showVal val="1"/>
          </c:dLbls>
          <c:cat>
            <c:strRef>
              <c:f>Sheet1!$F$4:$I$4</c:f>
              <c:strCache>
                <c:ptCount val="4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</c:strCache>
            </c:strRef>
          </c:cat>
          <c:val>
            <c:numRef>
              <c:f>Sheet1!$F$5:$I$5</c:f>
              <c:numCache>
                <c:formatCode>_(* #,##0.00_);_(* \(#,##0.00\);_(* "-"??_);_(@_)</c:formatCode>
                <c:ptCount val="4"/>
                <c:pt idx="0">
                  <c:v>19523750.399999999</c:v>
                </c:pt>
                <c:pt idx="1">
                  <c:v>31489920</c:v>
                </c:pt>
                <c:pt idx="2">
                  <c:v>49984000</c:v>
                </c:pt>
                <c:pt idx="3">
                  <c:v>78100000</c:v>
                </c:pt>
              </c:numCache>
            </c:numRef>
          </c:val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Growth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2743425728500508E-2"/>
                </c:manualLayout>
              </c:layout>
              <c:showVal val="1"/>
            </c:dLbl>
            <c:dLbl>
              <c:idx val="1"/>
              <c:layout>
                <c:manualLayout>
                  <c:x val="5.6179775280898875E-3"/>
                  <c:y val="-1.705756929637531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70577931489907E-2"/>
                </c:manualLayout>
              </c:layout>
              <c:showVal val="1"/>
            </c:dLbl>
            <c:dLbl>
              <c:idx val="3"/>
              <c:layout>
                <c:manualLayout>
                  <c:x val="-1.8726591760299665E-3"/>
                  <c:y val="-2.2743425728500414E-2"/>
                </c:manualLayout>
              </c:layout>
              <c:showVal val="1"/>
            </c:dLbl>
            <c:showVal val="1"/>
          </c:dLbls>
          <c:cat>
            <c:strRef>
              <c:f>Sheet1!$F$4:$I$4</c:f>
              <c:strCache>
                <c:ptCount val="4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</c:strCache>
            </c:strRef>
          </c:cat>
          <c:val>
            <c:numRef>
              <c:f>Sheet1!$F$6:$I$6</c:f>
              <c:numCache>
                <c:formatCode>0%</c:formatCode>
                <c:ptCount val="4"/>
                <c:pt idx="0">
                  <c:v>0.25</c:v>
                </c:pt>
                <c:pt idx="1">
                  <c:v>0.38000000000000045</c:v>
                </c:pt>
                <c:pt idx="2">
                  <c:v>0.37000000000000038</c:v>
                </c:pt>
                <c:pt idx="3">
                  <c:v>0.36000000000000032</c:v>
                </c:pt>
              </c:numCache>
            </c:numRef>
          </c:val>
        </c:ser>
        <c:dLbls>
          <c:showVal val="1"/>
        </c:dLbls>
        <c:gapWidth val="95"/>
        <c:overlap val="100"/>
        <c:axId val="208339712"/>
        <c:axId val="208342400"/>
      </c:barChart>
      <c:catAx>
        <c:axId val="208339712"/>
        <c:scaling>
          <c:orientation val="minMax"/>
        </c:scaling>
        <c:axPos val="b"/>
        <c:majorTickMark val="none"/>
        <c:tickLblPos val="nextTo"/>
        <c:crossAx val="208342400"/>
        <c:crosses val="autoZero"/>
        <c:auto val="1"/>
        <c:lblAlgn val="ctr"/>
        <c:lblOffset val="100"/>
      </c:catAx>
      <c:valAx>
        <c:axId val="2083424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tickLblPos val="nextTo"/>
        <c:crossAx val="208339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style val="31"/>
  <c:chart>
    <c:autoTitleDeleted val="1"/>
    <c:view3D>
      <c:rotX val="30"/>
      <c:rotY val="116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>
                <a:alpha val="66000"/>
              </a:srgbClr>
            </a:solidFill>
            <a:effectLst>
              <a:outerShdw blurRad="50800" dist="50800" dir="5400000" algn="ctr" rotWithShape="0">
                <a:srgbClr val="000000">
                  <a:alpha val="20000"/>
                </a:srgbClr>
              </a:outerShdw>
            </a:effectLst>
          </c:spPr>
          <c:explosion val="4"/>
          <c:dPt>
            <c:idx val="0"/>
            <c:explosion val="6"/>
            <c:spPr>
              <a:solidFill>
                <a:srgbClr val="5ABC4C">
                  <a:alpha val="66000"/>
                </a:srgbClr>
              </a:soli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7139F-9926-4DBE-ABB0-FDFA8FF8C255}" type="doc">
      <dgm:prSet loTypeId="urn:microsoft.com/office/officeart/2005/8/layout/pyramid1" loCatId="pyramid" qsTypeId="urn:microsoft.com/office/officeart/2005/8/quickstyle/3d1" qsCatId="3D" csTypeId="urn:microsoft.com/office/officeart/2005/8/colors/colorful1" csCatId="colorful" phldr="1"/>
      <dgm:spPr/>
    </dgm:pt>
    <dgm:pt modelId="{0D3D0074-BCCD-4038-8CF6-769F185FB632}">
      <dgm:prSet phldrT="[Text]"/>
      <dgm:spPr/>
      <dgm:t>
        <a:bodyPr/>
        <a:lstStyle/>
        <a:p>
          <a:r>
            <a:rPr lang="en-US" smtClean="0"/>
            <a:t>Depth</a:t>
          </a:r>
          <a:endParaRPr lang="en-US" dirty="0"/>
        </a:p>
      </dgm:t>
    </dgm:pt>
    <dgm:pt modelId="{B7B7397A-97CC-4A9D-A350-371FA97BE095}" type="parTrans" cxnId="{523A3BD3-8210-4D78-9639-27D8881449FC}">
      <dgm:prSet/>
      <dgm:spPr/>
      <dgm:t>
        <a:bodyPr/>
        <a:lstStyle/>
        <a:p>
          <a:endParaRPr lang="en-US"/>
        </a:p>
      </dgm:t>
    </dgm:pt>
    <dgm:pt modelId="{65516D10-D524-401E-A05B-A299BC4D89DD}" type="sibTrans" cxnId="{523A3BD3-8210-4D78-9639-27D8881449FC}">
      <dgm:prSet/>
      <dgm:spPr/>
      <dgm:t>
        <a:bodyPr/>
        <a:lstStyle/>
        <a:p>
          <a:endParaRPr lang="en-US"/>
        </a:p>
      </dgm:t>
    </dgm:pt>
    <dgm:pt modelId="{27787474-F354-44CC-9FFC-D691A44EABFA}">
      <dgm:prSet phldrT="[Text]"/>
      <dgm:spPr/>
      <dgm:t>
        <a:bodyPr/>
        <a:lstStyle/>
        <a:p>
          <a:r>
            <a:rPr lang="en-US" smtClean="0"/>
            <a:t>Breadth</a:t>
          </a:r>
          <a:endParaRPr lang="en-US" dirty="0"/>
        </a:p>
      </dgm:t>
    </dgm:pt>
    <dgm:pt modelId="{E71AB85A-D37B-4254-A317-ECDBCDBC805C}" type="parTrans" cxnId="{0ED19D63-38EA-44C2-880E-4EDFFC8CB010}">
      <dgm:prSet/>
      <dgm:spPr/>
      <dgm:t>
        <a:bodyPr/>
        <a:lstStyle/>
        <a:p>
          <a:endParaRPr lang="en-US"/>
        </a:p>
      </dgm:t>
    </dgm:pt>
    <dgm:pt modelId="{F46FFE14-EFA7-4AAF-B4E3-6019069F2684}" type="sibTrans" cxnId="{0ED19D63-38EA-44C2-880E-4EDFFC8CB010}">
      <dgm:prSet/>
      <dgm:spPr/>
      <dgm:t>
        <a:bodyPr/>
        <a:lstStyle/>
        <a:p>
          <a:endParaRPr lang="en-US"/>
        </a:p>
      </dgm:t>
    </dgm:pt>
    <dgm:pt modelId="{DF2358AF-44A3-435D-8D2C-1AF324C980A6}">
      <dgm:prSet phldrT="[Text]"/>
      <dgm:spPr/>
      <dgm:t>
        <a:bodyPr/>
        <a:lstStyle/>
        <a:p>
          <a:r>
            <a:rPr lang="en-US" smtClean="0"/>
            <a:t>Unmanaged</a:t>
          </a:r>
          <a:endParaRPr lang="en-US" dirty="0"/>
        </a:p>
      </dgm:t>
    </dgm:pt>
    <dgm:pt modelId="{843FEE2B-AC94-4A0F-9FBD-343E64DFB5EC}" type="parTrans" cxnId="{3247488C-E93F-46E2-B5AD-8246F5787856}">
      <dgm:prSet/>
      <dgm:spPr/>
      <dgm:t>
        <a:bodyPr/>
        <a:lstStyle/>
        <a:p>
          <a:endParaRPr lang="en-US"/>
        </a:p>
      </dgm:t>
    </dgm:pt>
    <dgm:pt modelId="{5E96B30B-8731-45F6-85D9-C079D0E341D9}" type="sibTrans" cxnId="{3247488C-E93F-46E2-B5AD-8246F5787856}">
      <dgm:prSet/>
      <dgm:spPr/>
      <dgm:t>
        <a:bodyPr/>
        <a:lstStyle/>
        <a:p>
          <a:endParaRPr lang="en-US"/>
        </a:p>
      </dgm:t>
    </dgm:pt>
    <dgm:pt modelId="{280A990D-150D-4DC5-BC38-1D5578EAE621}" type="pres">
      <dgm:prSet presAssocID="{9647139F-9926-4DBE-ABB0-FDFA8FF8C255}" presName="Name0" presStyleCnt="0">
        <dgm:presLayoutVars>
          <dgm:dir/>
          <dgm:animLvl val="lvl"/>
          <dgm:resizeHandles val="exact"/>
        </dgm:presLayoutVars>
      </dgm:prSet>
      <dgm:spPr/>
    </dgm:pt>
    <dgm:pt modelId="{DDDBE304-69CB-49C3-84BF-DB1811890413}" type="pres">
      <dgm:prSet presAssocID="{0D3D0074-BCCD-4038-8CF6-769F185FB632}" presName="Name8" presStyleCnt="0"/>
      <dgm:spPr/>
    </dgm:pt>
    <dgm:pt modelId="{CBD8CA00-E653-4C6B-BB0B-4CEBBF9E0F96}" type="pres">
      <dgm:prSet presAssocID="{0D3D0074-BCCD-4038-8CF6-769F185FB63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BF25F-DBD6-41B8-9318-3FC00F0B4044}" type="pres">
      <dgm:prSet presAssocID="{0D3D0074-BCCD-4038-8CF6-769F185FB6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8611-FB1E-4E34-BBDE-177738ADB391}" type="pres">
      <dgm:prSet presAssocID="{27787474-F354-44CC-9FFC-D691A44EABFA}" presName="Name8" presStyleCnt="0"/>
      <dgm:spPr/>
    </dgm:pt>
    <dgm:pt modelId="{AEFD6058-20FB-42A4-BF45-A08BCB226705}" type="pres">
      <dgm:prSet presAssocID="{27787474-F354-44CC-9FFC-D691A44EABF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EA4F0-420B-4081-8737-E35218B420A1}" type="pres">
      <dgm:prSet presAssocID="{27787474-F354-44CC-9FFC-D691A44EAB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EB03B-2943-4AF5-80E6-D77BE70390C2}" type="pres">
      <dgm:prSet presAssocID="{DF2358AF-44A3-435D-8D2C-1AF324C980A6}" presName="Name8" presStyleCnt="0"/>
      <dgm:spPr/>
    </dgm:pt>
    <dgm:pt modelId="{5A2A86B0-13A4-4235-BD6A-95EEF9F3EF87}" type="pres">
      <dgm:prSet presAssocID="{DF2358AF-44A3-435D-8D2C-1AF324C980A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C07BC-F1DA-415A-9154-ED85D80B59B5}" type="pres">
      <dgm:prSet presAssocID="{DF2358AF-44A3-435D-8D2C-1AF324C980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19D63-38EA-44C2-880E-4EDFFC8CB010}" srcId="{9647139F-9926-4DBE-ABB0-FDFA8FF8C255}" destId="{27787474-F354-44CC-9FFC-D691A44EABFA}" srcOrd="1" destOrd="0" parTransId="{E71AB85A-D37B-4254-A317-ECDBCDBC805C}" sibTransId="{F46FFE14-EFA7-4AAF-B4E3-6019069F2684}"/>
    <dgm:cxn modelId="{D03BFFDD-C2D9-46C0-9A86-B170F8EC8B46}" type="presOf" srcId="{DF2358AF-44A3-435D-8D2C-1AF324C980A6}" destId="{5A2A86B0-13A4-4235-BD6A-95EEF9F3EF87}" srcOrd="0" destOrd="0" presId="urn:microsoft.com/office/officeart/2005/8/layout/pyramid1"/>
    <dgm:cxn modelId="{BA6C65F1-8934-4083-8D9E-C547D20345A9}" type="presOf" srcId="{9647139F-9926-4DBE-ABB0-FDFA8FF8C255}" destId="{280A990D-150D-4DC5-BC38-1D5578EAE621}" srcOrd="0" destOrd="0" presId="urn:microsoft.com/office/officeart/2005/8/layout/pyramid1"/>
    <dgm:cxn modelId="{BA9358E9-2A88-473F-8CAD-9188C6D36ED0}" type="presOf" srcId="{0D3D0074-BCCD-4038-8CF6-769F185FB632}" destId="{C67BF25F-DBD6-41B8-9318-3FC00F0B4044}" srcOrd="1" destOrd="0" presId="urn:microsoft.com/office/officeart/2005/8/layout/pyramid1"/>
    <dgm:cxn modelId="{D2615CA7-A870-4061-A0D0-7E44CCDE15ED}" type="presOf" srcId="{27787474-F354-44CC-9FFC-D691A44EABFA}" destId="{2FBEA4F0-420B-4081-8737-E35218B420A1}" srcOrd="1" destOrd="0" presId="urn:microsoft.com/office/officeart/2005/8/layout/pyramid1"/>
    <dgm:cxn modelId="{523A3BD3-8210-4D78-9639-27D8881449FC}" srcId="{9647139F-9926-4DBE-ABB0-FDFA8FF8C255}" destId="{0D3D0074-BCCD-4038-8CF6-769F185FB632}" srcOrd="0" destOrd="0" parTransId="{B7B7397A-97CC-4A9D-A350-371FA97BE095}" sibTransId="{65516D10-D524-401E-A05B-A299BC4D89DD}"/>
    <dgm:cxn modelId="{E0585FFE-6DDD-415F-93DE-80E64D7FB7CF}" type="presOf" srcId="{27787474-F354-44CC-9FFC-D691A44EABFA}" destId="{AEFD6058-20FB-42A4-BF45-A08BCB226705}" srcOrd="0" destOrd="0" presId="urn:microsoft.com/office/officeart/2005/8/layout/pyramid1"/>
    <dgm:cxn modelId="{FA84595F-D374-4B74-BDAF-BEC26497B58B}" type="presOf" srcId="{0D3D0074-BCCD-4038-8CF6-769F185FB632}" destId="{CBD8CA00-E653-4C6B-BB0B-4CEBBF9E0F96}" srcOrd="0" destOrd="0" presId="urn:microsoft.com/office/officeart/2005/8/layout/pyramid1"/>
    <dgm:cxn modelId="{3247488C-E93F-46E2-B5AD-8246F5787856}" srcId="{9647139F-9926-4DBE-ABB0-FDFA8FF8C255}" destId="{DF2358AF-44A3-435D-8D2C-1AF324C980A6}" srcOrd="2" destOrd="0" parTransId="{843FEE2B-AC94-4A0F-9FBD-343E64DFB5EC}" sibTransId="{5E96B30B-8731-45F6-85D9-C079D0E341D9}"/>
    <dgm:cxn modelId="{81618EE7-BF0A-4856-8AEC-FACC9F5AE520}" type="presOf" srcId="{DF2358AF-44A3-435D-8D2C-1AF324C980A6}" destId="{739C07BC-F1DA-415A-9154-ED85D80B59B5}" srcOrd="1" destOrd="0" presId="urn:microsoft.com/office/officeart/2005/8/layout/pyramid1"/>
    <dgm:cxn modelId="{DCF797BA-0E11-4C9A-B093-C8FE0E505E9D}" type="presParOf" srcId="{280A990D-150D-4DC5-BC38-1D5578EAE621}" destId="{DDDBE304-69CB-49C3-84BF-DB1811890413}" srcOrd="0" destOrd="0" presId="urn:microsoft.com/office/officeart/2005/8/layout/pyramid1"/>
    <dgm:cxn modelId="{02BDA9C4-41AB-4B12-954C-A8A53EBD8C5C}" type="presParOf" srcId="{DDDBE304-69CB-49C3-84BF-DB1811890413}" destId="{CBD8CA00-E653-4C6B-BB0B-4CEBBF9E0F96}" srcOrd="0" destOrd="0" presId="urn:microsoft.com/office/officeart/2005/8/layout/pyramid1"/>
    <dgm:cxn modelId="{4BD3E3F1-202D-4D33-9DC8-B15F2DAFBE03}" type="presParOf" srcId="{DDDBE304-69CB-49C3-84BF-DB1811890413}" destId="{C67BF25F-DBD6-41B8-9318-3FC00F0B4044}" srcOrd="1" destOrd="0" presId="urn:microsoft.com/office/officeart/2005/8/layout/pyramid1"/>
    <dgm:cxn modelId="{E95025F3-2D92-475B-8F90-020645B1437F}" type="presParOf" srcId="{280A990D-150D-4DC5-BC38-1D5578EAE621}" destId="{65818611-FB1E-4E34-BBDE-177738ADB391}" srcOrd="1" destOrd="0" presId="urn:microsoft.com/office/officeart/2005/8/layout/pyramid1"/>
    <dgm:cxn modelId="{66D457B6-0C23-494E-A894-05853F1C8F09}" type="presParOf" srcId="{65818611-FB1E-4E34-BBDE-177738ADB391}" destId="{AEFD6058-20FB-42A4-BF45-A08BCB226705}" srcOrd="0" destOrd="0" presId="urn:microsoft.com/office/officeart/2005/8/layout/pyramid1"/>
    <dgm:cxn modelId="{9594EE74-34B8-43D5-9387-8C3E428EED71}" type="presParOf" srcId="{65818611-FB1E-4E34-BBDE-177738ADB391}" destId="{2FBEA4F0-420B-4081-8737-E35218B420A1}" srcOrd="1" destOrd="0" presId="urn:microsoft.com/office/officeart/2005/8/layout/pyramid1"/>
    <dgm:cxn modelId="{2557CC26-867C-4154-B5D9-1EDC37C1BC28}" type="presParOf" srcId="{280A990D-150D-4DC5-BC38-1D5578EAE621}" destId="{571EB03B-2943-4AF5-80E6-D77BE70390C2}" srcOrd="2" destOrd="0" presId="urn:microsoft.com/office/officeart/2005/8/layout/pyramid1"/>
    <dgm:cxn modelId="{644D76B4-E081-4BCF-B673-A480E778640B}" type="presParOf" srcId="{571EB03B-2943-4AF5-80E6-D77BE70390C2}" destId="{5A2A86B0-13A4-4235-BD6A-95EEF9F3EF87}" srcOrd="0" destOrd="0" presId="urn:microsoft.com/office/officeart/2005/8/layout/pyramid1"/>
    <dgm:cxn modelId="{A726DF7F-624B-4DA1-933B-1626286069BF}" type="presParOf" srcId="{571EB03B-2943-4AF5-80E6-D77BE70390C2}" destId="{739C07BC-F1DA-415A-9154-ED85D80B59B5}" srcOrd="1" destOrd="0" presId="urn:microsoft.com/office/officeart/2005/8/layout/pyramid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BCFEE-3048-4C3C-8CE0-B996D71599EE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DC8786-5F2A-4F86-8A33-EB665B926246}">
      <dgm:prSet phldrT="[Text]" custT="1"/>
      <dgm:spPr/>
      <dgm:t>
        <a:bodyPr/>
        <a:lstStyle/>
        <a:p>
          <a:r>
            <a:rPr lang="en-US" sz="3200" kern="1200" spc="-125" dirty="0" smtClean="0">
              <a:ln w="3175">
                <a:noFill/>
              </a:ln>
              <a:solidFill>
                <a:schemeClr val="tx1"/>
              </a:solidFill>
              <a:effectLst/>
              <a:latin typeface="Segoe" pitchFamily="34" charset="0"/>
              <a:ea typeface="+mn-ea"/>
              <a:cs typeface="Arial" charset="0"/>
            </a:rPr>
            <a:t>Deploy</a:t>
          </a:r>
          <a:endParaRPr lang="en-US" sz="3200" kern="1200" spc="-125" dirty="0">
            <a:ln w="3175">
              <a:noFill/>
            </a:ln>
            <a:solidFill>
              <a:schemeClr val="tx1"/>
            </a:solidFill>
            <a:effectLst/>
            <a:latin typeface="Segoe" pitchFamily="34" charset="0"/>
            <a:ea typeface="+mn-ea"/>
            <a:cs typeface="Arial" charset="0"/>
          </a:endParaRPr>
        </a:p>
      </dgm:t>
    </dgm:pt>
    <dgm:pt modelId="{6C9C2934-0AB6-4912-9974-E1AE2C70289F}" type="parTrans" cxnId="{951034F1-620A-4E0A-BFE1-62E8FCF18474}">
      <dgm:prSet/>
      <dgm:spPr/>
      <dgm:t>
        <a:bodyPr/>
        <a:lstStyle/>
        <a:p>
          <a:endParaRPr lang="en-US"/>
        </a:p>
      </dgm:t>
    </dgm:pt>
    <dgm:pt modelId="{43607C89-A5C3-4EDD-B695-8795199C13FB}" type="sibTrans" cxnId="{951034F1-620A-4E0A-BFE1-62E8FCF18474}">
      <dgm:prSet/>
      <dgm:spPr/>
      <dgm:t>
        <a:bodyPr/>
        <a:lstStyle/>
        <a:p>
          <a:endParaRPr lang="en-US"/>
        </a:p>
      </dgm:t>
    </dgm:pt>
    <dgm:pt modelId="{9D69A1A9-0D53-41DB-876A-76A330A27EBF}">
      <dgm:prSet phldrT="[Text]"/>
      <dgm:spPr/>
      <dgm:t>
        <a:bodyPr/>
        <a:lstStyle/>
        <a:p>
          <a:r>
            <a:rPr lang="en-US" dirty="0" smtClean="0"/>
            <a:t>Windows Vista</a:t>
          </a:r>
          <a:endParaRPr lang="en-US" dirty="0"/>
        </a:p>
      </dgm:t>
    </dgm:pt>
    <dgm:pt modelId="{C0CB9C67-4AAF-416B-B110-540FDE20C160}" type="parTrans" cxnId="{567D90B8-C31D-45EC-978A-070316DE19EB}">
      <dgm:prSet/>
      <dgm:spPr/>
      <dgm:t>
        <a:bodyPr/>
        <a:lstStyle/>
        <a:p>
          <a:endParaRPr lang="en-US"/>
        </a:p>
      </dgm:t>
    </dgm:pt>
    <dgm:pt modelId="{AD4C1F82-9BC6-4925-B6E5-F54BCFED17BF}" type="sibTrans" cxnId="{567D90B8-C31D-45EC-978A-070316DE19EB}">
      <dgm:prSet/>
      <dgm:spPr/>
      <dgm:t>
        <a:bodyPr/>
        <a:lstStyle/>
        <a:p>
          <a:endParaRPr lang="en-US"/>
        </a:p>
      </dgm:t>
    </dgm:pt>
    <dgm:pt modelId="{F49CF574-211A-4617-93C6-F89EAA5B9B8B}">
      <dgm:prSet phldrT="[Text]"/>
      <dgm:spPr/>
      <dgm:t>
        <a:bodyPr/>
        <a:lstStyle/>
        <a:p>
          <a:r>
            <a:rPr lang="en-US" dirty="0" smtClean="0"/>
            <a:t>SQL Server 2005/2008</a:t>
          </a:r>
          <a:endParaRPr lang="en-US" dirty="0"/>
        </a:p>
      </dgm:t>
    </dgm:pt>
    <dgm:pt modelId="{A48C0CCA-1AA5-409B-9CA8-F124437F16E3}" type="parTrans" cxnId="{F43014EA-D517-440B-89AB-2CC3A0F2F391}">
      <dgm:prSet/>
      <dgm:spPr/>
      <dgm:t>
        <a:bodyPr/>
        <a:lstStyle/>
        <a:p>
          <a:endParaRPr lang="en-US"/>
        </a:p>
      </dgm:t>
    </dgm:pt>
    <dgm:pt modelId="{80AE7A3A-062C-461D-AC7E-390A31794F32}" type="sibTrans" cxnId="{F43014EA-D517-440B-89AB-2CC3A0F2F391}">
      <dgm:prSet/>
      <dgm:spPr/>
      <dgm:t>
        <a:bodyPr/>
        <a:lstStyle/>
        <a:p>
          <a:endParaRPr lang="en-US"/>
        </a:p>
      </dgm:t>
    </dgm:pt>
    <dgm:pt modelId="{2E87FDB1-43BF-4425-9B8B-53E3EB05ED0A}">
      <dgm:prSet phldrT="[Text]" custT="1"/>
      <dgm:spPr/>
      <dgm:t>
        <a:bodyPr/>
        <a:lstStyle/>
        <a:p>
          <a:r>
            <a:rPr lang="en-US" sz="3200" kern="1200" spc="-125" dirty="0" err="1" smtClean="0">
              <a:ln w="3175">
                <a:noFill/>
              </a:ln>
              <a:solidFill>
                <a:schemeClr val="tx1"/>
              </a:solidFill>
              <a:effectLst/>
              <a:latin typeface="Segoe" pitchFamily="34" charset="0"/>
              <a:ea typeface="+mn-ea"/>
              <a:cs typeface="Arial" charset="0"/>
            </a:rPr>
            <a:t>Uso</a:t>
          </a:r>
          <a:endParaRPr lang="en-US" sz="3200" kern="1200" spc="-125" dirty="0">
            <a:ln w="3175">
              <a:noFill/>
            </a:ln>
            <a:solidFill>
              <a:schemeClr val="tx1"/>
            </a:solidFill>
            <a:effectLst/>
            <a:latin typeface="Segoe" pitchFamily="34" charset="0"/>
            <a:ea typeface="+mn-ea"/>
            <a:cs typeface="Arial" charset="0"/>
          </a:endParaRPr>
        </a:p>
      </dgm:t>
    </dgm:pt>
    <dgm:pt modelId="{CDF52238-1A45-4C9F-9D4D-1F59587D2400}" type="parTrans" cxnId="{99215B94-AC5A-4F83-BBEF-DEC56457DD8E}">
      <dgm:prSet/>
      <dgm:spPr/>
      <dgm:t>
        <a:bodyPr/>
        <a:lstStyle/>
        <a:p>
          <a:endParaRPr lang="en-US"/>
        </a:p>
      </dgm:t>
    </dgm:pt>
    <dgm:pt modelId="{EFD2EF36-911B-4C18-8633-FA0348E488DC}" type="sibTrans" cxnId="{99215B94-AC5A-4F83-BBEF-DEC56457DD8E}">
      <dgm:prSet/>
      <dgm:spPr/>
      <dgm:t>
        <a:bodyPr/>
        <a:lstStyle/>
        <a:p>
          <a:endParaRPr lang="en-US"/>
        </a:p>
      </dgm:t>
    </dgm:pt>
    <dgm:pt modelId="{B56C0916-46FD-4D8D-A080-A9A9CA7C8646}">
      <dgm:prSet phldrT="[Text]"/>
      <dgm:spPr/>
      <dgm:t>
        <a:bodyPr/>
        <a:lstStyle/>
        <a:p>
          <a:r>
            <a:rPr lang="en-US" dirty="0" smtClean="0"/>
            <a:t>Windows Vista</a:t>
          </a:r>
          <a:endParaRPr lang="en-US" dirty="0"/>
        </a:p>
      </dgm:t>
    </dgm:pt>
    <dgm:pt modelId="{29B49796-DE9D-4B51-8E89-1A699DC4A5D9}" type="parTrans" cxnId="{AF5CB409-1F61-4A28-BF13-85CEC91487B5}">
      <dgm:prSet/>
      <dgm:spPr/>
      <dgm:t>
        <a:bodyPr/>
        <a:lstStyle/>
        <a:p>
          <a:endParaRPr lang="en-US"/>
        </a:p>
      </dgm:t>
    </dgm:pt>
    <dgm:pt modelId="{D194E300-C918-4223-BE07-261CFF149025}" type="sibTrans" cxnId="{AF5CB409-1F61-4A28-BF13-85CEC91487B5}">
      <dgm:prSet/>
      <dgm:spPr/>
      <dgm:t>
        <a:bodyPr/>
        <a:lstStyle/>
        <a:p>
          <a:endParaRPr lang="en-US"/>
        </a:p>
      </dgm:t>
    </dgm:pt>
    <dgm:pt modelId="{5E4AF64F-988F-4C47-8BCC-18DC969ABB0C}">
      <dgm:prSet phldrT="[Text]"/>
      <dgm:spPr/>
      <dgm:t>
        <a:bodyPr/>
        <a:lstStyle/>
        <a:p>
          <a:r>
            <a:rPr lang="en-US" dirty="0" smtClean="0"/>
            <a:t>SharePoint Server</a:t>
          </a:r>
          <a:endParaRPr lang="en-US" dirty="0"/>
        </a:p>
      </dgm:t>
    </dgm:pt>
    <dgm:pt modelId="{87DABA47-6E4D-4650-B788-1C98990959A8}" type="parTrans" cxnId="{0C6E9237-54A2-48A3-8DB8-6425233B95B1}">
      <dgm:prSet/>
      <dgm:spPr/>
      <dgm:t>
        <a:bodyPr/>
        <a:lstStyle/>
        <a:p>
          <a:endParaRPr lang="en-US"/>
        </a:p>
      </dgm:t>
    </dgm:pt>
    <dgm:pt modelId="{6548E32C-7C47-48B1-9A5F-5D30564EB9C9}" type="sibTrans" cxnId="{0C6E9237-54A2-48A3-8DB8-6425233B95B1}">
      <dgm:prSet/>
      <dgm:spPr/>
      <dgm:t>
        <a:bodyPr/>
        <a:lstStyle/>
        <a:p>
          <a:endParaRPr lang="en-US"/>
        </a:p>
      </dgm:t>
    </dgm:pt>
    <dgm:pt modelId="{0D84BD30-B120-4D1E-AF53-8B0C3EFD397F}">
      <dgm:prSet phldrT="[Text]"/>
      <dgm:spPr/>
      <dgm:t>
        <a:bodyPr/>
        <a:lstStyle/>
        <a:p>
          <a:r>
            <a:rPr lang="en-US" dirty="0" smtClean="0"/>
            <a:t>Office 2007</a:t>
          </a:r>
          <a:endParaRPr lang="en-US" dirty="0"/>
        </a:p>
      </dgm:t>
    </dgm:pt>
    <dgm:pt modelId="{DF3C8D7A-ECCF-4CBE-A938-C65089CC0D77}" type="parTrans" cxnId="{5BB78E8A-C3F4-418D-A067-7CEADC63EE4F}">
      <dgm:prSet/>
      <dgm:spPr/>
      <dgm:t>
        <a:bodyPr/>
        <a:lstStyle/>
        <a:p>
          <a:endParaRPr lang="en-US"/>
        </a:p>
      </dgm:t>
    </dgm:pt>
    <dgm:pt modelId="{B3C4CAE8-2605-478D-AE66-76DD413FB624}" type="sibTrans" cxnId="{5BB78E8A-C3F4-418D-A067-7CEADC63EE4F}">
      <dgm:prSet/>
      <dgm:spPr/>
      <dgm:t>
        <a:bodyPr/>
        <a:lstStyle/>
        <a:p>
          <a:endParaRPr lang="en-US"/>
        </a:p>
      </dgm:t>
    </dgm:pt>
    <dgm:pt modelId="{160B7268-DE59-454E-AB99-4C6787F1C88E}">
      <dgm:prSet phldrT="[Text]"/>
      <dgm:spPr/>
      <dgm:t>
        <a:bodyPr/>
        <a:lstStyle/>
        <a:p>
          <a:r>
            <a:rPr lang="en-US" dirty="0" smtClean="0"/>
            <a:t>Windows Server 2008</a:t>
          </a:r>
          <a:endParaRPr lang="en-US" dirty="0"/>
        </a:p>
      </dgm:t>
    </dgm:pt>
    <dgm:pt modelId="{63DF7AA1-59AA-4F5A-B84D-C305F40DDFF2}" type="parTrans" cxnId="{E6AF904A-D41D-45B9-BD08-66A98105F6A3}">
      <dgm:prSet/>
      <dgm:spPr/>
      <dgm:t>
        <a:bodyPr/>
        <a:lstStyle/>
        <a:p>
          <a:endParaRPr lang="en-US"/>
        </a:p>
      </dgm:t>
    </dgm:pt>
    <dgm:pt modelId="{C3A32F7E-3A09-4B4E-A322-63553923E176}" type="sibTrans" cxnId="{E6AF904A-D41D-45B9-BD08-66A98105F6A3}">
      <dgm:prSet/>
      <dgm:spPr/>
      <dgm:t>
        <a:bodyPr/>
        <a:lstStyle/>
        <a:p>
          <a:endParaRPr lang="en-US"/>
        </a:p>
      </dgm:t>
    </dgm:pt>
    <dgm:pt modelId="{07D73099-56DC-4827-9FCE-36C29B3D1F3B}">
      <dgm:prSet phldrT="[Text]"/>
      <dgm:spPr/>
      <dgm:t>
        <a:bodyPr/>
        <a:lstStyle/>
        <a:p>
          <a:r>
            <a:rPr lang="en-US" dirty="0" smtClean="0"/>
            <a:t>Forefront</a:t>
          </a:r>
          <a:endParaRPr lang="en-US" dirty="0"/>
        </a:p>
      </dgm:t>
    </dgm:pt>
    <dgm:pt modelId="{6CC4A149-3FCF-44DE-9F0D-C738BB631717}" type="parTrans" cxnId="{A50CBAEA-3B86-410F-AC4D-406BF1859DEB}">
      <dgm:prSet/>
      <dgm:spPr/>
      <dgm:t>
        <a:bodyPr/>
        <a:lstStyle/>
        <a:p>
          <a:endParaRPr lang="en-US"/>
        </a:p>
      </dgm:t>
    </dgm:pt>
    <dgm:pt modelId="{62B7904B-953B-4E1D-96AF-80E915BD111A}" type="sibTrans" cxnId="{A50CBAEA-3B86-410F-AC4D-406BF1859DEB}">
      <dgm:prSet/>
      <dgm:spPr/>
      <dgm:t>
        <a:bodyPr/>
        <a:lstStyle/>
        <a:p>
          <a:endParaRPr lang="en-US"/>
        </a:p>
      </dgm:t>
    </dgm:pt>
    <dgm:pt modelId="{59B4BCCF-EB35-451C-B842-B83128ACDE8F}">
      <dgm:prSet phldrT="[Text]"/>
      <dgm:spPr/>
      <dgm:t>
        <a:bodyPr/>
        <a:lstStyle/>
        <a:p>
          <a:r>
            <a:rPr lang="en-US" dirty="0" smtClean="0"/>
            <a:t>Exchange Server 2007</a:t>
          </a:r>
          <a:endParaRPr lang="en-US" dirty="0"/>
        </a:p>
      </dgm:t>
    </dgm:pt>
    <dgm:pt modelId="{2AF0AE15-F863-414C-ADD5-599B13C060A7}" type="parTrans" cxnId="{2111AE91-4493-44DF-BE6F-FB69DC25EAD6}">
      <dgm:prSet/>
      <dgm:spPr/>
      <dgm:t>
        <a:bodyPr/>
        <a:lstStyle/>
        <a:p>
          <a:endParaRPr lang="en-US"/>
        </a:p>
      </dgm:t>
    </dgm:pt>
    <dgm:pt modelId="{5F31C46B-3AEC-4855-AD78-90A8D6E8919A}" type="sibTrans" cxnId="{2111AE91-4493-44DF-BE6F-FB69DC25EAD6}">
      <dgm:prSet/>
      <dgm:spPr/>
      <dgm:t>
        <a:bodyPr/>
        <a:lstStyle/>
        <a:p>
          <a:endParaRPr lang="en-US"/>
        </a:p>
      </dgm:t>
    </dgm:pt>
    <dgm:pt modelId="{690C6BFF-33FD-4046-AFFE-B931DBE10159}">
      <dgm:prSet phldrT="[Text]"/>
      <dgm:spPr/>
      <dgm:t>
        <a:bodyPr/>
        <a:lstStyle/>
        <a:p>
          <a:r>
            <a:rPr lang="en-US" dirty="0" smtClean="0"/>
            <a:t>ISA Server</a:t>
          </a:r>
          <a:endParaRPr lang="en-US" dirty="0"/>
        </a:p>
      </dgm:t>
    </dgm:pt>
    <dgm:pt modelId="{88A994E6-945D-4B67-BAD7-55391434CFCF}" type="parTrans" cxnId="{A0BAD9AB-69EF-4649-BE58-5E3EDB84E2EC}">
      <dgm:prSet/>
      <dgm:spPr/>
      <dgm:t>
        <a:bodyPr/>
        <a:lstStyle/>
        <a:p>
          <a:endParaRPr lang="en-US"/>
        </a:p>
      </dgm:t>
    </dgm:pt>
    <dgm:pt modelId="{661611B9-AA25-4DEC-9045-87A1CF4372E0}" type="sibTrans" cxnId="{A0BAD9AB-69EF-4649-BE58-5E3EDB84E2EC}">
      <dgm:prSet/>
      <dgm:spPr/>
      <dgm:t>
        <a:bodyPr/>
        <a:lstStyle/>
        <a:p>
          <a:endParaRPr lang="en-US"/>
        </a:p>
      </dgm:t>
    </dgm:pt>
    <dgm:pt modelId="{EE541464-3690-40E4-A459-09A0003BDA7B}">
      <dgm:prSet/>
      <dgm:spPr/>
      <dgm:t>
        <a:bodyPr/>
        <a:lstStyle/>
        <a:p>
          <a:r>
            <a:rPr lang="en-US" dirty="0" smtClean="0"/>
            <a:t>SharePoint Server</a:t>
          </a:r>
          <a:endParaRPr lang="en-US" dirty="0"/>
        </a:p>
      </dgm:t>
    </dgm:pt>
    <dgm:pt modelId="{AEE77311-1E0D-4359-89C5-20CF0946DBD7}" type="parTrans" cxnId="{EE14EB18-AAE6-43E9-8513-A2A47DFE3747}">
      <dgm:prSet/>
      <dgm:spPr/>
      <dgm:t>
        <a:bodyPr/>
        <a:lstStyle/>
        <a:p>
          <a:endParaRPr lang="en-US"/>
        </a:p>
      </dgm:t>
    </dgm:pt>
    <dgm:pt modelId="{3B583F2A-771B-4F18-8D79-73857BF82FE5}" type="sibTrans" cxnId="{EE14EB18-AAE6-43E9-8513-A2A47DFE3747}">
      <dgm:prSet/>
      <dgm:spPr/>
      <dgm:t>
        <a:bodyPr/>
        <a:lstStyle/>
        <a:p>
          <a:endParaRPr lang="en-US"/>
        </a:p>
      </dgm:t>
    </dgm:pt>
    <dgm:pt modelId="{59C7001C-5E85-4554-B997-B0A99C1A1BB3}">
      <dgm:prSet/>
      <dgm:spPr/>
      <dgm:t>
        <a:bodyPr/>
        <a:lstStyle/>
        <a:p>
          <a:r>
            <a:rPr lang="en-US" dirty="0" smtClean="0"/>
            <a:t>Office 2007</a:t>
          </a:r>
          <a:endParaRPr lang="en-US" dirty="0"/>
        </a:p>
      </dgm:t>
    </dgm:pt>
    <dgm:pt modelId="{814E92C4-3E1A-4B8E-A041-B26E2B9CAE03}" type="parTrans" cxnId="{52A1A512-669F-4DB5-9F22-AD9050DB7D90}">
      <dgm:prSet/>
      <dgm:spPr/>
      <dgm:t>
        <a:bodyPr/>
        <a:lstStyle/>
        <a:p>
          <a:endParaRPr lang="en-US"/>
        </a:p>
      </dgm:t>
    </dgm:pt>
    <dgm:pt modelId="{6A208DD1-96A3-49F8-BB2B-5B9550C013EC}" type="sibTrans" cxnId="{52A1A512-669F-4DB5-9F22-AD9050DB7D90}">
      <dgm:prSet/>
      <dgm:spPr/>
      <dgm:t>
        <a:bodyPr/>
        <a:lstStyle/>
        <a:p>
          <a:endParaRPr lang="en-US"/>
        </a:p>
      </dgm:t>
    </dgm:pt>
    <dgm:pt modelId="{EEB6B8D1-C344-4ED8-889C-A18E6641D7B6}">
      <dgm:prSet/>
      <dgm:spPr/>
      <dgm:t>
        <a:bodyPr/>
        <a:lstStyle/>
        <a:p>
          <a:r>
            <a:rPr lang="en-US" dirty="0" smtClean="0"/>
            <a:t>Windows Server 2008</a:t>
          </a:r>
          <a:endParaRPr lang="en-US" dirty="0"/>
        </a:p>
      </dgm:t>
    </dgm:pt>
    <dgm:pt modelId="{30D34125-21AF-4022-8375-01E5100D57FA}" type="parTrans" cxnId="{D58B6DBD-CA11-48E5-8572-FE2843F78557}">
      <dgm:prSet/>
      <dgm:spPr/>
      <dgm:t>
        <a:bodyPr/>
        <a:lstStyle/>
        <a:p>
          <a:endParaRPr lang="en-US"/>
        </a:p>
      </dgm:t>
    </dgm:pt>
    <dgm:pt modelId="{DC9B9649-A3A7-4940-A8FF-BC6C81990BC5}" type="sibTrans" cxnId="{D58B6DBD-CA11-48E5-8572-FE2843F78557}">
      <dgm:prSet/>
      <dgm:spPr/>
      <dgm:t>
        <a:bodyPr/>
        <a:lstStyle/>
        <a:p>
          <a:endParaRPr lang="en-US"/>
        </a:p>
      </dgm:t>
    </dgm:pt>
    <dgm:pt modelId="{93A1DADE-6470-4E7B-942A-B767B5740E8F}">
      <dgm:prSet/>
      <dgm:spPr/>
      <dgm:t>
        <a:bodyPr/>
        <a:lstStyle/>
        <a:p>
          <a:r>
            <a:rPr lang="en-US" dirty="0" smtClean="0"/>
            <a:t>Forefront</a:t>
          </a:r>
          <a:endParaRPr lang="en-US" dirty="0"/>
        </a:p>
      </dgm:t>
    </dgm:pt>
    <dgm:pt modelId="{63AA97C8-6447-474B-BA68-9F430DBA3F20}" type="parTrans" cxnId="{49E49AFC-1B30-42BC-8E5E-0492378FE2F0}">
      <dgm:prSet/>
      <dgm:spPr/>
      <dgm:t>
        <a:bodyPr/>
        <a:lstStyle/>
        <a:p>
          <a:endParaRPr lang="en-US"/>
        </a:p>
      </dgm:t>
    </dgm:pt>
    <dgm:pt modelId="{35236930-CF7A-48AA-9228-2F9EF53897EA}" type="sibTrans" cxnId="{49E49AFC-1B30-42BC-8E5E-0492378FE2F0}">
      <dgm:prSet/>
      <dgm:spPr/>
      <dgm:t>
        <a:bodyPr/>
        <a:lstStyle/>
        <a:p>
          <a:endParaRPr lang="en-US"/>
        </a:p>
      </dgm:t>
    </dgm:pt>
    <dgm:pt modelId="{F8355712-C8C2-424E-8029-E7F768EBF154}">
      <dgm:prSet/>
      <dgm:spPr/>
      <dgm:t>
        <a:bodyPr/>
        <a:lstStyle/>
        <a:p>
          <a:r>
            <a:rPr lang="en-US" dirty="0" smtClean="0"/>
            <a:t>ISA Server</a:t>
          </a:r>
          <a:endParaRPr lang="en-US" dirty="0"/>
        </a:p>
      </dgm:t>
    </dgm:pt>
    <dgm:pt modelId="{A16AFDC7-7396-47A2-B82E-405C3CC61F21}" type="parTrans" cxnId="{ACB5AA11-87B6-4926-8553-C30B04B989F5}">
      <dgm:prSet/>
      <dgm:spPr/>
      <dgm:t>
        <a:bodyPr/>
        <a:lstStyle/>
        <a:p>
          <a:endParaRPr lang="en-US"/>
        </a:p>
      </dgm:t>
    </dgm:pt>
    <dgm:pt modelId="{9A5A62CA-540E-4D54-A814-B99A6CE0EF77}" type="sibTrans" cxnId="{ACB5AA11-87B6-4926-8553-C30B04B989F5}">
      <dgm:prSet/>
      <dgm:spPr/>
      <dgm:t>
        <a:bodyPr/>
        <a:lstStyle/>
        <a:p>
          <a:endParaRPr lang="en-US"/>
        </a:p>
      </dgm:t>
    </dgm:pt>
    <dgm:pt modelId="{09FCCF42-899C-40D5-A01A-41BEE242A993}">
      <dgm:prSet/>
      <dgm:spPr/>
      <dgm:t>
        <a:bodyPr/>
        <a:lstStyle/>
        <a:p>
          <a:r>
            <a:rPr lang="en-US" dirty="0" smtClean="0"/>
            <a:t>SQL Server 2005/2008</a:t>
          </a:r>
          <a:endParaRPr lang="en-US" dirty="0"/>
        </a:p>
      </dgm:t>
    </dgm:pt>
    <dgm:pt modelId="{A8DE8D4C-CC03-43B0-BB49-12EEDB53B0B6}" type="parTrans" cxnId="{EE39B78F-48C9-4D1D-BC2C-047C1E68B2C1}">
      <dgm:prSet/>
      <dgm:spPr/>
      <dgm:t>
        <a:bodyPr/>
        <a:lstStyle/>
        <a:p>
          <a:endParaRPr lang="en-US"/>
        </a:p>
      </dgm:t>
    </dgm:pt>
    <dgm:pt modelId="{6A3524E7-A204-4A4E-B2DE-E1DFF2D39358}" type="sibTrans" cxnId="{EE39B78F-48C9-4D1D-BC2C-047C1E68B2C1}">
      <dgm:prSet/>
      <dgm:spPr/>
      <dgm:t>
        <a:bodyPr/>
        <a:lstStyle/>
        <a:p>
          <a:endParaRPr lang="en-US"/>
        </a:p>
      </dgm:t>
    </dgm:pt>
    <dgm:pt modelId="{77C57732-8469-4DF3-9CCD-95ACD94312FA}">
      <dgm:prSet/>
      <dgm:spPr/>
      <dgm:t>
        <a:bodyPr/>
        <a:lstStyle/>
        <a:p>
          <a:r>
            <a:rPr lang="en-US" dirty="0" smtClean="0"/>
            <a:t>Exchange Server 2007</a:t>
          </a:r>
          <a:endParaRPr lang="en-US" dirty="0"/>
        </a:p>
      </dgm:t>
    </dgm:pt>
    <dgm:pt modelId="{42DE3B20-7AA6-46B6-B2B8-AE84040D8888}" type="parTrans" cxnId="{997F5C2A-7744-43FB-ACCE-EF93F15474AF}">
      <dgm:prSet/>
      <dgm:spPr/>
      <dgm:t>
        <a:bodyPr/>
        <a:lstStyle/>
        <a:p>
          <a:endParaRPr lang="en-US"/>
        </a:p>
      </dgm:t>
    </dgm:pt>
    <dgm:pt modelId="{4C0C59B3-73AD-42C5-AE15-565DF0C1CCEF}" type="sibTrans" cxnId="{997F5C2A-7744-43FB-ACCE-EF93F15474AF}">
      <dgm:prSet/>
      <dgm:spPr/>
      <dgm:t>
        <a:bodyPr/>
        <a:lstStyle/>
        <a:p>
          <a:endParaRPr lang="en-US"/>
        </a:p>
      </dgm:t>
    </dgm:pt>
    <dgm:pt modelId="{53EAEAA3-D9A0-4D49-BC5F-437EA1FA2621}" type="pres">
      <dgm:prSet presAssocID="{5E9BCFEE-3048-4C3C-8CE0-B996D71599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8551AF-E0AC-4D38-BDCC-6B42176E94AD}" type="pres">
      <dgm:prSet presAssocID="{E5DC8786-5F2A-4F86-8A33-EB665B926246}" presName="compNode" presStyleCnt="0"/>
      <dgm:spPr/>
    </dgm:pt>
    <dgm:pt modelId="{ED748AC9-8A28-498B-B889-05A51FA8414E}" type="pres">
      <dgm:prSet presAssocID="{E5DC8786-5F2A-4F86-8A33-EB665B926246}" presName="aNode" presStyleLbl="bgShp" presStyleIdx="0" presStyleCnt="2"/>
      <dgm:spPr/>
      <dgm:t>
        <a:bodyPr/>
        <a:lstStyle/>
        <a:p>
          <a:endParaRPr lang="en-US"/>
        </a:p>
      </dgm:t>
    </dgm:pt>
    <dgm:pt modelId="{831A06BA-926D-48BE-A154-3C1D807DC102}" type="pres">
      <dgm:prSet presAssocID="{E5DC8786-5F2A-4F86-8A33-EB665B926246}" presName="textNode" presStyleLbl="bgShp" presStyleIdx="0" presStyleCnt="2"/>
      <dgm:spPr/>
      <dgm:t>
        <a:bodyPr/>
        <a:lstStyle/>
        <a:p>
          <a:endParaRPr lang="en-US"/>
        </a:p>
      </dgm:t>
    </dgm:pt>
    <dgm:pt modelId="{41622F9A-D50B-406C-86E9-C728F109F6DC}" type="pres">
      <dgm:prSet presAssocID="{E5DC8786-5F2A-4F86-8A33-EB665B926246}" presName="compChildNode" presStyleCnt="0"/>
      <dgm:spPr/>
    </dgm:pt>
    <dgm:pt modelId="{038FA58C-C677-43BD-97AB-F2ABFC4E8117}" type="pres">
      <dgm:prSet presAssocID="{E5DC8786-5F2A-4F86-8A33-EB665B926246}" presName="theInnerList" presStyleCnt="0"/>
      <dgm:spPr/>
    </dgm:pt>
    <dgm:pt modelId="{5F7E7244-0887-4E18-9554-4DF3ECCC13CA}" type="pres">
      <dgm:prSet presAssocID="{9D69A1A9-0D53-41DB-876A-76A330A27EBF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1E70F-AAA8-4FE9-986C-92822E0D62CF}" type="pres">
      <dgm:prSet presAssocID="{9D69A1A9-0D53-41DB-876A-76A330A27EBF}" presName="aSpace2" presStyleCnt="0"/>
      <dgm:spPr/>
    </dgm:pt>
    <dgm:pt modelId="{834B864C-50FB-45BA-B8E3-FDD48D395557}" type="pres">
      <dgm:prSet presAssocID="{5E4AF64F-988F-4C47-8BCC-18DC969ABB0C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29E9-5BA9-4819-AD3F-BD67F9FA6962}" type="pres">
      <dgm:prSet presAssocID="{5E4AF64F-988F-4C47-8BCC-18DC969ABB0C}" presName="aSpace2" presStyleCnt="0"/>
      <dgm:spPr/>
    </dgm:pt>
    <dgm:pt modelId="{3ECBE7D2-4646-44CE-945A-17398F9A874A}" type="pres">
      <dgm:prSet presAssocID="{0D84BD30-B120-4D1E-AF53-8B0C3EFD397F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36352-6343-4764-84EC-7F77A1FC5812}" type="pres">
      <dgm:prSet presAssocID="{0D84BD30-B120-4D1E-AF53-8B0C3EFD397F}" presName="aSpace2" presStyleCnt="0"/>
      <dgm:spPr/>
    </dgm:pt>
    <dgm:pt modelId="{D1C7E42F-0571-4605-8678-2E56947EF7CD}" type="pres">
      <dgm:prSet presAssocID="{160B7268-DE59-454E-AB99-4C6787F1C88E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C12F-CF62-4DFB-AB6B-6B3A4A3A09B1}" type="pres">
      <dgm:prSet presAssocID="{160B7268-DE59-454E-AB99-4C6787F1C88E}" presName="aSpace2" presStyleCnt="0"/>
      <dgm:spPr/>
    </dgm:pt>
    <dgm:pt modelId="{EEDC93EC-EA25-4CB3-93BB-B72B7D4F49DA}" type="pres">
      <dgm:prSet presAssocID="{07D73099-56DC-4827-9FCE-36C29B3D1F3B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E9D02-BDB2-4EA4-9955-71CF9BA4D7C0}" type="pres">
      <dgm:prSet presAssocID="{07D73099-56DC-4827-9FCE-36C29B3D1F3B}" presName="aSpace2" presStyleCnt="0"/>
      <dgm:spPr/>
    </dgm:pt>
    <dgm:pt modelId="{6A79C069-68BE-472A-AC5C-963C1D16EEC2}" type="pres">
      <dgm:prSet presAssocID="{690C6BFF-33FD-4046-AFFE-B931DBE10159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96260-D737-4D9F-9AE9-F50F0D94F745}" type="pres">
      <dgm:prSet presAssocID="{690C6BFF-33FD-4046-AFFE-B931DBE10159}" presName="aSpace2" presStyleCnt="0"/>
      <dgm:spPr/>
    </dgm:pt>
    <dgm:pt modelId="{AC3175AF-3525-46E3-85AF-8BAF572763C8}" type="pres">
      <dgm:prSet presAssocID="{F49CF574-211A-4617-93C6-F89EAA5B9B8B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6036F-0D4C-4BF2-9A1A-6490C82A2F16}" type="pres">
      <dgm:prSet presAssocID="{F49CF574-211A-4617-93C6-F89EAA5B9B8B}" presName="aSpace2" presStyleCnt="0"/>
      <dgm:spPr/>
    </dgm:pt>
    <dgm:pt modelId="{7AB84B52-7D04-47A2-BE68-1D1BD679054B}" type="pres">
      <dgm:prSet presAssocID="{59B4BCCF-EB35-451C-B842-B83128ACDE8F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FD229-8B47-43F8-9A5F-C9FE49DDAEB7}" type="pres">
      <dgm:prSet presAssocID="{E5DC8786-5F2A-4F86-8A33-EB665B926246}" presName="aSpace" presStyleCnt="0"/>
      <dgm:spPr/>
    </dgm:pt>
    <dgm:pt modelId="{1F23C140-E094-4876-B30D-13A48DE149A7}" type="pres">
      <dgm:prSet presAssocID="{2E87FDB1-43BF-4425-9B8B-53E3EB05ED0A}" presName="compNode" presStyleCnt="0"/>
      <dgm:spPr/>
    </dgm:pt>
    <dgm:pt modelId="{368002DC-2B66-4728-B0F9-CBF600BDC003}" type="pres">
      <dgm:prSet presAssocID="{2E87FDB1-43BF-4425-9B8B-53E3EB05ED0A}" presName="aNode" presStyleLbl="bgShp" presStyleIdx="1" presStyleCnt="2"/>
      <dgm:spPr/>
      <dgm:t>
        <a:bodyPr/>
        <a:lstStyle/>
        <a:p>
          <a:endParaRPr lang="en-US"/>
        </a:p>
      </dgm:t>
    </dgm:pt>
    <dgm:pt modelId="{E888B403-20CE-4CD5-8769-3DC5D734954B}" type="pres">
      <dgm:prSet presAssocID="{2E87FDB1-43BF-4425-9B8B-53E3EB05ED0A}" presName="textNode" presStyleLbl="bgShp" presStyleIdx="1" presStyleCnt="2"/>
      <dgm:spPr/>
      <dgm:t>
        <a:bodyPr/>
        <a:lstStyle/>
        <a:p>
          <a:endParaRPr lang="en-US"/>
        </a:p>
      </dgm:t>
    </dgm:pt>
    <dgm:pt modelId="{C11EE628-9476-4553-9F74-520A0BAAF043}" type="pres">
      <dgm:prSet presAssocID="{2E87FDB1-43BF-4425-9B8B-53E3EB05ED0A}" presName="compChildNode" presStyleCnt="0"/>
      <dgm:spPr/>
    </dgm:pt>
    <dgm:pt modelId="{A25FB7C8-551E-49E2-A902-4DEBE2CC1DB3}" type="pres">
      <dgm:prSet presAssocID="{2E87FDB1-43BF-4425-9B8B-53E3EB05ED0A}" presName="theInnerList" presStyleCnt="0"/>
      <dgm:spPr/>
    </dgm:pt>
    <dgm:pt modelId="{CF6648AE-12F3-44D5-8B20-47B179616B24}" type="pres">
      <dgm:prSet presAssocID="{B56C0916-46FD-4D8D-A080-A9A9CA7C8646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23A3F-A026-4AE6-B5EB-E0315ABEA9DB}" type="pres">
      <dgm:prSet presAssocID="{B56C0916-46FD-4D8D-A080-A9A9CA7C8646}" presName="aSpace2" presStyleCnt="0"/>
      <dgm:spPr/>
    </dgm:pt>
    <dgm:pt modelId="{68E9F045-BD44-46A1-A78F-70F2FB716A5A}" type="pres">
      <dgm:prSet presAssocID="{EE541464-3690-40E4-A459-09A0003BDA7B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95ED4-AE49-467E-89A1-6551BC082367}" type="pres">
      <dgm:prSet presAssocID="{EE541464-3690-40E4-A459-09A0003BDA7B}" presName="aSpace2" presStyleCnt="0"/>
      <dgm:spPr/>
    </dgm:pt>
    <dgm:pt modelId="{7AC6B64A-C124-433E-8AB0-90F559B52D9B}" type="pres">
      <dgm:prSet presAssocID="{59C7001C-5E85-4554-B997-B0A99C1A1BB3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86240-879F-426F-8D54-EA7AB25084F8}" type="pres">
      <dgm:prSet presAssocID="{59C7001C-5E85-4554-B997-B0A99C1A1BB3}" presName="aSpace2" presStyleCnt="0"/>
      <dgm:spPr/>
    </dgm:pt>
    <dgm:pt modelId="{E0B26DAC-E17A-4B2C-8379-01C6C79A02FF}" type="pres">
      <dgm:prSet presAssocID="{EEB6B8D1-C344-4ED8-889C-A18E6641D7B6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345A1-F8C4-4087-890B-51C929FE784C}" type="pres">
      <dgm:prSet presAssocID="{EEB6B8D1-C344-4ED8-889C-A18E6641D7B6}" presName="aSpace2" presStyleCnt="0"/>
      <dgm:spPr/>
    </dgm:pt>
    <dgm:pt modelId="{7F22F3EF-DE3D-4940-865A-6ED3028624CB}" type="pres">
      <dgm:prSet presAssocID="{93A1DADE-6470-4E7B-942A-B767B5740E8F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2B3C9-1FB4-4BAB-80C4-55154309494C}" type="pres">
      <dgm:prSet presAssocID="{93A1DADE-6470-4E7B-942A-B767B5740E8F}" presName="aSpace2" presStyleCnt="0"/>
      <dgm:spPr/>
    </dgm:pt>
    <dgm:pt modelId="{B1F82752-9B9F-4CF0-A37F-E444279348CB}" type="pres">
      <dgm:prSet presAssocID="{F8355712-C8C2-424E-8029-E7F768EBF154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7E9B3-7A4D-473A-A22B-CB9EFAA03EAC}" type="pres">
      <dgm:prSet presAssocID="{F8355712-C8C2-424E-8029-E7F768EBF154}" presName="aSpace2" presStyleCnt="0"/>
      <dgm:spPr/>
    </dgm:pt>
    <dgm:pt modelId="{C434C080-8BDC-4E3C-B9B0-B5904592D6C4}" type="pres">
      <dgm:prSet presAssocID="{09FCCF42-899C-40D5-A01A-41BEE242A993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8C0A7-53C5-4C01-B1F1-7845503EF6D8}" type="pres">
      <dgm:prSet presAssocID="{09FCCF42-899C-40D5-A01A-41BEE242A993}" presName="aSpace2" presStyleCnt="0"/>
      <dgm:spPr/>
    </dgm:pt>
    <dgm:pt modelId="{957BA3FF-2828-479A-BCF2-4E9AA535E647}" type="pres">
      <dgm:prSet presAssocID="{77C57732-8469-4DF3-9CCD-95ACD94312FA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78E8A-C3F4-418D-A067-7CEADC63EE4F}" srcId="{E5DC8786-5F2A-4F86-8A33-EB665B926246}" destId="{0D84BD30-B120-4D1E-AF53-8B0C3EFD397F}" srcOrd="2" destOrd="0" parTransId="{DF3C8D7A-ECCF-4CBE-A938-C65089CC0D77}" sibTransId="{B3C4CAE8-2605-478D-AE66-76DD413FB624}"/>
    <dgm:cxn modelId="{D58B6DBD-CA11-48E5-8572-FE2843F78557}" srcId="{2E87FDB1-43BF-4425-9B8B-53E3EB05ED0A}" destId="{EEB6B8D1-C344-4ED8-889C-A18E6641D7B6}" srcOrd="3" destOrd="0" parTransId="{30D34125-21AF-4022-8375-01E5100D57FA}" sibTransId="{DC9B9649-A3A7-4940-A8FF-BC6C81990BC5}"/>
    <dgm:cxn modelId="{EE14EB18-AAE6-43E9-8513-A2A47DFE3747}" srcId="{2E87FDB1-43BF-4425-9B8B-53E3EB05ED0A}" destId="{EE541464-3690-40E4-A459-09A0003BDA7B}" srcOrd="1" destOrd="0" parTransId="{AEE77311-1E0D-4359-89C5-20CF0946DBD7}" sibTransId="{3B583F2A-771B-4F18-8D79-73857BF82FE5}"/>
    <dgm:cxn modelId="{52A1A512-669F-4DB5-9F22-AD9050DB7D90}" srcId="{2E87FDB1-43BF-4425-9B8B-53E3EB05ED0A}" destId="{59C7001C-5E85-4554-B997-B0A99C1A1BB3}" srcOrd="2" destOrd="0" parTransId="{814E92C4-3E1A-4B8E-A041-B26E2B9CAE03}" sibTransId="{6A208DD1-96A3-49F8-BB2B-5B9550C013EC}"/>
    <dgm:cxn modelId="{EE39B78F-48C9-4D1D-BC2C-047C1E68B2C1}" srcId="{2E87FDB1-43BF-4425-9B8B-53E3EB05ED0A}" destId="{09FCCF42-899C-40D5-A01A-41BEE242A993}" srcOrd="6" destOrd="0" parTransId="{A8DE8D4C-CC03-43B0-BB49-12EEDB53B0B6}" sibTransId="{6A3524E7-A204-4A4E-B2DE-E1DFF2D39358}"/>
    <dgm:cxn modelId="{2DEC1BAB-6FFB-4B85-86FE-DF109BDA6463}" type="presOf" srcId="{59C7001C-5E85-4554-B997-B0A99C1A1BB3}" destId="{7AC6B64A-C124-433E-8AB0-90F559B52D9B}" srcOrd="0" destOrd="0" presId="urn:microsoft.com/office/officeart/2005/8/layout/lProcess2"/>
    <dgm:cxn modelId="{D192C0DE-795D-4225-8135-AFEA74C99B3B}" type="presOf" srcId="{2E87FDB1-43BF-4425-9B8B-53E3EB05ED0A}" destId="{368002DC-2B66-4728-B0F9-CBF600BDC003}" srcOrd="0" destOrd="0" presId="urn:microsoft.com/office/officeart/2005/8/layout/lProcess2"/>
    <dgm:cxn modelId="{49E49AFC-1B30-42BC-8E5E-0492378FE2F0}" srcId="{2E87FDB1-43BF-4425-9B8B-53E3EB05ED0A}" destId="{93A1DADE-6470-4E7B-942A-B767B5740E8F}" srcOrd="4" destOrd="0" parTransId="{63AA97C8-6447-474B-BA68-9F430DBA3F20}" sibTransId="{35236930-CF7A-48AA-9228-2F9EF53897EA}"/>
    <dgm:cxn modelId="{951034F1-620A-4E0A-BFE1-62E8FCF18474}" srcId="{5E9BCFEE-3048-4C3C-8CE0-B996D71599EE}" destId="{E5DC8786-5F2A-4F86-8A33-EB665B926246}" srcOrd="0" destOrd="0" parTransId="{6C9C2934-0AB6-4912-9974-E1AE2C70289F}" sibTransId="{43607C89-A5C3-4EDD-B695-8795199C13FB}"/>
    <dgm:cxn modelId="{A50CBAEA-3B86-410F-AC4D-406BF1859DEB}" srcId="{E5DC8786-5F2A-4F86-8A33-EB665B926246}" destId="{07D73099-56DC-4827-9FCE-36C29B3D1F3B}" srcOrd="4" destOrd="0" parTransId="{6CC4A149-3FCF-44DE-9F0D-C738BB631717}" sibTransId="{62B7904B-953B-4E1D-96AF-80E915BD111A}"/>
    <dgm:cxn modelId="{E6E68956-F655-418A-9883-83A64F8AE6DA}" type="presOf" srcId="{09FCCF42-899C-40D5-A01A-41BEE242A993}" destId="{C434C080-8BDC-4E3C-B9B0-B5904592D6C4}" srcOrd="0" destOrd="0" presId="urn:microsoft.com/office/officeart/2005/8/layout/lProcess2"/>
    <dgm:cxn modelId="{A4BC2208-6010-483C-8F62-356D8A727A5F}" type="presOf" srcId="{F49CF574-211A-4617-93C6-F89EAA5B9B8B}" destId="{AC3175AF-3525-46E3-85AF-8BAF572763C8}" srcOrd="0" destOrd="0" presId="urn:microsoft.com/office/officeart/2005/8/layout/lProcess2"/>
    <dgm:cxn modelId="{0C6E9237-54A2-48A3-8DB8-6425233B95B1}" srcId="{E5DC8786-5F2A-4F86-8A33-EB665B926246}" destId="{5E4AF64F-988F-4C47-8BCC-18DC969ABB0C}" srcOrd="1" destOrd="0" parTransId="{87DABA47-6E4D-4650-B788-1C98990959A8}" sibTransId="{6548E32C-7C47-48B1-9A5F-5D30564EB9C9}"/>
    <dgm:cxn modelId="{B570E9D2-2867-4E03-A782-BE3616C91C98}" type="presOf" srcId="{93A1DADE-6470-4E7B-942A-B767B5740E8F}" destId="{7F22F3EF-DE3D-4940-865A-6ED3028624CB}" srcOrd="0" destOrd="0" presId="urn:microsoft.com/office/officeart/2005/8/layout/lProcess2"/>
    <dgm:cxn modelId="{B03E3A1C-4507-4FBD-9032-24EDABB812EB}" type="presOf" srcId="{EE541464-3690-40E4-A459-09A0003BDA7B}" destId="{68E9F045-BD44-46A1-A78F-70F2FB716A5A}" srcOrd="0" destOrd="0" presId="urn:microsoft.com/office/officeart/2005/8/layout/lProcess2"/>
    <dgm:cxn modelId="{99215B94-AC5A-4F83-BBEF-DEC56457DD8E}" srcId="{5E9BCFEE-3048-4C3C-8CE0-B996D71599EE}" destId="{2E87FDB1-43BF-4425-9B8B-53E3EB05ED0A}" srcOrd="1" destOrd="0" parTransId="{CDF52238-1A45-4C9F-9D4D-1F59587D2400}" sibTransId="{EFD2EF36-911B-4C18-8633-FA0348E488DC}"/>
    <dgm:cxn modelId="{E367E00B-7C09-4EF1-9651-3C3FB3118080}" type="presOf" srcId="{9D69A1A9-0D53-41DB-876A-76A330A27EBF}" destId="{5F7E7244-0887-4E18-9554-4DF3ECCC13CA}" srcOrd="0" destOrd="0" presId="urn:microsoft.com/office/officeart/2005/8/layout/lProcess2"/>
    <dgm:cxn modelId="{27789C27-45FD-4D74-B5B3-5F04BF319664}" type="presOf" srcId="{0D84BD30-B120-4D1E-AF53-8B0C3EFD397F}" destId="{3ECBE7D2-4646-44CE-945A-17398F9A874A}" srcOrd="0" destOrd="0" presId="urn:microsoft.com/office/officeart/2005/8/layout/lProcess2"/>
    <dgm:cxn modelId="{E6AF904A-D41D-45B9-BD08-66A98105F6A3}" srcId="{E5DC8786-5F2A-4F86-8A33-EB665B926246}" destId="{160B7268-DE59-454E-AB99-4C6787F1C88E}" srcOrd="3" destOrd="0" parTransId="{63DF7AA1-59AA-4F5A-B84D-C305F40DDFF2}" sibTransId="{C3A32F7E-3A09-4B4E-A322-63553923E176}"/>
    <dgm:cxn modelId="{EBF25FC1-5AF9-4CF7-BDB8-79503296FC22}" type="presOf" srcId="{5E4AF64F-988F-4C47-8BCC-18DC969ABB0C}" destId="{834B864C-50FB-45BA-B8E3-FDD48D395557}" srcOrd="0" destOrd="0" presId="urn:microsoft.com/office/officeart/2005/8/layout/lProcess2"/>
    <dgm:cxn modelId="{2111AE91-4493-44DF-BE6F-FB69DC25EAD6}" srcId="{E5DC8786-5F2A-4F86-8A33-EB665B926246}" destId="{59B4BCCF-EB35-451C-B842-B83128ACDE8F}" srcOrd="7" destOrd="0" parTransId="{2AF0AE15-F863-414C-ADD5-599B13C060A7}" sibTransId="{5F31C46B-3AEC-4855-AD78-90A8D6E8919A}"/>
    <dgm:cxn modelId="{C5E9CF49-C471-4AC3-B180-3D3EE198C710}" type="presOf" srcId="{2E87FDB1-43BF-4425-9B8B-53E3EB05ED0A}" destId="{E888B403-20CE-4CD5-8769-3DC5D734954B}" srcOrd="1" destOrd="0" presId="urn:microsoft.com/office/officeart/2005/8/layout/lProcess2"/>
    <dgm:cxn modelId="{F741C287-11E9-40DC-A853-0D4123E09CA5}" type="presOf" srcId="{5E9BCFEE-3048-4C3C-8CE0-B996D71599EE}" destId="{53EAEAA3-D9A0-4D49-BC5F-437EA1FA2621}" srcOrd="0" destOrd="0" presId="urn:microsoft.com/office/officeart/2005/8/layout/lProcess2"/>
    <dgm:cxn modelId="{A6100850-84C5-462C-815F-67C7D1942E38}" type="presOf" srcId="{F8355712-C8C2-424E-8029-E7F768EBF154}" destId="{B1F82752-9B9F-4CF0-A37F-E444279348CB}" srcOrd="0" destOrd="0" presId="urn:microsoft.com/office/officeart/2005/8/layout/lProcess2"/>
    <dgm:cxn modelId="{B8D55AB3-8B86-4FB2-A2DE-5ACD120DC1B1}" type="presOf" srcId="{690C6BFF-33FD-4046-AFFE-B931DBE10159}" destId="{6A79C069-68BE-472A-AC5C-963C1D16EEC2}" srcOrd="0" destOrd="0" presId="urn:microsoft.com/office/officeart/2005/8/layout/lProcess2"/>
    <dgm:cxn modelId="{5D22D9CD-CEAC-42E8-8B44-7DFBFAFA7591}" type="presOf" srcId="{59B4BCCF-EB35-451C-B842-B83128ACDE8F}" destId="{7AB84B52-7D04-47A2-BE68-1D1BD679054B}" srcOrd="0" destOrd="0" presId="urn:microsoft.com/office/officeart/2005/8/layout/lProcess2"/>
    <dgm:cxn modelId="{ACB5AA11-87B6-4926-8553-C30B04B989F5}" srcId="{2E87FDB1-43BF-4425-9B8B-53E3EB05ED0A}" destId="{F8355712-C8C2-424E-8029-E7F768EBF154}" srcOrd="5" destOrd="0" parTransId="{A16AFDC7-7396-47A2-B82E-405C3CC61F21}" sibTransId="{9A5A62CA-540E-4D54-A814-B99A6CE0EF77}"/>
    <dgm:cxn modelId="{AF5CB409-1F61-4A28-BF13-85CEC91487B5}" srcId="{2E87FDB1-43BF-4425-9B8B-53E3EB05ED0A}" destId="{B56C0916-46FD-4D8D-A080-A9A9CA7C8646}" srcOrd="0" destOrd="0" parTransId="{29B49796-DE9D-4B51-8E89-1A699DC4A5D9}" sibTransId="{D194E300-C918-4223-BE07-261CFF149025}"/>
    <dgm:cxn modelId="{FEEFA8B4-1BBE-493A-99FA-B2D4703D1DD1}" type="presOf" srcId="{E5DC8786-5F2A-4F86-8A33-EB665B926246}" destId="{ED748AC9-8A28-498B-B889-05A51FA8414E}" srcOrd="0" destOrd="0" presId="urn:microsoft.com/office/officeart/2005/8/layout/lProcess2"/>
    <dgm:cxn modelId="{1F755F92-0ACA-46FC-BBDB-98EF56443308}" type="presOf" srcId="{EEB6B8D1-C344-4ED8-889C-A18E6641D7B6}" destId="{E0B26DAC-E17A-4B2C-8379-01C6C79A02FF}" srcOrd="0" destOrd="0" presId="urn:microsoft.com/office/officeart/2005/8/layout/lProcess2"/>
    <dgm:cxn modelId="{5116C655-2A2D-449C-BD4C-A9AD3E7CB780}" type="presOf" srcId="{07D73099-56DC-4827-9FCE-36C29B3D1F3B}" destId="{EEDC93EC-EA25-4CB3-93BB-B72B7D4F49DA}" srcOrd="0" destOrd="0" presId="urn:microsoft.com/office/officeart/2005/8/layout/lProcess2"/>
    <dgm:cxn modelId="{F43014EA-D517-440B-89AB-2CC3A0F2F391}" srcId="{E5DC8786-5F2A-4F86-8A33-EB665B926246}" destId="{F49CF574-211A-4617-93C6-F89EAA5B9B8B}" srcOrd="6" destOrd="0" parTransId="{A48C0CCA-1AA5-409B-9CA8-F124437F16E3}" sibTransId="{80AE7A3A-062C-461D-AC7E-390A31794F32}"/>
    <dgm:cxn modelId="{F69152FA-4E94-45D1-AA7B-29A0ED4E4235}" type="presOf" srcId="{77C57732-8469-4DF3-9CCD-95ACD94312FA}" destId="{957BA3FF-2828-479A-BCF2-4E9AA535E647}" srcOrd="0" destOrd="0" presId="urn:microsoft.com/office/officeart/2005/8/layout/lProcess2"/>
    <dgm:cxn modelId="{997F5C2A-7744-43FB-ACCE-EF93F15474AF}" srcId="{2E87FDB1-43BF-4425-9B8B-53E3EB05ED0A}" destId="{77C57732-8469-4DF3-9CCD-95ACD94312FA}" srcOrd="7" destOrd="0" parTransId="{42DE3B20-7AA6-46B6-B2B8-AE84040D8888}" sibTransId="{4C0C59B3-73AD-42C5-AE15-565DF0C1CCEF}"/>
    <dgm:cxn modelId="{1C312FD3-A2FA-4E28-96B7-694400774214}" type="presOf" srcId="{B56C0916-46FD-4D8D-A080-A9A9CA7C8646}" destId="{CF6648AE-12F3-44D5-8B20-47B179616B24}" srcOrd="0" destOrd="0" presId="urn:microsoft.com/office/officeart/2005/8/layout/lProcess2"/>
    <dgm:cxn modelId="{567D90B8-C31D-45EC-978A-070316DE19EB}" srcId="{E5DC8786-5F2A-4F86-8A33-EB665B926246}" destId="{9D69A1A9-0D53-41DB-876A-76A330A27EBF}" srcOrd="0" destOrd="0" parTransId="{C0CB9C67-4AAF-416B-B110-540FDE20C160}" sibTransId="{AD4C1F82-9BC6-4925-B6E5-F54BCFED17BF}"/>
    <dgm:cxn modelId="{A09C480A-194B-45D3-A8C3-184274BF717C}" type="presOf" srcId="{E5DC8786-5F2A-4F86-8A33-EB665B926246}" destId="{831A06BA-926D-48BE-A154-3C1D807DC102}" srcOrd="1" destOrd="0" presId="urn:microsoft.com/office/officeart/2005/8/layout/lProcess2"/>
    <dgm:cxn modelId="{A0BAD9AB-69EF-4649-BE58-5E3EDB84E2EC}" srcId="{E5DC8786-5F2A-4F86-8A33-EB665B926246}" destId="{690C6BFF-33FD-4046-AFFE-B931DBE10159}" srcOrd="5" destOrd="0" parTransId="{88A994E6-945D-4B67-BAD7-55391434CFCF}" sibTransId="{661611B9-AA25-4DEC-9045-87A1CF4372E0}"/>
    <dgm:cxn modelId="{43962211-0959-4406-B83D-693D0B1E3A57}" type="presOf" srcId="{160B7268-DE59-454E-AB99-4C6787F1C88E}" destId="{D1C7E42F-0571-4605-8678-2E56947EF7CD}" srcOrd="0" destOrd="0" presId="urn:microsoft.com/office/officeart/2005/8/layout/lProcess2"/>
    <dgm:cxn modelId="{7A361F80-9390-44D6-B4D7-9C567DA8B957}" type="presParOf" srcId="{53EAEAA3-D9A0-4D49-BC5F-437EA1FA2621}" destId="{AC8551AF-E0AC-4D38-BDCC-6B42176E94AD}" srcOrd="0" destOrd="0" presId="urn:microsoft.com/office/officeart/2005/8/layout/lProcess2"/>
    <dgm:cxn modelId="{50031AD6-0475-49B8-996A-CD28938830B5}" type="presParOf" srcId="{AC8551AF-E0AC-4D38-BDCC-6B42176E94AD}" destId="{ED748AC9-8A28-498B-B889-05A51FA8414E}" srcOrd="0" destOrd="0" presId="urn:microsoft.com/office/officeart/2005/8/layout/lProcess2"/>
    <dgm:cxn modelId="{6C59AA80-490A-456F-9589-BE50E378CE23}" type="presParOf" srcId="{AC8551AF-E0AC-4D38-BDCC-6B42176E94AD}" destId="{831A06BA-926D-48BE-A154-3C1D807DC102}" srcOrd="1" destOrd="0" presId="urn:microsoft.com/office/officeart/2005/8/layout/lProcess2"/>
    <dgm:cxn modelId="{03F9D443-AA36-4F61-96B3-4857E67B8772}" type="presParOf" srcId="{AC8551AF-E0AC-4D38-BDCC-6B42176E94AD}" destId="{41622F9A-D50B-406C-86E9-C728F109F6DC}" srcOrd="2" destOrd="0" presId="urn:microsoft.com/office/officeart/2005/8/layout/lProcess2"/>
    <dgm:cxn modelId="{E10E95C3-D9DB-444F-B576-F4482FB6F876}" type="presParOf" srcId="{41622F9A-D50B-406C-86E9-C728F109F6DC}" destId="{038FA58C-C677-43BD-97AB-F2ABFC4E8117}" srcOrd="0" destOrd="0" presId="urn:microsoft.com/office/officeart/2005/8/layout/lProcess2"/>
    <dgm:cxn modelId="{F8EDFA22-13B6-4655-9167-6079CC4FFBF5}" type="presParOf" srcId="{038FA58C-C677-43BD-97AB-F2ABFC4E8117}" destId="{5F7E7244-0887-4E18-9554-4DF3ECCC13CA}" srcOrd="0" destOrd="0" presId="urn:microsoft.com/office/officeart/2005/8/layout/lProcess2"/>
    <dgm:cxn modelId="{7798C4A7-0A60-445E-90DA-804F8FE34138}" type="presParOf" srcId="{038FA58C-C677-43BD-97AB-F2ABFC4E8117}" destId="{C761E70F-AAA8-4FE9-986C-92822E0D62CF}" srcOrd="1" destOrd="0" presId="urn:microsoft.com/office/officeart/2005/8/layout/lProcess2"/>
    <dgm:cxn modelId="{54F5BF02-CE36-4CA9-A2EF-65BD3F13730B}" type="presParOf" srcId="{038FA58C-C677-43BD-97AB-F2ABFC4E8117}" destId="{834B864C-50FB-45BA-B8E3-FDD48D395557}" srcOrd="2" destOrd="0" presId="urn:microsoft.com/office/officeart/2005/8/layout/lProcess2"/>
    <dgm:cxn modelId="{BFA71C02-7DF7-49DE-9759-FA6110EB0BC7}" type="presParOf" srcId="{038FA58C-C677-43BD-97AB-F2ABFC4E8117}" destId="{DBF729E9-5BA9-4819-AD3F-BD67F9FA6962}" srcOrd="3" destOrd="0" presId="urn:microsoft.com/office/officeart/2005/8/layout/lProcess2"/>
    <dgm:cxn modelId="{4E4134ED-1001-4084-816D-2DFFE869E92A}" type="presParOf" srcId="{038FA58C-C677-43BD-97AB-F2ABFC4E8117}" destId="{3ECBE7D2-4646-44CE-945A-17398F9A874A}" srcOrd="4" destOrd="0" presId="urn:microsoft.com/office/officeart/2005/8/layout/lProcess2"/>
    <dgm:cxn modelId="{CF3E46A8-CAFD-4AAF-81F3-9173656A70F3}" type="presParOf" srcId="{038FA58C-C677-43BD-97AB-F2ABFC4E8117}" destId="{64236352-6343-4764-84EC-7F77A1FC5812}" srcOrd="5" destOrd="0" presId="urn:microsoft.com/office/officeart/2005/8/layout/lProcess2"/>
    <dgm:cxn modelId="{EF49C9A3-8833-4594-AFAC-F4AE9091559A}" type="presParOf" srcId="{038FA58C-C677-43BD-97AB-F2ABFC4E8117}" destId="{D1C7E42F-0571-4605-8678-2E56947EF7CD}" srcOrd="6" destOrd="0" presId="urn:microsoft.com/office/officeart/2005/8/layout/lProcess2"/>
    <dgm:cxn modelId="{8B4381EB-A205-45F7-B8FF-1685F9C95EAA}" type="presParOf" srcId="{038FA58C-C677-43BD-97AB-F2ABFC4E8117}" destId="{2FAFC12F-CF62-4DFB-AB6B-6B3A4A3A09B1}" srcOrd="7" destOrd="0" presId="urn:microsoft.com/office/officeart/2005/8/layout/lProcess2"/>
    <dgm:cxn modelId="{AC06FA90-A912-4EFC-B966-2A6EC153F349}" type="presParOf" srcId="{038FA58C-C677-43BD-97AB-F2ABFC4E8117}" destId="{EEDC93EC-EA25-4CB3-93BB-B72B7D4F49DA}" srcOrd="8" destOrd="0" presId="urn:microsoft.com/office/officeart/2005/8/layout/lProcess2"/>
    <dgm:cxn modelId="{426F74FE-D5D7-493E-96A6-97FC3B586596}" type="presParOf" srcId="{038FA58C-C677-43BD-97AB-F2ABFC4E8117}" destId="{212E9D02-BDB2-4EA4-9955-71CF9BA4D7C0}" srcOrd="9" destOrd="0" presId="urn:microsoft.com/office/officeart/2005/8/layout/lProcess2"/>
    <dgm:cxn modelId="{FF07A1DD-A4F5-4B7F-961A-DF5CC1B4F81C}" type="presParOf" srcId="{038FA58C-C677-43BD-97AB-F2ABFC4E8117}" destId="{6A79C069-68BE-472A-AC5C-963C1D16EEC2}" srcOrd="10" destOrd="0" presId="urn:microsoft.com/office/officeart/2005/8/layout/lProcess2"/>
    <dgm:cxn modelId="{EEAB6E8E-B142-4685-8F5E-A5B4A85B7BE0}" type="presParOf" srcId="{038FA58C-C677-43BD-97AB-F2ABFC4E8117}" destId="{57196260-D737-4D9F-9AE9-F50F0D94F745}" srcOrd="11" destOrd="0" presId="urn:microsoft.com/office/officeart/2005/8/layout/lProcess2"/>
    <dgm:cxn modelId="{0EE1E4A8-355C-436F-9772-381282B03E71}" type="presParOf" srcId="{038FA58C-C677-43BD-97AB-F2ABFC4E8117}" destId="{AC3175AF-3525-46E3-85AF-8BAF572763C8}" srcOrd="12" destOrd="0" presId="urn:microsoft.com/office/officeart/2005/8/layout/lProcess2"/>
    <dgm:cxn modelId="{BF9B2782-178E-4A4A-945E-8FFE5039CC21}" type="presParOf" srcId="{038FA58C-C677-43BD-97AB-F2ABFC4E8117}" destId="{5EF6036F-0D4C-4BF2-9A1A-6490C82A2F16}" srcOrd="13" destOrd="0" presId="urn:microsoft.com/office/officeart/2005/8/layout/lProcess2"/>
    <dgm:cxn modelId="{1ED5AAC8-4BC5-4710-97BD-8D9EA8174CDE}" type="presParOf" srcId="{038FA58C-C677-43BD-97AB-F2ABFC4E8117}" destId="{7AB84B52-7D04-47A2-BE68-1D1BD679054B}" srcOrd="14" destOrd="0" presId="urn:microsoft.com/office/officeart/2005/8/layout/lProcess2"/>
    <dgm:cxn modelId="{14D70079-804F-47EB-8393-0B0FF9A95F74}" type="presParOf" srcId="{53EAEAA3-D9A0-4D49-BC5F-437EA1FA2621}" destId="{585FD229-8B47-43F8-9A5F-C9FE49DDAEB7}" srcOrd="1" destOrd="0" presId="urn:microsoft.com/office/officeart/2005/8/layout/lProcess2"/>
    <dgm:cxn modelId="{76B8F75A-11B4-44E7-A8E4-CC1C5945EC27}" type="presParOf" srcId="{53EAEAA3-D9A0-4D49-BC5F-437EA1FA2621}" destId="{1F23C140-E094-4876-B30D-13A48DE149A7}" srcOrd="2" destOrd="0" presId="urn:microsoft.com/office/officeart/2005/8/layout/lProcess2"/>
    <dgm:cxn modelId="{4B042765-0D70-4900-A5E7-8F598B529A3D}" type="presParOf" srcId="{1F23C140-E094-4876-B30D-13A48DE149A7}" destId="{368002DC-2B66-4728-B0F9-CBF600BDC003}" srcOrd="0" destOrd="0" presId="urn:microsoft.com/office/officeart/2005/8/layout/lProcess2"/>
    <dgm:cxn modelId="{17AE30D9-C3E5-473D-AEB4-F0BCB13815EF}" type="presParOf" srcId="{1F23C140-E094-4876-B30D-13A48DE149A7}" destId="{E888B403-20CE-4CD5-8769-3DC5D734954B}" srcOrd="1" destOrd="0" presId="urn:microsoft.com/office/officeart/2005/8/layout/lProcess2"/>
    <dgm:cxn modelId="{E44088D5-6327-4983-A706-C87A97C1F71F}" type="presParOf" srcId="{1F23C140-E094-4876-B30D-13A48DE149A7}" destId="{C11EE628-9476-4553-9F74-520A0BAAF043}" srcOrd="2" destOrd="0" presId="urn:microsoft.com/office/officeart/2005/8/layout/lProcess2"/>
    <dgm:cxn modelId="{1AC93F64-EAF6-4F7C-96B8-4C6CC29A30F9}" type="presParOf" srcId="{C11EE628-9476-4553-9F74-520A0BAAF043}" destId="{A25FB7C8-551E-49E2-A902-4DEBE2CC1DB3}" srcOrd="0" destOrd="0" presId="urn:microsoft.com/office/officeart/2005/8/layout/lProcess2"/>
    <dgm:cxn modelId="{F03629E0-812A-414C-A0A2-B02815401B1B}" type="presParOf" srcId="{A25FB7C8-551E-49E2-A902-4DEBE2CC1DB3}" destId="{CF6648AE-12F3-44D5-8B20-47B179616B24}" srcOrd="0" destOrd="0" presId="urn:microsoft.com/office/officeart/2005/8/layout/lProcess2"/>
    <dgm:cxn modelId="{CA5EC1E7-FA8C-4C7E-B1A3-B8BCB5DA0061}" type="presParOf" srcId="{A25FB7C8-551E-49E2-A902-4DEBE2CC1DB3}" destId="{BC823A3F-A026-4AE6-B5EB-E0315ABEA9DB}" srcOrd="1" destOrd="0" presId="urn:microsoft.com/office/officeart/2005/8/layout/lProcess2"/>
    <dgm:cxn modelId="{ABEA778B-1396-471E-B8F2-91104F574FF2}" type="presParOf" srcId="{A25FB7C8-551E-49E2-A902-4DEBE2CC1DB3}" destId="{68E9F045-BD44-46A1-A78F-70F2FB716A5A}" srcOrd="2" destOrd="0" presId="urn:microsoft.com/office/officeart/2005/8/layout/lProcess2"/>
    <dgm:cxn modelId="{8E173D4F-62F2-418A-B40F-5AAEF6DDD3ED}" type="presParOf" srcId="{A25FB7C8-551E-49E2-A902-4DEBE2CC1DB3}" destId="{95D95ED4-AE49-467E-89A1-6551BC082367}" srcOrd="3" destOrd="0" presId="urn:microsoft.com/office/officeart/2005/8/layout/lProcess2"/>
    <dgm:cxn modelId="{D3F332B9-0029-43BA-8B73-E2D0FA360DEB}" type="presParOf" srcId="{A25FB7C8-551E-49E2-A902-4DEBE2CC1DB3}" destId="{7AC6B64A-C124-433E-8AB0-90F559B52D9B}" srcOrd="4" destOrd="0" presId="urn:microsoft.com/office/officeart/2005/8/layout/lProcess2"/>
    <dgm:cxn modelId="{F9D3EA4E-4C78-49D5-85A5-562AAE3E11CB}" type="presParOf" srcId="{A25FB7C8-551E-49E2-A902-4DEBE2CC1DB3}" destId="{26E86240-879F-426F-8D54-EA7AB25084F8}" srcOrd="5" destOrd="0" presId="urn:microsoft.com/office/officeart/2005/8/layout/lProcess2"/>
    <dgm:cxn modelId="{5A366D97-4608-4472-8F0B-17EC82083C9F}" type="presParOf" srcId="{A25FB7C8-551E-49E2-A902-4DEBE2CC1DB3}" destId="{E0B26DAC-E17A-4B2C-8379-01C6C79A02FF}" srcOrd="6" destOrd="0" presId="urn:microsoft.com/office/officeart/2005/8/layout/lProcess2"/>
    <dgm:cxn modelId="{46B930C2-F867-4A85-A7B5-1044C413F163}" type="presParOf" srcId="{A25FB7C8-551E-49E2-A902-4DEBE2CC1DB3}" destId="{426345A1-F8C4-4087-890B-51C929FE784C}" srcOrd="7" destOrd="0" presId="urn:microsoft.com/office/officeart/2005/8/layout/lProcess2"/>
    <dgm:cxn modelId="{BB0581EF-67E0-40D1-89A8-29DF93C3ECD6}" type="presParOf" srcId="{A25FB7C8-551E-49E2-A902-4DEBE2CC1DB3}" destId="{7F22F3EF-DE3D-4940-865A-6ED3028624CB}" srcOrd="8" destOrd="0" presId="urn:microsoft.com/office/officeart/2005/8/layout/lProcess2"/>
    <dgm:cxn modelId="{019D0116-2082-488B-BB2C-34554D15E5D0}" type="presParOf" srcId="{A25FB7C8-551E-49E2-A902-4DEBE2CC1DB3}" destId="{07D2B3C9-1FB4-4BAB-80C4-55154309494C}" srcOrd="9" destOrd="0" presId="urn:microsoft.com/office/officeart/2005/8/layout/lProcess2"/>
    <dgm:cxn modelId="{57947C15-D922-4955-AB9A-CCF3DD1181D1}" type="presParOf" srcId="{A25FB7C8-551E-49E2-A902-4DEBE2CC1DB3}" destId="{B1F82752-9B9F-4CF0-A37F-E444279348CB}" srcOrd="10" destOrd="0" presId="urn:microsoft.com/office/officeart/2005/8/layout/lProcess2"/>
    <dgm:cxn modelId="{7E2EBCC8-A59A-45F0-8FF7-83CD2CB8809B}" type="presParOf" srcId="{A25FB7C8-551E-49E2-A902-4DEBE2CC1DB3}" destId="{86F7E9B3-7A4D-473A-A22B-CB9EFAA03EAC}" srcOrd="11" destOrd="0" presId="urn:microsoft.com/office/officeart/2005/8/layout/lProcess2"/>
    <dgm:cxn modelId="{788E087F-D539-4650-B74C-B3E54C288525}" type="presParOf" srcId="{A25FB7C8-551E-49E2-A902-4DEBE2CC1DB3}" destId="{C434C080-8BDC-4E3C-B9B0-B5904592D6C4}" srcOrd="12" destOrd="0" presId="urn:microsoft.com/office/officeart/2005/8/layout/lProcess2"/>
    <dgm:cxn modelId="{D3087037-F874-4861-A0B9-92FEF87434B8}" type="presParOf" srcId="{A25FB7C8-551E-49E2-A902-4DEBE2CC1DB3}" destId="{3848C0A7-53C5-4C01-B1F1-7845503EF6D8}" srcOrd="13" destOrd="0" presId="urn:microsoft.com/office/officeart/2005/8/layout/lProcess2"/>
    <dgm:cxn modelId="{5CC9C40C-CCE1-45F4-AD3A-EC678A0FFE8D}" type="presParOf" srcId="{A25FB7C8-551E-49E2-A902-4DEBE2CC1DB3}" destId="{957BA3FF-2828-479A-BCF2-4E9AA535E647}" srcOrd="14" destOrd="0" presId="urn:microsoft.com/office/officeart/2005/8/layout/lProcess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7BD0DF-959E-4D93-9E23-17F7CE10F52E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056CC037-E12D-451A-A87A-AAE077BA1A95}">
      <dgm:prSet phldrT="[Text]" custT="1"/>
      <dgm:spPr/>
      <dgm:t>
        <a:bodyPr/>
        <a:lstStyle/>
        <a:p>
          <a:r>
            <a:rPr lang="en-US" sz="1200" dirty="0" smtClean="0"/>
            <a:t>MMRP</a:t>
          </a:r>
          <a:endParaRPr lang="en-US" sz="1200" dirty="0"/>
        </a:p>
      </dgm:t>
    </dgm:pt>
    <dgm:pt modelId="{534B011F-532D-4B90-A7E5-1B9CE3814F03}" type="parTrans" cxnId="{42AB7FCF-2377-4F86-A568-887F69AE96DD}">
      <dgm:prSet/>
      <dgm:spPr/>
      <dgm:t>
        <a:bodyPr/>
        <a:lstStyle/>
        <a:p>
          <a:endParaRPr lang="en-US" sz="4000"/>
        </a:p>
      </dgm:t>
    </dgm:pt>
    <dgm:pt modelId="{D6327DE7-D7C3-43A7-8AC0-6C89B707C2FE}" type="sibTrans" cxnId="{42AB7FCF-2377-4F86-A568-887F69AE96DD}">
      <dgm:prSet/>
      <dgm:spPr/>
      <dgm:t>
        <a:bodyPr/>
        <a:lstStyle/>
        <a:p>
          <a:endParaRPr lang="en-US" sz="4000"/>
        </a:p>
      </dgm:t>
    </dgm:pt>
    <dgm:pt modelId="{F1271C6B-55D3-4C7D-92AA-934C273B45E9}">
      <dgm:prSet phldrT="[Text]" custT="1"/>
      <dgm:spPr/>
      <dgm:t>
        <a:bodyPr/>
        <a:lstStyle/>
        <a:p>
          <a:r>
            <a:rPr lang="en-US" sz="1200" dirty="0" err="1" smtClean="0"/>
            <a:t>Prioridades</a:t>
          </a:r>
          <a:r>
            <a:rPr lang="en-US" sz="1200" dirty="0" smtClean="0"/>
            <a:t> del </a:t>
          </a:r>
          <a:r>
            <a:rPr lang="en-US" sz="1200" dirty="0" err="1" smtClean="0"/>
            <a:t>negocio</a:t>
          </a:r>
          <a:endParaRPr lang="en-US" sz="1200" dirty="0"/>
        </a:p>
      </dgm:t>
    </dgm:pt>
    <dgm:pt modelId="{D8B39ACF-6202-436A-A121-432D202D6485}" type="parTrans" cxnId="{40B8305D-7624-4867-8B57-C5F448108517}">
      <dgm:prSet/>
      <dgm:spPr/>
      <dgm:t>
        <a:bodyPr/>
        <a:lstStyle/>
        <a:p>
          <a:endParaRPr lang="en-US" sz="4000"/>
        </a:p>
      </dgm:t>
    </dgm:pt>
    <dgm:pt modelId="{8929A89D-8BC7-4CF5-B21F-EBB38D7653A4}" type="sibTrans" cxnId="{40B8305D-7624-4867-8B57-C5F448108517}">
      <dgm:prSet/>
      <dgm:spPr/>
      <dgm:t>
        <a:bodyPr/>
        <a:lstStyle/>
        <a:p>
          <a:endParaRPr lang="en-US" sz="4000"/>
        </a:p>
      </dgm:t>
    </dgm:pt>
    <dgm:pt modelId="{AC9B249A-4EF3-41F6-878F-C12E467B00B6}">
      <dgm:prSet phldrT="[Text]" custT="1"/>
      <dgm:spPr/>
      <dgm:t>
        <a:bodyPr/>
        <a:lstStyle/>
        <a:p>
          <a:r>
            <a:rPr lang="es-CO" sz="1200" dirty="0" smtClean="0"/>
            <a:t>Generación de Demanda</a:t>
          </a:r>
          <a:endParaRPr lang="en-US" sz="1200" dirty="0"/>
        </a:p>
      </dgm:t>
    </dgm:pt>
    <dgm:pt modelId="{2F503496-ED98-41EA-AA18-CC73BEA17E27}" type="parTrans" cxnId="{EAE4B907-ADCF-483C-A2AA-54F13235237A}">
      <dgm:prSet/>
      <dgm:spPr/>
      <dgm:t>
        <a:bodyPr/>
        <a:lstStyle/>
        <a:p>
          <a:endParaRPr lang="en-US" sz="4000"/>
        </a:p>
      </dgm:t>
    </dgm:pt>
    <dgm:pt modelId="{DD42005F-8F0D-4E95-A572-FCBF3D001E93}" type="sibTrans" cxnId="{EAE4B907-ADCF-483C-A2AA-54F13235237A}">
      <dgm:prSet/>
      <dgm:spPr/>
      <dgm:t>
        <a:bodyPr/>
        <a:lstStyle/>
        <a:p>
          <a:endParaRPr lang="en-US" sz="4000"/>
        </a:p>
      </dgm:t>
    </dgm:pt>
    <dgm:pt modelId="{699CEF76-AA80-4003-873A-52F325BB0012}" type="pres">
      <dgm:prSet presAssocID="{9F7BD0DF-959E-4D93-9E23-17F7CE10F5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1EDE41B-6EF5-4E45-A4DF-6F64F7BF94BF}" type="pres">
      <dgm:prSet presAssocID="{056CC037-E12D-451A-A87A-AAE077BA1A9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2220F-B8FD-4438-9AF0-1285294ABAA3}" type="pres">
      <dgm:prSet presAssocID="{056CC037-E12D-451A-A87A-AAE077BA1A95}" presName="gear1srcNode" presStyleLbl="node1" presStyleIdx="0" presStyleCnt="3"/>
      <dgm:spPr/>
      <dgm:t>
        <a:bodyPr/>
        <a:lstStyle/>
        <a:p>
          <a:endParaRPr lang="en-US"/>
        </a:p>
      </dgm:t>
    </dgm:pt>
    <dgm:pt modelId="{276E5E8A-6BA4-4D5E-B86C-A60E4202222F}" type="pres">
      <dgm:prSet presAssocID="{056CC037-E12D-451A-A87A-AAE077BA1A95}" presName="gear1dstNode" presStyleLbl="node1" presStyleIdx="0" presStyleCnt="3"/>
      <dgm:spPr/>
      <dgm:t>
        <a:bodyPr/>
        <a:lstStyle/>
        <a:p>
          <a:endParaRPr lang="en-US"/>
        </a:p>
      </dgm:t>
    </dgm:pt>
    <dgm:pt modelId="{891612A8-4DDD-49B7-8259-065B5DDE6F74}" type="pres">
      <dgm:prSet presAssocID="{F1271C6B-55D3-4C7D-92AA-934C273B45E9}" presName="gear2" presStyleLbl="node1" presStyleIdx="1" presStyleCnt="3" custScaleX="113332" custLinFactNeighborX="-2164" custLinFactNeighborY="-1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C7395-0CD6-4368-88A3-4E416B706C5B}" type="pres">
      <dgm:prSet presAssocID="{F1271C6B-55D3-4C7D-92AA-934C273B45E9}" presName="gear2srcNode" presStyleLbl="node1" presStyleIdx="1" presStyleCnt="3"/>
      <dgm:spPr/>
      <dgm:t>
        <a:bodyPr/>
        <a:lstStyle/>
        <a:p>
          <a:endParaRPr lang="en-US"/>
        </a:p>
      </dgm:t>
    </dgm:pt>
    <dgm:pt modelId="{9185288E-6CB3-454A-910A-4CC705BECF4B}" type="pres">
      <dgm:prSet presAssocID="{F1271C6B-55D3-4C7D-92AA-934C273B45E9}" presName="gear2dstNode" presStyleLbl="node1" presStyleIdx="1" presStyleCnt="3"/>
      <dgm:spPr/>
      <dgm:t>
        <a:bodyPr/>
        <a:lstStyle/>
        <a:p>
          <a:endParaRPr lang="en-US"/>
        </a:p>
      </dgm:t>
    </dgm:pt>
    <dgm:pt modelId="{D4B00649-FAA7-4236-B588-C4B7711B706F}" type="pres">
      <dgm:prSet presAssocID="{AC9B249A-4EF3-41F6-878F-C12E467B00B6}" presName="gear3" presStyleLbl="node1" presStyleIdx="2" presStyleCnt="3"/>
      <dgm:spPr/>
      <dgm:t>
        <a:bodyPr/>
        <a:lstStyle/>
        <a:p>
          <a:endParaRPr lang="en-US"/>
        </a:p>
      </dgm:t>
    </dgm:pt>
    <dgm:pt modelId="{B903C467-5588-4333-B633-97752EFEB3FD}" type="pres">
      <dgm:prSet presAssocID="{AC9B249A-4EF3-41F6-878F-C12E467B00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8EC8E-DFD8-4010-82B2-73E329DBDBD2}" type="pres">
      <dgm:prSet presAssocID="{AC9B249A-4EF3-41F6-878F-C12E467B00B6}" presName="gear3srcNode" presStyleLbl="node1" presStyleIdx="2" presStyleCnt="3"/>
      <dgm:spPr/>
      <dgm:t>
        <a:bodyPr/>
        <a:lstStyle/>
        <a:p>
          <a:endParaRPr lang="en-US"/>
        </a:p>
      </dgm:t>
    </dgm:pt>
    <dgm:pt modelId="{37AB16E5-13FB-4CD3-82CB-F08B8734F58B}" type="pres">
      <dgm:prSet presAssocID="{AC9B249A-4EF3-41F6-878F-C12E467B00B6}" presName="gear3dstNode" presStyleLbl="node1" presStyleIdx="2" presStyleCnt="3"/>
      <dgm:spPr/>
      <dgm:t>
        <a:bodyPr/>
        <a:lstStyle/>
        <a:p>
          <a:endParaRPr lang="en-US"/>
        </a:p>
      </dgm:t>
    </dgm:pt>
    <dgm:pt modelId="{69CF164B-E014-4AB2-9792-F01D2117871C}" type="pres">
      <dgm:prSet presAssocID="{D6327DE7-D7C3-43A7-8AC0-6C89B707C2FE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C3F5FB96-FF2F-4B8F-AA2F-A79DD578291D}" type="pres">
      <dgm:prSet presAssocID="{8929A89D-8BC7-4CF5-B21F-EBB38D7653A4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2C57DA99-2D51-4121-8512-867EF3CF1117}" type="pres">
      <dgm:prSet presAssocID="{DD42005F-8F0D-4E95-A572-FCBF3D001E93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C3536704-C124-4949-A573-056B6999953F}" type="presOf" srcId="{8929A89D-8BC7-4CF5-B21F-EBB38D7653A4}" destId="{C3F5FB96-FF2F-4B8F-AA2F-A79DD578291D}" srcOrd="0" destOrd="0" presId="urn:microsoft.com/office/officeart/2005/8/layout/gear1"/>
    <dgm:cxn modelId="{10812B1C-F97B-4D3E-98D8-A36E79D335AF}" type="presOf" srcId="{F1271C6B-55D3-4C7D-92AA-934C273B45E9}" destId="{310C7395-0CD6-4368-88A3-4E416B706C5B}" srcOrd="1" destOrd="0" presId="urn:microsoft.com/office/officeart/2005/8/layout/gear1"/>
    <dgm:cxn modelId="{E0BA8F85-EDEE-4CD5-BF23-BF87FF078DC2}" type="presOf" srcId="{056CC037-E12D-451A-A87A-AAE077BA1A95}" destId="{C1EDE41B-6EF5-4E45-A4DF-6F64F7BF94BF}" srcOrd="0" destOrd="0" presId="urn:microsoft.com/office/officeart/2005/8/layout/gear1"/>
    <dgm:cxn modelId="{E88BEDF3-E705-4378-8A9A-1BC357B4A1F9}" type="presOf" srcId="{9F7BD0DF-959E-4D93-9E23-17F7CE10F52E}" destId="{699CEF76-AA80-4003-873A-52F325BB0012}" srcOrd="0" destOrd="0" presId="urn:microsoft.com/office/officeart/2005/8/layout/gear1"/>
    <dgm:cxn modelId="{3CB2F6D0-CC03-49DC-9FA4-604EECF3AC71}" type="presOf" srcId="{AC9B249A-4EF3-41F6-878F-C12E467B00B6}" destId="{B903C467-5588-4333-B633-97752EFEB3FD}" srcOrd="1" destOrd="0" presId="urn:microsoft.com/office/officeart/2005/8/layout/gear1"/>
    <dgm:cxn modelId="{814DBF9C-1673-498E-A60D-C30D90267159}" type="presOf" srcId="{056CC037-E12D-451A-A87A-AAE077BA1A95}" destId="{EC72220F-B8FD-4438-9AF0-1285294ABAA3}" srcOrd="1" destOrd="0" presId="urn:microsoft.com/office/officeart/2005/8/layout/gear1"/>
    <dgm:cxn modelId="{EAE4B907-ADCF-483C-A2AA-54F13235237A}" srcId="{9F7BD0DF-959E-4D93-9E23-17F7CE10F52E}" destId="{AC9B249A-4EF3-41F6-878F-C12E467B00B6}" srcOrd="2" destOrd="0" parTransId="{2F503496-ED98-41EA-AA18-CC73BEA17E27}" sibTransId="{DD42005F-8F0D-4E95-A572-FCBF3D001E93}"/>
    <dgm:cxn modelId="{56EB8547-2408-457B-836D-2E42F1A983B4}" type="presOf" srcId="{DD42005F-8F0D-4E95-A572-FCBF3D001E93}" destId="{2C57DA99-2D51-4121-8512-867EF3CF1117}" srcOrd="0" destOrd="0" presId="urn:microsoft.com/office/officeart/2005/8/layout/gear1"/>
    <dgm:cxn modelId="{40B8305D-7624-4867-8B57-C5F448108517}" srcId="{9F7BD0DF-959E-4D93-9E23-17F7CE10F52E}" destId="{F1271C6B-55D3-4C7D-92AA-934C273B45E9}" srcOrd="1" destOrd="0" parTransId="{D8B39ACF-6202-436A-A121-432D202D6485}" sibTransId="{8929A89D-8BC7-4CF5-B21F-EBB38D7653A4}"/>
    <dgm:cxn modelId="{BB991816-34F0-49D3-ABF4-F24C493D3DE4}" type="presOf" srcId="{AC9B249A-4EF3-41F6-878F-C12E467B00B6}" destId="{D4B00649-FAA7-4236-B588-C4B7711B706F}" srcOrd="0" destOrd="0" presId="urn:microsoft.com/office/officeart/2005/8/layout/gear1"/>
    <dgm:cxn modelId="{EC5A9935-3FAE-45A0-BB92-3D2AFF067FBC}" type="presOf" srcId="{AC9B249A-4EF3-41F6-878F-C12E467B00B6}" destId="{37AB16E5-13FB-4CD3-82CB-F08B8734F58B}" srcOrd="3" destOrd="0" presId="urn:microsoft.com/office/officeart/2005/8/layout/gear1"/>
    <dgm:cxn modelId="{C4B1D40D-8ECE-42F2-A7F8-159496E8A37C}" type="presOf" srcId="{056CC037-E12D-451A-A87A-AAE077BA1A95}" destId="{276E5E8A-6BA4-4D5E-B86C-A60E4202222F}" srcOrd="2" destOrd="0" presId="urn:microsoft.com/office/officeart/2005/8/layout/gear1"/>
    <dgm:cxn modelId="{7B603681-1CC5-4CAD-A5D6-0CBCE39CADFD}" type="presOf" srcId="{AC9B249A-4EF3-41F6-878F-C12E467B00B6}" destId="{EC68EC8E-DFD8-4010-82B2-73E329DBDBD2}" srcOrd="2" destOrd="0" presId="urn:microsoft.com/office/officeart/2005/8/layout/gear1"/>
    <dgm:cxn modelId="{852D7E51-BE15-49D8-9F8A-D1723D6B4B52}" type="presOf" srcId="{F1271C6B-55D3-4C7D-92AA-934C273B45E9}" destId="{9185288E-6CB3-454A-910A-4CC705BECF4B}" srcOrd="2" destOrd="0" presId="urn:microsoft.com/office/officeart/2005/8/layout/gear1"/>
    <dgm:cxn modelId="{5E24DBC9-47A4-4E5E-9263-77F5C556F904}" type="presOf" srcId="{F1271C6B-55D3-4C7D-92AA-934C273B45E9}" destId="{891612A8-4DDD-49B7-8259-065B5DDE6F74}" srcOrd="0" destOrd="0" presId="urn:microsoft.com/office/officeart/2005/8/layout/gear1"/>
    <dgm:cxn modelId="{EC2A2FD5-4E7B-4861-9DFD-4BA4A542115B}" type="presOf" srcId="{D6327DE7-D7C3-43A7-8AC0-6C89B707C2FE}" destId="{69CF164B-E014-4AB2-9792-F01D2117871C}" srcOrd="0" destOrd="0" presId="urn:microsoft.com/office/officeart/2005/8/layout/gear1"/>
    <dgm:cxn modelId="{42AB7FCF-2377-4F86-A568-887F69AE96DD}" srcId="{9F7BD0DF-959E-4D93-9E23-17F7CE10F52E}" destId="{056CC037-E12D-451A-A87A-AAE077BA1A95}" srcOrd="0" destOrd="0" parTransId="{534B011F-532D-4B90-A7E5-1B9CE3814F03}" sibTransId="{D6327DE7-D7C3-43A7-8AC0-6C89B707C2FE}"/>
    <dgm:cxn modelId="{A4C288F9-B1B8-47A1-A375-3003EF0A7CFC}" type="presParOf" srcId="{699CEF76-AA80-4003-873A-52F325BB0012}" destId="{C1EDE41B-6EF5-4E45-A4DF-6F64F7BF94BF}" srcOrd="0" destOrd="0" presId="urn:microsoft.com/office/officeart/2005/8/layout/gear1"/>
    <dgm:cxn modelId="{809E9448-5391-4664-8310-A2D8F4054635}" type="presParOf" srcId="{699CEF76-AA80-4003-873A-52F325BB0012}" destId="{EC72220F-B8FD-4438-9AF0-1285294ABAA3}" srcOrd="1" destOrd="0" presId="urn:microsoft.com/office/officeart/2005/8/layout/gear1"/>
    <dgm:cxn modelId="{067C9F39-70F6-4534-8D7C-9C1D0B9030D1}" type="presParOf" srcId="{699CEF76-AA80-4003-873A-52F325BB0012}" destId="{276E5E8A-6BA4-4D5E-B86C-A60E4202222F}" srcOrd="2" destOrd="0" presId="urn:microsoft.com/office/officeart/2005/8/layout/gear1"/>
    <dgm:cxn modelId="{74070B1A-0EF1-4937-BCBC-607FC6152618}" type="presParOf" srcId="{699CEF76-AA80-4003-873A-52F325BB0012}" destId="{891612A8-4DDD-49B7-8259-065B5DDE6F74}" srcOrd="3" destOrd="0" presId="urn:microsoft.com/office/officeart/2005/8/layout/gear1"/>
    <dgm:cxn modelId="{28CD5B14-07CD-4C4C-B48A-E45688F48E4F}" type="presParOf" srcId="{699CEF76-AA80-4003-873A-52F325BB0012}" destId="{310C7395-0CD6-4368-88A3-4E416B706C5B}" srcOrd="4" destOrd="0" presId="urn:microsoft.com/office/officeart/2005/8/layout/gear1"/>
    <dgm:cxn modelId="{CCAD81E6-B3B0-4759-88D4-F9419376DA97}" type="presParOf" srcId="{699CEF76-AA80-4003-873A-52F325BB0012}" destId="{9185288E-6CB3-454A-910A-4CC705BECF4B}" srcOrd="5" destOrd="0" presId="urn:microsoft.com/office/officeart/2005/8/layout/gear1"/>
    <dgm:cxn modelId="{F8D5FDD2-BB80-46E1-927D-8C5322160F94}" type="presParOf" srcId="{699CEF76-AA80-4003-873A-52F325BB0012}" destId="{D4B00649-FAA7-4236-B588-C4B7711B706F}" srcOrd="6" destOrd="0" presId="urn:microsoft.com/office/officeart/2005/8/layout/gear1"/>
    <dgm:cxn modelId="{C06DC837-8471-4478-BC9F-E9CCFC1ACD74}" type="presParOf" srcId="{699CEF76-AA80-4003-873A-52F325BB0012}" destId="{B903C467-5588-4333-B633-97752EFEB3FD}" srcOrd="7" destOrd="0" presId="urn:microsoft.com/office/officeart/2005/8/layout/gear1"/>
    <dgm:cxn modelId="{0A82C755-8C68-41B6-8701-8F3F4DADD836}" type="presParOf" srcId="{699CEF76-AA80-4003-873A-52F325BB0012}" destId="{EC68EC8E-DFD8-4010-82B2-73E329DBDBD2}" srcOrd="8" destOrd="0" presId="urn:microsoft.com/office/officeart/2005/8/layout/gear1"/>
    <dgm:cxn modelId="{7074C5A3-03B5-4148-8E69-26C97F096187}" type="presParOf" srcId="{699CEF76-AA80-4003-873A-52F325BB0012}" destId="{37AB16E5-13FB-4CD3-82CB-F08B8734F58B}" srcOrd="9" destOrd="0" presId="urn:microsoft.com/office/officeart/2005/8/layout/gear1"/>
    <dgm:cxn modelId="{C2E00CB5-F0E4-47D0-955A-2D5985F5F326}" type="presParOf" srcId="{699CEF76-AA80-4003-873A-52F325BB0012}" destId="{69CF164B-E014-4AB2-9792-F01D2117871C}" srcOrd="10" destOrd="0" presId="urn:microsoft.com/office/officeart/2005/8/layout/gear1"/>
    <dgm:cxn modelId="{B115A2B6-01A8-4A38-8EDA-8395075CAF03}" type="presParOf" srcId="{699CEF76-AA80-4003-873A-52F325BB0012}" destId="{C3F5FB96-FF2F-4B8F-AA2F-A79DD578291D}" srcOrd="11" destOrd="0" presId="urn:microsoft.com/office/officeart/2005/8/layout/gear1"/>
    <dgm:cxn modelId="{346F3E1C-B016-479A-B422-80D54672CDC8}" type="presParOf" srcId="{699CEF76-AA80-4003-873A-52F325BB0012}" destId="{2C57DA99-2D51-4121-8512-867EF3CF1117}" srcOrd="12" destOrd="0" presId="urn:microsoft.com/office/officeart/2005/8/layout/gear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40F4FA-BB20-4CAF-BE1A-52AE844D6439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C3DC44-5166-4206-8758-1FCA0FF8E249}">
      <dgm:prSet phldrT="[Text]" custT="1"/>
      <dgm:spPr/>
      <dgm:t>
        <a:bodyPr/>
        <a:lstStyle/>
        <a:p>
          <a:r>
            <a:rPr lang="es-CO" sz="1800" b="1" noProof="0" dirty="0" smtClean="0"/>
            <a:t>3. DG actividades</a:t>
          </a:r>
          <a:endParaRPr lang="es-CO" sz="1800" b="1" noProof="0" dirty="0"/>
        </a:p>
      </dgm:t>
    </dgm:pt>
    <dgm:pt modelId="{15C812CA-C422-4569-99F3-91DE97E9796C}" type="parTrans" cxnId="{64AD9021-A8CE-48C6-BA97-02D36AB7A3C1}">
      <dgm:prSet/>
      <dgm:spPr/>
      <dgm:t>
        <a:bodyPr/>
        <a:lstStyle/>
        <a:p>
          <a:endParaRPr lang="es-CO" sz="1600" noProof="0"/>
        </a:p>
      </dgm:t>
    </dgm:pt>
    <dgm:pt modelId="{80C83DEA-CC9F-4BBB-AE2D-E66C69CCAC9E}" type="sibTrans" cxnId="{64AD9021-A8CE-48C6-BA97-02D36AB7A3C1}">
      <dgm:prSet/>
      <dgm:spPr/>
      <dgm:t>
        <a:bodyPr/>
        <a:lstStyle/>
        <a:p>
          <a:endParaRPr lang="es-CO" sz="1600" noProof="0"/>
        </a:p>
      </dgm:t>
    </dgm:pt>
    <dgm:pt modelId="{975404DA-45C5-4F0B-A6F0-2DCF07A8D824}">
      <dgm:prSet phldrT="[Text]" custT="1"/>
      <dgm:spPr/>
      <dgm:t>
        <a:bodyPr/>
        <a:lstStyle/>
        <a:p>
          <a:r>
            <a:rPr lang="es-CO" sz="1100" noProof="0" smtClean="0"/>
            <a:t> </a:t>
          </a:r>
          <a:r>
            <a:rPr lang="es-CO" sz="1200" noProof="0" smtClean="0"/>
            <a:t>MQP´s generados por el segmento</a:t>
          </a:r>
          <a:endParaRPr lang="es-CO" sz="1200" noProof="0"/>
        </a:p>
      </dgm:t>
    </dgm:pt>
    <dgm:pt modelId="{B1C3C5F3-3C5F-4BC8-BC22-2D4F67C3BAD1}" type="parTrans" cxnId="{FE544EE0-A0B7-40F3-B5BA-041AACBDBBAF}">
      <dgm:prSet/>
      <dgm:spPr/>
      <dgm:t>
        <a:bodyPr/>
        <a:lstStyle/>
        <a:p>
          <a:endParaRPr lang="es-CO" sz="1600" noProof="0"/>
        </a:p>
      </dgm:t>
    </dgm:pt>
    <dgm:pt modelId="{CCB079E9-631D-40F2-AFEC-922C26E25124}" type="sibTrans" cxnId="{FE544EE0-A0B7-40F3-B5BA-041AACBDBBAF}">
      <dgm:prSet/>
      <dgm:spPr/>
      <dgm:t>
        <a:bodyPr/>
        <a:lstStyle/>
        <a:p>
          <a:endParaRPr lang="es-CO" sz="1600" noProof="0"/>
        </a:p>
      </dgm:t>
    </dgm:pt>
    <dgm:pt modelId="{F1435B8C-7C97-4C17-809B-4DAACA80299E}">
      <dgm:prSet phldrT="[Text]" custT="1"/>
      <dgm:spPr/>
      <dgm:t>
        <a:bodyPr/>
        <a:lstStyle/>
        <a:p>
          <a:r>
            <a:rPr lang="es-CO" sz="1200" noProof="0" smtClean="0"/>
            <a:t> MQP´s generados por los LAR´s</a:t>
          </a:r>
          <a:endParaRPr lang="es-CO" sz="1200" noProof="0"/>
        </a:p>
      </dgm:t>
    </dgm:pt>
    <dgm:pt modelId="{A8932677-9B2E-414C-8B12-48DE19EBCDA5}" type="parTrans" cxnId="{21EE49C9-38BB-4206-B4FA-DA99A8CA7F1E}">
      <dgm:prSet/>
      <dgm:spPr/>
      <dgm:t>
        <a:bodyPr/>
        <a:lstStyle/>
        <a:p>
          <a:endParaRPr lang="es-CO" sz="1600" noProof="0"/>
        </a:p>
      </dgm:t>
    </dgm:pt>
    <dgm:pt modelId="{06068791-F28F-4A96-9BEF-5C186F0F6CC6}" type="sibTrans" cxnId="{21EE49C9-38BB-4206-B4FA-DA99A8CA7F1E}">
      <dgm:prSet/>
      <dgm:spPr/>
      <dgm:t>
        <a:bodyPr/>
        <a:lstStyle/>
        <a:p>
          <a:endParaRPr lang="es-CO" sz="1600" noProof="0"/>
        </a:p>
      </dgm:t>
    </dgm:pt>
    <dgm:pt modelId="{16F0200E-3AE9-4B89-8696-71A3535B7307}">
      <dgm:prSet phldrT="[Text]" custT="1"/>
      <dgm:spPr/>
      <dgm:t>
        <a:bodyPr/>
        <a:lstStyle/>
        <a:p>
          <a:r>
            <a:rPr lang="es-CO" sz="1400" b="1" noProof="0" smtClean="0"/>
            <a:t>2. Prioridades del negocio</a:t>
          </a:r>
          <a:endParaRPr lang="es-CO" sz="1400" b="1" noProof="0"/>
        </a:p>
      </dgm:t>
    </dgm:pt>
    <dgm:pt modelId="{DACDBA38-66DE-42BD-9FFC-5ADDF030C60D}" type="parTrans" cxnId="{C26966BB-320D-4484-89D8-75984C35A1AE}">
      <dgm:prSet/>
      <dgm:spPr/>
      <dgm:t>
        <a:bodyPr/>
        <a:lstStyle/>
        <a:p>
          <a:endParaRPr lang="es-CO" sz="1600" noProof="0"/>
        </a:p>
      </dgm:t>
    </dgm:pt>
    <dgm:pt modelId="{B5C3355A-3AA3-47D3-9F47-C4F43D7750D8}" type="sibTrans" cxnId="{C26966BB-320D-4484-89D8-75984C35A1AE}">
      <dgm:prSet/>
      <dgm:spPr/>
      <dgm:t>
        <a:bodyPr/>
        <a:lstStyle/>
        <a:p>
          <a:endParaRPr lang="es-CO" sz="1600" noProof="0"/>
        </a:p>
      </dgm:t>
    </dgm:pt>
    <dgm:pt modelId="{6989DA5C-730A-4A25-B976-7A9A22BA47E8}">
      <dgm:prSet phldrT="[Text]" custT="1"/>
      <dgm:spPr/>
      <dgm:t>
        <a:bodyPr/>
        <a:lstStyle/>
        <a:p>
          <a:r>
            <a:rPr lang="es-CO" sz="1200" noProof="0" smtClean="0"/>
            <a:t> Prioridad de covertura– i.e. Q1: Cuentas inactivas</a:t>
          </a:r>
          <a:endParaRPr lang="es-CO" sz="1200" noProof="0"/>
        </a:p>
      </dgm:t>
    </dgm:pt>
    <dgm:pt modelId="{DA7D3E15-4151-49A5-AA14-5D4098B7FB99}" type="parTrans" cxnId="{8A537421-EEBF-4F32-940A-94FDE15E2121}">
      <dgm:prSet/>
      <dgm:spPr/>
      <dgm:t>
        <a:bodyPr/>
        <a:lstStyle/>
        <a:p>
          <a:endParaRPr lang="es-CO" sz="1600" noProof="0"/>
        </a:p>
      </dgm:t>
    </dgm:pt>
    <dgm:pt modelId="{462963E2-C65C-4312-AA3C-9B43D0A4C622}" type="sibTrans" cxnId="{8A537421-EEBF-4F32-940A-94FDE15E2121}">
      <dgm:prSet/>
      <dgm:spPr/>
      <dgm:t>
        <a:bodyPr/>
        <a:lstStyle/>
        <a:p>
          <a:endParaRPr lang="es-CO" sz="1600" noProof="0"/>
        </a:p>
      </dgm:t>
    </dgm:pt>
    <dgm:pt modelId="{9C5EC2E9-75E7-46F7-BF47-BA54DF5AB32A}">
      <dgm:prSet phldrT="[Text]" custT="1"/>
      <dgm:spPr/>
      <dgm:t>
        <a:bodyPr/>
        <a:lstStyle/>
        <a:p>
          <a:r>
            <a:rPr lang="es-CO" sz="1200" noProof="0" smtClean="0"/>
            <a:t> Activacion de cuentas– i.e. Selección de compañías que no han comprado</a:t>
          </a:r>
          <a:endParaRPr lang="es-CO" sz="1200" noProof="0"/>
        </a:p>
      </dgm:t>
    </dgm:pt>
    <dgm:pt modelId="{87D26ADC-BB43-4096-BAD7-BC4A83BCB084}" type="parTrans" cxnId="{A9488810-2DF9-4855-B17D-AEA56C45BEAF}">
      <dgm:prSet/>
      <dgm:spPr/>
      <dgm:t>
        <a:bodyPr/>
        <a:lstStyle/>
        <a:p>
          <a:endParaRPr lang="es-CO" sz="1600" noProof="0"/>
        </a:p>
      </dgm:t>
    </dgm:pt>
    <dgm:pt modelId="{02922327-BD94-45C3-ABE8-D3145E6BA7CE}" type="sibTrans" cxnId="{A9488810-2DF9-4855-B17D-AEA56C45BEAF}">
      <dgm:prSet/>
      <dgm:spPr/>
      <dgm:t>
        <a:bodyPr/>
        <a:lstStyle/>
        <a:p>
          <a:endParaRPr lang="es-CO" sz="1600" noProof="0"/>
        </a:p>
      </dgm:t>
    </dgm:pt>
    <dgm:pt modelId="{A71E5F99-530C-4F01-B464-C6583C7B5F1C}">
      <dgm:prSet phldrT="[Text]" custT="1"/>
      <dgm:spPr/>
      <dgm:t>
        <a:bodyPr/>
        <a:lstStyle/>
        <a:p>
          <a:r>
            <a:rPr lang="es-CO" sz="1800" b="1" noProof="0" smtClean="0"/>
            <a:t>1. MMRP</a:t>
          </a:r>
          <a:endParaRPr lang="es-CO" sz="1800" b="1" noProof="0"/>
        </a:p>
      </dgm:t>
    </dgm:pt>
    <dgm:pt modelId="{909CCC5E-61AB-44EC-B650-5EE5E5AEA2A0}" type="parTrans" cxnId="{8FEB6264-01EC-476A-A4E7-B7404F31D0FB}">
      <dgm:prSet/>
      <dgm:spPr/>
      <dgm:t>
        <a:bodyPr/>
        <a:lstStyle/>
        <a:p>
          <a:endParaRPr lang="es-CO" sz="1600" noProof="0"/>
        </a:p>
      </dgm:t>
    </dgm:pt>
    <dgm:pt modelId="{43C84719-8F25-4E54-A921-E5904DB5A803}" type="sibTrans" cxnId="{8FEB6264-01EC-476A-A4E7-B7404F31D0FB}">
      <dgm:prSet/>
      <dgm:spPr/>
      <dgm:t>
        <a:bodyPr/>
        <a:lstStyle/>
        <a:p>
          <a:endParaRPr lang="es-CO" sz="1600" noProof="0"/>
        </a:p>
      </dgm:t>
    </dgm:pt>
    <dgm:pt modelId="{2523EBB0-1F60-44D5-91D1-820DBF8C6B7B}">
      <dgm:prSet phldrT="[Text]" custT="1"/>
      <dgm:spPr/>
      <dgm:t>
        <a:bodyPr/>
        <a:lstStyle/>
        <a:p>
          <a:r>
            <a:rPr lang="es-CO" sz="1200" noProof="0" smtClean="0"/>
            <a:t> Welcome – T+30</a:t>
          </a:r>
          <a:endParaRPr lang="es-CO" sz="1200" noProof="0"/>
        </a:p>
      </dgm:t>
    </dgm:pt>
    <dgm:pt modelId="{12FA071E-C0B3-46E9-BF5E-BA28A62D1E28}" type="parTrans" cxnId="{473FF87D-3210-488A-A554-D51BC55A0625}">
      <dgm:prSet/>
      <dgm:spPr/>
      <dgm:t>
        <a:bodyPr/>
        <a:lstStyle/>
        <a:p>
          <a:endParaRPr lang="es-CO" sz="1600" noProof="0"/>
        </a:p>
      </dgm:t>
    </dgm:pt>
    <dgm:pt modelId="{3E09193B-920B-4FA8-9C92-F9F831F5B6E3}" type="sibTrans" cxnId="{473FF87D-3210-488A-A554-D51BC55A0625}">
      <dgm:prSet/>
      <dgm:spPr/>
      <dgm:t>
        <a:bodyPr/>
        <a:lstStyle/>
        <a:p>
          <a:endParaRPr lang="es-CO" sz="1600" noProof="0"/>
        </a:p>
      </dgm:t>
    </dgm:pt>
    <dgm:pt modelId="{C1C4EE73-8672-4DCF-A5DC-A084AC5AD48C}">
      <dgm:prSet phldrT="[Text]" custT="1"/>
      <dgm:spPr/>
      <dgm:t>
        <a:bodyPr/>
        <a:lstStyle/>
        <a:p>
          <a:r>
            <a:rPr lang="es-CO" sz="1200" noProof="0" smtClean="0"/>
            <a:t> SA Activation – Twice a year</a:t>
          </a:r>
          <a:endParaRPr lang="es-CO" sz="1200" noProof="0"/>
        </a:p>
      </dgm:t>
    </dgm:pt>
    <dgm:pt modelId="{443FBE34-4DF6-4184-84F2-DBF1D22C31BE}" type="parTrans" cxnId="{A336786F-3C13-4138-9751-F8402E4C526F}">
      <dgm:prSet/>
      <dgm:spPr/>
      <dgm:t>
        <a:bodyPr/>
        <a:lstStyle/>
        <a:p>
          <a:endParaRPr lang="es-CO" sz="1600" noProof="0"/>
        </a:p>
      </dgm:t>
    </dgm:pt>
    <dgm:pt modelId="{29AE731C-FC5E-44BA-8446-CEA07E3FDE5D}" type="sibTrans" cxnId="{A336786F-3C13-4138-9751-F8402E4C526F}">
      <dgm:prSet/>
      <dgm:spPr/>
      <dgm:t>
        <a:bodyPr/>
        <a:lstStyle/>
        <a:p>
          <a:endParaRPr lang="es-CO" sz="1600" noProof="0"/>
        </a:p>
      </dgm:t>
    </dgm:pt>
    <dgm:pt modelId="{EF5E5266-3EBA-4A15-B130-62C3F96C924F}">
      <dgm:prSet phldrT="[Text]" custT="1"/>
      <dgm:spPr/>
      <dgm:t>
        <a:bodyPr/>
        <a:lstStyle/>
        <a:p>
          <a:r>
            <a:rPr lang="es-CO" sz="1200" noProof="0" smtClean="0"/>
            <a:t> Deploy – T+120</a:t>
          </a:r>
          <a:endParaRPr lang="es-CO" sz="1200" noProof="0"/>
        </a:p>
      </dgm:t>
    </dgm:pt>
    <dgm:pt modelId="{02A63746-ADF7-4CE3-BAAC-F93A08F0B4FA}" type="parTrans" cxnId="{D2926E53-3BEB-45C6-8362-D5851E8693DF}">
      <dgm:prSet/>
      <dgm:spPr/>
      <dgm:t>
        <a:bodyPr/>
        <a:lstStyle/>
        <a:p>
          <a:endParaRPr lang="es-CO" sz="1600" noProof="0"/>
        </a:p>
      </dgm:t>
    </dgm:pt>
    <dgm:pt modelId="{4AB0AB21-40CE-492C-ACE6-1132A70C7E5B}" type="sibTrans" cxnId="{D2926E53-3BEB-45C6-8362-D5851E8693DF}">
      <dgm:prSet/>
      <dgm:spPr/>
      <dgm:t>
        <a:bodyPr/>
        <a:lstStyle/>
        <a:p>
          <a:endParaRPr lang="es-CO" sz="1600" noProof="0"/>
        </a:p>
      </dgm:t>
    </dgm:pt>
    <dgm:pt modelId="{C1B4866D-A7F7-478C-9E11-3AFCB37C172A}">
      <dgm:prSet phldrT="[Text]" custT="1"/>
      <dgm:spPr/>
      <dgm:t>
        <a:bodyPr/>
        <a:lstStyle/>
        <a:p>
          <a:r>
            <a:rPr lang="es-CO" sz="1200" noProof="0" smtClean="0"/>
            <a:t> Renew – T-90</a:t>
          </a:r>
          <a:endParaRPr lang="es-CO" sz="1200" noProof="0"/>
        </a:p>
      </dgm:t>
    </dgm:pt>
    <dgm:pt modelId="{7F247C60-D47B-41E6-B029-2837DD172B43}" type="parTrans" cxnId="{57667747-7262-4B0A-A75C-9927622670DB}">
      <dgm:prSet/>
      <dgm:spPr/>
      <dgm:t>
        <a:bodyPr/>
        <a:lstStyle/>
        <a:p>
          <a:endParaRPr lang="es-CO" sz="1600" noProof="0"/>
        </a:p>
      </dgm:t>
    </dgm:pt>
    <dgm:pt modelId="{0C7477F1-139E-4A55-B136-1A5AE196F5BC}" type="sibTrans" cxnId="{57667747-7262-4B0A-A75C-9927622670DB}">
      <dgm:prSet/>
      <dgm:spPr/>
      <dgm:t>
        <a:bodyPr/>
        <a:lstStyle/>
        <a:p>
          <a:endParaRPr lang="es-CO" sz="1600" noProof="0"/>
        </a:p>
      </dgm:t>
    </dgm:pt>
    <dgm:pt modelId="{F18D6BC8-B826-4152-82AD-119B86BBAF14}">
      <dgm:prSet phldrT="[Text]" custT="1"/>
      <dgm:spPr/>
      <dgm:t>
        <a:bodyPr/>
        <a:lstStyle/>
        <a:p>
          <a:r>
            <a:rPr lang="es-CO" sz="1200" noProof="0" smtClean="0"/>
            <a:t> Geo coverage: - i.e. Gap en Medellin o Cali </a:t>
          </a:r>
          <a:endParaRPr lang="es-CO" sz="1200" noProof="0"/>
        </a:p>
      </dgm:t>
    </dgm:pt>
    <dgm:pt modelId="{6A8BA714-4393-43EA-98F5-F77BE4583918}" type="parTrans" cxnId="{9788A639-0A81-4CAD-9E14-B3DCC3A9B62C}">
      <dgm:prSet/>
      <dgm:spPr/>
      <dgm:t>
        <a:bodyPr/>
        <a:lstStyle/>
        <a:p>
          <a:endParaRPr lang="es-CO" sz="1600" noProof="0"/>
        </a:p>
      </dgm:t>
    </dgm:pt>
    <dgm:pt modelId="{8237DB7A-1C5C-4894-838A-5E8A44065381}" type="sibTrans" cxnId="{9788A639-0A81-4CAD-9E14-B3DCC3A9B62C}">
      <dgm:prSet/>
      <dgm:spPr/>
      <dgm:t>
        <a:bodyPr/>
        <a:lstStyle/>
        <a:p>
          <a:endParaRPr lang="es-CO" sz="1600" noProof="0"/>
        </a:p>
      </dgm:t>
    </dgm:pt>
    <dgm:pt modelId="{8CA17D4D-7B86-4B3F-A4ED-74FD08AD7515}">
      <dgm:prSet phldrT="[Text]" custT="1"/>
      <dgm:spPr/>
      <dgm:t>
        <a:bodyPr/>
        <a:lstStyle/>
        <a:p>
          <a:r>
            <a:rPr lang="es-CO" sz="1200" noProof="0" smtClean="0"/>
            <a:t>Use – T+210</a:t>
          </a:r>
          <a:endParaRPr lang="es-CO" sz="1200" noProof="0"/>
        </a:p>
      </dgm:t>
    </dgm:pt>
    <dgm:pt modelId="{CCABB16F-172C-4920-8DBB-A142B646BF1F}" type="parTrans" cxnId="{01CA1762-AB3F-475A-A14B-399AFFEDDD56}">
      <dgm:prSet/>
      <dgm:spPr/>
      <dgm:t>
        <a:bodyPr/>
        <a:lstStyle/>
        <a:p>
          <a:endParaRPr lang="es-CO" sz="1600" noProof="0"/>
        </a:p>
      </dgm:t>
    </dgm:pt>
    <dgm:pt modelId="{246B1795-EC12-43D5-8046-F08B430A911A}" type="sibTrans" cxnId="{01CA1762-AB3F-475A-A14B-399AFFEDDD56}">
      <dgm:prSet/>
      <dgm:spPr/>
      <dgm:t>
        <a:bodyPr/>
        <a:lstStyle/>
        <a:p>
          <a:endParaRPr lang="es-CO" sz="1600" noProof="0"/>
        </a:p>
      </dgm:t>
    </dgm:pt>
    <dgm:pt modelId="{FD55D77B-0766-4813-BA90-C873FEC4C244}" type="pres">
      <dgm:prSet presAssocID="{A040F4FA-BB20-4CAF-BE1A-52AE844D64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5F108-F34B-4D5E-BCE2-0CF06EBCFA3E}" type="pres">
      <dgm:prSet presAssocID="{30C3DC44-5166-4206-8758-1FCA0FF8E249}" presName="composite" presStyleCnt="0"/>
      <dgm:spPr/>
      <dgm:t>
        <a:bodyPr/>
        <a:lstStyle/>
        <a:p>
          <a:endParaRPr lang="es-CO"/>
        </a:p>
      </dgm:t>
    </dgm:pt>
    <dgm:pt modelId="{4201ED51-80D9-4618-B2B0-B04123F62958}" type="pres">
      <dgm:prSet presAssocID="{30C3DC44-5166-4206-8758-1FCA0FF8E2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C8949-6B8A-4ABC-8884-5E09D8730A37}" type="pres">
      <dgm:prSet presAssocID="{30C3DC44-5166-4206-8758-1FCA0FF8E24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959B5-E0B2-4E14-8302-34C5C45A3F8D}" type="pres">
      <dgm:prSet presAssocID="{80C83DEA-CC9F-4BBB-AE2D-E66C69CCAC9E}" presName="sp" presStyleCnt="0"/>
      <dgm:spPr/>
      <dgm:t>
        <a:bodyPr/>
        <a:lstStyle/>
        <a:p>
          <a:endParaRPr lang="es-CO"/>
        </a:p>
      </dgm:t>
    </dgm:pt>
    <dgm:pt modelId="{2CB26A9B-31CB-4A2C-AC26-705F7BC18379}" type="pres">
      <dgm:prSet presAssocID="{16F0200E-3AE9-4B89-8696-71A3535B7307}" presName="composite" presStyleCnt="0"/>
      <dgm:spPr/>
      <dgm:t>
        <a:bodyPr/>
        <a:lstStyle/>
        <a:p>
          <a:endParaRPr lang="es-CO"/>
        </a:p>
      </dgm:t>
    </dgm:pt>
    <dgm:pt modelId="{990D74C2-ECE9-482D-8D46-84BD307795C5}" type="pres">
      <dgm:prSet presAssocID="{16F0200E-3AE9-4B89-8696-71A3535B73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08ACF-5A8B-4768-80D7-3ACDEA888D04}" type="pres">
      <dgm:prSet presAssocID="{16F0200E-3AE9-4B89-8696-71A3535B73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AADC0-92D5-457E-B177-0752736C3A6E}" type="pres">
      <dgm:prSet presAssocID="{B5C3355A-3AA3-47D3-9F47-C4F43D7750D8}" presName="sp" presStyleCnt="0"/>
      <dgm:spPr/>
      <dgm:t>
        <a:bodyPr/>
        <a:lstStyle/>
        <a:p>
          <a:endParaRPr lang="es-CO"/>
        </a:p>
      </dgm:t>
    </dgm:pt>
    <dgm:pt modelId="{04539762-69D8-4463-AECE-6983F9C9CA8E}" type="pres">
      <dgm:prSet presAssocID="{A71E5F99-530C-4F01-B464-C6583C7B5F1C}" presName="composite" presStyleCnt="0"/>
      <dgm:spPr/>
      <dgm:t>
        <a:bodyPr/>
        <a:lstStyle/>
        <a:p>
          <a:endParaRPr lang="es-CO"/>
        </a:p>
      </dgm:t>
    </dgm:pt>
    <dgm:pt modelId="{63EA37E3-FC9E-4E13-B34E-D10577282ECB}" type="pres">
      <dgm:prSet presAssocID="{A71E5F99-530C-4F01-B464-C6583C7B5F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09E15-8363-49E3-9331-6E7F86CD5630}" type="pres">
      <dgm:prSet presAssocID="{A71E5F99-530C-4F01-B464-C6583C7B5F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C50B9-1D22-4E50-93EA-ECE64730B7AB}" type="presOf" srcId="{C1B4866D-A7F7-478C-9E11-3AFCB37C172A}" destId="{89A09E15-8363-49E3-9331-6E7F86CD5630}" srcOrd="0" destOrd="3" presId="urn:microsoft.com/office/officeart/2005/8/layout/chevron2"/>
    <dgm:cxn modelId="{0CE4AF41-486C-4385-B2AC-F3AAA0E6F4D4}" type="presOf" srcId="{2523EBB0-1F60-44D5-91D1-820DBF8C6B7B}" destId="{89A09E15-8363-49E3-9331-6E7F86CD5630}" srcOrd="0" destOrd="0" presId="urn:microsoft.com/office/officeart/2005/8/layout/chevron2"/>
    <dgm:cxn modelId="{C9E35D5E-515C-435B-8004-17995A7DE1C7}" type="presOf" srcId="{F18D6BC8-B826-4152-82AD-119B86BBAF14}" destId="{E6F08ACF-5A8B-4768-80D7-3ACDEA888D04}" srcOrd="0" destOrd="2" presId="urn:microsoft.com/office/officeart/2005/8/layout/chevron2"/>
    <dgm:cxn modelId="{01CA1762-AB3F-475A-A14B-399AFFEDDD56}" srcId="{A71E5F99-530C-4F01-B464-C6583C7B5F1C}" destId="{8CA17D4D-7B86-4B3F-A4ED-74FD08AD7515}" srcOrd="2" destOrd="0" parTransId="{CCABB16F-172C-4920-8DBB-A142B646BF1F}" sibTransId="{246B1795-EC12-43D5-8046-F08B430A911A}"/>
    <dgm:cxn modelId="{013C103B-4B02-403F-93B1-86E30287F09B}" type="presOf" srcId="{A71E5F99-530C-4F01-B464-C6583C7B5F1C}" destId="{63EA37E3-FC9E-4E13-B34E-D10577282ECB}" srcOrd="0" destOrd="0" presId="urn:microsoft.com/office/officeart/2005/8/layout/chevron2"/>
    <dgm:cxn modelId="{21EE49C9-38BB-4206-B4FA-DA99A8CA7F1E}" srcId="{30C3DC44-5166-4206-8758-1FCA0FF8E249}" destId="{F1435B8C-7C97-4C17-809B-4DAACA80299E}" srcOrd="1" destOrd="0" parTransId="{A8932677-9B2E-414C-8B12-48DE19EBCDA5}" sibTransId="{06068791-F28F-4A96-9BEF-5C186F0F6CC6}"/>
    <dgm:cxn modelId="{A9488810-2DF9-4855-B17D-AEA56C45BEAF}" srcId="{16F0200E-3AE9-4B89-8696-71A3535B7307}" destId="{9C5EC2E9-75E7-46F7-BF47-BA54DF5AB32A}" srcOrd="1" destOrd="0" parTransId="{87D26ADC-BB43-4096-BAD7-BC4A83BCB084}" sibTransId="{02922327-BD94-45C3-ABE8-D3145E6BA7CE}"/>
    <dgm:cxn modelId="{9426C04C-5CE9-4A9E-968C-27CF414E041D}" type="presOf" srcId="{EF5E5266-3EBA-4A15-B130-62C3F96C924F}" destId="{89A09E15-8363-49E3-9331-6E7F86CD5630}" srcOrd="0" destOrd="1" presId="urn:microsoft.com/office/officeart/2005/8/layout/chevron2"/>
    <dgm:cxn modelId="{D7672B40-C7AD-43C9-A8C5-9023FE16DCC4}" type="presOf" srcId="{6989DA5C-730A-4A25-B976-7A9A22BA47E8}" destId="{E6F08ACF-5A8B-4768-80D7-3ACDEA888D04}" srcOrd="0" destOrd="0" presId="urn:microsoft.com/office/officeart/2005/8/layout/chevron2"/>
    <dgm:cxn modelId="{0CA92416-83D9-4A04-9EC9-28237FD80E49}" type="presOf" srcId="{975404DA-45C5-4F0B-A6F0-2DCF07A8D824}" destId="{CD3C8949-6B8A-4ABC-8884-5E09D8730A37}" srcOrd="0" destOrd="0" presId="urn:microsoft.com/office/officeart/2005/8/layout/chevron2"/>
    <dgm:cxn modelId="{2F587078-60DE-422D-8ABA-20899ADCF3C4}" type="presOf" srcId="{30C3DC44-5166-4206-8758-1FCA0FF8E249}" destId="{4201ED51-80D9-4618-B2B0-B04123F62958}" srcOrd="0" destOrd="0" presId="urn:microsoft.com/office/officeart/2005/8/layout/chevron2"/>
    <dgm:cxn modelId="{C26966BB-320D-4484-89D8-75984C35A1AE}" srcId="{A040F4FA-BB20-4CAF-BE1A-52AE844D6439}" destId="{16F0200E-3AE9-4B89-8696-71A3535B7307}" srcOrd="1" destOrd="0" parTransId="{DACDBA38-66DE-42BD-9FFC-5ADDF030C60D}" sibTransId="{B5C3355A-3AA3-47D3-9F47-C4F43D7750D8}"/>
    <dgm:cxn modelId="{FA1B8376-1F15-4D6D-9FF7-5214283D0E49}" type="presOf" srcId="{F1435B8C-7C97-4C17-809B-4DAACA80299E}" destId="{CD3C8949-6B8A-4ABC-8884-5E09D8730A37}" srcOrd="0" destOrd="1" presId="urn:microsoft.com/office/officeart/2005/8/layout/chevron2"/>
    <dgm:cxn modelId="{A336786F-3C13-4138-9751-F8402E4C526F}" srcId="{A71E5F99-530C-4F01-B464-C6583C7B5F1C}" destId="{C1C4EE73-8672-4DCF-A5DC-A084AC5AD48C}" srcOrd="4" destOrd="0" parTransId="{443FBE34-4DF6-4184-84F2-DBF1D22C31BE}" sibTransId="{29AE731C-FC5E-44BA-8446-CEA07E3FDE5D}"/>
    <dgm:cxn modelId="{8FEB6264-01EC-476A-A4E7-B7404F31D0FB}" srcId="{A040F4FA-BB20-4CAF-BE1A-52AE844D6439}" destId="{A71E5F99-530C-4F01-B464-C6583C7B5F1C}" srcOrd="2" destOrd="0" parTransId="{909CCC5E-61AB-44EC-B650-5EE5E5AEA2A0}" sibTransId="{43C84719-8F25-4E54-A921-E5904DB5A803}"/>
    <dgm:cxn modelId="{EA34C506-ABFF-468E-BF4D-A0859774C57C}" type="presOf" srcId="{9C5EC2E9-75E7-46F7-BF47-BA54DF5AB32A}" destId="{E6F08ACF-5A8B-4768-80D7-3ACDEA888D04}" srcOrd="0" destOrd="1" presId="urn:microsoft.com/office/officeart/2005/8/layout/chevron2"/>
    <dgm:cxn modelId="{8A537421-EEBF-4F32-940A-94FDE15E2121}" srcId="{16F0200E-3AE9-4B89-8696-71A3535B7307}" destId="{6989DA5C-730A-4A25-B976-7A9A22BA47E8}" srcOrd="0" destOrd="0" parTransId="{DA7D3E15-4151-49A5-AA14-5D4098B7FB99}" sibTransId="{462963E2-C65C-4312-AA3C-9B43D0A4C622}"/>
    <dgm:cxn modelId="{29CC6934-E4B8-4123-B363-24092134F303}" type="presOf" srcId="{8CA17D4D-7B86-4B3F-A4ED-74FD08AD7515}" destId="{89A09E15-8363-49E3-9331-6E7F86CD5630}" srcOrd="0" destOrd="2" presId="urn:microsoft.com/office/officeart/2005/8/layout/chevron2"/>
    <dgm:cxn modelId="{57667747-7262-4B0A-A75C-9927622670DB}" srcId="{A71E5F99-530C-4F01-B464-C6583C7B5F1C}" destId="{C1B4866D-A7F7-478C-9E11-3AFCB37C172A}" srcOrd="3" destOrd="0" parTransId="{7F247C60-D47B-41E6-B029-2837DD172B43}" sibTransId="{0C7477F1-139E-4A55-B136-1A5AE196F5BC}"/>
    <dgm:cxn modelId="{FE544EE0-A0B7-40F3-B5BA-041AACBDBBAF}" srcId="{30C3DC44-5166-4206-8758-1FCA0FF8E249}" destId="{975404DA-45C5-4F0B-A6F0-2DCF07A8D824}" srcOrd="0" destOrd="0" parTransId="{B1C3C5F3-3C5F-4BC8-BC22-2D4F67C3BAD1}" sibTransId="{CCB079E9-631D-40F2-AFEC-922C26E25124}"/>
    <dgm:cxn modelId="{9788A639-0A81-4CAD-9E14-B3DCC3A9B62C}" srcId="{16F0200E-3AE9-4B89-8696-71A3535B7307}" destId="{F18D6BC8-B826-4152-82AD-119B86BBAF14}" srcOrd="2" destOrd="0" parTransId="{6A8BA714-4393-43EA-98F5-F77BE4583918}" sibTransId="{8237DB7A-1C5C-4894-838A-5E8A44065381}"/>
    <dgm:cxn modelId="{F33723D0-BC0E-4B8A-AE57-2CFE747F4EDA}" type="presOf" srcId="{A040F4FA-BB20-4CAF-BE1A-52AE844D6439}" destId="{FD55D77B-0766-4813-BA90-C873FEC4C244}" srcOrd="0" destOrd="0" presId="urn:microsoft.com/office/officeart/2005/8/layout/chevron2"/>
    <dgm:cxn modelId="{782E76ED-0493-4A43-8DF1-B92E9005DB31}" type="presOf" srcId="{16F0200E-3AE9-4B89-8696-71A3535B7307}" destId="{990D74C2-ECE9-482D-8D46-84BD307795C5}" srcOrd="0" destOrd="0" presId="urn:microsoft.com/office/officeart/2005/8/layout/chevron2"/>
    <dgm:cxn modelId="{5BFE03F6-5A8D-4D2A-A849-CE9D55062398}" type="presOf" srcId="{C1C4EE73-8672-4DCF-A5DC-A084AC5AD48C}" destId="{89A09E15-8363-49E3-9331-6E7F86CD5630}" srcOrd="0" destOrd="4" presId="urn:microsoft.com/office/officeart/2005/8/layout/chevron2"/>
    <dgm:cxn modelId="{64AD9021-A8CE-48C6-BA97-02D36AB7A3C1}" srcId="{A040F4FA-BB20-4CAF-BE1A-52AE844D6439}" destId="{30C3DC44-5166-4206-8758-1FCA0FF8E249}" srcOrd="0" destOrd="0" parTransId="{15C812CA-C422-4569-99F3-91DE97E9796C}" sibTransId="{80C83DEA-CC9F-4BBB-AE2D-E66C69CCAC9E}"/>
    <dgm:cxn modelId="{473FF87D-3210-488A-A554-D51BC55A0625}" srcId="{A71E5F99-530C-4F01-B464-C6583C7B5F1C}" destId="{2523EBB0-1F60-44D5-91D1-820DBF8C6B7B}" srcOrd="0" destOrd="0" parTransId="{12FA071E-C0B3-46E9-BF5E-BA28A62D1E28}" sibTransId="{3E09193B-920B-4FA8-9C92-F9F831F5B6E3}"/>
    <dgm:cxn modelId="{D2926E53-3BEB-45C6-8362-D5851E8693DF}" srcId="{A71E5F99-530C-4F01-B464-C6583C7B5F1C}" destId="{EF5E5266-3EBA-4A15-B130-62C3F96C924F}" srcOrd="1" destOrd="0" parTransId="{02A63746-ADF7-4CE3-BAAC-F93A08F0B4FA}" sibTransId="{4AB0AB21-40CE-492C-ACE6-1132A70C7E5B}"/>
    <dgm:cxn modelId="{78C4CC1A-448D-4A9E-9C6B-6E13AE477D52}" type="presParOf" srcId="{FD55D77B-0766-4813-BA90-C873FEC4C244}" destId="{64C5F108-F34B-4D5E-BCE2-0CF06EBCFA3E}" srcOrd="0" destOrd="0" presId="urn:microsoft.com/office/officeart/2005/8/layout/chevron2"/>
    <dgm:cxn modelId="{C71245AF-4B96-4919-BC06-3382C8E38453}" type="presParOf" srcId="{64C5F108-F34B-4D5E-BCE2-0CF06EBCFA3E}" destId="{4201ED51-80D9-4618-B2B0-B04123F62958}" srcOrd="0" destOrd="0" presId="urn:microsoft.com/office/officeart/2005/8/layout/chevron2"/>
    <dgm:cxn modelId="{B2889B50-16E7-452F-81FF-266CE7BC0EC5}" type="presParOf" srcId="{64C5F108-F34B-4D5E-BCE2-0CF06EBCFA3E}" destId="{CD3C8949-6B8A-4ABC-8884-5E09D8730A37}" srcOrd="1" destOrd="0" presId="urn:microsoft.com/office/officeart/2005/8/layout/chevron2"/>
    <dgm:cxn modelId="{CCFB8D9E-56FC-4634-9DA7-F75B4719AF97}" type="presParOf" srcId="{FD55D77B-0766-4813-BA90-C873FEC4C244}" destId="{227959B5-E0B2-4E14-8302-34C5C45A3F8D}" srcOrd="1" destOrd="0" presId="urn:microsoft.com/office/officeart/2005/8/layout/chevron2"/>
    <dgm:cxn modelId="{622DCEB6-0A1F-4479-BADC-ADFDF32CAFFD}" type="presParOf" srcId="{FD55D77B-0766-4813-BA90-C873FEC4C244}" destId="{2CB26A9B-31CB-4A2C-AC26-705F7BC18379}" srcOrd="2" destOrd="0" presId="urn:microsoft.com/office/officeart/2005/8/layout/chevron2"/>
    <dgm:cxn modelId="{B9D8C0F2-4A3D-4A00-8B86-01A00E84F0E8}" type="presParOf" srcId="{2CB26A9B-31CB-4A2C-AC26-705F7BC18379}" destId="{990D74C2-ECE9-482D-8D46-84BD307795C5}" srcOrd="0" destOrd="0" presId="urn:microsoft.com/office/officeart/2005/8/layout/chevron2"/>
    <dgm:cxn modelId="{1B396C08-D854-4519-BE98-1C943AFECDE7}" type="presParOf" srcId="{2CB26A9B-31CB-4A2C-AC26-705F7BC18379}" destId="{E6F08ACF-5A8B-4768-80D7-3ACDEA888D04}" srcOrd="1" destOrd="0" presId="urn:microsoft.com/office/officeart/2005/8/layout/chevron2"/>
    <dgm:cxn modelId="{084220B4-8477-44B1-9996-8494BFDCB2CF}" type="presParOf" srcId="{FD55D77B-0766-4813-BA90-C873FEC4C244}" destId="{A70AADC0-92D5-457E-B177-0752736C3A6E}" srcOrd="3" destOrd="0" presId="urn:microsoft.com/office/officeart/2005/8/layout/chevron2"/>
    <dgm:cxn modelId="{F141E24A-E3A0-4AA0-A1F9-036A86CF6135}" type="presParOf" srcId="{FD55D77B-0766-4813-BA90-C873FEC4C244}" destId="{04539762-69D8-4463-AECE-6983F9C9CA8E}" srcOrd="4" destOrd="0" presId="urn:microsoft.com/office/officeart/2005/8/layout/chevron2"/>
    <dgm:cxn modelId="{D9F421EC-C24E-4572-8FE2-4DE456261B5B}" type="presParOf" srcId="{04539762-69D8-4463-AECE-6983F9C9CA8E}" destId="{63EA37E3-FC9E-4E13-B34E-D10577282ECB}" srcOrd="0" destOrd="0" presId="urn:microsoft.com/office/officeart/2005/8/layout/chevron2"/>
    <dgm:cxn modelId="{556B6F83-2009-41F9-8770-6DB4CD7AC3F2}" type="presParOf" srcId="{04539762-69D8-4463-AECE-6983F9C9CA8E}" destId="{89A09E15-8363-49E3-9331-6E7F86CD5630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CBDBA9-EE92-44EC-BEC3-10F771205906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767E71-C650-4BE4-AD8B-D0D50BCBDA79}">
      <dgm:prSet phldrT="[Text]" custT="1"/>
      <dgm:spPr/>
      <dgm:t>
        <a:bodyPr/>
        <a:lstStyle/>
        <a:p>
          <a:r>
            <a:rPr lang="es-CO" sz="2400" noProof="0" smtClean="0"/>
            <a:t>Revista</a:t>
          </a:r>
        </a:p>
        <a:p>
          <a:r>
            <a:rPr lang="es-CO" sz="2400" noProof="0" smtClean="0"/>
            <a:t>Cliente Preferencial</a:t>
          </a:r>
          <a:endParaRPr lang="es-CO" sz="2400" noProof="0"/>
        </a:p>
      </dgm:t>
    </dgm:pt>
    <dgm:pt modelId="{13AF680F-9299-4DC9-9E9A-567AC9EFD70E}" type="parTrans" cxnId="{4C4643DC-A54F-4AB9-8470-DEA837BFF385}">
      <dgm:prSet/>
      <dgm:spPr/>
      <dgm:t>
        <a:bodyPr/>
        <a:lstStyle/>
        <a:p>
          <a:endParaRPr lang="es-CO" noProof="0"/>
        </a:p>
      </dgm:t>
    </dgm:pt>
    <dgm:pt modelId="{81DE15E4-013B-45BD-9F91-B8C18341094A}" type="sibTrans" cxnId="{4C4643DC-A54F-4AB9-8470-DEA837BFF385}">
      <dgm:prSet/>
      <dgm:spPr/>
      <dgm:t>
        <a:bodyPr/>
        <a:lstStyle/>
        <a:p>
          <a:endParaRPr lang="es-CO" noProof="0"/>
        </a:p>
      </dgm:t>
    </dgm:pt>
    <dgm:pt modelId="{7E8E6F8D-D788-478B-B7C5-32846B748067}">
      <dgm:prSet phldrT="[Text]" custT="1"/>
      <dgm:spPr/>
      <dgm:t>
        <a:bodyPr/>
        <a:lstStyle/>
        <a:p>
          <a:r>
            <a:rPr lang="es-CO" sz="1200" noProof="0" smtClean="0"/>
            <a:t> Iniciativa local</a:t>
          </a:r>
          <a:endParaRPr lang="es-CO" sz="1200" noProof="0"/>
        </a:p>
      </dgm:t>
    </dgm:pt>
    <dgm:pt modelId="{292C3942-642D-4A97-B5ED-C4380DAD97A8}" type="parTrans" cxnId="{77701A49-1652-475A-B757-32CCFD8146F5}">
      <dgm:prSet/>
      <dgm:spPr/>
      <dgm:t>
        <a:bodyPr/>
        <a:lstStyle/>
        <a:p>
          <a:endParaRPr lang="es-CO" noProof="0"/>
        </a:p>
      </dgm:t>
    </dgm:pt>
    <dgm:pt modelId="{809B981A-1CB5-4CBA-B1A8-826CDD47B8BC}" type="sibTrans" cxnId="{77701A49-1652-475A-B757-32CCFD8146F5}">
      <dgm:prSet/>
      <dgm:spPr/>
      <dgm:t>
        <a:bodyPr/>
        <a:lstStyle/>
        <a:p>
          <a:endParaRPr lang="es-CO" noProof="0"/>
        </a:p>
      </dgm:t>
    </dgm:pt>
    <dgm:pt modelId="{B78F4265-C8C9-406D-ADA0-62925DB32FA0}">
      <dgm:prSet phldrT="[Text]" custT="1"/>
      <dgm:spPr/>
      <dgm:t>
        <a:bodyPr/>
        <a:lstStyle/>
        <a:p>
          <a:r>
            <a:rPr lang="es-CO" sz="2400" noProof="0" smtClean="0"/>
            <a:t>Newsletter Online</a:t>
          </a:r>
          <a:endParaRPr lang="es-CO" sz="2400" noProof="0"/>
        </a:p>
      </dgm:t>
    </dgm:pt>
    <dgm:pt modelId="{2AE6839D-D220-4E3D-B708-4E68AC6DA4F5}" type="parTrans" cxnId="{1C3485B3-CEFA-46A7-9006-F728BF4C0C8B}">
      <dgm:prSet/>
      <dgm:spPr/>
      <dgm:t>
        <a:bodyPr/>
        <a:lstStyle/>
        <a:p>
          <a:endParaRPr lang="es-CO" noProof="0"/>
        </a:p>
      </dgm:t>
    </dgm:pt>
    <dgm:pt modelId="{342AD721-D72F-4BA3-B3C5-C293E6B5EA6E}" type="sibTrans" cxnId="{1C3485B3-CEFA-46A7-9006-F728BF4C0C8B}">
      <dgm:prSet/>
      <dgm:spPr/>
      <dgm:t>
        <a:bodyPr/>
        <a:lstStyle/>
        <a:p>
          <a:endParaRPr lang="es-CO" noProof="0"/>
        </a:p>
      </dgm:t>
    </dgm:pt>
    <dgm:pt modelId="{34231FC6-D21B-424C-95F0-91E134C36F88}">
      <dgm:prSet phldrT="[Text]" custT="1"/>
      <dgm:spPr/>
      <dgm:t>
        <a:bodyPr/>
        <a:lstStyle/>
        <a:p>
          <a:r>
            <a:rPr lang="es-CO" sz="1200" noProof="0" smtClean="0"/>
            <a:t> Dirigida por LATAM</a:t>
          </a:r>
          <a:endParaRPr lang="es-CO" sz="1200" noProof="0"/>
        </a:p>
      </dgm:t>
    </dgm:pt>
    <dgm:pt modelId="{6AF018B5-8295-4308-AE71-74E5802F778A}" type="parTrans" cxnId="{10E211D3-07F3-47D2-AA72-6640E9BE11BB}">
      <dgm:prSet/>
      <dgm:spPr/>
      <dgm:t>
        <a:bodyPr/>
        <a:lstStyle/>
        <a:p>
          <a:endParaRPr lang="es-CO" noProof="0"/>
        </a:p>
      </dgm:t>
    </dgm:pt>
    <dgm:pt modelId="{D3F37DCA-C99C-4905-AC94-4E66A1A24335}" type="sibTrans" cxnId="{10E211D3-07F3-47D2-AA72-6640E9BE11BB}">
      <dgm:prSet/>
      <dgm:spPr/>
      <dgm:t>
        <a:bodyPr/>
        <a:lstStyle/>
        <a:p>
          <a:endParaRPr lang="es-CO" noProof="0"/>
        </a:p>
      </dgm:t>
    </dgm:pt>
    <dgm:pt modelId="{1AD0D1C1-3F04-475D-A583-A62323F86E08}">
      <dgm:prSet phldrT="[Text]" custT="1"/>
      <dgm:spPr/>
      <dgm:t>
        <a:bodyPr/>
        <a:lstStyle/>
        <a:p>
          <a:r>
            <a:rPr lang="es-CO" sz="2400" noProof="0" smtClean="0"/>
            <a:t>Portal MSBC</a:t>
          </a:r>
          <a:endParaRPr lang="es-CO" sz="2400" noProof="0"/>
        </a:p>
      </dgm:t>
    </dgm:pt>
    <dgm:pt modelId="{FF4526DF-BA9B-45FB-8FAD-769D91AE1206}" type="parTrans" cxnId="{9633036C-6271-4246-A301-CE0187BB76D3}">
      <dgm:prSet/>
      <dgm:spPr/>
      <dgm:t>
        <a:bodyPr/>
        <a:lstStyle/>
        <a:p>
          <a:endParaRPr lang="es-CO" noProof="0"/>
        </a:p>
      </dgm:t>
    </dgm:pt>
    <dgm:pt modelId="{142511FA-B265-4526-90E7-CCE3776E8C9D}" type="sibTrans" cxnId="{9633036C-6271-4246-A301-CE0187BB76D3}">
      <dgm:prSet/>
      <dgm:spPr/>
      <dgm:t>
        <a:bodyPr/>
        <a:lstStyle/>
        <a:p>
          <a:endParaRPr lang="es-CO" noProof="0"/>
        </a:p>
      </dgm:t>
    </dgm:pt>
    <dgm:pt modelId="{8AF6C6EB-59D3-4311-9286-22E22C78D216}">
      <dgm:prSet phldrT="[Text]" custT="1"/>
      <dgm:spPr/>
      <dgm:t>
        <a:bodyPr/>
        <a:lstStyle/>
        <a:p>
          <a:r>
            <a:rPr lang="es-CO" sz="1200" noProof="0" smtClean="0"/>
            <a:t>Dirigida por Corp</a:t>
          </a:r>
          <a:endParaRPr lang="es-CO" sz="1200" noProof="0"/>
        </a:p>
      </dgm:t>
    </dgm:pt>
    <dgm:pt modelId="{FB885ED2-571E-493B-850A-9E7DFB628B4B}" type="parTrans" cxnId="{ECB46EBA-6A99-4203-9472-93D03E2AF019}">
      <dgm:prSet/>
      <dgm:spPr/>
      <dgm:t>
        <a:bodyPr/>
        <a:lstStyle/>
        <a:p>
          <a:endParaRPr lang="es-CO" noProof="0"/>
        </a:p>
      </dgm:t>
    </dgm:pt>
    <dgm:pt modelId="{A5837269-C408-49B3-A9A0-451CD791CA19}" type="sibTrans" cxnId="{ECB46EBA-6A99-4203-9472-93D03E2AF019}">
      <dgm:prSet/>
      <dgm:spPr/>
      <dgm:t>
        <a:bodyPr/>
        <a:lstStyle/>
        <a:p>
          <a:endParaRPr lang="es-CO" noProof="0"/>
        </a:p>
      </dgm:t>
    </dgm:pt>
    <dgm:pt modelId="{801D7DEF-B298-4F40-A892-E5D3270F10ED}">
      <dgm:prSet phldrT="[Text]" custT="1"/>
      <dgm:spPr/>
      <dgm:t>
        <a:bodyPr/>
        <a:lstStyle/>
        <a:p>
          <a:r>
            <a:rPr lang="es-CO" sz="1200" noProof="0" smtClean="0"/>
            <a:t> Información a la medida:  Play de migraciones</a:t>
          </a:r>
          <a:endParaRPr lang="es-CO" sz="1200" noProof="0"/>
        </a:p>
      </dgm:t>
    </dgm:pt>
    <dgm:pt modelId="{C20C0E2F-7533-49AB-B011-6D8478E33D51}" type="parTrans" cxnId="{C2038253-183C-4C2C-A1AB-695232F5B202}">
      <dgm:prSet/>
      <dgm:spPr/>
      <dgm:t>
        <a:bodyPr/>
        <a:lstStyle/>
        <a:p>
          <a:endParaRPr lang="es-CO" noProof="0"/>
        </a:p>
      </dgm:t>
    </dgm:pt>
    <dgm:pt modelId="{8D75DDFD-3394-4248-A9CE-1AAB7CBE4665}" type="sibTrans" cxnId="{C2038253-183C-4C2C-A1AB-695232F5B202}">
      <dgm:prSet/>
      <dgm:spPr/>
      <dgm:t>
        <a:bodyPr/>
        <a:lstStyle/>
        <a:p>
          <a:endParaRPr lang="es-CO" noProof="0"/>
        </a:p>
      </dgm:t>
    </dgm:pt>
    <dgm:pt modelId="{7EB8EB5C-5DD9-446F-92D8-4C9D1E4597BD}">
      <dgm:prSet phldrT="[Text]" custT="1"/>
      <dgm:spPr/>
      <dgm:t>
        <a:bodyPr/>
        <a:lstStyle/>
        <a:p>
          <a:r>
            <a:rPr lang="es-CO" sz="1200" noProof="0" smtClean="0"/>
            <a:t> Target: TDM´s</a:t>
          </a:r>
          <a:endParaRPr lang="es-CO" sz="1200" noProof="0"/>
        </a:p>
      </dgm:t>
    </dgm:pt>
    <dgm:pt modelId="{86C39535-E9AF-42CF-A551-13C47BA250E0}" type="parTrans" cxnId="{B21AA4B3-2CEA-4CB1-BA77-B43D860D1FCE}">
      <dgm:prSet/>
      <dgm:spPr/>
      <dgm:t>
        <a:bodyPr/>
        <a:lstStyle/>
        <a:p>
          <a:endParaRPr lang="es-CO" noProof="0"/>
        </a:p>
      </dgm:t>
    </dgm:pt>
    <dgm:pt modelId="{885CA755-FE20-4F80-A557-6064DB363AC8}" type="sibTrans" cxnId="{B21AA4B3-2CEA-4CB1-BA77-B43D860D1FCE}">
      <dgm:prSet/>
      <dgm:spPr/>
      <dgm:t>
        <a:bodyPr/>
        <a:lstStyle/>
        <a:p>
          <a:endParaRPr lang="es-CO" noProof="0"/>
        </a:p>
      </dgm:t>
    </dgm:pt>
    <dgm:pt modelId="{210ACEDB-64D3-4132-84F0-C5EEEF8386A1}">
      <dgm:prSet phldrT="[Text]"/>
      <dgm:spPr/>
      <dgm:t>
        <a:bodyPr/>
        <a:lstStyle/>
        <a:p>
          <a:endParaRPr lang="es-CO" sz="900" noProof="0"/>
        </a:p>
      </dgm:t>
    </dgm:pt>
    <dgm:pt modelId="{9C0DFE7B-0DDE-4B22-A6D0-CFDCAD5F713D}" type="parTrans" cxnId="{6280EE4E-9FB8-4A89-AFBA-F8207290366D}">
      <dgm:prSet/>
      <dgm:spPr/>
      <dgm:t>
        <a:bodyPr/>
        <a:lstStyle/>
        <a:p>
          <a:endParaRPr lang="es-CO" noProof="0"/>
        </a:p>
      </dgm:t>
    </dgm:pt>
    <dgm:pt modelId="{39E82DC2-6822-45E1-9E58-C45120A2F771}" type="sibTrans" cxnId="{6280EE4E-9FB8-4A89-AFBA-F8207290366D}">
      <dgm:prSet/>
      <dgm:spPr/>
      <dgm:t>
        <a:bodyPr/>
        <a:lstStyle/>
        <a:p>
          <a:endParaRPr lang="es-CO" noProof="0"/>
        </a:p>
      </dgm:t>
    </dgm:pt>
    <dgm:pt modelId="{2CDABE10-9B3A-4EC5-96AF-D678B9D7D634}">
      <dgm:prSet phldrT="[Text]" custT="1"/>
      <dgm:spPr/>
      <dgm:t>
        <a:bodyPr/>
        <a:lstStyle/>
        <a:p>
          <a:r>
            <a:rPr lang="es-CO" sz="1200" noProof="0" dirty="0" smtClean="0"/>
            <a:t> 2 revistas: Actualización Gerencial &amp; Lo que </a:t>
          </a:r>
          <a:r>
            <a:rPr lang="es-CO" sz="1200" noProof="0" dirty="0" err="1" smtClean="0"/>
            <a:t>Ud</a:t>
          </a:r>
          <a:r>
            <a:rPr lang="es-CO" sz="1200" noProof="0" dirty="0" smtClean="0"/>
            <a:t> no se puede perder</a:t>
          </a:r>
          <a:endParaRPr lang="es-CO" sz="1200" noProof="0" dirty="0"/>
        </a:p>
      </dgm:t>
    </dgm:pt>
    <dgm:pt modelId="{2D0C3162-8619-4E0C-94B5-8A7D3EAA1603}" type="parTrans" cxnId="{8A1B3C9D-86A0-418D-AB37-1C88435DD898}">
      <dgm:prSet/>
      <dgm:spPr/>
      <dgm:t>
        <a:bodyPr/>
        <a:lstStyle/>
        <a:p>
          <a:endParaRPr lang="es-CO" noProof="0"/>
        </a:p>
      </dgm:t>
    </dgm:pt>
    <dgm:pt modelId="{24D69F45-5939-45A6-9E76-805A789A0A33}" type="sibTrans" cxnId="{8A1B3C9D-86A0-418D-AB37-1C88435DD898}">
      <dgm:prSet/>
      <dgm:spPr/>
      <dgm:t>
        <a:bodyPr/>
        <a:lstStyle/>
        <a:p>
          <a:endParaRPr lang="es-CO" noProof="0"/>
        </a:p>
      </dgm:t>
    </dgm:pt>
    <dgm:pt modelId="{6730E986-BD7B-43CA-AA5B-615BEAA70215}">
      <dgm:prSet phldrT="[Text]" custT="1"/>
      <dgm:spPr/>
      <dgm:t>
        <a:bodyPr/>
        <a:lstStyle/>
        <a:p>
          <a:r>
            <a:rPr lang="es-CO" sz="1200" noProof="0" smtClean="0"/>
            <a:t>Frecuencia: mensual</a:t>
          </a:r>
          <a:endParaRPr lang="es-CO" sz="1200" noProof="0"/>
        </a:p>
      </dgm:t>
    </dgm:pt>
    <dgm:pt modelId="{DC4A3953-E9C1-4319-B338-D5430503FDFA}" type="parTrans" cxnId="{B1476A42-DCEF-4843-B36E-411CD4A988E0}">
      <dgm:prSet/>
      <dgm:spPr/>
      <dgm:t>
        <a:bodyPr/>
        <a:lstStyle/>
        <a:p>
          <a:endParaRPr lang="es-CO" noProof="0"/>
        </a:p>
      </dgm:t>
    </dgm:pt>
    <dgm:pt modelId="{0F6CD8E6-5697-4C93-A698-C7F61987BF42}" type="sibTrans" cxnId="{B1476A42-DCEF-4843-B36E-411CD4A988E0}">
      <dgm:prSet/>
      <dgm:spPr/>
      <dgm:t>
        <a:bodyPr/>
        <a:lstStyle/>
        <a:p>
          <a:endParaRPr lang="es-CO" noProof="0"/>
        </a:p>
      </dgm:t>
    </dgm:pt>
    <dgm:pt modelId="{C10E8A84-CDE5-4B0A-9506-9EA0C41825EA}">
      <dgm:prSet phldrT="[Text]" custT="1"/>
      <dgm:spPr/>
      <dgm:t>
        <a:bodyPr/>
        <a:lstStyle/>
        <a:p>
          <a:r>
            <a:rPr lang="es-CO" sz="1200" noProof="0" smtClean="0"/>
            <a:t>Target: TDM´s</a:t>
          </a:r>
          <a:endParaRPr lang="es-CO" sz="1200" noProof="0"/>
        </a:p>
      </dgm:t>
    </dgm:pt>
    <dgm:pt modelId="{7F6C5E26-F940-4846-9E80-DE87C809C303}" type="parTrans" cxnId="{80A55D8A-169D-4AB0-B3B3-419F15F9713B}">
      <dgm:prSet/>
      <dgm:spPr/>
      <dgm:t>
        <a:bodyPr/>
        <a:lstStyle/>
        <a:p>
          <a:endParaRPr lang="es-CO" noProof="0"/>
        </a:p>
      </dgm:t>
    </dgm:pt>
    <dgm:pt modelId="{34A72025-1130-4F66-9055-BF1124AC34A3}" type="sibTrans" cxnId="{80A55D8A-169D-4AB0-B3B3-419F15F9713B}">
      <dgm:prSet/>
      <dgm:spPr/>
      <dgm:t>
        <a:bodyPr/>
        <a:lstStyle/>
        <a:p>
          <a:endParaRPr lang="es-CO" noProof="0"/>
        </a:p>
      </dgm:t>
    </dgm:pt>
    <dgm:pt modelId="{CEC45026-71B7-4643-BF85-10673BC9CDAD}">
      <dgm:prSet phldrT="[Text]" custT="1"/>
      <dgm:spPr/>
      <dgm:t>
        <a:bodyPr/>
        <a:lstStyle/>
        <a:p>
          <a:r>
            <a:rPr lang="es-CO" sz="1200" noProof="0" smtClean="0"/>
            <a:t> Frecuencia: Trimestral</a:t>
          </a:r>
          <a:endParaRPr lang="es-CO" sz="1200" noProof="0"/>
        </a:p>
      </dgm:t>
    </dgm:pt>
    <dgm:pt modelId="{5F1DD2C3-4EC0-4427-B1F3-3C61D47B7E02}" type="parTrans" cxnId="{0CD25FE8-4EC5-4C3A-B37D-0CE713F4B477}">
      <dgm:prSet/>
      <dgm:spPr/>
      <dgm:t>
        <a:bodyPr/>
        <a:lstStyle/>
        <a:p>
          <a:endParaRPr lang="es-CO" noProof="0"/>
        </a:p>
      </dgm:t>
    </dgm:pt>
    <dgm:pt modelId="{47C80D01-B629-4024-9171-65F78406D6A8}" type="sibTrans" cxnId="{0CD25FE8-4EC5-4C3A-B37D-0CE713F4B477}">
      <dgm:prSet/>
      <dgm:spPr/>
      <dgm:t>
        <a:bodyPr/>
        <a:lstStyle/>
        <a:p>
          <a:endParaRPr lang="es-CO" noProof="0"/>
        </a:p>
      </dgm:t>
    </dgm:pt>
    <dgm:pt modelId="{7C43006C-273E-4646-BE4A-C382FBFA2ED6}">
      <dgm:prSet phldrT="[Text]" custT="1"/>
      <dgm:spPr/>
      <dgm:t>
        <a:bodyPr/>
        <a:lstStyle/>
        <a:p>
          <a:r>
            <a:rPr lang="es-CO" sz="1200" noProof="0" smtClean="0"/>
            <a:t>5 secciones: Editorial, Valor Agregado, Crecimiento Profesional, Trabajemos juntos</a:t>
          </a:r>
          <a:endParaRPr lang="es-CO" sz="1200" noProof="0"/>
        </a:p>
      </dgm:t>
    </dgm:pt>
    <dgm:pt modelId="{EA3D0005-CF64-468D-839C-57A4EE79FCE5}" type="parTrans" cxnId="{3B3B01F8-CCCE-4AB8-9C71-900D6EBD151A}">
      <dgm:prSet/>
      <dgm:spPr/>
      <dgm:t>
        <a:bodyPr/>
        <a:lstStyle/>
        <a:p>
          <a:endParaRPr lang="es-CO" noProof="0"/>
        </a:p>
      </dgm:t>
    </dgm:pt>
    <dgm:pt modelId="{F44779A7-FB8C-4057-A688-CB0B8D8C83D8}" type="sibTrans" cxnId="{3B3B01F8-CCCE-4AB8-9C71-900D6EBD151A}">
      <dgm:prSet/>
      <dgm:spPr/>
      <dgm:t>
        <a:bodyPr/>
        <a:lstStyle/>
        <a:p>
          <a:endParaRPr lang="es-CO" noProof="0"/>
        </a:p>
      </dgm:t>
    </dgm:pt>
    <dgm:pt modelId="{F6BD85BB-8412-4545-8BB9-26C2A3E6CC91}">
      <dgm:prSet phldrT="[Text]" custT="1"/>
      <dgm:spPr/>
      <dgm:t>
        <a:bodyPr/>
        <a:lstStyle/>
        <a:p>
          <a:r>
            <a:rPr lang="es-CO" sz="1200" noProof="0" smtClean="0"/>
            <a:t> Orientada a soluciones</a:t>
          </a:r>
          <a:endParaRPr lang="es-CO" sz="1200" noProof="0"/>
        </a:p>
      </dgm:t>
    </dgm:pt>
    <dgm:pt modelId="{2DA73C73-6584-4E7F-B1F9-FCC1FBDC902C}" type="parTrans" cxnId="{1C5EB82D-F99D-4C9F-A73C-CA05BDA8DA51}">
      <dgm:prSet/>
      <dgm:spPr/>
      <dgm:t>
        <a:bodyPr/>
        <a:lstStyle/>
        <a:p>
          <a:endParaRPr lang="es-CO" noProof="0"/>
        </a:p>
      </dgm:t>
    </dgm:pt>
    <dgm:pt modelId="{0050D438-30C8-4597-BDF4-3F5C410669B7}" type="sibTrans" cxnId="{1C5EB82D-F99D-4C9F-A73C-CA05BDA8DA51}">
      <dgm:prSet/>
      <dgm:spPr/>
      <dgm:t>
        <a:bodyPr/>
        <a:lstStyle/>
        <a:p>
          <a:endParaRPr lang="es-CO" noProof="0"/>
        </a:p>
      </dgm:t>
    </dgm:pt>
    <dgm:pt modelId="{9488E9A3-CEAD-4AC7-8E0D-30588FE025B9}">
      <dgm:prSet phldrT="[Text]" custT="1"/>
      <dgm:spPr/>
      <dgm:t>
        <a:bodyPr/>
        <a:lstStyle/>
        <a:p>
          <a:r>
            <a:rPr lang="es-CO" sz="1200" noProof="0" smtClean="0"/>
            <a:t>Orientada a soluciones</a:t>
          </a:r>
          <a:endParaRPr lang="es-CO" sz="1200" noProof="0"/>
        </a:p>
      </dgm:t>
    </dgm:pt>
    <dgm:pt modelId="{F410EF23-18D2-4D99-B315-B70447D8FD87}" type="parTrans" cxnId="{DD8F21E8-A9B4-4943-9F05-50CE95FBF9EF}">
      <dgm:prSet/>
      <dgm:spPr/>
      <dgm:t>
        <a:bodyPr/>
        <a:lstStyle/>
        <a:p>
          <a:endParaRPr lang="es-CO" noProof="0"/>
        </a:p>
      </dgm:t>
    </dgm:pt>
    <dgm:pt modelId="{6CDC5996-A2A5-4F14-A0DB-076F83B07C7A}" type="sibTrans" cxnId="{DD8F21E8-A9B4-4943-9F05-50CE95FBF9EF}">
      <dgm:prSet/>
      <dgm:spPr/>
      <dgm:t>
        <a:bodyPr/>
        <a:lstStyle/>
        <a:p>
          <a:endParaRPr lang="es-CO" noProof="0"/>
        </a:p>
      </dgm:t>
    </dgm:pt>
    <dgm:pt modelId="{CB009C38-BAA9-44C7-BC28-A90419CF1246}">
      <dgm:prSet phldrT="[Text]" custT="1"/>
      <dgm:spPr/>
      <dgm:t>
        <a:bodyPr/>
        <a:lstStyle/>
        <a:p>
          <a:r>
            <a:rPr lang="es-CO" sz="2400" noProof="0" smtClean="0"/>
            <a:t>Portal IO</a:t>
          </a:r>
          <a:endParaRPr lang="es-CO" sz="2400" noProof="0"/>
        </a:p>
      </dgm:t>
    </dgm:pt>
    <dgm:pt modelId="{147343E2-A4A1-40EB-B6E9-BA6F4217DF05}" type="parTrans" cxnId="{045F84AA-C533-4449-9672-20D29C479205}">
      <dgm:prSet/>
      <dgm:spPr/>
      <dgm:t>
        <a:bodyPr/>
        <a:lstStyle/>
        <a:p>
          <a:endParaRPr lang="es-CO" noProof="0"/>
        </a:p>
      </dgm:t>
    </dgm:pt>
    <dgm:pt modelId="{5DC4F192-67FE-4E3D-8309-48265D32148D}" type="sibTrans" cxnId="{045F84AA-C533-4449-9672-20D29C479205}">
      <dgm:prSet/>
      <dgm:spPr/>
      <dgm:t>
        <a:bodyPr/>
        <a:lstStyle/>
        <a:p>
          <a:endParaRPr lang="es-CO" noProof="0"/>
        </a:p>
      </dgm:t>
    </dgm:pt>
    <dgm:pt modelId="{7963B7A0-220E-4DBE-8228-7B1015951937}">
      <dgm:prSet phldrT="[Text]"/>
      <dgm:spPr/>
      <dgm:t>
        <a:bodyPr/>
        <a:lstStyle/>
        <a:p>
          <a:endParaRPr lang="es-CO" sz="3100" noProof="0"/>
        </a:p>
      </dgm:t>
    </dgm:pt>
    <dgm:pt modelId="{301BEBB9-CA73-4456-A8DB-9D2B2FC85CDA}" type="parTrans" cxnId="{6036852C-641E-4AF9-B4BC-C67972AF2240}">
      <dgm:prSet/>
      <dgm:spPr/>
      <dgm:t>
        <a:bodyPr/>
        <a:lstStyle/>
        <a:p>
          <a:endParaRPr lang="es-CO" noProof="0"/>
        </a:p>
      </dgm:t>
    </dgm:pt>
    <dgm:pt modelId="{76E1E54D-703D-4045-81DC-D9812BF87CC7}" type="sibTrans" cxnId="{6036852C-641E-4AF9-B4BC-C67972AF2240}">
      <dgm:prSet/>
      <dgm:spPr/>
      <dgm:t>
        <a:bodyPr/>
        <a:lstStyle/>
        <a:p>
          <a:endParaRPr lang="es-CO" noProof="0"/>
        </a:p>
      </dgm:t>
    </dgm:pt>
    <dgm:pt modelId="{15E19D14-0EE0-4FA1-A266-6752AAD0C2AB}">
      <dgm:prSet phldrT="[Text]" custT="1"/>
      <dgm:spPr/>
      <dgm:t>
        <a:bodyPr/>
        <a:lstStyle/>
        <a:p>
          <a:endParaRPr lang="es-CO" sz="1200" noProof="0"/>
        </a:p>
      </dgm:t>
    </dgm:pt>
    <dgm:pt modelId="{D5BFF554-83FE-4D36-BF08-380ECAA87C66}" type="parTrans" cxnId="{A02856D3-3A2D-4461-94C6-AD71C50EE0DF}">
      <dgm:prSet/>
      <dgm:spPr/>
      <dgm:t>
        <a:bodyPr/>
        <a:lstStyle/>
        <a:p>
          <a:endParaRPr lang="es-CO" noProof="0"/>
        </a:p>
      </dgm:t>
    </dgm:pt>
    <dgm:pt modelId="{5A37A097-F107-4683-8B65-9BFB3A86B556}" type="sibTrans" cxnId="{A02856D3-3A2D-4461-94C6-AD71C50EE0DF}">
      <dgm:prSet/>
      <dgm:spPr/>
      <dgm:t>
        <a:bodyPr/>
        <a:lstStyle/>
        <a:p>
          <a:endParaRPr lang="es-CO" noProof="0"/>
        </a:p>
      </dgm:t>
    </dgm:pt>
    <dgm:pt modelId="{16324422-8193-4E76-AEF9-794CAB4830A0}">
      <dgm:prSet phldrT="[Text]" custT="1"/>
      <dgm:spPr/>
      <dgm:t>
        <a:bodyPr/>
        <a:lstStyle/>
        <a:p>
          <a:r>
            <a:rPr lang="es-CO" sz="1200" noProof="0" smtClean="0"/>
            <a:t>Dirigido por Latam</a:t>
          </a:r>
          <a:endParaRPr lang="es-CO" sz="1200" noProof="0"/>
        </a:p>
      </dgm:t>
    </dgm:pt>
    <dgm:pt modelId="{CA4A203F-9899-4C91-8671-831FA59825F8}" type="parTrans" cxnId="{A5D4EC9A-0E08-4EFE-9F0B-A217370B4EB1}">
      <dgm:prSet/>
      <dgm:spPr/>
      <dgm:t>
        <a:bodyPr/>
        <a:lstStyle/>
        <a:p>
          <a:endParaRPr lang="es-CO" noProof="0"/>
        </a:p>
      </dgm:t>
    </dgm:pt>
    <dgm:pt modelId="{100215EA-210C-4A79-8E7C-5E2DA3E5A815}" type="sibTrans" cxnId="{A5D4EC9A-0E08-4EFE-9F0B-A217370B4EB1}">
      <dgm:prSet/>
      <dgm:spPr/>
      <dgm:t>
        <a:bodyPr/>
        <a:lstStyle/>
        <a:p>
          <a:endParaRPr lang="es-CO" noProof="0"/>
        </a:p>
      </dgm:t>
    </dgm:pt>
    <dgm:pt modelId="{A90DD765-A6AF-4043-92FE-E1FACC516DD9}">
      <dgm:prSet phldrT="[Text]" custT="1"/>
      <dgm:spPr/>
      <dgm:t>
        <a:bodyPr/>
        <a:lstStyle/>
        <a:p>
          <a:r>
            <a:rPr lang="es-CO" sz="1200" noProof="0" smtClean="0"/>
            <a:t>Orientada a soluciones</a:t>
          </a:r>
          <a:endParaRPr lang="es-CO" sz="1200" noProof="0"/>
        </a:p>
      </dgm:t>
    </dgm:pt>
    <dgm:pt modelId="{5846772C-3068-4334-BE61-456FD59D4BE1}" type="parTrans" cxnId="{1204E9BF-65DD-4050-9334-E5FC8EA59657}">
      <dgm:prSet/>
      <dgm:spPr/>
      <dgm:t>
        <a:bodyPr/>
        <a:lstStyle/>
        <a:p>
          <a:endParaRPr lang="es-CO" noProof="0"/>
        </a:p>
      </dgm:t>
    </dgm:pt>
    <dgm:pt modelId="{C68794B7-8217-48D9-96CB-623D2C36C0F9}" type="sibTrans" cxnId="{1204E9BF-65DD-4050-9334-E5FC8EA59657}">
      <dgm:prSet/>
      <dgm:spPr/>
      <dgm:t>
        <a:bodyPr/>
        <a:lstStyle/>
        <a:p>
          <a:endParaRPr lang="es-CO" noProof="0"/>
        </a:p>
      </dgm:t>
    </dgm:pt>
    <dgm:pt modelId="{8F912254-46F1-44B1-B6AD-D27D85D4289F}">
      <dgm:prSet phldrT="[Text]" custT="1"/>
      <dgm:spPr/>
      <dgm:t>
        <a:bodyPr/>
        <a:lstStyle/>
        <a:p>
          <a:r>
            <a:rPr lang="es-CO" sz="1200" noProof="0" dirty="0" smtClean="0"/>
            <a:t>Acceso a las </a:t>
          </a:r>
          <a:r>
            <a:rPr lang="es-CO" sz="1200" noProof="0" dirty="0" err="1" smtClean="0"/>
            <a:t>perfilaciones</a:t>
          </a:r>
          <a:r>
            <a:rPr lang="es-CO" sz="1200" noProof="0" dirty="0" smtClean="0"/>
            <a:t>: Clientes, </a:t>
          </a:r>
          <a:r>
            <a:rPr lang="es-CO" sz="1200" noProof="0" dirty="0" err="1" smtClean="0"/>
            <a:t>Partners</a:t>
          </a:r>
          <a:r>
            <a:rPr lang="es-CO" sz="1200" noProof="0" dirty="0" smtClean="0"/>
            <a:t> y </a:t>
          </a:r>
          <a:r>
            <a:rPr lang="es-CO" sz="1200" noProof="0" dirty="0" err="1" smtClean="0"/>
            <a:t>Telesales</a:t>
          </a:r>
          <a:endParaRPr lang="es-CO" sz="1200" noProof="0" dirty="0"/>
        </a:p>
      </dgm:t>
    </dgm:pt>
    <dgm:pt modelId="{0B69A604-4BC5-42B8-80E1-942787A30E74}" type="parTrans" cxnId="{28F5F6E0-8E96-4086-A3BD-F79D96A8A131}">
      <dgm:prSet/>
      <dgm:spPr/>
      <dgm:t>
        <a:bodyPr/>
        <a:lstStyle/>
        <a:p>
          <a:endParaRPr lang="es-CO" noProof="0"/>
        </a:p>
      </dgm:t>
    </dgm:pt>
    <dgm:pt modelId="{CD2013F7-BB7D-4A7D-B6A4-9A6C930A6378}" type="sibTrans" cxnId="{28F5F6E0-8E96-4086-A3BD-F79D96A8A131}">
      <dgm:prSet/>
      <dgm:spPr/>
      <dgm:t>
        <a:bodyPr/>
        <a:lstStyle/>
        <a:p>
          <a:endParaRPr lang="es-CO" noProof="0"/>
        </a:p>
      </dgm:t>
    </dgm:pt>
    <dgm:pt modelId="{B29CAB55-4C8A-4975-8214-732A5C19385B}">
      <dgm:prSet phldrT="[Text]" custT="1"/>
      <dgm:spPr/>
      <dgm:t>
        <a:bodyPr/>
        <a:lstStyle/>
        <a:p>
          <a:r>
            <a:rPr lang="es-CO" sz="1200" noProof="0" smtClean="0"/>
            <a:t> Orientada a soluciones</a:t>
          </a:r>
          <a:endParaRPr lang="es-CO" sz="1200" noProof="0"/>
        </a:p>
      </dgm:t>
    </dgm:pt>
    <dgm:pt modelId="{8A65E1A3-0AEE-43F5-BE03-68099E006ECD}" type="parTrans" cxnId="{FCDFA3FF-806E-4348-83B9-50BFED20B432}">
      <dgm:prSet/>
      <dgm:spPr/>
      <dgm:t>
        <a:bodyPr/>
        <a:lstStyle/>
        <a:p>
          <a:endParaRPr lang="es-CO" noProof="0"/>
        </a:p>
      </dgm:t>
    </dgm:pt>
    <dgm:pt modelId="{1703247A-C450-469C-AC8D-6D8C9DC2B7A2}" type="sibTrans" cxnId="{FCDFA3FF-806E-4348-83B9-50BFED20B432}">
      <dgm:prSet/>
      <dgm:spPr/>
      <dgm:t>
        <a:bodyPr/>
        <a:lstStyle/>
        <a:p>
          <a:endParaRPr lang="es-CO" noProof="0"/>
        </a:p>
      </dgm:t>
    </dgm:pt>
    <dgm:pt modelId="{C2C24F5D-561F-4558-B6F3-B6395FB17EEC}">
      <dgm:prSet phldrT="[Text]" custT="1"/>
      <dgm:spPr/>
      <dgm:t>
        <a:bodyPr/>
        <a:lstStyle/>
        <a:p>
          <a:endParaRPr lang="es-CO" sz="1200" noProof="0"/>
        </a:p>
      </dgm:t>
    </dgm:pt>
    <dgm:pt modelId="{1BCEA7AF-811D-4E7F-83F8-F419CF8F9974}" type="parTrans" cxnId="{B0C32555-AF8E-4175-B3DE-48441A2FFE41}">
      <dgm:prSet/>
      <dgm:spPr/>
      <dgm:t>
        <a:bodyPr/>
        <a:lstStyle/>
        <a:p>
          <a:endParaRPr lang="es-CO" noProof="0"/>
        </a:p>
      </dgm:t>
    </dgm:pt>
    <dgm:pt modelId="{A1829933-30A2-4488-A809-FEA139F44C9B}" type="sibTrans" cxnId="{B0C32555-AF8E-4175-B3DE-48441A2FFE41}">
      <dgm:prSet/>
      <dgm:spPr/>
      <dgm:t>
        <a:bodyPr/>
        <a:lstStyle/>
        <a:p>
          <a:endParaRPr lang="es-CO" noProof="0"/>
        </a:p>
      </dgm:t>
    </dgm:pt>
    <dgm:pt modelId="{0757D9EE-29C1-4B2E-B9D2-3F44DD9745A7}">
      <dgm:prSet phldrT="[Text]" custT="1"/>
      <dgm:spPr/>
      <dgm:t>
        <a:bodyPr/>
        <a:lstStyle/>
        <a:p>
          <a:endParaRPr lang="es-CO" sz="1200" noProof="0"/>
        </a:p>
      </dgm:t>
    </dgm:pt>
    <dgm:pt modelId="{F8C93559-D12E-4B69-8F16-1F0996F2C627}" type="parTrans" cxnId="{42A5103A-9176-4E7D-A1AE-21A6552CA046}">
      <dgm:prSet/>
      <dgm:spPr/>
      <dgm:t>
        <a:bodyPr/>
        <a:lstStyle/>
        <a:p>
          <a:endParaRPr lang="es-CO" noProof="0"/>
        </a:p>
      </dgm:t>
    </dgm:pt>
    <dgm:pt modelId="{C24378D8-E950-4AC6-9165-ABEB4E974E1E}" type="sibTrans" cxnId="{42A5103A-9176-4E7D-A1AE-21A6552CA046}">
      <dgm:prSet/>
      <dgm:spPr/>
      <dgm:t>
        <a:bodyPr/>
        <a:lstStyle/>
        <a:p>
          <a:endParaRPr lang="es-CO" noProof="0"/>
        </a:p>
      </dgm:t>
    </dgm:pt>
    <dgm:pt modelId="{6145EF4F-1E89-43FF-9EE4-0B43C7B0B76F}">
      <dgm:prSet phldrT="[Text]" custT="1"/>
      <dgm:spPr/>
      <dgm:t>
        <a:bodyPr/>
        <a:lstStyle/>
        <a:p>
          <a:endParaRPr lang="es-CO" sz="1200" noProof="0"/>
        </a:p>
      </dgm:t>
    </dgm:pt>
    <dgm:pt modelId="{3022E3EF-5566-4FEE-973A-1CA716FDF03D}" type="parTrans" cxnId="{5170CE65-EE30-460C-9F6E-B8823476AC0A}">
      <dgm:prSet/>
      <dgm:spPr/>
      <dgm:t>
        <a:bodyPr/>
        <a:lstStyle/>
        <a:p>
          <a:endParaRPr lang="es-CO" noProof="0"/>
        </a:p>
      </dgm:t>
    </dgm:pt>
    <dgm:pt modelId="{E18D779D-0152-45C7-84B4-B36A18DA002C}" type="sibTrans" cxnId="{5170CE65-EE30-460C-9F6E-B8823476AC0A}">
      <dgm:prSet/>
      <dgm:spPr/>
      <dgm:t>
        <a:bodyPr/>
        <a:lstStyle/>
        <a:p>
          <a:endParaRPr lang="es-CO" noProof="0"/>
        </a:p>
      </dgm:t>
    </dgm:pt>
    <dgm:pt modelId="{4AFC794C-AB55-42DF-803C-818478981FC1}">
      <dgm:prSet phldrT="[Text]" custT="1"/>
      <dgm:spPr/>
      <dgm:t>
        <a:bodyPr/>
        <a:lstStyle/>
        <a:p>
          <a:endParaRPr lang="es-CO" sz="1200" noProof="0"/>
        </a:p>
      </dgm:t>
    </dgm:pt>
    <dgm:pt modelId="{DC23B3C2-7437-4A90-B9C5-B5B3C7934D60}" type="parTrans" cxnId="{D1EDEBB9-E1A3-4652-B4AB-422B99AC6DAF}">
      <dgm:prSet/>
      <dgm:spPr/>
      <dgm:t>
        <a:bodyPr/>
        <a:lstStyle/>
        <a:p>
          <a:endParaRPr lang="es-CO" noProof="0"/>
        </a:p>
      </dgm:t>
    </dgm:pt>
    <dgm:pt modelId="{831CF5E5-6445-4AA3-AA79-099E85B3F148}" type="sibTrans" cxnId="{D1EDEBB9-E1A3-4652-B4AB-422B99AC6DAF}">
      <dgm:prSet/>
      <dgm:spPr/>
      <dgm:t>
        <a:bodyPr/>
        <a:lstStyle/>
        <a:p>
          <a:endParaRPr lang="es-CO" noProof="0"/>
        </a:p>
      </dgm:t>
    </dgm:pt>
    <dgm:pt modelId="{14406360-D363-49CC-AB5D-F56656D3CDB0}">
      <dgm:prSet phldrT="[Text]" custT="1"/>
      <dgm:spPr/>
      <dgm:t>
        <a:bodyPr/>
        <a:lstStyle/>
        <a:p>
          <a:r>
            <a:rPr lang="es-CO" sz="1200" noProof="0" smtClean="0"/>
            <a:t>Solution Webcast</a:t>
          </a:r>
          <a:endParaRPr lang="es-CO" sz="1200" noProof="0"/>
        </a:p>
      </dgm:t>
    </dgm:pt>
    <dgm:pt modelId="{A4FCB84C-EB21-4D82-A8F4-4E5E51F14B56}" type="parTrans" cxnId="{D230A33A-284D-4083-B377-D3FC0AE1AC7D}">
      <dgm:prSet/>
      <dgm:spPr/>
      <dgm:t>
        <a:bodyPr/>
        <a:lstStyle/>
        <a:p>
          <a:endParaRPr lang="es-CO" noProof="0"/>
        </a:p>
      </dgm:t>
    </dgm:pt>
    <dgm:pt modelId="{70B312F8-1F65-4B2E-8C08-3FD5AF1BE072}" type="sibTrans" cxnId="{D230A33A-284D-4083-B377-D3FC0AE1AC7D}">
      <dgm:prSet/>
      <dgm:spPr/>
      <dgm:t>
        <a:bodyPr/>
        <a:lstStyle/>
        <a:p>
          <a:endParaRPr lang="es-CO" noProof="0"/>
        </a:p>
      </dgm:t>
    </dgm:pt>
    <dgm:pt modelId="{A2FAB35B-E3C4-4D75-9C6C-39CBAB1E0A7B}">
      <dgm:prSet phldrT="[Text]" custT="1"/>
      <dgm:spPr/>
      <dgm:t>
        <a:bodyPr/>
        <a:lstStyle/>
        <a:p>
          <a:endParaRPr lang="es-CO" sz="1200" noProof="0"/>
        </a:p>
      </dgm:t>
    </dgm:pt>
    <dgm:pt modelId="{9E4FA6B6-3010-45A3-AD82-FD54C655B231}" type="parTrans" cxnId="{EF142E22-3CFC-4F7B-8447-8C5CED6E0134}">
      <dgm:prSet/>
      <dgm:spPr/>
      <dgm:t>
        <a:bodyPr/>
        <a:lstStyle/>
        <a:p>
          <a:endParaRPr lang="es-CO" noProof="0"/>
        </a:p>
      </dgm:t>
    </dgm:pt>
    <dgm:pt modelId="{D4403323-4280-4643-95BD-362E08BAC516}" type="sibTrans" cxnId="{EF142E22-3CFC-4F7B-8447-8C5CED6E0134}">
      <dgm:prSet/>
      <dgm:spPr/>
      <dgm:t>
        <a:bodyPr/>
        <a:lstStyle/>
        <a:p>
          <a:endParaRPr lang="es-CO" noProof="0"/>
        </a:p>
      </dgm:t>
    </dgm:pt>
    <dgm:pt modelId="{CA82052A-FAFB-45EB-A146-3A6D54E8E65D}" type="pres">
      <dgm:prSet presAssocID="{24CBDBA9-EE92-44EC-BEC3-10F7712059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8FAF6-4F3A-411C-82D0-9D2DE033E978}" type="pres">
      <dgm:prSet presAssocID="{79767E71-C650-4BE4-AD8B-D0D50BCBDA79}" presName="linNode" presStyleCnt="0"/>
      <dgm:spPr/>
      <dgm:t>
        <a:bodyPr/>
        <a:lstStyle/>
        <a:p>
          <a:endParaRPr lang="es-CO"/>
        </a:p>
      </dgm:t>
    </dgm:pt>
    <dgm:pt modelId="{D9BD0B41-2A85-4208-A259-6F197AFD29B3}" type="pres">
      <dgm:prSet presAssocID="{79767E71-C650-4BE4-AD8B-D0D50BCBDA79}" presName="parentText" presStyleLbl="node1" presStyleIdx="0" presStyleCnt="4" custScaleY="132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295E0-15E8-486C-A5BB-1F8FD3B611B9}" type="pres">
      <dgm:prSet presAssocID="{79767E71-C650-4BE4-AD8B-D0D50BCBDA79}" presName="descendantText" presStyleLbl="alignAccFollowNode1" presStyleIdx="0" presStyleCnt="4" custScaleY="166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469BD-A600-4781-9ED3-0168BE73E102}" type="pres">
      <dgm:prSet presAssocID="{81DE15E4-013B-45BD-9F91-B8C18341094A}" presName="sp" presStyleCnt="0"/>
      <dgm:spPr/>
      <dgm:t>
        <a:bodyPr/>
        <a:lstStyle/>
        <a:p>
          <a:endParaRPr lang="es-CO"/>
        </a:p>
      </dgm:t>
    </dgm:pt>
    <dgm:pt modelId="{0E792507-20CB-4A71-9C6F-057735ACB64C}" type="pres">
      <dgm:prSet presAssocID="{B78F4265-C8C9-406D-ADA0-62925DB32FA0}" presName="linNode" presStyleCnt="0"/>
      <dgm:spPr/>
      <dgm:t>
        <a:bodyPr/>
        <a:lstStyle/>
        <a:p>
          <a:endParaRPr lang="es-CO"/>
        </a:p>
      </dgm:t>
    </dgm:pt>
    <dgm:pt modelId="{B58235A0-A644-43DF-BFFF-CCB273805EB4}" type="pres">
      <dgm:prSet presAssocID="{B78F4265-C8C9-406D-ADA0-62925DB32FA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86B0F-C055-4DA8-AFD6-8EDFB6206F40}" type="pres">
      <dgm:prSet presAssocID="{B78F4265-C8C9-406D-ADA0-62925DB32FA0}" presName="descendantText" presStyleLbl="alignAccFollowNode1" presStyleIdx="1" presStyleCnt="4" custScaleY="133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53B9E-04AF-463B-9E55-DB8CAB7A9ADB}" type="pres">
      <dgm:prSet presAssocID="{342AD721-D72F-4BA3-B3C5-C293E6B5EA6E}" presName="sp" presStyleCnt="0"/>
      <dgm:spPr/>
      <dgm:t>
        <a:bodyPr/>
        <a:lstStyle/>
        <a:p>
          <a:endParaRPr lang="es-CO"/>
        </a:p>
      </dgm:t>
    </dgm:pt>
    <dgm:pt modelId="{336CBF65-27B3-40D5-A6CC-3C70C2806951}" type="pres">
      <dgm:prSet presAssocID="{1AD0D1C1-3F04-475D-A583-A62323F86E08}" presName="linNode" presStyleCnt="0"/>
      <dgm:spPr/>
      <dgm:t>
        <a:bodyPr/>
        <a:lstStyle/>
        <a:p>
          <a:endParaRPr lang="es-CO"/>
        </a:p>
      </dgm:t>
    </dgm:pt>
    <dgm:pt modelId="{58713739-83B1-4438-BDB5-58EB0819A9F2}" type="pres">
      <dgm:prSet presAssocID="{1AD0D1C1-3F04-475D-A583-A62323F86E0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62302-00F2-420C-93C4-A5B58BFDBE8B}" type="pres">
      <dgm:prSet presAssocID="{1AD0D1C1-3F04-475D-A583-A62323F86E0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0BF3E-3E8F-4FBB-952B-1C266C191B49}" type="pres">
      <dgm:prSet presAssocID="{142511FA-B265-4526-90E7-CCE3776E8C9D}" presName="sp" presStyleCnt="0"/>
      <dgm:spPr/>
      <dgm:t>
        <a:bodyPr/>
        <a:lstStyle/>
        <a:p>
          <a:endParaRPr lang="es-CO"/>
        </a:p>
      </dgm:t>
    </dgm:pt>
    <dgm:pt modelId="{ECB04748-2976-42B6-8AFC-13CA8DA4145B}" type="pres">
      <dgm:prSet presAssocID="{CB009C38-BAA9-44C7-BC28-A90419CF1246}" presName="linNode" presStyleCnt="0"/>
      <dgm:spPr/>
      <dgm:t>
        <a:bodyPr/>
        <a:lstStyle/>
        <a:p>
          <a:endParaRPr lang="es-CO"/>
        </a:p>
      </dgm:t>
    </dgm:pt>
    <dgm:pt modelId="{05952259-19B7-423E-905F-B6BD153DD89C}" type="pres">
      <dgm:prSet presAssocID="{CB009C38-BAA9-44C7-BC28-A90419CF124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7DA9A-D59C-4AA3-A09F-73A8A3EFF099}" type="pres">
      <dgm:prSet presAssocID="{CB009C38-BAA9-44C7-BC28-A90419CF124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4702A-9E55-4E47-B79B-F640A0D846FE}" type="presOf" srcId="{14406360-D363-49CC-AB5D-F56656D3CDB0}" destId="{40462302-00F2-420C-93C4-A5B58BFDBE8B}" srcOrd="0" destOrd="6" presId="urn:microsoft.com/office/officeart/2005/8/layout/vList5"/>
    <dgm:cxn modelId="{5A7EA6E2-D342-4C0B-820D-A31D6D161151}" type="presOf" srcId="{2CDABE10-9B3A-4EC5-96AF-D678B9D7D634}" destId="{314295E0-15E8-486C-A5BB-1F8FD3B611B9}" srcOrd="0" destOrd="3" presId="urn:microsoft.com/office/officeart/2005/8/layout/vList5"/>
    <dgm:cxn modelId="{ECB46EBA-6A99-4203-9472-93D03E2AF019}" srcId="{1AD0D1C1-3F04-475D-A583-A62323F86E08}" destId="{8AF6C6EB-59D3-4311-9286-22E22C78D216}" srcOrd="4" destOrd="0" parTransId="{FB885ED2-571E-493B-850A-9E7DFB628B4B}" sibTransId="{A5837269-C408-49B3-A9A0-451CD791CA19}"/>
    <dgm:cxn modelId="{19C39B82-1F12-4606-B57F-59B85647EB0B}" type="presOf" srcId="{9488E9A3-CEAD-4AC7-8E0D-30588FE025B9}" destId="{E7F86B0F-C055-4DA8-AFD6-8EDFB6206F40}" srcOrd="0" destOrd="1" presId="urn:microsoft.com/office/officeart/2005/8/layout/vList5"/>
    <dgm:cxn modelId="{5CF8B181-9537-49D2-AD8B-AE4E27810986}" type="presOf" srcId="{C10E8A84-CDE5-4B0A-9506-9EA0C41825EA}" destId="{E7F86B0F-C055-4DA8-AFD6-8EDFB6206F40}" srcOrd="0" destOrd="4" presId="urn:microsoft.com/office/officeart/2005/8/layout/vList5"/>
    <dgm:cxn modelId="{B1476A42-DCEF-4843-B36E-411CD4A988E0}" srcId="{B78F4265-C8C9-406D-ADA0-62925DB32FA0}" destId="{6730E986-BD7B-43CA-AA5B-615BEAA70215}" srcOrd="3" destOrd="0" parTransId="{DC4A3953-E9C1-4319-B338-D5430503FDFA}" sibTransId="{0F6CD8E6-5697-4C93-A698-C7F61987BF42}"/>
    <dgm:cxn modelId="{82E54FFB-A960-4535-BCA0-56B52C4B0606}" type="presOf" srcId="{6145EF4F-1E89-43FF-9EE4-0B43C7B0B76F}" destId="{40462302-00F2-420C-93C4-A5B58BFDBE8B}" srcOrd="0" destOrd="1" presId="urn:microsoft.com/office/officeart/2005/8/layout/vList5"/>
    <dgm:cxn modelId="{611D94DF-F384-4994-9D24-974FAAF1B79E}" type="presOf" srcId="{8F912254-46F1-44B1-B6AD-D27D85D4289F}" destId="{8F97DA9A-D59C-4AA3-A09F-73A8A3EFF099}" srcOrd="0" destOrd="2" presId="urn:microsoft.com/office/officeart/2005/8/layout/vList5"/>
    <dgm:cxn modelId="{5EE2BC77-273D-4E2F-8FFD-DFEA24315FB7}" type="presOf" srcId="{7963B7A0-220E-4DBE-8228-7B1015951937}" destId="{40462302-00F2-420C-93C4-A5B58BFDBE8B}" srcOrd="0" destOrd="9" presId="urn:microsoft.com/office/officeart/2005/8/layout/vList5"/>
    <dgm:cxn modelId="{8A1B3C9D-86A0-418D-AB37-1C88435DD898}" srcId="{79767E71-C650-4BE4-AD8B-D0D50BCBDA79}" destId="{2CDABE10-9B3A-4EC5-96AF-D678B9D7D634}" srcOrd="3" destOrd="0" parTransId="{2D0C3162-8619-4E0C-94B5-8A7D3EAA1603}" sibTransId="{24D69F45-5939-45A6-9E76-805A789A0A33}"/>
    <dgm:cxn modelId="{42A5103A-9176-4E7D-A1AE-21A6552CA046}" srcId="{1AD0D1C1-3F04-475D-A583-A62323F86E08}" destId="{0757D9EE-29C1-4B2E-B9D2-3F44DD9745A7}" srcOrd="0" destOrd="0" parTransId="{F8C93559-D12E-4B69-8F16-1F0996F2C627}" sibTransId="{C24378D8-E950-4AC6-9165-ABEB4E974E1E}"/>
    <dgm:cxn modelId="{83F65AAA-1BF6-4B31-ADEA-4DB005224211}" type="presOf" srcId="{210ACEDB-64D3-4132-84F0-C5EEEF8386A1}" destId="{314295E0-15E8-486C-A5BB-1F8FD3B611B9}" srcOrd="0" destOrd="6" presId="urn:microsoft.com/office/officeart/2005/8/layout/vList5"/>
    <dgm:cxn modelId="{1C5EB82D-F99D-4C9F-A73C-CA05BDA8DA51}" srcId="{79767E71-C650-4BE4-AD8B-D0D50BCBDA79}" destId="{F6BD85BB-8412-4545-8BB9-26C2A3E6CC91}" srcOrd="1" destOrd="0" parTransId="{2DA73C73-6584-4E7F-B1F9-FCC1FBDC902C}" sibTransId="{0050D438-30C8-4597-BDF4-3F5C410669B7}"/>
    <dgm:cxn modelId="{27DC4192-4270-400D-8F1C-12AB6A048287}" type="presOf" srcId="{A90DD765-A6AF-4043-92FE-E1FACC516DD9}" destId="{8F97DA9A-D59C-4AA3-A09F-73A8A3EFF099}" srcOrd="0" destOrd="1" presId="urn:microsoft.com/office/officeart/2005/8/layout/vList5"/>
    <dgm:cxn modelId="{F27C25F0-7156-4969-81EA-F5B3C3E7CB71}" type="presOf" srcId="{79767E71-C650-4BE4-AD8B-D0D50BCBDA79}" destId="{D9BD0B41-2A85-4208-A259-6F197AFD29B3}" srcOrd="0" destOrd="0" presId="urn:microsoft.com/office/officeart/2005/8/layout/vList5"/>
    <dgm:cxn modelId="{DD8F21E8-A9B4-4943-9F05-50CE95FBF9EF}" srcId="{B78F4265-C8C9-406D-ADA0-62925DB32FA0}" destId="{9488E9A3-CEAD-4AC7-8E0D-30588FE025B9}" srcOrd="1" destOrd="0" parTransId="{F410EF23-18D2-4D99-B315-B70447D8FD87}" sibTransId="{6CDC5996-A2A5-4F14-A0DB-076F83B07C7A}"/>
    <dgm:cxn modelId="{6036852C-641E-4AF9-B4BC-C67972AF2240}" srcId="{1AD0D1C1-3F04-475D-A583-A62323F86E08}" destId="{7963B7A0-220E-4DBE-8228-7B1015951937}" srcOrd="9" destOrd="0" parTransId="{301BEBB9-CA73-4456-A8DB-9D2B2FC85CDA}" sibTransId="{76E1E54D-703D-4045-81DC-D9812BF87CC7}"/>
    <dgm:cxn modelId="{6A7D95F5-23B5-4FC9-AA07-E9953B6E761A}" type="presOf" srcId="{0757D9EE-29C1-4B2E-B9D2-3F44DD9745A7}" destId="{40462302-00F2-420C-93C4-A5B58BFDBE8B}" srcOrd="0" destOrd="0" presId="urn:microsoft.com/office/officeart/2005/8/layout/vList5"/>
    <dgm:cxn modelId="{BCEE8060-8750-4396-9C29-B04E691E6116}" type="presOf" srcId="{801D7DEF-B298-4F40-A892-E5D3270F10ED}" destId="{314295E0-15E8-486C-A5BB-1F8FD3B611B9}" srcOrd="0" destOrd="2" presId="urn:microsoft.com/office/officeart/2005/8/layout/vList5"/>
    <dgm:cxn modelId="{0CD25FE8-4EC5-4C3A-B37D-0CE713F4B477}" srcId="{79767E71-C650-4BE4-AD8B-D0D50BCBDA79}" destId="{CEC45026-71B7-4643-BF85-10673BC9CDAD}" srcOrd="4" destOrd="0" parTransId="{5F1DD2C3-4EC0-4427-B1F3-3C61D47B7E02}" sibTransId="{47C80D01-B629-4024-9171-65F78406D6A8}"/>
    <dgm:cxn modelId="{28F5F6E0-8E96-4086-A3BD-F79D96A8A131}" srcId="{CB009C38-BAA9-44C7-BC28-A90419CF1246}" destId="{8F912254-46F1-44B1-B6AD-D27D85D4289F}" srcOrd="2" destOrd="0" parTransId="{0B69A604-4BC5-42B8-80E1-942787A30E74}" sibTransId="{CD2013F7-BB7D-4A7D-B6A4-9A6C930A6378}"/>
    <dgm:cxn modelId="{C2038253-183C-4C2C-A1AB-695232F5B202}" srcId="{79767E71-C650-4BE4-AD8B-D0D50BCBDA79}" destId="{801D7DEF-B298-4F40-A892-E5D3270F10ED}" srcOrd="2" destOrd="0" parTransId="{C20C0E2F-7533-49AB-B011-6D8478E33D51}" sibTransId="{8D75DDFD-3394-4248-A9CE-1AAB7CBE4665}"/>
    <dgm:cxn modelId="{5170CE65-EE30-460C-9F6E-B8823476AC0A}" srcId="{1AD0D1C1-3F04-475D-A583-A62323F86E08}" destId="{6145EF4F-1E89-43FF-9EE4-0B43C7B0B76F}" srcOrd="1" destOrd="0" parTransId="{3022E3EF-5566-4FEE-973A-1CA716FDF03D}" sibTransId="{E18D779D-0152-45C7-84B4-B36A18DA002C}"/>
    <dgm:cxn modelId="{3326BAD7-EC40-493B-B036-9F8188E45D56}" type="presOf" srcId="{8AF6C6EB-59D3-4311-9286-22E22C78D216}" destId="{40462302-00F2-420C-93C4-A5B58BFDBE8B}" srcOrd="0" destOrd="4" presId="urn:microsoft.com/office/officeart/2005/8/layout/vList5"/>
    <dgm:cxn modelId="{82848463-1524-4582-93C6-906B2B5DBDE4}" type="presOf" srcId="{1AD0D1C1-3F04-475D-A583-A62323F86E08}" destId="{58713739-83B1-4438-BDB5-58EB0819A9F2}" srcOrd="0" destOrd="0" presId="urn:microsoft.com/office/officeart/2005/8/layout/vList5"/>
    <dgm:cxn modelId="{10E211D3-07F3-47D2-AA72-6640E9BE11BB}" srcId="{B78F4265-C8C9-406D-ADA0-62925DB32FA0}" destId="{34231FC6-D21B-424C-95F0-91E134C36F88}" srcOrd="0" destOrd="0" parTransId="{6AF018B5-8295-4308-AE71-74E5802F778A}" sibTransId="{D3F37DCA-C99C-4905-AC94-4E66A1A24335}"/>
    <dgm:cxn modelId="{1C6BCA32-1220-445D-93A6-DFDA9F176AF1}" type="presOf" srcId="{7EB8EB5C-5DD9-446F-92D8-4C9D1E4597BD}" destId="{314295E0-15E8-486C-A5BB-1F8FD3B611B9}" srcOrd="0" destOrd="5" presId="urn:microsoft.com/office/officeart/2005/8/layout/vList5"/>
    <dgm:cxn modelId="{9633036C-6271-4246-A301-CE0187BB76D3}" srcId="{24CBDBA9-EE92-44EC-BEC3-10F771205906}" destId="{1AD0D1C1-3F04-475D-A583-A62323F86E08}" srcOrd="2" destOrd="0" parTransId="{FF4526DF-BA9B-45FB-8FAD-769D91AE1206}" sibTransId="{142511FA-B265-4526-90E7-CCE3776E8C9D}"/>
    <dgm:cxn modelId="{99A8B8D7-61D3-4C81-9313-0E6E17348508}" type="presOf" srcId="{B78F4265-C8C9-406D-ADA0-62925DB32FA0}" destId="{B58235A0-A644-43DF-BFFF-CCB273805EB4}" srcOrd="0" destOrd="0" presId="urn:microsoft.com/office/officeart/2005/8/layout/vList5"/>
    <dgm:cxn modelId="{6280EE4E-9FB8-4A89-AFBA-F8207290366D}" srcId="{79767E71-C650-4BE4-AD8B-D0D50BCBDA79}" destId="{210ACEDB-64D3-4132-84F0-C5EEEF8386A1}" srcOrd="6" destOrd="0" parTransId="{9C0DFE7B-0DDE-4B22-A6D0-CFDCAD5F713D}" sibTransId="{39E82DC2-6822-45E1-9E58-C45120A2F771}"/>
    <dgm:cxn modelId="{B0C32555-AF8E-4175-B3DE-48441A2FFE41}" srcId="{1AD0D1C1-3F04-475D-A583-A62323F86E08}" destId="{C2C24F5D-561F-4558-B6F3-B6395FB17EEC}" srcOrd="7" destOrd="0" parTransId="{1BCEA7AF-811D-4E7F-83F8-F419CF8F9974}" sibTransId="{A1829933-30A2-4488-A809-FEA139F44C9B}"/>
    <dgm:cxn modelId="{FAC349B7-4303-4A08-AC57-34B782CBEE25}" type="presOf" srcId="{15E19D14-0EE0-4FA1-A266-6752AAD0C2AB}" destId="{40462302-00F2-420C-93C4-A5B58BFDBE8B}" srcOrd="0" destOrd="8" presId="urn:microsoft.com/office/officeart/2005/8/layout/vList5"/>
    <dgm:cxn modelId="{CA96DBEA-4313-4E91-81DB-7B3D897F34D0}" type="presOf" srcId="{CB009C38-BAA9-44C7-BC28-A90419CF1246}" destId="{05952259-19B7-423E-905F-B6BD153DD89C}" srcOrd="0" destOrd="0" presId="urn:microsoft.com/office/officeart/2005/8/layout/vList5"/>
    <dgm:cxn modelId="{A02856D3-3A2D-4461-94C6-AD71C50EE0DF}" srcId="{1AD0D1C1-3F04-475D-A583-A62323F86E08}" destId="{15E19D14-0EE0-4FA1-A266-6752AAD0C2AB}" srcOrd="8" destOrd="0" parTransId="{D5BFF554-83FE-4D36-BF08-380ECAA87C66}" sibTransId="{5A37A097-F107-4683-8B65-9BFB3A86B556}"/>
    <dgm:cxn modelId="{D230A33A-284D-4083-B377-D3FC0AE1AC7D}" srcId="{1AD0D1C1-3F04-475D-A583-A62323F86E08}" destId="{14406360-D363-49CC-AB5D-F56656D3CDB0}" srcOrd="6" destOrd="0" parTransId="{A4FCB84C-EB21-4D82-A8F4-4E5E51F14B56}" sibTransId="{70B312F8-1F65-4B2E-8C08-3FD5AF1BE072}"/>
    <dgm:cxn modelId="{B6B43255-4C34-4AF5-97AF-D4DF2B6814DE}" type="presOf" srcId="{16324422-8193-4E76-AEF9-794CAB4830A0}" destId="{8F97DA9A-D59C-4AA3-A09F-73A8A3EFF099}" srcOrd="0" destOrd="0" presId="urn:microsoft.com/office/officeart/2005/8/layout/vList5"/>
    <dgm:cxn modelId="{91695C8D-7098-429C-80FF-8E65B20AA041}" type="presOf" srcId="{B29CAB55-4C8A-4975-8214-732A5C19385B}" destId="{40462302-00F2-420C-93C4-A5B58BFDBE8B}" srcOrd="0" destOrd="5" presId="urn:microsoft.com/office/officeart/2005/8/layout/vList5"/>
    <dgm:cxn modelId="{D1EDEBB9-E1A3-4652-B4AB-422B99AC6DAF}" srcId="{1AD0D1C1-3F04-475D-A583-A62323F86E08}" destId="{4AFC794C-AB55-42DF-803C-818478981FC1}" srcOrd="2" destOrd="0" parTransId="{DC23B3C2-7437-4A90-B9C5-B5B3C7934D60}" sibTransId="{831CF5E5-6445-4AA3-AA79-099E85B3F148}"/>
    <dgm:cxn modelId="{D119EDB9-5C1C-4DFE-89E6-95B1EA40EB75}" type="presOf" srcId="{C2C24F5D-561F-4558-B6F3-B6395FB17EEC}" destId="{40462302-00F2-420C-93C4-A5B58BFDBE8B}" srcOrd="0" destOrd="7" presId="urn:microsoft.com/office/officeart/2005/8/layout/vList5"/>
    <dgm:cxn modelId="{FA478E36-6B51-43D8-BC87-85E7CCC3A8B3}" type="presOf" srcId="{24CBDBA9-EE92-44EC-BEC3-10F771205906}" destId="{CA82052A-FAFB-45EB-A146-3A6D54E8E65D}" srcOrd="0" destOrd="0" presId="urn:microsoft.com/office/officeart/2005/8/layout/vList5"/>
    <dgm:cxn modelId="{1204E9BF-65DD-4050-9334-E5FC8EA59657}" srcId="{CB009C38-BAA9-44C7-BC28-A90419CF1246}" destId="{A90DD765-A6AF-4043-92FE-E1FACC516DD9}" srcOrd="1" destOrd="0" parTransId="{5846772C-3068-4334-BE61-456FD59D4BE1}" sibTransId="{C68794B7-8217-48D9-96CB-623D2C36C0F9}"/>
    <dgm:cxn modelId="{4C4643DC-A54F-4AB9-8470-DEA837BFF385}" srcId="{24CBDBA9-EE92-44EC-BEC3-10F771205906}" destId="{79767E71-C650-4BE4-AD8B-D0D50BCBDA79}" srcOrd="0" destOrd="0" parTransId="{13AF680F-9299-4DC9-9E9A-567AC9EFD70E}" sibTransId="{81DE15E4-013B-45BD-9F91-B8C18341094A}"/>
    <dgm:cxn modelId="{3B3B01F8-CCCE-4AB8-9C71-900D6EBD151A}" srcId="{B78F4265-C8C9-406D-ADA0-62925DB32FA0}" destId="{7C43006C-273E-4646-BE4A-C382FBFA2ED6}" srcOrd="2" destOrd="0" parTransId="{EA3D0005-CF64-468D-839C-57A4EE79FCE5}" sibTransId="{F44779A7-FB8C-4057-A688-CB0B8D8C83D8}"/>
    <dgm:cxn modelId="{341A1CB2-B6FB-45C7-AB5B-E6D70C48062C}" type="presOf" srcId="{F6BD85BB-8412-4545-8BB9-26C2A3E6CC91}" destId="{314295E0-15E8-486C-A5BB-1F8FD3B611B9}" srcOrd="0" destOrd="1" presId="urn:microsoft.com/office/officeart/2005/8/layout/vList5"/>
    <dgm:cxn modelId="{EF142E22-3CFC-4F7B-8447-8C5CED6E0134}" srcId="{1AD0D1C1-3F04-475D-A583-A62323F86E08}" destId="{A2FAB35B-E3C4-4D75-9C6C-39CBAB1E0A7B}" srcOrd="3" destOrd="0" parTransId="{9E4FA6B6-3010-45A3-AD82-FD54C655B231}" sibTransId="{D4403323-4280-4643-95BD-362E08BAC516}"/>
    <dgm:cxn modelId="{1C3485B3-CEFA-46A7-9006-F728BF4C0C8B}" srcId="{24CBDBA9-EE92-44EC-BEC3-10F771205906}" destId="{B78F4265-C8C9-406D-ADA0-62925DB32FA0}" srcOrd="1" destOrd="0" parTransId="{2AE6839D-D220-4E3D-B708-4E68AC6DA4F5}" sibTransId="{342AD721-D72F-4BA3-B3C5-C293E6B5EA6E}"/>
    <dgm:cxn modelId="{A5D4EC9A-0E08-4EFE-9F0B-A217370B4EB1}" srcId="{CB009C38-BAA9-44C7-BC28-A90419CF1246}" destId="{16324422-8193-4E76-AEF9-794CAB4830A0}" srcOrd="0" destOrd="0" parTransId="{CA4A203F-9899-4C91-8671-831FA59825F8}" sibTransId="{100215EA-210C-4A79-8E7C-5E2DA3E5A815}"/>
    <dgm:cxn modelId="{045F84AA-C533-4449-9672-20D29C479205}" srcId="{24CBDBA9-EE92-44EC-BEC3-10F771205906}" destId="{CB009C38-BAA9-44C7-BC28-A90419CF1246}" srcOrd="3" destOrd="0" parTransId="{147343E2-A4A1-40EB-B6E9-BA6F4217DF05}" sibTransId="{5DC4F192-67FE-4E3D-8309-48265D32148D}"/>
    <dgm:cxn modelId="{FCDFA3FF-806E-4348-83B9-50BFED20B432}" srcId="{1AD0D1C1-3F04-475D-A583-A62323F86E08}" destId="{B29CAB55-4C8A-4975-8214-732A5C19385B}" srcOrd="5" destOrd="0" parTransId="{8A65E1A3-0AEE-43F5-BE03-68099E006ECD}" sibTransId="{1703247A-C450-469C-AC8D-6D8C9DC2B7A2}"/>
    <dgm:cxn modelId="{80A55D8A-169D-4AB0-B3B3-419F15F9713B}" srcId="{B78F4265-C8C9-406D-ADA0-62925DB32FA0}" destId="{C10E8A84-CDE5-4B0A-9506-9EA0C41825EA}" srcOrd="4" destOrd="0" parTransId="{7F6C5E26-F940-4846-9E80-DE87C809C303}" sibTransId="{34A72025-1130-4F66-9055-BF1124AC34A3}"/>
    <dgm:cxn modelId="{46BD24A5-A515-423A-B2F5-66FB969F8D2E}" type="presOf" srcId="{6730E986-BD7B-43CA-AA5B-615BEAA70215}" destId="{E7F86B0F-C055-4DA8-AFD6-8EDFB6206F40}" srcOrd="0" destOrd="3" presId="urn:microsoft.com/office/officeart/2005/8/layout/vList5"/>
    <dgm:cxn modelId="{6A7B2178-06B1-468A-BF65-BAF2B47BBADA}" type="presOf" srcId="{34231FC6-D21B-424C-95F0-91E134C36F88}" destId="{E7F86B0F-C055-4DA8-AFD6-8EDFB6206F40}" srcOrd="0" destOrd="0" presId="urn:microsoft.com/office/officeart/2005/8/layout/vList5"/>
    <dgm:cxn modelId="{8AF3FB51-2409-463A-99CC-3A9A336947F7}" type="presOf" srcId="{7E8E6F8D-D788-478B-B7C5-32846B748067}" destId="{314295E0-15E8-486C-A5BB-1F8FD3B611B9}" srcOrd="0" destOrd="0" presId="urn:microsoft.com/office/officeart/2005/8/layout/vList5"/>
    <dgm:cxn modelId="{B21AA4B3-2CEA-4CB1-BA77-B43D860D1FCE}" srcId="{79767E71-C650-4BE4-AD8B-D0D50BCBDA79}" destId="{7EB8EB5C-5DD9-446F-92D8-4C9D1E4597BD}" srcOrd="5" destOrd="0" parTransId="{86C39535-E9AF-42CF-A551-13C47BA250E0}" sibTransId="{885CA755-FE20-4F80-A557-6064DB363AC8}"/>
    <dgm:cxn modelId="{7A1ADFD8-632C-4B99-9EFD-059DF4A18DB0}" type="presOf" srcId="{CEC45026-71B7-4643-BF85-10673BC9CDAD}" destId="{314295E0-15E8-486C-A5BB-1F8FD3B611B9}" srcOrd="0" destOrd="4" presId="urn:microsoft.com/office/officeart/2005/8/layout/vList5"/>
    <dgm:cxn modelId="{A70A46F8-0DAF-4ABD-8432-9C06C86B26CC}" type="presOf" srcId="{A2FAB35B-E3C4-4D75-9C6C-39CBAB1E0A7B}" destId="{40462302-00F2-420C-93C4-A5B58BFDBE8B}" srcOrd="0" destOrd="3" presId="urn:microsoft.com/office/officeart/2005/8/layout/vList5"/>
    <dgm:cxn modelId="{780A583B-B9F4-48E4-8A2F-ED1C74E19EF0}" type="presOf" srcId="{7C43006C-273E-4646-BE4A-C382FBFA2ED6}" destId="{E7F86B0F-C055-4DA8-AFD6-8EDFB6206F40}" srcOrd="0" destOrd="2" presId="urn:microsoft.com/office/officeart/2005/8/layout/vList5"/>
    <dgm:cxn modelId="{77701A49-1652-475A-B757-32CCFD8146F5}" srcId="{79767E71-C650-4BE4-AD8B-D0D50BCBDA79}" destId="{7E8E6F8D-D788-478B-B7C5-32846B748067}" srcOrd="0" destOrd="0" parTransId="{292C3942-642D-4A97-B5ED-C4380DAD97A8}" sibTransId="{809B981A-1CB5-4CBA-B1A8-826CDD47B8BC}"/>
    <dgm:cxn modelId="{C96DAFB9-A61B-4DA4-8D8C-30BC8B05DB56}" type="presOf" srcId="{4AFC794C-AB55-42DF-803C-818478981FC1}" destId="{40462302-00F2-420C-93C4-A5B58BFDBE8B}" srcOrd="0" destOrd="2" presId="urn:microsoft.com/office/officeart/2005/8/layout/vList5"/>
    <dgm:cxn modelId="{7ACB2EE9-3431-4E91-92A6-1E9BD65A0480}" type="presParOf" srcId="{CA82052A-FAFB-45EB-A146-3A6D54E8E65D}" destId="{F0C8FAF6-4F3A-411C-82D0-9D2DE033E978}" srcOrd="0" destOrd="0" presId="urn:microsoft.com/office/officeart/2005/8/layout/vList5"/>
    <dgm:cxn modelId="{058F333E-07C5-46CD-9796-57E13CCFECA2}" type="presParOf" srcId="{F0C8FAF6-4F3A-411C-82D0-9D2DE033E978}" destId="{D9BD0B41-2A85-4208-A259-6F197AFD29B3}" srcOrd="0" destOrd="0" presId="urn:microsoft.com/office/officeart/2005/8/layout/vList5"/>
    <dgm:cxn modelId="{50767E6A-55AB-4AE1-BA0E-DAA3B67D636F}" type="presParOf" srcId="{F0C8FAF6-4F3A-411C-82D0-9D2DE033E978}" destId="{314295E0-15E8-486C-A5BB-1F8FD3B611B9}" srcOrd="1" destOrd="0" presId="urn:microsoft.com/office/officeart/2005/8/layout/vList5"/>
    <dgm:cxn modelId="{1992A45D-D96B-4368-95C9-0F12640E26DA}" type="presParOf" srcId="{CA82052A-FAFB-45EB-A146-3A6D54E8E65D}" destId="{525469BD-A600-4781-9ED3-0168BE73E102}" srcOrd="1" destOrd="0" presId="urn:microsoft.com/office/officeart/2005/8/layout/vList5"/>
    <dgm:cxn modelId="{ED6583D7-DD07-42FC-AB7C-ACD5C1F5E48A}" type="presParOf" srcId="{CA82052A-FAFB-45EB-A146-3A6D54E8E65D}" destId="{0E792507-20CB-4A71-9C6F-057735ACB64C}" srcOrd="2" destOrd="0" presId="urn:microsoft.com/office/officeart/2005/8/layout/vList5"/>
    <dgm:cxn modelId="{275465C1-01EC-41E8-A36F-BCA9DA1E10F4}" type="presParOf" srcId="{0E792507-20CB-4A71-9C6F-057735ACB64C}" destId="{B58235A0-A644-43DF-BFFF-CCB273805EB4}" srcOrd="0" destOrd="0" presId="urn:microsoft.com/office/officeart/2005/8/layout/vList5"/>
    <dgm:cxn modelId="{88C25648-9C15-41CE-8D53-204E6149B8FE}" type="presParOf" srcId="{0E792507-20CB-4A71-9C6F-057735ACB64C}" destId="{E7F86B0F-C055-4DA8-AFD6-8EDFB6206F40}" srcOrd="1" destOrd="0" presId="urn:microsoft.com/office/officeart/2005/8/layout/vList5"/>
    <dgm:cxn modelId="{94E14B12-D0F1-4B41-A859-56DD7518E35A}" type="presParOf" srcId="{CA82052A-FAFB-45EB-A146-3A6D54E8E65D}" destId="{15453B9E-04AF-463B-9E55-DB8CAB7A9ADB}" srcOrd="3" destOrd="0" presId="urn:microsoft.com/office/officeart/2005/8/layout/vList5"/>
    <dgm:cxn modelId="{2559D6D0-ECA7-42D2-989A-22378D4D57C1}" type="presParOf" srcId="{CA82052A-FAFB-45EB-A146-3A6D54E8E65D}" destId="{336CBF65-27B3-40D5-A6CC-3C70C2806951}" srcOrd="4" destOrd="0" presId="urn:microsoft.com/office/officeart/2005/8/layout/vList5"/>
    <dgm:cxn modelId="{CD8B73D4-B8A1-4A0D-A7C1-357BA79CDAAB}" type="presParOf" srcId="{336CBF65-27B3-40D5-A6CC-3C70C2806951}" destId="{58713739-83B1-4438-BDB5-58EB0819A9F2}" srcOrd="0" destOrd="0" presId="urn:microsoft.com/office/officeart/2005/8/layout/vList5"/>
    <dgm:cxn modelId="{8087D4B2-A220-41D2-AD92-E69E839FA6FD}" type="presParOf" srcId="{336CBF65-27B3-40D5-A6CC-3C70C2806951}" destId="{40462302-00F2-420C-93C4-A5B58BFDBE8B}" srcOrd="1" destOrd="0" presId="urn:microsoft.com/office/officeart/2005/8/layout/vList5"/>
    <dgm:cxn modelId="{E4144052-DBA0-4471-99EC-5FF83C379EB6}" type="presParOf" srcId="{CA82052A-FAFB-45EB-A146-3A6D54E8E65D}" destId="{BCE0BF3E-3E8F-4FBB-952B-1C266C191B49}" srcOrd="5" destOrd="0" presId="urn:microsoft.com/office/officeart/2005/8/layout/vList5"/>
    <dgm:cxn modelId="{25CB510F-F3D8-4257-8C68-2541D4C99A1E}" type="presParOf" srcId="{CA82052A-FAFB-45EB-A146-3A6D54E8E65D}" destId="{ECB04748-2976-42B6-8AFC-13CA8DA4145B}" srcOrd="6" destOrd="0" presId="urn:microsoft.com/office/officeart/2005/8/layout/vList5"/>
    <dgm:cxn modelId="{16D53644-46AA-4F93-AC03-3D2A545898BB}" type="presParOf" srcId="{ECB04748-2976-42B6-8AFC-13CA8DA4145B}" destId="{05952259-19B7-423E-905F-B6BD153DD89C}" srcOrd="0" destOrd="0" presId="urn:microsoft.com/office/officeart/2005/8/layout/vList5"/>
    <dgm:cxn modelId="{D7EC5168-5E10-42ED-ABB0-0DAE2FBBE0A8}" type="presParOf" srcId="{ECB04748-2976-42B6-8AFC-13CA8DA4145B}" destId="{8F97DA9A-D59C-4AA3-A09F-73A8A3EFF099}" srcOrd="1" destOrd="0" presId="urn:microsoft.com/office/officeart/2005/8/layout/vList5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29EA91D-A3E3-4161-831D-E9B72FB9B8FE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FAD87C1A-0C68-47EE-80C4-B177D568BC02}">
      <dgm:prSet phldrT="[Text]" custT="1"/>
      <dgm:spPr/>
      <dgm:t>
        <a:bodyPr/>
        <a:lstStyle/>
        <a:p>
          <a:r>
            <a:rPr lang="en-US" sz="2400" kern="1200" spc="-125" smtClean="0">
              <a:ln w="3175"/>
              <a:effectLst/>
              <a:latin typeface="Segoe" pitchFamily="34" charset="0"/>
              <a:ea typeface="+mn-ea"/>
              <a:cs typeface="Arial" charset="0"/>
            </a:rPr>
            <a:t>Partners LAR´s</a:t>
          </a:r>
          <a:endParaRPr lang="en-US" sz="2400" kern="1200" spc="-125" dirty="0">
            <a:ln w="3175"/>
            <a:effectLst/>
            <a:latin typeface="Segoe" pitchFamily="34" charset="0"/>
            <a:ea typeface="+mn-ea"/>
            <a:cs typeface="Arial" charset="0"/>
          </a:endParaRPr>
        </a:p>
      </dgm:t>
    </dgm:pt>
    <dgm:pt modelId="{9D5FBEB3-AEF9-4717-9BFD-FE626961D408}" type="parTrans" cxnId="{7D9AA1E0-9FF8-4FA6-AA15-0EFF262C8290}">
      <dgm:prSet/>
      <dgm:spPr/>
      <dgm:t>
        <a:bodyPr/>
        <a:lstStyle/>
        <a:p>
          <a:endParaRPr lang="en-US"/>
        </a:p>
      </dgm:t>
    </dgm:pt>
    <dgm:pt modelId="{7CCF96B1-DE6A-4C68-BB08-F1FC132B50CE}" type="sibTrans" cxnId="{7D9AA1E0-9FF8-4FA6-AA15-0EFF262C8290}">
      <dgm:prSet/>
      <dgm:spPr/>
      <dgm:t>
        <a:bodyPr/>
        <a:lstStyle/>
        <a:p>
          <a:endParaRPr lang="en-US"/>
        </a:p>
      </dgm:t>
    </dgm:pt>
    <dgm:pt modelId="{6419DE6E-0F5B-4482-A80E-34517C101660}">
      <dgm:prSet phldrT="[Text]" custT="1"/>
      <dgm:spPr/>
      <dgm:t>
        <a:bodyPr/>
        <a:lstStyle/>
        <a:p>
          <a:r>
            <a:rPr lang="en-US" sz="2400" kern="1200" spc="-125" smtClean="0">
              <a:ln w="3175"/>
              <a:effectLst/>
              <a:latin typeface="Segoe" pitchFamily="34" charset="0"/>
              <a:ea typeface="+mn-ea"/>
              <a:cs typeface="Arial" charset="0"/>
            </a:rPr>
            <a:t>Anualidades:  EA</a:t>
          </a:r>
          <a:endParaRPr lang="en-US" sz="2400" kern="1200" spc="-125" dirty="0">
            <a:ln w="3175"/>
            <a:effectLst/>
            <a:latin typeface="Segoe" pitchFamily="34" charset="0"/>
            <a:ea typeface="+mn-ea"/>
            <a:cs typeface="Arial" charset="0"/>
          </a:endParaRPr>
        </a:p>
      </dgm:t>
    </dgm:pt>
    <dgm:pt modelId="{EDCC8747-A6A4-4D78-B94E-05A9C9A3AE93}" type="parTrans" cxnId="{9C33DE99-7550-441A-AB81-BA50363DC86F}">
      <dgm:prSet/>
      <dgm:spPr/>
      <dgm:t>
        <a:bodyPr/>
        <a:lstStyle/>
        <a:p>
          <a:endParaRPr lang="en-US"/>
        </a:p>
      </dgm:t>
    </dgm:pt>
    <dgm:pt modelId="{00C044CA-7135-4BA3-A310-32FB9F0A78A1}" type="sibTrans" cxnId="{9C33DE99-7550-441A-AB81-BA50363DC86F}">
      <dgm:prSet/>
      <dgm:spPr/>
      <dgm:t>
        <a:bodyPr/>
        <a:lstStyle/>
        <a:p>
          <a:endParaRPr lang="en-US"/>
        </a:p>
      </dgm:t>
    </dgm:pt>
    <dgm:pt modelId="{8B78314A-867F-40FA-B386-E59DDC113188}">
      <dgm:prSet phldrT="[Text]" custT="1"/>
      <dgm:spPr/>
      <dgm:t>
        <a:bodyPr/>
        <a:lstStyle/>
        <a:p>
          <a:r>
            <a:rPr lang="en-US" sz="2800" kern="1200" spc="-125" smtClean="0">
              <a:ln w="3175"/>
              <a:effectLst/>
              <a:latin typeface="Segoe" pitchFamily="34" charset="0"/>
              <a:ea typeface="+mn-ea"/>
              <a:cs typeface="Arial" charset="0"/>
            </a:rPr>
            <a:t>Cross Selling</a:t>
          </a:r>
          <a:endParaRPr lang="en-US" sz="2800" kern="1200" spc="-125" dirty="0">
            <a:ln w="3175"/>
            <a:effectLst/>
            <a:latin typeface="Segoe" pitchFamily="34" charset="0"/>
            <a:ea typeface="+mn-ea"/>
            <a:cs typeface="Arial" charset="0"/>
          </a:endParaRPr>
        </a:p>
      </dgm:t>
    </dgm:pt>
    <dgm:pt modelId="{527DD932-FC08-4553-A9D6-2BE7B30F6D54}" type="parTrans" cxnId="{F46D1E2A-D6A7-4A45-9357-33EE84D4DA17}">
      <dgm:prSet/>
      <dgm:spPr/>
      <dgm:t>
        <a:bodyPr/>
        <a:lstStyle/>
        <a:p>
          <a:endParaRPr lang="en-US"/>
        </a:p>
      </dgm:t>
    </dgm:pt>
    <dgm:pt modelId="{30161795-FB8C-48B4-BD90-12E4A06EC05A}" type="sibTrans" cxnId="{F46D1E2A-D6A7-4A45-9357-33EE84D4DA17}">
      <dgm:prSet/>
      <dgm:spPr/>
      <dgm:t>
        <a:bodyPr/>
        <a:lstStyle/>
        <a:p>
          <a:endParaRPr lang="en-US"/>
        </a:p>
      </dgm:t>
    </dgm:pt>
    <dgm:pt modelId="{DC240C1F-D7B4-4F2C-901A-9C52A8915F3F}">
      <dgm:prSet phldrT="[Text]" custT="1"/>
      <dgm:spPr/>
      <dgm:t>
        <a:bodyPr/>
        <a:lstStyle/>
        <a:p>
          <a:r>
            <a:rPr lang="en-US" sz="2800" kern="1200" spc="-125" smtClean="0">
              <a:ln w="3175"/>
              <a:effectLst/>
              <a:latin typeface="Segoe" pitchFamily="34" charset="0"/>
              <a:ea typeface="+mn-ea"/>
              <a:cs typeface="Arial" charset="0"/>
            </a:rPr>
            <a:t>IOM</a:t>
          </a:r>
          <a:endParaRPr lang="en-US" sz="2800" kern="1200" spc="-125" dirty="0">
            <a:ln w="3175"/>
            <a:effectLst/>
            <a:latin typeface="Segoe" pitchFamily="34" charset="0"/>
            <a:ea typeface="+mn-ea"/>
            <a:cs typeface="Arial" charset="0"/>
          </a:endParaRPr>
        </a:p>
      </dgm:t>
    </dgm:pt>
    <dgm:pt modelId="{FBBFAA62-9181-445D-9813-EA3427F1E945}" type="parTrans" cxnId="{B369D818-49BF-4739-AE47-27C43958D342}">
      <dgm:prSet/>
      <dgm:spPr/>
      <dgm:t>
        <a:bodyPr/>
        <a:lstStyle/>
        <a:p>
          <a:endParaRPr lang="en-US"/>
        </a:p>
      </dgm:t>
    </dgm:pt>
    <dgm:pt modelId="{BDD42C7E-E5ED-4267-BB8F-D131C948B7A4}" type="sibTrans" cxnId="{B369D818-49BF-4739-AE47-27C43958D342}">
      <dgm:prSet/>
      <dgm:spPr/>
      <dgm:t>
        <a:bodyPr/>
        <a:lstStyle/>
        <a:p>
          <a:endParaRPr lang="en-US"/>
        </a:p>
      </dgm:t>
    </dgm:pt>
    <dgm:pt modelId="{E119EA31-7D1E-4F03-A46F-FFAE5CAC4B9D}" type="pres">
      <dgm:prSet presAssocID="{129EA91D-A3E3-4161-831D-E9B72FB9B8FE}" presName="arrowDiagram" presStyleCnt="0">
        <dgm:presLayoutVars>
          <dgm:chMax val="5"/>
          <dgm:dir/>
          <dgm:resizeHandles val="exact"/>
        </dgm:presLayoutVars>
      </dgm:prSet>
      <dgm:spPr/>
    </dgm:pt>
    <dgm:pt modelId="{F7AB1623-0E26-470D-A4B1-5B1286DE0CA3}" type="pres">
      <dgm:prSet presAssocID="{129EA91D-A3E3-4161-831D-E9B72FB9B8FE}" presName="arrow" presStyleLbl="bgShp" presStyleIdx="0" presStyleCnt="1"/>
      <dgm:spPr/>
    </dgm:pt>
    <dgm:pt modelId="{CF34CD61-39C3-4D90-A5A8-CD2BEF85BD31}" type="pres">
      <dgm:prSet presAssocID="{129EA91D-A3E3-4161-831D-E9B72FB9B8FE}" presName="arrowDiagram4" presStyleCnt="0"/>
      <dgm:spPr/>
    </dgm:pt>
    <dgm:pt modelId="{BDB216B4-EFF0-4B47-85AD-F0DF602B340A}" type="pres">
      <dgm:prSet presAssocID="{FAD87C1A-0C68-47EE-80C4-B177D568BC02}" presName="bullet4a" presStyleLbl="node1" presStyleIdx="0" presStyleCnt="4"/>
      <dgm:spPr/>
    </dgm:pt>
    <dgm:pt modelId="{4D74BAFC-EE43-4A49-9166-9E11C27D629A}" type="pres">
      <dgm:prSet presAssocID="{FAD87C1A-0C68-47EE-80C4-B177D568BC0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C45F8-C2AD-43CF-B356-0585770EA183}" type="pres">
      <dgm:prSet presAssocID="{DC240C1F-D7B4-4F2C-901A-9C52A8915F3F}" presName="bullet4b" presStyleLbl="node1" presStyleIdx="1" presStyleCnt="4"/>
      <dgm:spPr/>
    </dgm:pt>
    <dgm:pt modelId="{14E118D1-C420-4B0B-94A7-A8D02BEEE871}" type="pres">
      <dgm:prSet presAssocID="{DC240C1F-D7B4-4F2C-901A-9C52A8915F3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00580-E58E-495D-9945-01F4F463D2E0}" type="pres">
      <dgm:prSet presAssocID="{8B78314A-867F-40FA-B386-E59DDC113188}" presName="bullet4c" presStyleLbl="node1" presStyleIdx="2" presStyleCnt="4"/>
      <dgm:spPr/>
    </dgm:pt>
    <dgm:pt modelId="{7BDD8C89-2A3D-4FE7-9830-58B2BA1E6779}" type="pres">
      <dgm:prSet presAssocID="{8B78314A-867F-40FA-B386-E59DDC11318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DEF35-D1DE-4F1B-9229-EEED759349D8}" type="pres">
      <dgm:prSet presAssocID="{6419DE6E-0F5B-4482-A80E-34517C101660}" presName="bullet4d" presStyleLbl="node1" presStyleIdx="3" presStyleCnt="4"/>
      <dgm:spPr/>
    </dgm:pt>
    <dgm:pt modelId="{E03CCFDD-3FAD-4B97-9588-F1A3B7A903B7}" type="pres">
      <dgm:prSet presAssocID="{6419DE6E-0F5B-4482-A80E-34517C101660}" presName="textBox4d" presStyleLbl="revTx" presStyleIdx="3" presStyleCnt="4" custScaleX="128099" custLinFactNeighborX="1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175BE4-5258-4443-8CFC-053C269487E4}" type="presOf" srcId="{6419DE6E-0F5B-4482-A80E-34517C101660}" destId="{E03CCFDD-3FAD-4B97-9588-F1A3B7A903B7}" srcOrd="0" destOrd="0" presId="urn:microsoft.com/office/officeart/2005/8/layout/arrow2"/>
    <dgm:cxn modelId="{F4ADBADF-070D-4E77-B06E-A04084AB5E67}" type="presOf" srcId="{DC240C1F-D7B4-4F2C-901A-9C52A8915F3F}" destId="{14E118D1-C420-4B0B-94A7-A8D02BEEE871}" srcOrd="0" destOrd="0" presId="urn:microsoft.com/office/officeart/2005/8/layout/arrow2"/>
    <dgm:cxn modelId="{8DF0A6A5-8C85-427B-B3D9-BF2D28FD3F37}" type="presOf" srcId="{FAD87C1A-0C68-47EE-80C4-B177D568BC02}" destId="{4D74BAFC-EE43-4A49-9166-9E11C27D629A}" srcOrd="0" destOrd="0" presId="urn:microsoft.com/office/officeart/2005/8/layout/arrow2"/>
    <dgm:cxn modelId="{298C76CE-7468-4CAE-B5C8-9CE25F3DC6F0}" type="presOf" srcId="{8B78314A-867F-40FA-B386-E59DDC113188}" destId="{7BDD8C89-2A3D-4FE7-9830-58B2BA1E6779}" srcOrd="0" destOrd="0" presId="urn:microsoft.com/office/officeart/2005/8/layout/arrow2"/>
    <dgm:cxn modelId="{B369D818-49BF-4739-AE47-27C43958D342}" srcId="{129EA91D-A3E3-4161-831D-E9B72FB9B8FE}" destId="{DC240C1F-D7B4-4F2C-901A-9C52A8915F3F}" srcOrd="1" destOrd="0" parTransId="{FBBFAA62-9181-445D-9813-EA3427F1E945}" sibTransId="{BDD42C7E-E5ED-4267-BB8F-D131C948B7A4}"/>
    <dgm:cxn modelId="{96608D4F-586C-4CE8-A7EA-75EB9C40B278}" type="presOf" srcId="{129EA91D-A3E3-4161-831D-E9B72FB9B8FE}" destId="{E119EA31-7D1E-4F03-A46F-FFAE5CAC4B9D}" srcOrd="0" destOrd="0" presId="urn:microsoft.com/office/officeart/2005/8/layout/arrow2"/>
    <dgm:cxn modelId="{9C33DE99-7550-441A-AB81-BA50363DC86F}" srcId="{129EA91D-A3E3-4161-831D-E9B72FB9B8FE}" destId="{6419DE6E-0F5B-4482-A80E-34517C101660}" srcOrd="3" destOrd="0" parTransId="{EDCC8747-A6A4-4D78-B94E-05A9C9A3AE93}" sibTransId="{00C044CA-7135-4BA3-A310-32FB9F0A78A1}"/>
    <dgm:cxn modelId="{7D9AA1E0-9FF8-4FA6-AA15-0EFF262C8290}" srcId="{129EA91D-A3E3-4161-831D-E9B72FB9B8FE}" destId="{FAD87C1A-0C68-47EE-80C4-B177D568BC02}" srcOrd="0" destOrd="0" parTransId="{9D5FBEB3-AEF9-4717-9BFD-FE626961D408}" sibTransId="{7CCF96B1-DE6A-4C68-BB08-F1FC132B50CE}"/>
    <dgm:cxn modelId="{F46D1E2A-D6A7-4A45-9357-33EE84D4DA17}" srcId="{129EA91D-A3E3-4161-831D-E9B72FB9B8FE}" destId="{8B78314A-867F-40FA-B386-E59DDC113188}" srcOrd="2" destOrd="0" parTransId="{527DD932-FC08-4553-A9D6-2BE7B30F6D54}" sibTransId="{30161795-FB8C-48B4-BD90-12E4A06EC05A}"/>
    <dgm:cxn modelId="{DBCFADB1-4CCD-4D83-8D5B-F1503E7BE158}" type="presParOf" srcId="{E119EA31-7D1E-4F03-A46F-FFAE5CAC4B9D}" destId="{F7AB1623-0E26-470D-A4B1-5B1286DE0CA3}" srcOrd="0" destOrd="0" presId="urn:microsoft.com/office/officeart/2005/8/layout/arrow2"/>
    <dgm:cxn modelId="{57D0B1AB-ED8E-4601-8D51-D5E7D03C22D4}" type="presParOf" srcId="{E119EA31-7D1E-4F03-A46F-FFAE5CAC4B9D}" destId="{CF34CD61-39C3-4D90-A5A8-CD2BEF85BD31}" srcOrd="1" destOrd="0" presId="urn:microsoft.com/office/officeart/2005/8/layout/arrow2"/>
    <dgm:cxn modelId="{CEBC6705-42E1-4C92-BE7E-C623FD4959D6}" type="presParOf" srcId="{CF34CD61-39C3-4D90-A5A8-CD2BEF85BD31}" destId="{BDB216B4-EFF0-4B47-85AD-F0DF602B340A}" srcOrd="0" destOrd="0" presId="urn:microsoft.com/office/officeart/2005/8/layout/arrow2"/>
    <dgm:cxn modelId="{D8DCEB83-E581-471F-9C84-54F324C1E7E6}" type="presParOf" srcId="{CF34CD61-39C3-4D90-A5A8-CD2BEF85BD31}" destId="{4D74BAFC-EE43-4A49-9166-9E11C27D629A}" srcOrd="1" destOrd="0" presId="urn:microsoft.com/office/officeart/2005/8/layout/arrow2"/>
    <dgm:cxn modelId="{313373C4-C0CC-451D-84AF-F49E4F373AFD}" type="presParOf" srcId="{CF34CD61-39C3-4D90-A5A8-CD2BEF85BD31}" destId="{A7DC45F8-C2AD-43CF-B356-0585770EA183}" srcOrd="2" destOrd="0" presId="urn:microsoft.com/office/officeart/2005/8/layout/arrow2"/>
    <dgm:cxn modelId="{767DCF9F-1926-40AC-A410-1A8B318AF820}" type="presParOf" srcId="{CF34CD61-39C3-4D90-A5A8-CD2BEF85BD31}" destId="{14E118D1-C420-4B0B-94A7-A8D02BEEE871}" srcOrd="3" destOrd="0" presId="urn:microsoft.com/office/officeart/2005/8/layout/arrow2"/>
    <dgm:cxn modelId="{D5F1EDB6-0554-4EA9-BBF7-2930F0BC7CD8}" type="presParOf" srcId="{CF34CD61-39C3-4D90-A5A8-CD2BEF85BD31}" destId="{4C300580-E58E-495D-9945-01F4F463D2E0}" srcOrd="4" destOrd="0" presId="urn:microsoft.com/office/officeart/2005/8/layout/arrow2"/>
    <dgm:cxn modelId="{2E2D53BA-06C4-49DD-B7A0-2633CE9B1810}" type="presParOf" srcId="{CF34CD61-39C3-4D90-A5A8-CD2BEF85BD31}" destId="{7BDD8C89-2A3D-4FE7-9830-58B2BA1E6779}" srcOrd="5" destOrd="0" presId="urn:microsoft.com/office/officeart/2005/8/layout/arrow2"/>
    <dgm:cxn modelId="{05D4AAB9-F346-4789-AE6D-8CC2F01F3F7A}" type="presParOf" srcId="{CF34CD61-39C3-4D90-A5A8-CD2BEF85BD31}" destId="{779DEF35-D1DE-4F1B-9229-EEED759349D8}" srcOrd="6" destOrd="0" presId="urn:microsoft.com/office/officeart/2005/8/layout/arrow2"/>
    <dgm:cxn modelId="{DDD44747-0BD1-4EB1-A70B-EFA73350B814}" type="presParOf" srcId="{CF34CD61-39C3-4D90-A5A8-CD2BEF85BD31}" destId="{E03CCFDD-3FAD-4B97-9588-F1A3B7A903B7}" srcOrd="7" destOrd="0" presId="urn:microsoft.com/office/officeart/2005/8/layout/arrow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16CB90-922B-4C94-8317-9A52AAC102A2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BD2F9-9420-4177-84B6-517497E1C65C}">
      <dgm:prSet phldrT="[Text]" custT="1"/>
      <dgm:spPr/>
      <dgm:t>
        <a:bodyPr/>
        <a:lstStyle/>
        <a:p>
          <a:r>
            <a:rPr lang="en-US" sz="2400" b="1" u="sng" dirty="0" err="1" smtClean="0"/>
            <a:t>Crecimiento</a:t>
          </a:r>
          <a:endParaRPr lang="en-US" sz="2400" b="1" u="sng" dirty="0" smtClean="0"/>
        </a:p>
        <a:p>
          <a:r>
            <a:rPr lang="en-US" sz="1400" dirty="0" err="1" smtClean="0"/>
            <a:t>Clientes</a:t>
          </a:r>
          <a:r>
            <a:rPr lang="en-US" sz="1400" dirty="0" smtClean="0"/>
            <a:t> con </a:t>
          </a:r>
          <a:r>
            <a:rPr lang="en-US" sz="1400" dirty="0" err="1" smtClean="0"/>
            <a:t>Anualidades</a:t>
          </a:r>
          <a:r>
            <a:rPr lang="en-US" sz="1400" dirty="0" smtClean="0"/>
            <a:t> (SA</a:t>
          </a:r>
          <a:r>
            <a:rPr lang="en-US" sz="1400" dirty="0" smtClean="0"/>
            <a:t>)(Select/Open)</a:t>
          </a:r>
        </a:p>
        <a:p>
          <a:r>
            <a:rPr lang="en-US" sz="1400" dirty="0" err="1" smtClean="0"/>
            <a:t>Foco</a:t>
          </a:r>
          <a:r>
            <a:rPr lang="en-US" sz="1400" dirty="0" smtClean="0"/>
            <a:t> en </a:t>
          </a:r>
          <a:r>
            <a:rPr lang="en-US" sz="1400" dirty="0" err="1" smtClean="0"/>
            <a:t>incrementar</a:t>
          </a:r>
          <a:r>
            <a:rPr lang="en-US" sz="1400" dirty="0" smtClean="0"/>
            <a:t> average </a:t>
          </a:r>
          <a:r>
            <a:rPr lang="en-US" sz="1400" dirty="0" smtClean="0"/>
            <a:t>per ticket</a:t>
          </a:r>
        </a:p>
        <a:p>
          <a:r>
            <a:rPr lang="en-US" sz="1400" dirty="0" smtClean="0"/>
            <a:t>206 </a:t>
          </a:r>
          <a:r>
            <a:rPr lang="en-US" sz="1400" dirty="0" err="1" smtClean="0"/>
            <a:t>Cuentas</a:t>
          </a:r>
          <a:r>
            <a:rPr lang="en-US" sz="1400" dirty="0" smtClean="0"/>
            <a:t> </a:t>
          </a:r>
          <a:r>
            <a:rPr lang="en-US" sz="1400" dirty="0" smtClean="0"/>
            <a:t>– </a:t>
          </a:r>
          <a:r>
            <a: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3.5M</a:t>
          </a:r>
          <a:endParaRPr lang="en-US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576D2-7624-4DD5-BD71-4D747655C64D}" type="parTrans" cxnId="{AA593670-679C-475F-83AD-BC0F0944F23E}">
      <dgm:prSet/>
      <dgm:spPr/>
      <dgm:t>
        <a:bodyPr/>
        <a:lstStyle/>
        <a:p>
          <a:endParaRPr lang="en-US"/>
        </a:p>
      </dgm:t>
    </dgm:pt>
    <dgm:pt modelId="{4EEE48BB-A147-4592-BC78-CF2175DD829C}" type="sibTrans" cxnId="{AA593670-679C-475F-83AD-BC0F0944F23E}">
      <dgm:prSet/>
      <dgm:spPr/>
      <dgm:t>
        <a:bodyPr/>
        <a:lstStyle/>
        <a:p>
          <a:endParaRPr lang="en-US"/>
        </a:p>
      </dgm:t>
    </dgm:pt>
    <dgm:pt modelId="{6D6FC808-4E30-4240-AD73-03AA9F6965B0}">
      <dgm:prSet phldrT="[Text]" custT="1"/>
      <dgm:spPr/>
      <dgm:t>
        <a:bodyPr/>
        <a:lstStyle/>
        <a:p>
          <a:r>
            <a:rPr lang="en-US" sz="2000" b="1" u="sng" dirty="0" err="1" smtClean="0"/>
            <a:t>Relacionamiento</a:t>
          </a:r>
          <a:endParaRPr lang="en-US" sz="2000" b="1" u="sng" dirty="0" smtClean="0"/>
        </a:p>
        <a:p>
          <a:r>
            <a:rPr lang="en-US" sz="1400" dirty="0" err="1" smtClean="0"/>
            <a:t>Renovaciones</a:t>
          </a:r>
          <a:r>
            <a:rPr lang="en-US" sz="1400" dirty="0" smtClean="0"/>
            <a:t> </a:t>
          </a:r>
          <a:r>
            <a:rPr lang="en-US" sz="1400" dirty="0" smtClean="0"/>
            <a:t>&amp; EA True </a:t>
          </a:r>
          <a:r>
            <a:rPr lang="en-US" sz="1400" dirty="0" smtClean="0"/>
            <a:t>Ups</a:t>
          </a:r>
          <a:endParaRPr lang="en-US" sz="1400" dirty="0" smtClean="0"/>
        </a:p>
        <a:p>
          <a:r>
            <a:rPr lang="en-US" sz="1400" dirty="0" err="1" smtClean="0"/>
            <a:t>Foco</a:t>
          </a:r>
          <a:r>
            <a:rPr lang="en-US" sz="1400" dirty="0" smtClean="0"/>
            <a:t> en </a:t>
          </a:r>
          <a:r>
            <a:rPr lang="en-US" sz="1400" dirty="0" err="1" smtClean="0"/>
            <a:t>renovar</a:t>
          </a:r>
          <a:r>
            <a:rPr lang="en-US" sz="1400" dirty="0" smtClean="0"/>
            <a:t> &amp; </a:t>
          </a:r>
          <a:r>
            <a:rPr lang="en-US" sz="1400" dirty="0" err="1" smtClean="0"/>
            <a:t>incrementar</a:t>
          </a:r>
          <a:r>
            <a:rPr lang="en-US" sz="1400" dirty="0" smtClean="0"/>
            <a:t> </a:t>
          </a:r>
          <a:r>
            <a:rPr lang="en-US" sz="1400" dirty="0" smtClean="0"/>
            <a:t>average per ticket</a:t>
          </a:r>
        </a:p>
        <a:p>
          <a:r>
            <a:rPr lang="en-US" sz="1400" dirty="0" smtClean="0"/>
            <a:t>99 </a:t>
          </a:r>
          <a:r>
            <a:rPr lang="en-US" sz="1400" dirty="0" err="1" smtClean="0"/>
            <a:t>Cuentas</a:t>
          </a:r>
          <a:r>
            <a:rPr lang="en-US" sz="1400" dirty="0" smtClean="0"/>
            <a:t> </a:t>
          </a:r>
          <a:r>
            <a:rPr lang="en-US" sz="1400" dirty="0" smtClean="0"/>
            <a:t>– </a:t>
          </a:r>
          <a:r>
            <a: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5.1M</a:t>
          </a:r>
          <a:endParaRPr lang="en-US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14B60-8C64-4B7C-9AE0-BEAEA6A0B121}" type="parTrans" cxnId="{41B10C00-6D62-440C-AAEC-AB3C674847EC}">
      <dgm:prSet/>
      <dgm:spPr/>
      <dgm:t>
        <a:bodyPr/>
        <a:lstStyle/>
        <a:p>
          <a:endParaRPr lang="en-US"/>
        </a:p>
      </dgm:t>
    </dgm:pt>
    <dgm:pt modelId="{34942C82-C121-405E-A3B0-29E4BA2DF241}" type="sibTrans" cxnId="{41B10C00-6D62-440C-AAEC-AB3C674847EC}">
      <dgm:prSet/>
      <dgm:spPr/>
      <dgm:t>
        <a:bodyPr/>
        <a:lstStyle/>
        <a:p>
          <a:endParaRPr lang="en-US"/>
        </a:p>
      </dgm:t>
    </dgm:pt>
    <dgm:pt modelId="{534022E6-E879-43BD-B372-672FD476BE6B}">
      <dgm:prSet phldrT="[Text]" custT="1"/>
      <dgm:spPr/>
      <dgm:t>
        <a:bodyPr/>
        <a:lstStyle/>
        <a:p>
          <a:r>
            <a:rPr lang="en-US" sz="2400" b="1" u="sng" dirty="0" err="1" smtClean="0"/>
            <a:t>Desarrollo</a:t>
          </a:r>
          <a:endParaRPr lang="en-US" sz="2400" b="1" u="sng" dirty="0" smtClean="0"/>
        </a:p>
        <a:p>
          <a:r>
            <a:rPr lang="en-US" sz="1600" dirty="0" err="1" smtClean="0"/>
            <a:t>Cuentas</a:t>
          </a:r>
          <a:r>
            <a:rPr lang="en-US" sz="1600" dirty="0" smtClean="0"/>
            <a:t> </a:t>
          </a:r>
          <a:r>
            <a:rPr lang="en-US" sz="1600" dirty="0" err="1" smtClean="0"/>
            <a:t>Inactivas</a:t>
          </a:r>
          <a:endParaRPr lang="en-US" sz="1600" dirty="0" smtClean="0"/>
        </a:p>
        <a:p>
          <a:r>
            <a:rPr lang="en-US" sz="1600" dirty="0" err="1" smtClean="0"/>
            <a:t>Foco</a:t>
          </a:r>
          <a:r>
            <a:rPr lang="en-US" sz="1600" dirty="0" smtClean="0"/>
            <a:t> en </a:t>
          </a:r>
          <a:r>
            <a:rPr lang="en-US" sz="1600" dirty="0" err="1" smtClean="0"/>
            <a:t>Perfilación</a:t>
          </a:r>
          <a:r>
            <a:rPr lang="en-US" sz="1600" dirty="0" smtClean="0"/>
            <a:t>, </a:t>
          </a:r>
          <a:r>
            <a:rPr lang="en-US" sz="1600" dirty="0" smtClean="0"/>
            <a:t>SAM</a:t>
          </a:r>
        </a:p>
        <a:p>
          <a:r>
            <a:rPr lang="en-US" sz="1600" dirty="0" smtClean="0"/>
            <a:t>40 </a:t>
          </a:r>
          <a:r>
            <a:rPr lang="en-US" sz="1600" dirty="0" err="1" smtClean="0"/>
            <a:t>Cuentas</a:t>
          </a:r>
          <a:r>
            <a:rPr lang="en-US" sz="1600" dirty="0" smtClean="0"/>
            <a:t> </a:t>
          </a:r>
          <a:r>
            <a:rPr lang="en-US" sz="1600" dirty="0" smtClean="0"/>
            <a:t>– </a:t>
          </a:r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1M</a:t>
          </a:r>
        </a:p>
      </dgm:t>
    </dgm:pt>
    <dgm:pt modelId="{C5960AD8-253F-44E5-B9AC-61FABC05C878}" type="parTrans" cxnId="{3F2DB39C-D264-4F86-BAB3-397BFB4F9624}">
      <dgm:prSet/>
      <dgm:spPr/>
      <dgm:t>
        <a:bodyPr/>
        <a:lstStyle/>
        <a:p>
          <a:endParaRPr lang="en-US"/>
        </a:p>
      </dgm:t>
    </dgm:pt>
    <dgm:pt modelId="{8FD55A9D-DB63-401B-BCE5-2D8C38D830C0}" type="sibTrans" cxnId="{3F2DB39C-D264-4F86-BAB3-397BFB4F9624}">
      <dgm:prSet/>
      <dgm:spPr/>
      <dgm:t>
        <a:bodyPr/>
        <a:lstStyle/>
        <a:p>
          <a:endParaRPr lang="en-US"/>
        </a:p>
      </dgm:t>
    </dgm:pt>
    <dgm:pt modelId="{B2ADB292-BEE3-4432-87B1-8DDC951A07CF}">
      <dgm:prSet phldrT="[Text]" custT="1"/>
      <dgm:spPr/>
      <dgm:t>
        <a:bodyPr/>
        <a:lstStyle/>
        <a:p>
          <a:r>
            <a:rPr lang="en-US" sz="2200" b="1" u="sng" dirty="0" err="1" smtClean="0"/>
            <a:t>Nuevas</a:t>
          </a:r>
          <a:r>
            <a:rPr lang="en-US" sz="2200" b="1" u="sng" dirty="0" smtClean="0"/>
            <a:t> </a:t>
          </a:r>
          <a:r>
            <a:rPr lang="en-US" sz="2200" b="1" u="sng" dirty="0" err="1" smtClean="0"/>
            <a:t>Anualidades</a:t>
          </a:r>
          <a:endParaRPr lang="en-US" sz="2200" b="1" u="sng" dirty="0" smtClean="0"/>
        </a:p>
        <a:p>
          <a:r>
            <a:rPr lang="en-US" sz="1400" dirty="0" err="1" smtClean="0"/>
            <a:t>Clientes</a:t>
          </a:r>
          <a:r>
            <a:rPr lang="en-US" sz="1400" dirty="0" smtClean="0"/>
            <a:t> sin SA (Select/Open</a:t>
          </a:r>
          <a:r>
            <a:rPr lang="en-US" sz="1400" dirty="0" smtClean="0"/>
            <a:t>)</a:t>
          </a:r>
        </a:p>
        <a:p>
          <a:r>
            <a:rPr lang="en-US" sz="1400" dirty="0" err="1" smtClean="0"/>
            <a:t>Foco</a:t>
          </a:r>
          <a:r>
            <a:rPr lang="en-US" sz="1400" dirty="0" smtClean="0"/>
            <a:t> en </a:t>
          </a:r>
          <a:r>
            <a:rPr lang="en-US" sz="1400" dirty="0" err="1" smtClean="0"/>
            <a:t>Upsell</a:t>
          </a:r>
          <a:r>
            <a:rPr lang="en-US" sz="1400" dirty="0" smtClean="0"/>
            <a:t> y </a:t>
          </a:r>
          <a:r>
            <a:rPr lang="en-US" sz="1400" dirty="0" err="1" smtClean="0"/>
            <a:t>moder</a:t>
          </a:r>
          <a:r>
            <a:rPr lang="en-US" sz="1400" dirty="0" smtClean="0"/>
            <a:t> a EA o </a:t>
          </a:r>
          <a:r>
            <a:rPr lang="en-US" sz="1400" dirty="0" smtClean="0"/>
            <a:t>OV</a:t>
          </a:r>
        </a:p>
        <a:p>
          <a:r>
            <a:rPr lang="en-US" sz="1400" dirty="0" smtClean="0"/>
            <a:t>95 </a:t>
          </a:r>
          <a:r>
            <a:rPr lang="en-US" sz="1400" dirty="0" err="1" smtClean="0"/>
            <a:t>Cuentas</a:t>
          </a:r>
          <a:r>
            <a:rPr lang="en-US" sz="1400" dirty="0" smtClean="0"/>
            <a:t> </a:t>
          </a:r>
          <a:r>
            <a:rPr lang="en-US" sz="1400" dirty="0" smtClean="0"/>
            <a:t>– </a:t>
          </a:r>
          <a:r>
            <a: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3.5M</a:t>
          </a:r>
          <a:endParaRPr lang="en-US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5AF323-7B11-46D3-AEE7-C5EC9AF633D9}" type="parTrans" cxnId="{5B43ACD4-9E1D-4FA5-8422-85253CE24A04}">
      <dgm:prSet/>
      <dgm:spPr/>
      <dgm:t>
        <a:bodyPr/>
        <a:lstStyle/>
        <a:p>
          <a:endParaRPr lang="en-US"/>
        </a:p>
      </dgm:t>
    </dgm:pt>
    <dgm:pt modelId="{348FCA95-9434-44D4-837A-2B1ABF76A65D}" type="sibTrans" cxnId="{5B43ACD4-9E1D-4FA5-8422-85253CE24A04}">
      <dgm:prSet/>
      <dgm:spPr/>
      <dgm:t>
        <a:bodyPr/>
        <a:lstStyle/>
        <a:p>
          <a:endParaRPr lang="en-US"/>
        </a:p>
      </dgm:t>
    </dgm:pt>
    <dgm:pt modelId="{3EBD1657-4DCC-42EA-AC84-6512B7ADBBC0}" type="pres">
      <dgm:prSet presAssocID="{5D16CB90-922B-4C94-8317-9A52AAC102A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82850-1A3D-4A50-83AF-78F291626CF1}" type="pres">
      <dgm:prSet presAssocID="{5D16CB90-922B-4C94-8317-9A52AAC102A2}" presName="diamond" presStyleLbl="bgShp" presStyleIdx="0" presStyleCnt="1"/>
      <dgm:spPr/>
    </dgm:pt>
    <dgm:pt modelId="{B3F79A35-878C-4697-A506-27FA12D660A5}" type="pres">
      <dgm:prSet presAssocID="{5D16CB90-922B-4C94-8317-9A52AAC102A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F1155-74C9-4F14-8904-DA11FD11F785}" type="pres">
      <dgm:prSet presAssocID="{5D16CB90-922B-4C94-8317-9A52AAC102A2}" presName="quad2" presStyleLbl="node1" presStyleIdx="1" presStyleCnt="4" custScaleX="107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BAD0-190A-4885-9CE6-8A4077A58BF0}" type="pres">
      <dgm:prSet presAssocID="{5D16CB90-922B-4C94-8317-9A52AAC102A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89A55-A1A1-4FBE-8598-A58CCB179B7C}" type="pres">
      <dgm:prSet presAssocID="{5D16CB90-922B-4C94-8317-9A52AAC102A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10C00-6D62-440C-AAEC-AB3C674847EC}" srcId="{5D16CB90-922B-4C94-8317-9A52AAC102A2}" destId="{6D6FC808-4E30-4240-AD73-03AA9F6965B0}" srcOrd="1" destOrd="0" parTransId="{F2214B60-8C64-4B7C-9AE0-BEAEA6A0B121}" sibTransId="{34942C82-C121-405E-A3B0-29E4BA2DF241}"/>
    <dgm:cxn modelId="{6BA03B78-BA67-42B4-805A-2DE949904C5F}" type="presOf" srcId="{6D6FC808-4E30-4240-AD73-03AA9F6965B0}" destId="{B7DF1155-74C9-4F14-8904-DA11FD11F785}" srcOrd="0" destOrd="0" presId="urn:microsoft.com/office/officeart/2005/8/layout/matrix3"/>
    <dgm:cxn modelId="{658265DD-CCAF-4C9B-8F00-A1AEA39CAA61}" type="presOf" srcId="{534022E6-E879-43BD-B372-672FD476BE6B}" destId="{FE68BAD0-190A-4885-9CE6-8A4077A58BF0}" srcOrd="0" destOrd="0" presId="urn:microsoft.com/office/officeart/2005/8/layout/matrix3"/>
    <dgm:cxn modelId="{AA593670-679C-475F-83AD-BC0F0944F23E}" srcId="{5D16CB90-922B-4C94-8317-9A52AAC102A2}" destId="{F5BBD2F9-9420-4177-84B6-517497E1C65C}" srcOrd="0" destOrd="0" parTransId="{A59576D2-7624-4DD5-BD71-4D747655C64D}" sibTransId="{4EEE48BB-A147-4592-BC78-CF2175DD829C}"/>
    <dgm:cxn modelId="{3DC85E22-1344-4D18-9790-F7E79709E119}" type="presOf" srcId="{B2ADB292-BEE3-4432-87B1-8DDC951A07CF}" destId="{D5F89A55-A1A1-4FBE-8598-A58CCB179B7C}" srcOrd="0" destOrd="0" presId="urn:microsoft.com/office/officeart/2005/8/layout/matrix3"/>
    <dgm:cxn modelId="{3F2DB39C-D264-4F86-BAB3-397BFB4F9624}" srcId="{5D16CB90-922B-4C94-8317-9A52AAC102A2}" destId="{534022E6-E879-43BD-B372-672FD476BE6B}" srcOrd="2" destOrd="0" parTransId="{C5960AD8-253F-44E5-B9AC-61FABC05C878}" sibTransId="{8FD55A9D-DB63-401B-BCE5-2D8C38D830C0}"/>
    <dgm:cxn modelId="{5B43ACD4-9E1D-4FA5-8422-85253CE24A04}" srcId="{5D16CB90-922B-4C94-8317-9A52AAC102A2}" destId="{B2ADB292-BEE3-4432-87B1-8DDC951A07CF}" srcOrd="3" destOrd="0" parTransId="{0E5AF323-7B11-46D3-AEE7-C5EC9AF633D9}" sibTransId="{348FCA95-9434-44D4-837A-2B1ABF76A65D}"/>
    <dgm:cxn modelId="{5D9BE1C7-22D0-443B-8CF6-2302B0F7246A}" type="presOf" srcId="{F5BBD2F9-9420-4177-84B6-517497E1C65C}" destId="{B3F79A35-878C-4697-A506-27FA12D660A5}" srcOrd="0" destOrd="0" presId="urn:microsoft.com/office/officeart/2005/8/layout/matrix3"/>
    <dgm:cxn modelId="{EADB70CE-64DB-44DD-AABC-CC24B34DD098}" type="presOf" srcId="{5D16CB90-922B-4C94-8317-9A52AAC102A2}" destId="{3EBD1657-4DCC-42EA-AC84-6512B7ADBBC0}" srcOrd="0" destOrd="0" presId="urn:microsoft.com/office/officeart/2005/8/layout/matrix3"/>
    <dgm:cxn modelId="{4987777F-6962-40E6-86ED-1C2479A38A00}" type="presParOf" srcId="{3EBD1657-4DCC-42EA-AC84-6512B7ADBBC0}" destId="{E4382850-1A3D-4A50-83AF-78F291626CF1}" srcOrd="0" destOrd="0" presId="urn:microsoft.com/office/officeart/2005/8/layout/matrix3"/>
    <dgm:cxn modelId="{CCA8375B-11E2-4321-8833-F3E3A6C1E8C1}" type="presParOf" srcId="{3EBD1657-4DCC-42EA-AC84-6512B7ADBBC0}" destId="{B3F79A35-878C-4697-A506-27FA12D660A5}" srcOrd="1" destOrd="0" presId="urn:microsoft.com/office/officeart/2005/8/layout/matrix3"/>
    <dgm:cxn modelId="{D9211C7B-A08E-4130-BDA6-29B2069A27A6}" type="presParOf" srcId="{3EBD1657-4DCC-42EA-AC84-6512B7ADBBC0}" destId="{B7DF1155-74C9-4F14-8904-DA11FD11F785}" srcOrd="2" destOrd="0" presId="urn:microsoft.com/office/officeart/2005/8/layout/matrix3"/>
    <dgm:cxn modelId="{6549FCEA-0E78-46CC-858E-B3E9C4690AB4}" type="presParOf" srcId="{3EBD1657-4DCC-42EA-AC84-6512B7ADBBC0}" destId="{FE68BAD0-190A-4885-9CE6-8A4077A58BF0}" srcOrd="3" destOrd="0" presId="urn:microsoft.com/office/officeart/2005/8/layout/matrix3"/>
    <dgm:cxn modelId="{58F7280A-E9BC-45EA-B50E-09ECE508A200}" type="presParOf" srcId="{3EBD1657-4DCC-42EA-AC84-6512B7ADBBC0}" destId="{D5F89A55-A1A1-4FBE-8598-A58CCB179B7C}" srcOrd="4" destOrd="0" presId="urn:microsoft.com/office/officeart/2005/8/layout/matrix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000924-F610-4DA2-99C2-E348CEB25351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s-CO"/>
        </a:p>
      </dgm:t>
    </dgm:pt>
    <dgm:pt modelId="{84E8F513-87AB-4297-B951-090C2D49C717}">
      <dgm:prSet/>
      <dgm:spPr/>
      <dgm:t>
        <a:bodyPr/>
        <a:lstStyle/>
        <a:p>
          <a:pPr rtl="0"/>
          <a:r>
            <a:rPr lang="es-CO" dirty="0" smtClean="0"/>
            <a:t>Participar en el Evento MS en Vivo</a:t>
          </a:r>
          <a:endParaRPr lang="es-CO" dirty="0"/>
        </a:p>
      </dgm:t>
    </dgm:pt>
    <dgm:pt modelId="{35ADCC01-4841-4D28-A65E-FD63BAC8E59E}" type="parTrans" cxnId="{2261A332-9BC7-45B6-9BEA-9AF541680461}">
      <dgm:prSet/>
      <dgm:spPr/>
      <dgm:t>
        <a:bodyPr/>
        <a:lstStyle/>
        <a:p>
          <a:endParaRPr lang="es-CO"/>
        </a:p>
      </dgm:t>
    </dgm:pt>
    <dgm:pt modelId="{FEC77851-1F4C-42EE-918E-8E594EA2EE50}" type="sibTrans" cxnId="{2261A332-9BC7-45B6-9BEA-9AF541680461}">
      <dgm:prSet/>
      <dgm:spPr/>
      <dgm:t>
        <a:bodyPr/>
        <a:lstStyle/>
        <a:p>
          <a:endParaRPr lang="es-CO"/>
        </a:p>
      </dgm:t>
    </dgm:pt>
    <dgm:pt modelId="{5BAB8ABD-EB4B-4DFD-9B96-3D26A5EE5EFD}">
      <dgm:prSet/>
      <dgm:spPr/>
      <dgm:t>
        <a:bodyPr/>
        <a:lstStyle/>
        <a:p>
          <a:pPr rtl="0"/>
          <a:r>
            <a:rPr lang="es-CO" dirty="0" smtClean="0"/>
            <a:t>Comprometerse con un número de </a:t>
          </a:r>
          <a:r>
            <a:rPr lang="es-CO" dirty="0" err="1" smtClean="0"/>
            <a:t>perfilaciones</a:t>
          </a:r>
          <a:r>
            <a:rPr lang="es-CO" dirty="0" smtClean="0"/>
            <a:t>, asegurando clientes </a:t>
          </a:r>
          <a:r>
            <a:rPr lang="es-CO" dirty="0" err="1" smtClean="0"/>
            <a:t>Depth</a:t>
          </a:r>
          <a:endParaRPr lang="es-CO" dirty="0"/>
        </a:p>
      </dgm:t>
    </dgm:pt>
    <dgm:pt modelId="{A0C82A69-00F5-49B0-B0F2-9DD88999C0B2}" type="parTrans" cxnId="{9C40BCA6-AF46-4182-8E05-3DAB17B68BFC}">
      <dgm:prSet/>
      <dgm:spPr/>
      <dgm:t>
        <a:bodyPr/>
        <a:lstStyle/>
        <a:p>
          <a:endParaRPr lang="es-CO"/>
        </a:p>
      </dgm:t>
    </dgm:pt>
    <dgm:pt modelId="{0632B27D-0454-40D5-892B-9C9352947F32}" type="sibTrans" cxnId="{9C40BCA6-AF46-4182-8E05-3DAB17B68BFC}">
      <dgm:prSet/>
      <dgm:spPr/>
      <dgm:t>
        <a:bodyPr/>
        <a:lstStyle/>
        <a:p>
          <a:endParaRPr lang="es-CO"/>
        </a:p>
      </dgm:t>
    </dgm:pt>
    <dgm:pt modelId="{B8FDBBDA-82E9-4A8A-B6A2-139FED05CBC4}">
      <dgm:prSet/>
      <dgm:spPr/>
      <dgm:t>
        <a:bodyPr/>
        <a:lstStyle/>
        <a:p>
          <a:pPr rtl="0"/>
          <a:r>
            <a:rPr lang="es-CO" dirty="0" smtClean="0"/>
            <a:t>Compartir con MS el resultado de dichas </a:t>
          </a:r>
          <a:r>
            <a:rPr lang="es-CO" dirty="0" err="1" smtClean="0"/>
            <a:t>perfilaciones</a:t>
          </a:r>
          <a:r>
            <a:rPr lang="es-CO" dirty="0" smtClean="0"/>
            <a:t> – Dimensionar oportunidades</a:t>
          </a:r>
          <a:endParaRPr lang="es-CO" dirty="0"/>
        </a:p>
      </dgm:t>
    </dgm:pt>
    <dgm:pt modelId="{742206D9-5730-4A5F-B79E-ACE9136937E1}" type="parTrans" cxnId="{D0B853AD-AB5D-4F59-99C0-BA806EE76410}">
      <dgm:prSet/>
      <dgm:spPr/>
      <dgm:t>
        <a:bodyPr/>
        <a:lstStyle/>
        <a:p>
          <a:endParaRPr lang="es-CO"/>
        </a:p>
      </dgm:t>
    </dgm:pt>
    <dgm:pt modelId="{4DBCA5C7-6FDA-4E26-BF51-3D4F82BFC8B5}" type="sibTrans" cxnId="{D0B853AD-AB5D-4F59-99C0-BA806EE76410}">
      <dgm:prSet/>
      <dgm:spPr/>
      <dgm:t>
        <a:bodyPr/>
        <a:lstStyle/>
        <a:p>
          <a:endParaRPr lang="es-CO"/>
        </a:p>
      </dgm:t>
    </dgm:pt>
    <dgm:pt modelId="{505772F0-4DEF-48C1-98D0-26785222A08F}">
      <dgm:prSet/>
      <dgm:spPr/>
      <dgm:t>
        <a:bodyPr/>
        <a:lstStyle/>
        <a:p>
          <a:pPr rtl="0"/>
          <a:r>
            <a:rPr lang="es-CO" dirty="0" smtClean="0"/>
            <a:t>Definir plan de </a:t>
          </a:r>
          <a:r>
            <a:rPr lang="es-CO" dirty="0" err="1" smtClean="0"/>
            <a:t>co</a:t>
          </a:r>
          <a:r>
            <a:rPr lang="es-CO" dirty="0" smtClean="0"/>
            <a:t>-marketing para abordar esas oportunidades identificadas</a:t>
          </a:r>
          <a:endParaRPr lang="es-CO" dirty="0"/>
        </a:p>
      </dgm:t>
    </dgm:pt>
    <dgm:pt modelId="{81E391DC-A127-4235-958E-D0A5AFC22E42}" type="parTrans" cxnId="{EBF057BC-14B9-46CC-AE41-D83872B4D3C8}">
      <dgm:prSet/>
      <dgm:spPr/>
      <dgm:t>
        <a:bodyPr/>
        <a:lstStyle/>
        <a:p>
          <a:endParaRPr lang="es-CO"/>
        </a:p>
      </dgm:t>
    </dgm:pt>
    <dgm:pt modelId="{01529D94-4275-4692-8664-BA5BFDF16E11}" type="sibTrans" cxnId="{EBF057BC-14B9-46CC-AE41-D83872B4D3C8}">
      <dgm:prSet/>
      <dgm:spPr/>
      <dgm:t>
        <a:bodyPr/>
        <a:lstStyle/>
        <a:p>
          <a:endParaRPr lang="es-CO"/>
        </a:p>
      </dgm:t>
    </dgm:pt>
    <dgm:pt modelId="{5B10F848-8970-462E-A341-5DF91F2FF958}">
      <dgm:prSet/>
      <dgm:spPr/>
      <dgm:t>
        <a:bodyPr/>
        <a:lstStyle/>
        <a:p>
          <a:pPr rtl="0"/>
          <a:r>
            <a:rPr lang="es-CO" dirty="0" smtClean="0"/>
            <a:t>Ejecutar el plan de </a:t>
          </a:r>
          <a:r>
            <a:rPr lang="es-CO" dirty="0" err="1" smtClean="0"/>
            <a:t>co</a:t>
          </a:r>
          <a:r>
            <a:rPr lang="es-CO" dirty="0" smtClean="0"/>
            <a:t>-marketing – En conjunto</a:t>
          </a:r>
          <a:endParaRPr lang="es-CO" dirty="0"/>
        </a:p>
      </dgm:t>
    </dgm:pt>
    <dgm:pt modelId="{9CE79E1A-98BB-4822-9AD3-320432D20316}" type="parTrans" cxnId="{A0BD4A69-624E-4A19-B9BA-8F65B132BF55}">
      <dgm:prSet/>
      <dgm:spPr/>
      <dgm:t>
        <a:bodyPr/>
        <a:lstStyle/>
        <a:p>
          <a:endParaRPr lang="es-CO"/>
        </a:p>
      </dgm:t>
    </dgm:pt>
    <dgm:pt modelId="{90582441-B09D-49F3-9A29-A41A06D7B44D}" type="sibTrans" cxnId="{A0BD4A69-624E-4A19-B9BA-8F65B132BF55}">
      <dgm:prSet/>
      <dgm:spPr/>
      <dgm:t>
        <a:bodyPr/>
        <a:lstStyle/>
        <a:p>
          <a:endParaRPr lang="es-CO"/>
        </a:p>
      </dgm:t>
    </dgm:pt>
    <dgm:pt modelId="{C4945161-148E-4F92-83A3-FAD384DFF6F9}" type="pres">
      <dgm:prSet presAssocID="{FF000924-F610-4DA2-99C2-E348CEB25351}" presName="Name0" presStyleCnt="0">
        <dgm:presLayoutVars>
          <dgm:dir/>
          <dgm:resizeHandles val="exact"/>
        </dgm:presLayoutVars>
      </dgm:prSet>
      <dgm:spPr/>
    </dgm:pt>
    <dgm:pt modelId="{8020B8AB-0E4E-4207-8868-4A8299CB08B2}" type="pres">
      <dgm:prSet presAssocID="{84E8F513-87AB-4297-B951-090C2D49C717}" presName="Name5" presStyleLbl="vennNode1" presStyleIdx="0" presStyleCnt="5">
        <dgm:presLayoutVars>
          <dgm:bulletEnabled val="1"/>
        </dgm:presLayoutVars>
      </dgm:prSet>
      <dgm:spPr/>
    </dgm:pt>
    <dgm:pt modelId="{5FD3C26A-A314-43AC-BCC8-B629C36D1DEB}" type="pres">
      <dgm:prSet presAssocID="{FEC77851-1F4C-42EE-918E-8E594EA2EE50}" presName="space" presStyleCnt="0"/>
      <dgm:spPr/>
    </dgm:pt>
    <dgm:pt modelId="{7CEC7869-8A41-4068-8590-BA0B6F1AD54A}" type="pres">
      <dgm:prSet presAssocID="{5BAB8ABD-EB4B-4DFD-9B96-3D26A5EE5EFD}" presName="Name5" presStyleLbl="vennNode1" presStyleIdx="1" presStyleCnt="5">
        <dgm:presLayoutVars>
          <dgm:bulletEnabled val="1"/>
        </dgm:presLayoutVars>
      </dgm:prSet>
      <dgm:spPr/>
    </dgm:pt>
    <dgm:pt modelId="{360393DC-8F59-4C30-9C7D-50D610508731}" type="pres">
      <dgm:prSet presAssocID="{0632B27D-0454-40D5-892B-9C9352947F32}" presName="space" presStyleCnt="0"/>
      <dgm:spPr/>
    </dgm:pt>
    <dgm:pt modelId="{C22D93F4-C026-4793-A556-F73FBEF4ADF0}" type="pres">
      <dgm:prSet presAssocID="{B8FDBBDA-82E9-4A8A-B6A2-139FED05CBC4}" presName="Name5" presStyleLbl="vennNode1" presStyleIdx="2" presStyleCnt="5">
        <dgm:presLayoutVars>
          <dgm:bulletEnabled val="1"/>
        </dgm:presLayoutVars>
      </dgm:prSet>
      <dgm:spPr/>
    </dgm:pt>
    <dgm:pt modelId="{5B00F3F3-E51D-470F-8D0E-4F5C1389F61E}" type="pres">
      <dgm:prSet presAssocID="{4DBCA5C7-6FDA-4E26-BF51-3D4F82BFC8B5}" presName="space" presStyleCnt="0"/>
      <dgm:spPr/>
    </dgm:pt>
    <dgm:pt modelId="{312090ED-1506-4B86-A7EE-F89C15A583F7}" type="pres">
      <dgm:prSet presAssocID="{505772F0-4DEF-48C1-98D0-26785222A08F}" presName="Name5" presStyleLbl="vennNode1" presStyleIdx="3" presStyleCnt="5">
        <dgm:presLayoutVars>
          <dgm:bulletEnabled val="1"/>
        </dgm:presLayoutVars>
      </dgm:prSet>
      <dgm:spPr/>
    </dgm:pt>
    <dgm:pt modelId="{9DC8A25E-FEFA-4194-84F1-9C13FBF7D7FC}" type="pres">
      <dgm:prSet presAssocID="{01529D94-4275-4692-8664-BA5BFDF16E11}" presName="space" presStyleCnt="0"/>
      <dgm:spPr/>
    </dgm:pt>
    <dgm:pt modelId="{BFEE66B2-3F14-4BCA-AACA-48134A251221}" type="pres">
      <dgm:prSet presAssocID="{5B10F848-8970-462E-A341-5DF91F2FF958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326E54CD-FBF5-49D3-B30E-5AB96CAA8307}" type="presOf" srcId="{FF000924-F610-4DA2-99C2-E348CEB25351}" destId="{C4945161-148E-4F92-83A3-FAD384DFF6F9}" srcOrd="0" destOrd="0" presId="urn:microsoft.com/office/officeart/2005/8/layout/venn3"/>
    <dgm:cxn modelId="{A0BD4A69-624E-4A19-B9BA-8F65B132BF55}" srcId="{FF000924-F610-4DA2-99C2-E348CEB25351}" destId="{5B10F848-8970-462E-A341-5DF91F2FF958}" srcOrd="4" destOrd="0" parTransId="{9CE79E1A-98BB-4822-9AD3-320432D20316}" sibTransId="{90582441-B09D-49F3-9A29-A41A06D7B44D}"/>
    <dgm:cxn modelId="{BAF032F7-61D2-4139-9709-A7297A06F952}" type="presOf" srcId="{84E8F513-87AB-4297-B951-090C2D49C717}" destId="{8020B8AB-0E4E-4207-8868-4A8299CB08B2}" srcOrd="0" destOrd="0" presId="urn:microsoft.com/office/officeart/2005/8/layout/venn3"/>
    <dgm:cxn modelId="{39E5E23D-DFD4-46F9-AE0A-423033E72279}" type="presOf" srcId="{5BAB8ABD-EB4B-4DFD-9B96-3D26A5EE5EFD}" destId="{7CEC7869-8A41-4068-8590-BA0B6F1AD54A}" srcOrd="0" destOrd="0" presId="urn:microsoft.com/office/officeart/2005/8/layout/venn3"/>
    <dgm:cxn modelId="{9FD625FD-3C6B-4000-8005-0D6FC8B36D61}" type="presOf" srcId="{5B10F848-8970-462E-A341-5DF91F2FF958}" destId="{BFEE66B2-3F14-4BCA-AACA-48134A251221}" srcOrd="0" destOrd="0" presId="urn:microsoft.com/office/officeart/2005/8/layout/venn3"/>
    <dgm:cxn modelId="{EBF057BC-14B9-46CC-AE41-D83872B4D3C8}" srcId="{FF000924-F610-4DA2-99C2-E348CEB25351}" destId="{505772F0-4DEF-48C1-98D0-26785222A08F}" srcOrd="3" destOrd="0" parTransId="{81E391DC-A127-4235-958E-D0A5AFC22E42}" sibTransId="{01529D94-4275-4692-8664-BA5BFDF16E11}"/>
    <dgm:cxn modelId="{D0B853AD-AB5D-4F59-99C0-BA806EE76410}" srcId="{FF000924-F610-4DA2-99C2-E348CEB25351}" destId="{B8FDBBDA-82E9-4A8A-B6A2-139FED05CBC4}" srcOrd="2" destOrd="0" parTransId="{742206D9-5730-4A5F-B79E-ACE9136937E1}" sibTransId="{4DBCA5C7-6FDA-4E26-BF51-3D4F82BFC8B5}"/>
    <dgm:cxn modelId="{2261A332-9BC7-45B6-9BEA-9AF541680461}" srcId="{FF000924-F610-4DA2-99C2-E348CEB25351}" destId="{84E8F513-87AB-4297-B951-090C2D49C717}" srcOrd="0" destOrd="0" parTransId="{35ADCC01-4841-4D28-A65E-FD63BAC8E59E}" sibTransId="{FEC77851-1F4C-42EE-918E-8E594EA2EE50}"/>
    <dgm:cxn modelId="{9C40BCA6-AF46-4182-8E05-3DAB17B68BFC}" srcId="{FF000924-F610-4DA2-99C2-E348CEB25351}" destId="{5BAB8ABD-EB4B-4DFD-9B96-3D26A5EE5EFD}" srcOrd="1" destOrd="0" parTransId="{A0C82A69-00F5-49B0-B0F2-9DD88999C0B2}" sibTransId="{0632B27D-0454-40D5-892B-9C9352947F32}"/>
    <dgm:cxn modelId="{042F23C4-6929-4A95-B224-BC2FE0377CD9}" type="presOf" srcId="{505772F0-4DEF-48C1-98D0-26785222A08F}" destId="{312090ED-1506-4B86-A7EE-F89C15A583F7}" srcOrd="0" destOrd="0" presId="urn:microsoft.com/office/officeart/2005/8/layout/venn3"/>
    <dgm:cxn modelId="{B4A812DB-D851-465D-B3C7-E082F34CC2F1}" type="presOf" srcId="{B8FDBBDA-82E9-4A8A-B6A2-139FED05CBC4}" destId="{C22D93F4-C026-4793-A556-F73FBEF4ADF0}" srcOrd="0" destOrd="0" presId="urn:microsoft.com/office/officeart/2005/8/layout/venn3"/>
    <dgm:cxn modelId="{1D16E508-9F12-4056-9FDD-C1CEFCE69C04}" type="presParOf" srcId="{C4945161-148E-4F92-83A3-FAD384DFF6F9}" destId="{8020B8AB-0E4E-4207-8868-4A8299CB08B2}" srcOrd="0" destOrd="0" presId="urn:microsoft.com/office/officeart/2005/8/layout/venn3"/>
    <dgm:cxn modelId="{563D61B2-EB95-40AD-82CC-0EF98B33B771}" type="presParOf" srcId="{C4945161-148E-4F92-83A3-FAD384DFF6F9}" destId="{5FD3C26A-A314-43AC-BCC8-B629C36D1DEB}" srcOrd="1" destOrd="0" presId="urn:microsoft.com/office/officeart/2005/8/layout/venn3"/>
    <dgm:cxn modelId="{3C36BFE4-E33F-4152-98AE-E0C2DFADBC7B}" type="presParOf" srcId="{C4945161-148E-4F92-83A3-FAD384DFF6F9}" destId="{7CEC7869-8A41-4068-8590-BA0B6F1AD54A}" srcOrd="2" destOrd="0" presId="urn:microsoft.com/office/officeart/2005/8/layout/venn3"/>
    <dgm:cxn modelId="{D2BA276D-43B1-4282-BF82-ACD6550DEE8E}" type="presParOf" srcId="{C4945161-148E-4F92-83A3-FAD384DFF6F9}" destId="{360393DC-8F59-4C30-9C7D-50D610508731}" srcOrd="3" destOrd="0" presId="urn:microsoft.com/office/officeart/2005/8/layout/venn3"/>
    <dgm:cxn modelId="{747C6523-8C4B-40A8-A2F3-6C46E903B837}" type="presParOf" srcId="{C4945161-148E-4F92-83A3-FAD384DFF6F9}" destId="{C22D93F4-C026-4793-A556-F73FBEF4ADF0}" srcOrd="4" destOrd="0" presId="urn:microsoft.com/office/officeart/2005/8/layout/venn3"/>
    <dgm:cxn modelId="{820CDB8E-2296-4D33-AD8E-0CCB15F44443}" type="presParOf" srcId="{C4945161-148E-4F92-83A3-FAD384DFF6F9}" destId="{5B00F3F3-E51D-470F-8D0E-4F5C1389F61E}" srcOrd="5" destOrd="0" presId="urn:microsoft.com/office/officeart/2005/8/layout/venn3"/>
    <dgm:cxn modelId="{21C28ED7-B3BC-4403-BF5E-65F25F6D3BCA}" type="presParOf" srcId="{C4945161-148E-4F92-83A3-FAD384DFF6F9}" destId="{312090ED-1506-4B86-A7EE-F89C15A583F7}" srcOrd="6" destOrd="0" presId="urn:microsoft.com/office/officeart/2005/8/layout/venn3"/>
    <dgm:cxn modelId="{C38A59C4-0AD1-4EE5-B4A0-7BE2354037C7}" type="presParOf" srcId="{C4945161-148E-4F92-83A3-FAD384DFF6F9}" destId="{9DC8A25E-FEFA-4194-84F1-9C13FBF7D7FC}" srcOrd="7" destOrd="0" presId="urn:microsoft.com/office/officeart/2005/8/layout/venn3"/>
    <dgm:cxn modelId="{1525A559-B14E-4E0F-B674-09B45F68B442}" type="presParOf" srcId="{C4945161-148E-4F92-83A3-FAD384DFF6F9}" destId="{BFEE66B2-3F14-4BCA-AACA-48134A251221}" srcOrd="8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7139F-9926-4DBE-ABB0-FDFA8FF8C255}" type="doc">
      <dgm:prSet loTypeId="urn:microsoft.com/office/officeart/2005/8/layout/pyramid1" loCatId="pyramid" qsTypeId="urn:microsoft.com/office/officeart/2005/8/quickstyle/3d3" qsCatId="3D" csTypeId="urn:microsoft.com/office/officeart/2005/8/colors/accent2_2" csCatId="accent2" phldr="1"/>
      <dgm:spPr/>
    </dgm:pt>
    <dgm:pt modelId="{0D3D0074-BCCD-4038-8CF6-769F185FB632}">
      <dgm:prSet phldrT="[Text]" custT="1"/>
      <dgm:spPr/>
      <dgm:t>
        <a:bodyPr/>
        <a:lstStyle/>
        <a:p>
          <a:r>
            <a:rPr lang="es-CO" sz="3600" b="1" noProof="0" dirty="0" err="1" smtClean="0"/>
            <a:t>Depth</a:t>
          </a:r>
          <a:r>
            <a:rPr lang="es-CO" sz="2400" noProof="0" dirty="0" smtClean="0"/>
            <a:t>                                                                             </a:t>
          </a:r>
          <a:r>
            <a:rPr lang="es-CO" sz="2800" noProof="0" dirty="0" smtClean="0"/>
            <a:t>              Cuentas con &gt;250 PCs                   </a:t>
          </a:r>
        </a:p>
        <a:p>
          <a:r>
            <a:rPr lang="es-CO" sz="2800" noProof="0" dirty="0" err="1" smtClean="0"/>
            <a:t>EAs</a:t>
          </a:r>
          <a:r>
            <a:rPr lang="es-CO" sz="2800" noProof="0" dirty="0" smtClean="0"/>
            <a:t> Locales                        </a:t>
          </a:r>
        </a:p>
        <a:p>
          <a:r>
            <a:rPr lang="es-CO" sz="2000" noProof="0" dirty="0" smtClean="0"/>
            <a:t>455 cuentas</a:t>
          </a:r>
          <a:endParaRPr lang="es-CO" sz="2000" noProof="0" dirty="0"/>
        </a:p>
      </dgm:t>
    </dgm:pt>
    <dgm:pt modelId="{B7B7397A-97CC-4A9D-A350-371FA97BE095}" type="parTrans" cxnId="{523A3BD3-8210-4D78-9639-27D8881449FC}">
      <dgm:prSet/>
      <dgm:spPr/>
      <dgm:t>
        <a:bodyPr/>
        <a:lstStyle/>
        <a:p>
          <a:endParaRPr lang="es-CO" noProof="0"/>
        </a:p>
      </dgm:t>
    </dgm:pt>
    <dgm:pt modelId="{65516D10-D524-401E-A05B-A299BC4D89DD}" type="sibTrans" cxnId="{523A3BD3-8210-4D78-9639-27D8881449FC}">
      <dgm:prSet/>
      <dgm:spPr/>
      <dgm:t>
        <a:bodyPr/>
        <a:lstStyle/>
        <a:p>
          <a:endParaRPr lang="es-CO" noProof="0"/>
        </a:p>
      </dgm:t>
    </dgm:pt>
    <dgm:pt modelId="{280A990D-150D-4DC5-BC38-1D5578EAE621}" type="pres">
      <dgm:prSet presAssocID="{9647139F-9926-4DBE-ABB0-FDFA8FF8C255}" presName="Name0" presStyleCnt="0">
        <dgm:presLayoutVars>
          <dgm:dir/>
          <dgm:animLvl val="lvl"/>
          <dgm:resizeHandles val="exact"/>
        </dgm:presLayoutVars>
      </dgm:prSet>
      <dgm:spPr/>
    </dgm:pt>
    <dgm:pt modelId="{DDDBE304-69CB-49C3-84BF-DB1811890413}" type="pres">
      <dgm:prSet presAssocID="{0D3D0074-BCCD-4038-8CF6-769F185FB632}" presName="Name8" presStyleCnt="0"/>
      <dgm:spPr/>
    </dgm:pt>
    <dgm:pt modelId="{CBD8CA00-E653-4C6B-BB0B-4CEBBF9E0F96}" type="pres">
      <dgm:prSet presAssocID="{0D3D0074-BCCD-4038-8CF6-769F185FB632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BF25F-DBD6-41B8-9318-3FC00F0B4044}" type="pres">
      <dgm:prSet presAssocID="{0D3D0074-BCCD-4038-8CF6-769F185FB6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A3BD3-8210-4D78-9639-27D8881449FC}" srcId="{9647139F-9926-4DBE-ABB0-FDFA8FF8C255}" destId="{0D3D0074-BCCD-4038-8CF6-769F185FB632}" srcOrd="0" destOrd="0" parTransId="{B7B7397A-97CC-4A9D-A350-371FA97BE095}" sibTransId="{65516D10-D524-401E-A05B-A299BC4D89DD}"/>
    <dgm:cxn modelId="{D649E895-122E-455D-8235-61FBD362519B}" type="presOf" srcId="{0D3D0074-BCCD-4038-8CF6-769F185FB632}" destId="{CBD8CA00-E653-4C6B-BB0B-4CEBBF9E0F96}" srcOrd="0" destOrd="0" presId="urn:microsoft.com/office/officeart/2005/8/layout/pyramid1"/>
    <dgm:cxn modelId="{6FB860E7-C00D-48A5-B345-F9A18F80FF40}" type="presOf" srcId="{0D3D0074-BCCD-4038-8CF6-769F185FB632}" destId="{C67BF25F-DBD6-41B8-9318-3FC00F0B4044}" srcOrd="1" destOrd="0" presId="urn:microsoft.com/office/officeart/2005/8/layout/pyramid1"/>
    <dgm:cxn modelId="{81666D38-5DAA-45E1-9E6A-65E17F993044}" type="presOf" srcId="{9647139F-9926-4DBE-ABB0-FDFA8FF8C255}" destId="{280A990D-150D-4DC5-BC38-1D5578EAE621}" srcOrd="0" destOrd="0" presId="urn:microsoft.com/office/officeart/2005/8/layout/pyramid1"/>
    <dgm:cxn modelId="{04525A9D-274A-4D87-AFA1-B6B4967565B8}" type="presParOf" srcId="{280A990D-150D-4DC5-BC38-1D5578EAE621}" destId="{DDDBE304-69CB-49C3-84BF-DB1811890413}" srcOrd="0" destOrd="0" presId="urn:microsoft.com/office/officeart/2005/8/layout/pyramid1"/>
    <dgm:cxn modelId="{5D7BAA9A-2F7C-4B8E-81CF-B33DEB55B2E7}" type="presParOf" srcId="{DDDBE304-69CB-49C3-84BF-DB1811890413}" destId="{CBD8CA00-E653-4C6B-BB0B-4CEBBF9E0F96}" srcOrd="0" destOrd="0" presId="urn:microsoft.com/office/officeart/2005/8/layout/pyramid1"/>
    <dgm:cxn modelId="{BA437C8B-60E3-41D5-A9F7-FDCFCBC9BA7F}" type="presParOf" srcId="{DDDBE304-69CB-49C3-84BF-DB1811890413}" destId="{C67BF25F-DBD6-41B8-9318-3FC00F0B4044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0E3DB-7D44-46A1-8BE5-930639E8EFEE}" type="doc">
      <dgm:prSet loTypeId="urn:microsoft.com/office/officeart/2005/8/layout/hierarchy3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39E75E-C9D7-487E-88CA-249A21E0750D}">
      <dgm:prSet phldrT="[Text]" custT="1"/>
      <dgm:spPr/>
      <dgm:t>
        <a:bodyPr/>
        <a:lstStyle/>
        <a:p>
          <a:r>
            <a:rPr lang="es-CO" sz="1800" b="1" noProof="0" dirty="0" smtClean="0">
              <a:latin typeface="Segoe UI" pitchFamily="34" charset="0"/>
              <a:cs typeface="Segoe UI" pitchFamily="34" charset="0"/>
            </a:rPr>
            <a:t>Estrategias</a:t>
          </a:r>
          <a:endParaRPr lang="es-CO" sz="1800" b="1" noProof="0" dirty="0">
            <a:latin typeface="Segoe UI" pitchFamily="34" charset="0"/>
            <a:cs typeface="Segoe UI" pitchFamily="34" charset="0"/>
          </a:endParaRPr>
        </a:p>
      </dgm:t>
    </dgm:pt>
    <dgm:pt modelId="{1007D8AA-27A5-4707-8E87-B975659D70B6}" type="parTrans" cxnId="{F527D0A5-9A76-400F-BEE4-B647982901CD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DD4D9B26-2B25-412B-BB21-22346223DC44}" type="sibTrans" cxnId="{F527D0A5-9A76-400F-BEE4-B647982901CD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962EB030-D353-4073-973A-32251B28DCBD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Actualizar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BI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CEE387AB-5BFC-4671-BA06-62C34454373C}" type="parTrans" cxnId="{2221069C-A69F-4EE3-BEFA-E4D745CE51A5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28D4F34B-42F6-4370-9675-9065A64CAA34}" type="sibTrans" cxnId="{2221069C-A69F-4EE3-BEFA-E4D745CE51A5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A878FBE0-D08A-48E0-813F-C9056C9FCC1B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Ganar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</a:t>
          </a:r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participación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a </a:t>
          </a:r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competencia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FFEA2CB2-4177-494F-941A-3EA57B3B5991}" type="parTrans" cxnId="{63606C4E-37CD-426C-9207-D74FF12FE281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DDA8E3DE-165E-406E-849D-2F56E3863BA9}" type="sibTrans" cxnId="{63606C4E-37CD-426C-9207-D74FF12FE281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0B9C19F3-54B1-4CB6-AC7A-F66DADE9F930}">
      <dgm:prSet phldrT="[Text]" custT="1"/>
      <dgm:spPr/>
      <dgm:t>
        <a:bodyPr/>
        <a:lstStyle/>
        <a:p>
          <a:r>
            <a:rPr lang="en-US" sz="1600" b="1" dirty="0" err="1" smtClean="0">
              <a:latin typeface="Segoe UI" pitchFamily="34" charset="0"/>
              <a:cs typeface="Segoe UI" pitchFamily="34" charset="0"/>
            </a:rPr>
            <a:t>Segmentos</a:t>
          </a:r>
          <a:endParaRPr lang="en-US" sz="1600" b="1" dirty="0" smtClean="0">
            <a:latin typeface="Segoe UI" pitchFamily="34" charset="0"/>
            <a:cs typeface="Segoe UI" pitchFamily="34" charset="0"/>
          </a:endParaRPr>
        </a:p>
        <a:p>
          <a:r>
            <a:rPr lang="en-US" sz="1600" b="1" dirty="0" err="1" smtClean="0">
              <a:latin typeface="Segoe UI" pitchFamily="34" charset="0"/>
              <a:cs typeface="Segoe UI" pitchFamily="34" charset="0"/>
            </a:rPr>
            <a:t>Geografías</a:t>
          </a:r>
          <a:endParaRPr lang="en-US" sz="1600" b="1" dirty="0">
            <a:latin typeface="Segoe UI" pitchFamily="34" charset="0"/>
            <a:cs typeface="Segoe UI" pitchFamily="34" charset="0"/>
          </a:endParaRPr>
        </a:p>
      </dgm:t>
    </dgm:pt>
    <dgm:pt modelId="{C34B3D98-EC4A-4C16-8731-BA9923A01E78}" type="parTrans" cxnId="{6EB728DB-20A4-4099-B5F0-8BABE039D9AC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8A83BB53-58BA-431F-9DF1-5404AB2D9295}" type="sibTrans" cxnId="{6EB728DB-20A4-4099-B5F0-8BABE039D9AC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6A543980-C6D0-40A3-843F-1D3D79E31660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Enterprise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B4245055-3D93-4D6C-84EF-9D2FB0CFB247}" type="parTrans" cxnId="{2AF75BF3-DA69-46D6-A8DA-13F4C7A5D1E4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3A1AB743-B05A-453E-9A9B-58DB507510B1}" type="sibTrans" cxnId="{2AF75BF3-DA69-46D6-A8DA-13F4C7A5D1E4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47918155-8BCB-45E8-BB44-A90ADE52F61B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SMS&amp;P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8557E86D-4CE6-4839-B842-061A732EB985}" type="parTrans" cxnId="{AFACC56E-B005-43BE-B4B5-E34F5DCE85F4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1B92D6C6-D0B7-4987-814E-AB1815839674}" type="sibTrans" cxnId="{AFACC56E-B005-43BE-B4B5-E34F5DCE85F4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95A608BC-5E9E-4FCA-BE59-C96B0F184551}">
      <dgm:prSet phldrT="[Text]" custT="1"/>
      <dgm:spPr/>
      <dgm:t>
        <a:bodyPr/>
        <a:lstStyle/>
        <a:p>
          <a:r>
            <a:rPr lang="en-US" sz="1800" b="1" dirty="0" err="1" smtClean="0">
              <a:latin typeface="Segoe UI" pitchFamily="34" charset="0"/>
              <a:cs typeface="Segoe UI" pitchFamily="34" charset="0"/>
            </a:rPr>
            <a:t>Portafolio</a:t>
          </a:r>
          <a:endParaRPr lang="en-US" sz="1800" b="1" dirty="0">
            <a:latin typeface="Segoe UI" pitchFamily="34" charset="0"/>
            <a:cs typeface="Segoe UI" pitchFamily="34" charset="0"/>
          </a:endParaRPr>
        </a:p>
      </dgm:t>
    </dgm:pt>
    <dgm:pt modelId="{D5CAB2CA-3998-440C-934C-DFBFF6F1D53C}" type="parTrans" cxnId="{CBB38FC4-9CA9-4FEC-9861-279B125867B0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7EA7C509-4A2B-4A52-A31E-410A13B22F1E}" type="sibTrans" cxnId="{CBB38FC4-9CA9-4FEC-9861-279B125867B0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8AA80605-C21F-4DED-ACB8-13549723377B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Escritorio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7758D610-71FF-4E63-8170-EFDC8A0EA287}" type="parTrans" cxnId="{8EFCFCC5-FA6D-45E0-B58C-ECA4F1AB1B2E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0E412812-7379-4371-B914-0221FA8CA724}" type="sibTrans" cxnId="{8EFCFCC5-FA6D-45E0-B58C-ECA4F1AB1B2E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FDF32B67-DC3A-4ACA-AE8E-1ACA3D8654B6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Ganar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</a:t>
          </a:r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Nuevos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</a:t>
          </a:r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Projectos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92694965-8441-4BB9-A791-32D6F0B2339D}" type="parTrans" cxnId="{A56F5132-9E21-4B5C-B154-31D52791FB29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FE3A8B6B-2D49-4254-AC32-D294A7F7AE1D}" type="sibTrans" cxnId="{A56F5132-9E21-4B5C-B154-31D52791FB29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0ADCB4D0-BB48-4DA9-A31C-A36FE351E07B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Venta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</a:t>
          </a:r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Cruzada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 e incremental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DED4560B-C401-44C8-8599-0C8A83795DD1}" type="parTrans" cxnId="{FF1C83F0-05E1-4F54-8F8A-C1BF934E99B2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8BE5B21A-FEC4-495E-913D-021CCBF1C9D0}" type="sibTrans" cxnId="{FF1C83F0-05E1-4F54-8F8A-C1BF934E99B2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DB6163C1-6317-43A0-B7A3-FC6A528CCCE9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OEM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3CB64270-FA2E-47C6-A17A-708D5E327D69}" type="parTrans" cxnId="{1626FC3D-1562-4E1E-B07E-9BD3F8F6F98B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910A5A56-39D7-40BD-B32C-723B33B519DC}" type="sibTrans" cxnId="{1626FC3D-1562-4E1E-B07E-9BD3F8F6F98B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B3A2806A-A4AA-4EE3-8BDE-7EAEDB5EBC63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Servidores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BFB6FDB8-DE98-4C09-99FB-5B4BC48D4987}" type="parTrans" cxnId="{955A79FD-CBA1-400B-A948-D92303432D5C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6039B9DF-63F8-40DD-A7F4-9F77F0FB3E10}" type="sibTrans" cxnId="{955A79FD-CBA1-400B-A948-D92303432D5C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E0AB05F9-2B6F-4587-B2B6-054F891E3E79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Servicios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7D5DC957-01B2-422C-8AE7-C2EB0D58380A}" type="parTrans" cxnId="{F30F4A41-0A12-4D4F-AD9C-202A9E8011EF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6190820B-E18A-49CB-8693-A120B935BB2F}" type="sibTrans" cxnId="{F30F4A41-0A12-4D4F-AD9C-202A9E8011EF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8DFBE2A3-564D-474E-9ED0-854E22F0920D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S+S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742415D2-5D0D-4C2B-A738-403F87AD5E30}" type="parTrans" cxnId="{DB11DCF3-00EA-4390-942A-8830263B4380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3940F21B-4E22-4B5D-B67D-9E1BAABA9C3E}" type="sibTrans" cxnId="{DB11DCF3-00EA-4390-942A-8830263B4380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474AC572-F99E-44CD-9093-D3F195411246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Hogar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&amp; </a:t>
          </a:r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Estudiantes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4995A464-22B2-481B-BA65-2C609E9DAE77}" type="parTrans" cxnId="{1F860B37-4AF1-458C-9CF7-76D1604B7463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A31348E0-7DB7-4855-8D0D-00855A58CB94}" type="sibTrans" cxnId="{1F860B37-4AF1-458C-9CF7-76D1604B7463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798C3E75-0CA3-4A40-AA4C-F287F81B3A4A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Expansión</a:t>
          </a:r>
          <a:r>
            <a:rPr lang="en-US" b="1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 </a:t>
          </a:r>
          <a:r>
            <a:rPr lang="en-US" b="1" cap="none" spc="0" dirty="0" err="1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rPr>
            <a:t>Geográfica</a:t>
          </a:r>
          <a:endParaRPr lang="en-US" b="1" cap="none" spc="0" dirty="0">
            <a:ln w="1905">
              <a:solidFill>
                <a:schemeClr val="accent2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egoe UI" pitchFamily="34" charset="0"/>
            <a:cs typeface="Segoe UI" pitchFamily="34" charset="0"/>
          </a:endParaRPr>
        </a:p>
      </dgm:t>
    </dgm:pt>
    <dgm:pt modelId="{B5863015-7E7A-4788-B884-377EDCE64D0F}" type="parTrans" cxnId="{94A944E0-E82F-429F-9935-131C4B58999F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538C4D66-EB6C-4F68-A04E-1BECBDCC2895}" type="sibTrans" cxnId="{94A944E0-E82F-429F-9935-131C4B58999F}">
      <dgm:prSet/>
      <dgm:spPr/>
      <dgm:t>
        <a:bodyPr/>
        <a:lstStyle/>
        <a:p>
          <a:endParaRPr lang="en-US">
            <a:latin typeface="Segoe UI" pitchFamily="34" charset="0"/>
            <a:cs typeface="Segoe UI" pitchFamily="34" charset="0"/>
          </a:endParaRPr>
        </a:p>
      </dgm:t>
    </dgm:pt>
    <dgm:pt modelId="{2FC95CA2-0ED4-4A8B-AD79-4F4614AF8BB7}" type="pres">
      <dgm:prSet presAssocID="{DF30E3DB-7D44-46A1-8BE5-930639E8EF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7F7F629-32DD-43A1-9F9A-5BBA77EA1C52}" type="pres">
      <dgm:prSet presAssocID="{7B39E75E-C9D7-487E-88CA-249A21E0750D}" presName="root" presStyleCnt="0"/>
      <dgm:spPr/>
      <dgm:t>
        <a:bodyPr/>
        <a:lstStyle/>
        <a:p>
          <a:endParaRPr lang="es-CO"/>
        </a:p>
      </dgm:t>
    </dgm:pt>
    <dgm:pt modelId="{AE665D4E-95F2-4E32-8AD8-E01497631782}" type="pres">
      <dgm:prSet presAssocID="{7B39E75E-C9D7-487E-88CA-249A21E0750D}" presName="rootComposite" presStyleCnt="0"/>
      <dgm:spPr/>
      <dgm:t>
        <a:bodyPr/>
        <a:lstStyle/>
        <a:p>
          <a:endParaRPr lang="es-CO"/>
        </a:p>
      </dgm:t>
    </dgm:pt>
    <dgm:pt modelId="{8966E53F-0D79-4F8C-A505-A78010B44416}" type="pres">
      <dgm:prSet presAssocID="{7B39E75E-C9D7-487E-88CA-249A21E0750D}" presName="rootText" presStyleLbl="node1" presStyleIdx="0" presStyleCnt="3"/>
      <dgm:spPr/>
      <dgm:t>
        <a:bodyPr/>
        <a:lstStyle/>
        <a:p>
          <a:endParaRPr lang="es-CO"/>
        </a:p>
      </dgm:t>
    </dgm:pt>
    <dgm:pt modelId="{15FD5C8E-3F6C-4F3C-B75B-DEACC0D8AD5C}" type="pres">
      <dgm:prSet presAssocID="{7B39E75E-C9D7-487E-88CA-249A21E0750D}" presName="rootConnector" presStyleLbl="node1" presStyleIdx="0" presStyleCnt="3"/>
      <dgm:spPr/>
      <dgm:t>
        <a:bodyPr/>
        <a:lstStyle/>
        <a:p>
          <a:endParaRPr lang="es-CO"/>
        </a:p>
      </dgm:t>
    </dgm:pt>
    <dgm:pt modelId="{22570BB0-845B-4494-B24D-9127B9E707F3}" type="pres">
      <dgm:prSet presAssocID="{7B39E75E-C9D7-487E-88CA-249A21E0750D}" presName="childShape" presStyleCnt="0"/>
      <dgm:spPr/>
      <dgm:t>
        <a:bodyPr/>
        <a:lstStyle/>
        <a:p>
          <a:endParaRPr lang="es-CO"/>
        </a:p>
      </dgm:t>
    </dgm:pt>
    <dgm:pt modelId="{EB486816-C7D6-4C46-8CEE-92B0A8CCFF0C}" type="pres">
      <dgm:prSet presAssocID="{CEE387AB-5BFC-4671-BA06-62C34454373C}" presName="Name13" presStyleLbl="parChTrans1D2" presStyleIdx="0" presStyleCnt="13"/>
      <dgm:spPr/>
      <dgm:t>
        <a:bodyPr/>
        <a:lstStyle/>
        <a:p>
          <a:endParaRPr lang="es-CO"/>
        </a:p>
      </dgm:t>
    </dgm:pt>
    <dgm:pt modelId="{6660423E-BD50-4426-AA22-316230C23CBC}" type="pres">
      <dgm:prSet presAssocID="{962EB030-D353-4073-973A-32251B28DCBD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166F66-E941-4BC0-9A83-7D0D819875C5}" type="pres">
      <dgm:prSet presAssocID="{FFEA2CB2-4177-494F-941A-3EA57B3B5991}" presName="Name13" presStyleLbl="parChTrans1D2" presStyleIdx="1" presStyleCnt="13"/>
      <dgm:spPr/>
      <dgm:t>
        <a:bodyPr/>
        <a:lstStyle/>
        <a:p>
          <a:endParaRPr lang="es-CO"/>
        </a:p>
      </dgm:t>
    </dgm:pt>
    <dgm:pt modelId="{509FCF08-9989-4AF6-860B-5DBEA6C2E651}" type="pres">
      <dgm:prSet presAssocID="{A878FBE0-D08A-48E0-813F-C9056C9FCC1B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D706E8-FF74-411E-B1E0-9E8C66BE8073}" type="pres">
      <dgm:prSet presAssocID="{92694965-8441-4BB9-A791-32D6F0B2339D}" presName="Name13" presStyleLbl="parChTrans1D2" presStyleIdx="2" presStyleCnt="13"/>
      <dgm:spPr/>
      <dgm:t>
        <a:bodyPr/>
        <a:lstStyle/>
        <a:p>
          <a:endParaRPr lang="es-CO"/>
        </a:p>
      </dgm:t>
    </dgm:pt>
    <dgm:pt modelId="{A09AF34A-E648-49C1-97E4-4413F433C1F0}" type="pres">
      <dgm:prSet presAssocID="{FDF32B67-DC3A-4ACA-AE8E-1ACA3D8654B6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F555CF-D433-4C3C-91F8-6D86EEDE9E7F}" type="pres">
      <dgm:prSet presAssocID="{DED4560B-C401-44C8-8599-0C8A83795DD1}" presName="Name13" presStyleLbl="parChTrans1D2" presStyleIdx="3" presStyleCnt="13"/>
      <dgm:spPr/>
      <dgm:t>
        <a:bodyPr/>
        <a:lstStyle/>
        <a:p>
          <a:endParaRPr lang="es-CO"/>
        </a:p>
      </dgm:t>
    </dgm:pt>
    <dgm:pt modelId="{3DE5D900-7DEA-4547-8F9E-20419337623D}" type="pres">
      <dgm:prSet presAssocID="{0ADCB4D0-BB48-4DA9-A31C-A36FE351E07B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6E6758-DB08-49B8-A43F-C1F2A97B4A59}" type="pres">
      <dgm:prSet presAssocID="{0B9C19F3-54B1-4CB6-AC7A-F66DADE9F930}" presName="root" presStyleCnt="0"/>
      <dgm:spPr/>
      <dgm:t>
        <a:bodyPr/>
        <a:lstStyle/>
        <a:p>
          <a:endParaRPr lang="es-CO"/>
        </a:p>
      </dgm:t>
    </dgm:pt>
    <dgm:pt modelId="{6B168E7B-2189-45B2-955D-877135BD6A58}" type="pres">
      <dgm:prSet presAssocID="{0B9C19F3-54B1-4CB6-AC7A-F66DADE9F930}" presName="rootComposite" presStyleCnt="0"/>
      <dgm:spPr/>
      <dgm:t>
        <a:bodyPr/>
        <a:lstStyle/>
        <a:p>
          <a:endParaRPr lang="es-CO"/>
        </a:p>
      </dgm:t>
    </dgm:pt>
    <dgm:pt modelId="{4AF1E984-30E8-4B94-BD66-784EA93076C3}" type="pres">
      <dgm:prSet presAssocID="{0B9C19F3-54B1-4CB6-AC7A-F66DADE9F930}" presName="rootText" presStyleLbl="node1" presStyleIdx="1" presStyleCnt="3"/>
      <dgm:spPr/>
      <dgm:t>
        <a:bodyPr/>
        <a:lstStyle/>
        <a:p>
          <a:endParaRPr lang="es-CO"/>
        </a:p>
      </dgm:t>
    </dgm:pt>
    <dgm:pt modelId="{0F73F90F-AE44-440B-81C5-FFA52976D9FA}" type="pres">
      <dgm:prSet presAssocID="{0B9C19F3-54B1-4CB6-AC7A-F66DADE9F930}" presName="rootConnector" presStyleLbl="node1" presStyleIdx="1" presStyleCnt="3"/>
      <dgm:spPr/>
      <dgm:t>
        <a:bodyPr/>
        <a:lstStyle/>
        <a:p>
          <a:endParaRPr lang="es-CO"/>
        </a:p>
      </dgm:t>
    </dgm:pt>
    <dgm:pt modelId="{CD560822-38B5-4E77-89CF-69BD498B4FFA}" type="pres">
      <dgm:prSet presAssocID="{0B9C19F3-54B1-4CB6-AC7A-F66DADE9F930}" presName="childShape" presStyleCnt="0"/>
      <dgm:spPr/>
      <dgm:t>
        <a:bodyPr/>
        <a:lstStyle/>
        <a:p>
          <a:endParaRPr lang="es-CO"/>
        </a:p>
      </dgm:t>
    </dgm:pt>
    <dgm:pt modelId="{92BB325E-53AF-48F8-8244-EEE7C79F5D92}" type="pres">
      <dgm:prSet presAssocID="{B4245055-3D93-4D6C-84EF-9D2FB0CFB247}" presName="Name13" presStyleLbl="parChTrans1D2" presStyleIdx="4" presStyleCnt="13"/>
      <dgm:spPr/>
      <dgm:t>
        <a:bodyPr/>
        <a:lstStyle/>
        <a:p>
          <a:endParaRPr lang="es-CO"/>
        </a:p>
      </dgm:t>
    </dgm:pt>
    <dgm:pt modelId="{DA79BB9A-D9F3-44CE-B2BE-4356D7F826DC}" type="pres">
      <dgm:prSet presAssocID="{6A543980-C6D0-40A3-843F-1D3D79E31660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5AAEB9-BEC3-4128-BF86-4DB3A11402B4}" type="pres">
      <dgm:prSet presAssocID="{8557E86D-4CE6-4839-B842-061A732EB985}" presName="Name13" presStyleLbl="parChTrans1D2" presStyleIdx="5" presStyleCnt="13"/>
      <dgm:spPr/>
      <dgm:t>
        <a:bodyPr/>
        <a:lstStyle/>
        <a:p>
          <a:endParaRPr lang="es-CO"/>
        </a:p>
      </dgm:t>
    </dgm:pt>
    <dgm:pt modelId="{E556295F-3C33-46A7-91DB-8C2D97CFF8A9}" type="pres">
      <dgm:prSet presAssocID="{47918155-8BCB-45E8-BB44-A90ADE52F61B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CC55B7-535C-4579-8346-C4B9C01F0EC8}" type="pres">
      <dgm:prSet presAssocID="{3CB64270-FA2E-47C6-A17A-708D5E327D69}" presName="Name13" presStyleLbl="parChTrans1D2" presStyleIdx="6" presStyleCnt="13"/>
      <dgm:spPr/>
      <dgm:t>
        <a:bodyPr/>
        <a:lstStyle/>
        <a:p>
          <a:endParaRPr lang="es-CO"/>
        </a:p>
      </dgm:t>
    </dgm:pt>
    <dgm:pt modelId="{A13B9F0A-0BA3-40F0-9D37-4055FEAF87FA}" type="pres">
      <dgm:prSet presAssocID="{DB6163C1-6317-43A0-B7A3-FC6A528CCCE9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56E1AA-BA2E-4760-8688-9C4244A59A8F}" type="pres">
      <dgm:prSet presAssocID="{4995A464-22B2-481B-BA65-2C609E9DAE77}" presName="Name13" presStyleLbl="parChTrans1D2" presStyleIdx="7" presStyleCnt="13"/>
      <dgm:spPr/>
      <dgm:t>
        <a:bodyPr/>
        <a:lstStyle/>
        <a:p>
          <a:endParaRPr lang="es-CO"/>
        </a:p>
      </dgm:t>
    </dgm:pt>
    <dgm:pt modelId="{976C4D9A-FE7E-4190-91DE-155802A6706B}" type="pres">
      <dgm:prSet presAssocID="{474AC572-F99E-44CD-9093-D3F195411246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7EF013-DC57-44FC-96DC-C13EDDBDC418}" type="pres">
      <dgm:prSet presAssocID="{B5863015-7E7A-4788-B884-377EDCE64D0F}" presName="Name13" presStyleLbl="parChTrans1D2" presStyleIdx="8" presStyleCnt="13"/>
      <dgm:spPr/>
      <dgm:t>
        <a:bodyPr/>
        <a:lstStyle/>
        <a:p>
          <a:endParaRPr lang="es-CO"/>
        </a:p>
      </dgm:t>
    </dgm:pt>
    <dgm:pt modelId="{E44CDB52-A93C-44FF-BA90-551C8F1D1484}" type="pres">
      <dgm:prSet presAssocID="{798C3E75-0CA3-4A40-AA4C-F287F81B3A4A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935253-9FEC-4DE5-A506-BBBF5A855A21}" type="pres">
      <dgm:prSet presAssocID="{95A608BC-5E9E-4FCA-BE59-C96B0F184551}" presName="root" presStyleCnt="0"/>
      <dgm:spPr/>
      <dgm:t>
        <a:bodyPr/>
        <a:lstStyle/>
        <a:p>
          <a:endParaRPr lang="es-CO"/>
        </a:p>
      </dgm:t>
    </dgm:pt>
    <dgm:pt modelId="{9181AAC2-A4F6-4635-AE6E-6FFB80B3C1AF}" type="pres">
      <dgm:prSet presAssocID="{95A608BC-5E9E-4FCA-BE59-C96B0F184551}" presName="rootComposite" presStyleCnt="0"/>
      <dgm:spPr/>
      <dgm:t>
        <a:bodyPr/>
        <a:lstStyle/>
        <a:p>
          <a:endParaRPr lang="es-CO"/>
        </a:p>
      </dgm:t>
    </dgm:pt>
    <dgm:pt modelId="{F0D55EB2-8F97-4E25-BF95-49786EFA3B65}" type="pres">
      <dgm:prSet presAssocID="{95A608BC-5E9E-4FCA-BE59-C96B0F184551}" presName="rootText" presStyleLbl="node1" presStyleIdx="2" presStyleCnt="3"/>
      <dgm:spPr/>
      <dgm:t>
        <a:bodyPr/>
        <a:lstStyle/>
        <a:p>
          <a:endParaRPr lang="es-CO"/>
        </a:p>
      </dgm:t>
    </dgm:pt>
    <dgm:pt modelId="{4F1C3274-9034-4580-A8F5-F4168871E681}" type="pres">
      <dgm:prSet presAssocID="{95A608BC-5E9E-4FCA-BE59-C96B0F184551}" presName="rootConnector" presStyleLbl="node1" presStyleIdx="2" presStyleCnt="3"/>
      <dgm:spPr/>
      <dgm:t>
        <a:bodyPr/>
        <a:lstStyle/>
        <a:p>
          <a:endParaRPr lang="es-CO"/>
        </a:p>
      </dgm:t>
    </dgm:pt>
    <dgm:pt modelId="{59688C5A-1F25-474B-9A9A-D1117F305813}" type="pres">
      <dgm:prSet presAssocID="{95A608BC-5E9E-4FCA-BE59-C96B0F184551}" presName="childShape" presStyleCnt="0"/>
      <dgm:spPr/>
      <dgm:t>
        <a:bodyPr/>
        <a:lstStyle/>
        <a:p>
          <a:endParaRPr lang="es-CO"/>
        </a:p>
      </dgm:t>
    </dgm:pt>
    <dgm:pt modelId="{F11F954A-4CA6-4CC4-A42E-FF9DAAEA4C32}" type="pres">
      <dgm:prSet presAssocID="{7758D610-71FF-4E63-8170-EFDC8A0EA287}" presName="Name13" presStyleLbl="parChTrans1D2" presStyleIdx="9" presStyleCnt="13"/>
      <dgm:spPr/>
      <dgm:t>
        <a:bodyPr/>
        <a:lstStyle/>
        <a:p>
          <a:endParaRPr lang="es-CO"/>
        </a:p>
      </dgm:t>
    </dgm:pt>
    <dgm:pt modelId="{0B892587-5EE6-430B-9C6C-96E08783E200}" type="pres">
      <dgm:prSet presAssocID="{8AA80605-C21F-4DED-ACB8-13549723377B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2FFAB2-916E-47BC-B077-2EC11954B4D5}" type="pres">
      <dgm:prSet presAssocID="{BFB6FDB8-DE98-4C09-99FB-5B4BC48D4987}" presName="Name13" presStyleLbl="parChTrans1D2" presStyleIdx="10" presStyleCnt="13"/>
      <dgm:spPr/>
      <dgm:t>
        <a:bodyPr/>
        <a:lstStyle/>
        <a:p>
          <a:endParaRPr lang="es-CO"/>
        </a:p>
      </dgm:t>
    </dgm:pt>
    <dgm:pt modelId="{628BC845-073C-492C-9235-6A203AC3A42D}" type="pres">
      <dgm:prSet presAssocID="{B3A2806A-A4AA-4EE3-8BDE-7EAEDB5EBC63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A0B5DD-2B30-43C8-BB62-2B67DAA7EF04}" type="pres">
      <dgm:prSet presAssocID="{7D5DC957-01B2-422C-8AE7-C2EB0D58380A}" presName="Name13" presStyleLbl="parChTrans1D2" presStyleIdx="11" presStyleCnt="13"/>
      <dgm:spPr/>
      <dgm:t>
        <a:bodyPr/>
        <a:lstStyle/>
        <a:p>
          <a:endParaRPr lang="es-CO"/>
        </a:p>
      </dgm:t>
    </dgm:pt>
    <dgm:pt modelId="{9B02C336-48AA-4CD6-BC1A-C6117ECEE3AF}" type="pres">
      <dgm:prSet presAssocID="{E0AB05F9-2B6F-4587-B2B6-054F891E3E79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290F3A-8861-4C38-BAC5-38E44783F6F4}" type="pres">
      <dgm:prSet presAssocID="{742415D2-5D0D-4C2B-A738-403F87AD5E30}" presName="Name13" presStyleLbl="parChTrans1D2" presStyleIdx="12" presStyleCnt="13"/>
      <dgm:spPr/>
      <dgm:t>
        <a:bodyPr/>
        <a:lstStyle/>
        <a:p>
          <a:endParaRPr lang="es-CO"/>
        </a:p>
      </dgm:t>
    </dgm:pt>
    <dgm:pt modelId="{82BA706E-EF8F-48F5-99AC-04E8527E4792}" type="pres">
      <dgm:prSet presAssocID="{8DFBE2A3-564D-474E-9ED0-854E22F0920D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D832511-021E-432A-AC31-A5276A998111}" type="presOf" srcId="{4995A464-22B2-481B-BA65-2C609E9DAE77}" destId="{A156E1AA-BA2E-4760-8688-9C4244A59A8F}" srcOrd="0" destOrd="0" presId="urn:microsoft.com/office/officeart/2005/8/layout/hierarchy3"/>
    <dgm:cxn modelId="{C2CCA729-00D1-4D8F-BB0B-4BA3316BA643}" type="presOf" srcId="{3CB64270-FA2E-47C6-A17A-708D5E327D69}" destId="{23CC55B7-535C-4579-8346-C4B9C01F0EC8}" srcOrd="0" destOrd="0" presId="urn:microsoft.com/office/officeart/2005/8/layout/hierarchy3"/>
    <dgm:cxn modelId="{63606C4E-37CD-426C-9207-D74FF12FE281}" srcId="{7B39E75E-C9D7-487E-88CA-249A21E0750D}" destId="{A878FBE0-D08A-48E0-813F-C9056C9FCC1B}" srcOrd="1" destOrd="0" parTransId="{FFEA2CB2-4177-494F-941A-3EA57B3B5991}" sibTransId="{DDA8E3DE-165E-406E-849D-2F56E3863BA9}"/>
    <dgm:cxn modelId="{85F4B900-84CF-498A-A6B6-7D7CCDB50172}" type="presOf" srcId="{95A608BC-5E9E-4FCA-BE59-C96B0F184551}" destId="{F0D55EB2-8F97-4E25-BF95-49786EFA3B65}" srcOrd="0" destOrd="0" presId="urn:microsoft.com/office/officeart/2005/8/layout/hierarchy3"/>
    <dgm:cxn modelId="{94A944E0-E82F-429F-9935-131C4B58999F}" srcId="{0B9C19F3-54B1-4CB6-AC7A-F66DADE9F930}" destId="{798C3E75-0CA3-4A40-AA4C-F287F81B3A4A}" srcOrd="4" destOrd="0" parTransId="{B5863015-7E7A-4788-B884-377EDCE64D0F}" sibTransId="{538C4D66-EB6C-4F68-A04E-1BECBDCC2895}"/>
    <dgm:cxn modelId="{1C67BF5B-51CA-48DD-8883-8AF8105BF68B}" type="presOf" srcId="{798C3E75-0CA3-4A40-AA4C-F287F81B3A4A}" destId="{E44CDB52-A93C-44FF-BA90-551C8F1D1484}" srcOrd="0" destOrd="0" presId="urn:microsoft.com/office/officeart/2005/8/layout/hierarchy3"/>
    <dgm:cxn modelId="{041A76DF-07BB-4830-A74E-CC3186959265}" type="presOf" srcId="{962EB030-D353-4073-973A-32251B28DCBD}" destId="{6660423E-BD50-4426-AA22-316230C23CBC}" srcOrd="0" destOrd="0" presId="urn:microsoft.com/office/officeart/2005/8/layout/hierarchy3"/>
    <dgm:cxn modelId="{2221069C-A69F-4EE3-BEFA-E4D745CE51A5}" srcId="{7B39E75E-C9D7-487E-88CA-249A21E0750D}" destId="{962EB030-D353-4073-973A-32251B28DCBD}" srcOrd="0" destOrd="0" parTransId="{CEE387AB-5BFC-4671-BA06-62C34454373C}" sibTransId="{28D4F34B-42F6-4370-9675-9065A64CAA34}"/>
    <dgm:cxn modelId="{B13B84FF-77EB-4366-AC30-3873532C46E9}" type="presOf" srcId="{8557E86D-4CE6-4839-B842-061A732EB985}" destId="{EA5AAEB9-BEC3-4128-BF86-4DB3A11402B4}" srcOrd="0" destOrd="0" presId="urn:microsoft.com/office/officeart/2005/8/layout/hierarchy3"/>
    <dgm:cxn modelId="{8EFCFCC5-FA6D-45E0-B58C-ECA4F1AB1B2E}" srcId="{95A608BC-5E9E-4FCA-BE59-C96B0F184551}" destId="{8AA80605-C21F-4DED-ACB8-13549723377B}" srcOrd="0" destOrd="0" parTransId="{7758D610-71FF-4E63-8170-EFDC8A0EA287}" sibTransId="{0E412812-7379-4371-B914-0221FA8CA724}"/>
    <dgm:cxn modelId="{721CE0FC-9E15-4E4F-9937-6F4C63BC545F}" type="presOf" srcId="{47918155-8BCB-45E8-BB44-A90ADE52F61B}" destId="{E556295F-3C33-46A7-91DB-8C2D97CFF8A9}" srcOrd="0" destOrd="0" presId="urn:microsoft.com/office/officeart/2005/8/layout/hierarchy3"/>
    <dgm:cxn modelId="{F30F4A41-0A12-4D4F-AD9C-202A9E8011EF}" srcId="{95A608BC-5E9E-4FCA-BE59-C96B0F184551}" destId="{E0AB05F9-2B6F-4587-B2B6-054F891E3E79}" srcOrd="2" destOrd="0" parTransId="{7D5DC957-01B2-422C-8AE7-C2EB0D58380A}" sibTransId="{6190820B-E18A-49CB-8693-A120B935BB2F}"/>
    <dgm:cxn modelId="{38274F85-5FD2-4F19-811F-9D3FC756AB50}" type="presOf" srcId="{6A543980-C6D0-40A3-843F-1D3D79E31660}" destId="{DA79BB9A-D9F3-44CE-B2BE-4356D7F826DC}" srcOrd="0" destOrd="0" presId="urn:microsoft.com/office/officeart/2005/8/layout/hierarchy3"/>
    <dgm:cxn modelId="{763D0F83-FE3C-4A5F-B40D-D3F398B834EE}" type="presOf" srcId="{CEE387AB-5BFC-4671-BA06-62C34454373C}" destId="{EB486816-C7D6-4C46-8CEE-92B0A8CCFF0C}" srcOrd="0" destOrd="0" presId="urn:microsoft.com/office/officeart/2005/8/layout/hierarchy3"/>
    <dgm:cxn modelId="{E12DFB4D-D669-49F3-A6AD-348D1334D514}" type="presOf" srcId="{8AA80605-C21F-4DED-ACB8-13549723377B}" destId="{0B892587-5EE6-430B-9C6C-96E08783E200}" srcOrd="0" destOrd="0" presId="urn:microsoft.com/office/officeart/2005/8/layout/hierarchy3"/>
    <dgm:cxn modelId="{91570DF2-E6CB-473D-925B-4DDC072234A6}" type="presOf" srcId="{DED4560B-C401-44C8-8599-0C8A83795DD1}" destId="{51F555CF-D433-4C3C-91F8-6D86EEDE9E7F}" srcOrd="0" destOrd="0" presId="urn:microsoft.com/office/officeart/2005/8/layout/hierarchy3"/>
    <dgm:cxn modelId="{2AF75BF3-DA69-46D6-A8DA-13F4C7A5D1E4}" srcId="{0B9C19F3-54B1-4CB6-AC7A-F66DADE9F930}" destId="{6A543980-C6D0-40A3-843F-1D3D79E31660}" srcOrd="0" destOrd="0" parTransId="{B4245055-3D93-4D6C-84EF-9D2FB0CFB247}" sibTransId="{3A1AB743-B05A-453E-9A9B-58DB507510B1}"/>
    <dgm:cxn modelId="{CBB38FC4-9CA9-4FEC-9861-279B125867B0}" srcId="{DF30E3DB-7D44-46A1-8BE5-930639E8EFEE}" destId="{95A608BC-5E9E-4FCA-BE59-C96B0F184551}" srcOrd="2" destOrd="0" parTransId="{D5CAB2CA-3998-440C-934C-DFBFF6F1D53C}" sibTransId="{7EA7C509-4A2B-4A52-A31E-410A13B22F1E}"/>
    <dgm:cxn modelId="{FF1C83F0-05E1-4F54-8F8A-C1BF934E99B2}" srcId="{7B39E75E-C9D7-487E-88CA-249A21E0750D}" destId="{0ADCB4D0-BB48-4DA9-A31C-A36FE351E07B}" srcOrd="3" destOrd="0" parTransId="{DED4560B-C401-44C8-8599-0C8A83795DD1}" sibTransId="{8BE5B21A-FEC4-495E-913D-021CCBF1C9D0}"/>
    <dgm:cxn modelId="{A10856FE-E743-4D9A-8D7A-D331382FD3F1}" type="presOf" srcId="{E0AB05F9-2B6F-4587-B2B6-054F891E3E79}" destId="{9B02C336-48AA-4CD6-BC1A-C6117ECEE3AF}" srcOrd="0" destOrd="0" presId="urn:microsoft.com/office/officeart/2005/8/layout/hierarchy3"/>
    <dgm:cxn modelId="{6EB728DB-20A4-4099-B5F0-8BABE039D9AC}" srcId="{DF30E3DB-7D44-46A1-8BE5-930639E8EFEE}" destId="{0B9C19F3-54B1-4CB6-AC7A-F66DADE9F930}" srcOrd="1" destOrd="0" parTransId="{C34B3D98-EC4A-4C16-8731-BA9923A01E78}" sibTransId="{8A83BB53-58BA-431F-9DF1-5404AB2D9295}"/>
    <dgm:cxn modelId="{14EAA32E-AD71-427B-8339-7B52A810BD0E}" type="presOf" srcId="{92694965-8441-4BB9-A791-32D6F0B2339D}" destId="{35D706E8-FF74-411E-B1E0-9E8C66BE8073}" srcOrd="0" destOrd="0" presId="urn:microsoft.com/office/officeart/2005/8/layout/hierarchy3"/>
    <dgm:cxn modelId="{1626FC3D-1562-4E1E-B07E-9BD3F8F6F98B}" srcId="{0B9C19F3-54B1-4CB6-AC7A-F66DADE9F930}" destId="{DB6163C1-6317-43A0-B7A3-FC6A528CCCE9}" srcOrd="2" destOrd="0" parTransId="{3CB64270-FA2E-47C6-A17A-708D5E327D69}" sibTransId="{910A5A56-39D7-40BD-B32C-723B33B519DC}"/>
    <dgm:cxn modelId="{E7E8546C-8F54-4B8A-B6CF-C2F2E620300D}" type="presOf" srcId="{7B39E75E-C9D7-487E-88CA-249A21E0750D}" destId="{8966E53F-0D79-4F8C-A505-A78010B44416}" srcOrd="0" destOrd="0" presId="urn:microsoft.com/office/officeart/2005/8/layout/hierarchy3"/>
    <dgm:cxn modelId="{682F6CB0-F99F-4245-8A16-DFE8B356114E}" type="presOf" srcId="{B5863015-7E7A-4788-B884-377EDCE64D0F}" destId="{0E7EF013-DC57-44FC-96DC-C13EDDBDC418}" srcOrd="0" destOrd="0" presId="urn:microsoft.com/office/officeart/2005/8/layout/hierarchy3"/>
    <dgm:cxn modelId="{4006760D-7FB3-4808-8F58-EA43D4CFCE66}" type="presOf" srcId="{7D5DC957-01B2-422C-8AE7-C2EB0D58380A}" destId="{BDA0B5DD-2B30-43C8-BB62-2B67DAA7EF04}" srcOrd="0" destOrd="0" presId="urn:microsoft.com/office/officeart/2005/8/layout/hierarchy3"/>
    <dgm:cxn modelId="{FFEF65B3-DE37-40E2-A3DD-BE047EFBD1AB}" type="presOf" srcId="{95A608BC-5E9E-4FCA-BE59-C96B0F184551}" destId="{4F1C3274-9034-4580-A8F5-F4168871E681}" srcOrd="1" destOrd="0" presId="urn:microsoft.com/office/officeart/2005/8/layout/hierarchy3"/>
    <dgm:cxn modelId="{957EAFC2-7BDF-495A-BC25-720A82884C03}" type="presOf" srcId="{0B9C19F3-54B1-4CB6-AC7A-F66DADE9F930}" destId="{0F73F90F-AE44-440B-81C5-FFA52976D9FA}" srcOrd="1" destOrd="0" presId="urn:microsoft.com/office/officeart/2005/8/layout/hierarchy3"/>
    <dgm:cxn modelId="{8FDC2B5A-8398-4030-A6D2-C3866497F5F3}" type="presOf" srcId="{DB6163C1-6317-43A0-B7A3-FC6A528CCCE9}" destId="{A13B9F0A-0BA3-40F0-9D37-4055FEAF87FA}" srcOrd="0" destOrd="0" presId="urn:microsoft.com/office/officeart/2005/8/layout/hierarchy3"/>
    <dgm:cxn modelId="{213EFBB7-FE4F-4602-8477-97A0E6357742}" type="presOf" srcId="{BFB6FDB8-DE98-4C09-99FB-5B4BC48D4987}" destId="{C42FFAB2-916E-47BC-B077-2EC11954B4D5}" srcOrd="0" destOrd="0" presId="urn:microsoft.com/office/officeart/2005/8/layout/hierarchy3"/>
    <dgm:cxn modelId="{A56F5132-9E21-4B5C-B154-31D52791FB29}" srcId="{7B39E75E-C9D7-487E-88CA-249A21E0750D}" destId="{FDF32B67-DC3A-4ACA-AE8E-1ACA3D8654B6}" srcOrd="2" destOrd="0" parTransId="{92694965-8441-4BB9-A791-32D6F0B2339D}" sibTransId="{FE3A8B6B-2D49-4254-AC32-D294A7F7AE1D}"/>
    <dgm:cxn modelId="{DB11DCF3-00EA-4390-942A-8830263B4380}" srcId="{95A608BC-5E9E-4FCA-BE59-C96B0F184551}" destId="{8DFBE2A3-564D-474E-9ED0-854E22F0920D}" srcOrd="3" destOrd="0" parTransId="{742415D2-5D0D-4C2B-A738-403F87AD5E30}" sibTransId="{3940F21B-4E22-4B5D-B67D-9E1BAABA9C3E}"/>
    <dgm:cxn modelId="{85B7BAE0-745B-42FD-B38D-BF24E0BC34CB}" type="presOf" srcId="{7758D610-71FF-4E63-8170-EFDC8A0EA287}" destId="{F11F954A-4CA6-4CC4-A42E-FF9DAAEA4C32}" srcOrd="0" destOrd="0" presId="urn:microsoft.com/office/officeart/2005/8/layout/hierarchy3"/>
    <dgm:cxn modelId="{1F860B37-4AF1-458C-9CF7-76D1604B7463}" srcId="{0B9C19F3-54B1-4CB6-AC7A-F66DADE9F930}" destId="{474AC572-F99E-44CD-9093-D3F195411246}" srcOrd="3" destOrd="0" parTransId="{4995A464-22B2-481B-BA65-2C609E9DAE77}" sibTransId="{A31348E0-7DB7-4855-8D0D-00855A58CB94}"/>
    <dgm:cxn modelId="{AFF7B8FC-12B1-429E-BF85-9A473EA4546B}" type="presOf" srcId="{7B39E75E-C9D7-487E-88CA-249A21E0750D}" destId="{15FD5C8E-3F6C-4F3C-B75B-DEACC0D8AD5C}" srcOrd="1" destOrd="0" presId="urn:microsoft.com/office/officeart/2005/8/layout/hierarchy3"/>
    <dgm:cxn modelId="{FDE9200B-EF68-4CC4-8789-5E6CE8832691}" type="presOf" srcId="{DF30E3DB-7D44-46A1-8BE5-930639E8EFEE}" destId="{2FC95CA2-0ED4-4A8B-AD79-4F4614AF8BB7}" srcOrd="0" destOrd="0" presId="urn:microsoft.com/office/officeart/2005/8/layout/hierarchy3"/>
    <dgm:cxn modelId="{EECAA483-7B8C-4476-AB46-5F63711A8398}" type="presOf" srcId="{FDF32B67-DC3A-4ACA-AE8E-1ACA3D8654B6}" destId="{A09AF34A-E648-49C1-97E4-4413F433C1F0}" srcOrd="0" destOrd="0" presId="urn:microsoft.com/office/officeart/2005/8/layout/hierarchy3"/>
    <dgm:cxn modelId="{91BD7FCB-D01D-418A-AE26-FE80A572246C}" type="presOf" srcId="{742415D2-5D0D-4C2B-A738-403F87AD5E30}" destId="{7B290F3A-8861-4C38-BAC5-38E44783F6F4}" srcOrd="0" destOrd="0" presId="urn:microsoft.com/office/officeart/2005/8/layout/hierarchy3"/>
    <dgm:cxn modelId="{77ECACEA-D224-4F76-A10E-697F8D18D3E2}" type="presOf" srcId="{B4245055-3D93-4D6C-84EF-9D2FB0CFB247}" destId="{92BB325E-53AF-48F8-8244-EEE7C79F5D92}" srcOrd="0" destOrd="0" presId="urn:microsoft.com/office/officeart/2005/8/layout/hierarchy3"/>
    <dgm:cxn modelId="{9B178BB9-6FB6-4539-949C-149D20C08214}" type="presOf" srcId="{A878FBE0-D08A-48E0-813F-C9056C9FCC1B}" destId="{509FCF08-9989-4AF6-860B-5DBEA6C2E651}" srcOrd="0" destOrd="0" presId="urn:microsoft.com/office/officeart/2005/8/layout/hierarchy3"/>
    <dgm:cxn modelId="{A1D2CFE3-D88F-4C63-9C4B-491E7890D8D6}" type="presOf" srcId="{0B9C19F3-54B1-4CB6-AC7A-F66DADE9F930}" destId="{4AF1E984-30E8-4B94-BD66-784EA93076C3}" srcOrd="0" destOrd="0" presId="urn:microsoft.com/office/officeart/2005/8/layout/hierarchy3"/>
    <dgm:cxn modelId="{846B4C32-A23F-4FDC-B738-279F22DC5BB3}" type="presOf" srcId="{FFEA2CB2-4177-494F-941A-3EA57B3B5991}" destId="{92166F66-E941-4BC0-9A83-7D0D819875C5}" srcOrd="0" destOrd="0" presId="urn:microsoft.com/office/officeart/2005/8/layout/hierarchy3"/>
    <dgm:cxn modelId="{A4420C56-0D55-49D1-93E0-4D0A4B3F71BA}" type="presOf" srcId="{0ADCB4D0-BB48-4DA9-A31C-A36FE351E07B}" destId="{3DE5D900-7DEA-4547-8F9E-20419337623D}" srcOrd="0" destOrd="0" presId="urn:microsoft.com/office/officeart/2005/8/layout/hierarchy3"/>
    <dgm:cxn modelId="{0F5B0710-3147-45A0-B4B9-6F62EB7BC6FC}" type="presOf" srcId="{474AC572-F99E-44CD-9093-D3F195411246}" destId="{976C4D9A-FE7E-4190-91DE-155802A6706B}" srcOrd="0" destOrd="0" presId="urn:microsoft.com/office/officeart/2005/8/layout/hierarchy3"/>
    <dgm:cxn modelId="{AFACC56E-B005-43BE-B4B5-E34F5DCE85F4}" srcId="{0B9C19F3-54B1-4CB6-AC7A-F66DADE9F930}" destId="{47918155-8BCB-45E8-BB44-A90ADE52F61B}" srcOrd="1" destOrd="0" parTransId="{8557E86D-4CE6-4839-B842-061A732EB985}" sibTransId="{1B92D6C6-D0B7-4987-814E-AB1815839674}"/>
    <dgm:cxn modelId="{094D0B9B-8C4D-4EE3-9642-DDE6568E63B9}" type="presOf" srcId="{8DFBE2A3-564D-474E-9ED0-854E22F0920D}" destId="{82BA706E-EF8F-48F5-99AC-04E8527E4792}" srcOrd="0" destOrd="0" presId="urn:microsoft.com/office/officeart/2005/8/layout/hierarchy3"/>
    <dgm:cxn modelId="{F527D0A5-9A76-400F-BEE4-B647982901CD}" srcId="{DF30E3DB-7D44-46A1-8BE5-930639E8EFEE}" destId="{7B39E75E-C9D7-487E-88CA-249A21E0750D}" srcOrd="0" destOrd="0" parTransId="{1007D8AA-27A5-4707-8E87-B975659D70B6}" sibTransId="{DD4D9B26-2B25-412B-BB21-22346223DC44}"/>
    <dgm:cxn modelId="{C29A1BB2-05F9-434C-AEDC-17C5CC67A149}" type="presOf" srcId="{B3A2806A-A4AA-4EE3-8BDE-7EAEDB5EBC63}" destId="{628BC845-073C-492C-9235-6A203AC3A42D}" srcOrd="0" destOrd="0" presId="urn:microsoft.com/office/officeart/2005/8/layout/hierarchy3"/>
    <dgm:cxn modelId="{955A79FD-CBA1-400B-A948-D92303432D5C}" srcId="{95A608BC-5E9E-4FCA-BE59-C96B0F184551}" destId="{B3A2806A-A4AA-4EE3-8BDE-7EAEDB5EBC63}" srcOrd="1" destOrd="0" parTransId="{BFB6FDB8-DE98-4C09-99FB-5B4BC48D4987}" sibTransId="{6039B9DF-63F8-40DD-A7F4-9F77F0FB3E10}"/>
    <dgm:cxn modelId="{6FB02087-5168-45EC-A6AB-C17EB6D3EFA8}" type="presParOf" srcId="{2FC95CA2-0ED4-4A8B-AD79-4F4614AF8BB7}" destId="{67F7F629-32DD-43A1-9F9A-5BBA77EA1C52}" srcOrd="0" destOrd="0" presId="urn:microsoft.com/office/officeart/2005/8/layout/hierarchy3"/>
    <dgm:cxn modelId="{363F9303-E4F8-4B80-822A-EA1253DFCD0E}" type="presParOf" srcId="{67F7F629-32DD-43A1-9F9A-5BBA77EA1C52}" destId="{AE665D4E-95F2-4E32-8AD8-E01497631782}" srcOrd="0" destOrd="0" presId="urn:microsoft.com/office/officeart/2005/8/layout/hierarchy3"/>
    <dgm:cxn modelId="{CF69D287-2024-4EB8-943D-A23362E2C541}" type="presParOf" srcId="{AE665D4E-95F2-4E32-8AD8-E01497631782}" destId="{8966E53F-0D79-4F8C-A505-A78010B44416}" srcOrd="0" destOrd="0" presId="urn:microsoft.com/office/officeart/2005/8/layout/hierarchy3"/>
    <dgm:cxn modelId="{D20AC2ED-092F-4EC5-BF58-38126392529A}" type="presParOf" srcId="{AE665D4E-95F2-4E32-8AD8-E01497631782}" destId="{15FD5C8E-3F6C-4F3C-B75B-DEACC0D8AD5C}" srcOrd="1" destOrd="0" presId="urn:microsoft.com/office/officeart/2005/8/layout/hierarchy3"/>
    <dgm:cxn modelId="{CA3B41F6-61D7-45B2-83EB-37F1F345A1D1}" type="presParOf" srcId="{67F7F629-32DD-43A1-9F9A-5BBA77EA1C52}" destId="{22570BB0-845B-4494-B24D-9127B9E707F3}" srcOrd="1" destOrd="0" presId="urn:microsoft.com/office/officeart/2005/8/layout/hierarchy3"/>
    <dgm:cxn modelId="{82E8E451-C1B8-44AD-839F-10EE2585EFA2}" type="presParOf" srcId="{22570BB0-845B-4494-B24D-9127B9E707F3}" destId="{EB486816-C7D6-4C46-8CEE-92B0A8CCFF0C}" srcOrd="0" destOrd="0" presId="urn:microsoft.com/office/officeart/2005/8/layout/hierarchy3"/>
    <dgm:cxn modelId="{6A1078E4-F398-42C1-9489-90D9334DC92C}" type="presParOf" srcId="{22570BB0-845B-4494-B24D-9127B9E707F3}" destId="{6660423E-BD50-4426-AA22-316230C23CBC}" srcOrd="1" destOrd="0" presId="urn:microsoft.com/office/officeart/2005/8/layout/hierarchy3"/>
    <dgm:cxn modelId="{7C2FBF80-764A-4132-B509-F080582C6E9A}" type="presParOf" srcId="{22570BB0-845B-4494-B24D-9127B9E707F3}" destId="{92166F66-E941-4BC0-9A83-7D0D819875C5}" srcOrd="2" destOrd="0" presId="urn:microsoft.com/office/officeart/2005/8/layout/hierarchy3"/>
    <dgm:cxn modelId="{659F9537-5780-4E7D-9871-BC1BD8EBF304}" type="presParOf" srcId="{22570BB0-845B-4494-B24D-9127B9E707F3}" destId="{509FCF08-9989-4AF6-860B-5DBEA6C2E651}" srcOrd="3" destOrd="0" presId="urn:microsoft.com/office/officeart/2005/8/layout/hierarchy3"/>
    <dgm:cxn modelId="{9F35F6F8-81BE-4E17-8ACD-DD26D0D2F8CF}" type="presParOf" srcId="{22570BB0-845B-4494-B24D-9127B9E707F3}" destId="{35D706E8-FF74-411E-B1E0-9E8C66BE8073}" srcOrd="4" destOrd="0" presId="urn:microsoft.com/office/officeart/2005/8/layout/hierarchy3"/>
    <dgm:cxn modelId="{D38B5F1A-49C5-4D79-9391-895A8922AD7E}" type="presParOf" srcId="{22570BB0-845B-4494-B24D-9127B9E707F3}" destId="{A09AF34A-E648-49C1-97E4-4413F433C1F0}" srcOrd="5" destOrd="0" presId="urn:microsoft.com/office/officeart/2005/8/layout/hierarchy3"/>
    <dgm:cxn modelId="{883D73CC-5AC8-4036-A394-43ABD39C95F0}" type="presParOf" srcId="{22570BB0-845B-4494-B24D-9127B9E707F3}" destId="{51F555CF-D433-4C3C-91F8-6D86EEDE9E7F}" srcOrd="6" destOrd="0" presId="urn:microsoft.com/office/officeart/2005/8/layout/hierarchy3"/>
    <dgm:cxn modelId="{6D41FBB3-3E59-488F-BDEC-6AEA160ADE30}" type="presParOf" srcId="{22570BB0-845B-4494-B24D-9127B9E707F3}" destId="{3DE5D900-7DEA-4547-8F9E-20419337623D}" srcOrd="7" destOrd="0" presId="urn:microsoft.com/office/officeart/2005/8/layout/hierarchy3"/>
    <dgm:cxn modelId="{1C71B37F-636A-4657-AE01-210AC0D59E99}" type="presParOf" srcId="{2FC95CA2-0ED4-4A8B-AD79-4F4614AF8BB7}" destId="{226E6758-DB08-49B8-A43F-C1F2A97B4A59}" srcOrd="1" destOrd="0" presId="urn:microsoft.com/office/officeart/2005/8/layout/hierarchy3"/>
    <dgm:cxn modelId="{0E07CBBA-B91F-4B7E-8B64-A2FCFF7123C5}" type="presParOf" srcId="{226E6758-DB08-49B8-A43F-C1F2A97B4A59}" destId="{6B168E7B-2189-45B2-955D-877135BD6A58}" srcOrd="0" destOrd="0" presId="urn:microsoft.com/office/officeart/2005/8/layout/hierarchy3"/>
    <dgm:cxn modelId="{3C889EDB-D5CF-4AD5-B4CF-D3CF4882EEDF}" type="presParOf" srcId="{6B168E7B-2189-45B2-955D-877135BD6A58}" destId="{4AF1E984-30E8-4B94-BD66-784EA93076C3}" srcOrd="0" destOrd="0" presId="urn:microsoft.com/office/officeart/2005/8/layout/hierarchy3"/>
    <dgm:cxn modelId="{C37FD054-F149-438D-89B3-DC6DDE39C3CB}" type="presParOf" srcId="{6B168E7B-2189-45B2-955D-877135BD6A58}" destId="{0F73F90F-AE44-440B-81C5-FFA52976D9FA}" srcOrd="1" destOrd="0" presId="urn:microsoft.com/office/officeart/2005/8/layout/hierarchy3"/>
    <dgm:cxn modelId="{CDF3C23C-49C2-4F21-9C43-14B0BABAE615}" type="presParOf" srcId="{226E6758-DB08-49B8-A43F-C1F2A97B4A59}" destId="{CD560822-38B5-4E77-89CF-69BD498B4FFA}" srcOrd="1" destOrd="0" presId="urn:microsoft.com/office/officeart/2005/8/layout/hierarchy3"/>
    <dgm:cxn modelId="{495349FC-9F88-46CE-87A0-0BA82E9CBE33}" type="presParOf" srcId="{CD560822-38B5-4E77-89CF-69BD498B4FFA}" destId="{92BB325E-53AF-48F8-8244-EEE7C79F5D92}" srcOrd="0" destOrd="0" presId="urn:microsoft.com/office/officeart/2005/8/layout/hierarchy3"/>
    <dgm:cxn modelId="{B7B6745F-1823-4E14-9D8E-7E32D903787F}" type="presParOf" srcId="{CD560822-38B5-4E77-89CF-69BD498B4FFA}" destId="{DA79BB9A-D9F3-44CE-B2BE-4356D7F826DC}" srcOrd="1" destOrd="0" presId="urn:microsoft.com/office/officeart/2005/8/layout/hierarchy3"/>
    <dgm:cxn modelId="{8F29F29E-F46D-4529-A5B9-65566FC5C867}" type="presParOf" srcId="{CD560822-38B5-4E77-89CF-69BD498B4FFA}" destId="{EA5AAEB9-BEC3-4128-BF86-4DB3A11402B4}" srcOrd="2" destOrd="0" presId="urn:microsoft.com/office/officeart/2005/8/layout/hierarchy3"/>
    <dgm:cxn modelId="{09D6EE8A-1034-49DB-BDCD-971CCE43C8AE}" type="presParOf" srcId="{CD560822-38B5-4E77-89CF-69BD498B4FFA}" destId="{E556295F-3C33-46A7-91DB-8C2D97CFF8A9}" srcOrd="3" destOrd="0" presId="urn:microsoft.com/office/officeart/2005/8/layout/hierarchy3"/>
    <dgm:cxn modelId="{58FAF359-CD76-4416-A2E7-33EAECDED2FB}" type="presParOf" srcId="{CD560822-38B5-4E77-89CF-69BD498B4FFA}" destId="{23CC55B7-535C-4579-8346-C4B9C01F0EC8}" srcOrd="4" destOrd="0" presId="urn:microsoft.com/office/officeart/2005/8/layout/hierarchy3"/>
    <dgm:cxn modelId="{12EA21D1-587B-4E60-9B36-1F6B8631F82E}" type="presParOf" srcId="{CD560822-38B5-4E77-89CF-69BD498B4FFA}" destId="{A13B9F0A-0BA3-40F0-9D37-4055FEAF87FA}" srcOrd="5" destOrd="0" presId="urn:microsoft.com/office/officeart/2005/8/layout/hierarchy3"/>
    <dgm:cxn modelId="{AE92EB12-BAC1-4069-AFBF-7AE400D58ECD}" type="presParOf" srcId="{CD560822-38B5-4E77-89CF-69BD498B4FFA}" destId="{A156E1AA-BA2E-4760-8688-9C4244A59A8F}" srcOrd="6" destOrd="0" presId="urn:microsoft.com/office/officeart/2005/8/layout/hierarchy3"/>
    <dgm:cxn modelId="{311933A6-8BEB-475B-8795-E77F13E2363F}" type="presParOf" srcId="{CD560822-38B5-4E77-89CF-69BD498B4FFA}" destId="{976C4D9A-FE7E-4190-91DE-155802A6706B}" srcOrd="7" destOrd="0" presId="urn:microsoft.com/office/officeart/2005/8/layout/hierarchy3"/>
    <dgm:cxn modelId="{F8F2364E-68A3-42A3-B626-6B5C1CA94CCB}" type="presParOf" srcId="{CD560822-38B5-4E77-89CF-69BD498B4FFA}" destId="{0E7EF013-DC57-44FC-96DC-C13EDDBDC418}" srcOrd="8" destOrd="0" presId="urn:microsoft.com/office/officeart/2005/8/layout/hierarchy3"/>
    <dgm:cxn modelId="{D05F3226-1F3E-4FE7-B03C-4101B208EBEE}" type="presParOf" srcId="{CD560822-38B5-4E77-89CF-69BD498B4FFA}" destId="{E44CDB52-A93C-44FF-BA90-551C8F1D1484}" srcOrd="9" destOrd="0" presId="urn:microsoft.com/office/officeart/2005/8/layout/hierarchy3"/>
    <dgm:cxn modelId="{6573A2B1-FE41-4297-99F2-C0E2029FD691}" type="presParOf" srcId="{2FC95CA2-0ED4-4A8B-AD79-4F4614AF8BB7}" destId="{3F935253-9FEC-4DE5-A506-BBBF5A855A21}" srcOrd="2" destOrd="0" presId="urn:microsoft.com/office/officeart/2005/8/layout/hierarchy3"/>
    <dgm:cxn modelId="{CB3828A1-E5F6-424A-8905-0057FA23A723}" type="presParOf" srcId="{3F935253-9FEC-4DE5-A506-BBBF5A855A21}" destId="{9181AAC2-A4F6-4635-AE6E-6FFB80B3C1AF}" srcOrd="0" destOrd="0" presId="urn:microsoft.com/office/officeart/2005/8/layout/hierarchy3"/>
    <dgm:cxn modelId="{452A848A-602F-4444-8EEB-C41ACD7CF78F}" type="presParOf" srcId="{9181AAC2-A4F6-4635-AE6E-6FFB80B3C1AF}" destId="{F0D55EB2-8F97-4E25-BF95-49786EFA3B65}" srcOrd="0" destOrd="0" presId="urn:microsoft.com/office/officeart/2005/8/layout/hierarchy3"/>
    <dgm:cxn modelId="{60BA8168-B584-4DF4-B171-49A66A4AC9F0}" type="presParOf" srcId="{9181AAC2-A4F6-4635-AE6E-6FFB80B3C1AF}" destId="{4F1C3274-9034-4580-A8F5-F4168871E681}" srcOrd="1" destOrd="0" presId="urn:microsoft.com/office/officeart/2005/8/layout/hierarchy3"/>
    <dgm:cxn modelId="{B67108E5-F2A5-42D2-88A5-BB397B2741A0}" type="presParOf" srcId="{3F935253-9FEC-4DE5-A506-BBBF5A855A21}" destId="{59688C5A-1F25-474B-9A9A-D1117F305813}" srcOrd="1" destOrd="0" presId="urn:microsoft.com/office/officeart/2005/8/layout/hierarchy3"/>
    <dgm:cxn modelId="{05EA11DB-A4D1-4466-972D-B4F217787D1A}" type="presParOf" srcId="{59688C5A-1F25-474B-9A9A-D1117F305813}" destId="{F11F954A-4CA6-4CC4-A42E-FF9DAAEA4C32}" srcOrd="0" destOrd="0" presId="urn:microsoft.com/office/officeart/2005/8/layout/hierarchy3"/>
    <dgm:cxn modelId="{EA10E036-5464-44BC-B688-2E4AF477D04D}" type="presParOf" srcId="{59688C5A-1F25-474B-9A9A-D1117F305813}" destId="{0B892587-5EE6-430B-9C6C-96E08783E200}" srcOrd="1" destOrd="0" presId="urn:microsoft.com/office/officeart/2005/8/layout/hierarchy3"/>
    <dgm:cxn modelId="{2666A46F-A9F7-4F8F-A13E-0FBAAC03D310}" type="presParOf" srcId="{59688C5A-1F25-474B-9A9A-D1117F305813}" destId="{C42FFAB2-916E-47BC-B077-2EC11954B4D5}" srcOrd="2" destOrd="0" presId="urn:microsoft.com/office/officeart/2005/8/layout/hierarchy3"/>
    <dgm:cxn modelId="{7DF4C07C-E2A6-4F56-81CE-B001873AE764}" type="presParOf" srcId="{59688C5A-1F25-474B-9A9A-D1117F305813}" destId="{628BC845-073C-492C-9235-6A203AC3A42D}" srcOrd="3" destOrd="0" presId="urn:microsoft.com/office/officeart/2005/8/layout/hierarchy3"/>
    <dgm:cxn modelId="{C130F781-42D3-4380-A39B-FDA7865B7C92}" type="presParOf" srcId="{59688C5A-1F25-474B-9A9A-D1117F305813}" destId="{BDA0B5DD-2B30-43C8-BB62-2B67DAA7EF04}" srcOrd="4" destOrd="0" presId="urn:microsoft.com/office/officeart/2005/8/layout/hierarchy3"/>
    <dgm:cxn modelId="{A14567BE-2EA2-4423-BEFF-6672688D32E8}" type="presParOf" srcId="{59688C5A-1F25-474B-9A9A-D1117F305813}" destId="{9B02C336-48AA-4CD6-BC1A-C6117ECEE3AF}" srcOrd="5" destOrd="0" presId="urn:microsoft.com/office/officeart/2005/8/layout/hierarchy3"/>
    <dgm:cxn modelId="{0855DFD7-DA2E-4BE5-A04D-20480BF944DC}" type="presParOf" srcId="{59688C5A-1F25-474B-9A9A-D1117F305813}" destId="{7B290F3A-8861-4C38-BAC5-38E44783F6F4}" srcOrd="6" destOrd="0" presId="urn:microsoft.com/office/officeart/2005/8/layout/hierarchy3"/>
    <dgm:cxn modelId="{AB96F0AB-90C8-411F-96E5-65FBE233D49C}" type="presParOf" srcId="{59688C5A-1F25-474B-9A9A-D1117F305813}" destId="{82BA706E-EF8F-48F5-99AC-04E8527E4792}" srcOrd="7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8E9B9C-532D-421A-AEE5-473B50896604}" type="doc">
      <dgm:prSet loTypeId="urn:microsoft.com/office/officeart/2005/8/layout/b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157CA07-BCEE-4D6E-A163-3338CA5021AA}">
      <dgm:prSet phldrT="[Texto]" custT="1"/>
      <dgm:spPr/>
      <dgm:t>
        <a:bodyPr/>
        <a:lstStyle/>
        <a:p>
          <a:pPr algn="ctr"/>
          <a:r>
            <a:rPr lang="en-US" sz="1300" b="1" kern="1200" cap="all" spc="0" dirty="0" smtClean="0">
              <a:ln w="9000" cmpd="sng">
                <a:noFill/>
                <a:prstDash val="solid"/>
              </a:ln>
              <a:solidFill>
                <a:schemeClr val="bg1"/>
              </a:solidFill>
              <a:effectLst/>
              <a:latin typeface="Segoe UI" pitchFamily="34" charset="0"/>
              <a:ea typeface="+mn-ea"/>
              <a:cs typeface="Segoe UI" pitchFamily="34" charset="0"/>
            </a:rPr>
            <a:t>ACTUALIZAR la base  INSTALADA</a:t>
          </a:r>
          <a:endParaRPr lang="es-CO" sz="1300" b="1" kern="1200" cap="all" spc="0" dirty="0" smtClean="0">
            <a:ln w="9000" cmpd="sng">
              <a:noFill/>
              <a:prstDash val="solid"/>
            </a:ln>
            <a:solidFill>
              <a:schemeClr val="bg1"/>
            </a:solidFill>
            <a:effectLst/>
            <a:latin typeface="Segoe UI" pitchFamily="34" charset="0"/>
            <a:ea typeface="+mn-ea"/>
            <a:cs typeface="Segoe UI" pitchFamily="34" charset="0"/>
          </a:endParaRPr>
        </a:p>
      </dgm:t>
    </dgm:pt>
    <dgm:pt modelId="{21E12C00-3896-4841-AE8D-C908B129AA5A}" type="parTrans" cxnId="{C65F8472-A973-44A0-87DA-CB54115A211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9F3F726F-0CE6-4A44-87AB-6036BF6BDAAA}" type="sibTrans" cxnId="{C65F8472-A973-44A0-87DA-CB54115A211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E5145473-5BC8-4D78-8D06-CFB7A283C67B}">
      <dgm:prSet phldrT="[Texto]" custT="1"/>
      <dgm:spPr/>
      <dgm:t>
        <a:bodyPr/>
        <a:lstStyle/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rPr>
            <a:t>Renovar las anualidades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" pitchFamily="34" charset="0"/>
            <a:cs typeface="Segoe UI" pitchFamily="34" charset="0"/>
          </a:endParaRPr>
        </a:p>
      </dgm:t>
    </dgm:pt>
    <dgm:pt modelId="{6EC18CBF-AE5C-4D70-A41A-841542397FFD}" type="parTrans" cxnId="{A52EC099-006C-447D-AF26-F2126F26A984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D6CD3FD2-3066-4555-9F20-6E42780FFA1F}" type="sibTrans" cxnId="{A52EC099-006C-447D-AF26-F2126F26A984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B23321B4-9D11-4DCD-A143-A8585FF243FB}">
      <dgm:prSet custT="1"/>
      <dgm:spPr/>
      <dgm:t>
        <a:bodyPr/>
        <a:lstStyle/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rPr>
            <a:t>Actualizar la base instalada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" pitchFamily="34" charset="0"/>
            <a:cs typeface="Segoe UI" pitchFamily="34" charset="0"/>
          </a:endParaRPr>
        </a:p>
      </dgm:t>
    </dgm:pt>
    <dgm:pt modelId="{8F7FAA5F-C33F-4A41-92AA-670D7E06ABA1}" type="parTrans" cxnId="{766A093F-A12E-4D6A-B562-BDEA82C5AEF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45EF2FA1-1745-49C5-8A4B-5EEF8CD6B215}" type="sibTrans" cxnId="{766A093F-A12E-4D6A-B562-BDEA82C5AEF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6994F824-01DF-4FA9-8AF4-813E328EDA6C}" type="pres">
      <dgm:prSet presAssocID="{A58E9B9C-532D-421A-AEE5-473B5089660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80C20-1B8C-4A66-B854-A46909915E04}" type="pres">
      <dgm:prSet presAssocID="{5157CA07-BCEE-4D6E-A163-3338CA5021AA}" presName="compNode" presStyleCnt="0"/>
      <dgm:spPr/>
    </dgm:pt>
    <dgm:pt modelId="{7FC6742F-CF53-4FFC-B0E9-5F3813B4D4DC}" type="pres">
      <dgm:prSet presAssocID="{5157CA07-BCEE-4D6E-A163-3338CA5021AA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A588-EA74-4CD4-A670-77ADAD2C991D}" type="pres">
      <dgm:prSet presAssocID="{5157CA07-BCEE-4D6E-A163-3338CA5021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1FF47-583F-482D-9E04-E4C8F1F57B05}" type="pres">
      <dgm:prSet presAssocID="{5157CA07-BCEE-4D6E-A163-3338CA5021AA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408A139D-D78E-4A07-A02F-BE096B1443DC}" type="pres">
      <dgm:prSet presAssocID="{5157CA07-BCEE-4D6E-A163-3338CA5021AA}" presName="adorn" presStyleLbl="fgAccFollowNode1" presStyleIdx="0" presStyleCnt="1" custFlipHor="0" custScaleX="26103" custScaleY="27486"/>
      <dgm:spPr/>
      <dgm:t>
        <a:bodyPr/>
        <a:lstStyle/>
        <a:p>
          <a:endParaRPr lang="en-US"/>
        </a:p>
      </dgm:t>
    </dgm:pt>
  </dgm:ptLst>
  <dgm:cxnLst>
    <dgm:cxn modelId="{A7E63590-FC54-405F-8120-073FA6636B87}" type="presOf" srcId="{5157CA07-BCEE-4D6E-A163-3338CA5021AA}" destId="{06B1FF47-583F-482D-9E04-E4C8F1F57B05}" srcOrd="1" destOrd="0" presId="urn:microsoft.com/office/officeart/2005/8/layout/bList2"/>
    <dgm:cxn modelId="{A52EC099-006C-447D-AF26-F2126F26A984}" srcId="{5157CA07-BCEE-4D6E-A163-3338CA5021AA}" destId="{E5145473-5BC8-4D78-8D06-CFB7A283C67B}" srcOrd="0" destOrd="0" parTransId="{6EC18CBF-AE5C-4D70-A41A-841542397FFD}" sibTransId="{D6CD3FD2-3066-4555-9F20-6E42780FFA1F}"/>
    <dgm:cxn modelId="{BA66B587-9636-4048-88AB-50C1426255C7}" type="presOf" srcId="{5157CA07-BCEE-4D6E-A163-3338CA5021AA}" destId="{2E59A588-EA74-4CD4-A670-77ADAD2C991D}" srcOrd="0" destOrd="0" presId="urn:microsoft.com/office/officeart/2005/8/layout/bList2"/>
    <dgm:cxn modelId="{C65F8472-A973-44A0-87DA-CB54115A2112}" srcId="{A58E9B9C-532D-421A-AEE5-473B50896604}" destId="{5157CA07-BCEE-4D6E-A163-3338CA5021AA}" srcOrd="0" destOrd="0" parTransId="{21E12C00-3896-4841-AE8D-C908B129AA5A}" sibTransId="{9F3F726F-0CE6-4A44-87AB-6036BF6BDAAA}"/>
    <dgm:cxn modelId="{B75B789A-020F-4085-AB4B-851175442327}" type="presOf" srcId="{A58E9B9C-532D-421A-AEE5-473B50896604}" destId="{6994F824-01DF-4FA9-8AF4-813E328EDA6C}" srcOrd="0" destOrd="0" presId="urn:microsoft.com/office/officeart/2005/8/layout/bList2"/>
    <dgm:cxn modelId="{3E281D0F-BF62-4CA0-AA10-0E7D09CDF341}" type="presOf" srcId="{E5145473-5BC8-4D78-8D06-CFB7A283C67B}" destId="{7FC6742F-CF53-4FFC-B0E9-5F3813B4D4DC}" srcOrd="0" destOrd="0" presId="urn:microsoft.com/office/officeart/2005/8/layout/bList2"/>
    <dgm:cxn modelId="{766A093F-A12E-4D6A-B562-BDEA82C5AEF2}" srcId="{5157CA07-BCEE-4D6E-A163-3338CA5021AA}" destId="{B23321B4-9D11-4DCD-A143-A8585FF243FB}" srcOrd="1" destOrd="0" parTransId="{8F7FAA5F-C33F-4A41-92AA-670D7E06ABA1}" sibTransId="{45EF2FA1-1745-49C5-8A4B-5EEF8CD6B215}"/>
    <dgm:cxn modelId="{6FA362BA-004B-4105-AC2C-D827649D2057}" type="presOf" srcId="{B23321B4-9D11-4DCD-A143-A8585FF243FB}" destId="{7FC6742F-CF53-4FFC-B0E9-5F3813B4D4DC}" srcOrd="0" destOrd="1" presId="urn:microsoft.com/office/officeart/2005/8/layout/bList2"/>
    <dgm:cxn modelId="{BCE794EF-F6F2-4AB2-A410-25B3A95C3B81}" type="presParOf" srcId="{6994F824-01DF-4FA9-8AF4-813E328EDA6C}" destId="{2B580C20-1B8C-4A66-B854-A46909915E04}" srcOrd="0" destOrd="0" presId="urn:microsoft.com/office/officeart/2005/8/layout/bList2"/>
    <dgm:cxn modelId="{D00E1E91-6F31-40FC-B421-39EB1173FB20}" type="presParOf" srcId="{2B580C20-1B8C-4A66-B854-A46909915E04}" destId="{7FC6742F-CF53-4FFC-B0E9-5F3813B4D4DC}" srcOrd="0" destOrd="0" presId="urn:microsoft.com/office/officeart/2005/8/layout/bList2"/>
    <dgm:cxn modelId="{D0A53CA5-D7AA-48F4-849D-92734BCE89F8}" type="presParOf" srcId="{2B580C20-1B8C-4A66-B854-A46909915E04}" destId="{2E59A588-EA74-4CD4-A670-77ADAD2C991D}" srcOrd="1" destOrd="0" presId="urn:microsoft.com/office/officeart/2005/8/layout/bList2"/>
    <dgm:cxn modelId="{022F3891-9963-4CC7-8F79-E82DC9A3C105}" type="presParOf" srcId="{2B580C20-1B8C-4A66-B854-A46909915E04}" destId="{06B1FF47-583F-482D-9E04-E4C8F1F57B05}" srcOrd="2" destOrd="0" presId="urn:microsoft.com/office/officeart/2005/8/layout/bList2"/>
    <dgm:cxn modelId="{A68921BF-D4E0-4E29-A440-75A47C5E6B71}" type="presParOf" srcId="{2B580C20-1B8C-4A66-B854-A46909915E04}" destId="{408A139D-D78E-4A07-A02F-BE096B1443DC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8E9B9C-532D-421A-AEE5-473B50896604}" type="doc">
      <dgm:prSet loTypeId="urn:microsoft.com/office/officeart/2005/8/layout/b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157CA07-BCEE-4D6E-A163-3338CA5021AA}">
      <dgm:prSet phldrT="[Texto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92D050"/>
          </a:solidFill>
        </a:ln>
      </dgm:spPr>
      <dgm:t>
        <a:bodyPr/>
        <a:lstStyle/>
        <a:p>
          <a:pPr algn="l"/>
          <a:r>
            <a:rPr lang="es-CO" sz="1300" b="1" kern="1200" cap="all" spc="0" dirty="0" smtClean="0">
              <a:ln w="9000" cmpd="sng">
                <a:noFill/>
                <a:prstDash val="solid"/>
              </a:ln>
              <a:solidFill>
                <a:schemeClr val="bg1"/>
              </a:solidFill>
              <a:effectLst/>
              <a:latin typeface="Segoe UI" pitchFamily="34" charset="0"/>
              <a:ea typeface="+mn-ea"/>
              <a:cs typeface="Segoe UI" pitchFamily="34" charset="0"/>
            </a:rPr>
            <a:t>Ganar participación a la Competencia</a:t>
          </a:r>
        </a:p>
      </dgm:t>
    </dgm:pt>
    <dgm:pt modelId="{21E12C00-3896-4841-AE8D-C908B129AA5A}" type="parTrans" cxnId="{C65F8472-A973-44A0-87DA-CB54115A211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9F3F726F-0CE6-4A44-87AB-6036BF6BDAAA}" type="sibTrans" cxnId="{C65F8472-A973-44A0-87DA-CB54115A211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E5145473-5BC8-4D78-8D06-CFB7A283C67B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es-CO" sz="1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rPr>
            <a:t>Servidores y PCs sin licencia</a:t>
          </a:r>
          <a:endParaRPr lang="es-CO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" pitchFamily="34" charset="0"/>
            <a:cs typeface="Segoe UI" pitchFamily="34" charset="0"/>
          </a:endParaRPr>
        </a:p>
      </dgm:t>
    </dgm:pt>
    <dgm:pt modelId="{6EC18CBF-AE5C-4D70-A41A-841542397FFD}" type="parTrans" cxnId="{A52EC099-006C-447D-AF26-F2126F26A984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D6CD3FD2-3066-4555-9F20-6E42780FFA1F}" type="sibTrans" cxnId="{A52EC099-006C-447D-AF26-F2126F26A984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5D996415-FB43-45DA-8C4A-E999FE17A9DD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rPr>
            <a:t>Oracle / UNIX / Linux / Notes / POP3</a:t>
          </a:r>
        </a:p>
      </dgm:t>
    </dgm:pt>
    <dgm:pt modelId="{90C79CCC-7AC8-45A7-B20F-0FBA2ACF8678}" type="parTrans" cxnId="{5C6803B4-F61E-408D-AB26-8C696502E91C}">
      <dgm:prSet/>
      <dgm:spPr/>
      <dgm:t>
        <a:bodyPr/>
        <a:lstStyle/>
        <a:p>
          <a:endParaRPr lang="en-US"/>
        </a:p>
      </dgm:t>
    </dgm:pt>
    <dgm:pt modelId="{32245B1E-92FA-43A6-9A7E-EF5B5E14E13E}" type="sibTrans" cxnId="{5C6803B4-F61E-408D-AB26-8C696502E91C}">
      <dgm:prSet/>
      <dgm:spPr/>
      <dgm:t>
        <a:bodyPr/>
        <a:lstStyle/>
        <a:p>
          <a:endParaRPr lang="en-US"/>
        </a:p>
      </dgm:t>
    </dgm:pt>
    <dgm:pt modelId="{6994F824-01DF-4FA9-8AF4-813E328EDA6C}" type="pres">
      <dgm:prSet presAssocID="{A58E9B9C-532D-421A-AEE5-473B5089660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80C20-1B8C-4A66-B854-A46909915E04}" type="pres">
      <dgm:prSet presAssocID="{5157CA07-BCEE-4D6E-A163-3338CA5021AA}" presName="compNode" presStyleCnt="0"/>
      <dgm:spPr/>
    </dgm:pt>
    <dgm:pt modelId="{7FC6742F-CF53-4FFC-B0E9-5F3813B4D4DC}" type="pres">
      <dgm:prSet presAssocID="{5157CA07-BCEE-4D6E-A163-3338CA5021AA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A588-EA74-4CD4-A670-77ADAD2C991D}" type="pres">
      <dgm:prSet presAssocID="{5157CA07-BCEE-4D6E-A163-3338CA5021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1FF47-583F-482D-9E04-E4C8F1F57B05}" type="pres">
      <dgm:prSet presAssocID="{5157CA07-BCEE-4D6E-A163-3338CA5021AA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408A139D-D78E-4A07-A02F-BE096B1443DC}" type="pres">
      <dgm:prSet presAssocID="{5157CA07-BCEE-4D6E-A163-3338CA5021AA}" presName="adorn" presStyleLbl="fgAccFollowNode1" presStyleIdx="0" presStyleCnt="1" custFlipHor="0" custScaleX="26103" custScaleY="27486"/>
      <dgm:spPr/>
      <dgm:t>
        <a:bodyPr/>
        <a:lstStyle/>
        <a:p>
          <a:endParaRPr lang="en-US"/>
        </a:p>
      </dgm:t>
    </dgm:pt>
  </dgm:ptLst>
  <dgm:cxnLst>
    <dgm:cxn modelId="{0458AC23-0FBE-40A8-B096-93C4B099BA1D}" type="presOf" srcId="{E5145473-5BC8-4D78-8D06-CFB7A283C67B}" destId="{7FC6742F-CF53-4FFC-B0E9-5F3813B4D4DC}" srcOrd="0" destOrd="0" presId="urn:microsoft.com/office/officeart/2005/8/layout/bList2"/>
    <dgm:cxn modelId="{3B564A27-443F-4789-B46D-156F2F89BA4C}" type="presOf" srcId="{5D996415-FB43-45DA-8C4A-E999FE17A9DD}" destId="{7FC6742F-CF53-4FFC-B0E9-5F3813B4D4DC}" srcOrd="0" destOrd="1" presId="urn:microsoft.com/office/officeart/2005/8/layout/bList2"/>
    <dgm:cxn modelId="{A52EC099-006C-447D-AF26-F2126F26A984}" srcId="{5157CA07-BCEE-4D6E-A163-3338CA5021AA}" destId="{E5145473-5BC8-4D78-8D06-CFB7A283C67B}" srcOrd="0" destOrd="0" parTransId="{6EC18CBF-AE5C-4D70-A41A-841542397FFD}" sibTransId="{D6CD3FD2-3066-4555-9F20-6E42780FFA1F}"/>
    <dgm:cxn modelId="{F88D81D5-B2B5-49F1-99E6-EF782FFADF1F}" type="presOf" srcId="{5157CA07-BCEE-4D6E-A163-3338CA5021AA}" destId="{06B1FF47-583F-482D-9E04-E4C8F1F57B05}" srcOrd="1" destOrd="0" presId="urn:microsoft.com/office/officeart/2005/8/layout/bList2"/>
    <dgm:cxn modelId="{C65F8472-A973-44A0-87DA-CB54115A2112}" srcId="{A58E9B9C-532D-421A-AEE5-473B50896604}" destId="{5157CA07-BCEE-4D6E-A163-3338CA5021AA}" srcOrd="0" destOrd="0" parTransId="{21E12C00-3896-4841-AE8D-C908B129AA5A}" sibTransId="{9F3F726F-0CE6-4A44-87AB-6036BF6BDAAA}"/>
    <dgm:cxn modelId="{5C6803B4-F61E-408D-AB26-8C696502E91C}" srcId="{5157CA07-BCEE-4D6E-A163-3338CA5021AA}" destId="{5D996415-FB43-45DA-8C4A-E999FE17A9DD}" srcOrd="1" destOrd="0" parTransId="{90C79CCC-7AC8-45A7-B20F-0FBA2ACF8678}" sibTransId="{32245B1E-92FA-43A6-9A7E-EF5B5E14E13E}"/>
    <dgm:cxn modelId="{E117EF3C-BB83-4931-AF20-F30C1CC58491}" type="presOf" srcId="{A58E9B9C-532D-421A-AEE5-473B50896604}" destId="{6994F824-01DF-4FA9-8AF4-813E328EDA6C}" srcOrd="0" destOrd="0" presId="urn:microsoft.com/office/officeart/2005/8/layout/bList2"/>
    <dgm:cxn modelId="{E7853D40-1277-466B-8AE8-121EBF2A2F1C}" type="presOf" srcId="{5157CA07-BCEE-4D6E-A163-3338CA5021AA}" destId="{2E59A588-EA74-4CD4-A670-77ADAD2C991D}" srcOrd="0" destOrd="0" presId="urn:microsoft.com/office/officeart/2005/8/layout/bList2"/>
    <dgm:cxn modelId="{1836FC41-717B-483B-95EE-E72E4285B091}" type="presParOf" srcId="{6994F824-01DF-4FA9-8AF4-813E328EDA6C}" destId="{2B580C20-1B8C-4A66-B854-A46909915E04}" srcOrd="0" destOrd="0" presId="urn:microsoft.com/office/officeart/2005/8/layout/bList2"/>
    <dgm:cxn modelId="{FCD339D8-5E7B-415F-A314-E5CCB0E5DB42}" type="presParOf" srcId="{2B580C20-1B8C-4A66-B854-A46909915E04}" destId="{7FC6742F-CF53-4FFC-B0E9-5F3813B4D4DC}" srcOrd="0" destOrd="0" presId="urn:microsoft.com/office/officeart/2005/8/layout/bList2"/>
    <dgm:cxn modelId="{A0C0E0EE-8286-48B4-8A70-973968597B2B}" type="presParOf" srcId="{2B580C20-1B8C-4A66-B854-A46909915E04}" destId="{2E59A588-EA74-4CD4-A670-77ADAD2C991D}" srcOrd="1" destOrd="0" presId="urn:microsoft.com/office/officeart/2005/8/layout/bList2"/>
    <dgm:cxn modelId="{D251ECF0-F2F3-41A7-A40C-6CB527FED403}" type="presParOf" srcId="{2B580C20-1B8C-4A66-B854-A46909915E04}" destId="{06B1FF47-583F-482D-9E04-E4C8F1F57B05}" srcOrd="2" destOrd="0" presId="urn:microsoft.com/office/officeart/2005/8/layout/bList2"/>
    <dgm:cxn modelId="{4369736F-0BAB-483D-9951-AF3D1947D870}" type="presParOf" srcId="{2B580C20-1B8C-4A66-B854-A46909915E04}" destId="{408A139D-D78E-4A07-A02F-BE096B1443DC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8E9B9C-532D-421A-AEE5-473B50896604}" type="doc">
      <dgm:prSet loTypeId="urn:microsoft.com/office/officeart/2005/8/layout/b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157CA07-BCEE-4D6E-A163-3338CA5021AA}">
      <dgm:prSet phldrT="[Texto]"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CO" sz="1300" b="1" kern="1200" cap="all" spc="0" dirty="0" smtClean="0">
              <a:ln w="9000" cmpd="sng">
                <a:noFill/>
                <a:prstDash val="solid"/>
              </a:ln>
              <a:solidFill>
                <a:schemeClr val="bg1"/>
              </a:solidFill>
              <a:effectLst/>
              <a:latin typeface="Segoe UI" pitchFamily="34" charset="0"/>
              <a:ea typeface="+mn-ea"/>
              <a:cs typeface="Segoe UI" pitchFamily="34" charset="0"/>
            </a:rPr>
            <a:t>Ganar nuevas oportunidades</a:t>
          </a:r>
        </a:p>
      </dgm:t>
    </dgm:pt>
    <dgm:pt modelId="{21E12C00-3896-4841-AE8D-C908B129AA5A}" type="parTrans" cxnId="{C65F8472-A973-44A0-87DA-CB54115A211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9F3F726F-0CE6-4A44-87AB-6036BF6BDAAA}" type="sibTrans" cxnId="{C65F8472-A973-44A0-87DA-CB54115A2112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E5145473-5BC8-4D78-8D06-CFB7A283C67B}">
      <dgm:prSet phldrT="[Texto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rPr>
            <a:t>Nuevos  PCs/Servidores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" pitchFamily="34" charset="0"/>
            <a:cs typeface="Segoe UI" pitchFamily="34" charset="0"/>
          </a:endParaRPr>
        </a:p>
      </dgm:t>
    </dgm:pt>
    <dgm:pt modelId="{6EC18CBF-AE5C-4D70-A41A-841542397FFD}" type="parTrans" cxnId="{A52EC099-006C-447D-AF26-F2126F26A984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D6CD3FD2-3066-4555-9F20-6E42780FFA1F}" type="sibTrans" cxnId="{A52EC099-006C-447D-AF26-F2126F26A984}">
      <dgm:prSet/>
      <dgm:spPr/>
      <dgm:t>
        <a:bodyPr/>
        <a:lstStyle/>
        <a:p>
          <a:endParaRPr lang="es-CO">
            <a:latin typeface="Segoe UI" pitchFamily="34" charset="0"/>
            <a:cs typeface="Segoe UI" pitchFamily="34" charset="0"/>
          </a:endParaRPr>
        </a:p>
      </dgm:t>
    </dgm:pt>
    <dgm:pt modelId="{37075F0B-7689-418A-A3DD-BB53E69D1FE4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rPr>
            <a:t>Nuevos proyectos de clientes</a:t>
          </a:r>
        </a:p>
      </dgm:t>
    </dgm:pt>
    <dgm:pt modelId="{A840128D-1DCC-4229-BCE3-795CE83396D2}" type="parTrans" cxnId="{672C1A74-1B88-4872-8426-A2B0EE4B50E8}">
      <dgm:prSet/>
      <dgm:spPr/>
      <dgm:t>
        <a:bodyPr/>
        <a:lstStyle/>
        <a:p>
          <a:endParaRPr lang="en-US"/>
        </a:p>
      </dgm:t>
    </dgm:pt>
    <dgm:pt modelId="{FE83F951-3606-450F-9CCC-E41DC740E9BC}" type="sibTrans" cxnId="{672C1A74-1B88-4872-8426-A2B0EE4B50E8}">
      <dgm:prSet/>
      <dgm:spPr/>
      <dgm:t>
        <a:bodyPr/>
        <a:lstStyle/>
        <a:p>
          <a:endParaRPr lang="en-US"/>
        </a:p>
      </dgm:t>
    </dgm:pt>
    <dgm:pt modelId="{2AB57772-8E8C-4A58-8410-7FC2EEE7CC98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rPr>
            <a:t>Iniciativas de PC Populares</a:t>
          </a:r>
        </a:p>
      </dgm:t>
    </dgm:pt>
    <dgm:pt modelId="{3E80F157-CBEF-4BAE-9E5D-C80497D40610}" type="parTrans" cxnId="{7C8EDC50-826D-44EA-A1CA-2B9C292E9A10}">
      <dgm:prSet/>
      <dgm:spPr/>
      <dgm:t>
        <a:bodyPr/>
        <a:lstStyle/>
        <a:p>
          <a:endParaRPr lang="en-US"/>
        </a:p>
      </dgm:t>
    </dgm:pt>
    <dgm:pt modelId="{DB833BE5-5131-498D-9A5B-6B7FC9256824}" type="sibTrans" cxnId="{7C8EDC50-826D-44EA-A1CA-2B9C292E9A10}">
      <dgm:prSet/>
      <dgm:spPr/>
      <dgm:t>
        <a:bodyPr/>
        <a:lstStyle/>
        <a:p>
          <a:endParaRPr lang="en-US"/>
        </a:p>
      </dgm:t>
    </dgm:pt>
    <dgm:pt modelId="{6994F824-01DF-4FA9-8AF4-813E328EDA6C}" type="pres">
      <dgm:prSet presAssocID="{A58E9B9C-532D-421A-AEE5-473B5089660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80C20-1B8C-4A66-B854-A46909915E04}" type="pres">
      <dgm:prSet presAssocID="{5157CA07-BCEE-4D6E-A163-3338CA5021AA}" presName="compNode" presStyleCnt="0"/>
      <dgm:spPr/>
    </dgm:pt>
    <dgm:pt modelId="{7FC6742F-CF53-4FFC-B0E9-5F3813B4D4DC}" type="pres">
      <dgm:prSet presAssocID="{5157CA07-BCEE-4D6E-A163-3338CA5021AA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A588-EA74-4CD4-A670-77ADAD2C991D}" type="pres">
      <dgm:prSet presAssocID="{5157CA07-BCEE-4D6E-A163-3338CA5021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1FF47-583F-482D-9E04-E4C8F1F57B05}" type="pres">
      <dgm:prSet presAssocID="{5157CA07-BCEE-4D6E-A163-3338CA5021AA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408A139D-D78E-4A07-A02F-BE096B1443DC}" type="pres">
      <dgm:prSet presAssocID="{5157CA07-BCEE-4D6E-A163-3338CA5021AA}" presName="adorn" presStyleLbl="fgAccFollowNode1" presStyleIdx="0" presStyleCnt="1" custFlipHor="0" custScaleX="26103" custScaleY="27486"/>
      <dgm:spPr/>
      <dgm:t>
        <a:bodyPr/>
        <a:lstStyle/>
        <a:p>
          <a:endParaRPr lang="en-US"/>
        </a:p>
      </dgm:t>
    </dgm:pt>
  </dgm:ptLst>
  <dgm:cxnLst>
    <dgm:cxn modelId="{91FC7ECA-F72D-4C44-9759-6A8EEDC00926}" type="presOf" srcId="{2AB57772-8E8C-4A58-8410-7FC2EEE7CC98}" destId="{7FC6742F-CF53-4FFC-B0E9-5F3813B4D4DC}" srcOrd="0" destOrd="2" presId="urn:microsoft.com/office/officeart/2005/8/layout/bList2"/>
    <dgm:cxn modelId="{8C66CE8A-B378-46BD-A063-619DB9AFAF5C}" type="presOf" srcId="{37075F0B-7689-418A-A3DD-BB53E69D1FE4}" destId="{7FC6742F-CF53-4FFC-B0E9-5F3813B4D4DC}" srcOrd="0" destOrd="1" presId="urn:microsoft.com/office/officeart/2005/8/layout/bList2"/>
    <dgm:cxn modelId="{7C8EDC50-826D-44EA-A1CA-2B9C292E9A10}" srcId="{5157CA07-BCEE-4D6E-A163-3338CA5021AA}" destId="{2AB57772-8E8C-4A58-8410-7FC2EEE7CC98}" srcOrd="2" destOrd="0" parTransId="{3E80F157-CBEF-4BAE-9E5D-C80497D40610}" sibTransId="{DB833BE5-5131-498D-9A5B-6B7FC9256824}"/>
    <dgm:cxn modelId="{82459E5E-F772-4A47-AD7B-B84A64F84C7A}" type="presOf" srcId="{A58E9B9C-532D-421A-AEE5-473B50896604}" destId="{6994F824-01DF-4FA9-8AF4-813E328EDA6C}" srcOrd="0" destOrd="0" presId="urn:microsoft.com/office/officeart/2005/8/layout/bList2"/>
    <dgm:cxn modelId="{A52EC099-006C-447D-AF26-F2126F26A984}" srcId="{5157CA07-BCEE-4D6E-A163-3338CA5021AA}" destId="{E5145473-5BC8-4D78-8D06-CFB7A283C67B}" srcOrd="0" destOrd="0" parTransId="{6EC18CBF-AE5C-4D70-A41A-841542397FFD}" sibTransId="{D6CD3FD2-3066-4555-9F20-6E42780FFA1F}"/>
    <dgm:cxn modelId="{E225588D-248C-4A01-AFF0-E2BBD9BE8B57}" type="presOf" srcId="{E5145473-5BC8-4D78-8D06-CFB7A283C67B}" destId="{7FC6742F-CF53-4FFC-B0E9-5F3813B4D4DC}" srcOrd="0" destOrd="0" presId="urn:microsoft.com/office/officeart/2005/8/layout/bList2"/>
    <dgm:cxn modelId="{C295FA2A-3F81-46EB-8455-27CCC01CD965}" type="presOf" srcId="{5157CA07-BCEE-4D6E-A163-3338CA5021AA}" destId="{2E59A588-EA74-4CD4-A670-77ADAD2C991D}" srcOrd="0" destOrd="0" presId="urn:microsoft.com/office/officeart/2005/8/layout/bList2"/>
    <dgm:cxn modelId="{672C1A74-1B88-4872-8426-A2B0EE4B50E8}" srcId="{5157CA07-BCEE-4D6E-A163-3338CA5021AA}" destId="{37075F0B-7689-418A-A3DD-BB53E69D1FE4}" srcOrd="1" destOrd="0" parTransId="{A840128D-1DCC-4229-BCE3-795CE83396D2}" sibTransId="{FE83F951-3606-450F-9CCC-E41DC740E9BC}"/>
    <dgm:cxn modelId="{C65F8472-A973-44A0-87DA-CB54115A2112}" srcId="{A58E9B9C-532D-421A-AEE5-473B50896604}" destId="{5157CA07-BCEE-4D6E-A163-3338CA5021AA}" srcOrd="0" destOrd="0" parTransId="{21E12C00-3896-4841-AE8D-C908B129AA5A}" sibTransId="{9F3F726F-0CE6-4A44-87AB-6036BF6BDAAA}"/>
    <dgm:cxn modelId="{C2DEA0D6-2263-47D7-B03A-46AE3AB252C3}" type="presOf" srcId="{5157CA07-BCEE-4D6E-A163-3338CA5021AA}" destId="{06B1FF47-583F-482D-9E04-E4C8F1F57B05}" srcOrd="1" destOrd="0" presId="urn:microsoft.com/office/officeart/2005/8/layout/bList2"/>
    <dgm:cxn modelId="{651E9E84-8989-48DC-AC5B-8DFADED00397}" type="presParOf" srcId="{6994F824-01DF-4FA9-8AF4-813E328EDA6C}" destId="{2B580C20-1B8C-4A66-B854-A46909915E04}" srcOrd="0" destOrd="0" presId="urn:microsoft.com/office/officeart/2005/8/layout/bList2"/>
    <dgm:cxn modelId="{D071F34E-B09F-43E4-B84E-E4E0B1F58B7D}" type="presParOf" srcId="{2B580C20-1B8C-4A66-B854-A46909915E04}" destId="{7FC6742F-CF53-4FFC-B0E9-5F3813B4D4DC}" srcOrd="0" destOrd="0" presId="urn:microsoft.com/office/officeart/2005/8/layout/bList2"/>
    <dgm:cxn modelId="{55A48AC1-9CAA-45FE-90C8-620D8CB90373}" type="presParOf" srcId="{2B580C20-1B8C-4A66-B854-A46909915E04}" destId="{2E59A588-EA74-4CD4-A670-77ADAD2C991D}" srcOrd="1" destOrd="0" presId="urn:microsoft.com/office/officeart/2005/8/layout/bList2"/>
    <dgm:cxn modelId="{AE31046D-3324-4D11-820F-6EEBB0612AAA}" type="presParOf" srcId="{2B580C20-1B8C-4A66-B854-A46909915E04}" destId="{06B1FF47-583F-482D-9E04-E4C8F1F57B05}" srcOrd="2" destOrd="0" presId="urn:microsoft.com/office/officeart/2005/8/layout/bList2"/>
    <dgm:cxn modelId="{53AA0C26-D907-44C7-A7C0-A25FACA405DA}" type="presParOf" srcId="{2B580C20-1B8C-4A66-B854-A46909915E04}" destId="{408A139D-D78E-4A07-A02F-BE096B1443DC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7BD0DF-959E-4D93-9E23-17F7CE10F52E}" type="doc">
      <dgm:prSet loTypeId="urn:microsoft.com/office/officeart/2005/8/layout/gear1" loCatId="cycle" qsTypeId="urn:microsoft.com/office/officeart/2005/8/quickstyle/3d2" qsCatId="3D" csTypeId="urn:microsoft.com/office/officeart/2005/8/colors/colorful1" csCatId="colorful" phldr="1"/>
      <dgm:spPr/>
    </dgm:pt>
    <dgm:pt modelId="{056CC037-E12D-451A-A87A-AAE077BA1A95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534B011F-532D-4B90-A7E5-1B9CE3814F03}" type="parTrans" cxnId="{42AB7FCF-2377-4F86-A568-887F69AE96DD}">
      <dgm:prSet/>
      <dgm:spPr/>
      <dgm:t>
        <a:bodyPr/>
        <a:lstStyle/>
        <a:p>
          <a:endParaRPr lang="en-US"/>
        </a:p>
      </dgm:t>
    </dgm:pt>
    <dgm:pt modelId="{D6327DE7-D7C3-43A7-8AC0-6C89B707C2FE}" type="sibTrans" cxnId="{42AB7FCF-2377-4F86-A568-887F69AE96DD}">
      <dgm:prSet/>
      <dgm:spPr/>
      <dgm:t>
        <a:bodyPr/>
        <a:lstStyle/>
        <a:p>
          <a:endParaRPr lang="en-US"/>
        </a:p>
      </dgm:t>
    </dgm:pt>
    <dgm:pt modelId="{F1271C6B-55D3-4C7D-92AA-934C273B45E9}">
      <dgm:prSet phldrT="[Text]"/>
      <dgm:spPr/>
      <dgm:t>
        <a:bodyPr/>
        <a:lstStyle/>
        <a:p>
          <a:r>
            <a:rPr lang="en-US" dirty="0" smtClean="0"/>
            <a:t>Telesales</a:t>
          </a:r>
          <a:endParaRPr lang="en-US" dirty="0"/>
        </a:p>
      </dgm:t>
    </dgm:pt>
    <dgm:pt modelId="{D8B39ACF-6202-436A-A121-432D202D6485}" type="parTrans" cxnId="{40B8305D-7624-4867-8B57-C5F448108517}">
      <dgm:prSet/>
      <dgm:spPr/>
      <dgm:t>
        <a:bodyPr/>
        <a:lstStyle/>
        <a:p>
          <a:endParaRPr lang="en-US"/>
        </a:p>
      </dgm:t>
    </dgm:pt>
    <dgm:pt modelId="{8929A89D-8BC7-4CF5-B21F-EBB38D7653A4}" type="sibTrans" cxnId="{40B8305D-7624-4867-8B57-C5F448108517}">
      <dgm:prSet/>
      <dgm:spPr/>
      <dgm:t>
        <a:bodyPr/>
        <a:lstStyle/>
        <a:p>
          <a:endParaRPr lang="en-US"/>
        </a:p>
      </dgm:t>
    </dgm:pt>
    <dgm:pt modelId="{AC9B249A-4EF3-41F6-878F-C12E467B00B6}">
      <dgm:prSet phldrT="[Text]"/>
      <dgm:spPr/>
      <dgm:t>
        <a:bodyPr/>
        <a:lstStyle/>
        <a:p>
          <a:r>
            <a:rPr lang="en-US" dirty="0" smtClean="0"/>
            <a:t>Business Partners – LAR´s</a:t>
          </a:r>
          <a:endParaRPr lang="en-US" dirty="0"/>
        </a:p>
      </dgm:t>
    </dgm:pt>
    <dgm:pt modelId="{2F503496-ED98-41EA-AA18-CC73BEA17E27}" type="parTrans" cxnId="{EAE4B907-ADCF-483C-A2AA-54F13235237A}">
      <dgm:prSet/>
      <dgm:spPr/>
      <dgm:t>
        <a:bodyPr/>
        <a:lstStyle/>
        <a:p>
          <a:endParaRPr lang="en-US"/>
        </a:p>
      </dgm:t>
    </dgm:pt>
    <dgm:pt modelId="{DD42005F-8F0D-4E95-A572-FCBF3D001E93}" type="sibTrans" cxnId="{EAE4B907-ADCF-483C-A2AA-54F13235237A}">
      <dgm:prSet/>
      <dgm:spPr/>
      <dgm:t>
        <a:bodyPr/>
        <a:lstStyle/>
        <a:p>
          <a:endParaRPr lang="en-US"/>
        </a:p>
      </dgm:t>
    </dgm:pt>
    <dgm:pt modelId="{699CEF76-AA80-4003-873A-52F325BB0012}" type="pres">
      <dgm:prSet presAssocID="{9F7BD0DF-959E-4D93-9E23-17F7CE10F5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1EDE41B-6EF5-4E45-A4DF-6F64F7BF94BF}" type="pres">
      <dgm:prSet presAssocID="{056CC037-E12D-451A-A87A-AAE077BA1A9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2220F-B8FD-4438-9AF0-1285294ABAA3}" type="pres">
      <dgm:prSet presAssocID="{056CC037-E12D-451A-A87A-AAE077BA1A95}" presName="gear1srcNode" presStyleLbl="node1" presStyleIdx="0" presStyleCnt="3"/>
      <dgm:spPr/>
      <dgm:t>
        <a:bodyPr/>
        <a:lstStyle/>
        <a:p>
          <a:endParaRPr lang="en-US"/>
        </a:p>
      </dgm:t>
    </dgm:pt>
    <dgm:pt modelId="{276E5E8A-6BA4-4D5E-B86C-A60E4202222F}" type="pres">
      <dgm:prSet presAssocID="{056CC037-E12D-451A-A87A-AAE077BA1A95}" presName="gear1dstNode" presStyleLbl="node1" presStyleIdx="0" presStyleCnt="3"/>
      <dgm:spPr/>
      <dgm:t>
        <a:bodyPr/>
        <a:lstStyle/>
        <a:p>
          <a:endParaRPr lang="en-US"/>
        </a:p>
      </dgm:t>
    </dgm:pt>
    <dgm:pt modelId="{891612A8-4DDD-49B7-8259-065B5DDE6F74}" type="pres">
      <dgm:prSet presAssocID="{F1271C6B-55D3-4C7D-92AA-934C273B45E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C7395-0CD6-4368-88A3-4E416B706C5B}" type="pres">
      <dgm:prSet presAssocID="{F1271C6B-55D3-4C7D-92AA-934C273B45E9}" presName="gear2srcNode" presStyleLbl="node1" presStyleIdx="1" presStyleCnt="3"/>
      <dgm:spPr/>
      <dgm:t>
        <a:bodyPr/>
        <a:lstStyle/>
        <a:p>
          <a:endParaRPr lang="en-US"/>
        </a:p>
      </dgm:t>
    </dgm:pt>
    <dgm:pt modelId="{9185288E-6CB3-454A-910A-4CC705BECF4B}" type="pres">
      <dgm:prSet presAssocID="{F1271C6B-55D3-4C7D-92AA-934C273B45E9}" presName="gear2dstNode" presStyleLbl="node1" presStyleIdx="1" presStyleCnt="3"/>
      <dgm:spPr/>
      <dgm:t>
        <a:bodyPr/>
        <a:lstStyle/>
        <a:p>
          <a:endParaRPr lang="en-US"/>
        </a:p>
      </dgm:t>
    </dgm:pt>
    <dgm:pt modelId="{D4B00649-FAA7-4236-B588-C4B7711B706F}" type="pres">
      <dgm:prSet presAssocID="{AC9B249A-4EF3-41F6-878F-C12E467B00B6}" presName="gear3" presStyleLbl="node1" presStyleIdx="2" presStyleCnt="3"/>
      <dgm:spPr/>
      <dgm:t>
        <a:bodyPr/>
        <a:lstStyle/>
        <a:p>
          <a:endParaRPr lang="en-US"/>
        </a:p>
      </dgm:t>
    </dgm:pt>
    <dgm:pt modelId="{B903C467-5588-4333-B633-97752EFEB3FD}" type="pres">
      <dgm:prSet presAssocID="{AC9B249A-4EF3-41F6-878F-C12E467B00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8EC8E-DFD8-4010-82B2-73E329DBDBD2}" type="pres">
      <dgm:prSet presAssocID="{AC9B249A-4EF3-41F6-878F-C12E467B00B6}" presName="gear3srcNode" presStyleLbl="node1" presStyleIdx="2" presStyleCnt="3"/>
      <dgm:spPr/>
      <dgm:t>
        <a:bodyPr/>
        <a:lstStyle/>
        <a:p>
          <a:endParaRPr lang="en-US"/>
        </a:p>
      </dgm:t>
    </dgm:pt>
    <dgm:pt modelId="{37AB16E5-13FB-4CD3-82CB-F08B8734F58B}" type="pres">
      <dgm:prSet presAssocID="{AC9B249A-4EF3-41F6-878F-C12E467B00B6}" presName="gear3dstNode" presStyleLbl="node1" presStyleIdx="2" presStyleCnt="3"/>
      <dgm:spPr/>
      <dgm:t>
        <a:bodyPr/>
        <a:lstStyle/>
        <a:p>
          <a:endParaRPr lang="en-US"/>
        </a:p>
      </dgm:t>
    </dgm:pt>
    <dgm:pt modelId="{69CF164B-E014-4AB2-9792-F01D2117871C}" type="pres">
      <dgm:prSet presAssocID="{D6327DE7-D7C3-43A7-8AC0-6C89B707C2F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3F5FB96-FF2F-4B8F-AA2F-A79DD578291D}" type="pres">
      <dgm:prSet presAssocID="{8929A89D-8BC7-4CF5-B21F-EBB38D7653A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C57DA99-2D51-4121-8512-867EF3CF1117}" type="pres">
      <dgm:prSet presAssocID="{DD42005F-8F0D-4E95-A572-FCBF3D001E9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B0C8E25-3A12-449F-A6AD-A5629FFE340E}" type="presOf" srcId="{056CC037-E12D-451A-A87A-AAE077BA1A95}" destId="{276E5E8A-6BA4-4D5E-B86C-A60E4202222F}" srcOrd="2" destOrd="0" presId="urn:microsoft.com/office/officeart/2005/8/layout/gear1"/>
    <dgm:cxn modelId="{9E8587D1-48C2-4C33-8920-1ABD7B1A2EB3}" type="presOf" srcId="{AC9B249A-4EF3-41F6-878F-C12E467B00B6}" destId="{B903C467-5588-4333-B633-97752EFEB3FD}" srcOrd="1" destOrd="0" presId="urn:microsoft.com/office/officeart/2005/8/layout/gear1"/>
    <dgm:cxn modelId="{BA5FB6B5-8756-4A4E-8479-DAED95B1B924}" type="presOf" srcId="{8929A89D-8BC7-4CF5-B21F-EBB38D7653A4}" destId="{C3F5FB96-FF2F-4B8F-AA2F-A79DD578291D}" srcOrd="0" destOrd="0" presId="urn:microsoft.com/office/officeart/2005/8/layout/gear1"/>
    <dgm:cxn modelId="{033BFCE4-87AB-43F0-B4EE-44115D33ECC4}" type="presOf" srcId="{056CC037-E12D-451A-A87A-AAE077BA1A95}" destId="{C1EDE41B-6EF5-4E45-A4DF-6F64F7BF94BF}" srcOrd="0" destOrd="0" presId="urn:microsoft.com/office/officeart/2005/8/layout/gear1"/>
    <dgm:cxn modelId="{FEDE986A-9E03-4CAF-B44E-4E60C86FB8F6}" type="presOf" srcId="{AC9B249A-4EF3-41F6-878F-C12E467B00B6}" destId="{37AB16E5-13FB-4CD3-82CB-F08B8734F58B}" srcOrd="3" destOrd="0" presId="urn:microsoft.com/office/officeart/2005/8/layout/gear1"/>
    <dgm:cxn modelId="{44614417-5BE6-4589-81D6-9F6A54DA108F}" type="presOf" srcId="{DD42005F-8F0D-4E95-A572-FCBF3D001E93}" destId="{2C57DA99-2D51-4121-8512-867EF3CF1117}" srcOrd="0" destOrd="0" presId="urn:microsoft.com/office/officeart/2005/8/layout/gear1"/>
    <dgm:cxn modelId="{7A5B521D-7FC9-44A6-BCAC-5BCB8CFAF9E6}" type="presOf" srcId="{F1271C6B-55D3-4C7D-92AA-934C273B45E9}" destId="{310C7395-0CD6-4368-88A3-4E416B706C5B}" srcOrd="1" destOrd="0" presId="urn:microsoft.com/office/officeart/2005/8/layout/gear1"/>
    <dgm:cxn modelId="{4779CB54-E771-4932-8829-BFD545C66A94}" type="presOf" srcId="{9F7BD0DF-959E-4D93-9E23-17F7CE10F52E}" destId="{699CEF76-AA80-4003-873A-52F325BB0012}" srcOrd="0" destOrd="0" presId="urn:microsoft.com/office/officeart/2005/8/layout/gear1"/>
    <dgm:cxn modelId="{982DBA55-B54E-493D-A446-16F7ADE4A2A7}" type="presOf" srcId="{056CC037-E12D-451A-A87A-AAE077BA1A95}" destId="{EC72220F-B8FD-4438-9AF0-1285294ABAA3}" srcOrd="1" destOrd="0" presId="urn:microsoft.com/office/officeart/2005/8/layout/gear1"/>
    <dgm:cxn modelId="{65B2AFD8-11B7-4F82-8B70-82803D1D2DE1}" type="presOf" srcId="{AC9B249A-4EF3-41F6-878F-C12E467B00B6}" destId="{D4B00649-FAA7-4236-B588-C4B7711B706F}" srcOrd="0" destOrd="0" presId="urn:microsoft.com/office/officeart/2005/8/layout/gear1"/>
    <dgm:cxn modelId="{CAAEAD7F-1C19-47D0-83D2-0E33B527F701}" type="presOf" srcId="{F1271C6B-55D3-4C7D-92AA-934C273B45E9}" destId="{891612A8-4DDD-49B7-8259-065B5DDE6F74}" srcOrd="0" destOrd="0" presId="urn:microsoft.com/office/officeart/2005/8/layout/gear1"/>
    <dgm:cxn modelId="{0AAD2216-E0D1-4EA0-ADDA-874490F1367D}" type="presOf" srcId="{F1271C6B-55D3-4C7D-92AA-934C273B45E9}" destId="{9185288E-6CB3-454A-910A-4CC705BECF4B}" srcOrd="2" destOrd="0" presId="urn:microsoft.com/office/officeart/2005/8/layout/gear1"/>
    <dgm:cxn modelId="{EAE4B907-ADCF-483C-A2AA-54F13235237A}" srcId="{9F7BD0DF-959E-4D93-9E23-17F7CE10F52E}" destId="{AC9B249A-4EF3-41F6-878F-C12E467B00B6}" srcOrd="2" destOrd="0" parTransId="{2F503496-ED98-41EA-AA18-CC73BEA17E27}" sibTransId="{DD42005F-8F0D-4E95-A572-FCBF3D001E93}"/>
    <dgm:cxn modelId="{40B8305D-7624-4867-8B57-C5F448108517}" srcId="{9F7BD0DF-959E-4D93-9E23-17F7CE10F52E}" destId="{F1271C6B-55D3-4C7D-92AA-934C273B45E9}" srcOrd="1" destOrd="0" parTransId="{D8B39ACF-6202-436A-A121-432D202D6485}" sibTransId="{8929A89D-8BC7-4CF5-B21F-EBB38D7653A4}"/>
    <dgm:cxn modelId="{8F992DC8-5AF1-4852-82D8-150C5F0505F2}" type="presOf" srcId="{D6327DE7-D7C3-43A7-8AC0-6C89B707C2FE}" destId="{69CF164B-E014-4AB2-9792-F01D2117871C}" srcOrd="0" destOrd="0" presId="urn:microsoft.com/office/officeart/2005/8/layout/gear1"/>
    <dgm:cxn modelId="{42AB7FCF-2377-4F86-A568-887F69AE96DD}" srcId="{9F7BD0DF-959E-4D93-9E23-17F7CE10F52E}" destId="{056CC037-E12D-451A-A87A-AAE077BA1A95}" srcOrd="0" destOrd="0" parTransId="{534B011F-532D-4B90-A7E5-1B9CE3814F03}" sibTransId="{D6327DE7-D7C3-43A7-8AC0-6C89B707C2FE}"/>
    <dgm:cxn modelId="{3527970E-8E66-408C-BEDF-751B00EEF4B0}" type="presOf" srcId="{AC9B249A-4EF3-41F6-878F-C12E467B00B6}" destId="{EC68EC8E-DFD8-4010-82B2-73E329DBDBD2}" srcOrd="2" destOrd="0" presId="urn:microsoft.com/office/officeart/2005/8/layout/gear1"/>
    <dgm:cxn modelId="{181B5256-BCFC-45D6-A1A5-B376A8E4F6CD}" type="presParOf" srcId="{699CEF76-AA80-4003-873A-52F325BB0012}" destId="{C1EDE41B-6EF5-4E45-A4DF-6F64F7BF94BF}" srcOrd="0" destOrd="0" presId="urn:microsoft.com/office/officeart/2005/8/layout/gear1"/>
    <dgm:cxn modelId="{76C10117-4788-4C5E-B913-953E3AD36990}" type="presParOf" srcId="{699CEF76-AA80-4003-873A-52F325BB0012}" destId="{EC72220F-B8FD-4438-9AF0-1285294ABAA3}" srcOrd="1" destOrd="0" presId="urn:microsoft.com/office/officeart/2005/8/layout/gear1"/>
    <dgm:cxn modelId="{6C22DFF4-2E9D-43AB-B16C-F3E12D5C7E55}" type="presParOf" srcId="{699CEF76-AA80-4003-873A-52F325BB0012}" destId="{276E5E8A-6BA4-4D5E-B86C-A60E4202222F}" srcOrd="2" destOrd="0" presId="urn:microsoft.com/office/officeart/2005/8/layout/gear1"/>
    <dgm:cxn modelId="{99040812-1345-4ECD-B17A-162BF3B82478}" type="presParOf" srcId="{699CEF76-AA80-4003-873A-52F325BB0012}" destId="{891612A8-4DDD-49B7-8259-065B5DDE6F74}" srcOrd="3" destOrd="0" presId="urn:microsoft.com/office/officeart/2005/8/layout/gear1"/>
    <dgm:cxn modelId="{D64F4558-B8A9-4772-8CAA-398E1DCF72B0}" type="presParOf" srcId="{699CEF76-AA80-4003-873A-52F325BB0012}" destId="{310C7395-0CD6-4368-88A3-4E416B706C5B}" srcOrd="4" destOrd="0" presId="urn:microsoft.com/office/officeart/2005/8/layout/gear1"/>
    <dgm:cxn modelId="{3C282E87-FFCD-4361-B291-46EA0FBD5BA2}" type="presParOf" srcId="{699CEF76-AA80-4003-873A-52F325BB0012}" destId="{9185288E-6CB3-454A-910A-4CC705BECF4B}" srcOrd="5" destOrd="0" presId="urn:microsoft.com/office/officeart/2005/8/layout/gear1"/>
    <dgm:cxn modelId="{36059818-395C-4485-96A6-5F9B77727188}" type="presParOf" srcId="{699CEF76-AA80-4003-873A-52F325BB0012}" destId="{D4B00649-FAA7-4236-B588-C4B7711B706F}" srcOrd="6" destOrd="0" presId="urn:microsoft.com/office/officeart/2005/8/layout/gear1"/>
    <dgm:cxn modelId="{83E723C4-8F12-47C7-B632-13D47825C891}" type="presParOf" srcId="{699CEF76-AA80-4003-873A-52F325BB0012}" destId="{B903C467-5588-4333-B633-97752EFEB3FD}" srcOrd="7" destOrd="0" presId="urn:microsoft.com/office/officeart/2005/8/layout/gear1"/>
    <dgm:cxn modelId="{05D5E689-0AA8-429D-948F-82A4959E6782}" type="presParOf" srcId="{699CEF76-AA80-4003-873A-52F325BB0012}" destId="{EC68EC8E-DFD8-4010-82B2-73E329DBDBD2}" srcOrd="8" destOrd="0" presId="urn:microsoft.com/office/officeart/2005/8/layout/gear1"/>
    <dgm:cxn modelId="{495708CC-BDEE-40F3-A219-4B4CA09B3262}" type="presParOf" srcId="{699CEF76-AA80-4003-873A-52F325BB0012}" destId="{37AB16E5-13FB-4CD3-82CB-F08B8734F58B}" srcOrd="9" destOrd="0" presId="urn:microsoft.com/office/officeart/2005/8/layout/gear1"/>
    <dgm:cxn modelId="{6FC72B78-F0B2-4446-BEDD-43F07F10944D}" type="presParOf" srcId="{699CEF76-AA80-4003-873A-52F325BB0012}" destId="{69CF164B-E014-4AB2-9792-F01D2117871C}" srcOrd="10" destOrd="0" presId="urn:microsoft.com/office/officeart/2005/8/layout/gear1"/>
    <dgm:cxn modelId="{EA84EB09-D4D0-464B-8866-A73653A4E0C5}" type="presParOf" srcId="{699CEF76-AA80-4003-873A-52F325BB0012}" destId="{C3F5FB96-FF2F-4B8F-AA2F-A79DD578291D}" srcOrd="11" destOrd="0" presId="urn:microsoft.com/office/officeart/2005/8/layout/gear1"/>
    <dgm:cxn modelId="{F3C1CE24-7CBF-4740-9845-BE6321054B6C}" type="presParOf" srcId="{699CEF76-AA80-4003-873A-52F325BB0012}" destId="{2C57DA99-2D51-4121-8512-867EF3CF1117}" srcOrd="12" destOrd="0" presId="urn:microsoft.com/office/officeart/2005/8/layout/gear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CA5529-3DDE-40F7-A361-30AD23B9F80F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FD5C03-69CF-463A-B9AA-EC3CDD7BDBF8}">
      <dgm:prSet phldrT="[Text]" custT="1"/>
      <dgm:spPr/>
      <dgm:t>
        <a:bodyPr/>
        <a:lstStyle/>
        <a:p>
          <a:pPr algn="ctr"/>
          <a:r>
            <a:rPr lang="es-ES" sz="2000" b="1" u="sng" dirty="0" smtClean="0"/>
            <a:t>Bienvenida:</a:t>
          </a:r>
        </a:p>
        <a:p>
          <a:pPr algn="ctr"/>
          <a:r>
            <a:rPr lang="es-ES" sz="1200" dirty="0" smtClean="0"/>
            <a:t>Correo Directo: Kit de bienvenida / Llamada de bienvenida</a:t>
          </a:r>
          <a:endParaRPr lang="en-US" sz="1200" dirty="0"/>
        </a:p>
      </dgm:t>
    </dgm:pt>
    <dgm:pt modelId="{46FA5029-E1A2-4689-BEF7-A4D6F0639ED1}" type="parTrans" cxnId="{E72E0B8B-2832-497A-A2D2-49CF997DB337}">
      <dgm:prSet/>
      <dgm:spPr/>
      <dgm:t>
        <a:bodyPr/>
        <a:lstStyle/>
        <a:p>
          <a:endParaRPr lang="en-US" sz="1400"/>
        </a:p>
      </dgm:t>
    </dgm:pt>
    <dgm:pt modelId="{D0B34EB3-A8E1-4B10-A11D-BEECF481FB88}" type="sibTrans" cxnId="{E72E0B8B-2832-497A-A2D2-49CF997DB337}">
      <dgm:prSet/>
      <dgm:spPr/>
      <dgm:t>
        <a:bodyPr/>
        <a:lstStyle/>
        <a:p>
          <a:endParaRPr lang="en-US" sz="1400"/>
        </a:p>
      </dgm:t>
    </dgm:pt>
    <dgm:pt modelId="{E989E9C7-FF6C-4FBE-81F8-C657DFA6E10B}">
      <dgm:prSet phldrT="[Text]" custT="1"/>
      <dgm:spPr/>
      <dgm:t>
        <a:bodyPr/>
        <a:lstStyle/>
        <a:p>
          <a:pPr algn="l"/>
          <a:r>
            <a:rPr lang="es-ES" sz="1200" dirty="0" smtClean="0"/>
            <a:t>Carta de bienvenida al CIO</a:t>
          </a:r>
          <a:endParaRPr lang="en-US" sz="1200" dirty="0"/>
        </a:p>
      </dgm:t>
    </dgm:pt>
    <dgm:pt modelId="{23AB3E1E-54F5-4443-9142-5882C9E0173F}" type="parTrans" cxnId="{40063F5F-13B6-442E-B8E6-1A8C732E1FEF}">
      <dgm:prSet/>
      <dgm:spPr/>
      <dgm:t>
        <a:bodyPr/>
        <a:lstStyle/>
        <a:p>
          <a:endParaRPr lang="en-US" sz="1400"/>
        </a:p>
      </dgm:t>
    </dgm:pt>
    <dgm:pt modelId="{E1E246B0-F9FE-4441-97BF-4DC9AEFDED63}" type="sibTrans" cxnId="{40063F5F-13B6-442E-B8E6-1A8C732E1FEF}">
      <dgm:prSet/>
      <dgm:spPr/>
      <dgm:t>
        <a:bodyPr/>
        <a:lstStyle/>
        <a:p>
          <a:endParaRPr lang="en-US" sz="1400"/>
        </a:p>
      </dgm:t>
    </dgm:pt>
    <dgm:pt modelId="{5DE21563-63E1-45F8-AF5F-5E66CC235296}">
      <dgm:prSet phldrT="[Text]" custT="1"/>
      <dgm:spPr/>
      <dgm:t>
        <a:bodyPr/>
        <a:lstStyle/>
        <a:p>
          <a:pPr algn="ctr"/>
          <a:r>
            <a:rPr lang="es-ES" sz="2000" b="1" u="sng" dirty="0" smtClean="0"/>
            <a:t>Implementación:</a:t>
          </a:r>
        </a:p>
        <a:p>
          <a:pPr algn="ctr"/>
          <a:r>
            <a:rPr lang="es-ES" sz="1200" dirty="0" smtClean="0"/>
            <a:t>e-mail de implementación / Llamada de implementación </a:t>
          </a:r>
          <a:endParaRPr lang="en-US" sz="1200" dirty="0"/>
        </a:p>
      </dgm:t>
    </dgm:pt>
    <dgm:pt modelId="{6DEB13C1-BBCE-4694-B12E-4CCCA3BA82C9}" type="parTrans" cxnId="{463C46F4-2CD6-4944-BC22-FC08830AEB21}">
      <dgm:prSet/>
      <dgm:spPr/>
      <dgm:t>
        <a:bodyPr/>
        <a:lstStyle/>
        <a:p>
          <a:endParaRPr lang="en-US" sz="1400"/>
        </a:p>
      </dgm:t>
    </dgm:pt>
    <dgm:pt modelId="{3FBE5B69-BA0B-4277-8FA5-3D99C25F95E1}" type="sibTrans" cxnId="{463C46F4-2CD6-4944-BC22-FC08830AEB21}">
      <dgm:prSet/>
      <dgm:spPr/>
      <dgm:t>
        <a:bodyPr/>
        <a:lstStyle/>
        <a:p>
          <a:endParaRPr lang="en-US" sz="1400"/>
        </a:p>
      </dgm:t>
    </dgm:pt>
    <dgm:pt modelId="{D825CE1E-0A8A-49EE-B5D3-4331EE9EBEFE}">
      <dgm:prSet phldrT="[Text]" custT="1"/>
      <dgm:spPr/>
      <dgm:t>
        <a:bodyPr/>
        <a:lstStyle/>
        <a:p>
          <a:pPr algn="ctr"/>
          <a:r>
            <a:rPr lang="es-ES" sz="1600" b="1" u="sng" dirty="0" smtClean="0"/>
            <a:t>Uso:</a:t>
          </a:r>
        </a:p>
        <a:p>
          <a:pPr algn="ctr"/>
          <a:r>
            <a:rPr lang="es-ES" sz="1200" dirty="0" smtClean="0"/>
            <a:t>Email de uso  / Llamada de uso </a:t>
          </a:r>
          <a:endParaRPr lang="en-US" sz="1200" dirty="0"/>
        </a:p>
      </dgm:t>
    </dgm:pt>
    <dgm:pt modelId="{37B60486-0D48-4601-87D9-CD983524C851}" type="parTrans" cxnId="{E30D5939-C34E-4DDC-8872-607BF8E791D8}">
      <dgm:prSet/>
      <dgm:spPr/>
      <dgm:t>
        <a:bodyPr/>
        <a:lstStyle/>
        <a:p>
          <a:endParaRPr lang="en-US" sz="1400"/>
        </a:p>
      </dgm:t>
    </dgm:pt>
    <dgm:pt modelId="{B2EDDFD2-228F-4724-B027-3FAE4B844576}" type="sibTrans" cxnId="{E30D5939-C34E-4DDC-8872-607BF8E791D8}">
      <dgm:prSet/>
      <dgm:spPr/>
      <dgm:t>
        <a:bodyPr/>
        <a:lstStyle/>
        <a:p>
          <a:endParaRPr lang="en-US" sz="1400"/>
        </a:p>
      </dgm:t>
    </dgm:pt>
    <dgm:pt modelId="{4B355428-7CC2-414B-9097-9BBF9AF05A62}">
      <dgm:prSet phldrT="[Text]" custT="1"/>
      <dgm:spPr/>
      <dgm:t>
        <a:bodyPr/>
        <a:lstStyle/>
        <a:p>
          <a:pPr algn="ctr"/>
          <a:r>
            <a:rPr lang="es-ES" sz="2000" b="1" u="sng" dirty="0" smtClean="0"/>
            <a:t>Renovación:</a:t>
          </a:r>
        </a:p>
        <a:p>
          <a:pPr algn="ctr"/>
          <a:r>
            <a:rPr lang="es-ES" sz="1200" dirty="0" smtClean="0"/>
            <a:t>Mail T-180, Mail T-90, </a:t>
          </a:r>
        </a:p>
        <a:p>
          <a:pPr algn="ctr"/>
          <a:r>
            <a:rPr lang="es-ES" sz="1200" dirty="0" smtClean="0"/>
            <a:t>E-Mail T-60, </a:t>
          </a:r>
          <a:r>
            <a:rPr lang="es-ES" sz="1200" dirty="0" err="1" smtClean="0"/>
            <a:t>Call</a:t>
          </a:r>
          <a:r>
            <a:rPr lang="es-ES" sz="1200" dirty="0" smtClean="0"/>
            <a:t> T- 90/60/30</a:t>
          </a:r>
          <a:endParaRPr lang="en-US" sz="1200" dirty="0"/>
        </a:p>
      </dgm:t>
    </dgm:pt>
    <dgm:pt modelId="{4428E47E-EB2B-46DA-B548-634E2EA7628E}" type="parTrans" cxnId="{1B9FC36A-52B5-4B67-A3A0-535C54351742}">
      <dgm:prSet/>
      <dgm:spPr/>
      <dgm:t>
        <a:bodyPr/>
        <a:lstStyle/>
        <a:p>
          <a:endParaRPr lang="en-US" sz="1400"/>
        </a:p>
      </dgm:t>
    </dgm:pt>
    <dgm:pt modelId="{F20D2CC2-86A4-4D23-A68D-39DF94B4B261}" type="sibTrans" cxnId="{1B9FC36A-52B5-4B67-A3A0-535C54351742}">
      <dgm:prSet/>
      <dgm:spPr/>
      <dgm:t>
        <a:bodyPr/>
        <a:lstStyle/>
        <a:p>
          <a:endParaRPr lang="en-US" sz="1400"/>
        </a:p>
      </dgm:t>
    </dgm:pt>
    <dgm:pt modelId="{8D019E75-4403-4AB8-9983-60E4B57A25D4}">
      <dgm:prSet phldrT="[Text]" custT="1"/>
      <dgm:spPr/>
      <dgm:t>
        <a:bodyPr/>
        <a:lstStyle/>
        <a:p>
          <a:r>
            <a:rPr lang="es-ES" sz="1200" dirty="0" smtClean="0"/>
            <a:t>Compromiso LAR/PAM/SWAT</a:t>
          </a:r>
          <a:endParaRPr lang="en-US" sz="1200" dirty="0"/>
        </a:p>
      </dgm:t>
    </dgm:pt>
    <dgm:pt modelId="{25667194-DB5F-4761-97C3-2AC1089AF529}" type="parTrans" cxnId="{250880D5-2E34-4088-AE13-3F2EBDB1124A}">
      <dgm:prSet/>
      <dgm:spPr/>
      <dgm:t>
        <a:bodyPr/>
        <a:lstStyle/>
        <a:p>
          <a:endParaRPr lang="en-US" sz="1400"/>
        </a:p>
      </dgm:t>
    </dgm:pt>
    <dgm:pt modelId="{3CDB6831-9A13-46C7-BA21-B1AB9B271FAE}" type="sibTrans" cxnId="{250880D5-2E34-4088-AE13-3F2EBDB1124A}">
      <dgm:prSet/>
      <dgm:spPr/>
      <dgm:t>
        <a:bodyPr/>
        <a:lstStyle/>
        <a:p>
          <a:endParaRPr lang="en-US" sz="1400"/>
        </a:p>
      </dgm:t>
    </dgm:pt>
    <dgm:pt modelId="{4B85D9FB-0ADE-4379-ADAE-609AB87A66C2}">
      <dgm:prSet phldrT="[Text]" custT="1"/>
      <dgm:spPr/>
      <dgm:t>
        <a:bodyPr/>
        <a:lstStyle/>
        <a:p>
          <a:pPr algn="l"/>
          <a:r>
            <a:rPr lang="es-ES" sz="1200" dirty="0" smtClean="0"/>
            <a:t>Implementación de escritorio y herramientas  de oficina</a:t>
          </a:r>
          <a:endParaRPr lang="en-US" sz="1200" dirty="0"/>
        </a:p>
      </dgm:t>
    </dgm:pt>
    <dgm:pt modelId="{552A3694-D8BC-4E2B-92F3-4EA0ABD6D358}" type="parTrans" cxnId="{C35ED2EE-778F-4E00-8D74-CC99101A154C}">
      <dgm:prSet/>
      <dgm:spPr/>
      <dgm:t>
        <a:bodyPr/>
        <a:lstStyle/>
        <a:p>
          <a:endParaRPr lang="en-US" sz="1400"/>
        </a:p>
      </dgm:t>
    </dgm:pt>
    <dgm:pt modelId="{817CA5B8-011C-4A88-8994-BC1CF88D387D}" type="sibTrans" cxnId="{C35ED2EE-778F-4E00-8D74-CC99101A154C}">
      <dgm:prSet/>
      <dgm:spPr/>
      <dgm:t>
        <a:bodyPr/>
        <a:lstStyle/>
        <a:p>
          <a:endParaRPr lang="en-US" sz="1400"/>
        </a:p>
      </dgm:t>
    </dgm:pt>
    <dgm:pt modelId="{A816E0E6-E87B-4461-A0AD-D7BDA6A0D50A}">
      <dgm:prSet custT="1"/>
      <dgm:spPr/>
      <dgm:t>
        <a:bodyPr/>
        <a:lstStyle/>
        <a:p>
          <a:pPr algn="l"/>
          <a:r>
            <a:rPr lang="es-ES" sz="1200" dirty="0" smtClean="0"/>
            <a:t>Mensajes de Cross /Up </a:t>
          </a:r>
          <a:r>
            <a:rPr lang="es-ES" sz="1200" dirty="0" err="1" smtClean="0"/>
            <a:t>Selling</a:t>
          </a:r>
          <a:r>
            <a:rPr lang="es-ES" sz="1200" dirty="0" smtClean="0"/>
            <a:t>  con relación a True Ups</a:t>
          </a:r>
          <a:endParaRPr lang="en-US" sz="1200" dirty="0"/>
        </a:p>
      </dgm:t>
    </dgm:pt>
    <dgm:pt modelId="{468F7F27-0E19-44DF-A85C-E73BA9EFD89B}" type="parTrans" cxnId="{0702DA13-87E8-4AFF-B9B7-B7FBD3F25DE1}">
      <dgm:prSet/>
      <dgm:spPr/>
      <dgm:t>
        <a:bodyPr/>
        <a:lstStyle/>
        <a:p>
          <a:endParaRPr lang="en-US" sz="1400"/>
        </a:p>
      </dgm:t>
    </dgm:pt>
    <dgm:pt modelId="{F2AB3B8F-629D-421D-9499-D2BAD99378D3}" type="sibTrans" cxnId="{0702DA13-87E8-4AFF-B9B7-B7FBD3F25DE1}">
      <dgm:prSet/>
      <dgm:spPr/>
      <dgm:t>
        <a:bodyPr/>
        <a:lstStyle/>
        <a:p>
          <a:endParaRPr lang="en-US" sz="1400"/>
        </a:p>
      </dgm:t>
    </dgm:pt>
    <dgm:pt modelId="{B1D70C6A-4192-4570-B1D4-5CC15CB6F04F}">
      <dgm:prSet custT="1"/>
      <dgm:spPr/>
      <dgm:t>
        <a:bodyPr/>
        <a:lstStyle/>
        <a:p>
          <a:pPr algn="l"/>
          <a:r>
            <a:rPr lang="es-ES" sz="1200" dirty="0" smtClean="0"/>
            <a:t>Actualizaciones de productos / </a:t>
          </a:r>
          <a:r>
            <a:rPr lang="es-ES" sz="1200" dirty="0" err="1" smtClean="0"/>
            <a:t>licenc</a:t>
          </a:r>
          <a:r>
            <a:rPr lang="es-ES" sz="1200" dirty="0" smtClean="0"/>
            <a:t>.</a:t>
          </a:r>
          <a:endParaRPr lang="en-US" sz="1200" dirty="0"/>
        </a:p>
      </dgm:t>
    </dgm:pt>
    <dgm:pt modelId="{2686AEA5-FA9B-457F-99C2-0EFBCC6A07DB}" type="parTrans" cxnId="{A7CF443B-EB8C-4BDC-86DF-75491FD815D3}">
      <dgm:prSet/>
      <dgm:spPr/>
      <dgm:t>
        <a:bodyPr/>
        <a:lstStyle/>
        <a:p>
          <a:endParaRPr lang="en-US" sz="1400"/>
        </a:p>
      </dgm:t>
    </dgm:pt>
    <dgm:pt modelId="{1F26CCFD-09DD-48F9-B4EC-E050E1A55046}" type="sibTrans" cxnId="{A7CF443B-EB8C-4BDC-86DF-75491FD815D3}">
      <dgm:prSet/>
      <dgm:spPr/>
      <dgm:t>
        <a:bodyPr/>
        <a:lstStyle/>
        <a:p>
          <a:endParaRPr lang="en-US" sz="1400"/>
        </a:p>
      </dgm:t>
    </dgm:pt>
    <dgm:pt modelId="{235821E6-95C4-4226-84ED-3AB8E2C2C1C1}">
      <dgm:prSet custT="1"/>
      <dgm:spPr/>
      <dgm:t>
        <a:bodyPr/>
        <a:lstStyle/>
        <a:p>
          <a:endParaRPr lang="es-ES" sz="1600" b="1" u="sng" dirty="0" smtClean="0"/>
        </a:p>
        <a:p>
          <a:r>
            <a:rPr lang="es-ES" sz="1600" b="1" u="sng" dirty="0" err="1" smtClean="0"/>
            <a:t>Activ</a:t>
          </a:r>
          <a:r>
            <a:rPr lang="es-ES" sz="1600" b="1" u="sng" dirty="0" smtClean="0"/>
            <a:t>. de beneficios de SA</a:t>
          </a:r>
        </a:p>
        <a:p>
          <a:r>
            <a:rPr lang="es-ES" sz="1100" dirty="0" smtClean="0"/>
            <a:t>Carta de activación de beneficios de SA </a:t>
          </a:r>
        </a:p>
        <a:p>
          <a:r>
            <a:rPr lang="es-ES" sz="1100" dirty="0" smtClean="0"/>
            <a:t>(Dos veces por año)</a:t>
          </a:r>
        </a:p>
        <a:p>
          <a:r>
            <a:rPr lang="es-ES" sz="1100" dirty="0" smtClean="0"/>
            <a:t>Email de activación de beneficios de SA (Bimensual)</a:t>
          </a:r>
        </a:p>
        <a:p>
          <a:r>
            <a:rPr lang="es-ES" sz="1100" dirty="0" smtClean="0"/>
            <a:t>Llamada de activación de beneficios de SA</a:t>
          </a:r>
        </a:p>
        <a:p>
          <a:endParaRPr lang="en-US" sz="1200" dirty="0" smtClean="0"/>
        </a:p>
      </dgm:t>
    </dgm:pt>
    <dgm:pt modelId="{34964699-B376-4D5B-8509-9A05911BD632}" type="parTrans" cxnId="{024AEBC2-19B1-401F-B981-066A457052A6}">
      <dgm:prSet/>
      <dgm:spPr/>
      <dgm:t>
        <a:bodyPr/>
        <a:lstStyle/>
        <a:p>
          <a:endParaRPr lang="en-US"/>
        </a:p>
      </dgm:t>
    </dgm:pt>
    <dgm:pt modelId="{ECEA32CB-452A-4FF1-AA1B-B2E7F4E4C62B}" type="sibTrans" cxnId="{024AEBC2-19B1-401F-B981-066A457052A6}">
      <dgm:prSet/>
      <dgm:spPr/>
      <dgm:t>
        <a:bodyPr/>
        <a:lstStyle/>
        <a:p>
          <a:endParaRPr lang="en-US"/>
        </a:p>
      </dgm:t>
    </dgm:pt>
    <dgm:pt modelId="{5E0E0FF1-E1E2-4443-B372-7DDEDDB1280B}">
      <dgm:prSet custT="1"/>
      <dgm:spPr/>
      <dgm:t>
        <a:bodyPr/>
        <a:lstStyle/>
        <a:p>
          <a:pPr algn="l"/>
          <a:r>
            <a:rPr lang="es-ES" sz="1200" dirty="0" smtClean="0"/>
            <a:t>SAM</a:t>
          </a:r>
          <a:endParaRPr lang="en-US" sz="1200" dirty="0"/>
        </a:p>
      </dgm:t>
    </dgm:pt>
    <dgm:pt modelId="{A9289A9C-569D-4E4D-88D7-6B19FDB21E61}" type="parTrans" cxnId="{F822FF5E-86D6-4D5D-B0D6-6D9105C651A8}">
      <dgm:prSet/>
      <dgm:spPr/>
      <dgm:t>
        <a:bodyPr/>
        <a:lstStyle/>
        <a:p>
          <a:endParaRPr lang="en-US"/>
        </a:p>
      </dgm:t>
    </dgm:pt>
    <dgm:pt modelId="{523EF1CD-3943-4C4E-A2F6-6E88F8510D4C}" type="sibTrans" cxnId="{F822FF5E-86D6-4D5D-B0D6-6D9105C651A8}">
      <dgm:prSet/>
      <dgm:spPr/>
      <dgm:t>
        <a:bodyPr/>
        <a:lstStyle/>
        <a:p>
          <a:endParaRPr lang="en-US"/>
        </a:p>
      </dgm:t>
    </dgm:pt>
    <dgm:pt modelId="{F0C1AC68-747C-42A6-B705-AF2587781C7B}">
      <dgm:prSet phldrT="[Text]" custT="1"/>
      <dgm:spPr/>
      <dgm:t>
        <a:bodyPr/>
        <a:lstStyle/>
        <a:p>
          <a:pPr algn="l"/>
          <a:r>
            <a:rPr lang="es-ES" sz="1200" dirty="0" smtClean="0"/>
            <a:t>Carta de bienvenida al CEO</a:t>
          </a:r>
          <a:endParaRPr lang="en-US" sz="1200" dirty="0"/>
        </a:p>
      </dgm:t>
    </dgm:pt>
    <dgm:pt modelId="{0F80134A-2B77-4703-A322-28ADDE34FD4C}" type="parTrans" cxnId="{7C283D5B-1DA6-4F0D-AD23-F7ACC6ABF778}">
      <dgm:prSet/>
      <dgm:spPr/>
      <dgm:t>
        <a:bodyPr/>
        <a:lstStyle/>
        <a:p>
          <a:endParaRPr lang="en-US"/>
        </a:p>
      </dgm:t>
    </dgm:pt>
    <dgm:pt modelId="{DAE9967B-BB83-43A0-AF39-A41F36DB0563}" type="sibTrans" cxnId="{7C283D5B-1DA6-4F0D-AD23-F7ACC6ABF778}">
      <dgm:prSet/>
      <dgm:spPr/>
      <dgm:t>
        <a:bodyPr/>
        <a:lstStyle/>
        <a:p>
          <a:endParaRPr lang="en-US"/>
        </a:p>
      </dgm:t>
    </dgm:pt>
    <dgm:pt modelId="{2C7FEBB5-0270-474A-B400-0556239043BB}" type="pres">
      <dgm:prSet presAssocID="{C6CA5529-3DDE-40F7-A361-30AD23B9F8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39AC18-AF81-4AD2-A055-70032D1D4B84}" type="pres">
      <dgm:prSet presAssocID="{C6CA5529-3DDE-40F7-A361-30AD23B9F80F}" presName="cycle" presStyleCnt="0"/>
      <dgm:spPr/>
      <dgm:t>
        <a:bodyPr/>
        <a:lstStyle/>
        <a:p>
          <a:endParaRPr lang="en-US"/>
        </a:p>
      </dgm:t>
    </dgm:pt>
    <dgm:pt modelId="{EC105515-0440-4A93-A0BD-525BE9181CB8}" type="pres">
      <dgm:prSet presAssocID="{E5FD5C03-69CF-463A-B9AA-EC3CDD7BDBF8}" presName="nodeFirstNode" presStyleLbl="node1" presStyleIdx="0" presStyleCnt="5" custScaleX="116760" custScaleY="1253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806ADA2-C319-47FC-80AC-5F5A4DEAFD12}" type="pres">
      <dgm:prSet presAssocID="{D0B34EB3-A8E1-4B10-A11D-BEECF481FB8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D58FC2B-3D87-477F-A71D-82B842EBE1B3}" type="pres">
      <dgm:prSet presAssocID="{235821E6-95C4-4226-84ED-3AB8E2C2C1C1}" presName="nodeFollowingNodes" presStyleLbl="node1" presStyleIdx="1" presStyleCnt="5" custScaleX="128997" custScaleY="151469" custRadScaleRad="94798" custRadScaleInc="2596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E01C8BA-E3B8-4A34-A4C8-3AC68D15DFDC}" type="pres">
      <dgm:prSet presAssocID="{5DE21563-63E1-45F8-AF5F-5E66CC235296}" presName="nodeFollowingNodes" presStyleLbl="node1" presStyleIdx="2" presStyleCnt="5" custScaleX="119889" custScaleY="124688" custRadScaleRad="94336" custRadScaleInc="-1099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0E4CB99-36C8-4178-BB84-F281C33E2ED8}" type="pres">
      <dgm:prSet presAssocID="{D825CE1E-0A8A-49EE-B5D3-4331EE9EBEFE}" presName="nodeFollowingNodes" presStyleLbl="node1" presStyleIdx="3" presStyleCnt="5" custScaleX="125295" custScaleY="149359" custRadScaleRad="101917" custRadScaleInc="-1448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D93092-B10D-49B0-8564-23EE0F50190D}" type="pres">
      <dgm:prSet presAssocID="{4B355428-7CC2-414B-9097-9BBF9AF05A62}" presName="nodeFollowingNodes" presStyleLbl="node1" presStyleIdx="4" presStyleCnt="5" custScaleX="127211" custScaleY="126720" custRadScaleRad="103258" custRadScaleInc="-145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283D5B-1DA6-4F0D-AD23-F7ACC6ABF778}" srcId="{E5FD5C03-69CF-463A-B9AA-EC3CDD7BDBF8}" destId="{F0C1AC68-747C-42A6-B705-AF2587781C7B}" srcOrd="1" destOrd="0" parTransId="{0F80134A-2B77-4703-A322-28ADDE34FD4C}" sibTransId="{DAE9967B-BB83-43A0-AF39-A41F36DB0563}"/>
    <dgm:cxn modelId="{A7CF443B-EB8C-4BDC-86DF-75491FD815D3}" srcId="{D825CE1E-0A8A-49EE-B5D3-4331EE9EBEFE}" destId="{B1D70C6A-4192-4570-B1D4-5CC15CB6F04F}" srcOrd="1" destOrd="0" parTransId="{2686AEA5-FA9B-457F-99C2-0EFBCC6A07DB}" sibTransId="{1F26CCFD-09DD-48F9-B4EC-E050E1A55046}"/>
    <dgm:cxn modelId="{175B43F1-8B34-4253-A902-7725820F8B15}" type="presOf" srcId="{B1D70C6A-4192-4570-B1D4-5CC15CB6F04F}" destId="{30E4CB99-36C8-4178-BB84-F281C33E2ED8}" srcOrd="0" destOrd="2" presId="urn:microsoft.com/office/officeart/2005/8/layout/cycle3"/>
    <dgm:cxn modelId="{7064311A-7F5F-45F7-891B-4FDEBFF900CA}" type="presOf" srcId="{D0B34EB3-A8E1-4B10-A11D-BEECF481FB88}" destId="{E806ADA2-C319-47FC-80AC-5F5A4DEAFD12}" srcOrd="0" destOrd="0" presId="urn:microsoft.com/office/officeart/2005/8/layout/cycle3"/>
    <dgm:cxn modelId="{F822FF5E-86D6-4D5D-B0D6-6D9105C651A8}" srcId="{D825CE1E-0A8A-49EE-B5D3-4331EE9EBEFE}" destId="{5E0E0FF1-E1E2-4443-B372-7DDEDDB1280B}" srcOrd="2" destOrd="0" parTransId="{A9289A9C-569D-4E4D-88D7-6B19FDB21E61}" sibTransId="{523EF1CD-3943-4C4E-A2F6-6E88F8510D4C}"/>
    <dgm:cxn modelId="{47C02932-41C7-4AAF-9CC9-EFFC4ED91345}" type="presOf" srcId="{5E0E0FF1-E1E2-4443-B372-7DDEDDB1280B}" destId="{30E4CB99-36C8-4178-BB84-F281C33E2ED8}" srcOrd="0" destOrd="3" presId="urn:microsoft.com/office/officeart/2005/8/layout/cycle3"/>
    <dgm:cxn modelId="{0702DA13-87E8-4AFF-B9B7-B7FBD3F25DE1}" srcId="{D825CE1E-0A8A-49EE-B5D3-4331EE9EBEFE}" destId="{A816E0E6-E87B-4461-A0AD-D7BDA6A0D50A}" srcOrd="0" destOrd="0" parTransId="{468F7F27-0E19-44DF-A85C-E73BA9EFD89B}" sibTransId="{F2AB3B8F-629D-421D-9499-D2BAD99378D3}"/>
    <dgm:cxn modelId="{591856CE-AAA3-48BE-99C9-6463D8B926B7}" type="presOf" srcId="{D825CE1E-0A8A-49EE-B5D3-4331EE9EBEFE}" destId="{30E4CB99-36C8-4178-BB84-F281C33E2ED8}" srcOrd="0" destOrd="0" presId="urn:microsoft.com/office/officeart/2005/8/layout/cycle3"/>
    <dgm:cxn modelId="{5D57B1BE-FFC9-4B43-94A2-E4DE6A8F079B}" type="presOf" srcId="{A816E0E6-E87B-4461-A0AD-D7BDA6A0D50A}" destId="{30E4CB99-36C8-4178-BB84-F281C33E2ED8}" srcOrd="0" destOrd="1" presId="urn:microsoft.com/office/officeart/2005/8/layout/cycle3"/>
    <dgm:cxn modelId="{40063F5F-13B6-442E-B8E6-1A8C732E1FEF}" srcId="{E5FD5C03-69CF-463A-B9AA-EC3CDD7BDBF8}" destId="{E989E9C7-FF6C-4FBE-81F8-C657DFA6E10B}" srcOrd="0" destOrd="0" parTransId="{23AB3E1E-54F5-4443-9142-5882C9E0173F}" sibTransId="{E1E246B0-F9FE-4441-97BF-4DC9AEFDED63}"/>
    <dgm:cxn modelId="{024AEBC2-19B1-401F-B981-066A457052A6}" srcId="{C6CA5529-3DDE-40F7-A361-30AD23B9F80F}" destId="{235821E6-95C4-4226-84ED-3AB8E2C2C1C1}" srcOrd="1" destOrd="0" parTransId="{34964699-B376-4D5B-8509-9A05911BD632}" sibTransId="{ECEA32CB-452A-4FF1-AA1B-B2E7F4E4C62B}"/>
    <dgm:cxn modelId="{250880D5-2E34-4088-AE13-3F2EBDB1124A}" srcId="{4B355428-7CC2-414B-9097-9BBF9AF05A62}" destId="{8D019E75-4403-4AB8-9983-60E4B57A25D4}" srcOrd="0" destOrd="0" parTransId="{25667194-DB5F-4761-97C3-2AC1089AF529}" sibTransId="{3CDB6831-9A13-46C7-BA21-B1AB9B271FAE}"/>
    <dgm:cxn modelId="{C35ED2EE-778F-4E00-8D74-CC99101A154C}" srcId="{5DE21563-63E1-45F8-AF5F-5E66CC235296}" destId="{4B85D9FB-0ADE-4379-ADAE-609AB87A66C2}" srcOrd="0" destOrd="0" parTransId="{552A3694-D8BC-4E2B-92F3-4EA0ABD6D358}" sibTransId="{817CA5B8-011C-4A88-8994-BC1CF88D387D}"/>
    <dgm:cxn modelId="{E30D5939-C34E-4DDC-8872-607BF8E791D8}" srcId="{C6CA5529-3DDE-40F7-A361-30AD23B9F80F}" destId="{D825CE1E-0A8A-49EE-B5D3-4331EE9EBEFE}" srcOrd="3" destOrd="0" parTransId="{37B60486-0D48-4601-87D9-CD983524C851}" sibTransId="{B2EDDFD2-228F-4724-B027-3FAE4B844576}"/>
    <dgm:cxn modelId="{E72E0B8B-2832-497A-A2D2-49CF997DB337}" srcId="{C6CA5529-3DDE-40F7-A361-30AD23B9F80F}" destId="{E5FD5C03-69CF-463A-B9AA-EC3CDD7BDBF8}" srcOrd="0" destOrd="0" parTransId="{46FA5029-E1A2-4689-BEF7-A4D6F0639ED1}" sibTransId="{D0B34EB3-A8E1-4B10-A11D-BEECF481FB88}"/>
    <dgm:cxn modelId="{3ECC8EF9-809C-460A-97AA-F73E581A7274}" type="presOf" srcId="{E989E9C7-FF6C-4FBE-81F8-C657DFA6E10B}" destId="{EC105515-0440-4A93-A0BD-525BE9181CB8}" srcOrd="0" destOrd="1" presId="urn:microsoft.com/office/officeart/2005/8/layout/cycle3"/>
    <dgm:cxn modelId="{EC26A609-9B83-459E-8B84-B32A08E1056C}" type="presOf" srcId="{8D019E75-4403-4AB8-9983-60E4B57A25D4}" destId="{C8D93092-B10D-49B0-8564-23EE0F50190D}" srcOrd="0" destOrd="1" presId="urn:microsoft.com/office/officeart/2005/8/layout/cycle3"/>
    <dgm:cxn modelId="{1B9FC36A-52B5-4B67-A3A0-535C54351742}" srcId="{C6CA5529-3DDE-40F7-A361-30AD23B9F80F}" destId="{4B355428-7CC2-414B-9097-9BBF9AF05A62}" srcOrd="4" destOrd="0" parTransId="{4428E47E-EB2B-46DA-B548-634E2EA7628E}" sibTransId="{F20D2CC2-86A4-4D23-A68D-39DF94B4B261}"/>
    <dgm:cxn modelId="{8040CE5F-CE98-477B-B3D4-BEA0C2227FFD}" type="presOf" srcId="{F0C1AC68-747C-42A6-B705-AF2587781C7B}" destId="{EC105515-0440-4A93-A0BD-525BE9181CB8}" srcOrd="0" destOrd="2" presId="urn:microsoft.com/office/officeart/2005/8/layout/cycle3"/>
    <dgm:cxn modelId="{61C339B0-0A9F-4EBB-97DE-7FCF08F8B48D}" type="presOf" srcId="{C6CA5529-3DDE-40F7-A361-30AD23B9F80F}" destId="{2C7FEBB5-0270-474A-B400-0556239043BB}" srcOrd="0" destOrd="0" presId="urn:microsoft.com/office/officeart/2005/8/layout/cycle3"/>
    <dgm:cxn modelId="{463C46F4-2CD6-4944-BC22-FC08830AEB21}" srcId="{C6CA5529-3DDE-40F7-A361-30AD23B9F80F}" destId="{5DE21563-63E1-45F8-AF5F-5E66CC235296}" srcOrd="2" destOrd="0" parTransId="{6DEB13C1-BBCE-4694-B12E-4CCCA3BA82C9}" sibTransId="{3FBE5B69-BA0B-4277-8FA5-3D99C25F95E1}"/>
    <dgm:cxn modelId="{EED1CE9E-B8A2-47FE-8C3F-B87D6BE4573F}" type="presOf" srcId="{4B355428-7CC2-414B-9097-9BBF9AF05A62}" destId="{C8D93092-B10D-49B0-8564-23EE0F50190D}" srcOrd="0" destOrd="0" presId="urn:microsoft.com/office/officeart/2005/8/layout/cycle3"/>
    <dgm:cxn modelId="{8589FB91-96C7-4ED2-A63B-04434053810B}" type="presOf" srcId="{5DE21563-63E1-45F8-AF5F-5E66CC235296}" destId="{EE01C8BA-E3B8-4A34-A4C8-3AC68D15DFDC}" srcOrd="0" destOrd="0" presId="urn:microsoft.com/office/officeart/2005/8/layout/cycle3"/>
    <dgm:cxn modelId="{C8088480-2F09-4593-88FF-C19DC03253D8}" type="presOf" srcId="{4B85D9FB-0ADE-4379-ADAE-609AB87A66C2}" destId="{EE01C8BA-E3B8-4A34-A4C8-3AC68D15DFDC}" srcOrd="0" destOrd="1" presId="urn:microsoft.com/office/officeart/2005/8/layout/cycle3"/>
    <dgm:cxn modelId="{3D8366C2-EC96-43F2-9AF5-697297C15BB9}" type="presOf" srcId="{235821E6-95C4-4226-84ED-3AB8E2C2C1C1}" destId="{5D58FC2B-3D87-477F-A71D-82B842EBE1B3}" srcOrd="0" destOrd="0" presId="urn:microsoft.com/office/officeart/2005/8/layout/cycle3"/>
    <dgm:cxn modelId="{B2198AF0-B18D-4F59-B0BA-E9A35186A497}" type="presOf" srcId="{E5FD5C03-69CF-463A-B9AA-EC3CDD7BDBF8}" destId="{EC105515-0440-4A93-A0BD-525BE9181CB8}" srcOrd="0" destOrd="0" presId="urn:microsoft.com/office/officeart/2005/8/layout/cycle3"/>
    <dgm:cxn modelId="{5A20E862-62C3-40EC-A687-E6E685063C8A}" type="presParOf" srcId="{2C7FEBB5-0270-474A-B400-0556239043BB}" destId="{FC39AC18-AF81-4AD2-A055-70032D1D4B84}" srcOrd="0" destOrd="0" presId="urn:microsoft.com/office/officeart/2005/8/layout/cycle3"/>
    <dgm:cxn modelId="{89B8E26B-4DAE-40AA-8A9C-CB5590D54EDA}" type="presParOf" srcId="{FC39AC18-AF81-4AD2-A055-70032D1D4B84}" destId="{EC105515-0440-4A93-A0BD-525BE9181CB8}" srcOrd="0" destOrd="0" presId="urn:microsoft.com/office/officeart/2005/8/layout/cycle3"/>
    <dgm:cxn modelId="{3C24E18C-C15F-4E51-8DDC-8B3DF4C6E990}" type="presParOf" srcId="{FC39AC18-AF81-4AD2-A055-70032D1D4B84}" destId="{E806ADA2-C319-47FC-80AC-5F5A4DEAFD12}" srcOrd="1" destOrd="0" presId="urn:microsoft.com/office/officeart/2005/8/layout/cycle3"/>
    <dgm:cxn modelId="{FDFCDA8F-80E6-4EFF-96F1-F3C920F32A7E}" type="presParOf" srcId="{FC39AC18-AF81-4AD2-A055-70032D1D4B84}" destId="{5D58FC2B-3D87-477F-A71D-82B842EBE1B3}" srcOrd="2" destOrd="0" presId="urn:microsoft.com/office/officeart/2005/8/layout/cycle3"/>
    <dgm:cxn modelId="{C2BFFF4A-2A62-4AC7-800F-F45D843802BA}" type="presParOf" srcId="{FC39AC18-AF81-4AD2-A055-70032D1D4B84}" destId="{EE01C8BA-E3B8-4A34-A4C8-3AC68D15DFDC}" srcOrd="3" destOrd="0" presId="urn:microsoft.com/office/officeart/2005/8/layout/cycle3"/>
    <dgm:cxn modelId="{4C2C42F5-CD30-4213-A35E-8AD7D50060AE}" type="presParOf" srcId="{FC39AC18-AF81-4AD2-A055-70032D1D4B84}" destId="{30E4CB99-36C8-4178-BB84-F281C33E2ED8}" srcOrd="4" destOrd="0" presId="urn:microsoft.com/office/officeart/2005/8/layout/cycle3"/>
    <dgm:cxn modelId="{EE039D59-19BC-498A-B0B3-9DD2C3785612}" type="presParOf" srcId="{FC39AC18-AF81-4AD2-A055-70032D1D4B84}" destId="{C8D93092-B10D-49B0-8564-23EE0F50190D}" srcOrd="5" destOrd="0" presId="urn:microsoft.com/office/officeart/2005/8/layout/cycle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BCFEE-3048-4C3C-8CE0-B996D71599EE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9CF574-211A-4617-93C6-F89EAA5B9B8B}">
      <dgm:prSet phldrT="[Text]"/>
      <dgm:spPr/>
      <dgm:t>
        <a:bodyPr/>
        <a:lstStyle/>
        <a:p>
          <a:r>
            <a:rPr lang="en-US" dirty="0" smtClean="0"/>
            <a:t>SQL Server 2005</a:t>
          </a:r>
          <a:endParaRPr lang="en-US" dirty="0"/>
        </a:p>
      </dgm:t>
    </dgm:pt>
    <dgm:pt modelId="{A48C0CCA-1AA5-409B-9CA8-F124437F16E3}" type="parTrans" cxnId="{F43014EA-D517-440B-89AB-2CC3A0F2F391}">
      <dgm:prSet/>
      <dgm:spPr/>
      <dgm:t>
        <a:bodyPr/>
        <a:lstStyle/>
        <a:p>
          <a:endParaRPr lang="en-US"/>
        </a:p>
      </dgm:t>
    </dgm:pt>
    <dgm:pt modelId="{80AE7A3A-062C-461D-AC7E-390A31794F32}" type="sibTrans" cxnId="{F43014EA-D517-440B-89AB-2CC3A0F2F391}">
      <dgm:prSet/>
      <dgm:spPr/>
      <dgm:t>
        <a:bodyPr/>
        <a:lstStyle/>
        <a:p>
          <a:endParaRPr lang="en-US"/>
        </a:p>
      </dgm:t>
    </dgm:pt>
    <dgm:pt modelId="{2E87FDB1-43BF-4425-9B8B-53E3EB05ED0A}">
      <dgm:prSet phldrT="[Text]" custT="1"/>
      <dgm:spPr/>
      <dgm:t>
        <a:bodyPr/>
        <a:lstStyle/>
        <a:p>
          <a:r>
            <a:rPr lang="en-US" sz="3200" kern="1200" spc="-125" dirty="0" err="1" smtClean="0">
              <a:ln w="3175">
                <a:noFill/>
              </a:ln>
              <a:solidFill>
                <a:schemeClr val="tx1"/>
              </a:solidFill>
              <a:effectLst/>
              <a:latin typeface="Segoe" pitchFamily="34" charset="0"/>
              <a:ea typeface="+mn-ea"/>
              <a:cs typeface="Arial" charset="0"/>
            </a:rPr>
            <a:t>Uso</a:t>
          </a:r>
          <a:endParaRPr lang="en-US" sz="3200" kern="1200" spc="-125" dirty="0">
            <a:ln w="3175">
              <a:noFill/>
            </a:ln>
            <a:solidFill>
              <a:schemeClr val="tx1"/>
            </a:solidFill>
            <a:effectLst/>
            <a:latin typeface="Segoe" pitchFamily="34" charset="0"/>
            <a:ea typeface="+mn-ea"/>
            <a:cs typeface="Arial" charset="0"/>
          </a:endParaRPr>
        </a:p>
      </dgm:t>
    </dgm:pt>
    <dgm:pt modelId="{CDF52238-1A45-4C9F-9D4D-1F59587D2400}" type="parTrans" cxnId="{99215B94-AC5A-4F83-BBEF-DEC56457DD8E}">
      <dgm:prSet/>
      <dgm:spPr/>
      <dgm:t>
        <a:bodyPr/>
        <a:lstStyle/>
        <a:p>
          <a:endParaRPr lang="en-US"/>
        </a:p>
      </dgm:t>
    </dgm:pt>
    <dgm:pt modelId="{EFD2EF36-911B-4C18-8633-FA0348E488DC}" type="sibTrans" cxnId="{99215B94-AC5A-4F83-BBEF-DEC56457DD8E}">
      <dgm:prSet/>
      <dgm:spPr/>
      <dgm:t>
        <a:bodyPr/>
        <a:lstStyle/>
        <a:p>
          <a:endParaRPr lang="en-US"/>
        </a:p>
      </dgm:t>
    </dgm:pt>
    <dgm:pt modelId="{B56C0916-46FD-4D8D-A080-A9A9CA7C8646}">
      <dgm:prSet phldrT="[Text]"/>
      <dgm:spPr/>
      <dgm:t>
        <a:bodyPr/>
        <a:lstStyle/>
        <a:p>
          <a:r>
            <a:rPr lang="en-US" dirty="0" smtClean="0"/>
            <a:t>Windows Vista</a:t>
          </a:r>
          <a:endParaRPr lang="en-US" dirty="0"/>
        </a:p>
      </dgm:t>
    </dgm:pt>
    <dgm:pt modelId="{29B49796-DE9D-4B51-8E89-1A699DC4A5D9}" type="parTrans" cxnId="{AF5CB409-1F61-4A28-BF13-85CEC91487B5}">
      <dgm:prSet/>
      <dgm:spPr/>
      <dgm:t>
        <a:bodyPr/>
        <a:lstStyle/>
        <a:p>
          <a:endParaRPr lang="en-US"/>
        </a:p>
      </dgm:t>
    </dgm:pt>
    <dgm:pt modelId="{D194E300-C918-4223-BE07-261CFF149025}" type="sibTrans" cxnId="{AF5CB409-1F61-4A28-BF13-85CEC91487B5}">
      <dgm:prSet/>
      <dgm:spPr/>
      <dgm:t>
        <a:bodyPr/>
        <a:lstStyle/>
        <a:p>
          <a:endParaRPr lang="en-US"/>
        </a:p>
      </dgm:t>
    </dgm:pt>
    <dgm:pt modelId="{0D84BD30-B120-4D1E-AF53-8B0C3EFD397F}">
      <dgm:prSet phldrT="[Text]"/>
      <dgm:spPr/>
      <dgm:t>
        <a:bodyPr/>
        <a:lstStyle/>
        <a:p>
          <a:r>
            <a:rPr lang="en-US" dirty="0" smtClean="0"/>
            <a:t>Office 2007</a:t>
          </a:r>
          <a:endParaRPr lang="en-US" dirty="0"/>
        </a:p>
      </dgm:t>
    </dgm:pt>
    <dgm:pt modelId="{DF3C8D7A-ECCF-4CBE-A938-C65089CC0D77}" type="parTrans" cxnId="{5BB78E8A-C3F4-418D-A067-7CEADC63EE4F}">
      <dgm:prSet/>
      <dgm:spPr/>
      <dgm:t>
        <a:bodyPr/>
        <a:lstStyle/>
        <a:p>
          <a:endParaRPr lang="en-US"/>
        </a:p>
      </dgm:t>
    </dgm:pt>
    <dgm:pt modelId="{B3C4CAE8-2605-478D-AE66-76DD413FB624}" type="sibTrans" cxnId="{5BB78E8A-C3F4-418D-A067-7CEADC63EE4F}">
      <dgm:prSet/>
      <dgm:spPr/>
      <dgm:t>
        <a:bodyPr/>
        <a:lstStyle/>
        <a:p>
          <a:endParaRPr lang="en-US"/>
        </a:p>
      </dgm:t>
    </dgm:pt>
    <dgm:pt modelId="{160B7268-DE59-454E-AB99-4C6787F1C88E}">
      <dgm:prSet phldrT="[Text]"/>
      <dgm:spPr/>
      <dgm:t>
        <a:bodyPr/>
        <a:lstStyle/>
        <a:p>
          <a:r>
            <a:rPr lang="en-US" dirty="0" smtClean="0"/>
            <a:t>Windows Server 2008</a:t>
          </a:r>
          <a:endParaRPr lang="en-US" dirty="0"/>
        </a:p>
      </dgm:t>
    </dgm:pt>
    <dgm:pt modelId="{63DF7AA1-59AA-4F5A-B84D-C305F40DDFF2}" type="parTrans" cxnId="{E6AF904A-D41D-45B9-BD08-66A98105F6A3}">
      <dgm:prSet/>
      <dgm:spPr/>
      <dgm:t>
        <a:bodyPr/>
        <a:lstStyle/>
        <a:p>
          <a:endParaRPr lang="en-US"/>
        </a:p>
      </dgm:t>
    </dgm:pt>
    <dgm:pt modelId="{C3A32F7E-3A09-4B4E-A322-63553923E176}" type="sibTrans" cxnId="{E6AF904A-D41D-45B9-BD08-66A98105F6A3}">
      <dgm:prSet/>
      <dgm:spPr/>
      <dgm:t>
        <a:bodyPr/>
        <a:lstStyle/>
        <a:p>
          <a:endParaRPr lang="en-US"/>
        </a:p>
      </dgm:t>
    </dgm:pt>
    <dgm:pt modelId="{07D73099-56DC-4827-9FCE-36C29B3D1F3B}">
      <dgm:prSet phldrT="[Text]"/>
      <dgm:spPr/>
      <dgm:t>
        <a:bodyPr/>
        <a:lstStyle/>
        <a:p>
          <a:r>
            <a:rPr lang="en-US" dirty="0" smtClean="0"/>
            <a:t>Windows Server 2003</a:t>
          </a:r>
          <a:endParaRPr lang="en-US" dirty="0"/>
        </a:p>
      </dgm:t>
    </dgm:pt>
    <dgm:pt modelId="{6CC4A149-3FCF-44DE-9F0D-C738BB631717}" type="parTrans" cxnId="{A50CBAEA-3B86-410F-AC4D-406BF1859DEB}">
      <dgm:prSet/>
      <dgm:spPr/>
      <dgm:t>
        <a:bodyPr/>
        <a:lstStyle/>
        <a:p>
          <a:endParaRPr lang="en-US"/>
        </a:p>
      </dgm:t>
    </dgm:pt>
    <dgm:pt modelId="{62B7904B-953B-4E1D-96AF-80E915BD111A}" type="sibTrans" cxnId="{A50CBAEA-3B86-410F-AC4D-406BF1859DEB}">
      <dgm:prSet/>
      <dgm:spPr/>
      <dgm:t>
        <a:bodyPr/>
        <a:lstStyle/>
        <a:p>
          <a:endParaRPr lang="en-US"/>
        </a:p>
      </dgm:t>
    </dgm:pt>
    <dgm:pt modelId="{59B4BCCF-EB35-451C-B842-B83128ACDE8F}">
      <dgm:prSet phldrT="[Text]"/>
      <dgm:spPr/>
      <dgm:t>
        <a:bodyPr/>
        <a:lstStyle/>
        <a:p>
          <a:r>
            <a:rPr lang="en-US" dirty="0" smtClean="0"/>
            <a:t>Exchange Server 2007</a:t>
          </a:r>
          <a:endParaRPr lang="en-US" dirty="0"/>
        </a:p>
      </dgm:t>
    </dgm:pt>
    <dgm:pt modelId="{2AF0AE15-F863-414C-ADD5-599B13C060A7}" type="parTrans" cxnId="{2111AE91-4493-44DF-BE6F-FB69DC25EAD6}">
      <dgm:prSet/>
      <dgm:spPr/>
      <dgm:t>
        <a:bodyPr/>
        <a:lstStyle/>
        <a:p>
          <a:endParaRPr lang="en-US"/>
        </a:p>
      </dgm:t>
    </dgm:pt>
    <dgm:pt modelId="{5F31C46B-3AEC-4855-AD78-90A8D6E8919A}" type="sibTrans" cxnId="{2111AE91-4493-44DF-BE6F-FB69DC25EAD6}">
      <dgm:prSet/>
      <dgm:spPr/>
      <dgm:t>
        <a:bodyPr/>
        <a:lstStyle/>
        <a:p>
          <a:endParaRPr lang="en-US"/>
        </a:p>
      </dgm:t>
    </dgm:pt>
    <dgm:pt modelId="{6BB857EC-9AE3-43CF-8478-90CFF6AB751A}">
      <dgm:prSet/>
      <dgm:spPr/>
      <dgm:t>
        <a:bodyPr/>
        <a:lstStyle/>
        <a:p>
          <a:r>
            <a:rPr lang="en-US" dirty="0" smtClean="0"/>
            <a:t>Windows XP</a:t>
          </a:r>
          <a:endParaRPr lang="en-US" dirty="0"/>
        </a:p>
      </dgm:t>
    </dgm:pt>
    <dgm:pt modelId="{4BEB8E4C-549D-41F0-B51B-78AF8E5160E3}" type="parTrans" cxnId="{F672C67D-B7E0-4F36-BEE6-71E9F05FB0EF}">
      <dgm:prSet/>
      <dgm:spPr/>
      <dgm:t>
        <a:bodyPr/>
        <a:lstStyle/>
        <a:p>
          <a:endParaRPr lang="en-US"/>
        </a:p>
      </dgm:t>
    </dgm:pt>
    <dgm:pt modelId="{FDFB9416-B53D-43CA-9C89-1B95867EFCB0}" type="sibTrans" cxnId="{F672C67D-B7E0-4F36-BEE6-71E9F05FB0EF}">
      <dgm:prSet/>
      <dgm:spPr/>
      <dgm:t>
        <a:bodyPr/>
        <a:lstStyle/>
        <a:p>
          <a:endParaRPr lang="en-US"/>
        </a:p>
      </dgm:t>
    </dgm:pt>
    <dgm:pt modelId="{335B5C0D-9FBA-4267-B184-4384595E3081}">
      <dgm:prSet/>
      <dgm:spPr/>
      <dgm:t>
        <a:bodyPr/>
        <a:lstStyle/>
        <a:p>
          <a:r>
            <a:rPr lang="en-US" dirty="0" smtClean="0"/>
            <a:t>Office 2007</a:t>
          </a:r>
          <a:endParaRPr lang="en-US" dirty="0"/>
        </a:p>
      </dgm:t>
    </dgm:pt>
    <dgm:pt modelId="{9163722C-208B-4CAA-BC79-CB1A9A5FCDFB}" type="parTrans" cxnId="{B5D48F21-F76E-4B2F-8C3C-6DCF72741549}">
      <dgm:prSet/>
      <dgm:spPr/>
      <dgm:t>
        <a:bodyPr/>
        <a:lstStyle/>
        <a:p>
          <a:endParaRPr lang="en-US"/>
        </a:p>
      </dgm:t>
    </dgm:pt>
    <dgm:pt modelId="{B9CD7183-4D2C-485C-B82D-0DE2ABAEE49D}" type="sibTrans" cxnId="{B5D48F21-F76E-4B2F-8C3C-6DCF72741549}">
      <dgm:prSet/>
      <dgm:spPr/>
      <dgm:t>
        <a:bodyPr/>
        <a:lstStyle/>
        <a:p>
          <a:endParaRPr lang="en-US"/>
        </a:p>
      </dgm:t>
    </dgm:pt>
    <dgm:pt modelId="{A9E0B380-2EA1-4F25-963C-AF46E124D940}">
      <dgm:prSet/>
      <dgm:spPr/>
      <dgm:t>
        <a:bodyPr/>
        <a:lstStyle/>
        <a:p>
          <a:r>
            <a:rPr lang="en-US" dirty="0" smtClean="0"/>
            <a:t>Windows Server 2008</a:t>
          </a:r>
          <a:endParaRPr lang="en-US" dirty="0"/>
        </a:p>
      </dgm:t>
    </dgm:pt>
    <dgm:pt modelId="{F415A187-945A-4B4B-B8FB-0EFE245AF13A}" type="parTrans" cxnId="{9C2CE3CE-033D-4E38-A9A5-1E1CB5C14337}">
      <dgm:prSet/>
      <dgm:spPr/>
      <dgm:t>
        <a:bodyPr/>
        <a:lstStyle/>
        <a:p>
          <a:endParaRPr lang="en-US"/>
        </a:p>
      </dgm:t>
    </dgm:pt>
    <dgm:pt modelId="{E38D2D16-5531-46E6-86E7-3C3C0A6003AB}" type="sibTrans" cxnId="{9C2CE3CE-033D-4E38-A9A5-1E1CB5C14337}">
      <dgm:prSet/>
      <dgm:spPr/>
      <dgm:t>
        <a:bodyPr/>
        <a:lstStyle/>
        <a:p>
          <a:endParaRPr lang="en-US"/>
        </a:p>
      </dgm:t>
    </dgm:pt>
    <dgm:pt modelId="{033BE353-4DF2-4147-A046-74F9B980BD39}">
      <dgm:prSet/>
      <dgm:spPr/>
      <dgm:t>
        <a:bodyPr/>
        <a:lstStyle/>
        <a:p>
          <a:r>
            <a:rPr lang="en-US" dirty="0" smtClean="0"/>
            <a:t>Windows Server 2003</a:t>
          </a:r>
          <a:endParaRPr lang="en-US" dirty="0"/>
        </a:p>
      </dgm:t>
    </dgm:pt>
    <dgm:pt modelId="{3182832D-8459-45EF-AF78-33260A4E8AA3}" type="parTrans" cxnId="{4BDEA322-B052-42E5-9945-73C08A23E59F}">
      <dgm:prSet/>
      <dgm:spPr/>
      <dgm:t>
        <a:bodyPr/>
        <a:lstStyle/>
        <a:p>
          <a:endParaRPr lang="en-US"/>
        </a:p>
      </dgm:t>
    </dgm:pt>
    <dgm:pt modelId="{A5CE0EB6-D883-46F1-BA92-81FB75E4159A}" type="sibTrans" cxnId="{4BDEA322-B052-42E5-9945-73C08A23E59F}">
      <dgm:prSet/>
      <dgm:spPr/>
      <dgm:t>
        <a:bodyPr/>
        <a:lstStyle/>
        <a:p>
          <a:endParaRPr lang="en-US"/>
        </a:p>
      </dgm:t>
    </dgm:pt>
    <dgm:pt modelId="{12534318-83A4-4FBF-A50F-15982DD4A0C7}">
      <dgm:prSet/>
      <dgm:spPr/>
      <dgm:t>
        <a:bodyPr/>
        <a:lstStyle/>
        <a:p>
          <a:r>
            <a:rPr lang="en-US" dirty="0" smtClean="0"/>
            <a:t>SQL Server 2005</a:t>
          </a:r>
          <a:endParaRPr lang="en-US" dirty="0"/>
        </a:p>
      </dgm:t>
    </dgm:pt>
    <dgm:pt modelId="{1B81E70B-15CE-42F8-9232-222D2BDFCB4F}" type="parTrans" cxnId="{C352083E-8847-407D-8EB3-50A28746FE2F}">
      <dgm:prSet/>
      <dgm:spPr/>
      <dgm:t>
        <a:bodyPr/>
        <a:lstStyle/>
        <a:p>
          <a:endParaRPr lang="en-US"/>
        </a:p>
      </dgm:t>
    </dgm:pt>
    <dgm:pt modelId="{F3EF29D5-FC20-4AD9-A951-38E2D5118CDE}" type="sibTrans" cxnId="{C352083E-8847-407D-8EB3-50A28746FE2F}">
      <dgm:prSet/>
      <dgm:spPr/>
      <dgm:t>
        <a:bodyPr/>
        <a:lstStyle/>
        <a:p>
          <a:endParaRPr lang="en-US"/>
        </a:p>
      </dgm:t>
    </dgm:pt>
    <dgm:pt modelId="{4FA6B137-9371-4ECE-8713-01D1397F1552}">
      <dgm:prSet/>
      <dgm:spPr/>
      <dgm:t>
        <a:bodyPr/>
        <a:lstStyle/>
        <a:p>
          <a:r>
            <a:rPr lang="en-US" dirty="0" smtClean="0"/>
            <a:t>Exchange Server 2007</a:t>
          </a:r>
          <a:endParaRPr lang="en-US" dirty="0"/>
        </a:p>
      </dgm:t>
    </dgm:pt>
    <dgm:pt modelId="{A7991294-DAC3-4554-AED8-16ECB0C08C66}" type="parTrans" cxnId="{40B895F0-5EC7-4EE4-B74E-C72088D884AD}">
      <dgm:prSet/>
      <dgm:spPr/>
      <dgm:t>
        <a:bodyPr/>
        <a:lstStyle/>
        <a:p>
          <a:endParaRPr lang="en-US"/>
        </a:p>
      </dgm:t>
    </dgm:pt>
    <dgm:pt modelId="{91402652-CEE2-4BF0-8F7F-AFF7F1553AE3}" type="sibTrans" cxnId="{40B895F0-5EC7-4EE4-B74E-C72088D884AD}">
      <dgm:prSet/>
      <dgm:spPr/>
      <dgm:t>
        <a:bodyPr/>
        <a:lstStyle/>
        <a:p>
          <a:endParaRPr lang="en-US"/>
        </a:p>
      </dgm:t>
    </dgm:pt>
    <dgm:pt modelId="{5E4AF64F-988F-4C47-8BCC-18DC969ABB0C}">
      <dgm:prSet phldrT="[Text]"/>
      <dgm:spPr/>
      <dgm:t>
        <a:bodyPr/>
        <a:lstStyle/>
        <a:p>
          <a:r>
            <a:rPr lang="en-US" dirty="0" smtClean="0"/>
            <a:t>Windows XP</a:t>
          </a:r>
          <a:endParaRPr lang="en-US" dirty="0"/>
        </a:p>
      </dgm:t>
    </dgm:pt>
    <dgm:pt modelId="{6548E32C-7C47-48B1-9A5F-5D30564EB9C9}" type="sibTrans" cxnId="{0C6E9237-54A2-48A3-8DB8-6425233B95B1}">
      <dgm:prSet/>
      <dgm:spPr/>
      <dgm:t>
        <a:bodyPr/>
        <a:lstStyle/>
        <a:p>
          <a:endParaRPr lang="en-US"/>
        </a:p>
      </dgm:t>
    </dgm:pt>
    <dgm:pt modelId="{87DABA47-6E4D-4650-B788-1C98990959A8}" type="parTrans" cxnId="{0C6E9237-54A2-48A3-8DB8-6425233B95B1}">
      <dgm:prSet/>
      <dgm:spPr/>
      <dgm:t>
        <a:bodyPr/>
        <a:lstStyle/>
        <a:p>
          <a:endParaRPr lang="en-US"/>
        </a:p>
      </dgm:t>
    </dgm:pt>
    <dgm:pt modelId="{9D69A1A9-0D53-41DB-876A-76A330A27EBF}">
      <dgm:prSet phldrT="[Text]"/>
      <dgm:spPr/>
      <dgm:t>
        <a:bodyPr/>
        <a:lstStyle/>
        <a:p>
          <a:r>
            <a:rPr lang="en-US" dirty="0" smtClean="0"/>
            <a:t>Windows Vista</a:t>
          </a:r>
          <a:endParaRPr lang="en-US" dirty="0"/>
        </a:p>
      </dgm:t>
    </dgm:pt>
    <dgm:pt modelId="{AD4C1F82-9BC6-4925-B6E5-F54BCFED17BF}" type="sibTrans" cxnId="{567D90B8-C31D-45EC-978A-070316DE19EB}">
      <dgm:prSet/>
      <dgm:spPr/>
      <dgm:t>
        <a:bodyPr/>
        <a:lstStyle/>
        <a:p>
          <a:endParaRPr lang="en-US"/>
        </a:p>
      </dgm:t>
    </dgm:pt>
    <dgm:pt modelId="{C0CB9C67-4AAF-416B-B110-540FDE20C160}" type="parTrans" cxnId="{567D90B8-C31D-45EC-978A-070316DE19EB}">
      <dgm:prSet/>
      <dgm:spPr/>
      <dgm:t>
        <a:bodyPr/>
        <a:lstStyle/>
        <a:p>
          <a:endParaRPr lang="en-US"/>
        </a:p>
      </dgm:t>
    </dgm:pt>
    <dgm:pt modelId="{E5DC8786-5F2A-4F86-8A33-EB665B926246}">
      <dgm:prSet phldrT="[Text]" custT="1"/>
      <dgm:spPr/>
      <dgm:t>
        <a:bodyPr/>
        <a:lstStyle/>
        <a:p>
          <a:r>
            <a:rPr lang="en-US" sz="3200" kern="1200" spc="-125" dirty="0" smtClean="0">
              <a:ln w="3175">
                <a:noFill/>
              </a:ln>
              <a:solidFill>
                <a:schemeClr val="tx1"/>
              </a:solidFill>
              <a:effectLst/>
              <a:latin typeface="Segoe" pitchFamily="34" charset="0"/>
              <a:ea typeface="+mn-ea"/>
              <a:cs typeface="Arial" charset="0"/>
            </a:rPr>
            <a:t>Deploy</a:t>
          </a:r>
          <a:endParaRPr lang="en-US" sz="3200" kern="1200" spc="-125" dirty="0">
            <a:ln w="3175">
              <a:noFill/>
            </a:ln>
            <a:solidFill>
              <a:schemeClr val="tx1"/>
            </a:solidFill>
            <a:effectLst/>
            <a:latin typeface="Segoe" pitchFamily="34" charset="0"/>
            <a:ea typeface="+mn-ea"/>
            <a:cs typeface="Arial" charset="0"/>
          </a:endParaRPr>
        </a:p>
      </dgm:t>
    </dgm:pt>
    <dgm:pt modelId="{43607C89-A5C3-4EDD-B695-8795199C13FB}" type="sibTrans" cxnId="{951034F1-620A-4E0A-BFE1-62E8FCF18474}">
      <dgm:prSet/>
      <dgm:spPr/>
      <dgm:t>
        <a:bodyPr/>
        <a:lstStyle/>
        <a:p>
          <a:endParaRPr lang="en-US"/>
        </a:p>
      </dgm:t>
    </dgm:pt>
    <dgm:pt modelId="{6C9C2934-0AB6-4912-9974-E1AE2C70289F}" type="parTrans" cxnId="{951034F1-620A-4E0A-BFE1-62E8FCF18474}">
      <dgm:prSet/>
      <dgm:spPr/>
      <dgm:t>
        <a:bodyPr/>
        <a:lstStyle/>
        <a:p>
          <a:endParaRPr lang="en-US"/>
        </a:p>
      </dgm:t>
    </dgm:pt>
    <dgm:pt modelId="{1D44098D-B1D3-4CB0-A02E-97997E574280}" type="pres">
      <dgm:prSet presAssocID="{5E9BCFEE-3048-4C3C-8CE0-B996D71599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20FD2-A0CB-455A-A8B8-35E76109FA5F}" type="pres">
      <dgm:prSet presAssocID="{E5DC8786-5F2A-4F86-8A33-EB665B926246}" presName="compNode" presStyleCnt="0"/>
      <dgm:spPr/>
    </dgm:pt>
    <dgm:pt modelId="{D69D5FE0-61EE-4568-A9E4-C05376E15864}" type="pres">
      <dgm:prSet presAssocID="{E5DC8786-5F2A-4F86-8A33-EB665B926246}" presName="aNode" presStyleLbl="bgShp" presStyleIdx="0" presStyleCnt="2"/>
      <dgm:spPr/>
      <dgm:t>
        <a:bodyPr/>
        <a:lstStyle/>
        <a:p>
          <a:endParaRPr lang="en-US"/>
        </a:p>
      </dgm:t>
    </dgm:pt>
    <dgm:pt modelId="{2D046557-7359-46D9-BC68-4A7F77408812}" type="pres">
      <dgm:prSet presAssocID="{E5DC8786-5F2A-4F86-8A33-EB665B926246}" presName="textNode" presStyleLbl="bgShp" presStyleIdx="0" presStyleCnt="2"/>
      <dgm:spPr/>
      <dgm:t>
        <a:bodyPr/>
        <a:lstStyle/>
        <a:p>
          <a:endParaRPr lang="en-US"/>
        </a:p>
      </dgm:t>
    </dgm:pt>
    <dgm:pt modelId="{67C7A7DC-5561-475F-8572-B0BBCBD9B518}" type="pres">
      <dgm:prSet presAssocID="{E5DC8786-5F2A-4F86-8A33-EB665B926246}" presName="compChildNode" presStyleCnt="0"/>
      <dgm:spPr/>
    </dgm:pt>
    <dgm:pt modelId="{8EDEA29A-166E-421E-AC2B-5DF3AC1C0EAB}" type="pres">
      <dgm:prSet presAssocID="{E5DC8786-5F2A-4F86-8A33-EB665B926246}" presName="theInnerList" presStyleCnt="0"/>
      <dgm:spPr/>
    </dgm:pt>
    <dgm:pt modelId="{6EEADB77-59D6-420C-9BC5-301C1F66AE5C}" type="pres">
      <dgm:prSet presAssocID="{9D69A1A9-0D53-41DB-876A-76A330A27EBF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06263-B3EA-42FE-95F3-19E8DFB8FDC6}" type="pres">
      <dgm:prSet presAssocID="{9D69A1A9-0D53-41DB-876A-76A330A27EBF}" presName="aSpace2" presStyleCnt="0"/>
      <dgm:spPr/>
    </dgm:pt>
    <dgm:pt modelId="{7788BE56-6ECB-4963-9536-1413FB9C3FF4}" type="pres">
      <dgm:prSet presAssocID="{5E4AF64F-988F-4C47-8BCC-18DC969ABB0C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8F29F-8600-4EF8-8434-834347B0EA8B}" type="pres">
      <dgm:prSet presAssocID="{5E4AF64F-988F-4C47-8BCC-18DC969ABB0C}" presName="aSpace2" presStyleCnt="0"/>
      <dgm:spPr/>
    </dgm:pt>
    <dgm:pt modelId="{190A926C-63EB-4C70-9ABB-72A0DC2243D2}" type="pres">
      <dgm:prSet presAssocID="{0D84BD30-B120-4D1E-AF53-8B0C3EFD397F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8524E-2DE2-400C-83DC-780B60CE25E8}" type="pres">
      <dgm:prSet presAssocID="{0D84BD30-B120-4D1E-AF53-8B0C3EFD397F}" presName="aSpace2" presStyleCnt="0"/>
      <dgm:spPr/>
    </dgm:pt>
    <dgm:pt modelId="{15D19D30-5CC1-4B22-9738-B9702384F3BB}" type="pres">
      <dgm:prSet presAssocID="{160B7268-DE59-454E-AB99-4C6787F1C88E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96E1F-77BC-4438-B215-315D1A2DC75C}" type="pres">
      <dgm:prSet presAssocID="{160B7268-DE59-454E-AB99-4C6787F1C88E}" presName="aSpace2" presStyleCnt="0"/>
      <dgm:spPr/>
    </dgm:pt>
    <dgm:pt modelId="{5A807134-A2EF-42D2-8BFC-0DDB3ADA704D}" type="pres">
      <dgm:prSet presAssocID="{07D73099-56DC-4827-9FCE-36C29B3D1F3B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541D1-5859-438F-8361-2E37C593EF11}" type="pres">
      <dgm:prSet presAssocID="{07D73099-56DC-4827-9FCE-36C29B3D1F3B}" presName="aSpace2" presStyleCnt="0"/>
      <dgm:spPr/>
    </dgm:pt>
    <dgm:pt modelId="{40B32E0A-8909-49F3-AC77-87D55F62F830}" type="pres">
      <dgm:prSet presAssocID="{F49CF574-211A-4617-93C6-F89EAA5B9B8B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F4276-BCC4-4001-AC49-0F6723C68056}" type="pres">
      <dgm:prSet presAssocID="{F49CF574-211A-4617-93C6-F89EAA5B9B8B}" presName="aSpace2" presStyleCnt="0"/>
      <dgm:spPr/>
    </dgm:pt>
    <dgm:pt modelId="{DC4C8620-E56C-4691-9342-CDAD77531326}" type="pres">
      <dgm:prSet presAssocID="{59B4BCCF-EB35-451C-B842-B83128ACDE8F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49AAB-BF25-41D4-9AC2-8754EFF800DB}" type="pres">
      <dgm:prSet presAssocID="{E5DC8786-5F2A-4F86-8A33-EB665B926246}" presName="aSpace" presStyleCnt="0"/>
      <dgm:spPr/>
    </dgm:pt>
    <dgm:pt modelId="{9B187774-94F0-408C-947A-A17FCEED93B9}" type="pres">
      <dgm:prSet presAssocID="{2E87FDB1-43BF-4425-9B8B-53E3EB05ED0A}" presName="compNode" presStyleCnt="0"/>
      <dgm:spPr/>
    </dgm:pt>
    <dgm:pt modelId="{26359D8A-DF0C-4AE9-9071-EABE6F6245DC}" type="pres">
      <dgm:prSet presAssocID="{2E87FDB1-43BF-4425-9B8B-53E3EB05ED0A}" presName="aNode" presStyleLbl="bgShp" presStyleIdx="1" presStyleCnt="2"/>
      <dgm:spPr/>
      <dgm:t>
        <a:bodyPr/>
        <a:lstStyle/>
        <a:p>
          <a:endParaRPr lang="en-US"/>
        </a:p>
      </dgm:t>
    </dgm:pt>
    <dgm:pt modelId="{B48C0EB9-C598-4D85-BE5B-06612654FD59}" type="pres">
      <dgm:prSet presAssocID="{2E87FDB1-43BF-4425-9B8B-53E3EB05ED0A}" presName="textNode" presStyleLbl="bgShp" presStyleIdx="1" presStyleCnt="2"/>
      <dgm:spPr/>
      <dgm:t>
        <a:bodyPr/>
        <a:lstStyle/>
        <a:p>
          <a:endParaRPr lang="en-US"/>
        </a:p>
      </dgm:t>
    </dgm:pt>
    <dgm:pt modelId="{32B021A2-C695-4963-93EC-9EB644D81264}" type="pres">
      <dgm:prSet presAssocID="{2E87FDB1-43BF-4425-9B8B-53E3EB05ED0A}" presName="compChildNode" presStyleCnt="0"/>
      <dgm:spPr/>
    </dgm:pt>
    <dgm:pt modelId="{668B38C5-186C-401E-B833-6C3A6562CDCB}" type="pres">
      <dgm:prSet presAssocID="{2E87FDB1-43BF-4425-9B8B-53E3EB05ED0A}" presName="theInnerList" presStyleCnt="0"/>
      <dgm:spPr/>
    </dgm:pt>
    <dgm:pt modelId="{8EA475D5-DBAC-4580-A207-02D28B3D2AD1}" type="pres">
      <dgm:prSet presAssocID="{B56C0916-46FD-4D8D-A080-A9A9CA7C8646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AAB33-3B60-41FF-BADE-284AA6C68D7B}" type="pres">
      <dgm:prSet presAssocID="{B56C0916-46FD-4D8D-A080-A9A9CA7C8646}" presName="aSpace2" presStyleCnt="0"/>
      <dgm:spPr/>
    </dgm:pt>
    <dgm:pt modelId="{51F1BCCC-2FD6-4E8B-ACCF-0360E972F7FE}" type="pres">
      <dgm:prSet presAssocID="{6BB857EC-9AE3-43CF-8478-90CFF6AB751A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CFED8-83D0-420F-AD07-9D83A416B55F}" type="pres">
      <dgm:prSet presAssocID="{6BB857EC-9AE3-43CF-8478-90CFF6AB751A}" presName="aSpace2" presStyleCnt="0"/>
      <dgm:spPr/>
    </dgm:pt>
    <dgm:pt modelId="{7CD8CCA3-4E0E-492F-B71E-3F80A167AF34}" type="pres">
      <dgm:prSet presAssocID="{335B5C0D-9FBA-4267-B184-4384595E3081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0ABA8-BA4E-4E44-979F-58FBB5FD5E2F}" type="pres">
      <dgm:prSet presAssocID="{335B5C0D-9FBA-4267-B184-4384595E3081}" presName="aSpace2" presStyleCnt="0"/>
      <dgm:spPr/>
    </dgm:pt>
    <dgm:pt modelId="{3E6C197D-9216-4835-B964-619562AB2FC9}" type="pres">
      <dgm:prSet presAssocID="{A9E0B380-2EA1-4F25-963C-AF46E124D940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38621-CF9E-4CDE-8BA7-0960455B1F14}" type="pres">
      <dgm:prSet presAssocID="{A9E0B380-2EA1-4F25-963C-AF46E124D940}" presName="aSpace2" presStyleCnt="0"/>
      <dgm:spPr/>
    </dgm:pt>
    <dgm:pt modelId="{56AF447F-B93C-45E1-9A70-D19A862B8263}" type="pres">
      <dgm:prSet presAssocID="{033BE353-4DF2-4147-A046-74F9B980BD39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45A15-8FD8-4083-B8BB-0DB149289ADA}" type="pres">
      <dgm:prSet presAssocID="{033BE353-4DF2-4147-A046-74F9B980BD39}" presName="aSpace2" presStyleCnt="0"/>
      <dgm:spPr/>
    </dgm:pt>
    <dgm:pt modelId="{9BC61AAF-51D6-4CBE-8407-E9F8F6C108B9}" type="pres">
      <dgm:prSet presAssocID="{12534318-83A4-4FBF-A50F-15982DD4A0C7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C3390-7DC1-4A33-815D-DE1E9CD8FB43}" type="pres">
      <dgm:prSet presAssocID="{12534318-83A4-4FBF-A50F-15982DD4A0C7}" presName="aSpace2" presStyleCnt="0"/>
      <dgm:spPr/>
    </dgm:pt>
    <dgm:pt modelId="{3021B0D0-D99A-42B9-A03D-45562F5DAD34}" type="pres">
      <dgm:prSet presAssocID="{4FA6B137-9371-4ECE-8713-01D1397F1552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78E8A-C3F4-418D-A067-7CEADC63EE4F}" srcId="{E5DC8786-5F2A-4F86-8A33-EB665B926246}" destId="{0D84BD30-B120-4D1E-AF53-8B0C3EFD397F}" srcOrd="2" destOrd="0" parTransId="{DF3C8D7A-ECCF-4CBE-A938-C65089CC0D77}" sibTransId="{B3C4CAE8-2605-478D-AE66-76DD413FB624}"/>
    <dgm:cxn modelId="{8FE5B51F-E969-4F8F-91D8-6D97686C15F0}" type="presOf" srcId="{2E87FDB1-43BF-4425-9B8B-53E3EB05ED0A}" destId="{26359D8A-DF0C-4AE9-9071-EABE6F6245DC}" srcOrd="0" destOrd="0" presId="urn:microsoft.com/office/officeart/2005/8/layout/lProcess2"/>
    <dgm:cxn modelId="{3A67B64A-BFDC-482D-A8D9-234AE020DDDC}" type="presOf" srcId="{07D73099-56DC-4827-9FCE-36C29B3D1F3B}" destId="{5A807134-A2EF-42D2-8BFC-0DDB3ADA704D}" srcOrd="0" destOrd="0" presId="urn:microsoft.com/office/officeart/2005/8/layout/lProcess2"/>
    <dgm:cxn modelId="{E75FFC6B-ED44-470E-B667-4026FE2999DC}" type="presOf" srcId="{6BB857EC-9AE3-43CF-8478-90CFF6AB751A}" destId="{51F1BCCC-2FD6-4E8B-ACCF-0360E972F7FE}" srcOrd="0" destOrd="0" presId="urn:microsoft.com/office/officeart/2005/8/layout/lProcess2"/>
    <dgm:cxn modelId="{3FAA99D9-7C66-475F-8754-A06C681D1BE3}" type="presOf" srcId="{59B4BCCF-EB35-451C-B842-B83128ACDE8F}" destId="{DC4C8620-E56C-4691-9342-CDAD77531326}" srcOrd="0" destOrd="0" presId="urn:microsoft.com/office/officeart/2005/8/layout/lProcess2"/>
    <dgm:cxn modelId="{23557A83-1EC6-4C69-AA29-92BF0AD94FF7}" type="presOf" srcId="{B56C0916-46FD-4D8D-A080-A9A9CA7C8646}" destId="{8EA475D5-DBAC-4580-A207-02D28B3D2AD1}" srcOrd="0" destOrd="0" presId="urn:microsoft.com/office/officeart/2005/8/layout/lProcess2"/>
    <dgm:cxn modelId="{DDAA2447-F35C-43E1-9215-DAEF388B9112}" type="presOf" srcId="{A9E0B380-2EA1-4F25-963C-AF46E124D940}" destId="{3E6C197D-9216-4835-B964-619562AB2FC9}" srcOrd="0" destOrd="0" presId="urn:microsoft.com/office/officeart/2005/8/layout/lProcess2"/>
    <dgm:cxn modelId="{951034F1-620A-4E0A-BFE1-62E8FCF18474}" srcId="{5E9BCFEE-3048-4C3C-8CE0-B996D71599EE}" destId="{E5DC8786-5F2A-4F86-8A33-EB665B926246}" srcOrd="0" destOrd="0" parTransId="{6C9C2934-0AB6-4912-9974-E1AE2C70289F}" sibTransId="{43607C89-A5C3-4EDD-B695-8795199C13FB}"/>
    <dgm:cxn modelId="{A50CBAEA-3B86-410F-AC4D-406BF1859DEB}" srcId="{E5DC8786-5F2A-4F86-8A33-EB665B926246}" destId="{07D73099-56DC-4827-9FCE-36C29B3D1F3B}" srcOrd="4" destOrd="0" parTransId="{6CC4A149-3FCF-44DE-9F0D-C738BB631717}" sibTransId="{62B7904B-953B-4E1D-96AF-80E915BD111A}"/>
    <dgm:cxn modelId="{40B895F0-5EC7-4EE4-B74E-C72088D884AD}" srcId="{2E87FDB1-43BF-4425-9B8B-53E3EB05ED0A}" destId="{4FA6B137-9371-4ECE-8713-01D1397F1552}" srcOrd="6" destOrd="0" parTransId="{A7991294-DAC3-4554-AED8-16ECB0C08C66}" sibTransId="{91402652-CEE2-4BF0-8F7F-AFF7F1553AE3}"/>
    <dgm:cxn modelId="{0C6E9237-54A2-48A3-8DB8-6425233B95B1}" srcId="{E5DC8786-5F2A-4F86-8A33-EB665B926246}" destId="{5E4AF64F-988F-4C47-8BCC-18DC969ABB0C}" srcOrd="1" destOrd="0" parTransId="{87DABA47-6E4D-4650-B788-1C98990959A8}" sibTransId="{6548E32C-7C47-48B1-9A5F-5D30564EB9C9}"/>
    <dgm:cxn modelId="{A943AAB5-2F71-47E6-9657-1AF7F6B26268}" type="presOf" srcId="{12534318-83A4-4FBF-A50F-15982DD4A0C7}" destId="{9BC61AAF-51D6-4CBE-8407-E9F8F6C108B9}" srcOrd="0" destOrd="0" presId="urn:microsoft.com/office/officeart/2005/8/layout/lProcess2"/>
    <dgm:cxn modelId="{99215B94-AC5A-4F83-BBEF-DEC56457DD8E}" srcId="{5E9BCFEE-3048-4C3C-8CE0-B996D71599EE}" destId="{2E87FDB1-43BF-4425-9B8B-53E3EB05ED0A}" srcOrd="1" destOrd="0" parTransId="{CDF52238-1A45-4C9F-9D4D-1F59587D2400}" sibTransId="{EFD2EF36-911B-4C18-8633-FA0348E488DC}"/>
    <dgm:cxn modelId="{DCCEE818-534B-4CC9-95FD-482C2E71456C}" type="presOf" srcId="{0D84BD30-B120-4D1E-AF53-8B0C3EFD397F}" destId="{190A926C-63EB-4C70-9ABB-72A0DC2243D2}" srcOrd="0" destOrd="0" presId="urn:microsoft.com/office/officeart/2005/8/layout/lProcess2"/>
    <dgm:cxn modelId="{B5D48F21-F76E-4B2F-8C3C-6DCF72741549}" srcId="{2E87FDB1-43BF-4425-9B8B-53E3EB05ED0A}" destId="{335B5C0D-9FBA-4267-B184-4384595E3081}" srcOrd="2" destOrd="0" parTransId="{9163722C-208B-4CAA-BC79-CB1A9A5FCDFB}" sibTransId="{B9CD7183-4D2C-485C-B82D-0DE2ABAEE49D}"/>
    <dgm:cxn modelId="{E6AF904A-D41D-45B9-BD08-66A98105F6A3}" srcId="{E5DC8786-5F2A-4F86-8A33-EB665B926246}" destId="{160B7268-DE59-454E-AB99-4C6787F1C88E}" srcOrd="3" destOrd="0" parTransId="{63DF7AA1-59AA-4F5A-B84D-C305F40DDFF2}" sibTransId="{C3A32F7E-3A09-4B4E-A322-63553923E176}"/>
    <dgm:cxn modelId="{A0DF3F37-90F4-42AA-BE62-01F3D6948DC7}" type="presOf" srcId="{4FA6B137-9371-4ECE-8713-01D1397F1552}" destId="{3021B0D0-D99A-42B9-A03D-45562F5DAD34}" srcOrd="0" destOrd="0" presId="urn:microsoft.com/office/officeart/2005/8/layout/lProcess2"/>
    <dgm:cxn modelId="{2111AE91-4493-44DF-BE6F-FB69DC25EAD6}" srcId="{E5DC8786-5F2A-4F86-8A33-EB665B926246}" destId="{59B4BCCF-EB35-451C-B842-B83128ACDE8F}" srcOrd="6" destOrd="0" parTransId="{2AF0AE15-F863-414C-ADD5-599B13C060A7}" sibTransId="{5F31C46B-3AEC-4855-AD78-90A8D6E8919A}"/>
    <dgm:cxn modelId="{F672C67D-B7E0-4F36-BEE6-71E9F05FB0EF}" srcId="{2E87FDB1-43BF-4425-9B8B-53E3EB05ED0A}" destId="{6BB857EC-9AE3-43CF-8478-90CFF6AB751A}" srcOrd="1" destOrd="0" parTransId="{4BEB8E4C-549D-41F0-B51B-78AF8E5160E3}" sibTransId="{FDFB9416-B53D-43CA-9C89-1B95867EFCB0}"/>
    <dgm:cxn modelId="{74F85C89-FFB5-46D1-B97E-12518C7854C4}" type="presOf" srcId="{335B5C0D-9FBA-4267-B184-4384595E3081}" destId="{7CD8CCA3-4E0E-492F-B71E-3F80A167AF34}" srcOrd="0" destOrd="0" presId="urn:microsoft.com/office/officeart/2005/8/layout/lProcess2"/>
    <dgm:cxn modelId="{7497AD7A-AC28-4177-952D-91F575B5BE69}" type="presOf" srcId="{F49CF574-211A-4617-93C6-F89EAA5B9B8B}" destId="{40B32E0A-8909-49F3-AC77-87D55F62F830}" srcOrd="0" destOrd="0" presId="urn:microsoft.com/office/officeart/2005/8/layout/lProcess2"/>
    <dgm:cxn modelId="{9C2CE3CE-033D-4E38-A9A5-1E1CB5C14337}" srcId="{2E87FDB1-43BF-4425-9B8B-53E3EB05ED0A}" destId="{A9E0B380-2EA1-4F25-963C-AF46E124D940}" srcOrd="3" destOrd="0" parTransId="{F415A187-945A-4B4B-B8FB-0EFE245AF13A}" sibTransId="{E38D2D16-5531-46E6-86E7-3C3C0A6003AB}"/>
    <dgm:cxn modelId="{1D05C3EF-E69C-4692-9B4C-B5B8DAC200F1}" type="presOf" srcId="{5E9BCFEE-3048-4C3C-8CE0-B996D71599EE}" destId="{1D44098D-B1D3-4CB0-A02E-97997E574280}" srcOrd="0" destOrd="0" presId="urn:microsoft.com/office/officeart/2005/8/layout/lProcess2"/>
    <dgm:cxn modelId="{B2F5F35F-6AAC-428D-BE0A-6A9560953F77}" type="presOf" srcId="{E5DC8786-5F2A-4F86-8A33-EB665B926246}" destId="{2D046557-7359-46D9-BC68-4A7F77408812}" srcOrd="1" destOrd="0" presId="urn:microsoft.com/office/officeart/2005/8/layout/lProcess2"/>
    <dgm:cxn modelId="{99B8BDC7-36E6-4AEC-ABB8-C050269DA80A}" type="presOf" srcId="{5E4AF64F-988F-4C47-8BCC-18DC969ABB0C}" destId="{7788BE56-6ECB-4963-9536-1413FB9C3FF4}" srcOrd="0" destOrd="0" presId="urn:microsoft.com/office/officeart/2005/8/layout/lProcess2"/>
    <dgm:cxn modelId="{22748AC5-1621-4A6C-B123-7BAE9C22476E}" type="presOf" srcId="{2E87FDB1-43BF-4425-9B8B-53E3EB05ED0A}" destId="{B48C0EB9-C598-4D85-BE5B-06612654FD59}" srcOrd="1" destOrd="0" presId="urn:microsoft.com/office/officeart/2005/8/layout/lProcess2"/>
    <dgm:cxn modelId="{4BDEA322-B052-42E5-9945-73C08A23E59F}" srcId="{2E87FDB1-43BF-4425-9B8B-53E3EB05ED0A}" destId="{033BE353-4DF2-4147-A046-74F9B980BD39}" srcOrd="4" destOrd="0" parTransId="{3182832D-8459-45EF-AF78-33260A4E8AA3}" sibTransId="{A5CE0EB6-D883-46F1-BA92-81FB75E4159A}"/>
    <dgm:cxn modelId="{BDC489D5-C11B-469C-9BE8-67C1D277A044}" type="presOf" srcId="{033BE353-4DF2-4147-A046-74F9B980BD39}" destId="{56AF447F-B93C-45E1-9A70-D19A862B8263}" srcOrd="0" destOrd="0" presId="urn:microsoft.com/office/officeart/2005/8/layout/lProcess2"/>
    <dgm:cxn modelId="{AF5CB409-1F61-4A28-BF13-85CEC91487B5}" srcId="{2E87FDB1-43BF-4425-9B8B-53E3EB05ED0A}" destId="{B56C0916-46FD-4D8D-A080-A9A9CA7C8646}" srcOrd="0" destOrd="0" parTransId="{29B49796-DE9D-4B51-8E89-1A699DC4A5D9}" sibTransId="{D194E300-C918-4223-BE07-261CFF149025}"/>
    <dgm:cxn modelId="{DBED3AD3-7F5C-4CDD-8EB1-66C30B22B7C5}" type="presOf" srcId="{E5DC8786-5F2A-4F86-8A33-EB665B926246}" destId="{D69D5FE0-61EE-4568-A9E4-C05376E15864}" srcOrd="0" destOrd="0" presId="urn:microsoft.com/office/officeart/2005/8/layout/lProcess2"/>
    <dgm:cxn modelId="{C352083E-8847-407D-8EB3-50A28746FE2F}" srcId="{2E87FDB1-43BF-4425-9B8B-53E3EB05ED0A}" destId="{12534318-83A4-4FBF-A50F-15982DD4A0C7}" srcOrd="5" destOrd="0" parTransId="{1B81E70B-15CE-42F8-9232-222D2BDFCB4F}" sibTransId="{F3EF29D5-FC20-4AD9-A951-38E2D5118CDE}"/>
    <dgm:cxn modelId="{F43014EA-D517-440B-89AB-2CC3A0F2F391}" srcId="{E5DC8786-5F2A-4F86-8A33-EB665B926246}" destId="{F49CF574-211A-4617-93C6-F89EAA5B9B8B}" srcOrd="5" destOrd="0" parTransId="{A48C0CCA-1AA5-409B-9CA8-F124437F16E3}" sibTransId="{80AE7A3A-062C-461D-AC7E-390A31794F32}"/>
    <dgm:cxn modelId="{8BD0AE5F-1B37-4DEA-A09F-A0D9809B664B}" type="presOf" srcId="{160B7268-DE59-454E-AB99-4C6787F1C88E}" destId="{15D19D30-5CC1-4B22-9738-B9702384F3BB}" srcOrd="0" destOrd="0" presId="urn:microsoft.com/office/officeart/2005/8/layout/lProcess2"/>
    <dgm:cxn modelId="{567D90B8-C31D-45EC-978A-070316DE19EB}" srcId="{E5DC8786-5F2A-4F86-8A33-EB665B926246}" destId="{9D69A1A9-0D53-41DB-876A-76A330A27EBF}" srcOrd="0" destOrd="0" parTransId="{C0CB9C67-4AAF-416B-B110-540FDE20C160}" sibTransId="{AD4C1F82-9BC6-4925-B6E5-F54BCFED17BF}"/>
    <dgm:cxn modelId="{7C2FF7D8-7BA6-47EA-973F-49DD6E517653}" type="presOf" srcId="{9D69A1A9-0D53-41DB-876A-76A330A27EBF}" destId="{6EEADB77-59D6-420C-9BC5-301C1F66AE5C}" srcOrd="0" destOrd="0" presId="urn:microsoft.com/office/officeart/2005/8/layout/lProcess2"/>
    <dgm:cxn modelId="{F69F7BC8-AD47-478A-B19A-896F1E133FF2}" type="presParOf" srcId="{1D44098D-B1D3-4CB0-A02E-97997E574280}" destId="{94F20FD2-A0CB-455A-A8B8-35E76109FA5F}" srcOrd="0" destOrd="0" presId="urn:microsoft.com/office/officeart/2005/8/layout/lProcess2"/>
    <dgm:cxn modelId="{8EFE6CC5-A8DE-4B79-81BB-CA8925F72932}" type="presParOf" srcId="{94F20FD2-A0CB-455A-A8B8-35E76109FA5F}" destId="{D69D5FE0-61EE-4568-A9E4-C05376E15864}" srcOrd="0" destOrd="0" presId="urn:microsoft.com/office/officeart/2005/8/layout/lProcess2"/>
    <dgm:cxn modelId="{100C01CD-186E-4A32-A4D6-ADD40708D761}" type="presParOf" srcId="{94F20FD2-A0CB-455A-A8B8-35E76109FA5F}" destId="{2D046557-7359-46D9-BC68-4A7F77408812}" srcOrd="1" destOrd="0" presId="urn:microsoft.com/office/officeart/2005/8/layout/lProcess2"/>
    <dgm:cxn modelId="{223F8893-0AF4-4E85-A0A8-68544C2B74D6}" type="presParOf" srcId="{94F20FD2-A0CB-455A-A8B8-35E76109FA5F}" destId="{67C7A7DC-5561-475F-8572-B0BBCBD9B518}" srcOrd="2" destOrd="0" presId="urn:microsoft.com/office/officeart/2005/8/layout/lProcess2"/>
    <dgm:cxn modelId="{E892181C-403E-4881-8AF6-DCEE231DDAB5}" type="presParOf" srcId="{67C7A7DC-5561-475F-8572-B0BBCBD9B518}" destId="{8EDEA29A-166E-421E-AC2B-5DF3AC1C0EAB}" srcOrd="0" destOrd="0" presId="urn:microsoft.com/office/officeart/2005/8/layout/lProcess2"/>
    <dgm:cxn modelId="{D7108BAF-008A-4D0C-8989-986F79966D3C}" type="presParOf" srcId="{8EDEA29A-166E-421E-AC2B-5DF3AC1C0EAB}" destId="{6EEADB77-59D6-420C-9BC5-301C1F66AE5C}" srcOrd="0" destOrd="0" presId="urn:microsoft.com/office/officeart/2005/8/layout/lProcess2"/>
    <dgm:cxn modelId="{BB56E782-40D6-45AD-98CB-1952A1B782CC}" type="presParOf" srcId="{8EDEA29A-166E-421E-AC2B-5DF3AC1C0EAB}" destId="{1FF06263-B3EA-42FE-95F3-19E8DFB8FDC6}" srcOrd="1" destOrd="0" presId="urn:microsoft.com/office/officeart/2005/8/layout/lProcess2"/>
    <dgm:cxn modelId="{3286B268-2749-45AE-B031-6D38869F04BE}" type="presParOf" srcId="{8EDEA29A-166E-421E-AC2B-5DF3AC1C0EAB}" destId="{7788BE56-6ECB-4963-9536-1413FB9C3FF4}" srcOrd="2" destOrd="0" presId="urn:microsoft.com/office/officeart/2005/8/layout/lProcess2"/>
    <dgm:cxn modelId="{08DFC11A-D78A-4690-9435-423C3D859333}" type="presParOf" srcId="{8EDEA29A-166E-421E-AC2B-5DF3AC1C0EAB}" destId="{8AC8F29F-8600-4EF8-8434-834347B0EA8B}" srcOrd="3" destOrd="0" presId="urn:microsoft.com/office/officeart/2005/8/layout/lProcess2"/>
    <dgm:cxn modelId="{2A58E03B-6498-409E-A762-A1DE168403C2}" type="presParOf" srcId="{8EDEA29A-166E-421E-AC2B-5DF3AC1C0EAB}" destId="{190A926C-63EB-4C70-9ABB-72A0DC2243D2}" srcOrd="4" destOrd="0" presId="urn:microsoft.com/office/officeart/2005/8/layout/lProcess2"/>
    <dgm:cxn modelId="{59D5CDA0-0431-4394-93B5-692279E1E36F}" type="presParOf" srcId="{8EDEA29A-166E-421E-AC2B-5DF3AC1C0EAB}" destId="{4E08524E-2DE2-400C-83DC-780B60CE25E8}" srcOrd="5" destOrd="0" presId="urn:microsoft.com/office/officeart/2005/8/layout/lProcess2"/>
    <dgm:cxn modelId="{A73BA1CC-2CB4-421D-B516-CF12120B3616}" type="presParOf" srcId="{8EDEA29A-166E-421E-AC2B-5DF3AC1C0EAB}" destId="{15D19D30-5CC1-4B22-9738-B9702384F3BB}" srcOrd="6" destOrd="0" presId="urn:microsoft.com/office/officeart/2005/8/layout/lProcess2"/>
    <dgm:cxn modelId="{14DD10CB-FFF7-4AB9-A5A7-583621247835}" type="presParOf" srcId="{8EDEA29A-166E-421E-AC2B-5DF3AC1C0EAB}" destId="{95296E1F-77BC-4438-B215-315D1A2DC75C}" srcOrd="7" destOrd="0" presId="urn:microsoft.com/office/officeart/2005/8/layout/lProcess2"/>
    <dgm:cxn modelId="{5B75337D-957B-4BAD-9171-9B64F4FD7A5B}" type="presParOf" srcId="{8EDEA29A-166E-421E-AC2B-5DF3AC1C0EAB}" destId="{5A807134-A2EF-42D2-8BFC-0DDB3ADA704D}" srcOrd="8" destOrd="0" presId="urn:microsoft.com/office/officeart/2005/8/layout/lProcess2"/>
    <dgm:cxn modelId="{B08873EC-6F64-4FF8-8654-F1153DB4BB68}" type="presParOf" srcId="{8EDEA29A-166E-421E-AC2B-5DF3AC1C0EAB}" destId="{D87541D1-5859-438F-8361-2E37C593EF11}" srcOrd="9" destOrd="0" presId="urn:microsoft.com/office/officeart/2005/8/layout/lProcess2"/>
    <dgm:cxn modelId="{676C45AE-144A-41C6-A28F-B53AA3645DFE}" type="presParOf" srcId="{8EDEA29A-166E-421E-AC2B-5DF3AC1C0EAB}" destId="{40B32E0A-8909-49F3-AC77-87D55F62F830}" srcOrd="10" destOrd="0" presId="urn:microsoft.com/office/officeart/2005/8/layout/lProcess2"/>
    <dgm:cxn modelId="{F0C0B4DA-6C9B-4BBC-9B03-2AA6E7311BB6}" type="presParOf" srcId="{8EDEA29A-166E-421E-AC2B-5DF3AC1C0EAB}" destId="{501F4276-BCC4-4001-AC49-0F6723C68056}" srcOrd="11" destOrd="0" presId="urn:microsoft.com/office/officeart/2005/8/layout/lProcess2"/>
    <dgm:cxn modelId="{7F7AA187-0733-4F2B-8AE2-2537F34AD0F8}" type="presParOf" srcId="{8EDEA29A-166E-421E-AC2B-5DF3AC1C0EAB}" destId="{DC4C8620-E56C-4691-9342-CDAD77531326}" srcOrd="12" destOrd="0" presId="urn:microsoft.com/office/officeart/2005/8/layout/lProcess2"/>
    <dgm:cxn modelId="{E0FD2901-24B0-4960-9355-D1A55AF4C8A6}" type="presParOf" srcId="{1D44098D-B1D3-4CB0-A02E-97997E574280}" destId="{91649AAB-BF25-41D4-9AC2-8754EFF800DB}" srcOrd="1" destOrd="0" presId="urn:microsoft.com/office/officeart/2005/8/layout/lProcess2"/>
    <dgm:cxn modelId="{F3DBA42B-262C-46C5-87C0-411929D86E16}" type="presParOf" srcId="{1D44098D-B1D3-4CB0-A02E-97997E574280}" destId="{9B187774-94F0-408C-947A-A17FCEED93B9}" srcOrd="2" destOrd="0" presId="urn:microsoft.com/office/officeart/2005/8/layout/lProcess2"/>
    <dgm:cxn modelId="{6F865C41-52B7-4BAC-AEBF-7E7C028169E6}" type="presParOf" srcId="{9B187774-94F0-408C-947A-A17FCEED93B9}" destId="{26359D8A-DF0C-4AE9-9071-EABE6F6245DC}" srcOrd="0" destOrd="0" presId="urn:microsoft.com/office/officeart/2005/8/layout/lProcess2"/>
    <dgm:cxn modelId="{1BEC45C1-DCEE-4AAF-A532-45221CE3C728}" type="presParOf" srcId="{9B187774-94F0-408C-947A-A17FCEED93B9}" destId="{B48C0EB9-C598-4D85-BE5B-06612654FD59}" srcOrd="1" destOrd="0" presId="urn:microsoft.com/office/officeart/2005/8/layout/lProcess2"/>
    <dgm:cxn modelId="{89F0B91C-BF80-42E6-95B0-EAF971119A6E}" type="presParOf" srcId="{9B187774-94F0-408C-947A-A17FCEED93B9}" destId="{32B021A2-C695-4963-93EC-9EB644D81264}" srcOrd="2" destOrd="0" presId="urn:microsoft.com/office/officeart/2005/8/layout/lProcess2"/>
    <dgm:cxn modelId="{F6A28C9C-4A04-445D-982C-C57027C2BAE9}" type="presParOf" srcId="{32B021A2-C695-4963-93EC-9EB644D81264}" destId="{668B38C5-186C-401E-B833-6C3A6562CDCB}" srcOrd="0" destOrd="0" presId="urn:microsoft.com/office/officeart/2005/8/layout/lProcess2"/>
    <dgm:cxn modelId="{AD370ED1-D5F5-4E6F-981D-092C89EF6C3F}" type="presParOf" srcId="{668B38C5-186C-401E-B833-6C3A6562CDCB}" destId="{8EA475D5-DBAC-4580-A207-02D28B3D2AD1}" srcOrd="0" destOrd="0" presId="urn:microsoft.com/office/officeart/2005/8/layout/lProcess2"/>
    <dgm:cxn modelId="{D7F38DCA-B3B6-495F-A7AA-004E3AEF7AF5}" type="presParOf" srcId="{668B38C5-186C-401E-B833-6C3A6562CDCB}" destId="{16BAAB33-3B60-41FF-BADE-284AA6C68D7B}" srcOrd="1" destOrd="0" presId="urn:microsoft.com/office/officeart/2005/8/layout/lProcess2"/>
    <dgm:cxn modelId="{F1A7B992-8436-4C3F-8C2F-2DD68E303F61}" type="presParOf" srcId="{668B38C5-186C-401E-B833-6C3A6562CDCB}" destId="{51F1BCCC-2FD6-4E8B-ACCF-0360E972F7FE}" srcOrd="2" destOrd="0" presId="urn:microsoft.com/office/officeart/2005/8/layout/lProcess2"/>
    <dgm:cxn modelId="{F40017E0-56FD-41A2-86A2-11DE8E94F6A6}" type="presParOf" srcId="{668B38C5-186C-401E-B833-6C3A6562CDCB}" destId="{AECCFED8-83D0-420F-AD07-9D83A416B55F}" srcOrd="3" destOrd="0" presId="urn:microsoft.com/office/officeart/2005/8/layout/lProcess2"/>
    <dgm:cxn modelId="{B6FA9DAF-8F28-4DD6-883B-9B3214813EAF}" type="presParOf" srcId="{668B38C5-186C-401E-B833-6C3A6562CDCB}" destId="{7CD8CCA3-4E0E-492F-B71E-3F80A167AF34}" srcOrd="4" destOrd="0" presId="urn:microsoft.com/office/officeart/2005/8/layout/lProcess2"/>
    <dgm:cxn modelId="{7F142E0C-8C9E-4D00-A4AF-06D888CE724C}" type="presParOf" srcId="{668B38C5-186C-401E-B833-6C3A6562CDCB}" destId="{E570ABA8-BA4E-4E44-979F-58FBB5FD5E2F}" srcOrd="5" destOrd="0" presId="urn:microsoft.com/office/officeart/2005/8/layout/lProcess2"/>
    <dgm:cxn modelId="{9A0AB9AB-908C-415F-BCE8-F00C9F10525B}" type="presParOf" srcId="{668B38C5-186C-401E-B833-6C3A6562CDCB}" destId="{3E6C197D-9216-4835-B964-619562AB2FC9}" srcOrd="6" destOrd="0" presId="urn:microsoft.com/office/officeart/2005/8/layout/lProcess2"/>
    <dgm:cxn modelId="{5DBA9048-D530-4637-B040-97E1D1F84AD2}" type="presParOf" srcId="{668B38C5-186C-401E-B833-6C3A6562CDCB}" destId="{F2F38621-CF9E-4CDE-8BA7-0960455B1F14}" srcOrd="7" destOrd="0" presId="urn:microsoft.com/office/officeart/2005/8/layout/lProcess2"/>
    <dgm:cxn modelId="{A03B9EF2-0EBD-4187-A619-126C3C2B7CB7}" type="presParOf" srcId="{668B38C5-186C-401E-B833-6C3A6562CDCB}" destId="{56AF447F-B93C-45E1-9A70-D19A862B8263}" srcOrd="8" destOrd="0" presId="urn:microsoft.com/office/officeart/2005/8/layout/lProcess2"/>
    <dgm:cxn modelId="{998AE1EB-806D-469F-AB9C-000BA360AD2F}" type="presParOf" srcId="{668B38C5-186C-401E-B833-6C3A6562CDCB}" destId="{F4245A15-8FD8-4083-B8BB-0DB149289ADA}" srcOrd="9" destOrd="0" presId="urn:microsoft.com/office/officeart/2005/8/layout/lProcess2"/>
    <dgm:cxn modelId="{36260F6F-AAD4-4C94-BD2F-8000E04FE373}" type="presParOf" srcId="{668B38C5-186C-401E-B833-6C3A6562CDCB}" destId="{9BC61AAF-51D6-4CBE-8407-E9F8F6C108B9}" srcOrd="10" destOrd="0" presId="urn:microsoft.com/office/officeart/2005/8/layout/lProcess2"/>
    <dgm:cxn modelId="{5DF2A277-F823-424C-A949-ECD6E49D47B4}" type="presParOf" srcId="{668B38C5-186C-401E-B833-6C3A6562CDCB}" destId="{7ADC3390-7DC1-4A33-815D-DE1E9CD8FB43}" srcOrd="11" destOrd="0" presId="urn:microsoft.com/office/officeart/2005/8/layout/lProcess2"/>
    <dgm:cxn modelId="{6A028D57-3897-434F-824A-C1C4350893FC}" type="presParOf" srcId="{668B38C5-186C-401E-B833-6C3A6562CDCB}" destId="{3021B0D0-D99A-42B9-A03D-45562F5DAD34}" srcOrd="1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83096-0D4C-40A3-AB07-0FB9E67FB92F}" type="datetimeFigureOut">
              <a:rPr lang="es-CO" smtClean="0"/>
              <a:pPr/>
              <a:t>10/09/2008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D990-1E26-4BCB-9CDE-5D2F8B27A80D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B8182-07FB-49E2-A8C9-6B04309DBB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With 80% on maintenance, CIO</a:t>
            </a:r>
            <a:r>
              <a:rPr lang="en-US" baseline="0" dirty="0" smtClean="0"/>
              <a:t> can’t redeploy budget and resources to shift IT to strategic business asset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54C2-8C12-431D-B9F2-7F743B1E33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865A25-971A-4826-97C9-A7EF1D6F857A}" type="datetime8">
              <a:rPr lang="en-US" smtClean="0"/>
              <a:pPr/>
              <a:t>9/10/2008 4:44 PM</a:t>
            </a:fld>
            <a:endParaRPr lang="en-US" smtClean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F7A4ED1-9A1A-40C6-AE59-7179F0F9DF80}" type="datetime8">
              <a:rPr lang="en-US" smtClean="0"/>
              <a:pPr/>
              <a:t>9/10/2008 4:44 PM</a:t>
            </a:fld>
            <a:endParaRPr lang="en-US" smtClean="0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FCB3B-5CB0-4F41-8F2E-52BD1D986DC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905001"/>
            <a:ext cx="7690115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2" y="4344458"/>
            <a:ext cx="7690116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841881"/>
            <a:ext cx="7043208" cy="152349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19" y="434445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365376"/>
            <a:ext cx="769011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LID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8" name="Picture 7" descr="pp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7638"/>
            <a:ext cx="4129088" cy="221456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2488" y="1417638"/>
            <a:ext cx="4129087" cy="221456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841881"/>
            <a:ext cx="7043208" cy="152349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19" y="434445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365376"/>
            <a:ext cx="769011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ED6F-5707-4406-9764-FCBBBC6C9951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918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6"/>
            <a:ext cx="8382000" cy="221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39572" y="6633711"/>
            <a:ext cx="1278802" cy="12695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l" defTabSz="914363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kern="1200" dirty="0">
                <a:gradFill flip="none" rotWithShape="1">
                  <a:gsLst>
                    <a:gs pos="0">
                      <a:srgbClr val="364F96"/>
                    </a:gs>
                    <a:gs pos="50000">
                      <a:srgbClr val="32498A"/>
                    </a:gs>
                    <a:gs pos="100000">
                      <a:srgbClr val="32498A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Segoe"/>
                <a:ea typeface="+mn-ea"/>
                <a:cs typeface="Arial" pitchFamily="34" charset="0"/>
              </a:rPr>
              <a:t>Microsoft Confidential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xStyles>
    <p:titleStyle>
      <a:lvl1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0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9C661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2pPr>
      <a:lvl3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3pPr>
      <a:lvl4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4pPr>
      <a:lvl5pPr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5pPr>
      <a:lvl6pPr marL="380985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6pPr>
      <a:lvl7pPr marL="761970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7pPr>
      <a:lvl8pPr marL="1142954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8pPr>
      <a:lvl9pPr marL="1523939" algn="l" defTabSz="91409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9pPr>
    </p:titleStyle>
    <p:bodyStyle>
      <a:lvl1pPr marL="384954" indent="-384954" algn="l" defTabSz="91409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81" indent="-362465" algn="l" defTabSz="91409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946" indent="-347914" algn="l" defTabSz="91409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756" indent="-318811" algn="l" defTabSz="91409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732" indent="-318811" algn="l" defTabSz="91409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mercado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834" y="6286520"/>
            <a:ext cx="126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IDC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0998" y="1066800"/>
          <a:ext cx="8382002" cy="44339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00202"/>
                <a:gridCol w="1828200"/>
                <a:gridCol w="2565014"/>
                <a:gridCol w="748130"/>
                <a:gridCol w="878456"/>
                <a:gridCol w="762000"/>
              </a:tblGrid>
              <a:tr h="331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Hipotesis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Plazo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Dirección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Certeza</a:t>
                      </a:r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</a:tr>
              <a:tr h="6574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Macroeconomía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La tasa de cambio del dólar ha estado inestable con tendencia a la baja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Debido a esto, el mercado ha tenido un mejor desempeño del esperado y los precios tienden a la baja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Corto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Acelerador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820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err="1"/>
                        <a:t>Technología</a:t>
                      </a:r>
                      <a:r>
                        <a:rPr lang="en-US" sz="1000" u="none" strike="noStrike" dirty="0"/>
                        <a:t>/</a:t>
                      </a:r>
                      <a:r>
                        <a:rPr lang="en-US" sz="1000" u="none" strike="noStrike" dirty="0" err="1"/>
                        <a:t>Desarrollo</a:t>
                      </a:r>
                      <a:r>
                        <a:rPr lang="en-US" sz="1000" u="none" strike="noStrike" dirty="0"/>
                        <a:t> en Servicios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Soluciones SOA estan siendo ofrecidos en el mercado y las ventas están teniendo un muy buen resultado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Se estan ofreciendo nuevas soluciones en el mercado para alcanzar un mejor cubrimiento en los diferentes tipos de industria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Corto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Acelerador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6574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Technología/Desarrollo en Servicios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Soluciones de Inteligencia de Negocios han incrementado sus ventas considerablemente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Esto esta haciendo que el mercado crezca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Corto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Acelerador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9836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Technología/Desarrollo en Servicios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Vendedores estan aumentando sus esfuerzos para promover la virtualización como una solución muy dinámica para todas las industrias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Esto mostrará a sus nuevos clientes potenciales, la importancia de nuevas soluciones para sus negocios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Mediano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Acelerador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98361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Technología/Desarrollo en Servicios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Vendedores se estan enfocando cada vez mas en orecer nuevas soluciones para las pequeñas y medianas empresas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Expansión del mercado en varias industrias en el sector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Corto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Acelerador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/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04800"/>
            <a:ext cx="7772400" cy="1470025"/>
          </a:xfrm>
        </p:spPr>
        <p:txBody>
          <a:bodyPr>
            <a:normAutofit/>
          </a:bodyPr>
          <a:lstStyle/>
          <a:p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</a:t>
            </a: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 relacionamiento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914400" y="17526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016" y="997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relacionamiento</a:t>
            </a:r>
            <a:r>
              <a:rPr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1. MMRP</a:t>
            </a:r>
            <a:endParaRPr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6996138" cy="451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928926" y="381000"/>
          <a:ext cx="4543436" cy="24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924164" y="2981348"/>
          <a:ext cx="4543436" cy="24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1853625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25" dirty="0" smtClean="0">
                <a:ln w="3175">
                  <a:noFill/>
                </a:ln>
                <a:latin typeface="Segoe" pitchFamily="34" charset="0"/>
                <a:cs typeface="Arial" charset="0"/>
              </a:rPr>
              <a:t>Hoy</a:t>
            </a:r>
            <a:endParaRPr lang="en-US" sz="3600" spc="-125" dirty="0" smtClean="0">
              <a:ln w="3175">
                <a:noFill/>
              </a:ln>
              <a:latin typeface="Segoe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962400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25" dirty="0" err="1" smtClean="0">
                <a:ln w="3175">
                  <a:noFill/>
                </a:ln>
                <a:latin typeface="Segoe" pitchFamily="34" charset="0"/>
                <a:cs typeface="Arial" charset="0"/>
              </a:rPr>
              <a:t>Siguientes</a:t>
            </a:r>
            <a:r>
              <a:rPr lang="en-US" sz="3200" spc="-125" dirty="0" smtClean="0">
                <a:ln w="3175">
                  <a:noFill/>
                </a:ln>
                <a:latin typeface="Segoe" pitchFamily="34" charset="0"/>
                <a:cs typeface="Arial" charset="0"/>
              </a:rPr>
              <a:t> </a:t>
            </a:r>
            <a:r>
              <a:rPr lang="en-US" sz="3200" spc="-125" dirty="0" err="1" smtClean="0">
                <a:ln w="3175">
                  <a:noFill/>
                </a:ln>
                <a:latin typeface="Segoe" pitchFamily="34" charset="0"/>
                <a:cs typeface="Arial" charset="0"/>
              </a:rPr>
              <a:t>pasos</a:t>
            </a:r>
            <a:endParaRPr lang="en-US" sz="3200" spc="-125" dirty="0">
              <a:ln w="3175">
                <a:noFill/>
              </a:ln>
              <a:latin typeface="Segoe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D5FE0-61EE-4568-A9E4-C05376E1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69D5FE0-61EE-4568-A9E4-C05376E1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69D5FE0-61EE-4568-A9E4-C05376E1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EADB77-59D6-420C-9BC5-301C1F66A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EEADB77-59D6-420C-9BC5-301C1F66A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EEADB77-59D6-420C-9BC5-301C1F66A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8BE56-6ECB-4963-9536-1413FB9C3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788BE56-6ECB-4963-9536-1413FB9C3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788BE56-6ECB-4963-9536-1413FB9C3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A926C-63EB-4C70-9ABB-72A0DC22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90A926C-63EB-4C70-9ABB-72A0DC22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90A926C-63EB-4C70-9ABB-72A0DC22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19D30-5CC1-4B22-9738-B9702384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5D19D30-5CC1-4B22-9738-B9702384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5D19D30-5CC1-4B22-9738-B9702384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07134-A2EF-42D2-8BFC-0DDB3ADA7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A807134-A2EF-42D2-8BFC-0DDB3ADA7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A807134-A2EF-42D2-8BFC-0DDB3ADA7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32E0A-8909-49F3-AC77-87D55F62F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0B32E0A-8909-49F3-AC77-87D55F62F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0B32E0A-8909-49F3-AC77-87D55F62F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4C8620-E56C-4691-9342-CDAD7753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DC4C8620-E56C-4691-9342-CDAD7753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C4C8620-E56C-4691-9342-CDAD7753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59D8A-DF0C-4AE9-9071-EABE6F62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6359D8A-DF0C-4AE9-9071-EABE6F62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26359D8A-DF0C-4AE9-9071-EABE6F62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475D5-DBAC-4580-A207-02D28B3D2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EA475D5-DBAC-4580-A207-02D28B3D2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EA475D5-DBAC-4580-A207-02D28B3D2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1BCCC-2FD6-4E8B-ACCF-0360E972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F1BCCC-2FD6-4E8B-ACCF-0360E972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51F1BCCC-2FD6-4E8B-ACCF-0360E972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8CCA3-4E0E-492F-B71E-3F80A167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CD8CCA3-4E0E-492F-B71E-3F80A167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7CD8CCA3-4E0E-492F-B71E-3F80A167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6C197D-9216-4835-B964-619562AB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3E6C197D-9216-4835-B964-619562AB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3E6C197D-9216-4835-B964-619562AB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F447F-B93C-45E1-9A70-D19A862B8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56AF447F-B93C-45E1-9A70-D19A862B8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56AF447F-B93C-45E1-9A70-D19A862B8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61AAF-51D6-4CBE-8407-E9F8F6C1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BC61AAF-51D6-4CBE-8407-E9F8F6C1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9BC61AAF-51D6-4CBE-8407-E9F8F6C1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1B0D0-D99A-42B9-A03D-45562F5DA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021B0D0-D99A-42B9-A03D-45562F5DA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021B0D0-D99A-42B9-A03D-45562F5DA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48AC9-8A28-498B-B889-05A51FA8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ED748AC9-8A28-498B-B889-05A51FA8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ED748AC9-8A28-498B-B889-05A51FA8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7E7244-0887-4E18-9554-4DF3ECCC1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5F7E7244-0887-4E18-9554-4DF3ECCC1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5F7E7244-0887-4E18-9554-4DF3ECCC1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4B864C-50FB-45BA-B8E3-FDD48D39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834B864C-50FB-45BA-B8E3-FDD48D39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834B864C-50FB-45BA-B8E3-FDD48D39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CBE7D2-4646-44CE-945A-17398F9A8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3ECBE7D2-4646-44CE-945A-17398F9A8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3ECBE7D2-4646-44CE-945A-17398F9A8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C7E42F-0571-4605-8678-2E56947EF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D1C7E42F-0571-4605-8678-2E56947EF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D1C7E42F-0571-4605-8678-2E56947EF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C93EC-EA25-4CB3-93BB-B72B7D4F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EEDC93EC-EA25-4CB3-93BB-B72B7D4F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EEDC93EC-EA25-4CB3-93BB-B72B7D4F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79C069-68BE-472A-AC5C-963C1D16E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6A79C069-68BE-472A-AC5C-963C1D16E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6A79C069-68BE-472A-AC5C-963C1D16E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3175AF-3525-46E3-85AF-8BAF57276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AC3175AF-3525-46E3-85AF-8BAF57276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graphicEl>
                                              <a:dgm id="{AC3175AF-3525-46E3-85AF-8BAF57276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84B52-7D04-47A2-BE68-1D1BD6790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7AB84B52-7D04-47A2-BE68-1D1BD6790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7AB84B52-7D04-47A2-BE68-1D1BD6790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8002DC-2B66-4728-B0F9-CBF600BD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368002DC-2B66-4728-B0F9-CBF600BD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dgm id="{368002DC-2B66-4728-B0F9-CBF600BD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6648AE-12F3-44D5-8B20-47B17961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CF6648AE-12F3-44D5-8B20-47B17961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dgm id="{CF6648AE-12F3-44D5-8B20-47B17961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E9F045-BD44-46A1-A78F-70F2FB716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68E9F045-BD44-46A1-A78F-70F2FB716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dgm id="{68E9F045-BD44-46A1-A78F-70F2FB716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C6B64A-C124-433E-8AB0-90F559B52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graphicEl>
                                              <a:dgm id="{7AC6B64A-C124-433E-8AB0-90F559B52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graphicEl>
                                              <a:dgm id="{7AC6B64A-C124-433E-8AB0-90F559B52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B26DAC-E17A-4B2C-8379-01C6C79A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E0B26DAC-E17A-4B2C-8379-01C6C79A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graphicEl>
                                              <a:dgm id="{E0B26DAC-E17A-4B2C-8379-01C6C79A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22F3EF-DE3D-4940-865A-6ED30286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7F22F3EF-DE3D-4940-865A-6ED30286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7F22F3EF-DE3D-4940-865A-6ED30286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F82752-9B9F-4CF0-A37F-E44427934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>
                                            <p:graphicEl>
                                              <a:dgm id="{B1F82752-9B9F-4CF0-A37F-E44427934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>
                                            <p:graphicEl>
                                              <a:dgm id="{B1F82752-9B9F-4CF0-A37F-E44427934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34C080-8BDC-4E3C-B9B0-B5904592D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">
                                            <p:graphicEl>
                                              <a:dgm id="{C434C080-8BDC-4E3C-B9B0-B5904592D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">
                                            <p:graphicEl>
                                              <a:dgm id="{C434C080-8BDC-4E3C-B9B0-B5904592D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7BA3FF-2828-479A-BCF2-4E9AA535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graphicEl>
                                              <a:dgm id="{957BA3FF-2828-479A-BCF2-4E9AA535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graphicEl>
                                              <a:dgm id="{957BA3FF-2828-479A-BCF2-4E9AA535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5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2000240"/>
          <a:ext cx="852487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25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Modelo</a:t>
            </a:r>
            <a:r>
              <a:rPr lang="en-US" sz="4400" b="1" spc="-125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 de </a:t>
            </a:r>
            <a:r>
              <a:rPr lang="en-US" sz="4400" b="1" spc="-125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relacionamiento</a:t>
            </a:r>
            <a:r>
              <a:rPr lang="en-US" sz="4400" b="1" spc="-125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: 2. Telesales</a:t>
            </a:r>
            <a:endParaRPr lang="en-US" sz="4400" b="1" spc="-125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 relacionamiento</a:t>
            </a:r>
            <a:r>
              <a:rPr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2. Telesales</a:t>
            </a:r>
            <a:endParaRPr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46863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14942" y="1143000"/>
            <a:ext cx="37862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O" sz="1600" dirty="0" smtClean="0"/>
              <a:t> </a:t>
            </a:r>
            <a:r>
              <a:rPr lang="es-CO" sz="1600" dirty="0" err="1" smtClean="0"/>
              <a:t>Telesales</a:t>
            </a:r>
            <a:r>
              <a:rPr lang="es-CO" sz="1600" dirty="0" smtClean="0"/>
              <a:t>: 2 – Cuentas: 434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Bogotá: 229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Regiones: 229 = 165 (Regiones)  - True Ups (19) + Inactivas (39)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Frecuencia: Bimensual</a:t>
            </a:r>
          </a:p>
          <a:p>
            <a:endParaRPr lang="es-CO" dirty="0" smtClean="0"/>
          </a:p>
          <a:p>
            <a:pPr>
              <a:buFont typeface="Wingdings" pitchFamily="2" charset="2"/>
              <a:buChar char="Ø"/>
            </a:pPr>
            <a:r>
              <a:rPr lang="es-CO" sz="1600" dirty="0" smtClean="0"/>
              <a:t> Debe asegurar: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TAM se convierte en AM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Orientado a soluciones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Conocer al cliente- AP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Renovaciones/True ups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Identificación de nuevos </a:t>
            </a:r>
            <a:r>
              <a:rPr lang="es-CO" sz="1600" dirty="0" err="1" smtClean="0"/>
              <a:t>EAs</a:t>
            </a:r>
            <a:endParaRPr lang="es-CO" sz="1600" dirty="0" smtClean="0"/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Equipo: PAM/LAR</a:t>
            </a:r>
          </a:p>
          <a:p>
            <a:pPr lvl="1">
              <a:buFont typeface="Wingdings" pitchFamily="2" charset="2"/>
              <a:buChar char="Ø"/>
            </a:pPr>
            <a:r>
              <a:rPr lang="es-CO" sz="1600" dirty="0" smtClean="0"/>
              <a:t> Ir al 40%</a:t>
            </a:r>
          </a:p>
          <a:p>
            <a:pPr>
              <a:buFont typeface="Wingdings" pitchFamily="2" charset="2"/>
              <a:buChar char="Ø"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01ED51-80D9-4618-B2B0-B04123F62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201ED51-80D9-4618-B2B0-B04123F62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201ED51-80D9-4618-B2B0-B04123F62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C8949-6B8A-4ABC-8884-5E09D8730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D3C8949-6B8A-4ABC-8884-5E09D8730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D3C8949-6B8A-4ABC-8884-5E09D8730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0D74C2-ECE9-482D-8D46-84BD30779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90D74C2-ECE9-482D-8D46-84BD30779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90D74C2-ECE9-482D-8D46-84BD30779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08ACF-5A8B-4768-80D7-3ACDEA888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6F08ACF-5A8B-4768-80D7-3ACDEA888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6F08ACF-5A8B-4768-80D7-3ACDEA888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A37E3-FC9E-4E13-B34E-D10577282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3EA37E3-FC9E-4E13-B34E-D10577282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3EA37E3-FC9E-4E13-B34E-D10577282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09E15-8363-49E3-9331-6E7F86CD5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9A09E15-8363-49E3-9331-6E7F86CD5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9A09E15-8363-49E3-9331-6E7F86CD5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85818"/>
          </a:xfrm>
        </p:spPr>
        <p:txBody>
          <a:bodyPr>
            <a:noAutofit/>
          </a:bodyPr>
          <a:lstStyle/>
          <a:p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 relacionamiento</a:t>
            </a:r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3. Com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unicaciones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609600"/>
          <a:ext cx="707236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BD0B41-2A85-4208-A259-6F197AFD2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9BD0B41-2A85-4208-A259-6F197AFD2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9BD0B41-2A85-4208-A259-6F197AFD2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235A0-A644-43DF-BFFF-CCB27380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58235A0-A644-43DF-BFFF-CCB27380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58235A0-A644-43DF-BFFF-CCB27380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13739-83B1-4438-BDB5-58EB0819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8713739-83B1-4438-BDB5-58EB0819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8713739-83B1-4438-BDB5-58EB0819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952259-19B7-423E-905F-B6BD153DD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5952259-19B7-423E-905F-B6BD153DD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5952259-19B7-423E-905F-B6BD153DD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295E0-15E8-486C-A5BB-1F8FD3B61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14295E0-15E8-486C-A5BB-1F8FD3B61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14295E0-15E8-486C-A5BB-1F8FD3B61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86B0F-C055-4DA8-AFD6-8EDFB6206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7F86B0F-C055-4DA8-AFD6-8EDFB6206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7F86B0F-C055-4DA8-AFD6-8EDFB6206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62302-00F2-420C-93C4-A5B58BFD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0462302-00F2-420C-93C4-A5B58BFD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0462302-00F2-420C-93C4-A5B58BFD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97DA9A-D59C-4AA3-A09F-73A8A3EFF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97DA9A-D59C-4AA3-A09F-73A8A3EFF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97DA9A-D59C-4AA3-A09F-73A8A3EFF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>
            <a:noAutofit/>
          </a:bodyPr>
          <a:lstStyle/>
          <a:p>
            <a:r>
              <a:rPr lang="es-C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Pilares de Crecimiento</a:t>
            </a:r>
            <a:endParaRPr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382000" cy="494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534400" cy="1143000"/>
          </a:xfrm>
        </p:spPr>
        <p:txBody>
          <a:bodyPr>
            <a:noAutofit/>
          </a:bodyPr>
          <a:lstStyle/>
          <a:p>
            <a:r>
              <a:rPr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FY09 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Segmentos &amp; Estrategia</a:t>
            </a:r>
            <a:endParaRPr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82850-1A3D-4A50-83AF-78F291626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4382850-1A3D-4A50-83AF-78F291626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4382850-1A3D-4A50-83AF-78F291626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F79A35-878C-4697-A506-27FA12D6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3F79A35-878C-4697-A506-27FA12D6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3F79A35-878C-4697-A506-27FA12D6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DF1155-74C9-4F14-8904-DA11FD11F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7DF1155-74C9-4F14-8904-DA11FD11F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7DF1155-74C9-4F14-8904-DA11FD11F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68BAD0-190A-4885-9CE6-8A4077A58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E68BAD0-190A-4885-9CE6-8A4077A58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E68BAD0-190A-4885-9CE6-8A4077A58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F89A55-A1A1-4FBE-8598-A58CCB17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D5F89A55-A1A1-4FBE-8598-A58CCB17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D5F89A55-A1A1-4FBE-8598-A58CCB17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2157134" y="1855789"/>
            <a:ext cx="4600013" cy="3461404"/>
            <a:chOff x="2588560" y="2226946"/>
            <a:chExt cx="5520016" cy="4153685"/>
          </a:xfrm>
        </p:grpSpPr>
        <p:pic>
          <p:nvPicPr>
            <p:cNvPr id="4098" name="Picture 2" descr="C:\Program Files\Microsoft Resource DVD Artwork\DVD_ART\Artwork_Imagery\Shapes and Graphics\circular shapes\Circle\blue disc emboss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560" y="2359959"/>
              <a:ext cx="5520016" cy="4020672"/>
            </a:xfrm>
            <a:prstGeom prst="rect">
              <a:avLst/>
            </a:prstGeom>
            <a:noFill/>
          </p:spPr>
        </p:pic>
        <p:pic>
          <p:nvPicPr>
            <p:cNvPr id="18" name="Picture 16" descr="IT Woman standing wires servers man laptop technical tech shad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425768" y="2226946"/>
              <a:ext cx="3144925" cy="361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 descr="IT Work working man laptop technical tec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5418" y="3774918"/>
              <a:ext cx="3065606" cy="1953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presión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91"/>
          <p:cNvGrpSpPr/>
          <p:nvPr/>
        </p:nvGrpSpPr>
        <p:grpSpPr>
          <a:xfrm>
            <a:off x="1371600" y="-990600"/>
            <a:ext cx="6096000" cy="9531683"/>
            <a:chOff x="1234439" y="-914399"/>
            <a:chExt cx="7315200" cy="11438020"/>
          </a:xfrm>
        </p:grpSpPr>
        <p:graphicFrame>
          <p:nvGraphicFramePr>
            <p:cNvPr id="56" name="Chart 55"/>
            <p:cNvGraphicFramePr/>
            <p:nvPr/>
          </p:nvGraphicFramePr>
          <p:xfrm>
            <a:off x="1234439" y="-914399"/>
            <a:ext cx="7315200" cy="11438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620181" y="2976916"/>
              <a:ext cx="2844548" cy="95841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700" dirty="0" smtClean="0">
                  <a:solidFill>
                    <a:schemeClr val="bg1"/>
                  </a:solidFill>
                </a:rPr>
                <a:t>80%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700" dirty="0" err="1" smtClean="0">
                  <a:solidFill>
                    <a:schemeClr val="bg1"/>
                  </a:solidFill>
                </a:rPr>
                <a:t>Mantenimiento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5136123" y="4792238"/>
              <a:ext cx="2123966" cy="5346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85000"/>
                </a:lnSpc>
              </a:pPr>
              <a:r>
                <a:rPr lang="en-US" sz="2700" dirty="0" smtClean="0">
                  <a:solidFill>
                    <a:schemeClr val="bg1"/>
                  </a:solidFill>
                </a:rPr>
                <a:t>20% Nuevo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99"/>
          <p:cNvGrpSpPr/>
          <p:nvPr/>
        </p:nvGrpSpPr>
        <p:grpSpPr>
          <a:xfrm>
            <a:off x="815103" y="4487794"/>
            <a:ext cx="2073264" cy="1036586"/>
            <a:chOff x="336099" y="3828929"/>
            <a:chExt cx="2487915" cy="1243903"/>
          </a:xfrm>
        </p:grpSpPr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36099" y="4268304"/>
              <a:ext cx="1718007" cy="8045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Reducción</a:t>
              </a:r>
              <a:r>
                <a:rPr lang="en-US" sz="2200" dirty="0" smtClean="0">
                  <a:solidFill>
                    <a:schemeClr val="tx2"/>
                  </a:solidFill>
                </a:rPr>
                <a:t> </a:t>
              </a:r>
            </a:p>
            <a:p>
              <a:pPr algn="r" eaLnBrk="0" hangingPunct="0">
                <a:lnSpc>
                  <a:spcPct val="85000"/>
                </a:lnSpc>
              </a:pPr>
              <a:r>
                <a:rPr lang="en-US" sz="2200" dirty="0" smtClean="0">
                  <a:solidFill>
                    <a:schemeClr val="tx2"/>
                  </a:solidFill>
                </a:rPr>
                <a:t>de </a:t>
              </a:r>
              <a:r>
                <a:rPr lang="en-US" sz="2200" dirty="0" err="1" smtClean="0">
                  <a:solidFill>
                    <a:schemeClr val="tx2"/>
                  </a:solidFill>
                </a:rPr>
                <a:t>costos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pic>
          <p:nvPicPr>
            <p:cNvPr id="4107" name="Picture 11" descr="C:\Program Files\Microsoft Resource DVD Artwork\DVD_ART\Artwork_Imagery\Shapes and Graphics\Arrows - arrow\Straight - Vivid\Vivid red big arrow.png"/>
            <p:cNvPicPr>
              <a:picLocks noChangeArrowheads="1"/>
            </p:cNvPicPr>
            <p:nvPr/>
          </p:nvPicPr>
          <p:blipFill>
            <a:blip r:embed="rId7" cstate="print"/>
            <a:srcRect l="54426"/>
            <a:stretch>
              <a:fillRect/>
            </a:stretch>
          </p:blipFill>
          <p:spPr bwMode="auto">
            <a:xfrm rot="19471298">
              <a:off x="2046774" y="3828929"/>
              <a:ext cx="777240" cy="9096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5" name="Group 95"/>
          <p:cNvGrpSpPr/>
          <p:nvPr/>
        </p:nvGrpSpPr>
        <p:grpSpPr>
          <a:xfrm>
            <a:off x="6602333" y="2915157"/>
            <a:ext cx="2418203" cy="758032"/>
            <a:chOff x="7842585" y="4159668"/>
            <a:chExt cx="2901842" cy="909638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572295" y="4240732"/>
              <a:ext cx="2172132" cy="8045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smtClean="0">
                  <a:solidFill>
                    <a:schemeClr val="tx2"/>
                  </a:solidFill>
                </a:rPr>
                <a:t>Alta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Disponibilidad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pic>
          <p:nvPicPr>
            <p:cNvPr id="87" name="Picture 11" descr="C:\Program Files\Microsoft Resource DVD Artwork\DVD_ART\Artwork_Imagery\Shapes and Graphics\Arrows - arrow\Straight - Vivid\Vivid red big arrow.png"/>
            <p:cNvPicPr>
              <a:picLocks noChangeArrowheads="1"/>
            </p:cNvPicPr>
            <p:nvPr/>
          </p:nvPicPr>
          <p:blipFill>
            <a:blip r:embed="rId7" cstate="print"/>
            <a:srcRect l="54426"/>
            <a:stretch>
              <a:fillRect/>
            </a:stretch>
          </p:blipFill>
          <p:spPr bwMode="auto">
            <a:xfrm rot="10800000">
              <a:off x="7842585" y="4159668"/>
              <a:ext cx="777240" cy="9096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7" name="Group 98"/>
          <p:cNvGrpSpPr/>
          <p:nvPr/>
        </p:nvGrpSpPr>
        <p:grpSpPr>
          <a:xfrm>
            <a:off x="2586823" y="4992127"/>
            <a:ext cx="1930993" cy="1163165"/>
            <a:chOff x="1353208" y="5523632"/>
            <a:chExt cx="2317191" cy="1395799"/>
          </a:xfrm>
        </p:grpSpPr>
        <p:pic>
          <p:nvPicPr>
            <p:cNvPr id="81" name="Picture 10" descr="C:\Program Files\Microsoft Resource DVD Artwork\DVD_ART\Artwork_Imagery\Shapes and Graphics\Arrows - arrow\Straight - Vivid\Vivid green big arrow.png"/>
            <p:cNvPicPr>
              <a:picLocks noChangeArrowheads="1"/>
            </p:cNvPicPr>
            <p:nvPr/>
          </p:nvPicPr>
          <p:blipFill>
            <a:blip r:embed="rId8" cstate="print"/>
            <a:srcRect l="53249"/>
            <a:stretch>
              <a:fillRect/>
            </a:stretch>
          </p:blipFill>
          <p:spPr bwMode="auto">
            <a:xfrm rot="18900000">
              <a:off x="2892429" y="5523632"/>
              <a:ext cx="777970" cy="914400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353208" y="6114903"/>
              <a:ext cx="2118579" cy="8045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Productividad</a:t>
              </a:r>
              <a:endParaRPr lang="en-US" sz="2200" dirty="0" smtClean="0">
                <a:solidFill>
                  <a:schemeClr val="tx2"/>
                </a:solidFill>
              </a:endParaRP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Eficiencia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6673150" y="4197701"/>
            <a:ext cx="1842557" cy="1163165"/>
            <a:chOff x="6996103" y="5523632"/>
            <a:chExt cx="2211067" cy="1395799"/>
          </a:xfrm>
        </p:grpSpPr>
        <p:pic>
          <p:nvPicPr>
            <p:cNvPr id="78" name="Picture 10" descr="C:\Program Files\Microsoft Resource DVD Artwork\DVD_ART\Artwork_Imagery\Shapes and Graphics\Arrows - arrow\Straight - Vivid\Vivid green big arrow.png"/>
            <p:cNvPicPr>
              <a:picLocks noChangeArrowheads="1"/>
            </p:cNvPicPr>
            <p:nvPr/>
          </p:nvPicPr>
          <p:blipFill>
            <a:blip r:embed="rId8" cstate="print"/>
            <a:srcRect l="53249"/>
            <a:stretch>
              <a:fillRect/>
            </a:stretch>
          </p:blipFill>
          <p:spPr bwMode="auto">
            <a:xfrm rot="12701453">
              <a:off x="6996103" y="5523632"/>
              <a:ext cx="777970" cy="914400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472696" y="6114903"/>
              <a:ext cx="1734474" cy="8045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Fidelidad</a:t>
              </a:r>
              <a:r>
                <a:rPr lang="en-US" sz="2200" dirty="0" smtClean="0">
                  <a:solidFill>
                    <a:schemeClr val="tx2"/>
                  </a:solidFill>
                </a:rPr>
                <a:t>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200" dirty="0" smtClean="0">
                  <a:solidFill>
                    <a:schemeClr val="tx2"/>
                  </a:solidFill>
                </a:rPr>
                <a:t>de </a:t>
              </a:r>
              <a:r>
                <a:rPr lang="en-US" sz="2200" dirty="0" err="1" smtClean="0">
                  <a:solidFill>
                    <a:schemeClr val="tx2"/>
                  </a:solidFill>
                </a:rPr>
                <a:t>Clientes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0" y="3191340"/>
            <a:ext cx="2305549" cy="758032"/>
            <a:chOff x="350722" y="2662290"/>
            <a:chExt cx="2766659" cy="909638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0722" y="2859806"/>
              <a:ext cx="2033943" cy="45920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Competencia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pic>
          <p:nvPicPr>
            <p:cNvPr id="85" name="Picture 11" descr="C:\Program Files\Microsoft Resource DVD Artwork\DVD_ART\Artwork_Imagery\Shapes and Graphics\Arrows - arrow\Straight - Vivid\Vivid red big arrow.png"/>
            <p:cNvPicPr>
              <a:picLocks noChangeArrowheads="1"/>
            </p:cNvPicPr>
            <p:nvPr/>
          </p:nvPicPr>
          <p:blipFill>
            <a:blip r:embed="rId7" cstate="print"/>
            <a:srcRect l="54426"/>
            <a:stretch>
              <a:fillRect/>
            </a:stretch>
          </p:blipFill>
          <p:spPr bwMode="auto">
            <a:xfrm>
              <a:off x="2340141" y="2662290"/>
              <a:ext cx="777240" cy="9096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11" name="Group 101"/>
          <p:cNvGrpSpPr/>
          <p:nvPr/>
        </p:nvGrpSpPr>
        <p:grpSpPr>
          <a:xfrm>
            <a:off x="685801" y="1600200"/>
            <a:ext cx="2245373" cy="1157962"/>
            <a:chOff x="2009734" y="1394945"/>
            <a:chExt cx="2694449" cy="1389554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009734" y="1394945"/>
              <a:ext cx="2044947" cy="8045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Cambios</a:t>
              </a:r>
              <a:endParaRPr lang="en-US" sz="2200" dirty="0" smtClean="0">
                <a:solidFill>
                  <a:schemeClr val="tx2"/>
                </a:solidFill>
              </a:endParaRP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200" dirty="0" smtClean="0">
                  <a:solidFill>
                    <a:schemeClr val="tx2"/>
                  </a:solidFill>
                </a:rPr>
                <a:t> </a:t>
              </a:r>
              <a:r>
                <a:rPr lang="en-US" sz="2200" dirty="0" err="1" smtClean="0">
                  <a:solidFill>
                    <a:schemeClr val="tx2"/>
                  </a:solidFill>
                </a:rPr>
                <a:t>Tecnológicos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pic>
          <p:nvPicPr>
            <p:cNvPr id="86" name="Picture 11" descr="C:\Program Files\Microsoft Resource DVD Artwork\DVD_ART\Artwork_Imagery\Shapes and Graphics\Arrows - arrow\Straight - Vivid\Vivid red big arrow.png"/>
            <p:cNvPicPr>
              <a:picLocks noChangeArrowheads="1"/>
            </p:cNvPicPr>
            <p:nvPr/>
          </p:nvPicPr>
          <p:blipFill>
            <a:blip r:embed="rId7" cstate="print"/>
            <a:srcRect l="54426"/>
            <a:stretch>
              <a:fillRect/>
            </a:stretch>
          </p:blipFill>
          <p:spPr bwMode="auto">
            <a:xfrm rot="2325575">
              <a:off x="3926943" y="1874861"/>
              <a:ext cx="777240" cy="9096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12" name="Group 93"/>
          <p:cNvGrpSpPr/>
          <p:nvPr/>
        </p:nvGrpSpPr>
        <p:grpSpPr>
          <a:xfrm>
            <a:off x="3454105" y="837202"/>
            <a:ext cx="1599412" cy="1265924"/>
            <a:chOff x="6674117" y="1452112"/>
            <a:chExt cx="1876569" cy="1519109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674117" y="1452112"/>
              <a:ext cx="1876569" cy="8045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Medidas</a:t>
              </a:r>
              <a:r>
                <a:rPr lang="en-US" sz="2200" dirty="0" smtClean="0">
                  <a:solidFill>
                    <a:schemeClr val="tx2"/>
                  </a:solidFill>
                </a:rPr>
                <a:t>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Regulatorias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pic>
          <p:nvPicPr>
            <p:cNvPr id="89" name="Picture 11" descr="C:\Program Files\Microsoft Resource DVD Artwork\DVD_ART\Artwork_Imagery\Shapes and Graphics\Arrows - arrow\Straight - Vivid\Vivid red big arrow.png"/>
            <p:cNvPicPr>
              <a:picLocks noChangeArrowheads="1"/>
            </p:cNvPicPr>
            <p:nvPr/>
          </p:nvPicPr>
          <p:blipFill>
            <a:blip r:embed="rId9" cstate="print"/>
            <a:srcRect l="54426"/>
            <a:stretch>
              <a:fillRect/>
            </a:stretch>
          </p:blipFill>
          <p:spPr bwMode="auto">
            <a:xfrm rot="5400000">
              <a:off x="7286571" y="2127782"/>
              <a:ext cx="777240" cy="9096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14" name="Group 94"/>
          <p:cNvGrpSpPr/>
          <p:nvPr/>
        </p:nvGrpSpPr>
        <p:grpSpPr>
          <a:xfrm>
            <a:off x="5636981" y="1540108"/>
            <a:ext cx="1758469" cy="927376"/>
            <a:chOff x="7620402" y="2723619"/>
            <a:chExt cx="2110161" cy="1112851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8137435" y="2723619"/>
              <a:ext cx="1593128" cy="45920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Seguridad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pic>
          <p:nvPicPr>
            <p:cNvPr id="88" name="Picture 11" descr="C:\Program Files\Microsoft Resource DVD Artwork\DVD_ART\Artwork_Imagery\Shapes and Graphics\Arrows - arrow\Straight - Vivid\Vivid red big arrow.png"/>
            <p:cNvPicPr>
              <a:picLocks noChangeArrowheads="1"/>
            </p:cNvPicPr>
            <p:nvPr/>
          </p:nvPicPr>
          <p:blipFill>
            <a:blip r:embed="rId7" cstate="print"/>
            <a:srcRect l="54426"/>
            <a:stretch>
              <a:fillRect/>
            </a:stretch>
          </p:blipFill>
          <p:spPr bwMode="auto">
            <a:xfrm rot="7584661">
              <a:off x="7686601" y="2993031"/>
              <a:ext cx="777240" cy="90963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15" name="Group 97"/>
          <p:cNvGrpSpPr/>
          <p:nvPr/>
        </p:nvGrpSpPr>
        <p:grpSpPr>
          <a:xfrm>
            <a:off x="5202900" y="4943341"/>
            <a:ext cx="1849609" cy="1382278"/>
            <a:chOff x="4570314" y="6107102"/>
            <a:chExt cx="2219528" cy="1658732"/>
          </a:xfrm>
        </p:grpSpPr>
        <p:pic>
          <p:nvPicPr>
            <p:cNvPr id="80" name="Picture 10" descr="C:\Program Files\Microsoft Resource DVD Artwork\DVD_ART\Artwork_Imagery\Shapes and Graphics\Arrows - arrow\Straight - Vivid\Vivid green big arrow.png"/>
            <p:cNvPicPr>
              <a:picLocks noChangeArrowheads="1"/>
            </p:cNvPicPr>
            <p:nvPr/>
          </p:nvPicPr>
          <p:blipFill>
            <a:blip r:embed="rId8" cstate="print"/>
            <a:srcRect l="53249"/>
            <a:stretch>
              <a:fillRect/>
            </a:stretch>
          </p:blipFill>
          <p:spPr bwMode="auto">
            <a:xfrm rot="15106123">
              <a:off x="4872748" y="6038887"/>
              <a:ext cx="777970" cy="914400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570314" y="6961306"/>
              <a:ext cx="2219528" cy="8045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Resultados</a:t>
              </a:r>
              <a:r>
                <a:rPr lang="en-US" sz="2200" dirty="0" smtClean="0">
                  <a:solidFill>
                    <a:schemeClr val="tx2"/>
                  </a:solidFill>
                </a:rPr>
                <a:t> y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2200" dirty="0" err="1" smtClean="0">
                  <a:solidFill>
                    <a:schemeClr val="tx2"/>
                  </a:solidFill>
                </a:rPr>
                <a:t>Venta</a:t>
              </a:r>
              <a:r>
                <a:rPr lang="en-US" sz="2200" dirty="0" smtClean="0">
                  <a:solidFill>
                    <a:schemeClr val="tx2"/>
                  </a:solidFill>
                </a:rPr>
                <a:t> de Valor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Mediana Empresa</a:t>
            </a:r>
            <a:r>
              <a:rPr lang="es-CO" sz="6600" dirty="0" smtClean="0"/>
              <a:t/>
            </a:r>
            <a:br>
              <a:rPr lang="es-CO" sz="6600" dirty="0" smtClean="0"/>
            </a:br>
            <a:r>
              <a:rPr lang="es-CO" sz="4900" dirty="0" smtClean="0"/>
              <a:t>El segmento de las oportunidades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Helmuth Cepeda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 smtClean="0">
                <a:latin typeface="+mj-lt"/>
                <a:ea typeface="+mj-ea"/>
                <a:cs typeface="+mj-cs"/>
              </a:rPr>
              <a:t>SMB Lead – Microsoft Colombia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 bwMode="auto">
          <a:xfrm>
            <a:off x="2160233" y="1335222"/>
            <a:ext cx="1774315" cy="4800600"/>
          </a:xfrm>
          <a:prstGeom prst="rect">
            <a:avLst/>
          </a:prstGeom>
          <a:solidFill>
            <a:schemeClr val="tx2"/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n-US" sz="29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2160237" y="1335222"/>
            <a:ext cx="1774315" cy="4800600"/>
          </a:xfrm>
          <a:prstGeom prst="rect">
            <a:avLst/>
          </a:prstGeom>
          <a:solidFill>
            <a:srgbClr val="FE5A1A">
              <a:alpha val="80000"/>
            </a:srgbClr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n-US" sz="29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5773363" y="1335222"/>
            <a:ext cx="1774315" cy="4800600"/>
          </a:xfrm>
          <a:prstGeom prst="rect">
            <a:avLst/>
          </a:prstGeom>
          <a:solidFill>
            <a:schemeClr val="tx2"/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n-US" sz="29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5773367" y="1335222"/>
            <a:ext cx="1774315" cy="4800600"/>
          </a:xfrm>
          <a:prstGeom prst="rect">
            <a:avLst/>
          </a:prstGeom>
          <a:solidFill>
            <a:srgbClr val="FFCC00">
              <a:alpha val="80000"/>
            </a:srgbClr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n-US" sz="29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3966798" y="1335222"/>
            <a:ext cx="1774315" cy="4800600"/>
          </a:xfrm>
          <a:prstGeom prst="rect">
            <a:avLst/>
          </a:prstGeom>
          <a:solidFill>
            <a:schemeClr val="tx2"/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n-US" sz="29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966802" y="1335222"/>
            <a:ext cx="1774315" cy="4800600"/>
          </a:xfrm>
          <a:prstGeom prst="rect">
            <a:avLst/>
          </a:prstGeom>
          <a:solidFill>
            <a:srgbClr val="5085BC">
              <a:alpha val="80000"/>
            </a:srgbClr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n-US" sz="29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956681" y="1479974"/>
            <a:ext cx="1766023" cy="400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1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  <a:t>Estandarizado</a:t>
            </a:r>
            <a:endParaRPr lang="en-US" sz="21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764160" y="1479974"/>
            <a:ext cx="1763262" cy="400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1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Racionalizado</a:t>
            </a:r>
            <a:endParaRPr lang="en-US" sz="21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149202" y="1479974"/>
            <a:ext cx="1766023" cy="400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1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Básico</a:t>
            </a:r>
            <a:endParaRPr lang="en-US" sz="21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709" name="AutoShape 124"/>
          <p:cNvSpPr>
            <a:spLocks noChangeArrowheads="1"/>
          </p:cNvSpPr>
          <p:nvPr/>
        </p:nvSpPr>
        <p:spPr bwMode="auto">
          <a:xfrm>
            <a:off x="380311" y="5822321"/>
            <a:ext cx="7761288" cy="303212"/>
          </a:xfrm>
          <a:prstGeom prst="roundRect">
            <a:avLst>
              <a:gd name="adj" fmla="val 50000"/>
            </a:avLst>
          </a:prstGeom>
          <a:solidFill>
            <a:srgbClr val="73C045">
              <a:alpha val="20000"/>
            </a:srgbClr>
          </a:solidFill>
          <a:ln w="9525" algn="ctr">
            <a:solidFill>
              <a:srgbClr val="4C802C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78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2588" y="228603"/>
            <a:ext cx="8380412" cy="9233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TPM: IO </a:t>
            </a:r>
            <a:r>
              <a:rPr lang="en-US" dirty="0" err="1" smtClean="0"/>
              <a:t>Mejora</a:t>
            </a:r>
            <a:r>
              <a:rPr lang="en-US" dirty="0" smtClean="0"/>
              <a:t> la </a:t>
            </a:r>
            <a:r>
              <a:rPr lang="en-US" dirty="0" err="1" smtClean="0"/>
              <a:t>Eficiencia</a:t>
            </a:r>
            <a:r>
              <a:rPr lang="en-US" dirty="0" smtClean="0"/>
              <a:t> de IT</a:t>
            </a:r>
            <a:br>
              <a:rPr lang="en-US" dirty="0" smtClean="0"/>
            </a:b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Lograr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los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mismos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94" name="Text Box 9"/>
          <p:cNvSpPr txBox="1">
            <a:spLocks noChangeArrowheads="1"/>
          </p:cNvSpPr>
          <p:nvPr/>
        </p:nvSpPr>
        <p:spPr bwMode="auto">
          <a:xfrm>
            <a:off x="400949" y="1591689"/>
            <a:ext cx="1220787" cy="70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algn="r"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PCs managed per IT FTE</a:t>
            </a:r>
          </a:p>
        </p:txBody>
      </p:sp>
      <p:sp>
        <p:nvSpPr>
          <p:cNvPr id="19595" name="Text Box 10"/>
          <p:cNvSpPr txBox="1">
            <a:spLocks noChangeArrowheads="1"/>
          </p:cNvSpPr>
          <p:nvPr/>
        </p:nvSpPr>
        <p:spPr bwMode="auto">
          <a:xfrm>
            <a:off x="1620149" y="4786421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</a:p>
        </p:txBody>
      </p:sp>
      <p:sp>
        <p:nvSpPr>
          <p:cNvPr id="19596" name="Text Box 11"/>
          <p:cNvSpPr txBox="1">
            <a:spLocks noChangeArrowheads="1"/>
          </p:cNvSpPr>
          <p:nvPr/>
        </p:nvSpPr>
        <p:spPr bwMode="auto">
          <a:xfrm>
            <a:off x="1620149" y="4248939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</a:t>
            </a:r>
          </a:p>
        </p:txBody>
      </p:sp>
      <p:sp>
        <p:nvSpPr>
          <p:cNvPr id="19597" name="Text Box 12"/>
          <p:cNvSpPr txBox="1">
            <a:spLocks noChangeArrowheads="1"/>
          </p:cNvSpPr>
          <p:nvPr/>
        </p:nvSpPr>
        <p:spPr bwMode="auto">
          <a:xfrm>
            <a:off x="1620149" y="3711456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</a:t>
            </a:r>
          </a:p>
        </p:txBody>
      </p:sp>
      <p:sp>
        <p:nvSpPr>
          <p:cNvPr id="19598" name="Text Box 13"/>
          <p:cNvSpPr txBox="1">
            <a:spLocks noChangeArrowheads="1"/>
          </p:cNvSpPr>
          <p:nvPr/>
        </p:nvSpPr>
        <p:spPr bwMode="auto">
          <a:xfrm>
            <a:off x="1620149" y="3173974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</a:t>
            </a:r>
          </a:p>
        </p:txBody>
      </p:sp>
      <p:sp>
        <p:nvSpPr>
          <p:cNvPr id="19599" name="Text Box 14"/>
          <p:cNvSpPr txBox="1">
            <a:spLocks noChangeArrowheads="1"/>
          </p:cNvSpPr>
          <p:nvPr/>
        </p:nvSpPr>
        <p:spPr bwMode="auto">
          <a:xfrm>
            <a:off x="1620149" y="1561526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700</a:t>
            </a:r>
          </a:p>
        </p:txBody>
      </p:sp>
      <p:sp>
        <p:nvSpPr>
          <p:cNvPr id="19600" name="Text Box 15"/>
          <p:cNvSpPr txBox="1">
            <a:spLocks noChangeArrowheads="1"/>
          </p:cNvSpPr>
          <p:nvPr/>
        </p:nvSpPr>
        <p:spPr bwMode="auto">
          <a:xfrm>
            <a:off x="1620149" y="5323901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pic>
        <p:nvPicPr>
          <p:cNvPr id="19601" name="Picture 1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074" y="4955604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2" name="Picture 1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3649" y="494131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3" name="Picture 1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1436" y="3266501"/>
            <a:ext cx="2492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4" name="Picture 1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374" y="263626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5" name="Picture 2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374" y="287915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6" name="Picture 2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374" y="312203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8" name="Picture 2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224" y="6228776"/>
            <a:ext cx="2508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09" name="Text Box 24"/>
          <p:cNvSpPr txBox="1">
            <a:spLocks noChangeArrowheads="1"/>
          </p:cNvSpPr>
          <p:nvPr/>
        </p:nvSpPr>
        <p:spPr bwMode="auto">
          <a:xfrm>
            <a:off x="7743826" y="6225943"/>
            <a:ext cx="929196" cy="228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280" tIns="41140" rIns="82280" bIns="41140">
            <a:spAutoFit/>
          </a:bodyPr>
          <a:lstStyle/>
          <a:p>
            <a:pPr algn="ctr" defTabSz="822160">
              <a:lnSpc>
                <a:spcPct val="85000"/>
              </a:lnSpc>
              <a:spcBef>
                <a:spcPct val="20000"/>
              </a:spcBef>
            </a:pP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 </a:t>
            </a:r>
            <a:endParaRPr lang="en-US" sz="11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611" name="Picture 2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6524" y="495560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2" name="Picture 2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899" y="462698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3" name="Picture 2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3689" y="495560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4" name="Picture 2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6089" y="495560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5" name="Picture 3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8799" y="487463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6" name="Picture 3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7539" y="495560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7" name="Picture 3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499" y="4955604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8" name="Picture 3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3139" y="495560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9" name="Picture 3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339" y="466032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0" name="Picture 3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6649" y="471112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1" name="Picture 3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136" y="5019104"/>
            <a:ext cx="2524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2" name="Picture 3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011" y="5085779"/>
            <a:ext cx="2492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3" name="Picture 3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5374" y="4784154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4" name="Picture 3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5199" y="483177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5" name="Picture 4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074" y="482542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6" name="Picture 4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949" y="298233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7" name="Picture 4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9049" y="38364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8" name="Picture 4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036" y="2167951"/>
            <a:ext cx="2492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29" name="Picture 4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1399" y="241718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0" name="Picture 4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7489" y="325697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1" name="Picture 4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5574" y="248386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2" name="Picture 4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9674" y="347128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3" name="Picture 4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874" y="298233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4" name="Picture 4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2514" y="276643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5" name="Picture 5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939" y="323157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6" name="Picture 5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6349" y="1812351"/>
            <a:ext cx="249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7" name="Picture 5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289" y="269976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8" name="Picture 5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4461" y="2949004"/>
            <a:ext cx="2492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39" name="Picture 5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7814" y="343953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40" name="Text Box 55"/>
          <p:cNvSpPr txBox="1">
            <a:spLocks noChangeArrowheads="1"/>
          </p:cNvSpPr>
          <p:nvPr/>
        </p:nvSpPr>
        <p:spPr bwMode="auto">
          <a:xfrm>
            <a:off x="1620149" y="2636491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</a:t>
            </a:r>
          </a:p>
        </p:txBody>
      </p:sp>
      <p:sp>
        <p:nvSpPr>
          <p:cNvPr id="19641" name="Text Box 56"/>
          <p:cNvSpPr txBox="1">
            <a:spLocks noChangeArrowheads="1"/>
          </p:cNvSpPr>
          <p:nvPr/>
        </p:nvSpPr>
        <p:spPr bwMode="auto">
          <a:xfrm>
            <a:off x="1620149" y="2099009"/>
            <a:ext cx="893762" cy="294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600</a:t>
            </a:r>
          </a:p>
        </p:txBody>
      </p:sp>
      <p:pic>
        <p:nvPicPr>
          <p:cNvPr id="19642" name="Picture 5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249" y="4309489"/>
            <a:ext cx="249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3" name="Picture 5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936" y="3718939"/>
            <a:ext cx="2492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4" name="Picture 5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599" y="381101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5" name="Picture 6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249" y="4053904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6" name="Picture 6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964" y="458253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7" name="Picture 6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964" y="482542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8" name="Picture 6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424" y="43063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49" name="Picture 6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374" y="411581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0" name="Picture 6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124" y="43063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1" name="Picture 6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949" y="41666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2" name="Picture 6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064" y="43063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3" name="Picture 6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149" y="4166614"/>
            <a:ext cx="249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4" name="Picture 6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999" y="4306314"/>
            <a:ext cx="249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5" name="Picture 7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764" y="43063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6" name="Picture 7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199" y="43063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7" name="Picture 7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136" y="4306314"/>
            <a:ext cx="2492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8" name="Picture 7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399" y="416502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59" name="Picture 7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574" y="398246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0" name="Picture 7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7474" y="4096764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" name="Picture 7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39" y="40650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" name="Picture 7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7399" y="4009451"/>
            <a:ext cx="249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3" name="Picture 7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249" y="448252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4" name="Picture 7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949" y="443172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5" name="Picture 8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149" y="443172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6" name="Picture 8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399" y="443013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7" name="Picture 8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764" y="451903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8" name="Picture 8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961" y="4539679"/>
            <a:ext cx="2492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9" name="Picture 8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214" y="465397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0" name="Picture 8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849" y="474446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1" name="Picture 8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1839" y="465397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2" name="Picture 8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5674" y="3980876"/>
            <a:ext cx="249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3" name="Picture 8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774" y="387927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4" name="Picture 8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6874" y="379513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5" name="Picture 9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114" y="383958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6" name="Picture 9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299" y="444283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7" name="Picture 9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299" y="4642864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8" name="Picture 9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2863" y="4238051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9" name="Picture 9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264" y="438092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0" name="Picture 9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649" y="416820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1" name="Picture 9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099" y="487622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2" name="Picture 9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174" y="4750814"/>
            <a:ext cx="249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3" name="Picture 9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7136" y="4101529"/>
            <a:ext cx="2492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4" name="Picture 9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824" y="452538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5" name="Picture 10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1449" y="471906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6" name="Picture 10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899" y="476827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7" name="Picture 10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639" y="468413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8" name="Picture 10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549" y="455872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89" name="Picture 10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214" y="4822251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0" name="Picture 10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199" y="452697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1" name="Picture 10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814" y="467461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2" name="Picture 10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5864" y="4366639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3" name="Picture 10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939" y="4549201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4" name="Picture 10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999" y="4790504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5" name="Picture 110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099" y="292201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6" name="Picture 111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9664" y="3839589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7" name="Picture 112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599" y="4447604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8" name="Picture 113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6699" y="513022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99" name="Picture 114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174" y="4849239"/>
            <a:ext cx="249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00" name="Picture 115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2314" y="472541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01" name="Picture 116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6799" y="4531739"/>
            <a:ext cx="249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02" name="Picture 117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899" y="4807964"/>
            <a:ext cx="250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03" name="Picture 118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189" y="4780976"/>
            <a:ext cx="250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04" name="Picture 119" descr="dot blue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036" y="4665089"/>
            <a:ext cx="2492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08" name="Text Box 123"/>
          <p:cNvSpPr txBox="1">
            <a:spLocks noChangeArrowheads="1"/>
          </p:cNvSpPr>
          <p:nvPr/>
        </p:nvSpPr>
        <p:spPr bwMode="auto">
          <a:xfrm>
            <a:off x="551761" y="5611186"/>
            <a:ext cx="2254250" cy="535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280" tIns="41140" rIns="82280" bIns="41140">
            <a:spAutoFit/>
          </a:bodyPr>
          <a:lstStyle/>
          <a:p>
            <a:pPr defTabSz="822160">
              <a:lnSpc>
                <a:spcPct val="90000"/>
              </a:lnSpc>
              <a:spcBef>
                <a:spcPct val="30000"/>
              </a:spcBef>
            </a:pPr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Avg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PC’s per/IT FTE</a:t>
            </a:r>
          </a:p>
          <a:p>
            <a:pPr defTabSz="822160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Labor/PC</a:t>
            </a:r>
          </a:p>
        </p:txBody>
      </p:sp>
      <p:sp>
        <p:nvSpPr>
          <p:cNvPr id="19710" name="Text Box 125"/>
          <p:cNvSpPr txBox="1">
            <a:spLocks noChangeArrowheads="1"/>
          </p:cNvSpPr>
          <p:nvPr/>
        </p:nvSpPr>
        <p:spPr bwMode="auto">
          <a:xfrm>
            <a:off x="684213" y="6522510"/>
            <a:ext cx="4821237" cy="260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7134" tIns="57134" rIns="57134" bIns="57134" anchor="b">
            <a:spAutoFit/>
          </a:bodyPr>
          <a:lstStyle/>
          <a:p>
            <a:pPr marL="211097" indent="-211097" defTabSz="822160" eaLnBrk="0" hangingPunct="0">
              <a:lnSpc>
                <a:spcPct val="85000"/>
              </a:lnSpc>
              <a:spcBef>
                <a:spcPct val="20000"/>
              </a:spcBef>
              <a:tabLst>
                <a:tab pos="339656" algn="l"/>
                <a:tab pos="480917" algn="l"/>
              </a:tabLst>
            </a:pPr>
            <a:r>
              <a:rPr lang="en-US" sz="1100" dirty="0">
                <a:solidFill>
                  <a:srgbClr val="FAFE6A"/>
                </a:solidFill>
                <a:cs typeface="Arial" charset="0"/>
              </a:rPr>
              <a:t> </a:t>
            </a:r>
            <a:r>
              <a:rPr lang="en-US" sz="1100" dirty="0" smtClean="0">
                <a:cs typeface="Arial" charset="0"/>
              </a:rPr>
              <a:t>Source:  IDC </a:t>
            </a:r>
            <a:r>
              <a:rPr lang="en-US" sz="1100" dirty="0">
                <a:cs typeface="Arial" charset="0"/>
              </a:rPr>
              <a:t>data analyzed by Microsoft  2006</a:t>
            </a:r>
          </a:p>
        </p:txBody>
      </p:sp>
      <p:sp>
        <p:nvSpPr>
          <p:cNvPr id="19711" name="Text Box 126"/>
          <p:cNvSpPr txBox="1">
            <a:spLocks noChangeArrowheads="1"/>
          </p:cNvSpPr>
          <p:nvPr/>
        </p:nvSpPr>
        <p:spPr bwMode="auto">
          <a:xfrm>
            <a:off x="2175831" y="4286479"/>
            <a:ext cx="1725976" cy="307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280" tIns="41140" rIns="82280" bIns="41140">
            <a:spAutoFit/>
          </a:bodyPr>
          <a:lstStyle/>
          <a:p>
            <a:pPr algn="ctr" defTabSz="822160">
              <a:lnSpc>
                <a:spcPct val="85000"/>
              </a:lnSpc>
              <a:spcBef>
                <a:spcPct val="20000"/>
              </a:spcBef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20%</a:t>
            </a:r>
          </a:p>
        </p:txBody>
      </p:sp>
      <p:sp>
        <p:nvSpPr>
          <p:cNvPr id="19712" name="Text Box 127"/>
          <p:cNvSpPr txBox="1">
            <a:spLocks noChangeArrowheads="1"/>
          </p:cNvSpPr>
          <p:nvPr/>
        </p:nvSpPr>
        <p:spPr bwMode="auto">
          <a:xfrm>
            <a:off x="3992697" y="3506118"/>
            <a:ext cx="1726893" cy="307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280" tIns="41140" rIns="82280" bIns="41140">
            <a:spAutoFit/>
          </a:bodyPr>
          <a:lstStyle/>
          <a:p>
            <a:pPr algn="ctr" defTabSz="822160">
              <a:lnSpc>
                <a:spcPct val="85000"/>
              </a:lnSpc>
              <a:spcBef>
                <a:spcPct val="20000"/>
              </a:spcBef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60%</a:t>
            </a:r>
          </a:p>
        </p:txBody>
      </p:sp>
      <p:sp>
        <p:nvSpPr>
          <p:cNvPr id="19713" name="Text Box 128"/>
          <p:cNvSpPr txBox="1">
            <a:spLocks noChangeArrowheads="1"/>
          </p:cNvSpPr>
          <p:nvPr/>
        </p:nvSpPr>
        <p:spPr bwMode="auto">
          <a:xfrm>
            <a:off x="5769166" y="3717274"/>
            <a:ext cx="1768207" cy="307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280" tIns="41140" rIns="82280" bIns="41140">
            <a:spAutoFit/>
          </a:bodyPr>
          <a:lstStyle/>
          <a:p>
            <a:pPr algn="ctr" defTabSz="822160">
              <a:lnSpc>
                <a:spcPct val="85000"/>
              </a:lnSpc>
              <a:spcBef>
                <a:spcPct val="20000"/>
              </a:spcBef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20%</a:t>
            </a:r>
          </a:p>
        </p:txBody>
      </p:sp>
      <p:sp>
        <p:nvSpPr>
          <p:cNvPr id="19705" name="Text Box 120"/>
          <p:cNvSpPr txBox="1">
            <a:spLocks noChangeArrowheads="1"/>
          </p:cNvSpPr>
          <p:nvPr/>
        </p:nvSpPr>
        <p:spPr bwMode="auto">
          <a:xfrm>
            <a:off x="2228162" y="5574459"/>
            <a:ext cx="1716088" cy="580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280" tIns="41140" rIns="82280" bIns="41140">
            <a:spAutoFit/>
          </a:bodyPr>
          <a:lstStyle/>
          <a:p>
            <a:pPr algn="ctr" defTabSz="822160">
              <a:lnSpc>
                <a:spcPct val="80000"/>
              </a:lnSpc>
              <a:spcBef>
                <a:spcPct val="30000"/>
              </a:spcBef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76</a:t>
            </a:r>
          </a:p>
          <a:p>
            <a:pPr algn="ctr" defTabSz="822160">
              <a:lnSpc>
                <a:spcPct val="80000"/>
              </a:lnSpc>
              <a:spcBef>
                <a:spcPct val="30000"/>
              </a:spcBef>
            </a:pPr>
            <a:r>
              <a:rPr lang="en-US" sz="1700" dirty="0">
                <a:latin typeface="+mj-lt"/>
              </a:rPr>
              <a:t>$1,320</a:t>
            </a:r>
          </a:p>
        </p:txBody>
      </p:sp>
      <p:sp>
        <p:nvSpPr>
          <p:cNvPr id="19706" name="Text Box 121"/>
          <p:cNvSpPr txBox="1">
            <a:spLocks noChangeArrowheads="1"/>
          </p:cNvSpPr>
          <p:nvPr/>
        </p:nvSpPr>
        <p:spPr bwMode="auto">
          <a:xfrm>
            <a:off x="4056961" y="5574459"/>
            <a:ext cx="1828800" cy="580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280" tIns="41140" rIns="82280" bIns="41140">
            <a:spAutoFit/>
          </a:bodyPr>
          <a:lstStyle/>
          <a:p>
            <a:pPr algn="ctr" defTabSz="822160">
              <a:lnSpc>
                <a:spcPct val="80000"/>
              </a:lnSpc>
              <a:spcBef>
                <a:spcPct val="30000"/>
              </a:spcBef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 172</a:t>
            </a:r>
          </a:p>
          <a:p>
            <a:pPr algn="ctr" defTabSz="822160">
              <a:lnSpc>
                <a:spcPct val="80000"/>
              </a:lnSpc>
              <a:spcBef>
                <a:spcPct val="30000"/>
              </a:spcBef>
            </a:pPr>
            <a:r>
              <a:rPr lang="en-US" sz="1700" dirty="0">
                <a:latin typeface="+mj-lt"/>
              </a:rPr>
              <a:t>$580</a:t>
            </a:r>
          </a:p>
        </p:txBody>
      </p:sp>
      <p:sp>
        <p:nvSpPr>
          <p:cNvPr id="19707" name="Text Box 122"/>
          <p:cNvSpPr txBox="1">
            <a:spLocks noChangeArrowheads="1"/>
          </p:cNvSpPr>
          <p:nvPr/>
        </p:nvSpPr>
        <p:spPr bwMode="auto">
          <a:xfrm>
            <a:off x="5961965" y="5574459"/>
            <a:ext cx="1828799" cy="580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280" tIns="41140" rIns="82280" bIns="41140">
            <a:spAutoFit/>
          </a:bodyPr>
          <a:lstStyle/>
          <a:p>
            <a:pPr algn="ctr" defTabSz="822160">
              <a:lnSpc>
                <a:spcPct val="80000"/>
              </a:lnSpc>
              <a:spcBef>
                <a:spcPct val="30000"/>
              </a:spcBef>
            </a:pPr>
            <a:r>
              <a:rPr lang="en-US" sz="1700" dirty="0">
                <a:solidFill>
                  <a:schemeClr val="bg1"/>
                </a:solidFill>
                <a:latin typeface="+mj-lt"/>
              </a:rPr>
              <a:t>442</a:t>
            </a:r>
          </a:p>
          <a:p>
            <a:pPr algn="ctr" defTabSz="822160">
              <a:lnSpc>
                <a:spcPct val="80000"/>
              </a:lnSpc>
              <a:spcBef>
                <a:spcPct val="30000"/>
              </a:spcBef>
            </a:pPr>
            <a:r>
              <a:rPr lang="en-US" sz="1700" dirty="0">
                <a:latin typeface="+mj-lt"/>
              </a:rPr>
              <a:t>$230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441514" y="1992216"/>
            <a:ext cx="1774315" cy="4336402"/>
          </a:xfrm>
          <a:prstGeom prst="rect">
            <a:avLst/>
          </a:prstGeom>
          <a:solidFill>
            <a:schemeClr val="tx2"/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41518" y="1992216"/>
            <a:ext cx="1774315" cy="4336402"/>
          </a:xfrm>
          <a:prstGeom prst="rect">
            <a:avLst/>
          </a:prstGeom>
          <a:solidFill>
            <a:srgbClr val="73C045">
              <a:alpha val="80000"/>
            </a:srgbClr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021821" y="1992216"/>
            <a:ext cx="1774315" cy="4336402"/>
          </a:xfrm>
          <a:prstGeom prst="rect">
            <a:avLst/>
          </a:prstGeom>
          <a:solidFill>
            <a:schemeClr val="tx2"/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634951" y="1992216"/>
            <a:ext cx="1774315" cy="4336402"/>
          </a:xfrm>
          <a:prstGeom prst="rect">
            <a:avLst/>
          </a:prstGeom>
          <a:solidFill>
            <a:schemeClr val="tx2"/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828386" y="1992216"/>
            <a:ext cx="1774315" cy="4336402"/>
          </a:xfrm>
          <a:prstGeom prst="rect">
            <a:avLst/>
          </a:prstGeom>
          <a:solidFill>
            <a:schemeClr val="tx2"/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7699" y="5776603"/>
            <a:ext cx="1779842" cy="400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s-CO" sz="2100" smtClean="0">
                <a:solidFill>
                  <a:schemeClr val="tx2"/>
                </a:solidFill>
                <a:latin typeface="+mj-lt"/>
                <a:cs typeface="Arial" pitchFamily="34" charset="0"/>
              </a:rPr>
              <a:t>Dinamico</a:t>
            </a:r>
          </a:p>
        </p:txBody>
      </p:sp>
      <p:sp>
        <p:nvSpPr>
          <p:cNvPr id="604180" name="Text Box 20"/>
          <p:cNvSpPr txBox="1">
            <a:spLocks noChangeArrowheads="1"/>
          </p:cNvSpPr>
          <p:nvPr/>
        </p:nvSpPr>
        <p:spPr bwMode="auto">
          <a:xfrm>
            <a:off x="6454049" y="2392839"/>
            <a:ext cx="1753518" cy="2760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Proactiva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Optimizando costo y calidad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Agilidad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Autosuficiencia y mejoramiento continuo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“Tomando el liderazgo”</a:t>
            </a:r>
            <a:endParaRPr lang="es-CO" sz="1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381000" y="228600"/>
            <a:ext cx="8382000" cy="9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593">
              <a:lnSpc>
                <a:spcPct val="90000"/>
              </a:lnSpc>
              <a:defRPr/>
            </a:pPr>
            <a:r>
              <a:rPr lang="en-US" sz="3700" kern="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Modelo</a:t>
            </a:r>
            <a:r>
              <a:rPr lang="en-US" sz="3700" kern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700" kern="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Optimización</a:t>
            </a:r>
            <a:r>
              <a:rPr lang="en-US" sz="3700" kern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700" kern="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Infraestructura</a:t>
            </a:r>
            <a:endParaRPr lang="en-US" sz="3700" kern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2593">
              <a:lnSpc>
                <a:spcPct val="90000"/>
              </a:lnSpc>
              <a:defRPr/>
            </a:pPr>
            <a:r>
              <a:rPr lang="en-US" sz="3000" kern="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Caracteristicas</a:t>
            </a:r>
            <a:r>
              <a:rPr lang="en-US" sz="3000" kern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kern="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US" sz="3000" kern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kern="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Etapa</a:t>
            </a:r>
            <a:endParaRPr lang="en-US" sz="2000" kern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3" name="Picture 10" descr="C:\Program Files\Microsoft Resource DVD Artwork\DVD_ART\Artwork_Imagery\Shapes and Graphics\Arrows - arrow\White Collection 25 percent opaque - soft shadow\curved arrow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29920">
            <a:off x="5664934" y="1101356"/>
            <a:ext cx="1627188" cy="1754188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 bwMode="auto">
          <a:xfrm>
            <a:off x="4634954" y="1992216"/>
            <a:ext cx="1774315" cy="4336402"/>
          </a:xfrm>
          <a:prstGeom prst="rect">
            <a:avLst/>
          </a:prstGeom>
          <a:solidFill>
            <a:srgbClr val="FFCC00">
              <a:alpha val="80000"/>
            </a:srgbClr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04179" name="Text Box 19"/>
          <p:cNvSpPr txBox="1">
            <a:spLocks noChangeArrowheads="1"/>
          </p:cNvSpPr>
          <p:nvPr/>
        </p:nvSpPr>
        <p:spPr bwMode="auto">
          <a:xfrm>
            <a:off x="4635504" y="2392839"/>
            <a:ext cx="1763461" cy="3231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Proactiva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Responsable con el Negocio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Monitoreada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Admon formal del Cambio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SLA’s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Mejoramiento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Predictibilidad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“Orientado a calidad”</a:t>
            </a:r>
            <a:endParaRPr lang="es-CO" sz="17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2" name="Picture 10" descr="C:\Program Files\Microsoft Resource DVD Artwork\DVD_ART\Artwork_Imagery\Shapes and Graphics\Arrows - arrow\White Collection 25 percent opaque - soft shadow\curved arrow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29920">
            <a:off x="3857861" y="1101356"/>
            <a:ext cx="1627188" cy="1754188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 bwMode="auto">
          <a:xfrm>
            <a:off x="2828389" y="1992216"/>
            <a:ext cx="1774315" cy="4336402"/>
          </a:xfrm>
          <a:prstGeom prst="rect">
            <a:avLst/>
          </a:prstGeom>
          <a:solidFill>
            <a:srgbClr val="5085BC">
              <a:alpha val="80000"/>
            </a:srgbClr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8269" y="5776603"/>
            <a:ext cx="1766023" cy="400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s-CO" sz="21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  <a:t>Estandarizado</a:t>
            </a:r>
          </a:p>
        </p:txBody>
      </p:sp>
      <p:sp>
        <p:nvSpPr>
          <p:cNvPr id="604178" name="Text Box 18"/>
          <p:cNvSpPr txBox="1">
            <a:spLocks noChangeArrowheads="1"/>
          </p:cNvSpPr>
          <p:nvPr/>
        </p:nvSpPr>
        <p:spPr bwMode="auto">
          <a:xfrm>
            <a:off x="2836843" y="2392839"/>
            <a:ext cx="1744338" cy="2525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Reactiva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IT Estable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Respuesta a solicitudes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Administración del cambio y planeación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“Mantenerlo disponible”</a:t>
            </a:r>
            <a:endParaRPr lang="es-CO" sz="17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06" name="Picture 10" descr="C:\Program Files\Microsoft Resource DVD Artwork\DVD_ART\Artwork_Imagery\Shapes and Graphics\Arrows - arrow\White Collection 25 percent opaque - soft shadow\curved arrow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29920">
            <a:off x="2059971" y="1101356"/>
            <a:ext cx="1627188" cy="1754188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 bwMode="auto">
          <a:xfrm>
            <a:off x="1021824" y="1992216"/>
            <a:ext cx="1774315" cy="4336402"/>
          </a:xfrm>
          <a:prstGeom prst="rect">
            <a:avLst/>
          </a:prstGeom>
          <a:solidFill>
            <a:srgbClr val="FE5A1A">
              <a:alpha val="80000"/>
            </a:srgbClr>
          </a:solidFill>
          <a:ln w="0"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096787"/>
            <a:endParaRPr lang="es-CO" sz="290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0789" y="5776603"/>
            <a:ext cx="1766023" cy="400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s-CO" sz="2100" smtClean="0">
                <a:solidFill>
                  <a:schemeClr val="tx2"/>
                </a:solidFill>
                <a:latin typeface="+mj-lt"/>
                <a:cs typeface="Arial" pitchFamily="34" charset="0"/>
              </a:rPr>
              <a:t>Basico</a:t>
            </a:r>
          </a:p>
        </p:txBody>
      </p:sp>
      <p:sp>
        <p:nvSpPr>
          <p:cNvPr id="604177" name="Text Box 17"/>
          <p:cNvSpPr txBox="1">
            <a:spLocks noChangeArrowheads="1"/>
          </p:cNvSpPr>
          <p:nvPr/>
        </p:nvSpPr>
        <p:spPr bwMode="auto">
          <a:xfrm>
            <a:off x="1029159" y="2392838"/>
            <a:ext cx="1752600" cy="19759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Reactiva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Ad hoc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Respuesta a problemas</a:t>
            </a:r>
          </a:p>
          <a:p>
            <a:pPr marL="226977" indent="-226977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s-CO" sz="1700" smtClean="0">
                <a:solidFill>
                  <a:schemeClr val="bg1"/>
                </a:solidFill>
                <a:latin typeface="+mj-lt"/>
              </a:rPr>
              <a:t>“Evitando Tiempos de caida”</a:t>
            </a:r>
            <a:endParaRPr lang="es-CO" sz="17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25747" y="5776603"/>
            <a:ext cx="1763262" cy="400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s-CO" sz="2100" smtClean="0">
                <a:solidFill>
                  <a:schemeClr val="tx2"/>
                </a:solidFill>
                <a:latin typeface="+mj-lt"/>
                <a:cs typeface="Arial" pitchFamily="34" charset="0"/>
              </a:rPr>
              <a:t>Racionalizado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Enganche de Socios en el modelo IO en </a:t>
            </a:r>
            <a:r>
              <a:rPr kumimoji="0" lang="es-C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Depth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 descr="C:\Program Files\Microsoft Resource DVD Artwork\DVD_ART\Artwork_Imagery\Shapes and Graphics\Arrows - arrow\White Collection 25 percent opaque - soft shadow\curved arrow 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29920">
            <a:off x="1211114" y="1818591"/>
            <a:ext cx="1627188" cy="1754188"/>
          </a:xfrm>
          <a:prstGeom prst="rect">
            <a:avLst/>
          </a:prstGeom>
          <a:noFill/>
        </p:spPr>
      </p:pic>
      <p:pic>
        <p:nvPicPr>
          <p:cNvPr id="7" name="Picture 10" descr="C:\Program Files\Microsoft Resource DVD Artwork\DVD_ART\Artwork_Imagery\Shapes and Graphics\Arrows - arrow\White Collection 25 percent opaque - soft shadow\curved arrow 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29920">
            <a:off x="2735114" y="1818592"/>
            <a:ext cx="1627188" cy="1754188"/>
          </a:xfrm>
          <a:prstGeom prst="rect">
            <a:avLst/>
          </a:prstGeom>
          <a:noFill/>
        </p:spPr>
      </p:pic>
      <p:pic>
        <p:nvPicPr>
          <p:cNvPr id="8" name="Picture 10" descr="C:\Program Files\Microsoft Resource DVD Artwork\DVD_ART\Artwork_Imagery\Shapes and Graphics\Arrows - arrow\White Collection 25 percent opaque - soft shadow\curved arrow 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29920">
            <a:off x="4487714" y="1894790"/>
            <a:ext cx="1627188" cy="1754188"/>
          </a:xfrm>
          <a:prstGeom prst="rect">
            <a:avLst/>
          </a:prstGeom>
          <a:noFill/>
        </p:spPr>
      </p:pic>
      <p:pic>
        <p:nvPicPr>
          <p:cNvPr id="9" name="Picture 10" descr="C:\Program Files\Microsoft Resource DVD Artwork\DVD_ART\Artwork_Imagery\Shapes and Graphics\Arrows - arrow\White Collection 25 percent opaque - soft shadow\curved arrow 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29920">
            <a:off x="6316515" y="1818591"/>
            <a:ext cx="1627188" cy="175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modelo de financiación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 smtClean="0"/>
              <a:t>Modelo de leasing a través de Leasing de Occidente</a:t>
            </a:r>
          </a:p>
          <a:p>
            <a:r>
              <a:rPr lang="es-CO" sz="2800" dirty="0" smtClean="0"/>
              <a:t>Nueva herramienta para agilizar cierre de oportunidades</a:t>
            </a:r>
          </a:p>
          <a:p>
            <a:r>
              <a:rPr lang="es-CO" sz="2800" dirty="0" smtClean="0"/>
              <a:t>A partir del 1 de septiembre</a:t>
            </a:r>
          </a:p>
          <a:p>
            <a:r>
              <a:rPr lang="es-CO" sz="2800" dirty="0" smtClean="0"/>
              <a:t>Cubre segmentos </a:t>
            </a:r>
            <a:r>
              <a:rPr lang="es-CO" sz="2800" dirty="0" err="1" smtClean="0"/>
              <a:t>Depth</a:t>
            </a:r>
            <a:r>
              <a:rPr lang="es-CO" sz="2800" dirty="0" smtClean="0"/>
              <a:t> y </a:t>
            </a:r>
            <a:r>
              <a:rPr lang="es-CO" sz="2800" dirty="0" err="1" smtClean="0"/>
              <a:t>Upper</a:t>
            </a:r>
            <a:r>
              <a:rPr lang="es-CO" sz="2800" dirty="0" smtClean="0"/>
              <a:t> </a:t>
            </a:r>
            <a:r>
              <a:rPr lang="es-CO" sz="2800" dirty="0" err="1" smtClean="0"/>
              <a:t>Breadth</a:t>
            </a:r>
            <a:endParaRPr lang="es-CO" sz="2800" dirty="0" smtClean="0"/>
          </a:p>
          <a:p>
            <a:r>
              <a:rPr lang="es-CO" sz="2800" dirty="0" smtClean="0"/>
              <a:t>Objetivo principal es romper barreras de acceso a últimas tecnologías.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Preguntas?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SMB Andino, Crecimiento Sostenido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7" name="Chart 6"/>
          <p:cNvGraphicFramePr/>
          <p:nvPr/>
        </p:nvGraphicFramePr>
        <p:xfrm>
          <a:off x="609600" y="914400"/>
          <a:ext cx="792961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triped Right Arrow 7"/>
          <p:cNvSpPr/>
          <p:nvPr/>
        </p:nvSpPr>
        <p:spPr bwMode="auto">
          <a:xfrm rot="20093455">
            <a:off x="438879" y="2961454"/>
            <a:ext cx="6740323" cy="785818"/>
          </a:xfrm>
          <a:prstGeom prst="stripedRightArrow">
            <a:avLst>
              <a:gd name="adj1" fmla="val 37040"/>
              <a:gd name="adj2" fmla="val 46322"/>
            </a:avLst>
          </a:prstGeom>
          <a:gradFill rotWithShape="1">
            <a:gsLst>
              <a:gs pos="0">
                <a:srgbClr val="FFC000">
                  <a:tint val="62000"/>
                  <a:satMod val="180000"/>
                </a:srgbClr>
              </a:gs>
              <a:gs pos="65000">
                <a:srgbClr val="FFC000">
                  <a:tint val="32000"/>
                  <a:satMod val="250000"/>
                </a:srgbClr>
              </a:gs>
              <a:gs pos="100000">
                <a:srgbClr val="FFC000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Disciplina, creatividad, foco</a:t>
            </a: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823914" y="1652614"/>
            <a:ext cx="3429024" cy="1428760"/>
          </a:xfrm>
          <a:prstGeom prst="flowChartPunchedTape">
            <a:avLst/>
          </a:prstGeom>
          <a:gradFill rotWithShape="1">
            <a:gsLst>
              <a:gs pos="0">
                <a:srgbClr val="7DCC2E">
                  <a:shade val="15000"/>
                  <a:satMod val="180000"/>
                </a:srgbClr>
              </a:gs>
              <a:gs pos="50000">
                <a:srgbClr val="7DCC2E">
                  <a:shade val="45000"/>
                  <a:satMod val="170000"/>
                </a:srgbClr>
              </a:gs>
              <a:gs pos="70000">
                <a:srgbClr val="7DCC2E">
                  <a:tint val="99000"/>
                  <a:shade val="65000"/>
                  <a:satMod val="155000"/>
                </a:srgbClr>
              </a:gs>
              <a:gs pos="100000">
                <a:srgbClr val="7DCC2E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DCC2E">
                <a:satMod val="300000"/>
              </a:srgbClr>
            </a:contourClr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ndy" pitchFamily="66" charset="0"/>
                <a:ea typeface="+mn-ea"/>
                <a:cs typeface="+mn-cs"/>
              </a:rPr>
              <a:t>FY08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y" pitchFamily="66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y" pitchFamily="66" charset="0"/>
                <a:ea typeface="+mn-ea"/>
                <a:cs typeface="+mn-cs"/>
              </a:rPr>
              <a:t>Usd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y" pitchFamily="66" charset="0"/>
                <a:ea typeface="+mn-ea"/>
                <a:cs typeface="+mn-cs"/>
              </a:rPr>
              <a:t>. 78M , above budget +6% or +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y" pitchFamily="66" charset="0"/>
                <a:ea typeface="+mn-ea"/>
                <a:cs typeface="+mn-cs"/>
              </a:rPr>
              <a:t>Usd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y" pitchFamily="66" charset="0"/>
                <a:ea typeface="+mn-ea"/>
                <a:cs typeface="+mn-cs"/>
              </a:rPr>
              <a:t>. 4.2M, growing 36%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y" pitchFamily="66" charset="0"/>
                <a:ea typeface="+mn-ea"/>
                <a:cs typeface="+mn-cs"/>
              </a:rPr>
              <a:t>yoy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y" pitchFamily="66" charset="0"/>
                <a:ea typeface="+mn-ea"/>
                <a:cs typeface="+mn-cs"/>
              </a:rPr>
              <a:t>.</a:t>
            </a:r>
            <a:endParaRPr kumimoji="0" lang="es-CO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dy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1000" y="230188"/>
            <a:ext cx="8382000" cy="6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Definición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segmentación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500034" y="1090626"/>
          <a:ext cx="304323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5143504" y="990600"/>
          <a:ext cx="304323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D8CA00-E653-4C6B-BB0B-4CEBBF9E0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BD8CA00-E653-4C6B-BB0B-4CEBBF9E0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BD8CA00-E653-4C6B-BB0B-4CEBBF9E0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FD6058-20FB-42A4-BF45-A08BCB226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AEFD6058-20FB-42A4-BF45-A08BCB226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EFD6058-20FB-42A4-BF45-A08BCB226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A86B0-13A4-4235-BD6A-95EEF9F3E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A2A86B0-13A4-4235-BD6A-95EEF9F3E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5A2A86B0-13A4-4235-BD6A-95EEF9F3E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D8CA00-E653-4C6B-BB0B-4CEBBF9E0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CBD8CA00-E653-4C6B-BB0B-4CEBBF9E0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CBD8CA00-E653-4C6B-BB0B-4CEBBF9E0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  <p:bldGraphic spid="7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lowchart: Connector 3"/>
          <p:cNvSpPr>
            <a:spLocks noChangeAspect="1"/>
          </p:cNvSpPr>
          <p:nvPr/>
        </p:nvSpPr>
        <p:spPr bwMode="auto">
          <a:xfrm>
            <a:off x="-76200" y="76200"/>
            <a:ext cx="5867400" cy="58674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Flowchart: Connector 4"/>
          <p:cNvSpPr>
            <a:spLocks noChangeAspect="1"/>
          </p:cNvSpPr>
          <p:nvPr/>
        </p:nvSpPr>
        <p:spPr bwMode="auto">
          <a:xfrm>
            <a:off x="1219200" y="1447800"/>
            <a:ext cx="3276600" cy="32766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 3"/>
          <p:cNvSpPr/>
          <p:nvPr/>
        </p:nvSpPr>
        <p:spPr>
          <a:xfrm>
            <a:off x="1219200" y="2608262"/>
            <a:ext cx="1658937" cy="1658938"/>
          </a:xfrm>
          <a:prstGeom prst="gear9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7" name=" 3"/>
          <p:cNvSpPr/>
          <p:nvPr/>
        </p:nvSpPr>
        <p:spPr>
          <a:xfrm>
            <a:off x="2857488" y="2657476"/>
            <a:ext cx="1658937" cy="1658938"/>
          </a:xfrm>
          <a:prstGeom prst="gear9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8" name=" 3"/>
          <p:cNvSpPr/>
          <p:nvPr/>
        </p:nvSpPr>
        <p:spPr>
          <a:xfrm>
            <a:off x="2057400" y="1219200"/>
            <a:ext cx="1658937" cy="1658938"/>
          </a:xfrm>
          <a:prstGeom prst="gear9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9" name="Group 65"/>
          <p:cNvGrpSpPr/>
          <p:nvPr/>
        </p:nvGrpSpPr>
        <p:grpSpPr>
          <a:xfrm>
            <a:off x="4203700" y="12319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10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1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44690" y="1573540"/>
            <a:ext cx="92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Public Sector</a:t>
            </a:r>
          </a:p>
        </p:txBody>
      </p:sp>
      <p:grpSp>
        <p:nvGrpSpPr>
          <p:cNvPr id="13" name="Group 65"/>
          <p:cNvGrpSpPr/>
          <p:nvPr/>
        </p:nvGrpSpPr>
        <p:grpSpPr>
          <a:xfrm>
            <a:off x="3352800" y="3175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14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5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56213" y="659140"/>
            <a:ext cx="10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Online Marketing</a:t>
            </a:r>
          </a:p>
        </p:txBody>
      </p:sp>
      <p:grpSp>
        <p:nvGrpSpPr>
          <p:cNvPr id="17" name="Group 65"/>
          <p:cNvGrpSpPr/>
          <p:nvPr/>
        </p:nvGrpSpPr>
        <p:grpSpPr>
          <a:xfrm>
            <a:off x="4432300" y="25273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18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9" name=" 4"/>
            <p:cNvSpPr/>
            <p:nvPr/>
          </p:nvSpPr>
          <p:spPr>
            <a:xfrm>
              <a:off x="1994208" y="1795803"/>
              <a:ext cx="807102" cy="80215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55232" y="2838163"/>
            <a:ext cx="96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Anti-Piracy</a:t>
            </a:r>
          </a:p>
        </p:txBody>
      </p:sp>
      <p:grpSp>
        <p:nvGrpSpPr>
          <p:cNvPr id="21" name="Group 65"/>
          <p:cNvGrpSpPr/>
          <p:nvPr/>
        </p:nvGrpSpPr>
        <p:grpSpPr>
          <a:xfrm>
            <a:off x="762000" y="6985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22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3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3295" y="1070918"/>
            <a:ext cx="96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Telesales, Tele </a:t>
            </a: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Mktg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1068" y="169472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Depth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Mktg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0" y="308610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Breadth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Mktg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1802" y="308610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PS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Mktg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8" name="Group 65"/>
          <p:cNvGrpSpPr/>
          <p:nvPr/>
        </p:nvGrpSpPr>
        <p:grpSpPr>
          <a:xfrm>
            <a:off x="2667000" y="46609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29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0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46090" y="5002540"/>
            <a:ext cx="84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OM,     SSP</a:t>
            </a:r>
          </a:p>
        </p:txBody>
      </p:sp>
      <p:grpSp>
        <p:nvGrpSpPr>
          <p:cNvPr id="32" name="Group 65"/>
          <p:cNvGrpSpPr/>
          <p:nvPr/>
        </p:nvGrpSpPr>
        <p:grpSpPr>
          <a:xfrm>
            <a:off x="152400" y="19177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33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4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1490" y="2305507"/>
            <a:ext cx="848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Partner </a:t>
            </a:r>
            <a:r>
              <a:rPr lang="en-US" sz="1100" b="1" dirty="0" smtClean="0">
                <a:solidFill>
                  <a:schemeClr val="bg1"/>
                </a:solidFill>
              </a:rPr>
              <a:t>Marketing 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6" name="Group 65"/>
          <p:cNvGrpSpPr/>
          <p:nvPr/>
        </p:nvGrpSpPr>
        <p:grpSpPr>
          <a:xfrm>
            <a:off x="88900" y="32893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37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8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6850" y="375405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PAM/TPAM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0" name="Group 65"/>
          <p:cNvGrpSpPr/>
          <p:nvPr/>
        </p:nvGrpSpPr>
        <p:grpSpPr>
          <a:xfrm>
            <a:off x="4038600" y="40513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41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2" name=" 4"/>
            <p:cNvSpPr/>
            <p:nvPr/>
          </p:nvSpPr>
          <p:spPr>
            <a:xfrm>
              <a:off x="1994208" y="1795803"/>
              <a:ext cx="807102" cy="80215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161532" y="4423718"/>
            <a:ext cx="96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Licensing Specialist</a:t>
            </a:r>
          </a:p>
        </p:txBody>
      </p:sp>
      <p:grpSp>
        <p:nvGrpSpPr>
          <p:cNvPr id="44" name="Group 65"/>
          <p:cNvGrpSpPr/>
          <p:nvPr/>
        </p:nvGrpSpPr>
        <p:grpSpPr>
          <a:xfrm>
            <a:off x="1003300" y="435610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45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6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124806" y="4800616"/>
            <a:ext cx="960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Specialist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8" name="Group 65"/>
          <p:cNvGrpSpPr/>
          <p:nvPr/>
        </p:nvGrpSpPr>
        <p:grpSpPr>
          <a:xfrm>
            <a:off x="2057400" y="0"/>
            <a:ext cx="1206500" cy="1206500"/>
            <a:chOff x="1584960" y="1384080"/>
            <a:chExt cx="1625600" cy="1625600"/>
          </a:xfrm>
          <a:solidFill>
            <a:schemeClr val="accent6">
              <a:lumMod val="50000"/>
            </a:schemeClr>
          </a:solidFill>
        </p:grpSpPr>
        <p:sp>
          <p:nvSpPr>
            <p:cNvPr id="49" name=" 3"/>
            <p:cNvSpPr/>
            <p:nvPr/>
          </p:nvSpPr>
          <p:spPr>
            <a:xfrm>
              <a:off x="1584960" y="1384080"/>
              <a:ext cx="1625600" cy="1625600"/>
            </a:xfrm>
            <a:prstGeom prst="gear6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0" name=" 4"/>
            <p:cNvSpPr/>
            <p:nvPr/>
          </p:nvSpPr>
          <p:spPr>
            <a:xfrm>
              <a:off x="1994209" y="1795804"/>
              <a:ext cx="807102" cy="802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157396" y="328598"/>
            <a:ext cx="1012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Relationship Marketing</a:t>
            </a:r>
          </a:p>
        </p:txBody>
      </p:sp>
      <p:grpSp>
        <p:nvGrpSpPr>
          <p:cNvPr id="52" name="Group 68"/>
          <p:cNvGrpSpPr/>
          <p:nvPr/>
        </p:nvGrpSpPr>
        <p:grpSpPr>
          <a:xfrm>
            <a:off x="5638800" y="76200"/>
            <a:ext cx="3505200" cy="5624522"/>
            <a:chOff x="5638800" y="990600"/>
            <a:chExt cx="3505200" cy="5624522"/>
          </a:xfrm>
        </p:grpSpPr>
        <p:grpSp>
          <p:nvGrpSpPr>
            <p:cNvPr id="53" name="Group 68"/>
            <p:cNvGrpSpPr/>
            <p:nvPr/>
          </p:nvGrpSpPr>
          <p:grpSpPr>
            <a:xfrm>
              <a:off x="5638800" y="990600"/>
              <a:ext cx="3505200" cy="5624522"/>
              <a:chOff x="5638800" y="990600"/>
              <a:chExt cx="3505200" cy="5624522"/>
            </a:xfrm>
          </p:grpSpPr>
          <p:sp>
            <p:nvSpPr>
              <p:cNvPr id="56" name="Rounded Rectangle 55"/>
              <p:cNvSpPr/>
              <p:nvPr/>
            </p:nvSpPr>
            <p:spPr bwMode="auto">
              <a:xfrm>
                <a:off x="5638800" y="2895600"/>
                <a:ext cx="3505200" cy="1828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638801" y="3332947"/>
                <a:ext cx="2286000" cy="677108"/>
              </a:xfrm>
              <a:prstGeom prst="rect">
                <a:avLst/>
              </a:prstGeom>
              <a:scene3d>
                <a:camera prst="obliqueTopRight"/>
                <a:lightRig rig="threePt" dir="t"/>
              </a:scene3d>
              <a:sp3d>
                <a:bevelT prst="relaxedInset"/>
              </a:sp3d>
            </p:spPr>
            <p:txBody>
              <a:bodyPr wrap="square">
                <a:spAutoFit/>
              </a:bodyPr>
              <a:lstStyle/>
              <a:p>
                <a:pPr defTabSz="914099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Omar Perdomo</a:t>
                </a:r>
              </a:p>
              <a:p>
                <a:pPr defTabSz="914099"/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Breadth Lead</a:t>
                </a:r>
              </a:p>
            </p:txBody>
          </p:sp>
          <p:sp>
            <p:nvSpPr>
              <p:cNvPr id="58" name="Rounded Rectangle 57"/>
              <p:cNvSpPr/>
              <p:nvPr/>
            </p:nvSpPr>
            <p:spPr bwMode="auto">
              <a:xfrm>
                <a:off x="5638800" y="4786322"/>
                <a:ext cx="3505200" cy="1828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638801" y="5099447"/>
                <a:ext cx="2286000" cy="677108"/>
              </a:xfrm>
              <a:prstGeom prst="rect">
                <a:avLst/>
              </a:prstGeom>
              <a:scene3d>
                <a:camera prst="obliqueTopRight"/>
                <a:lightRig rig="threePt" dir="t"/>
              </a:scene3d>
              <a:sp3d>
                <a:bevelT prst="relaxedInset"/>
              </a:sp3d>
            </p:spPr>
            <p:txBody>
              <a:bodyPr wrap="square">
                <a:spAutoFit/>
              </a:bodyPr>
              <a:lstStyle/>
              <a:p>
                <a:pPr defTabSz="914099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Andres Jimenez: </a:t>
                </a:r>
              </a:p>
              <a:p>
                <a:pPr defTabSz="914099"/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PS Lead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5638800" y="990600"/>
                <a:ext cx="3505200" cy="18288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638801" y="1566446"/>
                <a:ext cx="2286000" cy="677108"/>
              </a:xfrm>
              <a:prstGeom prst="rect">
                <a:avLst/>
              </a:prstGeom>
              <a:scene3d>
                <a:camera prst="obliqueTopRight"/>
                <a:lightRig rig="threePt" dir="t"/>
              </a:scene3d>
              <a:sp3d>
                <a:bevelT prst="relaxedInset"/>
              </a:sp3d>
            </p:spPr>
            <p:txBody>
              <a:bodyPr wrap="square">
                <a:spAutoFit/>
              </a:bodyPr>
              <a:lstStyle/>
              <a:p>
                <a:pPr defTabSz="914099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Angela Peñalosa</a:t>
                </a:r>
              </a:p>
              <a:p>
                <a:pPr defTabSz="914099"/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Depth Lead</a:t>
                </a:r>
              </a:p>
            </p:txBody>
          </p:sp>
        </p:grp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24" y="1214422"/>
              <a:ext cx="939622" cy="13954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586" y="4929198"/>
              <a:ext cx="1039932" cy="15096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300286"/>
            <a:ext cx="1183093" cy="118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  <p:bldP spid="31" grpId="0"/>
      <p:bldP spid="35" grpId="0"/>
      <p:bldP spid="39" grpId="0"/>
      <p:bldP spid="43" grpId="0"/>
      <p:bldP spid="47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/>
          <p:nvPr/>
        </p:nvGrpSpPr>
        <p:grpSpPr>
          <a:xfrm>
            <a:off x="833438" y="176186"/>
            <a:ext cx="7247320" cy="5439500"/>
            <a:chOff x="4980009" y="460169"/>
            <a:chExt cx="5841714" cy="4223783"/>
          </a:xfrm>
        </p:grpSpPr>
        <p:pic>
          <p:nvPicPr>
            <p:cNvPr id="5" name="Picture 4" descr="stock-price-vector-ar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0009" y="460169"/>
              <a:ext cx="5837876" cy="4183083"/>
            </a:xfrm>
            <a:prstGeom prst="rect">
              <a:avLst/>
            </a:prstGeom>
          </p:spPr>
        </p:pic>
        <p:pic>
          <p:nvPicPr>
            <p:cNvPr id="6" name="Picture 5" descr="stock-price-vector-ar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3847" y="500869"/>
              <a:ext cx="5837876" cy="418308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 Acelerado en FY09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320255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52" y="2319326"/>
            <a:ext cx="3507555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505200"/>
            <a:ext cx="331635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7"/>
          <p:cNvSpPr/>
          <p:nvPr/>
        </p:nvSpPr>
        <p:spPr bwMode="auto">
          <a:xfrm flipH="1" flipV="1">
            <a:off x="76200" y="1600200"/>
            <a:ext cx="8991599" cy="4191000"/>
          </a:xfrm>
          <a:prstGeom prst="roundRect">
            <a:avLst>
              <a:gd name="adj" fmla="val 14714"/>
            </a:avLst>
          </a:prstGeom>
          <a:gradFill flip="none" rotWithShape="1">
            <a:gsLst>
              <a:gs pos="0">
                <a:srgbClr val="FFCC00">
                  <a:alpha val="85000"/>
                </a:srgbClr>
              </a:gs>
              <a:gs pos="65000">
                <a:srgbClr val="FFFFFF">
                  <a:alpha val="0"/>
                </a:srgbClr>
              </a:gs>
            </a:gsLst>
            <a:lin ang="5400000" scaled="1"/>
            <a:tileRect/>
          </a:gradFill>
          <a:ln w="190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38097"/>
          <a:lstStyle/>
          <a:p>
            <a:pPr algn="ctr" defTabSz="912813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2000" kern="1200">
              <a:solidFill>
                <a:srgbClr val="FFFFFF"/>
              </a:solidFill>
              <a:effectLst>
                <a:outerShdw blurRad="38100" dist="38100" dir="2700000" algn="tl">
                  <a:srgbClr val="050595"/>
                </a:outerShdw>
              </a:effectLst>
              <a:latin typeface="Segoe" pitchFamily="34" charset="0"/>
              <a:ea typeface="+mn-ea"/>
              <a:cs typeface="Arial" charset="0"/>
            </a:endParaRPr>
          </a:p>
        </p:txBody>
      </p:sp>
      <p:graphicFrame>
        <p:nvGraphicFramePr>
          <p:cNvPr id="89" name="Diagram 88"/>
          <p:cNvGraphicFramePr/>
          <p:nvPr/>
        </p:nvGraphicFramePr>
        <p:xfrm>
          <a:off x="304800" y="838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400"/>
            <a:ext cx="8860493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2159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6197" tIns="38098" rIns="76197" bIns="38098" anchor="ctr"/>
          <a:lstStyle/>
          <a:p>
            <a:pPr algn="ctr" defTabSz="76041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12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Un Modelo de Crecimiento Rentable</a:t>
            </a:r>
            <a:endParaRPr lang="es-CO" sz="3200" b="1" kern="12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68" descr="Group_HiR-Man cop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4800" y="1752600"/>
            <a:ext cx="1321278" cy="365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2209800" y="3276600"/>
            <a:ext cx="1752600" cy="838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val 7"/>
          <p:cNvSpPr/>
          <p:nvPr/>
        </p:nvSpPr>
        <p:spPr>
          <a:xfrm>
            <a:off x="3886200" y="2438400"/>
            <a:ext cx="1752600" cy="838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6"/>
          <p:cNvSpPr/>
          <p:nvPr/>
        </p:nvSpPr>
        <p:spPr>
          <a:xfrm>
            <a:off x="152400" y="152400"/>
            <a:ext cx="8860493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2159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6197" tIns="38098" rIns="76197" bIns="38098" anchor="ctr"/>
          <a:lstStyle/>
          <a:p>
            <a:pPr algn="ctr" defTabSz="91277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b="1" spc="-150" dirty="0" smtClean="0">
                <a:ln w="3175">
                  <a:noFill/>
                </a:ln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Las Estrategias</a:t>
            </a:r>
            <a:endParaRPr lang="en-US" sz="3600" b="1" spc="-150" dirty="0">
              <a:ln w="3175">
                <a:noFill/>
              </a:ln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5" name="Picture 25" descr="PRB_C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04800" y="1447800"/>
            <a:ext cx="2209800" cy="38395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1600200" y="762000"/>
            <a:ext cx="7239000" cy="1343084"/>
            <a:chOff x="2467" y="522298"/>
            <a:chExt cx="2207543" cy="1647884"/>
          </a:xfrm>
        </p:grpSpPr>
        <p:sp>
          <p:nvSpPr>
            <p:cNvPr id="17" name="Round Same Side Corner Rectangle 16"/>
            <p:cNvSpPr/>
            <p:nvPr/>
          </p:nvSpPr>
          <p:spPr>
            <a:xfrm>
              <a:off x="2467" y="522298"/>
              <a:ext cx="2207543" cy="1647884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4"/>
            <p:cNvSpPr/>
            <p:nvPr/>
          </p:nvSpPr>
          <p:spPr>
            <a:xfrm>
              <a:off x="41079" y="560910"/>
              <a:ext cx="2130319" cy="1609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algn="ctr"/>
              <a:endParaRPr lang="en-US" sz="16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Cross-Sell/Up-Sell (</a:t>
              </a:r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Venta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cruzada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, </a:t>
              </a:r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Anualidades, etc.)</a:t>
              </a:r>
            </a:p>
            <a:p>
              <a:pPr algn="ctr"/>
              <a:endPara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  <a:p>
              <a:pPr algn="ctr" defTabSz="912813">
                <a:buFont typeface="MS PGothic"/>
              </a:pPr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Versiones Enterprise, </a:t>
              </a:r>
              <a:r>
                <a:rPr lang="es-CO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Attach</a:t>
              </a:r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de Tools, Management, Seguridad, Portal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es</a:t>
              </a:r>
              <a:endPara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600200" y="2133600"/>
            <a:ext cx="7239000" cy="708590"/>
            <a:chOff x="2467" y="2170183"/>
            <a:chExt cx="2207543" cy="708590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>
              <a:off x="2467" y="2170183"/>
              <a:ext cx="2207543" cy="708590"/>
            </a:xfrm>
            <a:prstGeom prst="rect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467" y="2170183"/>
              <a:ext cx="2160574" cy="708590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cap="all" dirty="0" err="1" smtClean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Venta</a:t>
              </a:r>
              <a:r>
                <a:rPr lang="en-US" sz="1400" b="1" cap="all" dirty="0" smtClean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 </a:t>
              </a:r>
              <a:r>
                <a:rPr lang="en-US" sz="1400" b="1" cap="all" dirty="0" err="1" smtClean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cruzada</a:t>
              </a:r>
              <a:r>
                <a:rPr lang="en-US" sz="1400" b="1" cap="all" dirty="0" smtClean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 e incremental</a:t>
              </a:r>
              <a:endParaRPr lang="es-CO" sz="1400" b="1" kern="1200" cap="all" spc="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</p:grpSp>
      <p:graphicFrame>
        <p:nvGraphicFramePr>
          <p:cNvPr id="1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0" y="3124200"/>
          <a:ext cx="2362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3 Marcador de contenido"/>
          <p:cNvGraphicFramePr>
            <a:graphicFrameLocks/>
          </p:cNvGraphicFramePr>
          <p:nvPr/>
        </p:nvGraphicFramePr>
        <p:xfrm>
          <a:off x="4038600" y="3124200"/>
          <a:ext cx="2362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3 Marcador de contenido"/>
          <p:cNvGraphicFramePr>
            <a:graphicFrameLocks/>
          </p:cNvGraphicFramePr>
          <p:nvPr/>
        </p:nvGraphicFramePr>
        <p:xfrm>
          <a:off x="6629400" y="3124200"/>
          <a:ext cx="2362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mercado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90599"/>
          <a:ext cx="8381998" cy="45101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9326"/>
                <a:gridCol w="2301727"/>
                <a:gridCol w="2589442"/>
                <a:gridCol w="755254"/>
                <a:gridCol w="890449"/>
                <a:gridCol w="685800"/>
              </a:tblGrid>
              <a:tr h="33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Hipotesis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Plazo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Dirección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Certeza</a:t>
                      </a:r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4792" marR="4792" marT="4792" marB="0" anchor="ctr"/>
                </a:tc>
              </a:tr>
              <a:tr h="6687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Macroeconomía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El Banco de la Republica mantuvo su intervención en las tasas de interés.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El riesgo de una alta inflación puede afectar aún mas las tasas de interés durante el 2008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Medio a largo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Inhibidor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83463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Macroeconomía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La firma del TLC con USA no es probable en el momento, con algunas implicaciones en las perspectivas economicas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La cancelación del TLC con USA causaría un decreciemiento de la inversión en IT en el país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Corto a mediano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Inhibidor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6687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Macroeconomía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El crecimiento del PIB será de 5% en el 2008 y 4.3% en el 2009 según los analistas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El desaceleramiento del PIB afectará el consumo y las iversiones futuras en el país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Medio a largo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Inhibidor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13322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Macroeconomía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Pese a la oposición de la mayoría de los sectores ecnómicos, las autoridades monetarias planea continuar con el incremento de las tasas de interés para controlar la inflación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El incremento de las tasas de interés probablemente controlaran la inflación pero también serán un inhibidor para la financiación, afectando las inversiones en tecnología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Medio a largo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Inhibidor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  <a:tr h="6687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Macroeconomía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Los sectores de la construcción y ventas al por menor fueron los mas dinámicos de la economía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/>
                        <a:t>Las inversiones en IT de estos sectores probablemente se incrementara en los proximos trimestres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Corto a mediano plazo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/>
                        <a:t>Acelerador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792" marR="4792" marT="4792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GROUP_HIR-MAN COPY.PNG"/>
  <p:tag name="PSDSOURCE" val="C:\Projects\MBS\Microsoft Guidelines\Partner Ready\Partner Ready Photos\send_HiRes\"/>
  <p:tag name="PSDSOURCELAYER" val="Man cop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|2.4|2.4|2.4|24.4|37.2|2|2|2|.5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PlanFY09 Them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1548</Words>
  <Application>Microsoft Office PowerPoint</Application>
  <PresentationFormat>On-screen Show (4:3)</PresentationFormat>
  <Paragraphs>387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DepthPlanFY09 Theme</vt:lpstr>
      <vt:lpstr>Slide 1</vt:lpstr>
      <vt:lpstr>Mediana Empresa El segmento de las oportunidades</vt:lpstr>
      <vt:lpstr>SMB Andino, Crecimiento Sostenido</vt:lpstr>
      <vt:lpstr>Slide 4</vt:lpstr>
      <vt:lpstr>Slide 5</vt:lpstr>
      <vt:lpstr>Crecimiento Acelerado en FY09</vt:lpstr>
      <vt:lpstr>Slide 7</vt:lpstr>
      <vt:lpstr>Slide 8</vt:lpstr>
      <vt:lpstr>Análisis del mercado</vt:lpstr>
      <vt:lpstr>Análisis del mercado</vt:lpstr>
      <vt:lpstr>Modelo de relacionamiento</vt:lpstr>
      <vt:lpstr>Modelo de relacionamiento: 1. MMRP</vt:lpstr>
      <vt:lpstr>Slide 13</vt:lpstr>
      <vt:lpstr>Slide 14</vt:lpstr>
      <vt:lpstr>Modelo de relacionamiento: 2. Telesales</vt:lpstr>
      <vt:lpstr>Modelo de relacionamiento: 3. Comunicaciones</vt:lpstr>
      <vt:lpstr>Pilares de Crecimiento</vt:lpstr>
      <vt:lpstr>FY09 Definición de Segmentos &amp; Estrategia</vt:lpstr>
      <vt:lpstr>Mas presión que nunca en la inversión de TI</vt:lpstr>
      <vt:lpstr>TPM: IO Mejora la Eficiencia de IT Lograr más con los mismos recursos</vt:lpstr>
      <vt:lpstr>Slide 21</vt:lpstr>
      <vt:lpstr>Slide 22</vt:lpstr>
      <vt:lpstr>Nuevo modelo de financiación</vt:lpstr>
      <vt:lpstr>Preguntas?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v-lucard</dc:creator>
  <cp:lastModifiedBy>helmuthc</cp:lastModifiedBy>
  <cp:revision>51</cp:revision>
  <dcterms:created xsi:type="dcterms:W3CDTF">2008-08-28T03:57:12Z</dcterms:created>
  <dcterms:modified xsi:type="dcterms:W3CDTF">2008-09-10T22:17:39Z</dcterms:modified>
</cp:coreProperties>
</file>