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9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0" r:id="rId12"/>
    <p:sldId id="269" r:id="rId13"/>
    <p:sldId id="291" r:id="rId14"/>
    <p:sldId id="292" r:id="rId15"/>
    <p:sldId id="273" r:id="rId16"/>
    <p:sldId id="293" r:id="rId17"/>
    <p:sldId id="286" r:id="rId18"/>
    <p:sldId id="276" r:id="rId19"/>
    <p:sldId id="285" r:id="rId20"/>
    <p:sldId id="281" r:id="rId21"/>
    <p:sldId id="283" r:id="rId22"/>
    <p:sldId id="288" r:id="rId23"/>
    <p:sldId id="295" r:id="rId24"/>
    <p:sldId id="294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4" autoAdjust="0"/>
    <p:restoredTop sz="82570" autoAdjust="0"/>
  </p:normalViewPr>
  <p:slideViewPr>
    <p:cSldViewPr>
      <p:cViewPr varScale="1">
        <p:scale>
          <a:sx n="57" d="100"/>
          <a:sy n="5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6E69B-E0BF-4D74-B4E0-5614664FDEC1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50970D-D538-4FB2-B9F7-D97AFCF47A8B}">
      <dgm:prSet phldrT="[Text]"/>
      <dgm:spPr/>
      <dgm:t>
        <a:bodyPr/>
        <a:lstStyle/>
        <a:p>
          <a:r>
            <a:rPr lang="en-US" dirty="0" smtClean="0"/>
            <a:t>MS-DOS</a:t>
          </a:r>
          <a:endParaRPr lang="en-US" dirty="0"/>
        </a:p>
      </dgm:t>
    </dgm:pt>
    <dgm:pt modelId="{BB633F07-4587-47F9-B093-D89CDB4D7ACC}" type="parTrans" cxnId="{6D9BE3D0-14BA-4B24-8E07-EB283AB0E958}">
      <dgm:prSet/>
      <dgm:spPr/>
      <dgm:t>
        <a:bodyPr/>
        <a:lstStyle/>
        <a:p>
          <a:endParaRPr lang="en-US"/>
        </a:p>
      </dgm:t>
    </dgm:pt>
    <dgm:pt modelId="{641B26E7-8A9F-4D0F-B4F5-C1BF816B14D5}" type="sibTrans" cxnId="{6D9BE3D0-14BA-4B24-8E07-EB283AB0E958}">
      <dgm:prSet/>
      <dgm:spPr/>
      <dgm:t>
        <a:bodyPr/>
        <a:lstStyle/>
        <a:p>
          <a:endParaRPr lang="en-US"/>
        </a:p>
      </dgm:t>
    </dgm:pt>
    <dgm:pt modelId="{43CCD24F-ABA0-48D3-9A7C-C02427FCD995}">
      <dgm:prSet phldrT="[Text]"/>
      <dgm:spPr/>
      <dgm:t>
        <a:bodyPr/>
        <a:lstStyle/>
        <a:p>
          <a:r>
            <a:rPr lang="en-US" dirty="0" smtClean="0"/>
            <a:t>Lotus 123</a:t>
          </a:r>
          <a:endParaRPr lang="en-US" dirty="0"/>
        </a:p>
      </dgm:t>
    </dgm:pt>
    <dgm:pt modelId="{65CF966D-DAAB-424B-A4F4-FA97172FE2A6}" type="parTrans" cxnId="{F0C65FEC-B4A1-4CA4-A891-109DDD8B5066}">
      <dgm:prSet/>
      <dgm:spPr/>
      <dgm:t>
        <a:bodyPr/>
        <a:lstStyle/>
        <a:p>
          <a:endParaRPr lang="en-US"/>
        </a:p>
      </dgm:t>
    </dgm:pt>
    <dgm:pt modelId="{51DC87C5-1470-4759-ABF1-4704A8D694BC}" type="sibTrans" cxnId="{F0C65FEC-B4A1-4CA4-A891-109DDD8B5066}">
      <dgm:prSet/>
      <dgm:spPr/>
      <dgm:t>
        <a:bodyPr/>
        <a:lstStyle/>
        <a:p>
          <a:endParaRPr lang="en-US"/>
        </a:p>
      </dgm:t>
    </dgm:pt>
    <dgm:pt modelId="{09801862-CA23-4B10-844C-9A0D731A9B9B}">
      <dgm:prSet phldrT="[Text]"/>
      <dgm:spPr/>
      <dgm:t>
        <a:bodyPr/>
        <a:lstStyle/>
        <a:p>
          <a:r>
            <a:rPr lang="en-US" dirty="0" smtClean="0"/>
            <a:t>Windows 3.X</a:t>
          </a:r>
          <a:endParaRPr lang="en-US" dirty="0"/>
        </a:p>
      </dgm:t>
    </dgm:pt>
    <dgm:pt modelId="{2776083A-2327-4E47-81E8-7028F70BD275}" type="parTrans" cxnId="{C8F83F23-42D2-4969-A694-7B288A5D6781}">
      <dgm:prSet/>
      <dgm:spPr/>
      <dgm:t>
        <a:bodyPr/>
        <a:lstStyle/>
        <a:p>
          <a:endParaRPr lang="en-US"/>
        </a:p>
      </dgm:t>
    </dgm:pt>
    <dgm:pt modelId="{FC3995D6-C063-471D-82FC-B4A39E50086F}" type="sibTrans" cxnId="{C8F83F23-42D2-4969-A694-7B288A5D6781}">
      <dgm:prSet/>
      <dgm:spPr/>
      <dgm:t>
        <a:bodyPr/>
        <a:lstStyle/>
        <a:p>
          <a:endParaRPr lang="en-US"/>
        </a:p>
      </dgm:t>
    </dgm:pt>
    <dgm:pt modelId="{8C846D31-B723-4B4A-990E-2430C3DC5893}">
      <dgm:prSet phldrT="[Text]"/>
      <dgm:spPr/>
      <dgm:t>
        <a:bodyPr/>
        <a:lstStyle/>
        <a:p>
          <a:r>
            <a:rPr lang="en-US" dirty="0" err="1" smtClean="0"/>
            <a:t>Cliente</a:t>
          </a:r>
          <a:r>
            <a:rPr lang="en-US" dirty="0" smtClean="0"/>
            <a:t> / </a:t>
          </a:r>
          <a:r>
            <a:rPr lang="en-US" dirty="0" err="1" smtClean="0"/>
            <a:t>Servidor</a:t>
          </a:r>
          <a:endParaRPr lang="en-US" dirty="0"/>
        </a:p>
      </dgm:t>
    </dgm:pt>
    <dgm:pt modelId="{7EC18438-2D15-4E34-80BA-5BC426E66BC8}" type="parTrans" cxnId="{17C53895-2E05-4777-8CCF-A08042DE8AF8}">
      <dgm:prSet/>
      <dgm:spPr/>
      <dgm:t>
        <a:bodyPr/>
        <a:lstStyle/>
        <a:p>
          <a:endParaRPr lang="en-US"/>
        </a:p>
      </dgm:t>
    </dgm:pt>
    <dgm:pt modelId="{730D305F-11DB-428C-A35B-AADDF309FD27}" type="sibTrans" cxnId="{17C53895-2E05-4777-8CCF-A08042DE8AF8}">
      <dgm:prSet/>
      <dgm:spPr/>
      <dgm:t>
        <a:bodyPr/>
        <a:lstStyle/>
        <a:p>
          <a:endParaRPr lang="en-US"/>
        </a:p>
      </dgm:t>
    </dgm:pt>
    <dgm:pt modelId="{A7BD3838-CEBE-44C6-8304-C362E5E027E7}">
      <dgm:prSet phldrT="[Text]"/>
      <dgm:spPr/>
      <dgm:t>
        <a:bodyPr/>
        <a:lstStyle/>
        <a:p>
          <a:r>
            <a:rPr lang="en-US" dirty="0" smtClean="0"/>
            <a:t>.NET Framework</a:t>
          </a:r>
          <a:endParaRPr lang="en-US" dirty="0"/>
        </a:p>
      </dgm:t>
    </dgm:pt>
    <dgm:pt modelId="{9D989A88-C509-45D5-AF43-6730363AF383}" type="parTrans" cxnId="{A5319126-6E54-4C48-80C3-46B6974FD046}">
      <dgm:prSet/>
      <dgm:spPr/>
      <dgm:t>
        <a:bodyPr/>
        <a:lstStyle/>
        <a:p>
          <a:endParaRPr lang="en-US"/>
        </a:p>
      </dgm:t>
    </dgm:pt>
    <dgm:pt modelId="{D50950B1-B103-4031-BEE7-BB1CB41D31DB}" type="sibTrans" cxnId="{A5319126-6E54-4C48-80C3-46B6974FD046}">
      <dgm:prSet/>
      <dgm:spPr/>
      <dgm:t>
        <a:bodyPr/>
        <a:lstStyle/>
        <a:p>
          <a:endParaRPr lang="en-US"/>
        </a:p>
      </dgm:t>
    </dgm:pt>
    <dgm:pt modelId="{5300C339-7E01-48A5-BB6E-FA53FA0EC50C}">
      <dgm:prSet phldrT="[Text]"/>
      <dgm:spPr/>
      <dgm:t>
        <a:bodyPr/>
        <a:lstStyle/>
        <a:p>
          <a:r>
            <a:rPr lang="en-US" dirty="0" err="1" smtClean="0"/>
            <a:t>Servicios</a:t>
          </a:r>
          <a:r>
            <a:rPr lang="en-US" dirty="0" smtClean="0"/>
            <a:t> </a:t>
          </a:r>
          <a:endParaRPr lang="en-US" dirty="0"/>
        </a:p>
      </dgm:t>
    </dgm:pt>
    <dgm:pt modelId="{B8E3664C-382A-414D-893D-CEA247EFB38C}" type="parTrans" cxnId="{4D2F499C-B9DC-4B4A-A02B-B1E5CF0367F6}">
      <dgm:prSet/>
      <dgm:spPr/>
      <dgm:t>
        <a:bodyPr/>
        <a:lstStyle/>
        <a:p>
          <a:endParaRPr lang="en-US"/>
        </a:p>
      </dgm:t>
    </dgm:pt>
    <dgm:pt modelId="{F0EBC770-6E8F-4181-935A-1A2ADE9915FD}" type="sibTrans" cxnId="{4D2F499C-B9DC-4B4A-A02B-B1E5CF0367F6}">
      <dgm:prSet/>
      <dgm:spPr/>
      <dgm:t>
        <a:bodyPr/>
        <a:lstStyle/>
        <a:p>
          <a:endParaRPr lang="en-US"/>
        </a:p>
      </dgm:t>
    </dgm:pt>
    <dgm:pt modelId="{37A7EFB3-BDD4-4820-AD71-BFDCA965847E}">
      <dgm:prSet phldrT="[Text]"/>
      <dgm:spPr/>
      <dgm:t>
        <a:bodyPr/>
        <a:lstStyle/>
        <a:p>
          <a:r>
            <a:rPr lang="en-US" dirty="0" smtClean="0"/>
            <a:t>WordStar</a:t>
          </a:r>
          <a:endParaRPr lang="en-US" dirty="0"/>
        </a:p>
      </dgm:t>
    </dgm:pt>
    <dgm:pt modelId="{1333D5F7-FF6E-46A9-8523-54EFCAE0DF3E}" type="parTrans" cxnId="{841078BA-FB28-4D78-829C-F213649C56EB}">
      <dgm:prSet/>
      <dgm:spPr/>
      <dgm:t>
        <a:bodyPr/>
        <a:lstStyle/>
        <a:p>
          <a:endParaRPr lang="es-CO"/>
        </a:p>
      </dgm:t>
    </dgm:pt>
    <dgm:pt modelId="{7ABFA76B-4477-438E-9265-BA27910C9531}" type="sibTrans" cxnId="{841078BA-FB28-4D78-829C-F213649C56EB}">
      <dgm:prSet/>
      <dgm:spPr/>
      <dgm:t>
        <a:bodyPr/>
        <a:lstStyle/>
        <a:p>
          <a:endParaRPr lang="es-CO"/>
        </a:p>
      </dgm:t>
    </dgm:pt>
    <dgm:pt modelId="{FE9A07F6-15A4-4589-80A7-832C14DF9A41}">
      <dgm:prSet phldrT="[Text]"/>
      <dgm:spPr/>
      <dgm:t>
        <a:bodyPr/>
        <a:lstStyle/>
        <a:p>
          <a:r>
            <a:rPr lang="en-US" dirty="0" smtClean="0"/>
            <a:t>GUI </a:t>
          </a:r>
          <a:endParaRPr lang="en-US" dirty="0"/>
        </a:p>
      </dgm:t>
    </dgm:pt>
    <dgm:pt modelId="{B3AD212D-75E0-4623-B5B5-BB46741C43C6}" type="parTrans" cxnId="{DB162A92-D5E8-47D5-8C10-2B77DF940F2D}">
      <dgm:prSet/>
      <dgm:spPr/>
      <dgm:t>
        <a:bodyPr/>
        <a:lstStyle/>
        <a:p>
          <a:endParaRPr lang="es-CO"/>
        </a:p>
      </dgm:t>
    </dgm:pt>
    <dgm:pt modelId="{5F7561F1-EB88-4716-B683-08FF670DD717}" type="sibTrans" cxnId="{DB162A92-D5E8-47D5-8C10-2B77DF940F2D}">
      <dgm:prSet/>
      <dgm:spPr/>
      <dgm:t>
        <a:bodyPr/>
        <a:lstStyle/>
        <a:p>
          <a:endParaRPr lang="es-CO"/>
        </a:p>
      </dgm:t>
    </dgm:pt>
    <dgm:pt modelId="{1C53F576-2921-492C-A5DC-F9FF0B1DF67E}">
      <dgm:prSet phldrT="[Text]"/>
      <dgm:spPr/>
      <dgm:t>
        <a:bodyPr/>
        <a:lstStyle/>
        <a:p>
          <a:r>
            <a:rPr lang="en-US" dirty="0" smtClean="0"/>
            <a:t>WEB apps</a:t>
          </a:r>
          <a:endParaRPr lang="en-US" dirty="0"/>
        </a:p>
      </dgm:t>
    </dgm:pt>
    <dgm:pt modelId="{58C51088-94FD-4A38-9EA4-2D50DFF5391B}" type="parTrans" cxnId="{B67BF3D4-7CF1-42D1-B3A6-F5BC3916592A}">
      <dgm:prSet/>
      <dgm:spPr/>
      <dgm:t>
        <a:bodyPr/>
        <a:lstStyle/>
        <a:p>
          <a:endParaRPr lang="es-CO"/>
        </a:p>
      </dgm:t>
    </dgm:pt>
    <dgm:pt modelId="{FF9953BE-9196-4620-B35A-46F68BAA3D57}" type="sibTrans" cxnId="{B67BF3D4-7CF1-42D1-B3A6-F5BC3916592A}">
      <dgm:prSet/>
      <dgm:spPr/>
      <dgm:t>
        <a:bodyPr/>
        <a:lstStyle/>
        <a:p>
          <a:endParaRPr lang="es-CO"/>
        </a:p>
      </dgm:t>
    </dgm:pt>
    <dgm:pt modelId="{7B536ABD-AECC-476B-9561-02A064B13057}" type="pres">
      <dgm:prSet presAssocID="{E776E69B-E0BF-4D74-B4E0-5614664FDE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6F688-64AE-46AA-B3C8-0061D789DDA7}" type="pres">
      <dgm:prSet presAssocID="{8250970D-D538-4FB2-B9F7-D97AFCF47A8B}" presName="comp" presStyleCnt="0"/>
      <dgm:spPr/>
      <dgm:t>
        <a:bodyPr/>
        <a:lstStyle/>
        <a:p>
          <a:endParaRPr lang="es-CO"/>
        </a:p>
      </dgm:t>
    </dgm:pt>
    <dgm:pt modelId="{8B832D64-CC55-40CE-B70C-0FDA52302244}" type="pres">
      <dgm:prSet presAssocID="{8250970D-D538-4FB2-B9F7-D97AFCF47A8B}" presName="box" presStyleLbl="node1" presStyleIdx="0" presStyleCnt="3"/>
      <dgm:spPr/>
      <dgm:t>
        <a:bodyPr/>
        <a:lstStyle/>
        <a:p>
          <a:endParaRPr lang="en-US"/>
        </a:p>
      </dgm:t>
    </dgm:pt>
    <dgm:pt modelId="{FB8ECD4C-98BF-4EF4-BE0E-5F079C158143}" type="pres">
      <dgm:prSet presAssocID="{8250970D-D538-4FB2-B9F7-D97AFCF47A8B}" presName="img" presStyleLbl="fgImgPlace1" presStyleIdx="0" presStyleCnt="3" custScaleX="693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B306A740-6271-4A70-A619-78336BDD4B12}" type="pres">
      <dgm:prSet presAssocID="{8250970D-D538-4FB2-B9F7-D97AFCF47A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933C2-039C-4710-BC49-BE0EA229E73F}" type="pres">
      <dgm:prSet presAssocID="{641B26E7-8A9F-4D0F-B4F5-C1BF816B14D5}" presName="spacer" presStyleCnt="0"/>
      <dgm:spPr/>
      <dgm:t>
        <a:bodyPr/>
        <a:lstStyle/>
        <a:p>
          <a:endParaRPr lang="es-CO"/>
        </a:p>
      </dgm:t>
    </dgm:pt>
    <dgm:pt modelId="{2BA87168-1B07-44AB-98EA-9D90A5724943}" type="pres">
      <dgm:prSet presAssocID="{09801862-CA23-4B10-844C-9A0D731A9B9B}" presName="comp" presStyleCnt="0"/>
      <dgm:spPr/>
      <dgm:t>
        <a:bodyPr/>
        <a:lstStyle/>
        <a:p>
          <a:endParaRPr lang="es-CO"/>
        </a:p>
      </dgm:t>
    </dgm:pt>
    <dgm:pt modelId="{2736C405-225F-484D-9371-A7A9954028AD}" type="pres">
      <dgm:prSet presAssocID="{09801862-CA23-4B10-844C-9A0D731A9B9B}" presName="box" presStyleLbl="node1" presStyleIdx="1" presStyleCnt="3"/>
      <dgm:spPr/>
      <dgm:t>
        <a:bodyPr/>
        <a:lstStyle/>
        <a:p>
          <a:endParaRPr lang="en-US"/>
        </a:p>
      </dgm:t>
    </dgm:pt>
    <dgm:pt modelId="{B832F68E-D949-45B7-89C1-FD00927CBFDA}" type="pres">
      <dgm:prSet presAssocID="{09801862-CA23-4B10-844C-9A0D731A9B9B}" presName="img" presStyleLbl="fgImgPlace1" presStyleIdx="1" presStyleCnt="3" custScaleX="693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8C628773-D9D0-4E85-A376-4EAEDA5654FC}" type="pres">
      <dgm:prSet presAssocID="{09801862-CA23-4B10-844C-9A0D731A9B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EF9CA-9883-4011-B62F-02E539112858}" type="pres">
      <dgm:prSet presAssocID="{FC3995D6-C063-471D-82FC-B4A39E50086F}" presName="spacer" presStyleCnt="0"/>
      <dgm:spPr/>
      <dgm:t>
        <a:bodyPr/>
        <a:lstStyle/>
        <a:p>
          <a:endParaRPr lang="es-CO"/>
        </a:p>
      </dgm:t>
    </dgm:pt>
    <dgm:pt modelId="{8EC43B7E-BF05-4C83-85F5-DEFED1D016D7}" type="pres">
      <dgm:prSet presAssocID="{A7BD3838-CEBE-44C6-8304-C362E5E027E7}" presName="comp" presStyleCnt="0"/>
      <dgm:spPr/>
      <dgm:t>
        <a:bodyPr/>
        <a:lstStyle/>
        <a:p>
          <a:endParaRPr lang="es-CO"/>
        </a:p>
      </dgm:t>
    </dgm:pt>
    <dgm:pt modelId="{0347185A-D89A-46C6-86C4-F369BCDC3E54}" type="pres">
      <dgm:prSet presAssocID="{A7BD3838-CEBE-44C6-8304-C362E5E027E7}" presName="box" presStyleLbl="node1" presStyleIdx="2" presStyleCnt="3"/>
      <dgm:spPr/>
      <dgm:t>
        <a:bodyPr/>
        <a:lstStyle/>
        <a:p>
          <a:endParaRPr lang="en-US"/>
        </a:p>
      </dgm:t>
    </dgm:pt>
    <dgm:pt modelId="{B3B9EC2A-2B14-4DFB-B05C-3992C48A6C55}" type="pres">
      <dgm:prSet presAssocID="{A7BD3838-CEBE-44C6-8304-C362E5E027E7}" presName="img" presStyleLbl="fgImgPlace1" presStyleIdx="2" presStyleCnt="3" custScaleX="66477" custScaleY="805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8BE27A8-8D3A-4477-B7BA-CDBBB24A81D5}" type="pres">
      <dgm:prSet presAssocID="{A7BD3838-CEBE-44C6-8304-C362E5E027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BE3D0-14BA-4B24-8E07-EB283AB0E958}" srcId="{E776E69B-E0BF-4D74-B4E0-5614664FDEC1}" destId="{8250970D-D538-4FB2-B9F7-D97AFCF47A8B}" srcOrd="0" destOrd="0" parTransId="{BB633F07-4587-47F9-B093-D89CDB4D7ACC}" sibTransId="{641B26E7-8A9F-4D0F-B4F5-C1BF816B14D5}"/>
    <dgm:cxn modelId="{A829FC2E-FC5A-47E7-AF9F-AFA10E0E829A}" type="presOf" srcId="{43CCD24F-ABA0-48D3-9A7C-C02427FCD995}" destId="{B306A740-6271-4A70-A619-78336BDD4B12}" srcOrd="1" destOrd="2" presId="urn:microsoft.com/office/officeart/2005/8/layout/vList4"/>
    <dgm:cxn modelId="{C8F83F23-42D2-4969-A694-7B288A5D6781}" srcId="{E776E69B-E0BF-4D74-B4E0-5614664FDEC1}" destId="{09801862-CA23-4B10-844C-9A0D731A9B9B}" srcOrd="1" destOrd="0" parTransId="{2776083A-2327-4E47-81E8-7028F70BD275}" sibTransId="{FC3995D6-C063-471D-82FC-B4A39E50086F}"/>
    <dgm:cxn modelId="{D84DB577-D930-4FCF-B9F4-DA16802C3408}" type="presOf" srcId="{8250970D-D538-4FB2-B9F7-D97AFCF47A8B}" destId="{B306A740-6271-4A70-A619-78336BDD4B12}" srcOrd="1" destOrd="0" presId="urn:microsoft.com/office/officeart/2005/8/layout/vList4"/>
    <dgm:cxn modelId="{CCB36469-08DE-43F7-A2FC-EF2669707179}" type="presOf" srcId="{1C53F576-2921-492C-A5DC-F9FF0B1DF67E}" destId="{0347185A-D89A-46C6-86C4-F369BCDC3E54}" srcOrd="0" destOrd="2" presId="urn:microsoft.com/office/officeart/2005/8/layout/vList4"/>
    <dgm:cxn modelId="{74E80240-E7D1-4554-85BB-05166344A4FB}" type="presOf" srcId="{E776E69B-E0BF-4D74-B4E0-5614664FDEC1}" destId="{7B536ABD-AECC-476B-9561-02A064B13057}" srcOrd="0" destOrd="0" presId="urn:microsoft.com/office/officeart/2005/8/layout/vList4"/>
    <dgm:cxn modelId="{B44892EA-B799-49CF-9B1B-7F012AF66D7C}" type="presOf" srcId="{1C53F576-2921-492C-A5DC-F9FF0B1DF67E}" destId="{38BE27A8-8D3A-4477-B7BA-CDBBB24A81D5}" srcOrd="1" destOrd="2" presId="urn:microsoft.com/office/officeart/2005/8/layout/vList4"/>
    <dgm:cxn modelId="{BB1EC40A-E802-468A-BF79-294CAC2736A9}" type="presOf" srcId="{5300C339-7E01-48A5-BB6E-FA53FA0EC50C}" destId="{0347185A-D89A-46C6-86C4-F369BCDC3E54}" srcOrd="0" destOrd="1" presId="urn:microsoft.com/office/officeart/2005/8/layout/vList4"/>
    <dgm:cxn modelId="{A5319126-6E54-4C48-80C3-46B6974FD046}" srcId="{E776E69B-E0BF-4D74-B4E0-5614664FDEC1}" destId="{A7BD3838-CEBE-44C6-8304-C362E5E027E7}" srcOrd="2" destOrd="0" parTransId="{9D989A88-C509-45D5-AF43-6730363AF383}" sibTransId="{D50950B1-B103-4031-BEE7-BB1CB41D31DB}"/>
    <dgm:cxn modelId="{4D2F499C-B9DC-4B4A-A02B-B1E5CF0367F6}" srcId="{A7BD3838-CEBE-44C6-8304-C362E5E027E7}" destId="{5300C339-7E01-48A5-BB6E-FA53FA0EC50C}" srcOrd="0" destOrd="0" parTransId="{B8E3664C-382A-414D-893D-CEA247EFB38C}" sibTransId="{F0EBC770-6E8F-4181-935A-1A2ADE9915FD}"/>
    <dgm:cxn modelId="{841078BA-FB28-4D78-829C-F213649C56EB}" srcId="{8250970D-D538-4FB2-B9F7-D97AFCF47A8B}" destId="{37A7EFB3-BDD4-4820-AD71-BFDCA965847E}" srcOrd="0" destOrd="0" parTransId="{1333D5F7-FF6E-46A9-8523-54EFCAE0DF3E}" sibTransId="{7ABFA76B-4477-438E-9265-BA27910C9531}"/>
    <dgm:cxn modelId="{C50E8C08-35CF-481C-8FF0-D1FFE0CE4DBC}" type="presOf" srcId="{5300C339-7E01-48A5-BB6E-FA53FA0EC50C}" destId="{38BE27A8-8D3A-4477-B7BA-CDBBB24A81D5}" srcOrd="1" destOrd="1" presId="urn:microsoft.com/office/officeart/2005/8/layout/vList4"/>
    <dgm:cxn modelId="{8F14191E-7F90-498A-8F08-A1C78EB024F3}" type="presOf" srcId="{43CCD24F-ABA0-48D3-9A7C-C02427FCD995}" destId="{8B832D64-CC55-40CE-B70C-0FDA52302244}" srcOrd="0" destOrd="2" presId="urn:microsoft.com/office/officeart/2005/8/layout/vList4"/>
    <dgm:cxn modelId="{7B8FBBA7-554D-46E8-9CE4-84F1946009A7}" type="presOf" srcId="{8250970D-D538-4FB2-B9F7-D97AFCF47A8B}" destId="{8B832D64-CC55-40CE-B70C-0FDA52302244}" srcOrd="0" destOrd="0" presId="urn:microsoft.com/office/officeart/2005/8/layout/vList4"/>
    <dgm:cxn modelId="{B67BF3D4-7CF1-42D1-B3A6-F5BC3916592A}" srcId="{A7BD3838-CEBE-44C6-8304-C362E5E027E7}" destId="{1C53F576-2921-492C-A5DC-F9FF0B1DF67E}" srcOrd="1" destOrd="0" parTransId="{58C51088-94FD-4A38-9EA4-2D50DFF5391B}" sibTransId="{FF9953BE-9196-4620-B35A-46F68BAA3D57}"/>
    <dgm:cxn modelId="{F0C65FEC-B4A1-4CA4-A891-109DDD8B5066}" srcId="{8250970D-D538-4FB2-B9F7-D97AFCF47A8B}" destId="{43CCD24F-ABA0-48D3-9A7C-C02427FCD995}" srcOrd="1" destOrd="0" parTransId="{65CF966D-DAAB-424B-A4F4-FA97172FE2A6}" sibTransId="{51DC87C5-1470-4759-ABF1-4704A8D694BC}"/>
    <dgm:cxn modelId="{FB39F5C5-61A4-4B7B-8D88-1420A113CF1A}" type="presOf" srcId="{8C846D31-B723-4B4A-990E-2430C3DC5893}" destId="{8C628773-D9D0-4E85-A376-4EAEDA5654FC}" srcOrd="1" destOrd="1" presId="urn:microsoft.com/office/officeart/2005/8/layout/vList4"/>
    <dgm:cxn modelId="{E839B0A6-7931-473D-9E9F-56155DEC644F}" type="presOf" srcId="{FE9A07F6-15A4-4589-80A7-832C14DF9A41}" destId="{8C628773-D9D0-4E85-A376-4EAEDA5654FC}" srcOrd="1" destOrd="2" presId="urn:microsoft.com/office/officeart/2005/8/layout/vList4"/>
    <dgm:cxn modelId="{4F82585D-DB0B-4985-AF91-FCD9E170FDF0}" type="presOf" srcId="{FE9A07F6-15A4-4589-80A7-832C14DF9A41}" destId="{2736C405-225F-484D-9371-A7A9954028AD}" srcOrd="0" destOrd="2" presId="urn:microsoft.com/office/officeart/2005/8/layout/vList4"/>
    <dgm:cxn modelId="{69ACD2F3-6572-453A-8FD1-22AD5EE47FF3}" type="presOf" srcId="{37A7EFB3-BDD4-4820-AD71-BFDCA965847E}" destId="{8B832D64-CC55-40CE-B70C-0FDA52302244}" srcOrd="0" destOrd="1" presId="urn:microsoft.com/office/officeart/2005/8/layout/vList4"/>
    <dgm:cxn modelId="{B8537431-FB65-4A8D-BDE3-EC29C60D0ABB}" type="presOf" srcId="{09801862-CA23-4B10-844C-9A0D731A9B9B}" destId="{8C628773-D9D0-4E85-A376-4EAEDA5654FC}" srcOrd="1" destOrd="0" presId="urn:microsoft.com/office/officeart/2005/8/layout/vList4"/>
    <dgm:cxn modelId="{17C53895-2E05-4777-8CCF-A08042DE8AF8}" srcId="{09801862-CA23-4B10-844C-9A0D731A9B9B}" destId="{8C846D31-B723-4B4A-990E-2430C3DC5893}" srcOrd="0" destOrd="0" parTransId="{7EC18438-2D15-4E34-80BA-5BC426E66BC8}" sibTransId="{730D305F-11DB-428C-A35B-AADDF309FD27}"/>
    <dgm:cxn modelId="{99072B67-39C8-4C54-BD2E-0A381113D52E}" type="presOf" srcId="{09801862-CA23-4B10-844C-9A0D731A9B9B}" destId="{2736C405-225F-484D-9371-A7A9954028AD}" srcOrd="0" destOrd="0" presId="urn:microsoft.com/office/officeart/2005/8/layout/vList4"/>
    <dgm:cxn modelId="{4E27859D-83BB-4912-8B33-84CE049F359A}" type="presOf" srcId="{A7BD3838-CEBE-44C6-8304-C362E5E027E7}" destId="{38BE27A8-8D3A-4477-B7BA-CDBBB24A81D5}" srcOrd="1" destOrd="0" presId="urn:microsoft.com/office/officeart/2005/8/layout/vList4"/>
    <dgm:cxn modelId="{F8B2E369-AD0D-447E-BE69-84B00423DD16}" type="presOf" srcId="{8C846D31-B723-4B4A-990E-2430C3DC5893}" destId="{2736C405-225F-484D-9371-A7A9954028AD}" srcOrd="0" destOrd="1" presId="urn:microsoft.com/office/officeart/2005/8/layout/vList4"/>
    <dgm:cxn modelId="{7EB9CA5B-A5FB-401C-94D9-215B8DA930F0}" type="presOf" srcId="{37A7EFB3-BDD4-4820-AD71-BFDCA965847E}" destId="{B306A740-6271-4A70-A619-78336BDD4B12}" srcOrd="1" destOrd="1" presId="urn:microsoft.com/office/officeart/2005/8/layout/vList4"/>
    <dgm:cxn modelId="{346A08A9-F5A2-4593-84E8-892FB7FD7167}" type="presOf" srcId="{A7BD3838-CEBE-44C6-8304-C362E5E027E7}" destId="{0347185A-D89A-46C6-86C4-F369BCDC3E54}" srcOrd="0" destOrd="0" presId="urn:microsoft.com/office/officeart/2005/8/layout/vList4"/>
    <dgm:cxn modelId="{DB162A92-D5E8-47D5-8C10-2B77DF940F2D}" srcId="{09801862-CA23-4B10-844C-9A0D731A9B9B}" destId="{FE9A07F6-15A4-4589-80A7-832C14DF9A41}" srcOrd="1" destOrd="0" parTransId="{B3AD212D-75E0-4623-B5B5-BB46741C43C6}" sibTransId="{5F7561F1-EB88-4716-B683-08FF670DD717}"/>
    <dgm:cxn modelId="{BD12A0E1-23CD-4972-BDBA-60E72CA251F7}" type="presParOf" srcId="{7B536ABD-AECC-476B-9561-02A064B13057}" destId="{79D6F688-64AE-46AA-B3C8-0061D789DDA7}" srcOrd="0" destOrd="0" presId="urn:microsoft.com/office/officeart/2005/8/layout/vList4"/>
    <dgm:cxn modelId="{CE6FDCDA-BCC1-4BB4-BC48-B4A03FE16848}" type="presParOf" srcId="{79D6F688-64AE-46AA-B3C8-0061D789DDA7}" destId="{8B832D64-CC55-40CE-B70C-0FDA52302244}" srcOrd="0" destOrd="0" presId="urn:microsoft.com/office/officeart/2005/8/layout/vList4"/>
    <dgm:cxn modelId="{73BC5522-62BE-4452-93CD-9DC37DAD0AEE}" type="presParOf" srcId="{79D6F688-64AE-46AA-B3C8-0061D789DDA7}" destId="{FB8ECD4C-98BF-4EF4-BE0E-5F079C158143}" srcOrd="1" destOrd="0" presId="urn:microsoft.com/office/officeart/2005/8/layout/vList4"/>
    <dgm:cxn modelId="{ED7654E4-F9CD-41F3-A95E-9CAB1CFBD2A2}" type="presParOf" srcId="{79D6F688-64AE-46AA-B3C8-0061D789DDA7}" destId="{B306A740-6271-4A70-A619-78336BDD4B12}" srcOrd="2" destOrd="0" presId="urn:microsoft.com/office/officeart/2005/8/layout/vList4"/>
    <dgm:cxn modelId="{906FFF4B-B5EA-4BFE-9CDD-C4F249D3D3E9}" type="presParOf" srcId="{7B536ABD-AECC-476B-9561-02A064B13057}" destId="{5ED933C2-039C-4710-BC49-BE0EA229E73F}" srcOrd="1" destOrd="0" presId="urn:microsoft.com/office/officeart/2005/8/layout/vList4"/>
    <dgm:cxn modelId="{2027531C-B158-496C-A886-BB16F9E48AFE}" type="presParOf" srcId="{7B536ABD-AECC-476B-9561-02A064B13057}" destId="{2BA87168-1B07-44AB-98EA-9D90A5724943}" srcOrd="2" destOrd="0" presId="urn:microsoft.com/office/officeart/2005/8/layout/vList4"/>
    <dgm:cxn modelId="{8D0EC5AC-E7AA-4A5E-8508-DD39EDA880B7}" type="presParOf" srcId="{2BA87168-1B07-44AB-98EA-9D90A5724943}" destId="{2736C405-225F-484D-9371-A7A9954028AD}" srcOrd="0" destOrd="0" presId="urn:microsoft.com/office/officeart/2005/8/layout/vList4"/>
    <dgm:cxn modelId="{CBC34A9F-797C-4CEB-B3CA-C287496E58AA}" type="presParOf" srcId="{2BA87168-1B07-44AB-98EA-9D90A5724943}" destId="{B832F68E-D949-45B7-89C1-FD00927CBFDA}" srcOrd="1" destOrd="0" presId="urn:microsoft.com/office/officeart/2005/8/layout/vList4"/>
    <dgm:cxn modelId="{7A8316D4-7CCE-4561-8D9C-D661DD9324AB}" type="presParOf" srcId="{2BA87168-1B07-44AB-98EA-9D90A5724943}" destId="{8C628773-D9D0-4E85-A376-4EAEDA5654FC}" srcOrd="2" destOrd="0" presId="urn:microsoft.com/office/officeart/2005/8/layout/vList4"/>
    <dgm:cxn modelId="{90010167-1925-4C93-8086-8E57A32A6824}" type="presParOf" srcId="{7B536ABD-AECC-476B-9561-02A064B13057}" destId="{F5EEF9CA-9883-4011-B62F-02E539112858}" srcOrd="3" destOrd="0" presId="urn:microsoft.com/office/officeart/2005/8/layout/vList4"/>
    <dgm:cxn modelId="{B977D784-C124-46C9-9F94-19B1366FA21F}" type="presParOf" srcId="{7B536ABD-AECC-476B-9561-02A064B13057}" destId="{8EC43B7E-BF05-4C83-85F5-DEFED1D016D7}" srcOrd="4" destOrd="0" presId="urn:microsoft.com/office/officeart/2005/8/layout/vList4"/>
    <dgm:cxn modelId="{16AFD3FA-E102-46F8-A873-2F799CC3DC33}" type="presParOf" srcId="{8EC43B7E-BF05-4C83-85F5-DEFED1D016D7}" destId="{0347185A-D89A-46C6-86C4-F369BCDC3E54}" srcOrd="0" destOrd="0" presId="urn:microsoft.com/office/officeart/2005/8/layout/vList4"/>
    <dgm:cxn modelId="{1FBA82CA-E61B-45F9-978B-FC9E32CDB8C8}" type="presParOf" srcId="{8EC43B7E-BF05-4C83-85F5-DEFED1D016D7}" destId="{B3B9EC2A-2B14-4DFB-B05C-3992C48A6C55}" srcOrd="1" destOrd="0" presId="urn:microsoft.com/office/officeart/2005/8/layout/vList4"/>
    <dgm:cxn modelId="{071AEFB6-D6E8-4508-B4C5-DC6378BD413A}" type="presParOf" srcId="{8EC43B7E-BF05-4C83-85F5-DEFED1D016D7}" destId="{38BE27A8-8D3A-4477-B7BA-CDBBB24A81D5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46E62-E5C1-40FC-9FB7-4A265407C26D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C74FD8D2-8746-4D3A-813E-E580B875BFB6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Usuario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B5F746-48A1-4B15-86BB-793C612CC587}" type="par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2E2E6-B8F3-46BD-8BB3-3B3B0709F8A1}" type="sib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27F19-748F-4C64-9134-2973DD48F409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Múltiples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Dispositivos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5DF17-8B2B-4521-8020-3F7B0612FED9}" type="par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80F55-F190-4385-A0CB-4FC512FABB70}" type="sib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07EBC-9453-4890-BCEE-1977CA38471B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Agregación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B933B-15B2-49B5-8996-881231039A39}" type="par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8D658-41BD-4437-9C03-DE17F91DECA5}" type="sib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42C8D-C792-4AFA-95FB-811F1DFDA73E}" type="pres">
      <dgm:prSet presAssocID="{6D546E62-E5C1-40FC-9FB7-4A265407C2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F2B4DC-DF2D-4FBA-AC47-AFACA8141BC3}" type="pres">
      <dgm:prSet presAssocID="{C74FD8D2-8746-4D3A-813E-E580B875BFB6}" presName="gear1" presStyleLbl="node1" presStyleIdx="0" presStyleCnt="3" custScaleX="95501" custScaleY="86168" custLinFactNeighborX="3871" custLinFactNeighborY="4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8FE7A-8BEF-4656-8630-8A09503D2815}" type="pres">
      <dgm:prSet presAssocID="{C74FD8D2-8746-4D3A-813E-E580B875BFB6}" presName="gear1srcNode" presStyleLbl="node1" presStyleIdx="0" presStyleCnt="3"/>
      <dgm:spPr/>
      <dgm:t>
        <a:bodyPr/>
        <a:lstStyle/>
        <a:p>
          <a:endParaRPr lang="en-US"/>
        </a:p>
      </dgm:t>
    </dgm:pt>
    <dgm:pt modelId="{37A099BF-5BC3-46C7-8F22-1CDFF5AE0598}" type="pres">
      <dgm:prSet presAssocID="{C74FD8D2-8746-4D3A-813E-E580B875BFB6}" presName="gear1dstNode" presStyleLbl="node1" presStyleIdx="0" presStyleCnt="3"/>
      <dgm:spPr/>
      <dgm:t>
        <a:bodyPr/>
        <a:lstStyle/>
        <a:p>
          <a:endParaRPr lang="en-US"/>
        </a:p>
      </dgm:t>
    </dgm:pt>
    <dgm:pt modelId="{D47D894B-20BC-430E-BF32-3801426BB5FB}" type="pres">
      <dgm:prSet presAssocID="{59A27F19-748F-4C64-9134-2973DD48F409}" presName="gear2" presStyleLbl="node1" presStyleIdx="1" presStyleCnt="3" custScaleX="117500" custScaleY="115000" custLinFactNeighborY="-3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F8EF8-BA53-4CEC-824C-BC3792215BE2}" type="pres">
      <dgm:prSet presAssocID="{59A27F19-748F-4C64-9134-2973DD48F409}" presName="gear2srcNode" presStyleLbl="node1" presStyleIdx="1" presStyleCnt="3"/>
      <dgm:spPr/>
      <dgm:t>
        <a:bodyPr/>
        <a:lstStyle/>
        <a:p>
          <a:endParaRPr lang="en-US"/>
        </a:p>
      </dgm:t>
    </dgm:pt>
    <dgm:pt modelId="{7B6D5A7B-EC38-42E2-B042-D2E6259190CD}" type="pres">
      <dgm:prSet presAssocID="{59A27F19-748F-4C64-9134-2973DD48F409}" presName="gear2dstNode" presStyleLbl="node1" presStyleIdx="1" presStyleCnt="3"/>
      <dgm:spPr/>
      <dgm:t>
        <a:bodyPr/>
        <a:lstStyle/>
        <a:p>
          <a:endParaRPr lang="en-US"/>
        </a:p>
      </dgm:t>
    </dgm:pt>
    <dgm:pt modelId="{45592E36-736B-47B9-A2A9-16A4E68E4114}" type="pres">
      <dgm:prSet presAssocID="{DD807EBC-9453-4890-BCEE-1977CA38471B}" presName="gear3" presStyleLbl="node1" presStyleIdx="2" presStyleCnt="3" custLinFactNeighborX="5373" custLinFactNeighborY="-3962"/>
      <dgm:spPr/>
      <dgm:t>
        <a:bodyPr/>
        <a:lstStyle/>
        <a:p>
          <a:endParaRPr lang="en-US"/>
        </a:p>
      </dgm:t>
    </dgm:pt>
    <dgm:pt modelId="{F149F686-E542-4957-AF75-0F725A852109}" type="pres">
      <dgm:prSet presAssocID="{DD807EBC-9453-4890-BCEE-1977CA3847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737B-FD27-4F2D-B196-A87B0B8C3A6D}" type="pres">
      <dgm:prSet presAssocID="{DD807EBC-9453-4890-BCEE-1977CA38471B}" presName="gear3srcNode" presStyleLbl="node1" presStyleIdx="2" presStyleCnt="3"/>
      <dgm:spPr/>
      <dgm:t>
        <a:bodyPr/>
        <a:lstStyle/>
        <a:p>
          <a:endParaRPr lang="en-US"/>
        </a:p>
      </dgm:t>
    </dgm:pt>
    <dgm:pt modelId="{298B6754-44B2-4F49-AF91-A05ED99FE524}" type="pres">
      <dgm:prSet presAssocID="{DD807EBC-9453-4890-BCEE-1977CA38471B}" presName="gear3dstNode" presStyleLbl="node1" presStyleIdx="2" presStyleCnt="3"/>
      <dgm:spPr/>
      <dgm:t>
        <a:bodyPr/>
        <a:lstStyle/>
        <a:p>
          <a:endParaRPr lang="en-US"/>
        </a:p>
      </dgm:t>
    </dgm:pt>
    <dgm:pt modelId="{21F553DD-7579-46A7-ADA8-375F51276320}" type="pres">
      <dgm:prSet presAssocID="{BF02E2E6-B8F3-46BD-8BB3-3B3B0709F8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58C788-FBD8-4960-8CA5-47EC19B3631D}" type="pres">
      <dgm:prSet presAssocID="{86B80F55-F190-4385-A0CB-4FC512FABB70}" presName="connector2" presStyleLbl="sibTrans2D1" presStyleIdx="1" presStyleCnt="3" custLinFactNeighborX="-10589"/>
      <dgm:spPr/>
      <dgm:t>
        <a:bodyPr/>
        <a:lstStyle/>
        <a:p>
          <a:endParaRPr lang="en-US"/>
        </a:p>
      </dgm:t>
    </dgm:pt>
    <dgm:pt modelId="{321A75BF-575E-4934-B60C-1FAD84C74523}" type="pres">
      <dgm:prSet presAssocID="{FF58D658-41BD-4437-9C03-DE17F91DECA5}" presName="connector3" presStyleLbl="sibTrans2D1" presStyleIdx="2" presStyleCnt="3" custLinFactNeighborX="-6054"/>
      <dgm:spPr/>
      <dgm:t>
        <a:bodyPr/>
        <a:lstStyle/>
        <a:p>
          <a:endParaRPr lang="en-US"/>
        </a:p>
      </dgm:t>
    </dgm:pt>
  </dgm:ptLst>
  <dgm:cxnLst>
    <dgm:cxn modelId="{ABF4AF8F-4590-4E48-93CA-34565A0EA4E0}" type="presOf" srcId="{DD807EBC-9453-4890-BCEE-1977CA38471B}" destId="{32AF737B-FD27-4F2D-B196-A87B0B8C3A6D}" srcOrd="2" destOrd="0" presId="urn:microsoft.com/office/officeart/2005/8/layout/gear1"/>
    <dgm:cxn modelId="{DE9211D4-1727-4893-99C1-EF5946B45C88}" type="presOf" srcId="{C74FD8D2-8746-4D3A-813E-E580B875BFB6}" destId="{37A099BF-5BC3-46C7-8F22-1CDFF5AE0598}" srcOrd="2" destOrd="0" presId="urn:microsoft.com/office/officeart/2005/8/layout/gear1"/>
    <dgm:cxn modelId="{2FC2E976-0080-46F3-840C-9C5CFDD21D24}" type="presOf" srcId="{6D546E62-E5C1-40FC-9FB7-4A265407C26D}" destId="{E4742C8D-C792-4AFA-95FB-811F1DFDA73E}" srcOrd="0" destOrd="0" presId="urn:microsoft.com/office/officeart/2005/8/layout/gear1"/>
    <dgm:cxn modelId="{8528E430-B205-42C3-9AC1-EEF5B48572DC}" type="presOf" srcId="{DD807EBC-9453-4890-BCEE-1977CA38471B}" destId="{45592E36-736B-47B9-A2A9-16A4E68E4114}" srcOrd="0" destOrd="0" presId="urn:microsoft.com/office/officeart/2005/8/layout/gear1"/>
    <dgm:cxn modelId="{EA66C7BE-20AC-4BCE-B801-0F0D279ECF2F}" type="presOf" srcId="{86B80F55-F190-4385-A0CB-4FC512FABB70}" destId="{3258C788-FBD8-4960-8CA5-47EC19B3631D}" srcOrd="0" destOrd="0" presId="urn:microsoft.com/office/officeart/2005/8/layout/gear1"/>
    <dgm:cxn modelId="{9BF0B34A-583C-4D8C-A6AA-4D94B6588DE2}" srcId="{6D546E62-E5C1-40FC-9FB7-4A265407C26D}" destId="{DD807EBC-9453-4890-BCEE-1977CA38471B}" srcOrd="2" destOrd="0" parTransId="{DC9B933B-15B2-49B5-8996-881231039A39}" sibTransId="{FF58D658-41BD-4437-9C03-DE17F91DECA5}"/>
    <dgm:cxn modelId="{DA2B7EBE-425E-4BB9-B71E-98F5E01E33F2}" type="presOf" srcId="{FF58D658-41BD-4437-9C03-DE17F91DECA5}" destId="{321A75BF-575E-4934-B60C-1FAD84C74523}" srcOrd="0" destOrd="0" presId="urn:microsoft.com/office/officeart/2005/8/layout/gear1"/>
    <dgm:cxn modelId="{A2ABFE7F-B4F0-43E3-A7BA-C8D720B974A6}" type="presOf" srcId="{C74FD8D2-8746-4D3A-813E-E580B875BFB6}" destId="{3278FE7A-8BEF-4656-8630-8A09503D2815}" srcOrd="1" destOrd="0" presId="urn:microsoft.com/office/officeart/2005/8/layout/gear1"/>
    <dgm:cxn modelId="{DAE674A7-875C-471A-999F-2F387780AB25}" type="presOf" srcId="{59A27F19-748F-4C64-9134-2973DD48F409}" destId="{754F8EF8-BA53-4CEC-824C-BC3792215BE2}" srcOrd="1" destOrd="0" presId="urn:microsoft.com/office/officeart/2005/8/layout/gear1"/>
    <dgm:cxn modelId="{13AA16D2-B009-4B18-B9AA-4F899BF032C7}" srcId="{6D546E62-E5C1-40FC-9FB7-4A265407C26D}" destId="{59A27F19-748F-4C64-9134-2973DD48F409}" srcOrd="1" destOrd="0" parTransId="{70E5DF17-8B2B-4521-8020-3F7B0612FED9}" sibTransId="{86B80F55-F190-4385-A0CB-4FC512FABB70}"/>
    <dgm:cxn modelId="{DDBD2AFA-1DF2-47A5-845E-34AA75CA1B87}" type="presOf" srcId="{DD807EBC-9453-4890-BCEE-1977CA38471B}" destId="{F149F686-E542-4957-AF75-0F725A852109}" srcOrd="1" destOrd="0" presId="urn:microsoft.com/office/officeart/2005/8/layout/gear1"/>
    <dgm:cxn modelId="{F68F1CD3-7932-472D-8CB4-06670438EFD4}" type="presOf" srcId="{59A27F19-748F-4C64-9134-2973DD48F409}" destId="{D47D894B-20BC-430E-BF32-3801426BB5FB}" srcOrd="0" destOrd="0" presId="urn:microsoft.com/office/officeart/2005/8/layout/gear1"/>
    <dgm:cxn modelId="{FC711A93-1BF8-4D83-A0DD-BF45E7CE6478}" type="presOf" srcId="{BF02E2E6-B8F3-46BD-8BB3-3B3B0709F8A1}" destId="{21F553DD-7579-46A7-ADA8-375F51276320}" srcOrd="0" destOrd="0" presId="urn:microsoft.com/office/officeart/2005/8/layout/gear1"/>
    <dgm:cxn modelId="{FD3F559B-B8D9-4552-862B-A6239E7A4F06}" srcId="{6D546E62-E5C1-40FC-9FB7-4A265407C26D}" destId="{C74FD8D2-8746-4D3A-813E-E580B875BFB6}" srcOrd="0" destOrd="0" parTransId="{D9B5F746-48A1-4B15-86BB-793C612CC587}" sibTransId="{BF02E2E6-B8F3-46BD-8BB3-3B3B0709F8A1}"/>
    <dgm:cxn modelId="{CE0AF041-61A9-4497-BFE3-3E54BF4711DC}" type="presOf" srcId="{C74FD8D2-8746-4D3A-813E-E580B875BFB6}" destId="{7DF2B4DC-DF2D-4FBA-AC47-AFACA8141BC3}" srcOrd="0" destOrd="0" presId="urn:microsoft.com/office/officeart/2005/8/layout/gear1"/>
    <dgm:cxn modelId="{3E3AE6FD-2CEB-4E24-8091-312D7F1A30F5}" type="presOf" srcId="{59A27F19-748F-4C64-9134-2973DD48F409}" destId="{7B6D5A7B-EC38-42E2-B042-D2E6259190CD}" srcOrd="2" destOrd="0" presId="urn:microsoft.com/office/officeart/2005/8/layout/gear1"/>
    <dgm:cxn modelId="{418B06A9-6153-4976-B9AF-4F7961D8CB17}" type="presOf" srcId="{DD807EBC-9453-4890-BCEE-1977CA38471B}" destId="{298B6754-44B2-4F49-AF91-A05ED99FE524}" srcOrd="3" destOrd="0" presId="urn:microsoft.com/office/officeart/2005/8/layout/gear1"/>
    <dgm:cxn modelId="{4F0C0624-1013-43DE-8239-89C0EB3F5786}" type="presParOf" srcId="{E4742C8D-C792-4AFA-95FB-811F1DFDA73E}" destId="{7DF2B4DC-DF2D-4FBA-AC47-AFACA8141BC3}" srcOrd="0" destOrd="0" presId="urn:microsoft.com/office/officeart/2005/8/layout/gear1"/>
    <dgm:cxn modelId="{1892D5FA-6EF3-465B-8D87-97F06CD32380}" type="presParOf" srcId="{E4742C8D-C792-4AFA-95FB-811F1DFDA73E}" destId="{3278FE7A-8BEF-4656-8630-8A09503D2815}" srcOrd="1" destOrd="0" presId="urn:microsoft.com/office/officeart/2005/8/layout/gear1"/>
    <dgm:cxn modelId="{CF2E613D-2CE9-4E0F-938C-C30C227FEB71}" type="presParOf" srcId="{E4742C8D-C792-4AFA-95FB-811F1DFDA73E}" destId="{37A099BF-5BC3-46C7-8F22-1CDFF5AE0598}" srcOrd="2" destOrd="0" presId="urn:microsoft.com/office/officeart/2005/8/layout/gear1"/>
    <dgm:cxn modelId="{CB920FA0-5436-4E53-A913-7FDE86348EF2}" type="presParOf" srcId="{E4742C8D-C792-4AFA-95FB-811F1DFDA73E}" destId="{D47D894B-20BC-430E-BF32-3801426BB5FB}" srcOrd="3" destOrd="0" presId="urn:microsoft.com/office/officeart/2005/8/layout/gear1"/>
    <dgm:cxn modelId="{A37EA448-8039-4995-9200-F6F865A8E61E}" type="presParOf" srcId="{E4742C8D-C792-4AFA-95FB-811F1DFDA73E}" destId="{754F8EF8-BA53-4CEC-824C-BC3792215BE2}" srcOrd="4" destOrd="0" presId="urn:microsoft.com/office/officeart/2005/8/layout/gear1"/>
    <dgm:cxn modelId="{6159DF9B-922B-4BC2-8724-AA809800F9EF}" type="presParOf" srcId="{E4742C8D-C792-4AFA-95FB-811F1DFDA73E}" destId="{7B6D5A7B-EC38-42E2-B042-D2E6259190CD}" srcOrd="5" destOrd="0" presId="urn:microsoft.com/office/officeart/2005/8/layout/gear1"/>
    <dgm:cxn modelId="{B06D81B2-1AD4-46D0-87AB-77AEBE0958EB}" type="presParOf" srcId="{E4742C8D-C792-4AFA-95FB-811F1DFDA73E}" destId="{45592E36-736B-47B9-A2A9-16A4E68E4114}" srcOrd="6" destOrd="0" presId="urn:microsoft.com/office/officeart/2005/8/layout/gear1"/>
    <dgm:cxn modelId="{593D8075-1E83-4309-A2FB-D38928E3793B}" type="presParOf" srcId="{E4742C8D-C792-4AFA-95FB-811F1DFDA73E}" destId="{F149F686-E542-4957-AF75-0F725A852109}" srcOrd="7" destOrd="0" presId="urn:microsoft.com/office/officeart/2005/8/layout/gear1"/>
    <dgm:cxn modelId="{D3C83868-92A0-46AF-8256-AFE67D45487B}" type="presParOf" srcId="{E4742C8D-C792-4AFA-95FB-811F1DFDA73E}" destId="{32AF737B-FD27-4F2D-B196-A87B0B8C3A6D}" srcOrd="8" destOrd="0" presId="urn:microsoft.com/office/officeart/2005/8/layout/gear1"/>
    <dgm:cxn modelId="{DDFE747C-9461-478C-A53F-C83CC295A750}" type="presParOf" srcId="{E4742C8D-C792-4AFA-95FB-811F1DFDA73E}" destId="{298B6754-44B2-4F49-AF91-A05ED99FE524}" srcOrd="9" destOrd="0" presId="urn:microsoft.com/office/officeart/2005/8/layout/gear1"/>
    <dgm:cxn modelId="{4F53C545-5E59-4989-9090-492B08555F0B}" type="presParOf" srcId="{E4742C8D-C792-4AFA-95FB-811F1DFDA73E}" destId="{21F553DD-7579-46A7-ADA8-375F51276320}" srcOrd="10" destOrd="0" presId="urn:microsoft.com/office/officeart/2005/8/layout/gear1"/>
    <dgm:cxn modelId="{D4DBD2E5-D1F7-4150-AE76-F51D375967F2}" type="presParOf" srcId="{E4742C8D-C792-4AFA-95FB-811F1DFDA73E}" destId="{3258C788-FBD8-4960-8CA5-47EC19B3631D}" srcOrd="11" destOrd="0" presId="urn:microsoft.com/office/officeart/2005/8/layout/gear1"/>
    <dgm:cxn modelId="{1F12F8A2-98D4-4D15-8187-A88F7A1A8822}" type="presParOf" srcId="{E4742C8D-C792-4AFA-95FB-811F1DFDA73E}" destId="{321A75BF-575E-4934-B60C-1FAD84C74523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46E62-E5C1-40FC-9FB7-4A265407C26D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C74FD8D2-8746-4D3A-813E-E580B875BFB6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Usuario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B5F746-48A1-4B15-86BB-793C612CC587}" type="par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2E2E6-B8F3-46BD-8BB3-3B3B0709F8A1}" type="sib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27F19-748F-4C64-9134-2973DD48F40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Múltiples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Dispositivos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5DF17-8B2B-4521-8020-3F7B0612FED9}" type="par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80F55-F190-4385-A0CB-4FC512FABB70}" type="sibTrans" cxnId="{13AA16D2-B009-4B18-B9AA-4F899BF032C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07EBC-9453-4890-BCEE-1977CA38471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Agregación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B933B-15B2-49B5-8996-881231039A39}" type="par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8D658-41BD-4437-9C03-DE17F91DECA5}" type="sibTrans" cxnId="{9BF0B34A-583C-4D8C-A6AA-4D94B6588DE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42C8D-C792-4AFA-95FB-811F1DFDA73E}" type="pres">
      <dgm:prSet presAssocID="{6D546E62-E5C1-40FC-9FB7-4A265407C2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F2B4DC-DF2D-4FBA-AC47-AFACA8141BC3}" type="pres">
      <dgm:prSet presAssocID="{C74FD8D2-8746-4D3A-813E-E580B875BFB6}" presName="gear1" presStyleLbl="node1" presStyleIdx="0" presStyleCnt="3" custScaleX="95501" custScaleY="86168" custLinFactNeighborX="3871" custLinFactNeighborY="4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8FE7A-8BEF-4656-8630-8A09503D2815}" type="pres">
      <dgm:prSet presAssocID="{C74FD8D2-8746-4D3A-813E-E580B875BFB6}" presName="gear1srcNode" presStyleLbl="node1" presStyleIdx="0" presStyleCnt="3"/>
      <dgm:spPr/>
      <dgm:t>
        <a:bodyPr/>
        <a:lstStyle/>
        <a:p>
          <a:endParaRPr lang="en-US"/>
        </a:p>
      </dgm:t>
    </dgm:pt>
    <dgm:pt modelId="{37A099BF-5BC3-46C7-8F22-1CDFF5AE0598}" type="pres">
      <dgm:prSet presAssocID="{C74FD8D2-8746-4D3A-813E-E580B875BFB6}" presName="gear1dstNode" presStyleLbl="node1" presStyleIdx="0" presStyleCnt="3"/>
      <dgm:spPr/>
      <dgm:t>
        <a:bodyPr/>
        <a:lstStyle/>
        <a:p>
          <a:endParaRPr lang="en-US"/>
        </a:p>
      </dgm:t>
    </dgm:pt>
    <dgm:pt modelId="{D47D894B-20BC-430E-BF32-3801426BB5FB}" type="pres">
      <dgm:prSet presAssocID="{59A27F19-748F-4C64-9134-2973DD48F409}" presName="gear2" presStyleLbl="node1" presStyleIdx="1" presStyleCnt="3" custScaleX="117500" custScaleY="115000" custLinFactNeighborY="-3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F8EF8-BA53-4CEC-824C-BC3792215BE2}" type="pres">
      <dgm:prSet presAssocID="{59A27F19-748F-4C64-9134-2973DD48F409}" presName="gear2srcNode" presStyleLbl="node1" presStyleIdx="1" presStyleCnt="3"/>
      <dgm:spPr/>
      <dgm:t>
        <a:bodyPr/>
        <a:lstStyle/>
        <a:p>
          <a:endParaRPr lang="en-US"/>
        </a:p>
      </dgm:t>
    </dgm:pt>
    <dgm:pt modelId="{7B6D5A7B-EC38-42E2-B042-D2E6259190CD}" type="pres">
      <dgm:prSet presAssocID="{59A27F19-748F-4C64-9134-2973DD48F409}" presName="gear2dstNode" presStyleLbl="node1" presStyleIdx="1" presStyleCnt="3"/>
      <dgm:spPr/>
      <dgm:t>
        <a:bodyPr/>
        <a:lstStyle/>
        <a:p>
          <a:endParaRPr lang="en-US"/>
        </a:p>
      </dgm:t>
    </dgm:pt>
    <dgm:pt modelId="{45592E36-736B-47B9-A2A9-16A4E68E4114}" type="pres">
      <dgm:prSet presAssocID="{DD807EBC-9453-4890-BCEE-1977CA38471B}" presName="gear3" presStyleLbl="node1" presStyleIdx="2" presStyleCnt="3" custLinFactNeighborX="5373" custLinFactNeighborY="-3962"/>
      <dgm:spPr/>
      <dgm:t>
        <a:bodyPr/>
        <a:lstStyle/>
        <a:p>
          <a:endParaRPr lang="en-US"/>
        </a:p>
      </dgm:t>
    </dgm:pt>
    <dgm:pt modelId="{F149F686-E542-4957-AF75-0F725A852109}" type="pres">
      <dgm:prSet presAssocID="{DD807EBC-9453-4890-BCEE-1977CA3847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737B-FD27-4F2D-B196-A87B0B8C3A6D}" type="pres">
      <dgm:prSet presAssocID="{DD807EBC-9453-4890-BCEE-1977CA38471B}" presName="gear3srcNode" presStyleLbl="node1" presStyleIdx="2" presStyleCnt="3"/>
      <dgm:spPr/>
      <dgm:t>
        <a:bodyPr/>
        <a:lstStyle/>
        <a:p>
          <a:endParaRPr lang="en-US"/>
        </a:p>
      </dgm:t>
    </dgm:pt>
    <dgm:pt modelId="{298B6754-44B2-4F49-AF91-A05ED99FE524}" type="pres">
      <dgm:prSet presAssocID="{DD807EBC-9453-4890-BCEE-1977CA38471B}" presName="gear3dstNode" presStyleLbl="node1" presStyleIdx="2" presStyleCnt="3"/>
      <dgm:spPr/>
      <dgm:t>
        <a:bodyPr/>
        <a:lstStyle/>
        <a:p>
          <a:endParaRPr lang="en-US"/>
        </a:p>
      </dgm:t>
    </dgm:pt>
    <dgm:pt modelId="{21F553DD-7579-46A7-ADA8-375F51276320}" type="pres">
      <dgm:prSet presAssocID="{BF02E2E6-B8F3-46BD-8BB3-3B3B0709F8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58C788-FBD8-4960-8CA5-47EC19B3631D}" type="pres">
      <dgm:prSet presAssocID="{86B80F55-F190-4385-A0CB-4FC512FABB70}" presName="connector2" presStyleLbl="sibTrans2D1" presStyleIdx="1" presStyleCnt="3" custLinFactNeighborX="-10589"/>
      <dgm:spPr/>
      <dgm:t>
        <a:bodyPr/>
        <a:lstStyle/>
        <a:p>
          <a:endParaRPr lang="en-US"/>
        </a:p>
      </dgm:t>
    </dgm:pt>
    <dgm:pt modelId="{321A75BF-575E-4934-B60C-1FAD84C74523}" type="pres">
      <dgm:prSet presAssocID="{FF58D658-41BD-4437-9C03-DE17F91DECA5}" presName="connector3" presStyleLbl="sibTrans2D1" presStyleIdx="2" presStyleCnt="3" custLinFactNeighborX="-6054"/>
      <dgm:spPr/>
      <dgm:t>
        <a:bodyPr/>
        <a:lstStyle/>
        <a:p>
          <a:endParaRPr lang="en-US"/>
        </a:p>
      </dgm:t>
    </dgm:pt>
  </dgm:ptLst>
  <dgm:cxnLst>
    <dgm:cxn modelId="{6197E96B-2C66-498C-B889-DDD41504DE6F}" type="presOf" srcId="{FF58D658-41BD-4437-9C03-DE17F91DECA5}" destId="{321A75BF-575E-4934-B60C-1FAD84C74523}" srcOrd="0" destOrd="0" presId="urn:microsoft.com/office/officeart/2005/8/layout/gear1"/>
    <dgm:cxn modelId="{9188598C-FF95-44B7-A4AC-84D554481A6E}" type="presOf" srcId="{DD807EBC-9453-4890-BCEE-1977CA38471B}" destId="{32AF737B-FD27-4F2D-B196-A87B0B8C3A6D}" srcOrd="2" destOrd="0" presId="urn:microsoft.com/office/officeart/2005/8/layout/gear1"/>
    <dgm:cxn modelId="{57B766D2-0496-40B6-9659-5BF30B3E8EF9}" type="presOf" srcId="{BF02E2E6-B8F3-46BD-8BB3-3B3B0709F8A1}" destId="{21F553DD-7579-46A7-ADA8-375F51276320}" srcOrd="0" destOrd="0" presId="urn:microsoft.com/office/officeart/2005/8/layout/gear1"/>
    <dgm:cxn modelId="{0538B260-39B5-4A6C-8D9A-36D0F39EFCBF}" type="presOf" srcId="{86B80F55-F190-4385-A0CB-4FC512FABB70}" destId="{3258C788-FBD8-4960-8CA5-47EC19B3631D}" srcOrd="0" destOrd="0" presId="urn:microsoft.com/office/officeart/2005/8/layout/gear1"/>
    <dgm:cxn modelId="{A0C505C7-15E5-4821-8DF7-BD79E6580151}" type="presOf" srcId="{DD807EBC-9453-4890-BCEE-1977CA38471B}" destId="{45592E36-736B-47B9-A2A9-16A4E68E4114}" srcOrd="0" destOrd="0" presId="urn:microsoft.com/office/officeart/2005/8/layout/gear1"/>
    <dgm:cxn modelId="{6EAC3BA4-C393-4355-9423-D709AE4DF6DC}" type="presOf" srcId="{C74FD8D2-8746-4D3A-813E-E580B875BFB6}" destId="{7DF2B4DC-DF2D-4FBA-AC47-AFACA8141BC3}" srcOrd="0" destOrd="0" presId="urn:microsoft.com/office/officeart/2005/8/layout/gear1"/>
    <dgm:cxn modelId="{DBC467BA-E0E4-45DC-AB37-792D8BF1E26D}" type="presOf" srcId="{C74FD8D2-8746-4D3A-813E-E580B875BFB6}" destId="{3278FE7A-8BEF-4656-8630-8A09503D2815}" srcOrd="1" destOrd="0" presId="urn:microsoft.com/office/officeart/2005/8/layout/gear1"/>
    <dgm:cxn modelId="{9BF0B34A-583C-4D8C-A6AA-4D94B6588DE2}" srcId="{6D546E62-E5C1-40FC-9FB7-4A265407C26D}" destId="{DD807EBC-9453-4890-BCEE-1977CA38471B}" srcOrd="2" destOrd="0" parTransId="{DC9B933B-15B2-49B5-8996-881231039A39}" sibTransId="{FF58D658-41BD-4437-9C03-DE17F91DECA5}"/>
    <dgm:cxn modelId="{C4FF6D4E-1E25-452D-A768-15642A9DB243}" type="presOf" srcId="{59A27F19-748F-4C64-9134-2973DD48F409}" destId="{D47D894B-20BC-430E-BF32-3801426BB5FB}" srcOrd="0" destOrd="0" presId="urn:microsoft.com/office/officeart/2005/8/layout/gear1"/>
    <dgm:cxn modelId="{FD3F559B-B8D9-4552-862B-A6239E7A4F06}" srcId="{6D546E62-E5C1-40FC-9FB7-4A265407C26D}" destId="{C74FD8D2-8746-4D3A-813E-E580B875BFB6}" srcOrd="0" destOrd="0" parTransId="{D9B5F746-48A1-4B15-86BB-793C612CC587}" sibTransId="{BF02E2E6-B8F3-46BD-8BB3-3B3B0709F8A1}"/>
    <dgm:cxn modelId="{DE6D7FE0-5444-4EEE-BAD2-5FE07BECAB2A}" type="presOf" srcId="{59A27F19-748F-4C64-9134-2973DD48F409}" destId="{754F8EF8-BA53-4CEC-824C-BC3792215BE2}" srcOrd="1" destOrd="0" presId="urn:microsoft.com/office/officeart/2005/8/layout/gear1"/>
    <dgm:cxn modelId="{C9CA2795-06A2-43E0-99F9-7E346EA7B82C}" type="presOf" srcId="{DD807EBC-9453-4890-BCEE-1977CA38471B}" destId="{298B6754-44B2-4F49-AF91-A05ED99FE524}" srcOrd="3" destOrd="0" presId="urn:microsoft.com/office/officeart/2005/8/layout/gear1"/>
    <dgm:cxn modelId="{771B8292-34F2-4586-9B2D-8B825F29A4F2}" type="presOf" srcId="{59A27F19-748F-4C64-9134-2973DD48F409}" destId="{7B6D5A7B-EC38-42E2-B042-D2E6259190CD}" srcOrd="2" destOrd="0" presId="urn:microsoft.com/office/officeart/2005/8/layout/gear1"/>
    <dgm:cxn modelId="{70FD6B77-81B4-4E82-ACE1-A2865FFCE4D7}" type="presOf" srcId="{6D546E62-E5C1-40FC-9FB7-4A265407C26D}" destId="{E4742C8D-C792-4AFA-95FB-811F1DFDA73E}" srcOrd="0" destOrd="0" presId="urn:microsoft.com/office/officeart/2005/8/layout/gear1"/>
    <dgm:cxn modelId="{9C7AD967-7A52-4D5B-A1A7-F0057D31A995}" type="presOf" srcId="{C74FD8D2-8746-4D3A-813E-E580B875BFB6}" destId="{37A099BF-5BC3-46C7-8F22-1CDFF5AE0598}" srcOrd="2" destOrd="0" presId="urn:microsoft.com/office/officeart/2005/8/layout/gear1"/>
    <dgm:cxn modelId="{327D7E6A-2488-4A97-AA35-DFF23A8267EC}" type="presOf" srcId="{DD807EBC-9453-4890-BCEE-1977CA38471B}" destId="{F149F686-E542-4957-AF75-0F725A852109}" srcOrd="1" destOrd="0" presId="urn:microsoft.com/office/officeart/2005/8/layout/gear1"/>
    <dgm:cxn modelId="{13AA16D2-B009-4B18-B9AA-4F899BF032C7}" srcId="{6D546E62-E5C1-40FC-9FB7-4A265407C26D}" destId="{59A27F19-748F-4C64-9134-2973DD48F409}" srcOrd="1" destOrd="0" parTransId="{70E5DF17-8B2B-4521-8020-3F7B0612FED9}" sibTransId="{86B80F55-F190-4385-A0CB-4FC512FABB70}"/>
    <dgm:cxn modelId="{7AF8625D-F2DD-432B-84EC-F1E1032C45A5}" type="presParOf" srcId="{E4742C8D-C792-4AFA-95FB-811F1DFDA73E}" destId="{7DF2B4DC-DF2D-4FBA-AC47-AFACA8141BC3}" srcOrd="0" destOrd="0" presId="urn:microsoft.com/office/officeart/2005/8/layout/gear1"/>
    <dgm:cxn modelId="{83EDCC4D-EBFA-4F0D-BBA1-7A82A1458116}" type="presParOf" srcId="{E4742C8D-C792-4AFA-95FB-811F1DFDA73E}" destId="{3278FE7A-8BEF-4656-8630-8A09503D2815}" srcOrd="1" destOrd="0" presId="urn:microsoft.com/office/officeart/2005/8/layout/gear1"/>
    <dgm:cxn modelId="{7417EA6F-D4FE-47CE-8BE2-C624F831FEB7}" type="presParOf" srcId="{E4742C8D-C792-4AFA-95FB-811F1DFDA73E}" destId="{37A099BF-5BC3-46C7-8F22-1CDFF5AE0598}" srcOrd="2" destOrd="0" presId="urn:microsoft.com/office/officeart/2005/8/layout/gear1"/>
    <dgm:cxn modelId="{336F84C1-6C35-4507-BC69-F4AC38B13892}" type="presParOf" srcId="{E4742C8D-C792-4AFA-95FB-811F1DFDA73E}" destId="{D47D894B-20BC-430E-BF32-3801426BB5FB}" srcOrd="3" destOrd="0" presId="urn:microsoft.com/office/officeart/2005/8/layout/gear1"/>
    <dgm:cxn modelId="{5ECA4AA8-776F-4BEC-A098-4753399EBC3C}" type="presParOf" srcId="{E4742C8D-C792-4AFA-95FB-811F1DFDA73E}" destId="{754F8EF8-BA53-4CEC-824C-BC3792215BE2}" srcOrd="4" destOrd="0" presId="urn:microsoft.com/office/officeart/2005/8/layout/gear1"/>
    <dgm:cxn modelId="{2136A2CA-C1AE-4872-9AB0-4EBEF3C32A60}" type="presParOf" srcId="{E4742C8D-C792-4AFA-95FB-811F1DFDA73E}" destId="{7B6D5A7B-EC38-42E2-B042-D2E6259190CD}" srcOrd="5" destOrd="0" presId="urn:microsoft.com/office/officeart/2005/8/layout/gear1"/>
    <dgm:cxn modelId="{AFC10996-31AC-4D18-9392-E1258C096BB0}" type="presParOf" srcId="{E4742C8D-C792-4AFA-95FB-811F1DFDA73E}" destId="{45592E36-736B-47B9-A2A9-16A4E68E4114}" srcOrd="6" destOrd="0" presId="urn:microsoft.com/office/officeart/2005/8/layout/gear1"/>
    <dgm:cxn modelId="{984FF634-7D93-4A9E-A91A-BC125F17CE52}" type="presParOf" srcId="{E4742C8D-C792-4AFA-95FB-811F1DFDA73E}" destId="{F149F686-E542-4957-AF75-0F725A852109}" srcOrd="7" destOrd="0" presId="urn:microsoft.com/office/officeart/2005/8/layout/gear1"/>
    <dgm:cxn modelId="{AA714437-1475-4C92-88F0-93503E52E1D3}" type="presParOf" srcId="{E4742C8D-C792-4AFA-95FB-811F1DFDA73E}" destId="{32AF737B-FD27-4F2D-B196-A87B0B8C3A6D}" srcOrd="8" destOrd="0" presId="urn:microsoft.com/office/officeart/2005/8/layout/gear1"/>
    <dgm:cxn modelId="{9F4CE9EA-683D-48CF-92BD-E7C0FA375543}" type="presParOf" srcId="{E4742C8D-C792-4AFA-95FB-811F1DFDA73E}" destId="{298B6754-44B2-4F49-AF91-A05ED99FE524}" srcOrd="9" destOrd="0" presId="urn:microsoft.com/office/officeart/2005/8/layout/gear1"/>
    <dgm:cxn modelId="{D95BF30A-91F9-4B20-ADCE-94F99162BB21}" type="presParOf" srcId="{E4742C8D-C792-4AFA-95FB-811F1DFDA73E}" destId="{21F553DD-7579-46A7-ADA8-375F51276320}" srcOrd="10" destOrd="0" presId="urn:microsoft.com/office/officeart/2005/8/layout/gear1"/>
    <dgm:cxn modelId="{E8977983-3BD0-4821-9E9E-18197AEC9776}" type="presParOf" srcId="{E4742C8D-C792-4AFA-95FB-811F1DFDA73E}" destId="{3258C788-FBD8-4960-8CA5-47EC19B3631D}" srcOrd="11" destOrd="0" presId="urn:microsoft.com/office/officeart/2005/8/layout/gear1"/>
    <dgm:cxn modelId="{E55D3009-ADEE-49A3-A316-B5DE5A7BFD27}" type="presParOf" srcId="{E4742C8D-C792-4AFA-95FB-811F1DFDA73E}" destId="{321A75BF-575E-4934-B60C-1FAD84C74523}" srcOrd="12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546E62-E5C1-40FC-9FB7-4A265407C26D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C74FD8D2-8746-4D3A-813E-E580B875BFB6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Usuario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B5F746-48A1-4B15-86BB-793C612CC587}" type="par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2E2E6-B8F3-46BD-8BB3-3B3B0709F8A1}" type="sibTrans" cxnId="{FD3F559B-B8D9-4552-862B-A6239E7A4F0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27F19-748F-4C64-9134-2973DD48F409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Múltiples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Dispositivos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5DF17-8B2B-4521-8020-3F7B0612FED9}" type="par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80F55-F190-4385-A0CB-4FC512FABB70}" type="sib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07EBC-9453-4890-BCEE-1977CA38471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Agregación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B933B-15B2-49B5-8996-881231039A39}" type="par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8D658-41BD-4437-9C03-DE17F91DECA5}" type="sibTrans" cxnId="{9BF0B34A-583C-4D8C-A6AA-4D94B6588DE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42C8D-C792-4AFA-95FB-811F1DFDA73E}" type="pres">
      <dgm:prSet presAssocID="{6D546E62-E5C1-40FC-9FB7-4A265407C2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F2B4DC-DF2D-4FBA-AC47-AFACA8141BC3}" type="pres">
      <dgm:prSet presAssocID="{C74FD8D2-8746-4D3A-813E-E580B875BFB6}" presName="gear1" presStyleLbl="node1" presStyleIdx="0" presStyleCnt="3" custScaleX="95501" custScaleY="86168" custLinFactNeighborX="3871" custLinFactNeighborY="4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8FE7A-8BEF-4656-8630-8A09503D2815}" type="pres">
      <dgm:prSet presAssocID="{C74FD8D2-8746-4D3A-813E-E580B875BFB6}" presName="gear1srcNode" presStyleLbl="node1" presStyleIdx="0" presStyleCnt="3"/>
      <dgm:spPr/>
      <dgm:t>
        <a:bodyPr/>
        <a:lstStyle/>
        <a:p>
          <a:endParaRPr lang="en-US"/>
        </a:p>
      </dgm:t>
    </dgm:pt>
    <dgm:pt modelId="{37A099BF-5BC3-46C7-8F22-1CDFF5AE0598}" type="pres">
      <dgm:prSet presAssocID="{C74FD8D2-8746-4D3A-813E-E580B875BFB6}" presName="gear1dstNode" presStyleLbl="node1" presStyleIdx="0" presStyleCnt="3"/>
      <dgm:spPr/>
      <dgm:t>
        <a:bodyPr/>
        <a:lstStyle/>
        <a:p>
          <a:endParaRPr lang="en-US"/>
        </a:p>
      </dgm:t>
    </dgm:pt>
    <dgm:pt modelId="{D47D894B-20BC-430E-BF32-3801426BB5FB}" type="pres">
      <dgm:prSet presAssocID="{59A27F19-748F-4C64-9134-2973DD48F409}" presName="gear2" presStyleLbl="node1" presStyleIdx="1" presStyleCnt="3" custScaleX="117500" custScaleY="115000" custLinFactNeighborY="-3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F8EF8-BA53-4CEC-824C-BC3792215BE2}" type="pres">
      <dgm:prSet presAssocID="{59A27F19-748F-4C64-9134-2973DD48F409}" presName="gear2srcNode" presStyleLbl="node1" presStyleIdx="1" presStyleCnt="3"/>
      <dgm:spPr/>
      <dgm:t>
        <a:bodyPr/>
        <a:lstStyle/>
        <a:p>
          <a:endParaRPr lang="en-US"/>
        </a:p>
      </dgm:t>
    </dgm:pt>
    <dgm:pt modelId="{7B6D5A7B-EC38-42E2-B042-D2E6259190CD}" type="pres">
      <dgm:prSet presAssocID="{59A27F19-748F-4C64-9134-2973DD48F409}" presName="gear2dstNode" presStyleLbl="node1" presStyleIdx="1" presStyleCnt="3"/>
      <dgm:spPr/>
      <dgm:t>
        <a:bodyPr/>
        <a:lstStyle/>
        <a:p>
          <a:endParaRPr lang="en-US"/>
        </a:p>
      </dgm:t>
    </dgm:pt>
    <dgm:pt modelId="{45592E36-736B-47B9-A2A9-16A4E68E4114}" type="pres">
      <dgm:prSet presAssocID="{DD807EBC-9453-4890-BCEE-1977CA38471B}" presName="gear3" presStyleLbl="node1" presStyleIdx="2" presStyleCnt="3" custLinFactNeighborX="5373" custLinFactNeighborY="-3962"/>
      <dgm:spPr/>
      <dgm:t>
        <a:bodyPr/>
        <a:lstStyle/>
        <a:p>
          <a:endParaRPr lang="en-US"/>
        </a:p>
      </dgm:t>
    </dgm:pt>
    <dgm:pt modelId="{F149F686-E542-4957-AF75-0F725A852109}" type="pres">
      <dgm:prSet presAssocID="{DD807EBC-9453-4890-BCEE-1977CA3847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737B-FD27-4F2D-B196-A87B0B8C3A6D}" type="pres">
      <dgm:prSet presAssocID="{DD807EBC-9453-4890-BCEE-1977CA38471B}" presName="gear3srcNode" presStyleLbl="node1" presStyleIdx="2" presStyleCnt="3"/>
      <dgm:spPr/>
      <dgm:t>
        <a:bodyPr/>
        <a:lstStyle/>
        <a:p>
          <a:endParaRPr lang="en-US"/>
        </a:p>
      </dgm:t>
    </dgm:pt>
    <dgm:pt modelId="{298B6754-44B2-4F49-AF91-A05ED99FE524}" type="pres">
      <dgm:prSet presAssocID="{DD807EBC-9453-4890-BCEE-1977CA38471B}" presName="gear3dstNode" presStyleLbl="node1" presStyleIdx="2" presStyleCnt="3"/>
      <dgm:spPr/>
      <dgm:t>
        <a:bodyPr/>
        <a:lstStyle/>
        <a:p>
          <a:endParaRPr lang="en-US"/>
        </a:p>
      </dgm:t>
    </dgm:pt>
    <dgm:pt modelId="{21F553DD-7579-46A7-ADA8-375F51276320}" type="pres">
      <dgm:prSet presAssocID="{BF02E2E6-B8F3-46BD-8BB3-3B3B0709F8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58C788-FBD8-4960-8CA5-47EC19B3631D}" type="pres">
      <dgm:prSet presAssocID="{86B80F55-F190-4385-A0CB-4FC512FABB70}" presName="connector2" presStyleLbl="sibTrans2D1" presStyleIdx="1" presStyleCnt="3" custLinFactNeighborX="-10589"/>
      <dgm:spPr/>
      <dgm:t>
        <a:bodyPr/>
        <a:lstStyle/>
        <a:p>
          <a:endParaRPr lang="en-US"/>
        </a:p>
      </dgm:t>
    </dgm:pt>
    <dgm:pt modelId="{321A75BF-575E-4934-B60C-1FAD84C74523}" type="pres">
      <dgm:prSet presAssocID="{FF58D658-41BD-4437-9C03-DE17F91DECA5}" presName="connector3" presStyleLbl="sibTrans2D1" presStyleIdx="2" presStyleCnt="3" custLinFactNeighborX="-6054"/>
      <dgm:spPr/>
      <dgm:t>
        <a:bodyPr/>
        <a:lstStyle/>
        <a:p>
          <a:endParaRPr lang="en-US"/>
        </a:p>
      </dgm:t>
    </dgm:pt>
  </dgm:ptLst>
  <dgm:cxnLst>
    <dgm:cxn modelId="{0F30E1FF-80E8-4783-8146-7A129D7F3130}" type="presOf" srcId="{86B80F55-F190-4385-A0CB-4FC512FABB70}" destId="{3258C788-FBD8-4960-8CA5-47EC19B3631D}" srcOrd="0" destOrd="0" presId="urn:microsoft.com/office/officeart/2005/8/layout/gear1"/>
    <dgm:cxn modelId="{50B192E3-8E0D-4433-8229-367E0A740558}" type="presOf" srcId="{59A27F19-748F-4C64-9134-2973DD48F409}" destId="{754F8EF8-BA53-4CEC-824C-BC3792215BE2}" srcOrd="1" destOrd="0" presId="urn:microsoft.com/office/officeart/2005/8/layout/gear1"/>
    <dgm:cxn modelId="{713FC62B-F177-46EA-BE15-173AF8619379}" type="presOf" srcId="{DD807EBC-9453-4890-BCEE-1977CA38471B}" destId="{45592E36-736B-47B9-A2A9-16A4E68E4114}" srcOrd="0" destOrd="0" presId="urn:microsoft.com/office/officeart/2005/8/layout/gear1"/>
    <dgm:cxn modelId="{9BF0B34A-583C-4D8C-A6AA-4D94B6588DE2}" srcId="{6D546E62-E5C1-40FC-9FB7-4A265407C26D}" destId="{DD807EBC-9453-4890-BCEE-1977CA38471B}" srcOrd="2" destOrd="0" parTransId="{DC9B933B-15B2-49B5-8996-881231039A39}" sibTransId="{FF58D658-41BD-4437-9C03-DE17F91DECA5}"/>
    <dgm:cxn modelId="{FA7D2695-C577-4A0B-AFDC-ED4F89D55D81}" type="presOf" srcId="{DD807EBC-9453-4890-BCEE-1977CA38471B}" destId="{F149F686-E542-4957-AF75-0F725A852109}" srcOrd="1" destOrd="0" presId="urn:microsoft.com/office/officeart/2005/8/layout/gear1"/>
    <dgm:cxn modelId="{9A34241E-807F-4C3A-9061-BB3300DDD3F4}" type="presOf" srcId="{C74FD8D2-8746-4D3A-813E-E580B875BFB6}" destId="{7DF2B4DC-DF2D-4FBA-AC47-AFACA8141BC3}" srcOrd="0" destOrd="0" presId="urn:microsoft.com/office/officeart/2005/8/layout/gear1"/>
    <dgm:cxn modelId="{242586B8-B5C6-4324-AF4D-90FF8BC06BE5}" type="presOf" srcId="{FF58D658-41BD-4437-9C03-DE17F91DECA5}" destId="{321A75BF-575E-4934-B60C-1FAD84C74523}" srcOrd="0" destOrd="0" presId="urn:microsoft.com/office/officeart/2005/8/layout/gear1"/>
    <dgm:cxn modelId="{B98DDBA3-C853-41BC-A330-11F682BC0CB8}" type="presOf" srcId="{C74FD8D2-8746-4D3A-813E-E580B875BFB6}" destId="{3278FE7A-8BEF-4656-8630-8A09503D2815}" srcOrd="1" destOrd="0" presId="urn:microsoft.com/office/officeart/2005/8/layout/gear1"/>
    <dgm:cxn modelId="{13AA16D2-B009-4B18-B9AA-4F899BF032C7}" srcId="{6D546E62-E5C1-40FC-9FB7-4A265407C26D}" destId="{59A27F19-748F-4C64-9134-2973DD48F409}" srcOrd="1" destOrd="0" parTransId="{70E5DF17-8B2B-4521-8020-3F7B0612FED9}" sibTransId="{86B80F55-F190-4385-A0CB-4FC512FABB70}"/>
    <dgm:cxn modelId="{373E163E-0239-418A-986C-3370DE412C23}" type="presOf" srcId="{59A27F19-748F-4C64-9134-2973DD48F409}" destId="{D47D894B-20BC-430E-BF32-3801426BB5FB}" srcOrd="0" destOrd="0" presId="urn:microsoft.com/office/officeart/2005/8/layout/gear1"/>
    <dgm:cxn modelId="{51EFE6CD-6B13-487F-A8E4-96897419CAD5}" type="presOf" srcId="{DD807EBC-9453-4890-BCEE-1977CA38471B}" destId="{32AF737B-FD27-4F2D-B196-A87B0B8C3A6D}" srcOrd="2" destOrd="0" presId="urn:microsoft.com/office/officeart/2005/8/layout/gear1"/>
    <dgm:cxn modelId="{D1A86B0B-C1C8-42B6-AC68-9E61815BBA67}" type="presOf" srcId="{DD807EBC-9453-4890-BCEE-1977CA38471B}" destId="{298B6754-44B2-4F49-AF91-A05ED99FE524}" srcOrd="3" destOrd="0" presId="urn:microsoft.com/office/officeart/2005/8/layout/gear1"/>
    <dgm:cxn modelId="{0A6D98C9-1C79-45C1-8E03-030863CD3B5B}" type="presOf" srcId="{59A27F19-748F-4C64-9134-2973DD48F409}" destId="{7B6D5A7B-EC38-42E2-B042-D2E6259190CD}" srcOrd="2" destOrd="0" presId="urn:microsoft.com/office/officeart/2005/8/layout/gear1"/>
    <dgm:cxn modelId="{5B0ABCF7-E77B-4850-98F6-B66BD67408C7}" type="presOf" srcId="{BF02E2E6-B8F3-46BD-8BB3-3B3B0709F8A1}" destId="{21F553DD-7579-46A7-ADA8-375F51276320}" srcOrd="0" destOrd="0" presId="urn:microsoft.com/office/officeart/2005/8/layout/gear1"/>
    <dgm:cxn modelId="{DAE3A804-ECAF-4D23-BD68-992D8D70207D}" type="presOf" srcId="{C74FD8D2-8746-4D3A-813E-E580B875BFB6}" destId="{37A099BF-5BC3-46C7-8F22-1CDFF5AE0598}" srcOrd="2" destOrd="0" presId="urn:microsoft.com/office/officeart/2005/8/layout/gear1"/>
    <dgm:cxn modelId="{AD807303-CE62-48EA-862A-5077582B52B4}" type="presOf" srcId="{6D546E62-E5C1-40FC-9FB7-4A265407C26D}" destId="{E4742C8D-C792-4AFA-95FB-811F1DFDA73E}" srcOrd="0" destOrd="0" presId="urn:microsoft.com/office/officeart/2005/8/layout/gear1"/>
    <dgm:cxn modelId="{FD3F559B-B8D9-4552-862B-A6239E7A4F06}" srcId="{6D546E62-E5C1-40FC-9FB7-4A265407C26D}" destId="{C74FD8D2-8746-4D3A-813E-E580B875BFB6}" srcOrd="0" destOrd="0" parTransId="{D9B5F746-48A1-4B15-86BB-793C612CC587}" sibTransId="{BF02E2E6-B8F3-46BD-8BB3-3B3B0709F8A1}"/>
    <dgm:cxn modelId="{47A9E069-DEF0-4082-B381-D0387537F9E0}" type="presParOf" srcId="{E4742C8D-C792-4AFA-95FB-811F1DFDA73E}" destId="{7DF2B4DC-DF2D-4FBA-AC47-AFACA8141BC3}" srcOrd="0" destOrd="0" presId="urn:microsoft.com/office/officeart/2005/8/layout/gear1"/>
    <dgm:cxn modelId="{A6AF8782-9C3B-4759-9E28-C87242C484EC}" type="presParOf" srcId="{E4742C8D-C792-4AFA-95FB-811F1DFDA73E}" destId="{3278FE7A-8BEF-4656-8630-8A09503D2815}" srcOrd="1" destOrd="0" presId="urn:microsoft.com/office/officeart/2005/8/layout/gear1"/>
    <dgm:cxn modelId="{42DCEDD0-39C5-4010-B509-3B1373BDDCC9}" type="presParOf" srcId="{E4742C8D-C792-4AFA-95FB-811F1DFDA73E}" destId="{37A099BF-5BC3-46C7-8F22-1CDFF5AE0598}" srcOrd="2" destOrd="0" presId="urn:microsoft.com/office/officeart/2005/8/layout/gear1"/>
    <dgm:cxn modelId="{F6EFE36C-4D47-44D8-9933-9E0E59899B25}" type="presParOf" srcId="{E4742C8D-C792-4AFA-95FB-811F1DFDA73E}" destId="{D47D894B-20BC-430E-BF32-3801426BB5FB}" srcOrd="3" destOrd="0" presId="urn:microsoft.com/office/officeart/2005/8/layout/gear1"/>
    <dgm:cxn modelId="{1BA1E7FA-C3E9-4F47-A0C0-2F992AE593A9}" type="presParOf" srcId="{E4742C8D-C792-4AFA-95FB-811F1DFDA73E}" destId="{754F8EF8-BA53-4CEC-824C-BC3792215BE2}" srcOrd="4" destOrd="0" presId="urn:microsoft.com/office/officeart/2005/8/layout/gear1"/>
    <dgm:cxn modelId="{E0B650A7-9792-4A89-97CD-93EFA4333082}" type="presParOf" srcId="{E4742C8D-C792-4AFA-95FB-811F1DFDA73E}" destId="{7B6D5A7B-EC38-42E2-B042-D2E6259190CD}" srcOrd="5" destOrd="0" presId="urn:microsoft.com/office/officeart/2005/8/layout/gear1"/>
    <dgm:cxn modelId="{C9FD9ED9-7A21-42D6-9E87-77366CC7E885}" type="presParOf" srcId="{E4742C8D-C792-4AFA-95FB-811F1DFDA73E}" destId="{45592E36-736B-47B9-A2A9-16A4E68E4114}" srcOrd="6" destOrd="0" presId="urn:microsoft.com/office/officeart/2005/8/layout/gear1"/>
    <dgm:cxn modelId="{0C62CB21-819E-4D21-981F-4F2A1386B623}" type="presParOf" srcId="{E4742C8D-C792-4AFA-95FB-811F1DFDA73E}" destId="{F149F686-E542-4957-AF75-0F725A852109}" srcOrd="7" destOrd="0" presId="urn:microsoft.com/office/officeart/2005/8/layout/gear1"/>
    <dgm:cxn modelId="{5254E53D-F1CF-4AB3-80FE-DF185095D284}" type="presParOf" srcId="{E4742C8D-C792-4AFA-95FB-811F1DFDA73E}" destId="{32AF737B-FD27-4F2D-B196-A87B0B8C3A6D}" srcOrd="8" destOrd="0" presId="urn:microsoft.com/office/officeart/2005/8/layout/gear1"/>
    <dgm:cxn modelId="{858EBD65-2EF8-4870-B3CE-1A5CF62822B4}" type="presParOf" srcId="{E4742C8D-C792-4AFA-95FB-811F1DFDA73E}" destId="{298B6754-44B2-4F49-AF91-A05ED99FE524}" srcOrd="9" destOrd="0" presId="urn:microsoft.com/office/officeart/2005/8/layout/gear1"/>
    <dgm:cxn modelId="{F1BBF494-90D2-4340-9FC4-212A2BE08264}" type="presParOf" srcId="{E4742C8D-C792-4AFA-95FB-811F1DFDA73E}" destId="{21F553DD-7579-46A7-ADA8-375F51276320}" srcOrd="10" destOrd="0" presId="urn:microsoft.com/office/officeart/2005/8/layout/gear1"/>
    <dgm:cxn modelId="{AE8F2455-1CD8-49A2-8278-04C037F93A31}" type="presParOf" srcId="{E4742C8D-C792-4AFA-95FB-811F1DFDA73E}" destId="{3258C788-FBD8-4960-8CA5-47EC19B3631D}" srcOrd="11" destOrd="0" presId="urn:microsoft.com/office/officeart/2005/8/layout/gear1"/>
    <dgm:cxn modelId="{A1CF7F51-245D-480D-8AD5-346C351D8ECD}" type="presParOf" srcId="{E4742C8D-C792-4AFA-95FB-811F1DFDA73E}" destId="{321A75BF-575E-4934-B60C-1FAD84C74523}" srcOrd="12" destOrd="0" presId="urn:microsoft.com/office/officeart/2005/8/layout/gear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46E62-E5C1-40FC-9FB7-4A265407C26D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C74FD8D2-8746-4D3A-813E-E580B875BFB6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Usuario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B5F746-48A1-4B15-86BB-793C612CC587}" type="par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2E2E6-B8F3-46BD-8BB3-3B3B0709F8A1}" type="sibTrans" cxnId="{FD3F559B-B8D9-4552-862B-A6239E7A4F0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27F19-748F-4C64-9134-2973DD48F40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Múltiples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Dispositivos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5DF17-8B2B-4521-8020-3F7B0612FED9}" type="par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80F55-F190-4385-A0CB-4FC512FABB70}" type="sibTrans" cxnId="{13AA16D2-B009-4B18-B9AA-4F899BF032C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07EBC-9453-4890-BCEE-1977CA38471B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Agregación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B933B-15B2-49B5-8996-881231039A39}" type="par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8D658-41BD-4437-9C03-DE17F91DECA5}" type="sib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42C8D-C792-4AFA-95FB-811F1DFDA73E}" type="pres">
      <dgm:prSet presAssocID="{6D546E62-E5C1-40FC-9FB7-4A265407C2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F2B4DC-DF2D-4FBA-AC47-AFACA8141BC3}" type="pres">
      <dgm:prSet presAssocID="{C74FD8D2-8746-4D3A-813E-E580B875BFB6}" presName="gear1" presStyleLbl="node1" presStyleIdx="0" presStyleCnt="3" custScaleX="95501" custScaleY="86168" custLinFactNeighborX="3871" custLinFactNeighborY="4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8FE7A-8BEF-4656-8630-8A09503D2815}" type="pres">
      <dgm:prSet presAssocID="{C74FD8D2-8746-4D3A-813E-E580B875BFB6}" presName="gear1srcNode" presStyleLbl="node1" presStyleIdx="0" presStyleCnt="3"/>
      <dgm:spPr/>
      <dgm:t>
        <a:bodyPr/>
        <a:lstStyle/>
        <a:p>
          <a:endParaRPr lang="en-US"/>
        </a:p>
      </dgm:t>
    </dgm:pt>
    <dgm:pt modelId="{37A099BF-5BC3-46C7-8F22-1CDFF5AE0598}" type="pres">
      <dgm:prSet presAssocID="{C74FD8D2-8746-4D3A-813E-E580B875BFB6}" presName="gear1dstNode" presStyleLbl="node1" presStyleIdx="0" presStyleCnt="3"/>
      <dgm:spPr/>
      <dgm:t>
        <a:bodyPr/>
        <a:lstStyle/>
        <a:p>
          <a:endParaRPr lang="en-US"/>
        </a:p>
      </dgm:t>
    </dgm:pt>
    <dgm:pt modelId="{D47D894B-20BC-430E-BF32-3801426BB5FB}" type="pres">
      <dgm:prSet presAssocID="{59A27F19-748F-4C64-9134-2973DD48F409}" presName="gear2" presStyleLbl="node1" presStyleIdx="1" presStyleCnt="3" custScaleX="117500" custScaleY="115000" custLinFactNeighborY="-3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F8EF8-BA53-4CEC-824C-BC3792215BE2}" type="pres">
      <dgm:prSet presAssocID="{59A27F19-748F-4C64-9134-2973DD48F409}" presName="gear2srcNode" presStyleLbl="node1" presStyleIdx="1" presStyleCnt="3"/>
      <dgm:spPr/>
      <dgm:t>
        <a:bodyPr/>
        <a:lstStyle/>
        <a:p>
          <a:endParaRPr lang="en-US"/>
        </a:p>
      </dgm:t>
    </dgm:pt>
    <dgm:pt modelId="{7B6D5A7B-EC38-42E2-B042-D2E6259190CD}" type="pres">
      <dgm:prSet presAssocID="{59A27F19-748F-4C64-9134-2973DD48F409}" presName="gear2dstNode" presStyleLbl="node1" presStyleIdx="1" presStyleCnt="3"/>
      <dgm:spPr/>
      <dgm:t>
        <a:bodyPr/>
        <a:lstStyle/>
        <a:p>
          <a:endParaRPr lang="en-US"/>
        </a:p>
      </dgm:t>
    </dgm:pt>
    <dgm:pt modelId="{45592E36-736B-47B9-A2A9-16A4E68E4114}" type="pres">
      <dgm:prSet presAssocID="{DD807EBC-9453-4890-BCEE-1977CA38471B}" presName="gear3" presStyleLbl="node1" presStyleIdx="2" presStyleCnt="3" custLinFactNeighborX="5373" custLinFactNeighborY="-3962"/>
      <dgm:spPr/>
      <dgm:t>
        <a:bodyPr/>
        <a:lstStyle/>
        <a:p>
          <a:endParaRPr lang="en-US"/>
        </a:p>
      </dgm:t>
    </dgm:pt>
    <dgm:pt modelId="{F149F686-E542-4957-AF75-0F725A852109}" type="pres">
      <dgm:prSet presAssocID="{DD807EBC-9453-4890-BCEE-1977CA3847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737B-FD27-4F2D-B196-A87B0B8C3A6D}" type="pres">
      <dgm:prSet presAssocID="{DD807EBC-9453-4890-BCEE-1977CA38471B}" presName="gear3srcNode" presStyleLbl="node1" presStyleIdx="2" presStyleCnt="3"/>
      <dgm:spPr/>
      <dgm:t>
        <a:bodyPr/>
        <a:lstStyle/>
        <a:p>
          <a:endParaRPr lang="en-US"/>
        </a:p>
      </dgm:t>
    </dgm:pt>
    <dgm:pt modelId="{298B6754-44B2-4F49-AF91-A05ED99FE524}" type="pres">
      <dgm:prSet presAssocID="{DD807EBC-9453-4890-BCEE-1977CA38471B}" presName="gear3dstNode" presStyleLbl="node1" presStyleIdx="2" presStyleCnt="3"/>
      <dgm:spPr/>
      <dgm:t>
        <a:bodyPr/>
        <a:lstStyle/>
        <a:p>
          <a:endParaRPr lang="en-US"/>
        </a:p>
      </dgm:t>
    </dgm:pt>
    <dgm:pt modelId="{21F553DD-7579-46A7-ADA8-375F51276320}" type="pres">
      <dgm:prSet presAssocID="{BF02E2E6-B8F3-46BD-8BB3-3B3B0709F8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58C788-FBD8-4960-8CA5-47EC19B3631D}" type="pres">
      <dgm:prSet presAssocID="{86B80F55-F190-4385-A0CB-4FC512FABB70}" presName="connector2" presStyleLbl="sibTrans2D1" presStyleIdx="1" presStyleCnt="3" custLinFactNeighborX="-10589"/>
      <dgm:spPr/>
      <dgm:t>
        <a:bodyPr/>
        <a:lstStyle/>
        <a:p>
          <a:endParaRPr lang="en-US"/>
        </a:p>
      </dgm:t>
    </dgm:pt>
    <dgm:pt modelId="{321A75BF-575E-4934-B60C-1FAD84C74523}" type="pres">
      <dgm:prSet presAssocID="{FF58D658-41BD-4437-9C03-DE17F91DECA5}" presName="connector3" presStyleLbl="sibTrans2D1" presStyleIdx="2" presStyleCnt="3" custLinFactNeighborX="-6054"/>
      <dgm:spPr/>
      <dgm:t>
        <a:bodyPr/>
        <a:lstStyle/>
        <a:p>
          <a:endParaRPr lang="en-US"/>
        </a:p>
      </dgm:t>
    </dgm:pt>
  </dgm:ptLst>
  <dgm:cxnLst>
    <dgm:cxn modelId="{D0045A0C-2814-489C-89AB-A15E7548B89D}" type="presOf" srcId="{C74FD8D2-8746-4D3A-813E-E580B875BFB6}" destId="{37A099BF-5BC3-46C7-8F22-1CDFF5AE0598}" srcOrd="2" destOrd="0" presId="urn:microsoft.com/office/officeart/2005/8/layout/gear1"/>
    <dgm:cxn modelId="{1339CBB7-168D-4CD4-839F-E5E3EF95399F}" type="presOf" srcId="{59A27F19-748F-4C64-9134-2973DD48F409}" destId="{754F8EF8-BA53-4CEC-824C-BC3792215BE2}" srcOrd="1" destOrd="0" presId="urn:microsoft.com/office/officeart/2005/8/layout/gear1"/>
    <dgm:cxn modelId="{82932EA0-E38E-47FD-8241-F7EA7AD7F346}" type="presOf" srcId="{DD807EBC-9453-4890-BCEE-1977CA38471B}" destId="{298B6754-44B2-4F49-AF91-A05ED99FE524}" srcOrd="3" destOrd="0" presId="urn:microsoft.com/office/officeart/2005/8/layout/gear1"/>
    <dgm:cxn modelId="{A5CE7FEC-230B-4B8D-8A53-7FE2106366C5}" type="presOf" srcId="{C74FD8D2-8746-4D3A-813E-E580B875BFB6}" destId="{7DF2B4DC-DF2D-4FBA-AC47-AFACA8141BC3}" srcOrd="0" destOrd="0" presId="urn:microsoft.com/office/officeart/2005/8/layout/gear1"/>
    <dgm:cxn modelId="{ED085203-E0D1-43E7-8452-DC0D83609DFC}" type="presOf" srcId="{C74FD8D2-8746-4D3A-813E-E580B875BFB6}" destId="{3278FE7A-8BEF-4656-8630-8A09503D2815}" srcOrd="1" destOrd="0" presId="urn:microsoft.com/office/officeart/2005/8/layout/gear1"/>
    <dgm:cxn modelId="{6BC7321C-9D8C-4F60-8437-2B1D2637F445}" type="presOf" srcId="{FF58D658-41BD-4437-9C03-DE17F91DECA5}" destId="{321A75BF-575E-4934-B60C-1FAD84C74523}" srcOrd="0" destOrd="0" presId="urn:microsoft.com/office/officeart/2005/8/layout/gear1"/>
    <dgm:cxn modelId="{47A1DCEB-AC4F-4BB9-A516-95A4419BB43F}" type="presOf" srcId="{59A27F19-748F-4C64-9134-2973DD48F409}" destId="{D47D894B-20BC-430E-BF32-3801426BB5FB}" srcOrd="0" destOrd="0" presId="urn:microsoft.com/office/officeart/2005/8/layout/gear1"/>
    <dgm:cxn modelId="{78746E10-3D35-49AD-92F9-A68075387348}" type="presOf" srcId="{BF02E2E6-B8F3-46BD-8BB3-3B3B0709F8A1}" destId="{21F553DD-7579-46A7-ADA8-375F51276320}" srcOrd="0" destOrd="0" presId="urn:microsoft.com/office/officeart/2005/8/layout/gear1"/>
    <dgm:cxn modelId="{9BF0B34A-583C-4D8C-A6AA-4D94B6588DE2}" srcId="{6D546E62-E5C1-40FC-9FB7-4A265407C26D}" destId="{DD807EBC-9453-4890-BCEE-1977CA38471B}" srcOrd="2" destOrd="0" parTransId="{DC9B933B-15B2-49B5-8996-881231039A39}" sibTransId="{FF58D658-41BD-4437-9C03-DE17F91DECA5}"/>
    <dgm:cxn modelId="{FD3F559B-B8D9-4552-862B-A6239E7A4F06}" srcId="{6D546E62-E5C1-40FC-9FB7-4A265407C26D}" destId="{C74FD8D2-8746-4D3A-813E-E580B875BFB6}" srcOrd="0" destOrd="0" parTransId="{D9B5F746-48A1-4B15-86BB-793C612CC587}" sibTransId="{BF02E2E6-B8F3-46BD-8BB3-3B3B0709F8A1}"/>
    <dgm:cxn modelId="{18B0AFC8-73E2-4F7D-84FC-0E99B0179398}" type="presOf" srcId="{86B80F55-F190-4385-A0CB-4FC512FABB70}" destId="{3258C788-FBD8-4960-8CA5-47EC19B3631D}" srcOrd="0" destOrd="0" presId="urn:microsoft.com/office/officeart/2005/8/layout/gear1"/>
    <dgm:cxn modelId="{C724791C-26A0-4AF0-825B-4448DEB4F89B}" type="presOf" srcId="{DD807EBC-9453-4890-BCEE-1977CA38471B}" destId="{45592E36-736B-47B9-A2A9-16A4E68E4114}" srcOrd="0" destOrd="0" presId="urn:microsoft.com/office/officeart/2005/8/layout/gear1"/>
    <dgm:cxn modelId="{8DDC0B26-FCDC-4148-96D9-95B0573269CB}" type="presOf" srcId="{DD807EBC-9453-4890-BCEE-1977CA38471B}" destId="{F149F686-E542-4957-AF75-0F725A852109}" srcOrd="1" destOrd="0" presId="urn:microsoft.com/office/officeart/2005/8/layout/gear1"/>
    <dgm:cxn modelId="{20198A20-50DB-441E-A6E1-9AC50DFE54F7}" type="presOf" srcId="{DD807EBC-9453-4890-BCEE-1977CA38471B}" destId="{32AF737B-FD27-4F2D-B196-A87B0B8C3A6D}" srcOrd="2" destOrd="0" presId="urn:microsoft.com/office/officeart/2005/8/layout/gear1"/>
    <dgm:cxn modelId="{13AA16D2-B009-4B18-B9AA-4F899BF032C7}" srcId="{6D546E62-E5C1-40FC-9FB7-4A265407C26D}" destId="{59A27F19-748F-4C64-9134-2973DD48F409}" srcOrd="1" destOrd="0" parTransId="{70E5DF17-8B2B-4521-8020-3F7B0612FED9}" sibTransId="{86B80F55-F190-4385-A0CB-4FC512FABB70}"/>
    <dgm:cxn modelId="{152932F5-7698-4908-8098-D35ED1B5A31D}" type="presOf" srcId="{6D546E62-E5C1-40FC-9FB7-4A265407C26D}" destId="{E4742C8D-C792-4AFA-95FB-811F1DFDA73E}" srcOrd="0" destOrd="0" presId="urn:microsoft.com/office/officeart/2005/8/layout/gear1"/>
    <dgm:cxn modelId="{C53D6EC2-5715-4FA1-B2F8-6108DDB7EE68}" type="presOf" srcId="{59A27F19-748F-4C64-9134-2973DD48F409}" destId="{7B6D5A7B-EC38-42E2-B042-D2E6259190CD}" srcOrd="2" destOrd="0" presId="urn:microsoft.com/office/officeart/2005/8/layout/gear1"/>
    <dgm:cxn modelId="{3FAC7F75-848B-4499-BA4F-2D7106783C27}" type="presParOf" srcId="{E4742C8D-C792-4AFA-95FB-811F1DFDA73E}" destId="{7DF2B4DC-DF2D-4FBA-AC47-AFACA8141BC3}" srcOrd="0" destOrd="0" presId="urn:microsoft.com/office/officeart/2005/8/layout/gear1"/>
    <dgm:cxn modelId="{F014CCE9-4A11-45F9-B830-33E86857BCE1}" type="presParOf" srcId="{E4742C8D-C792-4AFA-95FB-811F1DFDA73E}" destId="{3278FE7A-8BEF-4656-8630-8A09503D2815}" srcOrd="1" destOrd="0" presId="urn:microsoft.com/office/officeart/2005/8/layout/gear1"/>
    <dgm:cxn modelId="{1456044C-534C-4D22-A3E5-39E647931172}" type="presParOf" srcId="{E4742C8D-C792-4AFA-95FB-811F1DFDA73E}" destId="{37A099BF-5BC3-46C7-8F22-1CDFF5AE0598}" srcOrd="2" destOrd="0" presId="urn:microsoft.com/office/officeart/2005/8/layout/gear1"/>
    <dgm:cxn modelId="{8B688D74-6CD3-4DF1-B22D-25A059CE5839}" type="presParOf" srcId="{E4742C8D-C792-4AFA-95FB-811F1DFDA73E}" destId="{D47D894B-20BC-430E-BF32-3801426BB5FB}" srcOrd="3" destOrd="0" presId="urn:microsoft.com/office/officeart/2005/8/layout/gear1"/>
    <dgm:cxn modelId="{897CA9C2-B83E-484A-AF9D-2B8859BE1BB6}" type="presParOf" srcId="{E4742C8D-C792-4AFA-95FB-811F1DFDA73E}" destId="{754F8EF8-BA53-4CEC-824C-BC3792215BE2}" srcOrd="4" destOrd="0" presId="urn:microsoft.com/office/officeart/2005/8/layout/gear1"/>
    <dgm:cxn modelId="{CE28D2BC-6365-4FC3-878B-A12E25F4B88B}" type="presParOf" srcId="{E4742C8D-C792-4AFA-95FB-811F1DFDA73E}" destId="{7B6D5A7B-EC38-42E2-B042-D2E6259190CD}" srcOrd="5" destOrd="0" presId="urn:microsoft.com/office/officeart/2005/8/layout/gear1"/>
    <dgm:cxn modelId="{C7EB1F12-2708-47A8-B40B-1CE54B849D55}" type="presParOf" srcId="{E4742C8D-C792-4AFA-95FB-811F1DFDA73E}" destId="{45592E36-736B-47B9-A2A9-16A4E68E4114}" srcOrd="6" destOrd="0" presId="urn:microsoft.com/office/officeart/2005/8/layout/gear1"/>
    <dgm:cxn modelId="{28DB6DF8-C1D9-4A01-93FA-1BAFC473CB1A}" type="presParOf" srcId="{E4742C8D-C792-4AFA-95FB-811F1DFDA73E}" destId="{F149F686-E542-4957-AF75-0F725A852109}" srcOrd="7" destOrd="0" presId="urn:microsoft.com/office/officeart/2005/8/layout/gear1"/>
    <dgm:cxn modelId="{7CA0EAF5-0107-48E4-828F-13839EAC114A}" type="presParOf" srcId="{E4742C8D-C792-4AFA-95FB-811F1DFDA73E}" destId="{32AF737B-FD27-4F2D-B196-A87B0B8C3A6D}" srcOrd="8" destOrd="0" presId="urn:microsoft.com/office/officeart/2005/8/layout/gear1"/>
    <dgm:cxn modelId="{3823A66A-B669-4B07-A7A4-7C23F8437E97}" type="presParOf" srcId="{E4742C8D-C792-4AFA-95FB-811F1DFDA73E}" destId="{298B6754-44B2-4F49-AF91-A05ED99FE524}" srcOrd="9" destOrd="0" presId="urn:microsoft.com/office/officeart/2005/8/layout/gear1"/>
    <dgm:cxn modelId="{592CA959-26CE-4617-977A-EAD5DA523281}" type="presParOf" srcId="{E4742C8D-C792-4AFA-95FB-811F1DFDA73E}" destId="{21F553DD-7579-46A7-ADA8-375F51276320}" srcOrd="10" destOrd="0" presId="urn:microsoft.com/office/officeart/2005/8/layout/gear1"/>
    <dgm:cxn modelId="{EB1DCC4A-AEA6-47D9-9ADB-6D2F50617289}" type="presParOf" srcId="{E4742C8D-C792-4AFA-95FB-811F1DFDA73E}" destId="{3258C788-FBD8-4960-8CA5-47EC19B3631D}" srcOrd="11" destOrd="0" presId="urn:microsoft.com/office/officeart/2005/8/layout/gear1"/>
    <dgm:cxn modelId="{0B0E7C8D-FCF0-4040-B983-4A201D097C39}" type="presParOf" srcId="{E4742C8D-C792-4AFA-95FB-811F1DFDA73E}" destId="{321A75BF-575E-4934-B60C-1FAD84C74523}" srcOrd="12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546E62-E5C1-40FC-9FB7-4A265407C26D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C74FD8D2-8746-4D3A-813E-E580B875BFB6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Experiencia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Usuario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B5F746-48A1-4B15-86BB-793C612CC587}" type="par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2E2E6-B8F3-46BD-8BB3-3B3B0709F8A1}" type="sibTrans" cxnId="{FD3F559B-B8D9-4552-862B-A6239E7A4F06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27F19-748F-4C64-9134-2973DD48F409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Múltiples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Dispositivos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5DF17-8B2B-4521-8020-3F7B0612FED9}" type="par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80F55-F190-4385-A0CB-4FC512FABB70}" type="sibTrans" cxnId="{13AA16D2-B009-4B18-B9AA-4F899BF032C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07EBC-9453-4890-BCEE-1977CA38471B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Agregación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B933B-15B2-49B5-8996-881231039A39}" type="par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8D658-41BD-4437-9C03-DE17F91DECA5}" type="sibTrans" cxnId="{9BF0B34A-583C-4D8C-A6AA-4D94B6588DE2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42C8D-C792-4AFA-95FB-811F1DFDA73E}" type="pres">
      <dgm:prSet presAssocID="{6D546E62-E5C1-40FC-9FB7-4A265407C2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F2B4DC-DF2D-4FBA-AC47-AFACA8141BC3}" type="pres">
      <dgm:prSet presAssocID="{C74FD8D2-8746-4D3A-813E-E580B875BFB6}" presName="gear1" presStyleLbl="node1" presStyleIdx="0" presStyleCnt="3" custScaleX="95501" custScaleY="86168" custLinFactNeighborX="3871" custLinFactNeighborY="4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8FE7A-8BEF-4656-8630-8A09503D2815}" type="pres">
      <dgm:prSet presAssocID="{C74FD8D2-8746-4D3A-813E-E580B875BFB6}" presName="gear1srcNode" presStyleLbl="node1" presStyleIdx="0" presStyleCnt="3"/>
      <dgm:spPr/>
      <dgm:t>
        <a:bodyPr/>
        <a:lstStyle/>
        <a:p>
          <a:endParaRPr lang="en-US"/>
        </a:p>
      </dgm:t>
    </dgm:pt>
    <dgm:pt modelId="{37A099BF-5BC3-46C7-8F22-1CDFF5AE0598}" type="pres">
      <dgm:prSet presAssocID="{C74FD8D2-8746-4D3A-813E-E580B875BFB6}" presName="gear1dstNode" presStyleLbl="node1" presStyleIdx="0" presStyleCnt="3"/>
      <dgm:spPr/>
      <dgm:t>
        <a:bodyPr/>
        <a:lstStyle/>
        <a:p>
          <a:endParaRPr lang="en-US"/>
        </a:p>
      </dgm:t>
    </dgm:pt>
    <dgm:pt modelId="{D47D894B-20BC-430E-BF32-3801426BB5FB}" type="pres">
      <dgm:prSet presAssocID="{59A27F19-748F-4C64-9134-2973DD48F409}" presName="gear2" presStyleLbl="node1" presStyleIdx="1" presStyleCnt="3" custScaleX="117500" custScaleY="115000" custLinFactNeighborY="-3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F8EF8-BA53-4CEC-824C-BC3792215BE2}" type="pres">
      <dgm:prSet presAssocID="{59A27F19-748F-4C64-9134-2973DD48F409}" presName="gear2srcNode" presStyleLbl="node1" presStyleIdx="1" presStyleCnt="3"/>
      <dgm:spPr/>
      <dgm:t>
        <a:bodyPr/>
        <a:lstStyle/>
        <a:p>
          <a:endParaRPr lang="en-US"/>
        </a:p>
      </dgm:t>
    </dgm:pt>
    <dgm:pt modelId="{7B6D5A7B-EC38-42E2-B042-D2E6259190CD}" type="pres">
      <dgm:prSet presAssocID="{59A27F19-748F-4C64-9134-2973DD48F409}" presName="gear2dstNode" presStyleLbl="node1" presStyleIdx="1" presStyleCnt="3"/>
      <dgm:spPr/>
      <dgm:t>
        <a:bodyPr/>
        <a:lstStyle/>
        <a:p>
          <a:endParaRPr lang="en-US"/>
        </a:p>
      </dgm:t>
    </dgm:pt>
    <dgm:pt modelId="{45592E36-736B-47B9-A2A9-16A4E68E4114}" type="pres">
      <dgm:prSet presAssocID="{DD807EBC-9453-4890-BCEE-1977CA38471B}" presName="gear3" presStyleLbl="node1" presStyleIdx="2" presStyleCnt="3" custLinFactNeighborX="5373" custLinFactNeighborY="-3962"/>
      <dgm:spPr/>
      <dgm:t>
        <a:bodyPr/>
        <a:lstStyle/>
        <a:p>
          <a:endParaRPr lang="en-US"/>
        </a:p>
      </dgm:t>
    </dgm:pt>
    <dgm:pt modelId="{F149F686-E542-4957-AF75-0F725A852109}" type="pres">
      <dgm:prSet presAssocID="{DD807EBC-9453-4890-BCEE-1977CA3847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737B-FD27-4F2D-B196-A87B0B8C3A6D}" type="pres">
      <dgm:prSet presAssocID="{DD807EBC-9453-4890-BCEE-1977CA38471B}" presName="gear3srcNode" presStyleLbl="node1" presStyleIdx="2" presStyleCnt="3"/>
      <dgm:spPr/>
      <dgm:t>
        <a:bodyPr/>
        <a:lstStyle/>
        <a:p>
          <a:endParaRPr lang="en-US"/>
        </a:p>
      </dgm:t>
    </dgm:pt>
    <dgm:pt modelId="{298B6754-44B2-4F49-AF91-A05ED99FE524}" type="pres">
      <dgm:prSet presAssocID="{DD807EBC-9453-4890-BCEE-1977CA38471B}" presName="gear3dstNode" presStyleLbl="node1" presStyleIdx="2" presStyleCnt="3"/>
      <dgm:spPr/>
      <dgm:t>
        <a:bodyPr/>
        <a:lstStyle/>
        <a:p>
          <a:endParaRPr lang="en-US"/>
        </a:p>
      </dgm:t>
    </dgm:pt>
    <dgm:pt modelId="{21F553DD-7579-46A7-ADA8-375F51276320}" type="pres">
      <dgm:prSet presAssocID="{BF02E2E6-B8F3-46BD-8BB3-3B3B0709F8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58C788-FBD8-4960-8CA5-47EC19B3631D}" type="pres">
      <dgm:prSet presAssocID="{86B80F55-F190-4385-A0CB-4FC512FABB70}" presName="connector2" presStyleLbl="sibTrans2D1" presStyleIdx="1" presStyleCnt="3" custLinFactNeighborX="-10589"/>
      <dgm:spPr/>
      <dgm:t>
        <a:bodyPr/>
        <a:lstStyle/>
        <a:p>
          <a:endParaRPr lang="en-US"/>
        </a:p>
      </dgm:t>
    </dgm:pt>
    <dgm:pt modelId="{321A75BF-575E-4934-B60C-1FAD84C74523}" type="pres">
      <dgm:prSet presAssocID="{FF58D658-41BD-4437-9C03-DE17F91DECA5}" presName="connector3" presStyleLbl="sibTrans2D1" presStyleIdx="2" presStyleCnt="3" custLinFactNeighborX="-6054"/>
      <dgm:spPr/>
      <dgm:t>
        <a:bodyPr/>
        <a:lstStyle/>
        <a:p>
          <a:endParaRPr lang="en-US"/>
        </a:p>
      </dgm:t>
    </dgm:pt>
  </dgm:ptLst>
  <dgm:cxnLst>
    <dgm:cxn modelId="{8E7922FE-6D35-46BC-8A61-E7FED0992D2C}" type="presOf" srcId="{DD807EBC-9453-4890-BCEE-1977CA38471B}" destId="{32AF737B-FD27-4F2D-B196-A87B0B8C3A6D}" srcOrd="2" destOrd="0" presId="urn:microsoft.com/office/officeart/2005/8/layout/gear1"/>
    <dgm:cxn modelId="{35DB267A-CE69-4C9E-8E8A-0B8D0FC59FB5}" type="presOf" srcId="{DD807EBC-9453-4890-BCEE-1977CA38471B}" destId="{45592E36-736B-47B9-A2A9-16A4E68E4114}" srcOrd="0" destOrd="0" presId="urn:microsoft.com/office/officeart/2005/8/layout/gear1"/>
    <dgm:cxn modelId="{6016F533-22DE-4258-B50D-E64C52E42E91}" type="presOf" srcId="{59A27F19-748F-4C64-9134-2973DD48F409}" destId="{7B6D5A7B-EC38-42E2-B042-D2E6259190CD}" srcOrd="2" destOrd="0" presId="urn:microsoft.com/office/officeart/2005/8/layout/gear1"/>
    <dgm:cxn modelId="{419AC8B5-9E10-4271-A963-58B99085296E}" type="presOf" srcId="{DD807EBC-9453-4890-BCEE-1977CA38471B}" destId="{298B6754-44B2-4F49-AF91-A05ED99FE524}" srcOrd="3" destOrd="0" presId="urn:microsoft.com/office/officeart/2005/8/layout/gear1"/>
    <dgm:cxn modelId="{5BD29CB6-6C67-41E1-89C9-D3AEF152538C}" type="presOf" srcId="{6D546E62-E5C1-40FC-9FB7-4A265407C26D}" destId="{E4742C8D-C792-4AFA-95FB-811F1DFDA73E}" srcOrd="0" destOrd="0" presId="urn:microsoft.com/office/officeart/2005/8/layout/gear1"/>
    <dgm:cxn modelId="{49E3B483-83DA-4D24-9E3D-DB6853C944C1}" type="presOf" srcId="{59A27F19-748F-4C64-9134-2973DD48F409}" destId="{754F8EF8-BA53-4CEC-824C-BC3792215BE2}" srcOrd="1" destOrd="0" presId="urn:microsoft.com/office/officeart/2005/8/layout/gear1"/>
    <dgm:cxn modelId="{0E3BE05C-83A8-44FC-A774-C9CD09411B87}" type="presOf" srcId="{BF02E2E6-B8F3-46BD-8BB3-3B3B0709F8A1}" destId="{21F553DD-7579-46A7-ADA8-375F51276320}" srcOrd="0" destOrd="0" presId="urn:microsoft.com/office/officeart/2005/8/layout/gear1"/>
    <dgm:cxn modelId="{FF26709B-EBD9-415D-9408-5E6C7ED40337}" type="presOf" srcId="{C74FD8D2-8746-4D3A-813E-E580B875BFB6}" destId="{3278FE7A-8BEF-4656-8630-8A09503D2815}" srcOrd="1" destOrd="0" presId="urn:microsoft.com/office/officeart/2005/8/layout/gear1"/>
    <dgm:cxn modelId="{9BF0B34A-583C-4D8C-A6AA-4D94B6588DE2}" srcId="{6D546E62-E5C1-40FC-9FB7-4A265407C26D}" destId="{DD807EBC-9453-4890-BCEE-1977CA38471B}" srcOrd="2" destOrd="0" parTransId="{DC9B933B-15B2-49B5-8996-881231039A39}" sibTransId="{FF58D658-41BD-4437-9C03-DE17F91DECA5}"/>
    <dgm:cxn modelId="{392A7583-78A6-41E6-9475-46A3771E32A2}" type="presOf" srcId="{C74FD8D2-8746-4D3A-813E-E580B875BFB6}" destId="{7DF2B4DC-DF2D-4FBA-AC47-AFACA8141BC3}" srcOrd="0" destOrd="0" presId="urn:microsoft.com/office/officeart/2005/8/layout/gear1"/>
    <dgm:cxn modelId="{44CB2384-26B1-45B1-B401-DDC1885DB17D}" type="presOf" srcId="{DD807EBC-9453-4890-BCEE-1977CA38471B}" destId="{F149F686-E542-4957-AF75-0F725A852109}" srcOrd="1" destOrd="0" presId="urn:microsoft.com/office/officeart/2005/8/layout/gear1"/>
    <dgm:cxn modelId="{76A11F30-1375-4F28-9303-92A787A24BDF}" type="presOf" srcId="{FF58D658-41BD-4437-9C03-DE17F91DECA5}" destId="{321A75BF-575E-4934-B60C-1FAD84C74523}" srcOrd="0" destOrd="0" presId="urn:microsoft.com/office/officeart/2005/8/layout/gear1"/>
    <dgm:cxn modelId="{13AA16D2-B009-4B18-B9AA-4F899BF032C7}" srcId="{6D546E62-E5C1-40FC-9FB7-4A265407C26D}" destId="{59A27F19-748F-4C64-9134-2973DD48F409}" srcOrd="1" destOrd="0" parTransId="{70E5DF17-8B2B-4521-8020-3F7B0612FED9}" sibTransId="{86B80F55-F190-4385-A0CB-4FC512FABB70}"/>
    <dgm:cxn modelId="{4773BE5A-FC88-485F-8A35-F1E8EA8F9C1B}" type="presOf" srcId="{C74FD8D2-8746-4D3A-813E-E580B875BFB6}" destId="{37A099BF-5BC3-46C7-8F22-1CDFF5AE0598}" srcOrd="2" destOrd="0" presId="urn:microsoft.com/office/officeart/2005/8/layout/gear1"/>
    <dgm:cxn modelId="{137FDF31-3350-4196-9071-D89E87BA4522}" type="presOf" srcId="{86B80F55-F190-4385-A0CB-4FC512FABB70}" destId="{3258C788-FBD8-4960-8CA5-47EC19B3631D}" srcOrd="0" destOrd="0" presId="urn:microsoft.com/office/officeart/2005/8/layout/gear1"/>
    <dgm:cxn modelId="{44C2872E-A07C-4965-93F5-61A9498E99DD}" type="presOf" srcId="{59A27F19-748F-4C64-9134-2973DD48F409}" destId="{D47D894B-20BC-430E-BF32-3801426BB5FB}" srcOrd="0" destOrd="0" presId="urn:microsoft.com/office/officeart/2005/8/layout/gear1"/>
    <dgm:cxn modelId="{FD3F559B-B8D9-4552-862B-A6239E7A4F06}" srcId="{6D546E62-E5C1-40FC-9FB7-4A265407C26D}" destId="{C74FD8D2-8746-4D3A-813E-E580B875BFB6}" srcOrd="0" destOrd="0" parTransId="{D9B5F746-48A1-4B15-86BB-793C612CC587}" sibTransId="{BF02E2E6-B8F3-46BD-8BB3-3B3B0709F8A1}"/>
    <dgm:cxn modelId="{997F9F8D-0C56-4F62-AC12-92F4F1A86780}" type="presParOf" srcId="{E4742C8D-C792-4AFA-95FB-811F1DFDA73E}" destId="{7DF2B4DC-DF2D-4FBA-AC47-AFACA8141BC3}" srcOrd="0" destOrd="0" presId="urn:microsoft.com/office/officeart/2005/8/layout/gear1"/>
    <dgm:cxn modelId="{E92C2276-9181-4AA4-BF7B-51CE72F81471}" type="presParOf" srcId="{E4742C8D-C792-4AFA-95FB-811F1DFDA73E}" destId="{3278FE7A-8BEF-4656-8630-8A09503D2815}" srcOrd="1" destOrd="0" presId="urn:microsoft.com/office/officeart/2005/8/layout/gear1"/>
    <dgm:cxn modelId="{628F5FE4-61DD-48C7-AB05-BF3EBD188B37}" type="presParOf" srcId="{E4742C8D-C792-4AFA-95FB-811F1DFDA73E}" destId="{37A099BF-5BC3-46C7-8F22-1CDFF5AE0598}" srcOrd="2" destOrd="0" presId="urn:microsoft.com/office/officeart/2005/8/layout/gear1"/>
    <dgm:cxn modelId="{1DCB4110-610D-4EAB-A8E0-86ECBF81C414}" type="presParOf" srcId="{E4742C8D-C792-4AFA-95FB-811F1DFDA73E}" destId="{D47D894B-20BC-430E-BF32-3801426BB5FB}" srcOrd="3" destOrd="0" presId="urn:microsoft.com/office/officeart/2005/8/layout/gear1"/>
    <dgm:cxn modelId="{5AE3DE7A-2E74-467A-8425-66ED04503D1A}" type="presParOf" srcId="{E4742C8D-C792-4AFA-95FB-811F1DFDA73E}" destId="{754F8EF8-BA53-4CEC-824C-BC3792215BE2}" srcOrd="4" destOrd="0" presId="urn:microsoft.com/office/officeart/2005/8/layout/gear1"/>
    <dgm:cxn modelId="{90A3877D-D343-430A-BF1F-77E7C9EACEE4}" type="presParOf" srcId="{E4742C8D-C792-4AFA-95FB-811F1DFDA73E}" destId="{7B6D5A7B-EC38-42E2-B042-D2E6259190CD}" srcOrd="5" destOrd="0" presId="urn:microsoft.com/office/officeart/2005/8/layout/gear1"/>
    <dgm:cxn modelId="{D16BC845-0DCA-4751-844F-924F5A5A0712}" type="presParOf" srcId="{E4742C8D-C792-4AFA-95FB-811F1DFDA73E}" destId="{45592E36-736B-47B9-A2A9-16A4E68E4114}" srcOrd="6" destOrd="0" presId="urn:microsoft.com/office/officeart/2005/8/layout/gear1"/>
    <dgm:cxn modelId="{62EF1401-3592-4273-8517-E9FFD3BCBA66}" type="presParOf" srcId="{E4742C8D-C792-4AFA-95FB-811F1DFDA73E}" destId="{F149F686-E542-4957-AF75-0F725A852109}" srcOrd="7" destOrd="0" presId="urn:microsoft.com/office/officeart/2005/8/layout/gear1"/>
    <dgm:cxn modelId="{C0636E16-AF5D-4A10-A31A-5E657999DEDB}" type="presParOf" srcId="{E4742C8D-C792-4AFA-95FB-811F1DFDA73E}" destId="{32AF737B-FD27-4F2D-B196-A87B0B8C3A6D}" srcOrd="8" destOrd="0" presId="urn:microsoft.com/office/officeart/2005/8/layout/gear1"/>
    <dgm:cxn modelId="{2AD6B0CA-9CFA-427D-8E7D-C4778C564F46}" type="presParOf" srcId="{E4742C8D-C792-4AFA-95FB-811F1DFDA73E}" destId="{298B6754-44B2-4F49-AF91-A05ED99FE524}" srcOrd="9" destOrd="0" presId="urn:microsoft.com/office/officeart/2005/8/layout/gear1"/>
    <dgm:cxn modelId="{4CD47D45-DC69-4E75-A15A-FC1B39D2A0EA}" type="presParOf" srcId="{E4742C8D-C792-4AFA-95FB-811F1DFDA73E}" destId="{21F553DD-7579-46A7-ADA8-375F51276320}" srcOrd="10" destOrd="0" presId="urn:microsoft.com/office/officeart/2005/8/layout/gear1"/>
    <dgm:cxn modelId="{A15B1DA3-5433-408E-9C36-1F8BE1C2ABF0}" type="presParOf" srcId="{E4742C8D-C792-4AFA-95FB-811F1DFDA73E}" destId="{3258C788-FBD8-4960-8CA5-47EC19B3631D}" srcOrd="11" destOrd="0" presId="urn:microsoft.com/office/officeart/2005/8/layout/gear1"/>
    <dgm:cxn modelId="{0E9B98B2-3000-4A5D-8695-7F2A9A2A6BFA}" type="presParOf" srcId="{E4742C8D-C792-4AFA-95FB-811F1DFDA73E}" destId="{321A75BF-575E-4934-B60C-1FAD84C74523}" srcOrd="12" destOrd="0" presId="urn:microsoft.com/office/officeart/2005/8/layout/gear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3ED974-2CB0-4C5E-AC46-E317E6E4C263}" type="doc">
      <dgm:prSet loTypeId="urn:microsoft.com/office/officeart/2005/8/layout/hList3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71BBC5E1-D3A0-4FC4-80FB-36C48DC7B3E1}">
      <dgm:prSet phldrT="[Text]"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DPE: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Garantizar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adopción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nuevas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tecnologías</a:t>
          </a:r>
          <a:endParaRPr lang="es-CO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47CFD-B65F-4B06-AB34-87901045DB0E}" type="parTrans" cxnId="{6917B0C5-C269-4742-9E18-98B2B002AF49}">
      <dgm:prSet/>
      <dgm:spPr/>
      <dgm:t>
        <a:bodyPr/>
        <a:lstStyle/>
        <a:p>
          <a:endParaRPr lang="es-CO"/>
        </a:p>
      </dgm:t>
    </dgm:pt>
    <dgm:pt modelId="{C2E4AF5A-558F-4181-96CB-13C287CBE858}" type="sibTrans" cxnId="{6917B0C5-C269-4742-9E18-98B2B002AF49}">
      <dgm:prSet/>
      <dgm:spPr/>
      <dgm:t>
        <a:bodyPr/>
        <a:lstStyle/>
        <a:p>
          <a:endParaRPr lang="es-CO"/>
        </a:p>
      </dgm:t>
    </dgm:pt>
    <dgm:pt modelId="{FFC9CB01-C8AD-4A81-888F-F7263A8870A6}">
      <dgm:prSet phldrT="[Text]"/>
      <dgm:spPr/>
      <dgm:t>
        <a:bodyPr/>
        <a:lstStyle/>
        <a:p>
          <a:r>
            <a:rPr lang="en-US" dirty="0" smtClean="0"/>
            <a:t>Developers &amp; IT Pro´s</a:t>
          </a:r>
        </a:p>
      </dgm:t>
    </dgm:pt>
    <dgm:pt modelId="{B6BBDBBE-6704-4F5B-A7B7-7B111DDFD84F}" type="parTrans" cxnId="{099F4100-384D-4185-8C2C-9C42233FA280}">
      <dgm:prSet/>
      <dgm:spPr/>
      <dgm:t>
        <a:bodyPr/>
        <a:lstStyle/>
        <a:p>
          <a:endParaRPr lang="es-CO"/>
        </a:p>
      </dgm:t>
    </dgm:pt>
    <dgm:pt modelId="{386DE69F-AA7D-415B-A414-906D0B34E31F}" type="sibTrans" cxnId="{099F4100-384D-4185-8C2C-9C42233FA280}">
      <dgm:prSet/>
      <dgm:spPr/>
      <dgm:t>
        <a:bodyPr/>
        <a:lstStyle/>
        <a:p>
          <a:endParaRPr lang="es-CO"/>
        </a:p>
      </dgm:t>
    </dgm:pt>
    <dgm:pt modelId="{17C3F9F6-6AE6-4447-8963-3ED977EB7E6C}">
      <dgm:prSet phldrT="[Text]"/>
      <dgm:spPr/>
      <dgm:t>
        <a:bodyPr/>
        <a:lstStyle/>
        <a:p>
          <a:r>
            <a:rPr lang="en-US" dirty="0" smtClean="0"/>
            <a:t>Academia</a:t>
          </a:r>
        </a:p>
      </dgm:t>
    </dgm:pt>
    <dgm:pt modelId="{863BC378-87D2-406C-8C06-A191FEBF0B69}" type="parTrans" cxnId="{689EE474-E9FE-4B74-9406-2E1D76162C28}">
      <dgm:prSet/>
      <dgm:spPr/>
      <dgm:t>
        <a:bodyPr/>
        <a:lstStyle/>
        <a:p>
          <a:endParaRPr lang="es-CO"/>
        </a:p>
      </dgm:t>
    </dgm:pt>
    <dgm:pt modelId="{8F8692BF-4A05-453D-B832-B69C645D5FCC}" type="sibTrans" cxnId="{689EE474-E9FE-4B74-9406-2E1D76162C28}">
      <dgm:prSet/>
      <dgm:spPr/>
      <dgm:t>
        <a:bodyPr/>
        <a:lstStyle/>
        <a:p>
          <a:endParaRPr lang="es-CO"/>
        </a:p>
      </dgm:t>
    </dgm:pt>
    <dgm:pt modelId="{5E7C254B-0BDB-4FF4-A354-D952D2E80A0D}">
      <dgm:prSet phldrT="[Text]"/>
      <dgm:spPr/>
      <dgm:t>
        <a:bodyPr/>
        <a:lstStyle/>
        <a:p>
          <a:r>
            <a:rPr lang="en-US" dirty="0" smtClean="0"/>
            <a:t>ISVs</a:t>
          </a:r>
          <a:endParaRPr lang="es-CO" dirty="0"/>
        </a:p>
      </dgm:t>
    </dgm:pt>
    <dgm:pt modelId="{6E487FD0-F254-4A8A-B474-799C24C45C22}" type="parTrans" cxnId="{2A038C71-E141-4BF9-93C5-73DE20885992}">
      <dgm:prSet/>
      <dgm:spPr/>
      <dgm:t>
        <a:bodyPr/>
        <a:lstStyle/>
        <a:p>
          <a:endParaRPr lang="es-CO"/>
        </a:p>
      </dgm:t>
    </dgm:pt>
    <dgm:pt modelId="{019F100C-3B04-48E8-B82A-3121E17EE437}" type="sibTrans" cxnId="{2A038C71-E141-4BF9-93C5-73DE20885992}">
      <dgm:prSet/>
      <dgm:spPr/>
      <dgm:t>
        <a:bodyPr/>
        <a:lstStyle/>
        <a:p>
          <a:endParaRPr lang="es-CO"/>
        </a:p>
      </dgm:t>
    </dgm:pt>
    <dgm:pt modelId="{B1C216A0-BED1-4DE3-9B10-24D0BF7195EA}">
      <dgm:prSet phldrT="[Text]"/>
      <dgm:spPr/>
      <dgm:t>
        <a:bodyPr/>
        <a:lstStyle/>
        <a:p>
          <a:r>
            <a:rPr lang="en-US" dirty="0" err="1" smtClean="0"/>
            <a:t>Clientes</a:t>
          </a:r>
          <a:endParaRPr lang="es-CO" dirty="0"/>
        </a:p>
      </dgm:t>
    </dgm:pt>
    <dgm:pt modelId="{5C77F544-C02D-43D4-A6D5-A77B6C780217}" type="parTrans" cxnId="{797159F0-D4A3-4A0F-B919-DBE13BFEEFF3}">
      <dgm:prSet/>
      <dgm:spPr/>
      <dgm:t>
        <a:bodyPr/>
        <a:lstStyle/>
        <a:p>
          <a:endParaRPr lang="es-CO"/>
        </a:p>
      </dgm:t>
    </dgm:pt>
    <dgm:pt modelId="{EE16BF4B-447A-4EF0-A87E-236B1E361ECC}" type="sibTrans" cxnId="{797159F0-D4A3-4A0F-B919-DBE13BFEEFF3}">
      <dgm:prSet/>
      <dgm:spPr/>
      <dgm:t>
        <a:bodyPr/>
        <a:lstStyle/>
        <a:p>
          <a:endParaRPr lang="es-CO"/>
        </a:p>
      </dgm:t>
    </dgm:pt>
    <dgm:pt modelId="{B75E1FBB-89D8-45B1-92DB-6F67BA281244}" type="pres">
      <dgm:prSet presAssocID="{323ED974-2CB0-4C5E-AC46-E317E6E4C2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40612FC-1C59-4F74-B81E-34C9346FEED3}" type="pres">
      <dgm:prSet presAssocID="{71BBC5E1-D3A0-4FC4-80FB-36C48DC7B3E1}" presName="roof" presStyleLbl="dkBgShp" presStyleIdx="0" presStyleCnt="2"/>
      <dgm:spPr/>
      <dgm:t>
        <a:bodyPr/>
        <a:lstStyle/>
        <a:p>
          <a:endParaRPr lang="es-CO"/>
        </a:p>
      </dgm:t>
    </dgm:pt>
    <dgm:pt modelId="{D7DDAB0B-EE8B-4640-BEB3-3A449169F31E}" type="pres">
      <dgm:prSet presAssocID="{71BBC5E1-D3A0-4FC4-80FB-36C48DC7B3E1}" presName="pillars" presStyleCnt="0"/>
      <dgm:spPr/>
      <dgm:t>
        <a:bodyPr/>
        <a:lstStyle/>
        <a:p>
          <a:endParaRPr lang="es-CO"/>
        </a:p>
      </dgm:t>
    </dgm:pt>
    <dgm:pt modelId="{79D0626D-8105-4DF3-A29B-D5768B5A2D3F}" type="pres">
      <dgm:prSet presAssocID="{71BBC5E1-D3A0-4FC4-80FB-36C48DC7B3E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95E7CD-F2EB-4B7D-BD57-CD2C2252D5E2}" type="pres">
      <dgm:prSet presAssocID="{FFC9CB01-C8AD-4A81-888F-F7263A8870A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C7201E-5562-4436-9716-FE824E435934}" type="pres">
      <dgm:prSet presAssocID="{5E7C254B-0BDB-4FF4-A354-D952D2E80A0D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009A87-18A9-429E-88A9-A18E45994954}" type="pres">
      <dgm:prSet presAssocID="{B1C216A0-BED1-4DE3-9B10-24D0BF7195E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949661-7748-47EC-A686-67DE56B6A84C}" type="pres">
      <dgm:prSet presAssocID="{71BBC5E1-D3A0-4FC4-80FB-36C48DC7B3E1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FECE0586-2C0B-42DD-A9DA-506968298A99}" type="presOf" srcId="{71BBC5E1-D3A0-4FC4-80FB-36C48DC7B3E1}" destId="{240612FC-1C59-4F74-B81E-34C9346FEED3}" srcOrd="0" destOrd="0" presId="urn:microsoft.com/office/officeart/2005/8/layout/hList3"/>
    <dgm:cxn modelId="{099F4100-384D-4185-8C2C-9C42233FA280}" srcId="{71BBC5E1-D3A0-4FC4-80FB-36C48DC7B3E1}" destId="{FFC9CB01-C8AD-4A81-888F-F7263A8870A6}" srcOrd="1" destOrd="0" parTransId="{B6BBDBBE-6704-4F5B-A7B7-7B111DDFD84F}" sibTransId="{386DE69F-AA7D-415B-A414-906D0B34E31F}"/>
    <dgm:cxn modelId="{7A42E000-5C41-4CBB-A09A-4F5C1CBBEA25}" type="presOf" srcId="{17C3F9F6-6AE6-4447-8963-3ED977EB7E6C}" destId="{79D0626D-8105-4DF3-A29B-D5768B5A2D3F}" srcOrd="0" destOrd="0" presId="urn:microsoft.com/office/officeart/2005/8/layout/hList3"/>
    <dgm:cxn modelId="{797159F0-D4A3-4A0F-B919-DBE13BFEEFF3}" srcId="{71BBC5E1-D3A0-4FC4-80FB-36C48DC7B3E1}" destId="{B1C216A0-BED1-4DE3-9B10-24D0BF7195EA}" srcOrd="3" destOrd="0" parTransId="{5C77F544-C02D-43D4-A6D5-A77B6C780217}" sibTransId="{EE16BF4B-447A-4EF0-A87E-236B1E361ECC}"/>
    <dgm:cxn modelId="{B760D4C0-C14A-4A6E-B2C2-B9172B5BE8B5}" type="presOf" srcId="{323ED974-2CB0-4C5E-AC46-E317E6E4C263}" destId="{B75E1FBB-89D8-45B1-92DB-6F67BA281244}" srcOrd="0" destOrd="0" presId="urn:microsoft.com/office/officeart/2005/8/layout/hList3"/>
    <dgm:cxn modelId="{2A038C71-E141-4BF9-93C5-73DE20885992}" srcId="{71BBC5E1-D3A0-4FC4-80FB-36C48DC7B3E1}" destId="{5E7C254B-0BDB-4FF4-A354-D952D2E80A0D}" srcOrd="2" destOrd="0" parTransId="{6E487FD0-F254-4A8A-B474-799C24C45C22}" sibTransId="{019F100C-3B04-48E8-B82A-3121E17EE437}"/>
    <dgm:cxn modelId="{5936F3C0-9FA1-4164-BB62-BEA7AFF0D621}" type="presOf" srcId="{FFC9CB01-C8AD-4A81-888F-F7263A8870A6}" destId="{1995E7CD-F2EB-4B7D-BD57-CD2C2252D5E2}" srcOrd="0" destOrd="0" presId="urn:microsoft.com/office/officeart/2005/8/layout/hList3"/>
    <dgm:cxn modelId="{689EE474-E9FE-4B74-9406-2E1D76162C28}" srcId="{71BBC5E1-D3A0-4FC4-80FB-36C48DC7B3E1}" destId="{17C3F9F6-6AE6-4447-8963-3ED977EB7E6C}" srcOrd="0" destOrd="0" parTransId="{863BC378-87D2-406C-8C06-A191FEBF0B69}" sibTransId="{8F8692BF-4A05-453D-B832-B69C645D5FCC}"/>
    <dgm:cxn modelId="{6917B0C5-C269-4742-9E18-98B2B002AF49}" srcId="{323ED974-2CB0-4C5E-AC46-E317E6E4C263}" destId="{71BBC5E1-D3A0-4FC4-80FB-36C48DC7B3E1}" srcOrd="0" destOrd="0" parTransId="{A7E47CFD-B65F-4B06-AB34-87901045DB0E}" sibTransId="{C2E4AF5A-558F-4181-96CB-13C287CBE858}"/>
    <dgm:cxn modelId="{73531F62-1BDF-4C1A-ABFA-D732D0A92FE5}" type="presOf" srcId="{5E7C254B-0BDB-4FF4-A354-D952D2E80A0D}" destId="{2DC7201E-5562-4436-9716-FE824E435934}" srcOrd="0" destOrd="0" presId="urn:microsoft.com/office/officeart/2005/8/layout/hList3"/>
    <dgm:cxn modelId="{4DEB802A-73DD-4F95-A172-4B4765FCB20A}" type="presOf" srcId="{B1C216A0-BED1-4DE3-9B10-24D0BF7195EA}" destId="{C2009A87-18A9-429E-88A9-A18E45994954}" srcOrd="0" destOrd="0" presId="urn:microsoft.com/office/officeart/2005/8/layout/hList3"/>
    <dgm:cxn modelId="{49A562F3-5715-4169-BF97-D4C94BE04582}" type="presParOf" srcId="{B75E1FBB-89D8-45B1-92DB-6F67BA281244}" destId="{240612FC-1C59-4F74-B81E-34C9346FEED3}" srcOrd="0" destOrd="0" presId="urn:microsoft.com/office/officeart/2005/8/layout/hList3"/>
    <dgm:cxn modelId="{13828160-DDD1-407E-8126-481C97F343C9}" type="presParOf" srcId="{B75E1FBB-89D8-45B1-92DB-6F67BA281244}" destId="{D7DDAB0B-EE8B-4640-BEB3-3A449169F31E}" srcOrd="1" destOrd="0" presId="urn:microsoft.com/office/officeart/2005/8/layout/hList3"/>
    <dgm:cxn modelId="{2F4C59AC-2A7F-4A9A-8B45-A975BC272A02}" type="presParOf" srcId="{D7DDAB0B-EE8B-4640-BEB3-3A449169F31E}" destId="{79D0626D-8105-4DF3-A29B-D5768B5A2D3F}" srcOrd="0" destOrd="0" presId="urn:microsoft.com/office/officeart/2005/8/layout/hList3"/>
    <dgm:cxn modelId="{2E205622-52C9-40BF-85C0-7A67D641CF31}" type="presParOf" srcId="{D7DDAB0B-EE8B-4640-BEB3-3A449169F31E}" destId="{1995E7CD-F2EB-4B7D-BD57-CD2C2252D5E2}" srcOrd="1" destOrd="0" presId="urn:microsoft.com/office/officeart/2005/8/layout/hList3"/>
    <dgm:cxn modelId="{7AC0EE7F-31AC-4313-AC5A-6BA6C3E8B3CF}" type="presParOf" srcId="{D7DDAB0B-EE8B-4640-BEB3-3A449169F31E}" destId="{2DC7201E-5562-4436-9716-FE824E435934}" srcOrd="2" destOrd="0" presId="urn:microsoft.com/office/officeart/2005/8/layout/hList3"/>
    <dgm:cxn modelId="{38865FB0-0AEB-474B-9449-3FD7B4C5703B}" type="presParOf" srcId="{D7DDAB0B-EE8B-4640-BEB3-3A449169F31E}" destId="{C2009A87-18A9-429E-88A9-A18E45994954}" srcOrd="3" destOrd="0" presId="urn:microsoft.com/office/officeart/2005/8/layout/hList3"/>
    <dgm:cxn modelId="{233B7B9C-247D-403D-9B4B-946F0F5A36E8}" type="presParOf" srcId="{B75E1FBB-89D8-45B1-92DB-6F67BA281244}" destId="{D3949661-7748-47EC-A686-67DE56B6A84C}" srcOrd="2" destOrd="0" presId="urn:microsoft.com/office/officeart/2005/8/layout/h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966ADB-A95F-49DF-8FDD-3B6C396FE381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BF730EF5-20AC-4CF9-97D7-2F6D1BD5A52E}">
      <dgm:prSet phldrT="[Text]"/>
      <dgm:spPr/>
      <dgm:t>
        <a:bodyPr/>
        <a:lstStyle/>
        <a:p>
          <a:r>
            <a:rPr lang="en-US" dirty="0" err="1" smtClean="0"/>
            <a:t>Turismo</a:t>
          </a:r>
          <a:endParaRPr lang="es-CO" dirty="0"/>
        </a:p>
      </dgm:t>
    </dgm:pt>
    <dgm:pt modelId="{DE830BA1-8AF7-49B3-91B6-C7BF6B6E830E}" type="parTrans" cxnId="{88CBDF28-08CF-4D41-8412-D115A0A63463}">
      <dgm:prSet/>
      <dgm:spPr/>
      <dgm:t>
        <a:bodyPr/>
        <a:lstStyle/>
        <a:p>
          <a:endParaRPr lang="es-CO"/>
        </a:p>
      </dgm:t>
    </dgm:pt>
    <dgm:pt modelId="{02D1350E-451F-4A2D-A6AB-C16D88D287D1}" type="sibTrans" cxnId="{88CBDF28-08CF-4D41-8412-D115A0A63463}">
      <dgm:prSet/>
      <dgm:spPr/>
      <dgm:t>
        <a:bodyPr/>
        <a:lstStyle/>
        <a:p>
          <a:endParaRPr lang="es-CO"/>
        </a:p>
      </dgm:t>
    </dgm:pt>
    <dgm:pt modelId="{0613D335-6397-402F-9DAD-A4D8002DC3B4}">
      <dgm:prSet phldrT="[Text]"/>
      <dgm:spPr/>
      <dgm:t>
        <a:bodyPr/>
        <a:lstStyle/>
        <a:p>
          <a:r>
            <a:rPr lang="en-US" dirty="0" err="1" smtClean="0"/>
            <a:t>Educación</a:t>
          </a:r>
          <a:endParaRPr lang="es-CO" dirty="0"/>
        </a:p>
      </dgm:t>
    </dgm:pt>
    <dgm:pt modelId="{648DE17C-55BC-4A15-AF9C-938D86293B27}" type="parTrans" cxnId="{CB405C0C-F2A9-420A-906A-4D7D5EB4DF0D}">
      <dgm:prSet/>
      <dgm:spPr/>
      <dgm:t>
        <a:bodyPr/>
        <a:lstStyle/>
        <a:p>
          <a:endParaRPr lang="es-CO"/>
        </a:p>
      </dgm:t>
    </dgm:pt>
    <dgm:pt modelId="{F30CA824-FA20-4283-A5F9-73C40F7089A5}" type="sibTrans" cxnId="{CB405C0C-F2A9-420A-906A-4D7D5EB4DF0D}">
      <dgm:prSet/>
      <dgm:spPr/>
      <dgm:t>
        <a:bodyPr/>
        <a:lstStyle/>
        <a:p>
          <a:endParaRPr lang="es-CO"/>
        </a:p>
      </dgm:t>
    </dgm:pt>
    <dgm:pt modelId="{F58DC546-CF67-4BC9-9452-B4BE16077736}">
      <dgm:prSet phldrT="[Text]"/>
      <dgm:spPr/>
      <dgm:t>
        <a:bodyPr/>
        <a:lstStyle/>
        <a:p>
          <a:r>
            <a:rPr lang="en-US" dirty="0" err="1" smtClean="0"/>
            <a:t>Salud</a:t>
          </a:r>
          <a:endParaRPr lang="es-CO" dirty="0"/>
        </a:p>
      </dgm:t>
    </dgm:pt>
    <dgm:pt modelId="{AF10623B-0DA3-4F10-BCC2-736A993A2F81}" type="parTrans" cxnId="{8372EB85-7309-4DA9-8C49-915C07BE9DD9}">
      <dgm:prSet/>
      <dgm:spPr/>
      <dgm:t>
        <a:bodyPr/>
        <a:lstStyle/>
        <a:p>
          <a:endParaRPr lang="es-CO"/>
        </a:p>
      </dgm:t>
    </dgm:pt>
    <dgm:pt modelId="{4306BBE8-415C-4B73-8483-D57E4F26DF22}" type="sibTrans" cxnId="{8372EB85-7309-4DA9-8C49-915C07BE9DD9}">
      <dgm:prSet/>
      <dgm:spPr/>
      <dgm:t>
        <a:bodyPr/>
        <a:lstStyle/>
        <a:p>
          <a:endParaRPr lang="es-CO"/>
        </a:p>
      </dgm:t>
    </dgm:pt>
    <dgm:pt modelId="{5F46ACE8-1D19-4B59-A645-4CF06CC4F605}" type="pres">
      <dgm:prSet presAssocID="{54966ADB-A95F-49DF-8FDD-3B6C396FE3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AA2EA7F-8FD7-486B-BB6A-581E75801ADA}" type="pres">
      <dgm:prSet presAssocID="{BF730EF5-20AC-4CF9-97D7-2F6D1BD5A5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85000D-06E5-4045-A4D4-56A6801A87C4}" type="pres">
      <dgm:prSet presAssocID="{02D1350E-451F-4A2D-A6AB-C16D88D287D1}" presName="sibTrans" presStyleCnt="0"/>
      <dgm:spPr/>
      <dgm:t>
        <a:bodyPr/>
        <a:lstStyle/>
        <a:p>
          <a:endParaRPr lang="es-CO"/>
        </a:p>
      </dgm:t>
    </dgm:pt>
    <dgm:pt modelId="{CB0FC87F-564E-4003-95E6-9E8A294CECAD}" type="pres">
      <dgm:prSet presAssocID="{0613D335-6397-402F-9DAD-A4D8002DC3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D73AA5-529C-4CCC-9913-69677200E6C9}" type="pres">
      <dgm:prSet presAssocID="{F30CA824-FA20-4283-A5F9-73C40F7089A5}" presName="sibTrans" presStyleCnt="0"/>
      <dgm:spPr/>
      <dgm:t>
        <a:bodyPr/>
        <a:lstStyle/>
        <a:p>
          <a:endParaRPr lang="es-CO"/>
        </a:p>
      </dgm:t>
    </dgm:pt>
    <dgm:pt modelId="{DC4F2BC2-F7F9-4C96-91FE-CBEC5E12B040}" type="pres">
      <dgm:prSet presAssocID="{F58DC546-CF67-4BC9-9452-B4BE160777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41F95B-7F06-4D66-820D-6FD2BF3A2DFF}" type="presOf" srcId="{0613D335-6397-402F-9DAD-A4D8002DC3B4}" destId="{CB0FC87F-564E-4003-95E6-9E8A294CECAD}" srcOrd="0" destOrd="0" presId="urn:microsoft.com/office/officeart/2005/8/layout/default"/>
    <dgm:cxn modelId="{8772E57B-25B7-4A53-8793-08BD948478BF}" type="presOf" srcId="{F58DC546-CF67-4BC9-9452-B4BE16077736}" destId="{DC4F2BC2-F7F9-4C96-91FE-CBEC5E12B040}" srcOrd="0" destOrd="0" presId="urn:microsoft.com/office/officeart/2005/8/layout/default"/>
    <dgm:cxn modelId="{3739AECF-7220-410C-8446-09E28C74A63E}" type="presOf" srcId="{BF730EF5-20AC-4CF9-97D7-2F6D1BD5A52E}" destId="{5AA2EA7F-8FD7-486B-BB6A-581E75801ADA}" srcOrd="0" destOrd="0" presId="urn:microsoft.com/office/officeart/2005/8/layout/default"/>
    <dgm:cxn modelId="{BE0300C2-B8D7-4973-B073-2AA44706C7C5}" type="presOf" srcId="{54966ADB-A95F-49DF-8FDD-3B6C396FE381}" destId="{5F46ACE8-1D19-4B59-A645-4CF06CC4F605}" srcOrd="0" destOrd="0" presId="urn:microsoft.com/office/officeart/2005/8/layout/default"/>
    <dgm:cxn modelId="{8372EB85-7309-4DA9-8C49-915C07BE9DD9}" srcId="{54966ADB-A95F-49DF-8FDD-3B6C396FE381}" destId="{F58DC546-CF67-4BC9-9452-B4BE16077736}" srcOrd="2" destOrd="0" parTransId="{AF10623B-0DA3-4F10-BCC2-736A993A2F81}" sibTransId="{4306BBE8-415C-4B73-8483-D57E4F26DF22}"/>
    <dgm:cxn modelId="{CB405C0C-F2A9-420A-906A-4D7D5EB4DF0D}" srcId="{54966ADB-A95F-49DF-8FDD-3B6C396FE381}" destId="{0613D335-6397-402F-9DAD-A4D8002DC3B4}" srcOrd="1" destOrd="0" parTransId="{648DE17C-55BC-4A15-AF9C-938D86293B27}" sibTransId="{F30CA824-FA20-4283-A5F9-73C40F7089A5}"/>
    <dgm:cxn modelId="{88CBDF28-08CF-4D41-8412-D115A0A63463}" srcId="{54966ADB-A95F-49DF-8FDD-3B6C396FE381}" destId="{BF730EF5-20AC-4CF9-97D7-2F6D1BD5A52E}" srcOrd="0" destOrd="0" parTransId="{DE830BA1-8AF7-49B3-91B6-C7BF6B6E830E}" sibTransId="{02D1350E-451F-4A2D-A6AB-C16D88D287D1}"/>
    <dgm:cxn modelId="{B626F36A-A2EA-4D43-94A6-8ADCC592D4CF}" type="presParOf" srcId="{5F46ACE8-1D19-4B59-A645-4CF06CC4F605}" destId="{5AA2EA7F-8FD7-486B-BB6A-581E75801ADA}" srcOrd="0" destOrd="0" presId="urn:microsoft.com/office/officeart/2005/8/layout/default"/>
    <dgm:cxn modelId="{C2F1A0FB-74B3-4F4B-A6CF-2321B2BCA21C}" type="presParOf" srcId="{5F46ACE8-1D19-4B59-A645-4CF06CC4F605}" destId="{EC85000D-06E5-4045-A4D4-56A6801A87C4}" srcOrd="1" destOrd="0" presId="urn:microsoft.com/office/officeart/2005/8/layout/default"/>
    <dgm:cxn modelId="{5419213D-3819-42FA-B308-A3221E6611C0}" type="presParOf" srcId="{5F46ACE8-1D19-4B59-A645-4CF06CC4F605}" destId="{CB0FC87F-564E-4003-95E6-9E8A294CECAD}" srcOrd="2" destOrd="0" presId="urn:microsoft.com/office/officeart/2005/8/layout/default"/>
    <dgm:cxn modelId="{2D094852-F75F-4A04-AF92-518B1ABD298D}" type="presParOf" srcId="{5F46ACE8-1D19-4B59-A645-4CF06CC4F605}" destId="{50D73AA5-529C-4CCC-9913-69677200E6C9}" srcOrd="3" destOrd="0" presId="urn:microsoft.com/office/officeart/2005/8/layout/default"/>
    <dgm:cxn modelId="{B6E3B4D8-FC42-4D91-87E0-DA2220D2AABA}" type="presParOf" srcId="{5F46ACE8-1D19-4B59-A645-4CF06CC4F605}" destId="{DC4F2BC2-F7F9-4C96-91FE-CBEC5E12B040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4E6F-27D0-415A-93B5-07564E6E68C9}" type="datetimeFigureOut">
              <a:rPr lang="es-CO" smtClean="0"/>
              <a:pPr/>
              <a:t>16/09/2008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B794-6CEC-450F-9369-59F72D5E354A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Meucci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reconocido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 el inventor del </a:t>
            </a:r>
            <a:r>
              <a:rPr lang="en-US" dirty="0" err="1" smtClean="0"/>
              <a:t>teléfono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Cámara</a:t>
            </a:r>
            <a:r>
              <a:rPr lang="en-US" dirty="0" smtClean="0"/>
              <a:t> de </a:t>
            </a:r>
            <a:r>
              <a:rPr lang="en-US" dirty="0" err="1" smtClean="0"/>
              <a:t>Representantes</a:t>
            </a:r>
            <a:r>
              <a:rPr lang="en-US" dirty="0" smtClean="0"/>
              <a:t> de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el 11 de </a:t>
            </a:r>
            <a:r>
              <a:rPr lang="en-US" dirty="0" err="1" smtClean="0"/>
              <a:t>Junio</a:t>
            </a:r>
            <a:r>
              <a:rPr lang="en-US" dirty="0" smtClean="0"/>
              <a:t> de 2002.</a:t>
            </a:r>
          </a:p>
          <a:p>
            <a:endParaRPr lang="en-US" dirty="0" smtClean="0"/>
          </a:p>
          <a:p>
            <a:r>
              <a:rPr lang="es-ES" dirty="0" smtClean="0"/>
              <a:t>“En la historia económica lo que es importante es la adopción y el uso, no la invención.”</a:t>
            </a:r>
          </a:p>
          <a:p>
            <a:pPr algn="r"/>
            <a:r>
              <a:rPr lang="es-ES" i="1" dirty="0" smtClean="0"/>
              <a:t>Sir George Clark , 1937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A7D7-EC5D-4466-8361-BEA91ECBF0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Innovar</a:t>
            </a:r>
            <a:r>
              <a:rPr lang="en-US" dirty="0" smtClean="0"/>
              <a:t>: </a:t>
            </a:r>
            <a:r>
              <a:rPr lang="en-US" dirty="0" err="1" smtClean="0"/>
              <a:t>Introducir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en un </a:t>
            </a:r>
            <a:r>
              <a:rPr lang="en-US" dirty="0" err="1" smtClean="0"/>
              <a:t>ambiente</a:t>
            </a:r>
            <a:r>
              <a:rPr lang="en-US" dirty="0" smtClean="0"/>
              <a:t> particular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Evangelizar</a:t>
            </a:r>
            <a:r>
              <a:rPr lang="en-US" dirty="0" smtClean="0"/>
              <a:t>: </a:t>
            </a:r>
            <a:r>
              <a:rPr lang="en-US" dirty="0" err="1" smtClean="0"/>
              <a:t>Divulgar</a:t>
            </a:r>
            <a:r>
              <a:rPr lang="en-US" dirty="0" smtClean="0"/>
              <a:t> el </a:t>
            </a: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con el </a:t>
            </a:r>
            <a:r>
              <a:rPr lang="en-US" dirty="0" err="1" smtClean="0"/>
              <a:t>objetivo</a:t>
            </a:r>
            <a:r>
              <a:rPr lang="en-US" dirty="0" smtClean="0"/>
              <a:t> de </a:t>
            </a:r>
            <a:r>
              <a:rPr lang="en-US" dirty="0" err="1" smtClean="0"/>
              <a:t>convencer</a:t>
            </a:r>
            <a:r>
              <a:rPr lang="en-US" dirty="0" smtClean="0"/>
              <a:t> a </a:t>
            </a:r>
            <a:r>
              <a:rPr lang="en-US" dirty="0" err="1" smtClean="0"/>
              <a:t>alguien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adopte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A7D7-EC5D-4466-8361-BEA91ECBF0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Robert Plath, un </a:t>
            </a:r>
            <a:r>
              <a:rPr lang="en-US" sz="1200" dirty="0" err="1" smtClean="0"/>
              <a:t>piloto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vió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necesidad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contar</a:t>
            </a:r>
            <a:r>
              <a:rPr lang="en-US" sz="1200" baseline="0" dirty="0" smtClean="0"/>
              <a:t> con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maleta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que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pudiera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rodar</a:t>
            </a:r>
            <a:r>
              <a:rPr lang="en-US" sz="1200" baseline="0" dirty="0" smtClean="0"/>
              <a:t> y </a:t>
            </a:r>
            <a:r>
              <a:rPr lang="en-US" sz="1200" baseline="0" dirty="0" err="1" smtClean="0"/>
              <a:t>halarse</a:t>
            </a:r>
            <a:r>
              <a:rPr lang="en-US" sz="1200" baseline="0" dirty="0" smtClean="0"/>
              <a:t> con un </a:t>
            </a:r>
            <a:r>
              <a:rPr lang="en-US" sz="1200" baseline="0" dirty="0" err="1" smtClean="0"/>
              <a:t>soporte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Mandó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construir</a:t>
            </a:r>
            <a:r>
              <a:rPr lang="en-US" sz="1200" baseline="0" dirty="0" smtClean="0"/>
              <a:t> 100 </a:t>
            </a:r>
            <a:r>
              <a:rPr lang="en-US" sz="1200" baseline="0" dirty="0" err="1" smtClean="0"/>
              <a:t>maletas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que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distribuyó</a:t>
            </a:r>
            <a:r>
              <a:rPr lang="en-US" sz="1200" baseline="0" dirty="0" smtClean="0"/>
              <a:t> entre </a:t>
            </a:r>
            <a:r>
              <a:rPr lang="en-US" sz="1200" baseline="0" dirty="0" err="1" smtClean="0"/>
              <a:t>sus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compañeros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pilotos</a:t>
            </a:r>
            <a:r>
              <a:rPr lang="en-US" sz="1200" baseline="0" dirty="0" smtClean="0"/>
              <a:t>. El </a:t>
            </a:r>
            <a:r>
              <a:rPr lang="en-US" sz="1200" baseline="0" dirty="0" err="1" smtClean="0"/>
              <a:t>siguiente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año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generó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más</a:t>
            </a:r>
            <a:r>
              <a:rPr lang="en-US" sz="1200" baseline="0" dirty="0" smtClean="0"/>
              <a:t> de US$50millones en </a:t>
            </a:r>
            <a:r>
              <a:rPr lang="en-US" sz="1200" baseline="0" dirty="0" err="1" smtClean="0"/>
              <a:t>ventas</a:t>
            </a:r>
            <a:r>
              <a:rPr lang="en-US" sz="12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 </a:t>
            </a:r>
            <a:r>
              <a:rPr lang="en-US" sz="1200" dirty="0" err="1" smtClean="0"/>
              <a:t>familia</a:t>
            </a:r>
            <a:r>
              <a:rPr lang="en-US" sz="1200" dirty="0" smtClean="0"/>
              <a:t> de Goldman </a:t>
            </a:r>
            <a:r>
              <a:rPr lang="en-US" sz="1200" dirty="0" err="1" smtClean="0"/>
              <a:t>tenía</a:t>
            </a:r>
            <a:r>
              <a:rPr lang="en-US" sz="1200" dirty="0" smtClean="0"/>
              <a:t> </a:t>
            </a:r>
            <a:r>
              <a:rPr lang="en-US" sz="1200" dirty="0" err="1" smtClean="0"/>
              <a:t>supermercados</a:t>
            </a:r>
            <a:r>
              <a:rPr lang="en-US" sz="1200" dirty="0" smtClean="0"/>
              <a:t> en Oklahoma</a:t>
            </a:r>
            <a:r>
              <a:rPr lang="en-US" sz="1200" baseline="0" dirty="0" smtClean="0"/>
              <a:t> y </a:t>
            </a:r>
            <a:r>
              <a:rPr lang="en-US" sz="1200" baseline="0" dirty="0" err="1" smtClean="0"/>
              <a:t>él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vió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necesidad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facilitar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compras</a:t>
            </a:r>
            <a:r>
              <a:rPr lang="en-US" sz="1200" baseline="0" dirty="0" smtClean="0"/>
              <a:t> de los </a:t>
            </a:r>
            <a:r>
              <a:rPr lang="en-US" sz="1200" baseline="0" dirty="0" err="1" smtClean="0"/>
              <a:t>clientes</a:t>
            </a:r>
            <a:r>
              <a:rPr lang="en-US" sz="1200" baseline="0" dirty="0" smtClean="0"/>
              <a:t> en los </a:t>
            </a:r>
            <a:r>
              <a:rPr lang="en-US" sz="1200" baseline="0" dirty="0" err="1" smtClean="0"/>
              <a:t>supermercados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Creó</a:t>
            </a:r>
            <a:r>
              <a:rPr lang="en-US" sz="1200" baseline="0" dirty="0" smtClean="0"/>
              <a:t> el </a:t>
            </a:r>
            <a:r>
              <a:rPr lang="en-US" sz="1200" baseline="0" dirty="0" err="1" smtClean="0"/>
              <a:t>carrito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partir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las</a:t>
            </a:r>
            <a:r>
              <a:rPr lang="en-US" sz="1200" baseline="0" dirty="0" smtClean="0"/>
              <a:t> canastas de </a:t>
            </a:r>
            <a:r>
              <a:rPr lang="en-US" sz="1200" baseline="0" dirty="0" err="1" smtClean="0"/>
              <a:t>alambre</a:t>
            </a:r>
            <a:r>
              <a:rPr lang="en-US" sz="1200" baseline="0" dirty="0" smtClean="0"/>
              <a:t> y lo </a:t>
            </a:r>
            <a:r>
              <a:rPr lang="en-US" sz="1200" baseline="0" dirty="0" err="1" smtClean="0"/>
              <a:t>comenzó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divulgar</a:t>
            </a:r>
            <a:r>
              <a:rPr lang="en-US" sz="1200" baseline="0" dirty="0" smtClean="0"/>
              <a:t> en </a:t>
            </a:r>
            <a:r>
              <a:rPr lang="en-US" sz="1200" baseline="0" dirty="0" err="1" smtClean="0"/>
              <a:t>sus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propios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supermercados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Luego</a:t>
            </a:r>
            <a:r>
              <a:rPr lang="en-US" sz="1200" baseline="0" dirty="0" smtClean="0"/>
              <a:t> lo </a:t>
            </a:r>
            <a:r>
              <a:rPr lang="en-US" sz="1200" baseline="0" dirty="0" err="1" smtClean="0"/>
              <a:t>mostró</a:t>
            </a:r>
            <a:r>
              <a:rPr lang="en-US" sz="1200" baseline="0" dirty="0" smtClean="0"/>
              <a:t> a los </a:t>
            </a:r>
            <a:r>
              <a:rPr lang="en-US" sz="1200" baseline="0" dirty="0" err="1" smtClean="0"/>
              <a:t>grandes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supermercados</a:t>
            </a:r>
            <a:r>
              <a:rPr lang="en-US" sz="1200" baseline="0" dirty="0" smtClean="0"/>
              <a:t>.</a:t>
            </a:r>
            <a:r>
              <a:rPr lang="en-US" sz="1200" dirty="0" smtClean="0"/>
              <a:t> Goldman se </a:t>
            </a:r>
            <a:r>
              <a:rPr lang="en-US" sz="1200" dirty="0" err="1" smtClean="0"/>
              <a:t>convirtió</a:t>
            </a:r>
            <a:r>
              <a:rPr lang="en-US" sz="1200" dirty="0" smtClean="0"/>
              <a:t> en </a:t>
            </a:r>
            <a:r>
              <a:rPr lang="en-US" sz="1200" dirty="0" err="1" smtClean="0"/>
              <a:t>multimillonario</a:t>
            </a:r>
            <a:r>
              <a:rPr lang="en-US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A7D7-EC5D-4466-8361-BEA91ECBF0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A7D7-EC5D-4466-8361-BEA91ECBF0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A7D7-EC5D-4466-8361-BEA91ECBF0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BCBD-19E9-45DB-BCD2-0EE0232A7E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071B4-8B75-4D66-B5AF-8A281A4C70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BCBD-19E9-45DB-BCD2-0EE0232A7E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+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ED6F-5707-4406-9764-FCBBBC6C9951}" type="datetimeFigureOut">
              <a:rPr lang="en-US" smtClean="0"/>
              <a:pPr/>
              <a:t>9/16/2008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www.ebay.com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world.com/index.jsp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co/imgres?imgurl=http://images.asia.ru/img/alibaba/photo/51476635/Antique_Style_Wooden_Telephone.jpg&amp;imgrefurl=http://www.asia.ru/Catalog/?page=3&amp;category_id=2259&amp;h=620&amp;w=557&amp;sz=36&amp;hl=es&amp;start=130&amp;tbnid=SGGcZ8y4e-ZiWM:&amp;tbnh=136&amp;tbnw=122&amp;prev=/images?q=telephone&amp;start=120&amp;gbv=2&amp;ndsp=20&amp;hl=es&amp;sa=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.co/imgres?imgurl=http://clutterfree.biz/images/page_images/shopping-cart.jpg&amp;imgrefurl=http://clutterfree.biz/tools.htm&amp;h=500&amp;w=500&amp;sz=45&amp;hl=es&amp;start=2&amp;um=1&amp;tbnid=dF1WyRgZrnmV9M:&amp;tbnh=130&amp;tbnw=130&amp;prev=/images?q=shopping+cart&amp;um=1&amp;hl=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85800" y="990600"/>
          <a:ext cx="7772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actualmente en Microsoft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85800" y="990600"/>
          <a:ext cx="7772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actualmente en Microsoft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" y="1752600"/>
            <a:ext cx="78486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Experiencia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Visual en Microsoft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724400"/>
            <a:ext cx="51054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DEMO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895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85800" y="990600"/>
          <a:ext cx="7772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actualmente en Microsoft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85800" y="990600"/>
          <a:ext cx="7772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actualmente en Microsoft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" y="1371600"/>
            <a:ext cx="78486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Múltiples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Dispositivos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Agregación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Servicios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724400"/>
            <a:ext cx="51054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DEMO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85800" y="990600"/>
          <a:ext cx="7772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… actualmente en Microsoft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1524000" y="2242722"/>
            <a:ext cx="7320742" cy="1447800"/>
            <a:chOff x="1524000" y="2362200"/>
            <a:chExt cx="7320742" cy="1447800"/>
          </a:xfrm>
        </p:grpSpPr>
        <p:pic>
          <p:nvPicPr>
            <p:cNvPr id="52" name="Picture 4" descr="inside glow vertical bar clear two-thir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962400" y="2362200"/>
              <a:ext cx="4724400" cy="1447800"/>
            </a:xfrm>
            <a:prstGeom prst="rect">
              <a:avLst/>
            </a:prstGeom>
            <a:noFill/>
          </p:spPr>
        </p:pic>
        <p:sp>
          <p:nvSpPr>
            <p:cNvPr id="36" name="&quot;GLASS&quot;; White to Transparent Linear; Shadow; 1pt stroke;"/>
            <p:cNvSpPr/>
            <p:nvPr/>
          </p:nvSpPr>
          <p:spPr bwMode="auto">
            <a:xfrm>
              <a:off x="1524000" y="2419350"/>
              <a:ext cx="2514600" cy="1333500"/>
            </a:xfrm>
            <a:prstGeom prst="roundRect">
              <a:avLst>
                <a:gd name="adj" fmla="val 11097"/>
              </a:avLst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0" tIns="182880" rIns="0" bIns="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algn="ctr" defTabSz="914363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defRPr/>
              </a:pPr>
              <a:endPara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2" name="Picture 22" descr="IBM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2552700"/>
              <a:ext cx="1073543" cy="561622"/>
            </a:xfrm>
            <a:prstGeom prst="rect">
              <a:avLst/>
            </a:prstGeom>
            <a:noFill/>
          </p:spPr>
        </p:pic>
        <p:pic>
          <p:nvPicPr>
            <p:cNvPr id="15" name="Picture 1" descr="\\showsrus\Images\LOGOS\GEN_LOGO\O\ORACLE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90800" y="3162300"/>
              <a:ext cx="1295400" cy="16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8" descr="sap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82650" y="2590800"/>
              <a:ext cx="995242" cy="505316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14" descr="Sun Microsystems"/>
            <p:cNvPicPr>
              <a:picLocks noChangeAspect="1" noChangeArrowheads="1"/>
            </p:cNvPicPr>
            <p:nvPr/>
          </p:nvPicPr>
          <p:blipFill>
            <a:blip r:embed="rId7" cstate="print">
              <a:lum bright="78000"/>
            </a:blip>
            <a:srcRect/>
            <a:stretch>
              <a:fillRect/>
            </a:stretch>
          </p:blipFill>
          <p:spPr bwMode="invGray">
            <a:xfrm>
              <a:off x="1828800" y="3314700"/>
              <a:ext cx="959196" cy="420688"/>
            </a:xfrm>
            <a:prstGeom prst="rect">
              <a:avLst/>
            </a:prstGeom>
            <a:noFill/>
          </p:spPr>
        </p:pic>
        <p:sp>
          <p:nvSpPr>
            <p:cNvPr id="44" name="Content Placeholder 3"/>
            <p:cNvSpPr txBox="1">
              <a:spLocks/>
            </p:cNvSpPr>
            <p:nvPr/>
          </p:nvSpPr>
          <p:spPr>
            <a:xfrm>
              <a:off x="4343400" y="2400300"/>
              <a:ext cx="4501342" cy="1371600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err="1" smtClean="0">
                  <a:latin typeface="Segoe UI" pitchFamily="34" charset="0"/>
                  <a:cs typeface="Segoe UI" pitchFamily="34" charset="0"/>
                </a:rPr>
                <a:t>BusinessByDesign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err="1" smtClean="0">
                  <a:latin typeface="Segoe UI" pitchFamily="34" charset="0"/>
                  <a:cs typeface="Segoe UI" pitchFamily="34" charset="0"/>
                </a:rPr>
                <a:t>Blue Cloud, Bluehouse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err="1" smtClean="0">
                  <a:latin typeface="Segoe UI" pitchFamily="34" charset="0"/>
                  <a:cs typeface="Segoe UI" pitchFamily="34" charset="0"/>
                </a:rPr>
                <a:t>CRM OnDemand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err="1" smtClean="0">
                  <a:latin typeface="Segoe UI" pitchFamily="34" charset="0"/>
                  <a:cs typeface="Segoe UI" pitchFamily="34" charset="0"/>
                </a:rPr>
                <a:t>Hydrazine</a:t>
              </a: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1524000" y="3690522"/>
            <a:ext cx="7478684" cy="1219200"/>
            <a:chOff x="1524000" y="4019550"/>
            <a:chExt cx="7478684" cy="1219200"/>
          </a:xfrm>
        </p:grpSpPr>
        <p:pic>
          <p:nvPicPr>
            <p:cNvPr id="53" name="Picture 4" descr="inside glow vertical bar clear two-thir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962400" y="4019550"/>
              <a:ext cx="4724400" cy="1219200"/>
            </a:xfrm>
            <a:prstGeom prst="rect">
              <a:avLst/>
            </a:prstGeom>
            <a:noFill/>
          </p:spPr>
        </p:pic>
        <p:sp>
          <p:nvSpPr>
            <p:cNvPr id="37" name="&quot;GLASS&quot;; White to Transparent Linear; Shadow; 1pt stroke;"/>
            <p:cNvSpPr/>
            <p:nvPr/>
          </p:nvSpPr>
          <p:spPr bwMode="auto">
            <a:xfrm>
              <a:off x="1524000" y="4070350"/>
              <a:ext cx="2514600" cy="1117600"/>
            </a:xfrm>
            <a:prstGeom prst="roundRect">
              <a:avLst>
                <a:gd name="adj" fmla="val 11097"/>
              </a:avLst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0" tIns="182880" rIns="0" bIns="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algn="ctr" defTabSz="914363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defRPr/>
              </a:pPr>
              <a:endPara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0" name="Picture 4" descr="\\showsrus\images\LOGOS\GEN_LOGO\G\Google larg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4244547"/>
              <a:ext cx="1237012" cy="429053"/>
            </a:xfrm>
            <a:prstGeom prst="rect">
              <a:avLst/>
            </a:prstGeom>
            <a:noFill/>
          </p:spPr>
        </p:pic>
        <p:pic>
          <p:nvPicPr>
            <p:cNvPr id="17" name="Picture 5" descr="\\showsrus\images\LOGOS\GEN_LOGO\XYZ\Yahoo-red.png"/>
            <p:cNvPicPr>
              <a:picLocks noChangeAspect="1" noChangeArrowheads="1"/>
            </p:cNvPicPr>
            <p:nvPr/>
          </p:nvPicPr>
          <p:blipFill>
            <a:blip r:embed="rId10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667000" y="4749800"/>
              <a:ext cx="1219200" cy="239268"/>
            </a:xfrm>
            <a:prstGeom prst="rect">
              <a:avLst/>
            </a:prstGeom>
            <a:noFill/>
            <a:ln>
              <a:noFill/>
            </a:ln>
            <a:effectLst>
              <a:outerShdw blurRad="76200" dir="5400000" algn="ctr" rotWithShape="0">
                <a:schemeClr val="tx1">
                  <a:alpha val="25000"/>
                </a:schemeClr>
              </a:outerShdw>
            </a:effectLst>
          </p:spPr>
        </p:pic>
        <p:pic>
          <p:nvPicPr>
            <p:cNvPr id="26" name="Picture 6" descr="From collectibles to cars, buy and sell all kinds of items on eBay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4749800"/>
              <a:ext cx="838200" cy="3911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45" name="Content Placeholder 3"/>
            <p:cNvSpPr txBox="1">
              <a:spLocks/>
            </p:cNvSpPr>
            <p:nvPr/>
          </p:nvSpPr>
          <p:spPr>
            <a:xfrm>
              <a:off x="4343400" y="4102100"/>
              <a:ext cx="4659284" cy="1054100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Gears, Earth, Picasa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IM, </a:t>
              </a:r>
              <a:r>
                <a:rPr lang="en-US" dirty="0" err="1" smtClean="0">
                  <a:latin typeface="Segoe UI" pitchFamily="34" charset="0"/>
                  <a:cs typeface="Segoe UI" pitchFamily="34" charset="0"/>
                </a:rPr>
                <a:t>BrowserPlus</a:t>
              </a:r>
              <a:endParaRPr lang="en-US" dirty="0" smtClean="0">
                <a:latin typeface="Segoe UI" pitchFamily="34" charset="0"/>
                <a:cs typeface="Segoe UI" pitchFamily="34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Turbo Lister, Outlook Add-In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1524000" y="1023522"/>
            <a:ext cx="7162800" cy="1219200"/>
            <a:chOff x="1524000" y="1028700"/>
            <a:chExt cx="7162800" cy="1219200"/>
          </a:xfrm>
        </p:grpSpPr>
        <p:pic>
          <p:nvPicPr>
            <p:cNvPr id="51" name="Picture 4" descr="inside glow vertical bar clear two-thir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962400" y="1028700"/>
              <a:ext cx="4724400" cy="1219200"/>
            </a:xfrm>
            <a:prstGeom prst="rect">
              <a:avLst/>
            </a:prstGeom>
            <a:noFill/>
          </p:spPr>
        </p:pic>
        <p:sp>
          <p:nvSpPr>
            <p:cNvPr id="35" name="&quot;GLASS&quot;; White to Transparent Linear; Shadow; 1pt stroke;"/>
            <p:cNvSpPr/>
            <p:nvPr/>
          </p:nvSpPr>
          <p:spPr bwMode="auto">
            <a:xfrm>
              <a:off x="1524000" y="1104900"/>
              <a:ext cx="2514600" cy="1066800"/>
            </a:xfrm>
            <a:prstGeom prst="roundRect">
              <a:avLst>
                <a:gd name="adj" fmla="val 11097"/>
              </a:avLst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0" tIns="182880" rIns="0" bIns="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algn="ctr" defTabSz="914363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defRPr/>
              </a:pPr>
              <a:endPara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1" name="Picture 8" descr="apple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38400" y="1219200"/>
              <a:ext cx="1219200" cy="515774"/>
            </a:xfrm>
            <a:prstGeom prst="rect">
              <a:avLst/>
            </a:prstGeom>
            <a:noFill/>
          </p:spPr>
        </p:pic>
        <p:pic>
          <p:nvPicPr>
            <p:cNvPr id="28" name="Picture 7" descr="\\showsrus\images\LOGOS\GEN_LOGO\A\Adobe_allWhite.png"/>
            <p:cNvPicPr>
              <a:picLocks noChangeAspect="1" noChangeArrowheads="1"/>
            </p:cNvPicPr>
            <p:nvPr/>
          </p:nvPicPr>
          <p:blipFill>
            <a:blip r:embed="rId1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1752600" y="1278246"/>
              <a:ext cx="533399" cy="62675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Content Placeholder 3"/>
            <p:cNvSpPr txBox="1">
              <a:spLocks/>
            </p:cNvSpPr>
            <p:nvPr/>
          </p:nvSpPr>
          <p:spPr>
            <a:xfrm>
              <a:off x="4343400" y="1200150"/>
              <a:ext cx="4343400" cy="876300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Apple iTunes, </a:t>
              </a:r>
              <a:r>
                <a:rPr lang="en-US" dirty="0" err="1" smtClean="0">
                  <a:latin typeface="Segoe UI" pitchFamily="34" charset="0"/>
                  <a:cs typeface="Segoe UI" pitchFamily="34" charset="0"/>
                </a:rPr>
                <a:t>iPhone</a:t>
              </a: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 SDK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Adobe AIR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Quicken Online</a:t>
              </a:r>
            </a:p>
          </p:txBody>
        </p:sp>
        <p:pic>
          <p:nvPicPr>
            <p:cNvPr id="50" name="Picture 49" descr="Intuit.png"/>
            <p:cNvPicPr>
              <a:picLocks noChangeAspect="1"/>
            </p:cNvPicPr>
            <p:nvPr/>
          </p:nvPicPr>
          <p:blipFill>
            <a:blip r:embed="rId15" cstate="email">
              <a:lum bright="100000"/>
            </a:blip>
            <a:stretch>
              <a:fillRect/>
            </a:stretch>
          </p:blipFill>
          <p:spPr>
            <a:xfrm>
              <a:off x="2514600" y="1828800"/>
              <a:ext cx="1257651" cy="261459"/>
            </a:xfrm>
            <a:prstGeom prst="rect">
              <a:avLst/>
            </a:prstGeom>
          </p:spPr>
        </p:pic>
      </p:grpSp>
      <p:grpSp>
        <p:nvGrpSpPr>
          <p:cNvPr id="5" name="Group 55"/>
          <p:cNvGrpSpPr/>
          <p:nvPr/>
        </p:nvGrpSpPr>
        <p:grpSpPr>
          <a:xfrm>
            <a:off x="1524000" y="4941806"/>
            <a:ext cx="7320742" cy="1230394"/>
            <a:chOff x="1524000" y="5437106"/>
            <a:chExt cx="7320742" cy="1230394"/>
          </a:xfrm>
        </p:grpSpPr>
        <p:pic>
          <p:nvPicPr>
            <p:cNvPr id="54" name="Picture 4" descr="inside glow vertical bar clear two-thir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962400" y="5448300"/>
              <a:ext cx="4724400" cy="1219200"/>
            </a:xfrm>
            <a:prstGeom prst="rect">
              <a:avLst/>
            </a:prstGeom>
            <a:noFill/>
          </p:spPr>
        </p:pic>
        <p:sp>
          <p:nvSpPr>
            <p:cNvPr id="38" name="&quot;GLASS&quot;; White to Transparent Linear; Shadow; 1pt stroke;"/>
            <p:cNvSpPr/>
            <p:nvPr/>
          </p:nvSpPr>
          <p:spPr bwMode="auto">
            <a:xfrm>
              <a:off x="1524000" y="5448300"/>
              <a:ext cx="2514600" cy="1219200"/>
            </a:xfrm>
            <a:prstGeom prst="roundRect">
              <a:avLst>
                <a:gd name="adj" fmla="val 11097"/>
              </a:avLst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0" tIns="182880" rIns="0" bIns="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algn="ctr" defTabSz="914363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defRPr/>
              </a:pPr>
              <a:endPara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9" descr="\\showsrus\images\LOGOS\GEN_LOGO\S\salesforce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905000" y="5437106"/>
              <a:ext cx="1981200" cy="735094"/>
            </a:xfrm>
            <a:prstGeom prst="rect">
              <a:avLst/>
            </a:prstGeom>
            <a:noFill/>
            <a:effectLst/>
          </p:spPr>
        </p:pic>
        <p:sp>
          <p:nvSpPr>
            <p:cNvPr id="46" name="Content Placeholder 3"/>
            <p:cNvSpPr txBox="1">
              <a:spLocks/>
            </p:cNvSpPr>
            <p:nvPr/>
          </p:nvSpPr>
          <p:spPr>
            <a:xfrm>
              <a:off x="4343400" y="5530850"/>
              <a:ext cx="4501342" cy="1054100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SF Offline Edition, Mobile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Office integration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0000"/>
                <a:buBlip>
                  <a:blip r:embed="rId8"/>
                </a:buBlip>
              </a:pPr>
              <a:r>
                <a:rPr lang="en-US" dirty="0" smtClean="0">
                  <a:latin typeface="Segoe UI" pitchFamily="34" charset="0"/>
                  <a:cs typeface="Segoe UI" pitchFamily="34" charset="0"/>
                </a:rPr>
                <a:t>Offline client</a:t>
              </a:r>
            </a:p>
          </p:txBody>
        </p:sp>
        <p:pic>
          <p:nvPicPr>
            <p:cNvPr id="47" name="Picture 1" descr="http://i.i.com.com/cnwk.1d/i/bto/20080514/zoho_logo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048000" y="6019800"/>
              <a:ext cx="762000" cy="415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38100" dir="2700000" sx="103000" sy="103000" algn="tl" rotWithShape="0">
                <a:prstClr val="black">
                  <a:alpha val="20000"/>
                </a:prstClr>
              </a:outerShdw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1441" name="Picture 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787940" y="6096000"/>
              <a:ext cx="95526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48" name="TextBox 47"/>
          <p:cNvSpPr txBox="1"/>
          <p:nvPr/>
        </p:nvSpPr>
        <p:spPr>
          <a:xfrm>
            <a:off x="128336" y="1270838"/>
            <a:ext cx="139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Software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Escritorio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0420" y="2643775"/>
            <a:ext cx="13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Software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Empresarial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395020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Consumidor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Web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2506" y="5233838"/>
            <a:ext cx="12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SaaS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Puro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</a:t>
            </a:r>
            <a:r>
              <a:rPr lang="en-US" dirty="0" err="1" smtClean="0"/>
              <a:t>otros</a:t>
            </a:r>
            <a:r>
              <a:rPr lang="en-US" dirty="0" smtClean="0"/>
              <a:t> de la </a:t>
            </a:r>
            <a:r>
              <a:rPr lang="en-US" dirty="0" err="1" smtClean="0"/>
              <a:t>industria</a:t>
            </a: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1148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400" dirty="0" err="1" smtClean="0"/>
              <a:t>Acceso</a:t>
            </a:r>
            <a:r>
              <a:rPr lang="en-US" sz="2400" dirty="0" smtClean="0"/>
              <a:t> a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usuarios</a:t>
            </a:r>
            <a:r>
              <a:rPr lang="en-US" sz="2400" dirty="0" smtClean="0"/>
              <a:t>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400" dirty="0" smtClean="0"/>
              <a:t>Nuevo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</a:t>
            </a:r>
            <a:r>
              <a:rPr lang="en-US" sz="2400" dirty="0" err="1" smtClean="0"/>
              <a:t>económico</a:t>
            </a:r>
            <a:endParaRPr lang="en-US" sz="2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sz="2400" dirty="0" smtClean="0"/>
              <a:t>“Click and Use” (No </a:t>
            </a:r>
            <a:r>
              <a:rPr lang="en-US" sz="2400" dirty="0" err="1" smtClean="0"/>
              <a:t>requiere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instalación</a:t>
            </a:r>
            <a:r>
              <a:rPr lang="en-US" sz="2400" dirty="0" smtClean="0"/>
              <a:t>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400" dirty="0" err="1" smtClean="0"/>
              <a:t>Agregación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servicios</a:t>
            </a:r>
            <a:r>
              <a:rPr lang="en-US" sz="2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28756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 err="1" smtClean="0"/>
              <a:t>requiere</a:t>
            </a:r>
            <a:r>
              <a:rPr lang="en-US" sz="2400" dirty="0" smtClean="0"/>
              <a:t> </a:t>
            </a:r>
            <a:r>
              <a:rPr lang="en-US" sz="2400" dirty="0" err="1" smtClean="0"/>
              <a:t>conexión</a:t>
            </a:r>
            <a:r>
              <a:rPr lang="en-US" sz="2400" dirty="0" smtClean="0"/>
              <a:t> </a:t>
            </a:r>
            <a:r>
              <a:rPr lang="en-US" sz="2400" dirty="0" err="1" smtClean="0"/>
              <a:t>permanente</a:t>
            </a:r>
            <a:endParaRPr lang="en-US" sz="2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de </a:t>
            </a:r>
            <a:r>
              <a:rPr lang="en-US" sz="2400" dirty="0" err="1" smtClean="0"/>
              <a:t>respuesta</a:t>
            </a:r>
            <a:r>
              <a:rPr lang="en-US" sz="2400" dirty="0" smtClean="0"/>
              <a:t> al </a:t>
            </a:r>
            <a:r>
              <a:rPr lang="en-US" sz="2400" dirty="0" err="1" smtClean="0"/>
              <a:t>usuario</a:t>
            </a:r>
            <a:endParaRPr lang="en-US" sz="2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experiencia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interacción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usuario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3249632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…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Web?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… ¿Web?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Program Files\Microsoft Resource DVD Artwork\DVD_ART\Artwork_Imagery\Shapes and Graphics\Newspaper headline quotes\headline quote white th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1905000"/>
          </a:xfrm>
          <a:prstGeom prst="rect">
            <a:avLst/>
          </a:prstGeom>
          <a:noFill/>
        </p:spPr>
      </p:pic>
      <p:pic>
        <p:nvPicPr>
          <p:cNvPr id="1030" name="Picture 6" descr="C:\Program Files\Microsoft Resource DVD Artwork\DVD_ART\Artwork_Imagery\Shapes and Graphics\Newspaper headline quotes\headline quote white thinne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14800"/>
            <a:ext cx="8922139" cy="1905000"/>
          </a:xfrm>
          <a:prstGeom prst="rect">
            <a:avLst/>
          </a:prstGeom>
          <a:noFill/>
        </p:spPr>
      </p:pic>
      <p:pic>
        <p:nvPicPr>
          <p:cNvPr id="1029" name="Picture 5" descr="C:\Program Files\Microsoft Resource DVD Artwork\DVD_ART\Artwork_Imagery\Shapes and Graphics\Newspaper headline quotes\headline quote white wid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33400"/>
            <a:ext cx="6781800" cy="1981200"/>
          </a:xfrm>
          <a:prstGeom prst="rect">
            <a:avLst/>
          </a:prstGeom>
          <a:noFill/>
        </p:spPr>
      </p:pic>
      <p:pic>
        <p:nvPicPr>
          <p:cNvPr id="10" name="Picture 20" descr="Computerworl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939" y="4648200"/>
            <a:ext cx="1846262" cy="3110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8739" y="4953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“Adobe copies Microsoft's 'Software + Services' strategy - but little else”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Georgia" pitchFamily="18" charset="0"/>
              </a:rPr>
              <a:t>“The company pushes up to the Web with software plus services even as Google and other competitors push down to the desktop with services plus software.” </a:t>
            </a:r>
            <a:endParaRPr lang="en-US" dirty="0">
              <a:solidFill>
                <a:schemeClr val="bg1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819400"/>
            <a:ext cx="1798853" cy="3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200" dir="2700000" sx="101000" sy="101000" algn="tl" rotWithShape="0">
              <a:prstClr val="black">
                <a:alpha val="46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514600" y="11430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“But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Google's offline approach also is a recognition that Microsoft's right in insisting that not all computing will take place in the Internet cloud</a:t>
            </a:r>
            <a:r>
              <a:rPr lang="en-US" sz="2000" i="1" dirty="0" smtClean="0">
                <a:solidFill>
                  <a:schemeClr val="bg1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.” </a:t>
            </a:r>
            <a:endParaRPr lang="en-US" sz="2000" i="1" dirty="0">
              <a:solidFill>
                <a:schemeClr val="bg1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790786"/>
            <a:ext cx="2133600" cy="3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Impresiona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Ricardo Marulanda</a:t>
            </a:r>
          </a:p>
          <a:p>
            <a:pPr algn="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DPE Lead</a:t>
            </a:r>
          </a:p>
          <a:p>
            <a:pPr algn="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Colombia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6096000" y="1143000"/>
            <a:ext cx="2743200" cy="48836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5" name="Rectangle 104"/>
          <p:cNvSpPr/>
          <p:nvPr/>
        </p:nvSpPr>
        <p:spPr>
          <a:xfrm>
            <a:off x="3276600" y="1143000"/>
            <a:ext cx="2743200" cy="48836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4" name="Rectangle 103"/>
          <p:cNvSpPr/>
          <p:nvPr/>
        </p:nvSpPr>
        <p:spPr>
          <a:xfrm>
            <a:off x="457200" y="1143000"/>
            <a:ext cx="2743200" cy="48836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3" name="Group 38"/>
          <p:cNvGrpSpPr/>
          <p:nvPr/>
        </p:nvGrpSpPr>
        <p:grpSpPr>
          <a:xfrm>
            <a:off x="3320901" y="1149826"/>
            <a:ext cx="2658139" cy="4463901"/>
            <a:chOff x="3320901" y="1258184"/>
            <a:chExt cx="2658139" cy="4805917"/>
          </a:xfrm>
        </p:grpSpPr>
        <p:sp>
          <p:nvSpPr>
            <p:cNvPr id="74" name="Rectangle 73"/>
            <p:cNvSpPr/>
            <p:nvPr/>
          </p:nvSpPr>
          <p:spPr bwMode="auto">
            <a:xfrm>
              <a:off x="3320901" y="1258184"/>
              <a:ext cx="2658139" cy="4805917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70000"/>
                  </a:srgbClr>
                </a:gs>
                <a:gs pos="4000">
                  <a:srgbClr val="080808">
                    <a:alpha val="70000"/>
                  </a:srgbClr>
                </a:gs>
                <a:gs pos="7000">
                  <a:srgbClr val="000000">
                    <a:alpha val="61000"/>
                  </a:srgbClr>
                </a:gs>
                <a:gs pos="54000">
                  <a:srgbClr val="080808">
                    <a:alpha val="14000"/>
                  </a:srgbClr>
                </a:gs>
                <a:gs pos="100000">
                  <a:srgbClr val="080808">
                    <a:alpha val="0"/>
                  </a:srgbClr>
                </a:gs>
              </a:gsLst>
              <a:lin ang="5400000" scaled="0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0099FF">
                  <a:satMod val="300000"/>
                </a:srgbClr>
              </a:contourClr>
            </a:sp3d>
          </p:spPr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90" normalizeH="0" baseline="0" noProof="0" dirty="0" err="1" smtClean="0">
                  <a:ln w="12700">
                    <a:noFill/>
                    <a:prstDash val="solid"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>
                    <a:outerShdw blurRad="165100" algn="ctr" rotWithShape="0">
                      <a:prstClr val="black"/>
                    </a:outerShdw>
                  </a:effectLst>
                  <a:uLnTx/>
                  <a:uFillTx/>
                  <a:latin typeface="Segoe" pitchFamily="34" charset="0"/>
                  <a:ea typeface="ＭＳ Ｐゴシック"/>
                  <a:cs typeface="+mn-cs"/>
                </a:rPr>
                <a:t>Servicios</a:t>
              </a:r>
              <a:r>
                <a:rPr kumimoji="0" lang="en-US" sz="2300" b="1" i="0" u="none" strike="noStrike" kern="1200" cap="none" spc="-90" normalizeH="0" baseline="0" noProof="0" dirty="0" smtClean="0">
                  <a:ln w="12700">
                    <a:noFill/>
                    <a:prstDash val="solid"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>
                    <a:outerShdw blurRad="165100" algn="ctr" rotWithShape="0">
                      <a:prstClr val="black"/>
                    </a:outerShdw>
                  </a:effectLst>
                  <a:uLnTx/>
                  <a:uFillTx/>
                  <a:latin typeface="Segoe" pitchFamily="34" charset="0"/>
                  <a:ea typeface="ＭＳ Ｐゴシック"/>
                  <a:cs typeface="+mn-cs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90" normalizeH="0" baseline="0" noProof="0" dirty="0" err="1" smtClean="0">
                  <a:ln w="12700">
                    <a:noFill/>
                    <a:prstDash val="solid"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>
                    <a:outerShdw blurRad="165100" algn="ctr" rotWithShape="0">
                      <a:prstClr val="black"/>
                    </a:outerShdw>
                  </a:effectLst>
                  <a:uLnTx/>
                  <a:uFillTx/>
                  <a:latin typeface="Segoe" pitchFamily="34" charset="0"/>
                  <a:ea typeface="ＭＳ Ｐゴシック"/>
                  <a:cs typeface="+mn-cs"/>
                </a:rPr>
                <a:t>Adjuntos</a:t>
              </a:r>
              <a:endParaRPr kumimoji="0" lang="en-US" sz="2300" b="1" i="0" u="none" strike="noStrike" kern="1200" cap="none" spc="-90" normalizeH="0" baseline="0" noProof="0" dirty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ＭＳ Ｐゴシック"/>
                <a:cs typeface="+mn-cs"/>
              </a:endParaRPr>
            </a:p>
          </p:txBody>
        </p:sp>
        <p:pic>
          <p:nvPicPr>
            <p:cNvPr id="75" name="Picture 5" descr="C:\Program Files\Microsoft Resource DVD Artwork\DVD_ART\BoxShots_Logos\Xbox Live\Xbox Live logo horiz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3312319"/>
              <a:ext cx="1489428" cy="192881"/>
            </a:xfrm>
            <a:prstGeom prst="rect">
              <a:avLst/>
            </a:prstGeom>
            <a:noFill/>
          </p:spPr>
        </p:pic>
        <p:pic>
          <p:nvPicPr>
            <p:cNvPr id="76" name="Rectangle 955437"/>
            <p:cNvPicPr>
              <a:picLocks noChangeAspect="1" noChangeArrowheads="1"/>
            </p:cNvPicPr>
            <p:nvPr/>
          </p:nvPicPr>
          <p:blipFill>
            <a:blip r:embed="rId4" cstate="email">
              <a:lum bright="100000"/>
            </a:blip>
            <a:stretch>
              <a:fillRect/>
            </a:stretch>
          </p:blipFill>
          <p:spPr bwMode="auto">
            <a:xfrm>
              <a:off x="3690212" y="5355260"/>
              <a:ext cx="2148489" cy="51214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Picture 16" descr="C:\Program Files\Microsoft Resource DVD Artwork\DVD_ART\BoxShots_Logos\Exchange Hosted Services\exchange hosted services logo rev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9890" y="4499953"/>
              <a:ext cx="1734110" cy="529247"/>
            </a:xfrm>
            <a:prstGeom prst="rect">
              <a:avLst/>
            </a:prstGeom>
            <a:noFill/>
          </p:spPr>
        </p:pic>
        <p:pic>
          <p:nvPicPr>
            <p:cNvPr id="78" name="Picture 12" descr="\\eventsql\dvd27\Clip_Installer\DVD_ART\BoxShots_Logos\Windows Live - MANY Service Logos\Windows Live OneCare\Windows Live OneCare logo rev v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5726" y="3708400"/>
              <a:ext cx="1125474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Straight Connector 78"/>
            <p:cNvCxnSpPr/>
            <p:nvPr/>
          </p:nvCxnSpPr>
          <p:spPr>
            <a:xfrm flipV="1">
              <a:off x="3598520" y="2193838"/>
              <a:ext cx="2051017" cy="1772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808080">
                      <a:lumMod val="20000"/>
                      <a:lumOff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1"/>
                <a:tileRect/>
              </a:gradFill>
              <a:prstDash val="solid"/>
            </a:ln>
            <a:effectLst/>
          </p:spPr>
        </p:cxnSp>
        <p:pic>
          <p:nvPicPr>
            <p:cNvPr id="80" name="Picture 7" descr="C:\Users\tobrien\Desktop\MediaBin_Items_2\ofc-Live-WkSpcBeta_v_rgb_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1712" y="2514600"/>
              <a:ext cx="1558488" cy="604389"/>
            </a:xfrm>
            <a:prstGeom prst="rect">
              <a:avLst/>
            </a:prstGeom>
            <a:noFill/>
          </p:spPr>
        </p:pic>
      </p:grpSp>
      <p:grpSp>
        <p:nvGrpSpPr>
          <p:cNvPr id="81" name="Group 39"/>
          <p:cNvGrpSpPr/>
          <p:nvPr/>
        </p:nvGrpSpPr>
        <p:grpSpPr>
          <a:xfrm>
            <a:off x="6126838" y="1152215"/>
            <a:ext cx="2658139" cy="4463901"/>
            <a:chOff x="6126838" y="1260573"/>
            <a:chExt cx="2658139" cy="4805917"/>
          </a:xfrm>
        </p:grpSpPr>
        <p:grpSp>
          <p:nvGrpSpPr>
            <p:cNvPr id="82" name="Group 39"/>
            <p:cNvGrpSpPr/>
            <p:nvPr/>
          </p:nvGrpSpPr>
          <p:grpSpPr>
            <a:xfrm>
              <a:off x="6126838" y="1260573"/>
              <a:ext cx="2658139" cy="4805917"/>
              <a:chOff x="557312" y="1265273"/>
              <a:chExt cx="2658139" cy="4805917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57312" y="1265273"/>
                <a:ext cx="2658139" cy="4805917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70000"/>
                    </a:srgbClr>
                  </a:gs>
                  <a:gs pos="4000">
                    <a:srgbClr val="080808">
                      <a:alpha val="70000"/>
                    </a:srgbClr>
                  </a:gs>
                  <a:gs pos="7000">
                    <a:srgbClr val="000000">
                      <a:alpha val="61000"/>
                    </a:srgbClr>
                  </a:gs>
                  <a:gs pos="54000">
                    <a:srgbClr val="080808">
                      <a:alpha val="14000"/>
                    </a:srgbClr>
                  </a:gs>
                  <a:gs pos="100000">
                    <a:srgbClr val="080808">
                      <a:alpha val="0"/>
                    </a:srgbClr>
                  </a:gs>
                </a:gsLst>
                <a:lin ang="5400000" scaled="0"/>
                <a:tileRect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rgbClr val="0099FF">
                    <a:satMod val="300000"/>
                  </a:srgbClr>
                </a:contourClr>
              </a:sp3d>
            </p:spPr>
            <p:txBody>
              <a:bodyPr vert="horz" wrap="square" lIns="0" tIns="18288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-90" normalizeH="0" baseline="0" noProof="0" dirty="0" err="1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Bloques</a:t>
                </a:r>
                <a:r>
                  <a:rPr kumimoji="0" lang="en-US" sz="2300" b="1" i="0" u="none" strike="noStrike" kern="1200" cap="none" spc="-90" normalizeH="0" baseline="0" noProof="0" dirty="0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 de </a:t>
                </a:r>
                <a:r>
                  <a:rPr kumimoji="0" lang="en-US" sz="2300" b="1" i="0" u="none" strike="noStrike" kern="1200" cap="none" spc="-90" normalizeH="0" baseline="0" noProof="0" dirty="0" err="1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Construcción</a:t>
                </a:r>
                <a:endParaRPr kumimoji="0" lang="en-US" sz="2300" b="1" i="0" u="none" strike="noStrike" kern="1200" cap="none" spc="-90" normalizeH="0" baseline="0" noProof="0" dirty="0">
                  <a:ln w="12700">
                    <a:noFill/>
                    <a:prstDash val="solid"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>
                    <a:outerShdw blurRad="165100" algn="ctr" rotWithShape="0">
                      <a:prstClr val="black"/>
                    </a:outerShdw>
                  </a:effectLst>
                  <a:uLnTx/>
                  <a:uFillTx/>
                  <a:latin typeface="Segoe" pitchFamily="34" charset="0"/>
                  <a:ea typeface="ＭＳ Ｐゴシック"/>
                  <a:cs typeface="+mn-cs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V="1">
                <a:off x="866724" y="2190300"/>
                <a:ext cx="2051017" cy="1772"/>
              </a:xfrm>
              <a:prstGeom prst="lin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808080">
                        <a:lumMod val="20000"/>
                        <a:lumOff val="8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 scaled="1"/>
                  <a:tileRect/>
                </a:gradFill>
                <a:prstDash val="solid"/>
              </a:ln>
              <a:effectLst/>
            </p:spPr>
          </p:cxnSp>
          <p:grpSp>
            <p:nvGrpSpPr>
              <p:cNvPr id="86" name="Group 23"/>
              <p:cNvGrpSpPr/>
              <p:nvPr/>
            </p:nvGrpSpPr>
            <p:grpSpPr>
              <a:xfrm>
                <a:off x="1226215" y="3061975"/>
                <a:ext cx="1891059" cy="828925"/>
                <a:chOff x="1195450" y="3097232"/>
                <a:chExt cx="1891059" cy="828925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1756145" y="3526047"/>
                  <a:ext cx="1330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95000"/>
                        </a:srgbClr>
                      </a:solidFill>
                      <a:effectLst/>
                      <a:uLnTx/>
                      <a:uFillTx/>
                      <a:latin typeface="Segoe UI" pitchFamily="34" charset="0"/>
                      <a:ea typeface="Verdana" pitchFamily="34" charset="0"/>
                      <a:cs typeface="Segoe UI" pitchFamily="34" charset="0"/>
                    </a:rPr>
                    <a:t>Streaming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pic>
              <p:nvPicPr>
                <p:cNvPr id="92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95450" y="3097232"/>
                  <a:ext cx="1752600" cy="555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7" name="Group 128"/>
              <p:cNvGrpSpPr/>
              <p:nvPr/>
            </p:nvGrpSpPr>
            <p:grpSpPr>
              <a:xfrm>
                <a:off x="729164" y="5368040"/>
                <a:ext cx="1168910" cy="656460"/>
                <a:chOff x="721414" y="2633248"/>
                <a:chExt cx="4703938" cy="2344150"/>
              </a:xfrm>
            </p:grpSpPr>
            <p:pic>
              <p:nvPicPr>
                <p:cNvPr id="89" name="Picture 2" descr="C:\Program Files\Microsoft Resource DVD Artwork\DVD_ART\BoxShots_Logos\BizTalk Server 2006\BizTalk server 2006 logo black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lum bright="100000" contrast="100000"/>
                </a:blip>
                <a:srcRect/>
                <a:stretch>
                  <a:fillRect/>
                </a:stretch>
              </p:blipFill>
              <p:spPr bwMode="auto">
                <a:xfrm>
                  <a:off x="1197035" y="2633248"/>
                  <a:ext cx="2869478" cy="1114423"/>
                </a:xfrm>
                <a:prstGeom prst="rect">
                  <a:avLst/>
                </a:prstGeom>
                <a:noFill/>
              </p:spPr>
            </p:pic>
            <p:sp>
              <p:nvSpPr>
                <p:cNvPr id="90" name="TextBox 89"/>
                <p:cNvSpPr txBox="1"/>
                <p:nvPr/>
              </p:nvSpPr>
              <p:spPr>
                <a:xfrm>
                  <a:off x="721414" y="3862100"/>
                  <a:ext cx="4703938" cy="1115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7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95000"/>
                        </a:srgbClr>
                      </a:solidFill>
                      <a:effectLst/>
                      <a:uLnTx/>
                      <a:uFillTx/>
                      <a:latin typeface="Segoe" pitchFamily="34" charset="0"/>
                      <a:ea typeface="ＭＳ Ｐゴシック" pitchFamily="34" charset="-128"/>
                      <a:cs typeface="+mn-cs"/>
                    </a:rPr>
                    <a:t>Services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Segoe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pic>
            <p:nvPicPr>
              <p:cNvPr id="88" name="Picture 14" descr="C:\Program Files\Microsoft Resource DVD Artwork\DVD_ART\BoxShots_Logos\Microsoft Virtual Earth\Microsoft Virtual Earth logo rev v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5074" y="4143697"/>
                <a:ext cx="1676400" cy="280603"/>
              </a:xfrm>
              <a:prstGeom prst="rect">
                <a:avLst/>
              </a:prstGeom>
              <a:noFill/>
            </p:spPr>
          </p:pic>
        </p:grpSp>
        <p:pic>
          <p:nvPicPr>
            <p:cNvPr id="83" name="Picture 82" descr="SQL-DtSvc-2_bL_r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62800" y="4648200"/>
              <a:ext cx="1447800" cy="521970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93" name="Group 38"/>
          <p:cNvGrpSpPr/>
          <p:nvPr/>
        </p:nvGrpSpPr>
        <p:grpSpPr>
          <a:xfrm>
            <a:off x="514962" y="1153370"/>
            <a:ext cx="2658139" cy="4463901"/>
            <a:chOff x="514962" y="1261728"/>
            <a:chExt cx="2658139" cy="4805917"/>
          </a:xfrm>
        </p:grpSpPr>
        <p:grpSp>
          <p:nvGrpSpPr>
            <p:cNvPr id="94" name="Group 37"/>
            <p:cNvGrpSpPr/>
            <p:nvPr/>
          </p:nvGrpSpPr>
          <p:grpSpPr>
            <a:xfrm>
              <a:off x="514962" y="1261728"/>
              <a:ext cx="2658139" cy="4805917"/>
              <a:chOff x="6084488" y="1261728"/>
              <a:chExt cx="2658139" cy="4805917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6084488" y="1261728"/>
                <a:ext cx="2658139" cy="4805917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70000"/>
                    </a:srgbClr>
                  </a:gs>
                  <a:gs pos="4000">
                    <a:srgbClr val="080808">
                      <a:alpha val="70000"/>
                    </a:srgbClr>
                  </a:gs>
                  <a:gs pos="7000">
                    <a:srgbClr val="000000">
                      <a:alpha val="61000"/>
                    </a:srgbClr>
                  </a:gs>
                  <a:gs pos="54000">
                    <a:srgbClr val="080808">
                      <a:alpha val="14000"/>
                    </a:srgbClr>
                  </a:gs>
                  <a:gs pos="100000">
                    <a:srgbClr val="080808">
                      <a:alpha val="0"/>
                    </a:srgbClr>
                  </a:gs>
                </a:gsLst>
                <a:lin ang="5400000" scaled="0"/>
                <a:tileRect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rgbClr val="0099FF">
                    <a:satMod val="300000"/>
                  </a:srgbClr>
                </a:contourClr>
              </a:sp3d>
            </p:spPr>
            <p:txBody>
              <a:bodyPr vert="horz" wrap="square" lIns="0" tIns="18288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-90" normalizeH="0" baseline="0" noProof="0" dirty="0" err="1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Servicios</a:t>
                </a:r>
                <a:r>
                  <a:rPr kumimoji="0" lang="en-US" sz="2300" b="1" i="0" u="none" strike="noStrike" kern="1200" cap="none" spc="-90" normalizeH="0" baseline="0" noProof="0" dirty="0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 </a:t>
                </a:r>
                <a:r>
                  <a:rPr kumimoji="0" lang="en-US" sz="2300" b="1" i="0" u="none" strike="noStrike" kern="1200" cap="none" spc="-90" normalizeH="0" baseline="0" noProof="0" dirty="0" err="1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Usuario</a:t>
                </a:r>
                <a:r>
                  <a:rPr kumimoji="0" lang="en-US" sz="2300" b="1" i="0" u="none" strike="noStrike" kern="1200" cap="none" spc="-90" normalizeH="0" baseline="0" noProof="0" dirty="0" smtClean="0">
                    <a:ln w="12700">
                      <a:noFill/>
                      <a:prstDash val="solid"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165100" algn="ctr" rotWithShape="0">
                        <a:prstClr val="black"/>
                      </a:outerShdw>
                    </a:effectLst>
                    <a:uLnTx/>
                    <a:uFillTx/>
                    <a:latin typeface="Segoe" pitchFamily="34" charset="0"/>
                    <a:ea typeface="ＭＳ Ｐゴシック"/>
                    <a:cs typeface="+mn-cs"/>
                  </a:rPr>
                  <a:t> Final</a:t>
                </a:r>
                <a:endParaRPr kumimoji="0" lang="en-US" sz="2300" b="1" i="0" u="none" strike="noStrike" kern="1200" cap="none" spc="-90" normalizeH="0" baseline="0" noProof="0" dirty="0">
                  <a:ln w="12700">
                    <a:noFill/>
                    <a:prstDash val="solid"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>
                    <a:outerShdw blurRad="165100" algn="ctr" rotWithShape="0">
                      <a:prstClr val="black"/>
                    </a:outerShdw>
                  </a:effectLst>
                  <a:uLnTx/>
                  <a:uFillTx/>
                  <a:latin typeface="Segoe" pitchFamily="34" charset="0"/>
                  <a:ea typeface="ＭＳ Ｐゴシック"/>
                  <a:cs typeface="+mn-cs"/>
                </a:endParaRPr>
              </a:p>
            </p:txBody>
          </p:sp>
          <p:pic>
            <p:nvPicPr>
              <p:cNvPr id="97" name="Picture 12" descr="Windows Live reverse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invGray">
              <a:xfrm>
                <a:off x="6388925" y="2324793"/>
                <a:ext cx="1784515" cy="371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8" name="Straight Connector 97"/>
              <p:cNvCxnSpPr/>
              <p:nvPr/>
            </p:nvCxnSpPr>
            <p:spPr>
              <a:xfrm flipV="1">
                <a:off x="6362107" y="2197382"/>
                <a:ext cx="2051017" cy="1772"/>
              </a:xfrm>
              <a:prstGeom prst="lin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808080">
                        <a:lumMod val="20000"/>
                        <a:lumOff val="8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 scaled="1"/>
                  <a:tileRect/>
                </a:gradFill>
                <a:prstDash val="solid"/>
              </a:ln>
              <a:effectLst/>
            </p:spPr>
          </p:cxnSp>
          <p:pic>
            <p:nvPicPr>
              <p:cNvPr id="99" name="Picture 3" descr="C:\Users\tobrien\Desktop\ofc-SharePt-online_rgb_r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167073" y="4553850"/>
                <a:ext cx="2490037" cy="322950"/>
              </a:xfrm>
              <a:prstGeom prst="rect">
                <a:avLst/>
              </a:prstGeom>
              <a:noFill/>
            </p:spPr>
          </p:pic>
          <p:pic>
            <p:nvPicPr>
              <p:cNvPr id="100" name="Picture 4" descr="C:\Users\tobrien\Desktop\MediaBin_Items_1\Exchange-online_bL_r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6560126" y="5181600"/>
                <a:ext cx="1629065" cy="325813"/>
              </a:xfrm>
              <a:prstGeom prst="rect">
                <a:avLst/>
              </a:prstGeom>
              <a:noFill/>
            </p:spPr>
          </p:pic>
          <p:pic>
            <p:nvPicPr>
              <p:cNvPr id="101" name="Picture 5" descr="C:\Users\tobrien\Desktop\MediaBin_Items_1\ofc-Comm-Online_rgb_r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179126" y="5791200"/>
                <a:ext cx="2490951" cy="265205"/>
              </a:xfrm>
              <a:prstGeom prst="rect">
                <a:avLst/>
              </a:prstGeom>
              <a:noFill/>
            </p:spPr>
          </p:pic>
          <p:pic>
            <p:nvPicPr>
              <p:cNvPr id="102" name="Picture 6" descr="C:\Users\tobrien\Desktop\MediaBin_Items_2\ofc-Live-SmBiz-2_rgb_r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864926" y="2948315"/>
                <a:ext cx="1542722" cy="556885"/>
              </a:xfrm>
              <a:prstGeom prst="rect">
                <a:avLst/>
              </a:prstGeom>
              <a:noFill/>
            </p:spPr>
          </p:pic>
        </p:grpSp>
        <p:pic>
          <p:nvPicPr>
            <p:cNvPr id="95" name="Picture 94" descr="dyn-CRM-Online_rgb_r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600" y="3810000"/>
              <a:ext cx="2514600" cy="367827"/>
            </a:xfrm>
            <a:prstGeom prst="rect">
              <a:avLst/>
            </a:prstGeom>
          </p:spPr>
        </p:pic>
      </p:grpSp>
      <p:pic>
        <p:nvPicPr>
          <p:cNvPr id="103" name="Picture 102" descr="LiveMesh_WhiteTex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29400" y="2209800"/>
            <a:ext cx="1219200" cy="370558"/>
          </a:xfrm>
          <a:prstGeom prst="rect">
            <a:avLst/>
          </a:prstGeom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+ </a:t>
            </a:r>
            <a:r>
              <a:rPr lang="en-US" dirty="0" err="1" smtClean="0"/>
              <a:t>Servicios</a:t>
            </a: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 bwMode="auto">
          <a:xfrm>
            <a:off x="355600" y="1178561"/>
            <a:ext cx="8442960" cy="5303520"/>
          </a:xfrm>
          <a:prstGeom prst="round2SameRect">
            <a:avLst>
              <a:gd name="adj1" fmla="val 12585"/>
              <a:gd name="adj2" fmla="val 12694"/>
            </a:avLst>
          </a:prstGeom>
          <a:noFill/>
          <a:ln w="19050" cmpd="sng">
            <a:gradFill>
              <a:gsLst>
                <a:gs pos="0">
                  <a:srgbClr val="FFFFFF">
                    <a:alpha val="48000"/>
                  </a:srgbClr>
                </a:gs>
                <a:gs pos="50000">
                  <a:srgbClr val="FFFFFF">
                    <a:alpha val="41000"/>
                  </a:srgbClr>
                </a:gs>
                <a:gs pos="100000">
                  <a:srgbClr val="FFFFFF">
                    <a:alpha val="54000"/>
                  </a:srgbClr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indent="-227197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Plataforma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endParaRPr lang="es-CO" dirty="0"/>
          </a:p>
        </p:txBody>
      </p:sp>
      <p:sp>
        <p:nvSpPr>
          <p:cNvPr id="38" name="Rounded Rectangle 37"/>
          <p:cNvSpPr/>
          <p:nvPr/>
        </p:nvSpPr>
        <p:spPr>
          <a:xfrm>
            <a:off x="533400" y="1295400"/>
            <a:ext cx="8077200" cy="510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oup 64"/>
          <p:cNvGrpSpPr/>
          <p:nvPr/>
        </p:nvGrpSpPr>
        <p:grpSpPr>
          <a:xfrm>
            <a:off x="3269366" y="4724401"/>
            <a:ext cx="2612926" cy="1645920"/>
            <a:chOff x="3269366" y="4724401"/>
            <a:chExt cx="2612926" cy="1645920"/>
          </a:xfrm>
        </p:grpSpPr>
        <p:sp>
          <p:nvSpPr>
            <p:cNvPr id="5" name="Round Single Corner Rectangle 4"/>
            <p:cNvSpPr/>
            <p:nvPr/>
          </p:nvSpPr>
          <p:spPr bwMode="auto">
            <a:xfrm flipH="1" flipV="1">
              <a:off x="3269366" y="4724401"/>
              <a:ext cx="2612926" cy="1645920"/>
            </a:xfrm>
            <a:prstGeom prst="round1Rect">
              <a:avLst>
                <a:gd name="adj" fmla="val 0"/>
              </a:avLst>
            </a:prstGeom>
            <a:gradFill flip="none" rotWithShape="0">
              <a:gsLst>
                <a:gs pos="0">
                  <a:srgbClr val="FFFFFF"/>
                </a:gs>
                <a:gs pos="30000">
                  <a:srgbClr val="FFFFFF">
                    <a:alpha val="57000"/>
                  </a:srgbClr>
                </a:gs>
                <a:gs pos="50000">
                  <a:srgbClr val="FFFFFF">
                    <a:alpha val="33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 scaled="1"/>
              <a:tileRect/>
            </a:gradFill>
            <a:ln w="3175" cmpd="sng">
              <a:solidFill>
                <a:schemeClr val="tx1">
                  <a:alpha val="56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45261" y="4834557"/>
              <a:ext cx="1291636" cy="2271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Computadores</a:t>
              </a:r>
              <a:endParaRPr lang="en-US" spc="-60" dirty="0" smtClean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7" name="Picture 6" descr="Gateway One with PowerPoint 2007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5956"/>
            <a:stretch>
              <a:fillRect/>
            </a:stretch>
          </p:blipFill>
          <p:spPr>
            <a:xfrm>
              <a:off x="3799840" y="5082186"/>
              <a:ext cx="1445019" cy="1288134"/>
            </a:xfrm>
            <a:prstGeom prst="rect">
              <a:avLst/>
            </a:prstGeom>
            <a:effectLst/>
          </p:spPr>
        </p:pic>
      </p:grpSp>
      <p:grpSp>
        <p:nvGrpSpPr>
          <p:cNvPr id="8" name="Group 62"/>
          <p:cNvGrpSpPr/>
          <p:nvPr/>
        </p:nvGrpSpPr>
        <p:grpSpPr>
          <a:xfrm>
            <a:off x="5973175" y="4724401"/>
            <a:ext cx="2703026" cy="1645920"/>
            <a:chOff x="5973175" y="4724401"/>
            <a:chExt cx="2703026" cy="1645920"/>
          </a:xfrm>
        </p:grpSpPr>
        <p:sp>
          <p:nvSpPr>
            <p:cNvPr id="9" name="Round Single Corner Rectangle 8"/>
            <p:cNvSpPr/>
            <p:nvPr/>
          </p:nvSpPr>
          <p:spPr bwMode="auto">
            <a:xfrm flipV="1">
              <a:off x="5973175" y="4724401"/>
              <a:ext cx="2703026" cy="1645920"/>
            </a:xfrm>
            <a:prstGeom prst="round1Rect">
              <a:avLst>
                <a:gd name="adj" fmla="val 33334"/>
              </a:avLst>
            </a:prstGeom>
            <a:gradFill flip="none" rotWithShape="0">
              <a:gsLst>
                <a:gs pos="0">
                  <a:srgbClr val="FFFFFF"/>
                </a:gs>
                <a:gs pos="30000">
                  <a:srgbClr val="FFFFFF">
                    <a:alpha val="57000"/>
                  </a:srgbClr>
                </a:gs>
                <a:gs pos="50000">
                  <a:srgbClr val="FFFFFF">
                    <a:alpha val="33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 scaled="1"/>
              <a:tileRect/>
            </a:gradFill>
            <a:ln w="3175" cmpd="sng">
              <a:solidFill>
                <a:schemeClr val="tx1">
                  <a:alpha val="56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5048" y="4857844"/>
              <a:ext cx="524952" cy="2271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Redes</a:t>
              </a:r>
              <a:endParaRPr lang="en-US" spc="-60" dirty="0" smtClea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6235966" y="5102302"/>
              <a:ext cx="2312591" cy="1268016"/>
              <a:chOff x="5390576" y="5226590"/>
              <a:chExt cx="2550033" cy="1377730"/>
            </a:xfrm>
          </p:grpSpPr>
          <p:pic>
            <p:nvPicPr>
              <p:cNvPr id="12" name="Picture 2" descr="C:\Program Files\Microsoft Resource DVD Artwork\DVD_ART\Artwork_Imagery\Shapes and Graphics\communication towers satellites\pink wireless waves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5390576" y="5226590"/>
                <a:ext cx="1341249" cy="1341249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Program Files\Microsoft Resource DVD Artwork\DVD_ART\Artwork_Imagery\HARDWARE_IMAGERY\Illustration - Misc Hardware\Windows Server Icons\Hardware\Plug Ethernet Cat-5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6199538" y="5592711"/>
                <a:ext cx="1741071" cy="101160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oup 49"/>
          <p:cNvGrpSpPr/>
          <p:nvPr/>
        </p:nvGrpSpPr>
        <p:grpSpPr>
          <a:xfrm>
            <a:off x="5973175" y="1290321"/>
            <a:ext cx="2703026" cy="1651000"/>
            <a:chOff x="5973175" y="1290321"/>
            <a:chExt cx="2703026" cy="1651000"/>
          </a:xfrm>
        </p:grpSpPr>
        <p:sp>
          <p:nvSpPr>
            <p:cNvPr id="22" name="Round Single Corner Rectangle 21"/>
            <p:cNvSpPr/>
            <p:nvPr/>
          </p:nvSpPr>
          <p:spPr bwMode="auto">
            <a:xfrm>
              <a:off x="5973175" y="1290321"/>
              <a:ext cx="2703026" cy="1645920"/>
            </a:xfrm>
            <a:prstGeom prst="round1Rect">
              <a:avLst>
                <a:gd name="adj" fmla="val 33334"/>
              </a:avLst>
            </a:prstGeom>
            <a:gradFill flip="none" rotWithShape="0">
              <a:gsLst>
                <a:gs pos="0">
                  <a:srgbClr val="FFFFFF"/>
                </a:gs>
                <a:gs pos="30000">
                  <a:srgbClr val="FFFFFF">
                    <a:alpha val="57000"/>
                  </a:srgbClr>
                </a:gs>
                <a:gs pos="50000">
                  <a:srgbClr val="FFFFFF">
                    <a:alpha val="33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 scaled="1"/>
              <a:tileRect/>
            </a:gradFill>
            <a:ln w="3175" cmpd="sng">
              <a:solidFill>
                <a:schemeClr val="tx1">
                  <a:alpha val="56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3" name="Picture 4" descr="C:\Program Files\Microsoft Resource DVD Artwork\DVD_ART\Artwork_Imagery\Photos_for_PPT\Photo_backgrounds\Miscellaneous\world map background.png"/>
            <p:cNvPicPr>
              <a:picLocks noChangeAspect="1" noChangeArrowheads="1"/>
            </p:cNvPicPr>
            <p:nvPr/>
          </p:nvPicPr>
          <p:blipFill>
            <a:blip r:embed="rId6">
              <a:lum bright="100000"/>
            </a:blip>
            <a:srcRect b="19162"/>
            <a:stretch>
              <a:fillRect/>
            </a:stretch>
          </p:blipFill>
          <p:spPr bwMode="auto">
            <a:xfrm>
              <a:off x="6028237" y="1371600"/>
              <a:ext cx="2592903" cy="1569721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6021030" y="1363313"/>
              <a:ext cx="2607316" cy="448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Aplicaciones</a:t>
              </a:r>
              <a:r>
                <a:rPr lang="en-US" spc="-60" dirty="0" smtClean="0">
                  <a:solidFill>
                    <a:srgbClr val="000000"/>
                  </a:solidFill>
                  <a:latin typeface="+mj-lt"/>
                </a:rPr>
                <a:t> y </a:t>
              </a: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Soluciones</a:t>
              </a:r>
              <a:r>
                <a:rPr lang="en-US" spc="-6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Terceros</a:t>
              </a:r>
              <a:endParaRPr lang="en-US" spc="-6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3260700" y="1290321"/>
            <a:ext cx="2612926" cy="1645920"/>
            <a:chOff x="3260700" y="1290321"/>
            <a:chExt cx="2612926" cy="1645920"/>
          </a:xfrm>
        </p:grpSpPr>
        <p:sp>
          <p:nvSpPr>
            <p:cNvPr id="26" name="Round Single Corner Rectangle 25"/>
            <p:cNvSpPr/>
            <p:nvPr/>
          </p:nvSpPr>
          <p:spPr bwMode="auto">
            <a:xfrm flipH="1" flipV="1">
              <a:off x="3260700" y="1290321"/>
              <a:ext cx="2612926" cy="1645920"/>
            </a:xfrm>
            <a:prstGeom prst="round1Rect">
              <a:avLst>
                <a:gd name="adj" fmla="val 0"/>
              </a:avLst>
            </a:prstGeom>
            <a:gradFill flip="none" rotWithShape="0">
              <a:gsLst>
                <a:gs pos="0">
                  <a:srgbClr val="FFFFFF"/>
                </a:gs>
                <a:gs pos="30000">
                  <a:srgbClr val="FFFFFF">
                    <a:alpha val="57000"/>
                  </a:srgbClr>
                </a:gs>
                <a:gs pos="50000">
                  <a:srgbClr val="FFFFFF">
                    <a:alpha val="33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 scaled="1"/>
              <a:tileRect/>
            </a:gradFill>
            <a:ln w="3175" cmpd="sng">
              <a:solidFill>
                <a:schemeClr val="tx1">
                  <a:alpha val="56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7" name="Picture 9" descr="C:\Program Files\Microsoft Resource DVD Artwork\DVD_ART\Artwork_Imagery\Photos_for_PPT\Soft-edge_photos\FY07 Partner To Customer\ITandMgmtConsulting_Image1.png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9146" r="4797" b="32866"/>
            <a:stretch>
              <a:fillRect/>
            </a:stretch>
          </p:blipFill>
          <p:spPr bwMode="auto">
            <a:xfrm>
              <a:off x="3275718" y="1315721"/>
              <a:ext cx="2582891" cy="161544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417008" y="1468121"/>
              <a:ext cx="2282751" cy="2271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Servicios</a:t>
              </a:r>
              <a:r>
                <a:rPr lang="en-US" spc="-60" dirty="0" smtClean="0">
                  <a:solidFill>
                    <a:srgbClr val="000000"/>
                  </a:solidFill>
                  <a:latin typeface="+mj-lt"/>
                </a:rPr>
                <a:t> Online</a:t>
              </a:r>
            </a:p>
          </p:txBody>
        </p:sp>
      </p:grpSp>
      <p:grpSp>
        <p:nvGrpSpPr>
          <p:cNvPr id="29" name="Group 41"/>
          <p:cNvGrpSpPr/>
          <p:nvPr/>
        </p:nvGrpSpPr>
        <p:grpSpPr>
          <a:xfrm>
            <a:off x="475456" y="1290321"/>
            <a:ext cx="2703026" cy="1645920"/>
            <a:chOff x="475456" y="1290321"/>
            <a:chExt cx="2703026" cy="1645920"/>
          </a:xfrm>
        </p:grpSpPr>
        <p:sp>
          <p:nvSpPr>
            <p:cNvPr id="30" name="Round Single Corner Rectangle 29"/>
            <p:cNvSpPr/>
            <p:nvPr/>
          </p:nvSpPr>
          <p:spPr bwMode="auto">
            <a:xfrm flipH="1">
              <a:off x="475456" y="1290321"/>
              <a:ext cx="2703026" cy="1645920"/>
            </a:xfrm>
            <a:prstGeom prst="round1Rect">
              <a:avLst>
                <a:gd name="adj" fmla="val 33334"/>
              </a:avLst>
            </a:prstGeom>
            <a:gradFill flip="none" rotWithShape="0">
              <a:gsLst>
                <a:gs pos="0">
                  <a:srgbClr val="FFFFFF"/>
                </a:gs>
                <a:gs pos="30000">
                  <a:srgbClr val="FFFFFF">
                    <a:alpha val="57000"/>
                  </a:srgbClr>
                </a:gs>
                <a:gs pos="50000">
                  <a:srgbClr val="FFFFFF">
                    <a:alpha val="33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 scaled="1"/>
              <a:tileRect/>
            </a:gradFill>
            <a:ln w="3175" cmpd="sng">
              <a:solidFill>
                <a:schemeClr val="tx1">
                  <a:alpha val="56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31" name="Picture 5" descr="C:\Program Files\Microsoft Resource DVD Artwork\DVD_ART\Artwork_Imagery\Photos_for_PPT\Soft-edge_photos\FY07 MS Consumer Identity\Gaming\MSCG07_david+ji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10000"/>
            </a:blip>
            <a:srcRect b="24751"/>
            <a:stretch>
              <a:fillRect/>
            </a:stretch>
          </p:blipFill>
          <p:spPr bwMode="auto">
            <a:xfrm>
              <a:off x="829916" y="1784435"/>
              <a:ext cx="2052298" cy="1146726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1378520" y="1457134"/>
              <a:ext cx="1136080" cy="2271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60" dirty="0" err="1" smtClean="0">
                  <a:solidFill>
                    <a:srgbClr val="000000"/>
                  </a:solidFill>
                  <a:latin typeface="+mj-lt"/>
                </a:rPr>
                <a:t>Servicios</a:t>
              </a:r>
              <a:r>
                <a:rPr lang="en-US" spc="-60" dirty="0" smtClean="0">
                  <a:solidFill>
                    <a:srgbClr val="000000"/>
                  </a:solidFill>
                  <a:latin typeface="+mj-lt"/>
                </a:rPr>
                <a:t> Live</a:t>
              </a:r>
              <a:endParaRPr lang="en-US" spc="-6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3" name="Group 65"/>
          <p:cNvGrpSpPr/>
          <p:nvPr/>
        </p:nvGrpSpPr>
        <p:grpSpPr>
          <a:xfrm>
            <a:off x="475456" y="4724401"/>
            <a:ext cx="2714784" cy="1645920"/>
            <a:chOff x="475456" y="4724401"/>
            <a:chExt cx="2714784" cy="1645920"/>
          </a:xfrm>
        </p:grpSpPr>
        <p:grpSp>
          <p:nvGrpSpPr>
            <p:cNvPr id="34" name="Group 50"/>
            <p:cNvGrpSpPr/>
            <p:nvPr/>
          </p:nvGrpSpPr>
          <p:grpSpPr>
            <a:xfrm>
              <a:off x="475456" y="4724401"/>
              <a:ext cx="2703026" cy="1645920"/>
              <a:chOff x="475456" y="4724401"/>
              <a:chExt cx="2703026" cy="1645920"/>
            </a:xfrm>
          </p:grpSpPr>
          <p:sp>
            <p:nvSpPr>
              <p:cNvPr id="36" name="Round Single Corner Rectangle 35"/>
              <p:cNvSpPr/>
              <p:nvPr/>
            </p:nvSpPr>
            <p:spPr bwMode="auto">
              <a:xfrm flipH="1" flipV="1">
                <a:off x="475456" y="4724401"/>
                <a:ext cx="2703026" cy="1645920"/>
              </a:xfrm>
              <a:prstGeom prst="round1Rect">
                <a:avLst>
                  <a:gd name="adj" fmla="val 33334"/>
                </a:avLst>
              </a:prstGeom>
              <a:gradFill flip="none" rotWithShape="0">
                <a:gsLst>
                  <a:gs pos="0">
                    <a:srgbClr val="FFFFFF"/>
                  </a:gs>
                  <a:gs pos="30000">
                    <a:srgbClr val="FFFFFF">
                      <a:alpha val="57000"/>
                    </a:srgbClr>
                  </a:gs>
                  <a:gs pos="50000">
                    <a:srgbClr val="FFFFFF">
                      <a:alpha val="33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5400000" scaled="1"/>
                <a:tileRect/>
              </a:gradFill>
              <a:ln w="3175" cmpd="sng">
                <a:solidFill>
                  <a:schemeClr val="tx1">
                    <a:alpha val="56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76386" y="4800600"/>
                <a:ext cx="1576073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pc="-60" dirty="0" smtClean="0">
                    <a:solidFill>
                      <a:srgbClr val="000000"/>
                    </a:solidFill>
                    <a:latin typeface="+mj-lt"/>
                  </a:rPr>
                  <a:t>Datacenters</a:t>
                </a:r>
                <a:endParaRPr lang="en-US" spc="-6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35" name="Round Single Corner Rectangle 34"/>
            <p:cNvSpPr/>
            <p:nvPr/>
          </p:nvSpPr>
          <p:spPr bwMode="auto">
            <a:xfrm flipH="1" flipV="1">
              <a:off x="487214" y="4897119"/>
              <a:ext cx="2703026" cy="1452879"/>
            </a:xfrm>
            <a:prstGeom prst="round1Rect">
              <a:avLst>
                <a:gd name="adj" fmla="val 35432"/>
              </a:avLst>
            </a:prstGeom>
            <a:blipFill dpi="0" rotWithShape="0">
              <a:blip r:embed="rId9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stretch>
                <a:fillRect/>
              </a:stretch>
            </a:blipFill>
            <a:ln w="3175" cmpd="sng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475456" y="3002281"/>
            <a:ext cx="8203248" cy="1656080"/>
            <a:chOff x="475456" y="3002281"/>
            <a:chExt cx="8203248" cy="1656080"/>
          </a:xfrm>
        </p:grpSpPr>
        <p:sp>
          <p:nvSpPr>
            <p:cNvPr id="15" name="Round Same Side Corner Rectangle 14"/>
            <p:cNvSpPr/>
            <p:nvPr/>
          </p:nvSpPr>
          <p:spPr bwMode="auto">
            <a:xfrm>
              <a:off x="475456" y="3012441"/>
              <a:ext cx="8200745" cy="1645920"/>
            </a:xfrm>
            <a:prstGeom prst="round2SameRect">
              <a:avLst>
                <a:gd name="adj1" fmla="val 0"/>
                <a:gd name="adj2" fmla="val 1252"/>
              </a:avLst>
            </a:prstGeom>
            <a:gradFill flip="none" rotWithShape="1">
              <a:gsLst>
                <a:gs pos="0">
                  <a:srgbClr val="FFFFFF"/>
                </a:gs>
                <a:gs pos="39000">
                  <a:srgbClr val="FFFFFF">
                    <a:alpha val="57000"/>
                  </a:srgbClr>
                </a:gs>
                <a:gs pos="68000">
                  <a:srgbClr val="FFFFFF">
                    <a:alpha val="33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 scaled="1"/>
              <a:tileRect/>
            </a:gradFill>
            <a:ln w="3175" cmpd="sng">
              <a:solidFill>
                <a:schemeClr val="tx1">
                  <a:alpha val="56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6" name="Picture 2" descr="C:\Program Files\Microsoft Resource DVD Artwork\DVD_ART\Artwork_Imagery\Shapes and Graphics\Internet Cloud\cloud 1.png"/>
            <p:cNvPicPr>
              <a:picLocks noChangeAspect="1" noChangeArrowheads="1"/>
            </p:cNvPicPr>
            <p:nvPr/>
          </p:nvPicPr>
          <p:blipFill>
            <a:blip r:embed="rId10"/>
            <a:srcRect l="9977" t="3614" b="30924"/>
            <a:stretch>
              <a:fillRect/>
            </a:stretch>
          </p:blipFill>
          <p:spPr bwMode="auto">
            <a:xfrm>
              <a:off x="489535" y="3002281"/>
              <a:ext cx="3974450" cy="1656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building blocks.png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43905" y="3264701"/>
              <a:ext cx="1878353" cy="1265389"/>
            </a:xfrm>
            <a:prstGeom prst="rect">
              <a:avLst/>
            </a:prstGeom>
          </p:spPr>
        </p:pic>
        <p:pic>
          <p:nvPicPr>
            <p:cNvPr id="18" name="Picture 2" descr="C:\Program Files\Microsoft Resource DVD Artwork\DVD_ART\Artwork_Imagery\Shapes and Graphics\Internet Cloud\cloud 3.png"/>
            <p:cNvPicPr>
              <a:picLocks noChangeAspect="1" noChangeArrowheads="1"/>
            </p:cNvPicPr>
            <p:nvPr/>
          </p:nvPicPr>
          <p:blipFill>
            <a:blip r:embed="rId12">
              <a:grayscl/>
              <a:lum bright="30000"/>
            </a:blip>
            <a:srcRect r="2039" b="24044"/>
            <a:stretch>
              <a:fillRect/>
            </a:stretch>
          </p:blipFill>
          <p:spPr bwMode="auto">
            <a:xfrm>
              <a:off x="3868318" y="3235961"/>
              <a:ext cx="4810386" cy="1412240"/>
            </a:xfrm>
            <a:prstGeom prst="rect">
              <a:avLst/>
            </a:prstGeom>
            <a:noFill/>
          </p:spPr>
        </p:pic>
        <p:pic>
          <p:nvPicPr>
            <p:cNvPr id="19" name="Picture 6" descr="C:\Program Files\Microsoft Resource DVD Artwork\DVD_ART\Artwork_Imagery\HARDWARE_IMAGERY\Illustration - Misc Hardware\Windows Server Icons\Misc\Web Services.png"/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586543" y="3081525"/>
              <a:ext cx="1262057" cy="138379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276600" y="3590734"/>
              <a:ext cx="3124200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spc="-60" dirty="0" err="1" smtClean="0">
                  <a:solidFill>
                    <a:srgbClr val="000000"/>
                  </a:solidFill>
                  <a:latin typeface="+mj-lt"/>
                </a:rPr>
                <a:t>Servicios</a:t>
              </a:r>
              <a:r>
                <a:rPr lang="en-US" sz="2400" spc="-60" dirty="0" smtClean="0">
                  <a:solidFill>
                    <a:srgbClr val="000000"/>
                  </a:solidFill>
                  <a:latin typeface="+mj-lt"/>
                </a:rPr>
                <a:t> de </a:t>
              </a:r>
              <a:r>
                <a:rPr lang="en-US" sz="2400" spc="-60" dirty="0" err="1" smtClean="0">
                  <a:solidFill>
                    <a:srgbClr val="000000"/>
                  </a:solidFill>
                  <a:latin typeface="+mj-lt"/>
                </a:rPr>
                <a:t>Bloques</a:t>
              </a:r>
              <a:r>
                <a:rPr lang="en-US" sz="2400" spc="-60" dirty="0" smtClean="0">
                  <a:solidFill>
                    <a:srgbClr val="000000"/>
                  </a:solidFill>
                  <a:latin typeface="+mj-lt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spc="-60" dirty="0" smtClean="0">
                  <a:solidFill>
                    <a:srgbClr val="000000"/>
                  </a:solidFill>
                  <a:latin typeface="+mj-lt"/>
                </a:rPr>
                <a:t>de </a:t>
              </a:r>
              <a:r>
                <a:rPr lang="en-US" sz="2400" spc="-60" dirty="0" err="1" smtClean="0">
                  <a:solidFill>
                    <a:srgbClr val="000000"/>
                  </a:solidFill>
                  <a:latin typeface="+mj-lt"/>
                </a:rPr>
                <a:t>Construcción</a:t>
              </a:r>
              <a:endParaRPr lang="en-US" sz="2400" spc="-60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Oportunidad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Socios</a:t>
            </a:r>
            <a:r>
              <a:rPr lang="en-US" dirty="0" smtClean="0"/>
              <a:t> en S+S</a:t>
            </a:r>
            <a:endParaRPr lang="es-CO" dirty="0"/>
          </a:p>
        </p:txBody>
      </p:sp>
      <p:sp>
        <p:nvSpPr>
          <p:cNvPr id="49" name="Freeform 152"/>
          <p:cNvSpPr>
            <a:spLocks/>
          </p:cNvSpPr>
          <p:nvPr/>
        </p:nvSpPr>
        <p:spPr bwMode="auto">
          <a:xfrm rot="21422207">
            <a:off x="744489" y="1270049"/>
            <a:ext cx="7985542" cy="4430111"/>
          </a:xfrm>
          <a:custGeom>
            <a:avLst/>
            <a:gdLst/>
            <a:ahLst/>
            <a:cxnLst>
              <a:cxn ang="0">
                <a:pos x="2539" y="0"/>
              </a:cxn>
              <a:cxn ang="0">
                <a:pos x="2920" y="392"/>
              </a:cxn>
              <a:cxn ang="0">
                <a:pos x="2538" y="756"/>
              </a:cxn>
              <a:cxn ang="0">
                <a:pos x="2538" y="611"/>
              </a:cxn>
              <a:cxn ang="0">
                <a:pos x="2456" y="611"/>
              </a:cxn>
              <a:cxn ang="0">
                <a:pos x="2295" y="614"/>
              </a:cxn>
              <a:cxn ang="0">
                <a:pos x="2215" y="615"/>
              </a:cxn>
              <a:cxn ang="0">
                <a:pos x="2135" y="619"/>
              </a:cxn>
              <a:cxn ang="0">
                <a:pos x="2054" y="625"/>
              </a:cxn>
              <a:cxn ang="0">
                <a:pos x="1973" y="634"/>
              </a:cxn>
              <a:cxn ang="0">
                <a:pos x="1890" y="644"/>
              </a:cxn>
              <a:cxn ang="0">
                <a:pos x="1805" y="658"/>
              </a:cxn>
              <a:cxn ang="0">
                <a:pos x="1718" y="674"/>
              </a:cxn>
              <a:cxn ang="0">
                <a:pos x="1628" y="694"/>
              </a:cxn>
              <a:cxn ang="0">
                <a:pos x="1534" y="717"/>
              </a:cxn>
              <a:cxn ang="0">
                <a:pos x="1437" y="745"/>
              </a:cxn>
              <a:cxn ang="0">
                <a:pos x="1335" y="778"/>
              </a:cxn>
              <a:cxn ang="0">
                <a:pos x="1230" y="814"/>
              </a:cxn>
              <a:cxn ang="0">
                <a:pos x="1116" y="856"/>
              </a:cxn>
              <a:cxn ang="0">
                <a:pos x="1010" y="899"/>
              </a:cxn>
              <a:cxn ang="0">
                <a:pos x="912" y="942"/>
              </a:cxn>
              <a:cxn ang="0">
                <a:pos x="821" y="985"/>
              </a:cxn>
              <a:cxn ang="0">
                <a:pos x="736" y="1031"/>
              </a:cxn>
              <a:cxn ang="0">
                <a:pos x="657" y="1077"/>
              </a:cxn>
              <a:cxn ang="0">
                <a:pos x="580" y="1128"/>
              </a:cxn>
              <a:cxn ang="0">
                <a:pos x="507" y="1180"/>
              </a:cxn>
              <a:cxn ang="0">
                <a:pos x="436" y="1236"/>
              </a:cxn>
              <a:cxn ang="0">
                <a:pos x="366" y="1295"/>
              </a:cxn>
              <a:cxn ang="0">
                <a:pos x="296" y="1358"/>
              </a:cxn>
              <a:cxn ang="0">
                <a:pos x="226" y="1426"/>
              </a:cxn>
              <a:cxn ang="0">
                <a:pos x="154" y="1499"/>
              </a:cxn>
              <a:cxn ang="0">
                <a:pos x="79" y="1579"/>
              </a:cxn>
              <a:cxn ang="0">
                <a:pos x="0" y="1664"/>
              </a:cxn>
              <a:cxn ang="0">
                <a:pos x="56" y="1561"/>
              </a:cxn>
              <a:cxn ang="0">
                <a:pos x="116" y="1461"/>
              </a:cxn>
              <a:cxn ang="0">
                <a:pos x="180" y="1363"/>
              </a:cxn>
              <a:cxn ang="0">
                <a:pos x="247" y="1266"/>
              </a:cxn>
              <a:cxn ang="0">
                <a:pos x="320" y="1171"/>
              </a:cxn>
              <a:cxn ang="0">
                <a:pos x="396" y="1080"/>
              </a:cxn>
              <a:cxn ang="0">
                <a:pos x="478" y="992"/>
              </a:cxn>
              <a:cxn ang="0">
                <a:pos x="563" y="907"/>
              </a:cxn>
              <a:cxn ang="0">
                <a:pos x="654" y="825"/>
              </a:cxn>
              <a:cxn ang="0">
                <a:pos x="750" y="748"/>
              </a:cxn>
              <a:cxn ang="0">
                <a:pos x="851" y="673"/>
              </a:cxn>
              <a:cxn ang="0">
                <a:pos x="958" y="602"/>
              </a:cxn>
              <a:cxn ang="0">
                <a:pos x="1071" y="537"/>
              </a:cxn>
              <a:cxn ang="0">
                <a:pos x="1190" y="475"/>
              </a:cxn>
              <a:cxn ang="0">
                <a:pos x="1315" y="419"/>
              </a:cxn>
              <a:cxn ang="0">
                <a:pos x="1432" y="372"/>
              </a:cxn>
              <a:cxn ang="0">
                <a:pos x="1551" y="330"/>
              </a:cxn>
              <a:cxn ang="0">
                <a:pos x="1669" y="291"/>
              </a:cxn>
              <a:cxn ang="0">
                <a:pos x="1787" y="256"/>
              </a:cxn>
              <a:cxn ang="0">
                <a:pos x="1906" y="228"/>
              </a:cxn>
              <a:cxn ang="0">
                <a:pos x="2021" y="202"/>
              </a:cxn>
              <a:cxn ang="0">
                <a:pos x="2133" y="179"/>
              </a:cxn>
              <a:cxn ang="0">
                <a:pos x="2243" y="161"/>
              </a:cxn>
              <a:cxn ang="0">
                <a:pos x="2346" y="147"/>
              </a:cxn>
              <a:cxn ang="0">
                <a:pos x="2446" y="137"/>
              </a:cxn>
              <a:cxn ang="0">
                <a:pos x="2539" y="131"/>
              </a:cxn>
              <a:cxn ang="0">
                <a:pos x="2539" y="0"/>
              </a:cxn>
            </a:cxnLst>
            <a:rect l="0" t="0" r="r" b="b"/>
            <a:pathLst>
              <a:path w="2920" h="1664">
                <a:moveTo>
                  <a:pt x="2539" y="0"/>
                </a:moveTo>
                <a:lnTo>
                  <a:pt x="2920" y="392"/>
                </a:lnTo>
                <a:lnTo>
                  <a:pt x="2538" y="756"/>
                </a:lnTo>
                <a:lnTo>
                  <a:pt x="2538" y="611"/>
                </a:lnTo>
                <a:lnTo>
                  <a:pt x="2456" y="611"/>
                </a:lnTo>
                <a:lnTo>
                  <a:pt x="2295" y="614"/>
                </a:lnTo>
                <a:lnTo>
                  <a:pt x="2215" y="615"/>
                </a:lnTo>
                <a:lnTo>
                  <a:pt x="2135" y="619"/>
                </a:lnTo>
                <a:lnTo>
                  <a:pt x="2054" y="625"/>
                </a:lnTo>
                <a:lnTo>
                  <a:pt x="1973" y="634"/>
                </a:lnTo>
                <a:lnTo>
                  <a:pt x="1890" y="644"/>
                </a:lnTo>
                <a:lnTo>
                  <a:pt x="1805" y="658"/>
                </a:lnTo>
                <a:lnTo>
                  <a:pt x="1718" y="674"/>
                </a:lnTo>
                <a:lnTo>
                  <a:pt x="1628" y="694"/>
                </a:lnTo>
                <a:lnTo>
                  <a:pt x="1534" y="717"/>
                </a:lnTo>
                <a:lnTo>
                  <a:pt x="1437" y="745"/>
                </a:lnTo>
                <a:lnTo>
                  <a:pt x="1335" y="778"/>
                </a:lnTo>
                <a:lnTo>
                  <a:pt x="1230" y="814"/>
                </a:lnTo>
                <a:lnTo>
                  <a:pt x="1116" y="856"/>
                </a:lnTo>
                <a:lnTo>
                  <a:pt x="1010" y="899"/>
                </a:lnTo>
                <a:lnTo>
                  <a:pt x="912" y="942"/>
                </a:lnTo>
                <a:lnTo>
                  <a:pt x="821" y="985"/>
                </a:lnTo>
                <a:lnTo>
                  <a:pt x="736" y="1031"/>
                </a:lnTo>
                <a:lnTo>
                  <a:pt x="657" y="1077"/>
                </a:lnTo>
                <a:lnTo>
                  <a:pt x="580" y="1128"/>
                </a:lnTo>
                <a:lnTo>
                  <a:pt x="507" y="1180"/>
                </a:lnTo>
                <a:lnTo>
                  <a:pt x="436" y="1236"/>
                </a:lnTo>
                <a:lnTo>
                  <a:pt x="366" y="1295"/>
                </a:lnTo>
                <a:lnTo>
                  <a:pt x="296" y="1358"/>
                </a:lnTo>
                <a:lnTo>
                  <a:pt x="226" y="1426"/>
                </a:lnTo>
                <a:lnTo>
                  <a:pt x="154" y="1499"/>
                </a:lnTo>
                <a:lnTo>
                  <a:pt x="79" y="1579"/>
                </a:lnTo>
                <a:lnTo>
                  <a:pt x="0" y="1664"/>
                </a:lnTo>
                <a:lnTo>
                  <a:pt x="56" y="1561"/>
                </a:lnTo>
                <a:lnTo>
                  <a:pt x="116" y="1461"/>
                </a:lnTo>
                <a:lnTo>
                  <a:pt x="180" y="1363"/>
                </a:lnTo>
                <a:lnTo>
                  <a:pt x="247" y="1266"/>
                </a:lnTo>
                <a:lnTo>
                  <a:pt x="320" y="1171"/>
                </a:lnTo>
                <a:lnTo>
                  <a:pt x="396" y="1080"/>
                </a:lnTo>
                <a:lnTo>
                  <a:pt x="478" y="992"/>
                </a:lnTo>
                <a:lnTo>
                  <a:pt x="563" y="907"/>
                </a:lnTo>
                <a:lnTo>
                  <a:pt x="654" y="825"/>
                </a:lnTo>
                <a:lnTo>
                  <a:pt x="750" y="748"/>
                </a:lnTo>
                <a:lnTo>
                  <a:pt x="851" y="673"/>
                </a:lnTo>
                <a:lnTo>
                  <a:pt x="958" y="602"/>
                </a:lnTo>
                <a:lnTo>
                  <a:pt x="1071" y="537"/>
                </a:lnTo>
                <a:lnTo>
                  <a:pt x="1190" y="475"/>
                </a:lnTo>
                <a:lnTo>
                  <a:pt x="1315" y="419"/>
                </a:lnTo>
                <a:lnTo>
                  <a:pt x="1432" y="372"/>
                </a:lnTo>
                <a:lnTo>
                  <a:pt x="1551" y="330"/>
                </a:lnTo>
                <a:lnTo>
                  <a:pt x="1669" y="291"/>
                </a:lnTo>
                <a:lnTo>
                  <a:pt x="1787" y="256"/>
                </a:lnTo>
                <a:lnTo>
                  <a:pt x="1906" y="228"/>
                </a:lnTo>
                <a:lnTo>
                  <a:pt x="2021" y="202"/>
                </a:lnTo>
                <a:lnTo>
                  <a:pt x="2133" y="179"/>
                </a:lnTo>
                <a:lnTo>
                  <a:pt x="2243" y="161"/>
                </a:lnTo>
                <a:lnTo>
                  <a:pt x="2346" y="147"/>
                </a:lnTo>
                <a:lnTo>
                  <a:pt x="2446" y="137"/>
                </a:lnTo>
                <a:lnTo>
                  <a:pt x="2539" y="131"/>
                </a:lnTo>
                <a:lnTo>
                  <a:pt x="2539" y="0"/>
                </a:lnTo>
                <a:close/>
              </a:path>
            </a:pathLst>
          </a:custGeom>
          <a:gradFill flip="none" rotWithShape="1">
            <a:gsLst>
              <a:gs pos="0">
                <a:srgbClr val="FF9929">
                  <a:lumMod val="40000"/>
                  <a:lumOff val="60000"/>
                </a:srgbClr>
              </a:gs>
              <a:gs pos="37000">
                <a:srgbClr val="FF9929">
                  <a:lumMod val="75000"/>
                </a:srgbClr>
              </a:gs>
              <a:gs pos="70000">
                <a:srgbClr val="FF9929"/>
              </a:gs>
              <a:gs pos="100000">
                <a:srgbClr val="FF9929">
                  <a:lumMod val="60000"/>
                  <a:lumOff val="40000"/>
                </a:srgbClr>
              </a:gs>
            </a:gsLst>
            <a:lin ang="5400000" scaled="1"/>
            <a:tileRect/>
          </a:gradFill>
          <a:ln w="41275">
            <a:gradFill>
              <a:gsLst>
                <a:gs pos="0">
                  <a:srgbClr val="FF9929"/>
                </a:gs>
                <a:gs pos="100000">
                  <a:srgbClr val="FF9929">
                    <a:lumMod val="60000"/>
                    <a:lumOff val="40000"/>
                  </a:srgbClr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254000" dist="63500" dir="2400000" algn="ctr" rotWithShape="0">
              <a:srgbClr val="8C3B0E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rgbClr val="F8BD52">
                <a:satMod val="300000"/>
              </a:srgbClr>
            </a:contourClr>
          </a:sp3d>
        </p:spPr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7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 rot="19562610">
            <a:off x="672449" y="2360297"/>
            <a:ext cx="6636097" cy="2097410"/>
          </a:xfrm>
          <a:prstGeom prst="rect">
            <a:avLst/>
          </a:prstGeom>
          <a:noFill/>
        </p:spPr>
        <p:txBody>
          <a:bodyPr wrap="square" lIns="74066" tIns="37033" rIns="74066" bIns="37033">
            <a:prstTxWarp prst="textArchUp">
              <a:avLst/>
            </a:prstTxWarp>
            <a:spAutoFit/>
          </a:bodyPr>
          <a:lstStyle/>
          <a:p>
            <a:pPr algn="ctr" defTabSz="914363" rtl="0" eaLnBrk="0" hangingPunct="0">
              <a:defRPr/>
            </a:pPr>
            <a:r>
              <a:rPr lang="en-US" kern="1200" dirty="0" smtClean="0">
                <a:latin typeface="Segoe"/>
                <a:ea typeface="+mn-ea"/>
                <a:cs typeface="+mn-cs"/>
              </a:rPr>
              <a:t>Camino al </a:t>
            </a:r>
            <a:r>
              <a:rPr lang="en-US" kern="1200" dirty="0" err="1" smtClean="0">
                <a:latin typeface="Segoe"/>
                <a:ea typeface="+mn-ea"/>
                <a:cs typeface="+mn-cs"/>
              </a:rPr>
              <a:t>crecimiento</a:t>
            </a:r>
            <a:r>
              <a:rPr lang="en-US" kern="1200" dirty="0" smtClean="0">
                <a:latin typeface="Segoe"/>
                <a:ea typeface="+mn-ea"/>
                <a:cs typeface="+mn-cs"/>
              </a:rPr>
              <a:t> en Revenue</a:t>
            </a:r>
            <a:endParaRPr lang="en-US" kern="1200" dirty="0">
              <a:latin typeface="Segoe"/>
              <a:ea typeface="+mn-ea"/>
              <a:cs typeface="+mn-cs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1003861" y="5106469"/>
            <a:ext cx="1857375" cy="874931"/>
            <a:chOff x="359979" y="5236666"/>
            <a:chExt cx="1857375" cy="874931"/>
          </a:xfrm>
        </p:grpSpPr>
        <p:sp>
          <p:nvSpPr>
            <p:cNvPr id="53" name="Oval 52"/>
            <p:cNvSpPr/>
            <p:nvPr/>
          </p:nvSpPr>
          <p:spPr>
            <a:xfrm>
              <a:off x="359979" y="5236666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37000">
                  <a:srgbClr val="FFC000">
                    <a:lumMod val="75000"/>
                  </a:srgbClr>
                </a:gs>
                <a:gs pos="70000">
                  <a:srgbClr val="FFC000"/>
                </a:gs>
                <a:gs pos="100000">
                  <a:srgbClr val="FFC000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41275">
              <a:gradFill>
                <a:gsLst>
                  <a:gs pos="0">
                    <a:srgbClr val="FFC000">
                      <a:lumMod val="75000"/>
                    </a:srgbClr>
                  </a:gs>
                  <a:gs pos="80000">
                    <a:srgbClr val="FFC000"/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innerShdw blurRad="114300">
                <a:srgbClr val="FFC000"/>
              </a:innerShdw>
            </a:effectLst>
            <a:scene3d>
              <a:camera prst="orthographicFront"/>
              <a:lightRig rig="threePt" dir="t"/>
            </a:scene3d>
            <a:sp3d prstMaterial="matte">
              <a:contourClr>
                <a:srgbClr val="F8BD52">
                  <a:satMod val="300000"/>
                </a:srgbClr>
              </a:contourClr>
            </a:sp3d>
          </p:spPr>
        </p:sp>
        <p:sp>
          <p:nvSpPr>
            <p:cNvPr id="54" name="TextBox 53"/>
            <p:cNvSpPr txBox="1"/>
            <p:nvPr/>
          </p:nvSpPr>
          <p:spPr>
            <a:xfrm>
              <a:off x="817179" y="5465266"/>
              <a:ext cx="1400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Resell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/ Hosting</a:t>
              </a:r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6191229" y="1883761"/>
            <a:ext cx="1943100" cy="1145498"/>
            <a:chOff x="4948234" y="2140086"/>
            <a:chExt cx="1943100" cy="1145498"/>
          </a:xfrm>
        </p:grpSpPr>
        <p:sp>
          <p:nvSpPr>
            <p:cNvPr id="56" name="Oval 55"/>
            <p:cNvSpPr/>
            <p:nvPr/>
          </p:nvSpPr>
          <p:spPr>
            <a:xfrm>
              <a:off x="4953000" y="2140086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7D3DA1">
                    <a:lumMod val="40000"/>
                    <a:lumOff val="60000"/>
                  </a:srgbClr>
                </a:gs>
                <a:gs pos="37000">
                  <a:srgbClr val="7D3DA1">
                    <a:lumMod val="75000"/>
                  </a:srgbClr>
                </a:gs>
                <a:gs pos="70000">
                  <a:srgbClr val="7D3DA1"/>
                </a:gs>
                <a:gs pos="100000">
                  <a:srgbClr val="7D3DA1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41275">
              <a:gradFill>
                <a:gsLst>
                  <a:gs pos="0">
                    <a:srgbClr val="7D3DA1"/>
                  </a:gs>
                  <a:gs pos="100000">
                    <a:srgbClr val="7D3DA1">
                      <a:lumMod val="60000"/>
                      <a:lumOff val="40000"/>
                    </a:srgb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254000" dist="63500" dir="2400000" algn="ctr" rotWithShape="0">
                <a:srgbClr val="8C3B0E">
                  <a:alpha val="2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rgbClr val="F8BD52">
                  <a:satMod val="300000"/>
                </a:srgbClr>
              </a:contourClr>
            </a:sp3d>
          </p:spPr>
        </p:sp>
        <p:sp>
          <p:nvSpPr>
            <p:cNvPr id="57" name="TextBox 56"/>
            <p:cNvSpPr txBox="1"/>
            <p:nvPr/>
          </p:nvSpPr>
          <p:spPr>
            <a:xfrm>
              <a:off x="4948234" y="2639253"/>
              <a:ext cx="194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Nuevos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 </a:t>
              </a: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Servicios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1897479" y="4012051"/>
            <a:ext cx="3494021" cy="753890"/>
            <a:chOff x="1427018" y="4126482"/>
            <a:chExt cx="3494021" cy="753890"/>
          </a:xfrm>
        </p:grpSpPr>
        <p:sp>
          <p:nvSpPr>
            <p:cNvPr id="59" name="Oval 58"/>
            <p:cNvSpPr/>
            <p:nvPr/>
          </p:nvSpPr>
          <p:spPr>
            <a:xfrm>
              <a:off x="1427018" y="412648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3497AE">
                    <a:lumMod val="40000"/>
                    <a:lumOff val="60000"/>
                  </a:srgbClr>
                </a:gs>
                <a:gs pos="37000">
                  <a:srgbClr val="3497AE">
                    <a:lumMod val="75000"/>
                  </a:srgbClr>
                </a:gs>
                <a:gs pos="70000">
                  <a:srgbClr val="3497AE"/>
                </a:gs>
                <a:gs pos="100000">
                  <a:srgbClr val="3497A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41275">
              <a:gradFill>
                <a:gsLst>
                  <a:gs pos="0">
                    <a:srgbClr val="3497AE"/>
                  </a:gs>
                  <a:gs pos="100000">
                    <a:srgbClr val="3497AE">
                      <a:lumMod val="60000"/>
                      <a:lumOff val="40000"/>
                    </a:srgb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254000" dist="63500" dir="2400000" algn="ctr" rotWithShape="0">
                <a:srgbClr val="8C3B0E">
                  <a:alpha val="2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rgbClr val="F8BD52">
                  <a:satMod val="300000"/>
                </a:srgbClr>
              </a:contourClr>
            </a:sp3d>
          </p:spPr>
        </p:sp>
        <p:sp>
          <p:nvSpPr>
            <p:cNvPr id="60" name="TextBox 59"/>
            <p:cNvSpPr txBox="1"/>
            <p:nvPr/>
          </p:nvSpPr>
          <p:spPr>
            <a:xfrm>
              <a:off x="1744980" y="4511040"/>
              <a:ext cx="3176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Integración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3211031" y="3071722"/>
            <a:ext cx="2199168" cy="826627"/>
            <a:chOff x="2819400" y="3107323"/>
            <a:chExt cx="2199168" cy="826627"/>
          </a:xfrm>
        </p:grpSpPr>
        <p:sp>
          <p:nvSpPr>
            <p:cNvPr id="62" name="Oval 61"/>
            <p:cNvSpPr/>
            <p:nvPr/>
          </p:nvSpPr>
          <p:spPr>
            <a:xfrm>
              <a:off x="2819400" y="310732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7DCC2E">
                    <a:lumMod val="40000"/>
                    <a:lumOff val="60000"/>
                  </a:srgbClr>
                </a:gs>
                <a:gs pos="37000">
                  <a:srgbClr val="7DCC2E">
                    <a:lumMod val="75000"/>
                  </a:srgbClr>
                </a:gs>
                <a:gs pos="70000">
                  <a:srgbClr val="7DCC2E"/>
                </a:gs>
                <a:gs pos="100000">
                  <a:srgbClr val="7DCC2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41275">
              <a:gradFill>
                <a:gsLst>
                  <a:gs pos="0">
                    <a:srgbClr val="7DCC2E"/>
                  </a:gs>
                  <a:gs pos="100000">
                    <a:srgbClr val="7DCC2E">
                      <a:lumMod val="60000"/>
                      <a:lumOff val="40000"/>
                    </a:srgb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254000" dist="63500" dir="2400000" algn="ctr" rotWithShape="0">
                <a:srgbClr val="8C3B0E">
                  <a:alpha val="2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rgbClr val="F8BD52">
                  <a:satMod val="300000"/>
                </a:srgbClr>
              </a:contourClr>
            </a:sp3d>
          </p:spPr>
        </p:sp>
        <p:sp>
          <p:nvSpPr>
            <p:cNvPr id="63" name="TextBox 62"/>
            <p:cNvSpPr txBox="1"/>
            <p:nvPr/>
          </p:nvSpPr>
          <p:spPr>
            <a:xfrm>
              <a:off x="2996737" y="3564618"/>
              <a:ext cx="20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Personalización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7557537" y="1710559"/>
            <a:ext cx="762000" cy="728082"/>
            <a:chOff x="7041356" y="1802130"/>
            <a:chExt cx="762000" cy="728082"/>
          </a:xfrm>
        </p:grpSpPr>
        <p:sp>
          <p:nvSpPr>
            <p:cNvPr id="65" name="Oval 64"/>
            <p:cNvSpPr/>
            <p:nvPr/>
          </p:nvSpPr>
          <p:spPr>
            <a:xfrm>
              <a:off x="7041356" y="1802130"/>
              <a:ext cx="762000" cy="72808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50000">
                  <a:srgbClr val="000000">
                    <a:lumMod val="85000"/>
                    <a:lumOff val="15000"/>
                  </a:srgbClr>
                </a:gs>
                <a:gs pos="70000">
                  <a:srgbClr val="000000"/>
                </a:gs>
                <a:gs pos="100000">
                  <a:srgbClr val="000000">
                    <a:lumMod val="75000"/>
                    <a:lumOff val="25000"/>
                  </a:srgbClr>
                </a:gs>
              </a:gsLst>
              <a:lin ang="16200000" scaled="0"/>
            </a:gradFill>
            <a:ln w="38100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</p:sp>
        <p:pic>
          <p:nvPicPr>
            <p:cNvPr id="66" name="Picture 3" descr="C:\Program Files\Microsoft Resource DVD Artwork\DVD_ART\Artwork_Imagery\Shapes and Graphics\Symbols\green blue gradient dollar sign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16616" y="1813475"/>
              <a:ext cx="411480" cy="705392"/>
            </a:xfrm>
            <a:prstGeom prst="rect">
              <a:avLst/>
            </a:prstGeom>
            <a:noFill/>
          </p:spPr>
        </p:pic>
      </p:grpSp>
      <p:grpSp>
        <p:nvGrpSpPr>
          <p:cNvPr id="8" name="Group 53"/>
          <p:cNvGrpSpPr/>
          <p:nvPr/>
        </p:nvGrpSpPr>
        <p:grpSpPr>
          <a:xfrm>
            <a:off x="4640439" y="2357022"/>
            <a:ext cx="2299330" cy="869395"/>
            <a:chOff x="2819400" y="3107323"/>
            <a:chExt cx="1986044" cy="696387"/>
          </a:xfrm>
        </p:grpSpPr>
        <p:sp>
          <p:nvSpPr>
            <p:cNvPr id="68" name="Oval 67"/>
            <p:cNvSpPr/>
            <p:nvPr/>
          </p:nvSpPr>
          <p:spPr>
            <a:xfrm>
              <a:off x="2819400" y="3107323"/>
              <a:ext cx="394906" cy="366218"/>
            </a:xfrm>
            <a:prstGeom prst="ellipse">
              <a:avLst/>
            </a:prstGeom>
            <a:gradFill flip="none" rotWithShape="1">
              <a:gsLst>
                <a:gs pos="0">
                  <a:srgbClr val="7DCC2E">
                    <a:lumMod val="40000"/>
                    <a:lumOff val="60000"/>
                  </a:srgbClr>
                </a:gs>
                <a:gs pos="37000">
                  <a:srgbClr val="7DCC2E">
                    <a:lumMod val="75000"/>
                  </a:srgbClr>
                </a:gs>
                <a:gs pos="70000">
                  <a:srgbClr val="7DCC2E"/>
                </a:gs>
                <a:gs pos="100000">
                  <a:srgbClr val="7DCC2E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41275">
              <a:gradFill>
                <a:gsLst>
                  <a:gs pos="0">
                    <a:srgbClr val="7DCC2E"/>
                  </a:gs>
                  <a:gs pos="100000">
                    <a:srgbClr val="7DCC2E">
                      <a:lumMod val="60000"/>
                      <a:lumOff val="40000"/>
                    </a:srgb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254000" dist="63500" dir="2400000" algn="ctr" rotWithShape="0">
                <a:srgbClr val="8C3B0E">
                  <a:alpha val="2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rgbClr val="F8BD52">
                  <a:satMod val="300000"/>
                </a:srgbClr>
              </a:contourClr>
            </a:sp3d>
          </p:spPr>
        </p:sp>
        <p:sp>
          <p:nvSpPr>
            <p:cNvPr id="69" name="TextBox 68"/>
            <p:cNvSpPr txBox="1"/>
            <p:nvPr/>
          </p:nvSpPr>
          <p:spPr>
            <a:xfrm>
              <a:off x="2890918" y="3507874"/>
              <a:ext cx="1914526" cy="29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Consultoría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 &amp; Platform Evangelism</a:t>
            </a:r>
            <a:endParaRPr lang="es-C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Piloto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Escoger</a:t>
            </a:r>
            <a:r>
              <a:rPr lang="en-US" sz="2800" dirty="0" smtClean="0"/>
              <a:t> 3 </a:t>
            </a:r>
            <a:r>
              <a:rPr lang="en-US" sz="2800" dirty="0" err="1" smtClean="0"/>
              <a:t>industrias</a:t>
            </a:r>
            <a:endParaRPr lang="en-US" sz="2800" dirty="0" smtClean="0"/>
          </a:p>
          <a:p>
            <a:r>
              <a:rPr lang="en-US" sz="2800" dirty="0" err="1" smtClean="0"/>
              <a:t>Identificar</a:t>
            </a:r>
            <a:r>
              <a:rPr lang="en-US" sz="2800" dirty="0" smtClean="0"/>
              <a:t> </a:t>
            </a:r>
            <a:r>
              <a:rPr lang="en-US" sz="2800" dirty="0" err="1" smtClean="0"/>
              <a:t>necesidades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negocio</a:t>
            </a:r>
            <a:endParaRPr lang="en-US" sz="2800" dirty="0" smtClean="0"/>
          </a:p>
          <a:p>
            <a:r>
              <a:rPr lang="en-US" sz="2800" dirty="0" err="1" smtClean="0"/>
              <a:t>Proponer</a:t>
            </a:r>
            <a:r>
              <a:rPr lang="en-US" sz="2800" dirty="0" smtClean="0"/>
              <a:t> </a:t>
            </a:r>
            <a:r>
              <a:rPr lang="en-US" sz="2800" dirty="0" err="1" smtClean="0"/>
              <a:t>arquitectura</a:t>
            </a:r>
            <a:endParaRPr lang="en-US" sz="2800" dirty="0" smtClean="0"/>
          </a:p>
          <a:p>
            <a:r>
              <a:rPr lang="en-US" sz="2800" dirty="0" err="1" smtClean="0"/>
              <a:t>Compartir</a:t>
            </a:r>
            <a:r>
              <a:rPr lang="en-US" sz="2800" dirty="0" smtClean="0"/>
              <a:t> con </a:t>
            </a:r>
            <a:r>
              <a:rPr lang="en-US" sz="2800" dirty="0" err="1" smtClean="0"/>
              <a:t>nuestros</a:t>
            </a:r>
            <a:r>
              <a:rPr lang="en-US" sz="2800" dirty="0" smtClean="0"/>
              <a:t> </a:t>
            </a:r>
            <a:r>
              <a:rPr lang="en-US" sz="2800" dirty="0" err="1" smtClean="0"/>
              <a:t>socios</a:t>
            </a:r>
            <a:endParaRPr lang="en-US" sz="2800" dirty="0" smtClean="0"/>
          </a:p>
          <a:p>
            <a:r>
              <a:rPr lang="en-US" sz="2800" dirty="0" err="1" smtClean="0"/>
              <a:t>Compartir</a:t>
            </a:r>
            <a:r>
              <a:rPr lang="en-US" sz="2800" dirty="0" smtClean="0"/>
              <a:t> con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empresas</a:t>
            </a:r>
            <a:r>
              <a:rPr lang="en-US" sz="2800" dirty="0" smtClean="0"/>
              <a:t> de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industrias</a:t>
            </a:r>
            <a:endParaRPr lang="es-CO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4038600"/>
          <a:ext cx="70866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strike="sngStrik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r>
              <a:rPr lang="en-US" sz="6000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strike="sngStrik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6000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strike="sngStrik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Impresiona</a:t>
            </a:r>
            <a:endParaRPr lang="en-US" sz="6000" b="1" strike="sng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de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81400"/>
            <a:ext cx="266165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ular Callout 2"/>
          <p:cNvSpPr/>
          <p:nvPr/>
        </p:nvSpPr>
        <p:spPr>
          <a:xfrm>
            <a:off x="304800" y="304800"/>
            <a:ext cx="5715000" cy="5181600"/>
          </a:xfrm>
          <a:prstGeom prst="wedgeRectCallout">
            <a:avLst>
              <a:gd name="adj1" fmla="val 62141"/>
              <a:gd name="adj2" fmla="val 405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200" dirty="0" smtClean="0"/>
              <a:t>“Ganar en los negocios hoy es básicamente lo mismo que hace décadas: atraer clientes nuevos, con productos y servicios que permitan crecer en forma rentable. Lo diferente ahora es cómo lograrlo“</a:t>
            </a:r>
          </a:p>
          <a:p>
            <a:endParaRPr lang="es-CO" sz="2200" dirty="0" smtClean="0"/>
          </a:p>
          <a:p>
            <a:r>
              <a:rPr lang="es-CO" sz="2200" dirty="0" smtClean="0"/>
              <a:t>“Comprometerse con la innovación implica rechazar la idea de que la empresa está obligada a competir a través de precios bajos. La innovación en el fondo no es otra cosa que luchar contra las fuerzas que afectan los precios y los márgenes.”</a:t>
            </a:r>
            <a:endParaRPr lang="es-CO" sz="2200" i="1" dirty="0" smtClean="0"/>
          </a:p>
          <a:p>
            <a:endParaRPr lang="es-CO" sz="2200" i="1" dirty="0" smtClean="0"/>
          </a:p>
          <a:p>
            <a:pPr algn="r"/>
            <a:r>
              <a:rPr lang="en-US" sz="2200" i="1" dirty="0" smtClean="0"/>
              <a:t>Ram </a:t>
            </a:r>
            <a:r>
              <a:rPr lang="en-US" sz="2200" i="1" dirty="0" err="1" smtClean="0"/>
              <a:t>Charan</a:t>
            </a:r>
            <a:endParaRPr lang="en-US" sz="2200" i="1" dirty="0" smtClean="0"/>
          </a:p>
          <a:p>
            <a:pPr algn="r"/>
            <a:r>
              <a:rPr lang="es-CO" sz="2200" dirty="0" smtClean="0"/>
              <a:t>Consultor y Consejero de </a:t>
            </a:r>
            <a:r>
              <a:rPr lang="es-CO" sz="2200" dirty="0" err="1" smtClean="0"/>
              <a:t>CEOs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CO" dirty="0" smtClean="0"/>
              <a:t>Efectuar cambios en Conceptos, Procesos, Productos o Servicios.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s-CO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CO" dirty="0" smtClean="0"/>
              <a:t>Generar valor para el cliente y valor para el productor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s-CO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CO" dirty="0" smtClean="0"/>
              <a:t>Si no hay adopción, la innovación es simplemente Invención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s-CO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s-C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¿en qué consiste?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tbn0.google.com/images?q=tbn:SGGcZ8y4e-ZiWM:http://images.asia.ru/img/alibaba/photo/51476635/Antique_Style_Wooden_Teleph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7637" y="1710392"/>
            <a:ext cx="191396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7315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Meucci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1854 </a:t>
            </a:r>
            <a:r>
              <a:rPr lang="en-US" sz="2000" dirty="0" err="1" smtClean="0"/>
              <a:t>demostración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pública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1860 </a:t>
            </a:r>
            <a:r>
              <a:rPr lang="en-US" sz="2000" dirty="0" err="1" smtClean="0"/>
              <a:t>publicó</a:t>
            </a:r>
            <a:r>
              <a:rPr lang="en-US" sz="2000" dirty="0" smtClean="0"/>
              <a:t> en </a:t>
            </a:r>
            <a:r>
              <a:rPr lang="en-US" sz="2000" dirty="0" err="1" smtClean="0"/>
              <a:t>periódico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descripción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invento</a:t>
            </a:r>
            <a:endParaRPr lang="en-US" sz="2000" dirty="0" smtClean="0"/>
          </a:p>
          <a:p>
            <a:pPr lvl="1"/>
            <a:r>
              <a:rPr lang="en-US" sz="2000" dirty="0" smtClean="0"/>
              <a:t>1874 </a:t>
            </a:r>
            <a:r>
              <a:rPr lang="en-US" sz="2000" dirty="0" err="1" smtClean="0"/>
              <a:t>perdió</a:t>
            </a:r>
            <a:r>
              <a:rPr lang="en-US" sz="2000" dirty="0" smtClean="0"/>
              <a:t> la </a:t>
            </a:r>
            <a:r>
              <a:rPr lang="en-US" sz="2000" dirty="0" err="1" smtClean="0"/>
              <a:t>patente</a:t>
            </a:r>
            <a:endParaRPr lang="en-US" sz="2000" dirty="0" smtClean="0"/>
          </a:p>
          <a:p>
            <a:pPr lvl="1"/>
            <a:r>
              <a:rPr lang="en-US" sz="2000" dirty="0" err="1" smtClean="0"/>
              <a:t>Poco</a:t>
            </a:r>
            <a:r>
              <a:rPr lang="en-US" sz="2000" dirty="0" smtClean="0"/>
              <a:t> </a:t>
            </a:r>
            <a:r>
              <a:rPr lang="en-US" sz="2000" dirty="0" err="1" smtClean="0"/>
              <a:t>inglés</a:t>
            </a:r>
            <a:r>
              <a:rPr lang="en-US" sz="2000" dirty="0" smtClean="0"/>
              <a:t>, </a:t>
            </a:r>
            <a:r>
              <a:rPr lang="en-US" sz="2000" dirty="0" err="1" smtClean="0"/>
              <a:t>pruebas</a:t>
            </a:r>
            <a:r>
              <a:rPr lang="en-US" sz="2000" dirty="0" smtClean="0"/>
              <a:t> </a:t>
            </a:r>
            <a:r>
              <a:rPr lang="en-US" sz="2000" dirty="0" err="1" smtClean="0"/>
              <a:t>fallidas</a:t>
            </a:r>
            <a:r>
              <a:rPr lang="en-US" sz="2000" dirty="0" smtClean="0"/>
              <a:t> y </a:t>
            </a:r>
            <a:r>
              <a:rPr lang="en-US" sz="2000" dirty="0" err="1" smtClean="0"/>
              <a:t>poco</a:t>
            </a:r>
            <a:r>
              <a:rPr lang="en-US" sz="2000" dirty="0" smtClean="0"/>
              <a:t> </a:t>
            </a:r>
            <a:r>
              <a:rPr lang="en-US" sz="2000" dirty="0" err="1" smtClean="0"/>
              <a:t>apoyo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comunidad</a:t>
            </a:r>
            <a:r>
              <a:rPr lang="en-US" sz="2000" dirty="0" smtClean="0"/>
              <a:t> </a:t>
            </a:r>
            <a:r>
              <a:rPr lang="en-US" sz="2000" dirty="0" err="1" smtClean="0"/>
              <a:t>científica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3462992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Graham Bell</a:t>
            </a:r>
          </a:p>
          <a:p>
            <a:pPr lvl="1"/>
            <a:r>
              <a:rPr lang="en-US" sz="2000" dirty="0" smtClean="0"/>
              <a:t>1876 </a:t>
            </a:r>
            <a:r>
              <a:rPr lang="en-US" sz="2000" dirty="0" err="1" smtClean="0"/>
              <a:t>obtuvo</a:t>
            </a:r>
            <a:r>
              <a:rPr lang="en-US" sz="2000" dirty="0" smtClean="0"/>
              <a:t> </a:t>
            </a:r>
            <a:r>
              <a:rPr lang="en-US" sz="2000" dirty="0" err="1" smtClean="0"/>
              <a:t>patente</a:t>
            </a:r>
            <a:endParaRPr lang="en-US" sz="2000" dirty="0" smtClean="0"/>
          </a:p>
          <a:p>
            <a:pPr lvl="1"/>
            <a:r>
              <a:rPr lang="en-US" sz="2000" dirty="0" err="1" smtClean="0"/>
              <a:t>Junio</a:t>
            </a:r>
            <a:r>
              <a:rPr lang="en-US" sz="2000" dirty="0" smtClean="0"/>
              <a:t> 1876 </a:t>
            </a:r>
            <a:r>
              <a:rPr lang="en-US" sz="2000" dirty="0" err="1" smtClean="0"/>
              <a:t>exhibió</a:t>
            </a:r>
            <a:r>
              <a:rPr lang="en-US" sz="2000" dirty="0" smtClean="0"/>
              <a:t> en “Centennial Exhibition in Philadelphia”</a:t>
            </a:r>
          </a:p>
          <a:p>
            <a:pPr lvl="1"/>
            <a:r>
              <a:rPr lang="en-US" sz="2000" dirty="0" err="1" smtClean="0"/>
              <a:t>Atrajo</a:t>
            </a:r>
            <a:r>
              <a:rPr lang="en-US" sz="2000" dirty="0" smtClean="0"/>
              <a:t> la </a:t>
            </a:r>
            <a:r>
              <a:rPr lang="en-US" sz="2000" dirty="0" err="1" smtClean="0"/>
              <a:t>atención</a:t>
            </a:r>
            <a:r>
              <a:rPr lang="en-US" sz="2000" dirty="0" smtClean="0"/>
              <a:t> de Pedro II (</a:t>
            </a:r>
            <a:r>
              <a:rPr lang="en-US" sz="2000" dirty="0" err="1" smtClean="0"/>
              <a:t>Emperador</a:t>
            </a:r>
            <a:r>
              <a:rPr lang="en-US" sz="2000" dirty="0" smtClean="0"/>
              <a:t> de Brazil) y Sir William Thomson (</a:t>
            </a:r>
            <a:r>
              <a:rPr lang="en-US" sz="2000" dirty="0" err="1" smtClean="0"/>
              <a:t>científico</a:t>
            </a:r>
            <a:r>
              <a:rPr lang="en-US" sz="2000" dirty="0" smtClean="0"/>
              <a:t>  </a:t>
            </a:r>
            <a:r>
              <a:rPr lang="en-US" sz="2000" dirty="0" err="1" smtClean="0"/>
              <a:t>Inglés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Agosto</a:t>
            </a:r>
            <a:r>
              <a:rPr lang="en-US" sz="2000" dirty="0" smtClean="0"/>
              <a:t> 1876 Sir Thomson </a:t>
            </a:r>
            <a:r>
              <a:rPr lang="en-US" sz="2000" dirty="0" err="1" smtClean="0"/>
              <a:t>mostró</a:t>
            </a:r>
            <a:r>
              <a:rPr lang="en-US" sz="2000" dirty="0" smtClean="0"/>
              <a:t> el </a:t>
            </a:r>
            <a:r>
              <a:rPr lang="en-US" sz="2000" dirty="0" err="1" smtClean="0"/>
              <a:t>invento</a:t>
            </a:r>
            <a:r>
              <a:rPr lang="en-US" sz="2000" dirty="0" smtClean="0"/>
              <a:t> en </a:t>
            </a:r>
            <a:r>
              <a:rPr lang="en-US" sz="2000" dirty="0" err="1" smtClean="0"/>
              <a:t>Europa</a:t>
            </a:r>
            <a:endParaRPr lang="en-US" sz="2000" dirty="0" smtClean="0"/>
          </a:p>
          <a:p>
            <a:pPr lvl="1"/>
            <a:r>
              <a:rPr lang="en-US" sz="2000" dirty="0" smtClean="0"/>
              <a:t>Mayo 1877 Bell </a:t>
            </a:r>
            <a:r>
              <a:rPr lang="en-US" sz="2000" dirty="0" err="1" smtClean="0"/>
              <a:t>hizo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demostración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pública</a:t>
            </a:r>
            <a:r>
              <a:rPr lang="en-US" sz="2000" dirty="0" smtClean="0"/>
              <a:t> en Boston Music Hall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un ejemplo clásico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en/4/45/DiffusionOfInnov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592099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53000" y="1414790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 smtClean="0"/>
              <a:t>Everett Rogers Technology Adoption Lifecycle model.</a:t>
            </a:r>
            <a:endParaRPr lang="en-US" sz="1100" i="1" dirty="0"/>
          </a:p>
        </p:txBody>
      </p:sp>
      <p:sp>
        <p:nvSpPr>
          <p:cNvPr id="9" name="Oval 8"/>
          <p:cNvSpPr/>
          <p:nvPr/>
        </p:nvSpPr>
        <p:spPr>
          <a:xfrm>
            <a:off x="304800" y="1981200"/>
            <a:ext cx="2667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n-US" b="1" dirty="0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928408"/>
            <a:ext cx="78486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exitosa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influenciadores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entusiasmarlos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el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ampliamente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adopción de tecnología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3505200"/>
            <a:ext cx="7848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6538" indent="-236538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Evangelización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ravelessentials.com/productimages/main/17900000034.Bl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291465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1524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Rolling Carry-on Bag</a:t>
            </a:r>
          </a:p>
          <a:p>
            <a:r>
              <a:rPr lang="en-US" sz="2400" dirty="0" smtClean="0"/>
              <a:t>Robert Plath, 1989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37338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Shopping Cart</a:t>
            </a:r>
          </a:p>
          <a:p>
            <a:r>
              <a:rPr lang="en-US" sz="2400" dirty="0" smtClean="0"/>
              <a:t>Sylvan Goldman, 1937</a:t>
            </a:r>
          </a:p>
        </p:txBody>
      </p:sp>
      <p:pic>
        <p:nvPicPr>
          <p:cNvPr id="33796" name="Picture 4" descr="http://tbn0.google.com/images?q=tbn:dF1WyRgZrnmV9M:http://clutterfree.biz/images/page_images/shopping-c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124200"/>
            <a:ext cx="253365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otros ejemplos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14478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en la historia de Microsoft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8ECD4C-98BF-4EF4-BE0E-5F079C15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B8ECD4C-98BF-4EF4-BE0E-5F079C158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832D64-CC55-40CE-B70C-0FDA52302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B832D64-CC55-40CE-B70C-0FDA52302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32F68E-D949-45B7-89C1-FD00927CB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832F68E-D949-45B7-89C1-FD00927CB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36C405-225F-484D-9371-A7A995402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2736C405-225F-484D-9371-A7A995402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B9EC2A-2B14-4DFB-B05C-3992C48A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3B9EC2A-2B14-4DFB-B05C-3992C48A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47185A-D89A-46C6-86C4-F369BCDC3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347185A-D89A-46C6-86C4-F369BCDC3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824</Words>
  <Application>Microsoft Office PowerPoint</Application>
  <PresentationFormat>On-screen Show (4:3)</PresentationFormat>
  <Paragraphs>166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… ¿en qué consiste?</vt:lpstr>
      <vt:lpstr>… un ejemplo clásico</vt:lpstr>
      <vt:lpstr>… adopción de tecnología</vt:lpstr>
      <vt:lpstr>… otros ejemplos</vt:lpstr>
      <vt:lpstr>… en la historia de Microsoft</vt:lpstr>
      <vt:lpstr>… actualmente en Microsoft</vt:lpstr>
      <vt:lpstr>… actualmente en Microsoft</vt:lpstr>
      <vt:lpstr>Slide 12</vt:lpstr>
      <vt:lpstr>… actualmente en Microsoft</vt:lpstr>
      <vt:lpstr>… actualmente en Microsoft</vt:lpstr>
      <vt:lpstr>Slide 15</vt:lpstr>
      <vt:lpstr>… actualmente en Microsoft</vt:lpstr>
      <vt:lpstr>… otros de la industria</vt:lpstr>
      <vt:lpstr>… ¿Web?</vt:lpstr>
      <vt:lpstr>Slide 19</vt:lpstr>
      <vt:lpstr>Software + Servicios</vt:lpstr>
      <vt:lpstr>Plataforma de Servicios</vt:lpstr>
      <vt:lpstr>Oportunidad para los Socios en S+S</vt:lpstr>
      <vt:lpstr>Developer &amp; Platform Evangelism</vt:lpstr>
      <vt:lpstr>Proyecto Piloto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v-lucard</dc:creator>
  <cp:lastModifiedBy>rimarul</cp:lastModifiedBy>
  <cp:revision>63</cp:revision>
  <dcterms:created xsi:type="dcterms:W3CDTF">2008-08-28T03:57:12Z</dcterms:created>
  <dcterms:modified xsi:type="dcterms:W3CDTF">2008-09-16T18:56:49Z</dcterms:modified>
</cp:coreProperties>
</file>