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501" r:id="rId2"/>
    <p:sldId id="518" r:id="rId3"/>
    <p:sldId id="519" r:id="rId4"/>
    <p:sldId id="520" r:id="rId5"/>
    <p:sldId id="521" r:id="rId6"/>
    <p:sldId id="522" r:id="rId7"/>
    <p:sldId id="524" r:id="rId8"/>
    <p:sldId id="523" r:id="rId9"/>
    <p:sldId id="525" r:id="rId10"/>
    <p:sldId id="526" r:id="rId11"/>
    <p:sldId id="527" r:id="rId12"/>
    <p:sldId id="509" r:id="rId13"/>
    <p:sldId id="528" r:id="rId14"/>
    <p:sldId id="511" r:id="rId15"/>
    <p:sldId id="529" r:id="rId16"/>
    <p:sldId id="513" r:id="rId17"/>
    <p:sldId id="444" r:id="rId18"/>
    <p:sldId id="530" r:id="rId19"/>
    <p:sldId id="531" r:id="rId20"/>
    <p:sldId id="535" r:id="rId21"/>
    <p:sldId id="533" r:id="rId22"/>
    <p:sldId id="483" r:id="rId23"/>
    <p:sldId id="534" r:id="rId24"/>
    <p:sldId id="536" r:id="rId25"/>
    <p:sldId id="537" r:id="rId26"/>
    <p:sldId id="538" r:id="rId27"/>
    <p:sldId id="539" r:id="rId28"/>
    <p:sldId id="540" r:id="rId29"/>
    <p:sldId id="463" r:id="rId30"/>
    <p:sldId id="429" r:id="rId31"/>
    <p:sldId id="462" r:id="rId32"/>
  </p:sldIdLst>
  <p:sldSz cx="10693400" cy="7561263"/>
  <p:notesSz cx="7110413" cy="102457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2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39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58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77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97" algn="l" defTabSz="914239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716" algn="l" defTabSz="914239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9836" algn="l" defTabSz="914239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6954" algn="l" defTabSz="914239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527"/>
    <a:srgbClr val="EC7B27"/>
    <a:srgbClr val="8D8D8D"/>
    <a:srgbClr val="FFE9B5"/>
    <a:srgbClr val="FF9966"/>
    <a:srgbClr val="FF9933"/>
    <a:srgbClr val="00FFCC"/>
    <a:srgbClr val="FFFFFF"/>
    <a:srgbClr val="BFD7FF"/>
    <a:srgbClr val="6D6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54" autoAdjust="0"/>
    <p:restoredTop sz="9910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608"/>
        <p:guide orient="horz" pos="158"/>
        <p:guide orient="horz" pos="1482"/>
        <p:guide orient="horz" pos="748"/>
        <p:guide orient="horz" pos="884"/>
        <p:guide pos="3368"/>
        <p:guide pos="193"/>
        <p:guide pos="6543"/>
        <p:guide pos="2007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60" y="-114"/>
      </p:cViewPr>
      <p:guideLst>
        <p:guide orient="horz" pos="3228"/>
        <p:guide pos="22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9"/>
  <c:chart>
    <c:title>
      <c:tx>
        <c:rich>
          <a:bodyPr/>
          <a:lstStyle/>
          <a:p>
            <a:pPr>
              <a:defRPr/>
            </a:pPr>
            <a:r>
              <a:rPr lang="de-DE"/>
              <a:t>Standish Group – Chaosreport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Failed</c:v>
                </c:pt>
              </c:strCache>
            </c:strRef>
          </c:tx>
          <c:dLbls>
            <c:dLbl>
              <c:idx val="0"/>
              <c:layout>
                <c:manualLayout>
                  <c:x val="2.5038948379940626E-3"/>
                  <c:y val="-3.2323006090468794E-2"/>
                </c:manualLayout>
              </c:layout>
              <c:showVal val="1"/>
            </c:dLbl>
            <c:dLbl>
              <c:idx val="2"/>
              <c:layout>
                <c:manualLayout>
                  <c:x val="-8.9702853998717292E-3"/>
                  <c:y val="-1.0774335363489641E-2"/>
                </c:manualLayout>
              </c:layout>
              <c:showVal val="1"/>
            </c:dLbl>
            <c:dLbl>
              <c:idx val="3"/>
              <c:layout>
                <c:manualLayout>
                  <c:x val="-1.1960380533162328E-2"/>
                  <c:y val="5.3871676817448455E-3"/>
                </c:manualLayout>
              </c:layout>
              <c:showVal val="1"/>
            </c:dLbl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31</c:v>
                </c:pt>
                <c:pt idx="1">
                  <c:v>40</c:v>
                </c:pt>
                <c:pt idx="2">
                  <c:v>28</c:v>
                </c:pt>
                <c:pt idx="3">
                  <c:v>23</c:v>
                </c:pt>
                <c:pt idx="4">
                  <c:v>15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Succeeded</c:v>
                </c:pt>
              </c:strCache>
            </c:strRef>
          </c:tx>
          <c:dLbls>
            <c:dLbl>
              <c:idx val="2"/>
              <c:layout>
                <c:manualLayout>
                  <c:x val="-2.9900951332905547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5.9801902665811294E-3"/>
                  <c:y val="-1.0774335363489641E-2"/>
                </c:manualLayout>
              </c:layout>
              <c:showVal val="1"/>
            </c:dLbl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16</c:v>
                </c:pt>
                <c:pt idx="1">
                  <c:v>27</c:v>
                </c:pt>
                <c:pt idx="2">
                  <c:v>26</c:v>
                </c:pt>
                <c:pt idx="3">
                  <c:v>28</c:v>
                </c:pt>
                <c:pt idx="4">
                  <c:v>34</c:v>
                </c:pt>
                <c:pt idx="5">
                  <c:v>29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Challenged</c:v>
                </c:pt>
              </c:strCache>
            </c:strRef>
          </c:tx>
          <c:dLbls>
            <c:dLbl>
              <c:idx val="0"/>
              <c:layout>
                <c:manualLayout>
                  <c:x val="2.5038948379940626E-3"/>
                  <c:y val="-2.6935838408723996E-2"/>
                </c:manualLayout>
              </c:layout>
              <c:showVal val="1"/>
            </c:dLbl>
            <c:dLbl>
              <c:idx val="1"/>
              <c:layout>
                <c:manualLayout>
                  <c:x val="7.4752104553184933E-3"/>
                  <c:y val="-1.61615030452344E-2"/>
                </c:manualLayout>
              </c:layout>
              <c:showVal val="1"/>
            </c:dLbl>
            <c:showVal val="1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1994</c:v>
                </c:pt>
                <c:pt idx="1">
                  <c:v>1996</c:v>
                </c:pt>
                <c:pt idx="2">
                  <c:v>1998</c:v>
                </c:pt>
                <c:pt idx="3">
                  <c:v>2000</c:v>
                </c:pt>
                <c:pt idx="4">
                  <c:v>2002</c:v>
                </c:pt>
                <c:pt idx="5">
                  <c:v>2004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53</c:v>
                </c:pt>
                <c:pt idx="1">
                  <c:v>33</c:v>
                </c:pt>
                <c:pt idx="2">
                  <c:v>46</c:v>
                </c:pt>
                <c:pt idx="3">
                  <c:v>49</c:v>
                </c:pt>
                <c:pt idx="4">
                  <c:v>51</c:v>
                </c:pt>
                <c:pt idx="5">
                  <c:v>53</c:v>
                </c:pt>
              </c:numCache>
            </c:numRef>
          </c:val>
        </c:ser>
        <c:axId val="110500096"/>
        <c:axId val="110551808"/>
      </c:barChart>
      <c:catAx>
        <c:axId val="110500096"/>
        <c:scaling>
          <c:orientation val="minMax"/>
        </c:scaling>
        <c:axPos val="b"/>
        <c:numFmt formatCode="General" sourceLinked="1"/>
        <c:majorTickMark val="none"/>
        <c:tickLblPos val="nextTo"/>
        <c:crossAx val="110551808"/>
        <c:crosses val="autoZero"/>
        <c:auto val="1"/>
        <c:lblAlgn val="ctr"/>
        <c:lblOffset val="100"/>
      </c:catAx>
      <c:valAx>
        <c:axId val="1105518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0500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87AD7-C0E4-43B5-98F8-D9A4CC5FF191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154B619A-B15B-464D-BEAC-942CB40B794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Warum Methodik?</a:t>
          </a:r>
        </a:p>
      </dgm:t>
    </dgm:pt>
    <dgm:pt modelId="{91F67B0C-BD61-4B56-A35F-8DDB9CD1FB0F}" type="parTrans" cxnId="{BE2793F3-B923-4886-8FC9-747A59619729}">
      <dgm:prSet/>
      <dgm:spPr/>
      <dgm:t>
        <a:bodyPr/>
        <a:lstStyle/>
        <a:p>
          <a:endParaRPr lang="de-DE"/>
        </a:p>
      </dgm:t>
    </dgm:pt>
    <dgm:pt modelId="{3CF3B3BB-ED63-416A-A721-A65EE4F2FE10}" type="sibTrans" cxnId="{BE2793F3-B923-4886-8FC9-747A59619729}">
      <dgm:prSet/>
      <dgm:spPr/>
      <dgm:t>
        <a:bodyPr/>
        <a:lstStyle/>
        <a:p>
          <a:endParaRPr lang="de-DE"/>
        </a:p>
      </dgm:t>
    </dgm:pt>
    <dgm:pt modelId="{C1EEC2B4-010D-4923-B236-1C044CD1697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Sure </a:t>
          </a:r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Step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1072A217-54EC-4781-B18F-F88F77CC28E7}" type="parTrans" cxnId="{4354901C-60E2-48B6-8068-34AD08AAB8D2}">
      <dgm:prSet/>
      <dgm:spPr/>
      <dgm:t>
        <a:bodyPr/>
        <a:lstStyle/>
        <a:p>
          <a:endParaRPr lang="de-DE"/>
        </a:p>
      </dgm:t>
    </dgm:pt>
    <dgm:pt modelId="{C546F8FC-DCC2-4626-88B7-94D521FDA307}" type="sibTrans" cxnId="{4354901C-60E2-48B6-8068-34AD08AAB8D2}">
      <dgm:prSet/>
      <dgm:spPr/>
      <dgm:t>
        <a:bodyPr/>
        <a:lstStyle/>
        <a:p>
          <a:endParaRPr lang="de-DE"/>
        </a:p>
      </dgm:t>
    </dgm:pt>
    <dgm:pt modelId="{285FCD1A-415E-4523-9A23-8DCA6704EEA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Chaosreport</a:t>
          </a:r>
          <a:endParaRPr lang="de-DE" dirty="0"/>
        </a:p>
      </dgm:t>
    </dgm:pt>
    <dgm:pt modelId="{AF3AF616-E4E4-4C2B-BB64-44A093DBB550}" type="parTrans" cxnId="{CF3F674C-BA3A-424E-A944-4A8594F80052}">
      <dgm:prSet/>
      <dgm:spPr/>
      <dgm:t>
        <a:bodyPr/>
        <a:lstStyle/>
        <a:p>
          <a:endParaRPr lang="de-DE"/>
        </a:p>
      </dgm:t>
    </dgm:pt>
    <dgm:pt modelId="{3DFCE96B-C1D9-41F6-B6D0-26FE168414F4}" type="sibTrans" cxnId="{CF3F674C-BA3A-424E-A944-4A8594F80052}">
      <dgm:prSet/>
      <dgm:spPr/>
      <dgm:t>
        <a:bodyPr/>
        <a:lstStyle/>
        <a:p>
          <a:endParaRPr lang="de-DE"/>
        </a:p>
      </dgm:t>
    </dgm:pt>
    <dgm:pt modelId="{2F951073-D143-451C-BCB7-CD3F012CABD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Was ist Sure </a:t>
          </a:r>
          <a:r>
            <a:rPr lang="de-DE" dirty="0" err="1" smtClean="0"/>
            <a:t>Step</a:t>
          </a:r>
          <a:r>
            <a:rPr lang="de-DE" dirty="0" smtClean="0"/>
            <a:t>?</a:t>
          </a:r>
          <a:endParaRPr lang="de-DE" dirty="0"/>
        </a:p>
      </dgm:t>
    </dgm:pt>
    <dgm:pt modelId="{5429AC77-96F2-4A5F-9A34-FCF0BC8398C0}" type="parTrans" cxnId="{E90DE6A0-605D-41F8-9FB7-E147AEEE28DB}">
      <dgm:prSet/>
      <dgm:spPr/>
      <dgm:t>
        <a:bodyPr/>
        <a:lstStyle/>
        <a:p>
          <a:endParaRPr lang="de-DE"/>
        </a:p>
      </dgm:t>
    </dgm:pt>
    <dgm:pt modelId="{B8D8FBD0-59B7-4000-B061-5B3BFFA0DA30}" type="sibTrans" cxnId="{E90DE6A0-605D-41F8-9FB7-E147AEEE28DB}">
      <dgm:prSet/>
      <dgm:spPr/>
      <dgm:t>
        <a:bodyPr/>
        <a:lstStyle/>
        <a:p>
          <a:endParaRPr lang="de-DE"/>
        </a:p>
      </dgm:t>
    </dgm:pt>
    <dgm:pt modelId="{1E402FDB-2F76-438D-A334-83F6D0271A2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Sure </a:t>
          </a:r>
          <a:r>
            <a:rPr lang="de-DE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Step</a:t>
          </a:r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im Praxiseinsatz </a:t>
          </a:r>
          <a:endParaRPr lang="de-DE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81D99E-1427-4125-8CE6-34BC5707C595}" type="parTrans" cxnId="{C4388C30-49F4-428F-BDF3-5AEFAC6A7DAC}">
      <dgm:prSet/>
      <dgm:spPr/>
      <dgm:t>
        <a:bodyPr/>
        <a:lstStyle/>
        <a:p>
          <a:endParaRPr lang="de-DE"/>
        </a:p>
      </dgm:t>
    </dgm:pt>
    <dgm:pt modelId="{7C50BCE2-8D09-480E-9C69-4841E363E9DE}" type="sibTrans" cxnId="{C4388C30-49F4-428F-BDF3-5AEFAC6A7DAC}">
      <dgm:prSet/>
      <dgm:spPr/>
      <dgm:t>
        <a:bodyPr/>
        <a:lstStyle/>
        <a:p>
          <a:endParaRPr lang="de-DE"/>
        </a:p>
      </dgm:t>
    </dgm:pt>
    <dgm:pt modelId="{D4DAE3E4-56A5-4F42-A7E1-DC5259C6AE90}" type="pres">
      <dgm:prSet presAssocID="{6C887AD7-C0E4-43B5-98F8-D9A4CC5FF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98EFC3-7382-4332-A2A6-85D7F095B144}" type="pres">
      <dgm:prSet presAssocID="{154B619A-B15B-464D-BEAC-942CB40B7949}" presName="parentLin" presStyleCnt="0"/>
      <dgm:spPr/>
      <dgm:t>
        <a:bodyPr/>
        <a:lstStyle/>
        <a:p>
          <a:endParaRPr lang="de-DE"/>
        </a:p>
      </dgm:t>
    </dgm:pt>
    <dgm:pt modelId="{EAD65AFE-763A-42C0-BF2C-7410B72C7E28}" type="pres">
      <dgm:prSet presAssocID="{154B619A-B15B-464D-BEAC-942CB40B7949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2D746197-7698-4B19-A85B-48AB07FDC475}" type="pres">
      <dgm:prSet presAssocID="{154B619A-B15B-464D-BEAC-942CB40B79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2C3DAF-CF3B-4EC0-9642-796FDC29AEBA}" type="pres">
      <dgm:prSet presAssocID="{154B619A-B15B-464D-BEAC-942CB40B7949}" presName="negativeSpace" presStyleCnt="0"/>
      <dgm:spPr/>
      <dgm:t>
        <a:bodyPr/>
        <a:lstStyle/>
        <a:p>
          <a:endParaRPr lang="de-DE"/>
        </a:p>
      </dgm:t>
    </dgm:pt>
    <dgm:pt modelId="{46DDF11E-CAC9-402E-8BEC-CAF7528DD8C8}" type="pres">
      <dgm:prSet presAssocID="{154B619A-B15B-464D-BEAC-942CB40B7949}" presName="childText" presStyleLbl="conFgAcc1" presStyleIdx="0" presStyleCnt="2" custLinFactNeighborX="-705" custLinFactNeighborY="-237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C258CA-CCE8-498D-A72D-7CFFB3EF0B2C}" type="pres">
      <dgm:prSet presAssocID="{3CF3B3BB-ED63-416A-A721-A65EE4F2FE10}" presName="spaceBetweenRectangles" presStyleCnt="0"/>
      <dgm:spPr/>
      <dgm:t>
        <a:bodyPr/>
        <a:lstStyle/>
        <a:p>
          <a:endParaRPr lang="de-DE"/>
        </a:p>
      </dgm:t>
    </dgm:pt>
    <dgm:pt modelId="{204555B9-58E2-4133-8496-0F16F749E23D}" type="pres">
      <dgm:prSet presAssocID="{C1EEC2B4-010D-4923-B236-1C044CD16972}" presName="parentLin" presStyleCnt="0"/>
      <dgm:spPr/>
      <dgm:t>
        <a:bodyPr/>
        <a:lstStyle/>
        <a:p>
          <a:endParaRPr lang="de-DE"/>
        </a:p>
      </dgm:t>
    </dgm:pt>
    <dgm:pt modelId="{ED361AC0-5879-44B1-822B-A88C892C7BD2}" type="pres">
      <dgm:prSet presAssocID="{C1EEC2B4-010D-4923-B236-1C044CD16972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ACB3A73B-85E4-4450-AE09-B4DD24BB3925}" type="pres">
      <dgm:prSet presAssocID="{C1EEC2B4-010D-4923-B236-1C044CD169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8D5E6-4B45-415B-9070-C3F4E1C3A434}" type="pres">
      <dgm:prSet presAssocID="{C1EEC2B4-010D-4923-B236-1C044CD16972}" presName="negativeSpace" presStyleCnt="0"/>
      <dgm:spPr/>
      <dgm:t>
        <a:bodyPr/>
        <a:lstStyle/>
        <a:p>
          <a:endParaRPr lang="de-DE"/>
        </a:p>
      </dgm:t>
    </dgm:pt>
    <dgm:pt modelId="{5FE0C501-680B-4E42-AF2B-2F016BD6FDF9}" type="pres">
      <dgm:prSet presAssocID="{C1EEC2B4-010D-4923-B236-1C044CD169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E2793F3-B923-4886-8FC9-747A59619729}" srcId="{6C887AD7-C0E4-43B5-98F8-D9A4CC5FF191}" destId="{154B619A-B15B-464D-BEAC-942CB40B7949}" srcOrd="0" destOrd="0" parTransId="{91F67B0C-BD61-4B56-A35F-8DDB9CD1FB0F}" sibTransId="{3CF3B3BB-ED63-416A-A721-A65EE4F2FE10}"/>
    <dgm:cxn modelId="{B430F366-69D1-4D04-A30E-C52B1490892E}" type="presOf" srcId="{C1EEC2B4-010D-4923-B236-1C044CD16972}" destId="{ED361AC0-5879-44B1-822B-A88C892C7BD2}" srcOrd="0" destOrd="0" presId="urn:microsoft.com/office/officeart/2005/8/layout/list1"/>
    <dgm:cxn modelId="{F5520166-7A5B-497A-A5D9-D2E64A7F5A76}" type="presOf" srcId="{6C887AD7-C0E4-43B5-98F8-D9A4CC5FF191}" destId="{D4DAE3E4-56A5-4F42-A7E1-DC5259C6AE90}" srcOrd="0" destOrd="0" presId="urn:microsoft.com/office/officeart/2005/8/layout/list1"/>
    <dgm:cxn modelId="{AB4BAAA3-DD62-4474-9AF8-A6966B5DB782}" type="presOf" srcId="{C1EEC2B4-010D-4923-B236-1C044CD16972}" destId="{ACB3A73B-85E4-4450-AE09-B4DD24BB3925}" srcOrd="1" destOrd="0" presId="urn:microsoft.com/office/officeart/2005/8/layout/list1"/>
    <dgm:cxn modelId="{C4388C30-49F4-428F-BDF3-5AEFAC6A7DAC}" srcId="{C1EEC2B4-010D-4923-B236-1C044CD16972}" destId="{1E402FDB-2F76-438D-A334-83F6D0271A23}" srcOrd="1" destOrd="0" parTransId="{9D81D99E-1427-4125-8CE6-34BC5707C595}" sibTransId="{7C50BCE2-8D09-480E-9C69-4841E363E9DE}"/>
    <dgm:cxn modelId="{CF3F674C-BA3A-424E-A944-4A8594F80052}" srcId="{154B619A-B15B-464D-BEAC-942CB40B7949}" destId="{285FCD1A-415E-4523-9A23-8DCA6704EEA6}" srcOrd="0" destOrd="0" parTransId="{AF3AF616-E4E4-4C2B-BB64-44A093DBB550}" sibTransId="{3DFCE96B-C1D9-41F6-B6D0-26FE168414F4}"/>
    <dgm:cxn modelId="{2BA7217A-30A8-4D60-936C-AC514B08379C}" type="presOf" srcId="{154B619A-B15B-464D-BEAC-942CB40B7949}" destId="{EAD65AFE-763A-42C0-BF2C-7410B72C7E28}" srcOrd="0" destOrd="0" presId="urn:microsoft.com/office/officeart/2005/8/layout/list1"/>
    <dgm:cxn modelId="{C6EA883E-F59B-4314-A1C3-A11514FF984C}" type="presOf" srcId="{285FCD1A-415E-4523-9A23-8DCA6704EEA6}" destId="{46DDF11E-CAC9-402E-8BEC-CAF7528DD8C8}" srcOrd="0" destOrd="0" presId="urn:microsoft.com/office/officeart/2005/8/layout/list1"/>
    <dgm:cxn modelId="{CC4CF16F-7007-4A34-9906-FBFD44C67C91}" type="presOf" srcId="{154B619A-B15B-464D-BEAC-942CB40B7949}" destId="{2D746197-7698-4B19-A85B-48AB07FDC475}" srcOrd="1" destOrd="0" presId="urn:microsoft.com/office/officeart/2005/8/layout/list1"/>
    <dgm:cxn modelId="{4354901C-60E2-48B6-8068-34AD08AAB8D2}" srcId="{6C887AD7-C0E4-43B5-98F8-D9A4CC5FF191}" destId="{C1EEC2B4-010D-4923-B236-1C044CD16972}" srcOrd="1" destOrd="0" parTransId="{1072A217-54EC-4781-B18F-F88F77CC28E7}" sibTransId="{C546F8FC-DCC2-4626-88B7-94D521FDA307}"/>
    <dgm:cxn modelId="{E90DE6A0-605D-41F8-9FB7-E147AEEE28DB}" srcId="{C1EEC2B4-010D-4923-B236-1C044CD16972}" destId="{2F951073-D143-451C-BCB7-CD3F012CABDC}" srcOrd="0" destOrd="0" parTransId="{5429AC77-96F2-4A5F-9A34-FCF0BC8398C0}" sibTransId="{B8D8FBD0-59B7-4000-B061-5B3BFFA0DA30}"/>
    <dgm:cxn modelId="{A54CCDAE-8586-4FA0-9890-ADBC154B3260}" type="presOf" srcId="{1E402FDB-2F76-438D-A334-83F6D0271A23}" destId="{5FE0C501-680B-4E42-AF2B-2F016BD6FDF9}" srcOrd="0" destOrd="1" presId="urn:microsoft.com/office/officeart/2005/8/layout/list1"/>
    <dgm:cxn modelId="{B3BD5131-0A3C-41D6-97A1-A675C44FC2E8}" type="presOf" srcId="{2F951073-D143-451C-BCB7-CD3F012CABDC}" destId="{5FE0C501-680B-4E42-AF2B-2F016BD6FDF9}" srcOrd="0" destOrd="0" presId="urn:microsoft.com/office/officeart/2005/8/layout/list1"/>
    <dgm:cxn modelId="{97CC90C0-41CE-4082-A34B-7B25FA697D0E}" type="presParOf" srcId="{D4DAE3E4-56A5-4F42-A7E1-DC5259C6AE90}" destId="{E198EFC3-7382-4332-A2A6-85D7F095B144}" srcOrd="0" destOrd="0" presId="urn:microsoft.com/office/officeart/2005/8/layout/list1"/>
    <dgm:cxn modelId="{9C6CCE21-1CE7-478E-89E9-D28336EC3B4C}" type="presParOf" srcId="{E198EFC3-7382-4332-A2A6-85D7F095B144}" destId="{EAD65AFE-763A-42C0-BF2C-7410B72C7E28}" srcOrd="0" destOrd="0" presId="urn:microsoft.com/office/officeart/2005/8/layout/list1"/>
    <dgm:cxn modelId="{94604BCD-7592-406A-BADF-24EB5AB6DF56}" type="presParOf" srcId="{E198EFC3-7382-4332-A2A6-85D7F095B144}" destId="{2D746197-7698-4B19-A85B-48AB07FDC475}" srcOrd="1" destOrd="0" presId="urn:microsoft.com/office/officeart/2005/8/layout/list1"/>
    <dgm:cxn modelId="{6582370C-3E6E-4EC9-A982-93427A5BF054}" type="presParOf" srcId="{D4DAE3E4-56A5-4F42-A7E1-DC5259C6AE90}" destId="{A32C3DAF-CF3B-4EC0-9642-796FDC29AEBA}" srcOrd="1" destOrd="0" presId="urn:microsoft.com/office/officeart/2005/8/layout/list1"/>
    <dgm:cxn modelId="{40021783-277B-4547-ABBF-8C67097B227A}" type="presParOf" srcId="{D4DAE3E4-56A5-4F42-A7E1-DC5259C6AE90}" destId="{46DDF11E-CAC9-402E-8BEC-CAF7528DD8C8}" srcOrd="2" destOrd="0" presId="urn:microsoft.com/office/officeart/2005/8/layout/list1"/>
    <dgm:cxn modelId="{A02B48CE-97AC-49A3-B876-A60A6D093416}" type="presParOf" srcId="{D4DAE3E4-56A5-4F42-A7E1-DC5259C6AE90}" destId="{F4C258CA-CCE8-498D-A72D-7CFFB3EF0B2C}" srcOrd="3" destOrd="0" presId="urn:microsoft.com/office/officeart/2005/8/layout/list1"/>
    <dgm:cxn modelId="{A420FFE6-EFAB-4D52-99D2-BEC3601DFF7C}" type="presParOf" srcId="{D4DAE3E4-56A5-4F42-A7E1-DC5259C6AE90}" destId="{204555B9-58E2-4133-8496-0F16F749E23D}" srcOrd="4" destOrd="0" presId="urn:microsoft.com/office/officeart/2005/8/layout/list1"/>
    <dgm:cxn modelId="{722D0BFD-E7DF-4D85-A95E-03045A49A8D9}" type="presParOf" srcId="{204555B9-58E2-4133-8496-0F16F749E23D}" destId="{ED361AC0-5879-44B1-822B-A88C892C7BD2}" srcOrd="0" destOrd="0" presId="urn:microsoft.com/office/officeart/2005/8/layout/list1"/>
    <dgm:cxn modelId="{CF9DEDB1-99E3-40DC-8803-62D09DE4A5BE}" type="presParOf" srcId="{204555B9-58E2-4133-8496-0F16F749E23D}" destId="{ACB3A73B-85E4-4450-AE09-B4DD24BB3925}" srcOrd="1" destOrd="0" presId="urn:microsoft.com/office/officeart/2005/8/layout/list1"/>
    <dgm:cxn modelId="{0F974674-B386-4B46-BAEF-2C9E5CFEFBE7}" type="presParOf" srcId="{D4DAE3E4-56A5-4F42-A7E1-DC5259C6AE90}" destId="{65A8D5E6-4B45-415B-9070-C3F4E1C3A434}" srcOrd="5" destOrd="0" presId="urn:microsoft.com/office/officeart/2005/8/layout/list1"/>
    <dgm:cxn modelId="{9A606494-F2D7-4997-9FBB-E1185F42CBD9}" type="presParOf" srcId="{D4DAE3E4-56A5-4F42-A7E1-DC5259C6AE90}" destId="{5FE0C501-680B-4E42-AF2B-2F016BD6FDF9}" srcOrd="6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87AD7-C0E4-43B5-98F8-D9A4CC5FF191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154B619A-B15B-464D-BEAC-942CB40B7949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Warum Methodik?</a:t>
          </a:r>
        </a:p>
      </dgm:t>
    </dgm:pt>
    <dgm:pt modelId="{91F67B0C-BD61-4B56-A35F-8DDB9CD1FB0F}" type="parTrans" cxnId="{BE2793F3-B923-4886-8FC9-747A59619729}">
      <dgm:prSet/>
      <dgm:spPr/>
      <dgm:t>
        <a:bodyPr/>
        <a:lstStyle/>
        <a:p>
          <a:endParaRPr lang="de-DE"/>
        </a:p>
      </dgm:t>
    </dgm:pt>
    <dgm:pt modelId="{3CF3B3BB-ED63-416A-A721-A65EE4F2FE10}" type="sibTrans" cxnId="{BE2793F3-B923-4886-8FC9-747A59619729}">
      <dgm:prSet/>
      <dgm:spPr/>
      <dgm:t>
        <a:bodyPr/>
        <a:lstStyle/>
        <a:p>
          <a:endParaRPr lang="de-DE"/>
        </a:p>
      </dgm:t>
    </dgm:pt>
    <dgm:pt modelId="{C1EEC2B4-010D-4923-B236-1C044CD1697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Sure </a:t>
          </a:r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Step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1072A217-54EC-4781-B18F-F88F77CC28E7}" type="parTrans" cxnId="{4354901C-60E2-48B6-8068-34AD08AAB8D2}">
      <dgm:prSet/>
      <dgm:spPr/>
      <dgm:t>
        <a:bodyPr/>
        <a:lstStyle/>
        <a:p>
          <a:endParaRPr lang="de-DE"/>
        </a:p>
      </dgm:t>
    </dgm:pt>
    <dgm:pt modelId="{C546F8FC-DCC2-4626-88B7-94D521FDA307}" type="sibTrans" cxnId="{4354901C-60E2-48B6-8068-34AD08AAB8D2}">
      <dgm:prSet/>
      <dgm:spPr/>
      <dgm:t>
        <a:bodyPr/>
        <a:lstStyle/>
        <a:p>
          <a:endParaRPr lang="de-DE"/>
        </a:p>
      </dgm:t>
    </dgm:pt>
    <dgm:pt modelId="{285FCD1A-415E-4523-9A23-8DCA6704EEA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>
              <a:solidFill>
                <a:schemeClr val="accent6">
                  <a:lumMod val="75000"/>
                </a:schemeClr>
              </a:solidFill>
            </a:rPr>
            <a:t>Chaosreport</a:t>
          </a:r>
          <a:endParaRPr lang="de-DE" b="1" dirty="0">
            <a:solidFill>
              <a:schemeClr val="accent6">
                <a:lumMod val="75000"/>
              </a:schemeClr>
            </a:solidFill>
          </a:endParaRPr>
        </a:p>
      </dgm:t>
    </dgm:pt>
    <dgm:pt modelId="{AF3AF616-E4E4-4C2B-BB64-44A093DBB550}" type="parTrans" cxnId="{CF3F674C-BA3A-424E-A944-4A8594F80052}">
      <dgm:prSet/>
      <dgm:spPr/>
      <dgm:t>
        <a:bodyPr/>
        <a:lstStyle/>
        <a:p>
          <a:endParaRPr lang="de-DE"/>
        </a:p>
      </dgm:t>
    </dgm:pt>
    <dgm:pt modelId="{3DFCE96B-C1D9-41F6-B6D0-26FE168414F4}" type="sibTrans" cxnId="{CF3F674C-BA3A-424E-A944-4A8594F80052}">
      <dgm:prSet/>
      <dgm:spPr/>
      <dgm:t>
        <a:bodyPr/>
        <a:lstStyle/>
        <a:p>
          <a:endParaRPr lang="de-DE"/>
        </a:p>
      </dgm:t>
    </dgm:pt>
    <dgm:pt modelId="{2F951073-D143-451C-BCB7-CD3F012CABD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Was ist Sure </a:t>
          </a:r>
          <a:r>
            <a:rPr lang="de-DE" dirty="0" err="1" smtClean="0"/>
            <a:t>Step</a:t>
          </a:r>
          <a:r>
            <a:rPr lang="de-DE" dirty="0" smtClean="0"/>
            <a:t>?</a:t>
          </a:r>
          <a:endParaRPr lang="de-DE" dirty="0"/>
        </a:p>
      </dgm:t>
    </dgm:pt>
    <dgm:pt modelId="{5429AC77-96F2-4A5F-9A34-FCF0BC8398C0}" type="parTrans" cxnId="{E90DE6A0-605D-41F8-9FB7-E147AEEE28DB}">
      <dgm:prSet/>
      <dgm:spPr/>
      <dgm:t>
        <a:bodyPr/>
        <a:lstStyle/>
        <a:p>
          <a:endParaRPr lang="de-DE"/>
        </a:p>
      </dgm:t>
    </dgm:pt>
    <dgm:pt modelId="{B8D8FBD0-59B7-4000-B061-5B3BFFA0DA30}" type="sibTrans" cxnId="{E90DE6A0-605D-41F8-9FB7-E147AEEE28DB}">
      <dgm:prSet/>
      <dgm:spPr/>
      <dgm:t>
        <a:bodyPr/>
        <a:lstStyle/>
        <a:p>
          <a:endParaRPr lang="de-DE"/>
        </a:p>
      </dgm:t>
    </dgm:pt>
    <dgm:pt modelId="{1E402FDB-2F76-438D-A334-83F6D0271A2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Sure </a:t>
          </a:r>
          <a:r>
            <a:rPr lang="de-DE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Step</a:t>
          </a:r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im Praxiseinsatz </a:t>
          </a:r>
          <a:endParaRPr lang="de-DE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81D99E-1427-4125-8CE6-34BC5707C595}" type="parTrans" cxnId="{C4388C30-49F4-428F-BDF3-5AEFAC6A7DAC}">
      <dgm:prSet/>
      <dgm:spPr/>
      <dgm:t>
        <a:bodyPr/>
        <a:lstStyle/>
        <a:p>
          <a:endParaRPr lang="de-DE"/>
        </a:p>
      </dgm:t>
    </dgm:pt>
    <dgm:pt modelId="{7C50BCE2-8D09-480E-9C69-4841E363E9DE}" type="sibTrans" cxnId="{C4388C30-49F4-428F-BDF3-5AEFAC6A7DAC}">
      <dgm:prSet/>
      <dgm:spPr/>
      <dgm:t>
        <a:bodyPr/>
        <a:lstStyle/>
        <a:p>
          <a:endParaRPr lang="de-DE"/>
        </a:p>
      </dgm:t>
    </dgm:pt>
    <dgm:pt modelId="{D4DAE3E4-56A5-4F42-A7E1-DC5259C6AE90}" type="pres">
      <dgm:prSet presAssocID="{6C887AD7-C0E4-43B5-98F8-D9A4CC5FF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98EFC3-7382-4332-A2A6-85D7F095B144}" type="pres">
      <dgm:prSet presAssocID="{154B619A-B15B-464D-BEAC-942CB40B7949}" presName="parentLin" presStyleCnt="0"/>
      <dgm:spPr/>
      <dgm:t>
        <a:bodyPr/>
        <a:lstStyle/>
        <a:p>
          <a:endParaRPr lang="de-DE"/>
        </a:p>
      </dgm:t>
    </dgm:pt>
    <dgm:pt modelId="{EAD65AFE-763A-42C0-BF2C-7410B72C7E28}" type="pres">
      <dgm:prSet presAssocID="{154B619A-B15B-464D-BEAC-942CB40B7949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2D746197-7698-4B19-A85B-48AB07FDC475}" type="pres">
      <dgm:prSet presAssocID="{154B619A-B15B-464D-BEAC-942CB40B79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2C3DAF-CF3B-4EC0-9642-796FDC29AEBA}" type="pres">
      <dgm:prSet presAssocID="{154B619A-B15B-464D-BEAC-942CB40B7949}" presName="negativeSpace" presStyleCnt="0"/>
      <dgm:spPr/>
      <dgm:t>
        <a:bodyPr/>
        <a:lstStyle/>
        <a:p>
          <a:endParaRPr lang="de-DE"/>
        </a:p>
      </dgm:t>
    </dgm:pt>
    <dgm:pt modelId="{46DDF11E-CAC9-402E-8BEC-CAF7528DD8C8}" type="pres">
      <dgm:prSet presAssocID="{154B619A-B15B-464D-BEAC-942CB40B7949}" presName="childText" presStyleLbl="conFgAcc1" presStyleIdx="0" presStyleCnt="2" custLinFactNeighborX="-705" custLinFactNeighborY="-237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C258CA-CCE8-498D-A72D-7CFFB3EF0B2C}" type="pres">
      <dgm:prSet presAssocID="{3CF3B3BB-ED63-416A-A721-A65EE4F2FE10}" presName="spaceBetweenRectangles" presStyleCnt="0"/>
      <dgm:spPr/>
      <dgm:t>
        <a:bodyPr/>
        <a:lstStyle/>
        <a:p>
          <a:endParaRPr lang="de-DE"/>
        </a:p>
      </dgm:t>
    </dgm:pt>
    <dgm:pt modelId="{204555B9-58E2-4133-8496-0F16F749E23D}" type="pres">
      <dgm:prSet presAssocID="{C1EEC2B4-010D-4923-B236-1C044CD16972}" presName="parentLin" presStyleCnt="0"/>
      <dgm:spPr/>
      <dgm:t>
        <a:bodyPr/>
        <a:lstStyle/>
        <a:p>
          <a:endParaRPr lang="de-DE"/>
        </a:p>
      </dgm:t>
    </dgm:pt>
    <dgm:pt modelId="{ED361AC0-5879-44B1-822B-A88C892C7BD2}" type="pres">
      <dgm:prSet presAssocID="{C1EEC2B4-010D-4923-B236-1C044CD16972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ACB3A73B-85E4-4450-AE09-B4DD24BB3925}" type="pres">
      <dgm:prSet presAssocID="{C1EEC2B4-010D-4923-B236-1C044CD169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8D5E6-4B45-415B-9070-C3F4E1C3A434}" type="pres">
      <dgm:prSet presAssocID="{C1EEC2B4-010D-4923-B236-1C044CD16972}" presName="negativeSpace" presStyleCnt="0"/>
      <dgm:spPr/>
      <dgm:t>
        <a:bodyPr/>
        <a:lstStyle/>
        <a:p>
          <a:endParaRPr lang="de-DE"/>
        </a:p>
      </dgm:t>
    </dgm:pt>
    <dgm:pt modelId="{5FE0C501-680B-4E42-AF2B-2F016BD6FDF9}" type="pres">
      <dgm:prSet presAssocID="{C1EEC2B4-010D-4923-B236-1C044CD169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E2793F3-B923-4886-8FC9-747A59619729}" srcId="{6C887AD7-C0E4-43B5-98F8-D9A4CC5FF191}" destId="{154B619A-B15B-464D-BEAC-942CB40B7949}" srcOrd="0" destOrd="0" parTransId="{91F67B0C-BD61-4B56-A35F-8DDB9CD1FB0F}" sibTransId="{3CF3B3BB-ED63-416A-A721-A65EE4F2FE10}"/>
    <dgm:cxn modelId="{F1E9B857-F4E3-4738-A1B6-1D18F405ECE0}" type="presOf" srcId="{154B619A-B15B-464D-BEAC-942CB40B7949}" destId="{EAD65AFE-763A-42C0-BF2C-7410B72C7E28}" srcOrd="0" destOrd="0" presId="urn:microsoft.com/office/officeart/2005/8/layout/list1"/>
    <dgm:cxn modelId="{C4388C30-49F4-428F-BDF3-5AEFAC6A7DAC}" srcId="{C1EEC2B4-010D-4923-B236-1C044CD16972}" destId="{1E402FDB-2F76-438D-A334-83F6D0271A23}" srcOrd="1" destOrd="0" parTransId="{9D81D99E-1427-4125-8CE6-34BC5707C595}" sibTransId="{7C50BCE2-8D09-480E-9C69-4841E363E9DE}"/>
    <dgm:cxn modelId="{5E1C587A-4284-4789-A166-7865F3AF6511}" type="presOf" srcId="{154B619A-B15B-464D-BEAC-942CB40B7949}" destId="{2D746197-7698-4B19-A85B-48AB07FDC475}" srcOrd="1" destOrd="0" presId="urn:microsoft.com/office/officeart/2005/8/layout/list1"/>
    <dgm:cxn modelId="{CF3F674C-BA3A-424E-A944-4A8594F80052}" srcId="{154B619A-B15B-464D-BEAC-942CB40B7949}" destId="{285FCD1A-415E-4523-9A23-8DCA6704EEA6}" srcOrd="0" destOrd="0" parTransId="{AF3AF616-E4E4-4C2B-BB64-44A093DBB550}" sibTransId="{3DFCE96B-C1D9-41F6-B6D0-26FE168414F4}"/>
    <dgm:cxn modelId="{859E012C-0DF5-4BD8-921A-6BBEBFF2196A}" type="presOf" srcId="{C1EEC2B4-010D-4923-B236-1C044CD16972}" destId="{ACB3A73B-85E4-4450-AE09-B4DD24BB3925}" srcOrd="1" destOrd="0" presId="urn:microsoft.com/office/officeart/2005/8/layout/list1"/>
    <dgm:cxn modelId="{277DA71F-0445-4DEC-A3D2-C9FA71541510}" type="presOf" srcId="{285FCD1A-415E-4523-9A23-8DCA6704EEA6}" destId="{46DDF11E-CAC9-402E-8BEC-CAF7528DD8C8}" srcOrd="0" destOrd="0" presId="urn:microsoft.com/office/officeart/2005/8/layout/list1"/>
    <dgm:cxn modelId="{DB8A9BC3-F948-4C5C-AA40-AC7226D11B6D}" type="presOf" srcId="{6C887AD7-C0E4-43B5-98F8-D9A4CC5FF191}" destId="{D4DAE3E4-56A5-4F42-A7E1-DC5259C6AE90}" srcOrd="0" destOrd="0" presId="urn:microsoft.com/office/officeart/2005/8/layout/list1"/>
    <dgm:cxn modelId="{E90DE6A0-605D-41F8-9FB7-E147AEEE28DB}" srcId="{C1EEC2B4-010D-4923-B236-1C044CD16972}" destId="{2F951073-D143-451C-BCB7-CD3F012CABDC}" srcOrd="0" destOrd="0" parTransId="{5429AC77-96F2-4A5F-9A34-FCF0BC8398C0}" sibTransId="{B8D8FBD0-59B7-4000-B061-5B3BFFA0DA30}"/>
    <dgm:cxn modelId="{4354901C-60E2-48B6-8068-34AD08AAB8D2}" srcId="{6C887AD7-C0E4-43B5-98F8-D9A4CC5FF191}" destId="{C1EEC2B4-010D-4923-B236-1C044CD16972}" srcOrd="1" destOrd="0" parTransId="{1072A217-54EC-4781-B18F-F88F77CC28E7}" sibTransId="{C546F8FC-DCC2-4626-88B7-94D521FDA307}"/>
    <dgm:cxn modelId="{882D16BF-1643-4167-809C-5274BD7BB481}" type="presOf" srcId="{1E402FDB-2F76-438D-A334-83F6D0271A23}" destId="{5FE0C501-680B-4E42-AF2B-2F016BD6FDF9}" srcOrd="0" destOrd="1" presId="urn:microsoft.com/office/officeart/2005/8/layout/list1"/>
    <dgm:cxn modelId="{9D6426B6-D9F7-4A48-97C3-BFE789E1F40B}" type="presOf" srcId="{C1EEC2B4-010D-4923-B236-1C044CD16972}" destId="{ED361AC0-5879-44B1-822B-A88C892C7BD2}" srcOrd="0" destOrd="0" presId="urn:microsoft.com/office/officeart/2005/8/layout/list1"/>
    <dgm:cxn modelId="{564C0A91-5B40-4C2D-AFC9-CE95F07353D8}" type="presOf" srcId="{2F951073-D143-451C-BCB7-CD3F012CABDC}" destId="{5FE0C501-680B-4E42-AF2B-2F016BD6FDF9}" srcOrd="0" destOrd="0" presId="urn:microsoft.com/office/officeart/2005/8/layout/list1"/>
    <dgm:cxn modelId="{EEF2EB4E-B3B9-49C3-AD03-40501E9A8DB4}" type="presParOf" srcId="{D4DAE3E4-56A5-4F42-A7E1-DC5259C6AE90}" destId="{E198EFC3-7382-4332-A2A6-85D7F095B144}" srcOrd="0" destOrd="0" presId="urn:microsoft.com/office/officeart/2005/8/layout/list1"/>
    <dgm:cxn modelId="{D8E11BED-1041-41B6-9EDD-38F196A344C4}" type="presParOf" srcId="{E198EFC3-7382-4332-A2A6-85D7F095B144}" destId="{EAD65AFE-763A-42C0-BF2C-7410B72C7E28}" srcOrd="0" destOrd="0" presId="urn:microsoft.com/office/officeart/2005/8/layout/list1"/>
    <dgm:cxn modelId="{AF821319-D27C-48CB-AB3F-F2C0B7711686}" type="presParOf" srcId="{E198EFC3-7382-4332-A2A6-85D7F095B144}" destId="{2D746197-7698-4B19-A85B-48AB07FDC475}" srcOrd="1" destOrd="0" presId="urn:microsoft.com/office/officeart/2005/8/layout/list1"/>
    <dgm:cxn modelId="{B4776488-EDAB-40A2-8F23-06C02F69B474}" type="presParOf" srcId="{D4DAE3E4-56A5-4F42-A7E1-DC5259C6AE90}" destId="{A32C3DAF-CF3B-4EC0-9642-796FDC29AEBA}" srcOrd="1" destOrd="0" presId="urn:microsoft.com/office/officeart/2005/8/layout/list1"/>
    <dgm:cxn modelId="{E86CE765-755A-4BAE-AD67-055389799BDF}" type="presParOf" srcId="{D4DAE3E4-56A5-4F42-A7E1-DC5259C6AE90}" destId="{46DDF11E-CAC9-402E-8BEC-CAF7528DD8C8}" srcOrd="2" destOrd="0" presId="urn:microsoft.com/office/officeart/2005/8/layout/list1"/>
    <dgm:cxn modelId="{EC7E8CDF-967A-4163-A91B-FD76F40915D2}" type="presParOf" srcId="{D4DAE3E4-56A5-4F42-A7E1-DC5259C6AE90}" destId="{F4C258CA-CCE8-498D-A72D-7CFFB3EF0B2C}" srcOrd="3" destOrd="0" presId="urn:microsoft.com/office/officeart/2005/8/layout/list1"/>
    <dgm:cxn modelId="{EBFDBA11-DEA8-4234-80D6-59D05B81D12F}" type="presParOf" srcId="{D4DAE3E4-56A5-4F42-A7E1-DC5259C6AE90}" destId="{204555B9-58E2-4133-8496-0F16F749E23D}" srcOrd="4" destOrd="0" presId="urn:microsoft.com/office/officeart/2005/8/layout/list1"/>
    <dgm:cxn modelId="{036B0352-BCB1-4629-890E-19714FBF1E1B}" type="presParOf" srcId="{204555B9-58E2-4133-8496-0F16F749E23D}" destId="{ED361AC0-5879-44B1-822B-A88C892C7BD2}" srcOrd="0" destOrd="0" presId="urn:microsoft.com/office/officeart/2005/8/layout/list1"/>
    <dgm:cxn modelId="{89B7E0FB-239D-403B-85FB-05D33031DB4C}" type="presParOf" srcId="{204555B9-58E2-4133-8496-0F16F749E23D}" destId="{ACB3A73B-85E4-4450-AE09-B4DD24BB3925}" srcOrd="1" destOrd="0" presId="urn:microsoft.com/office/officeart/2005/8/layout/list1"/>
    <dgm:cxn modelId="{73A15820-9F62-4F6D-ADA3-AB627D1F6B17}" type="presParOf" srcId="{D4DAE3E4-56A5-4F42-A7E1-DC5259C6AE90}" destId="{65A8D5E6-4B45-415B-9070-C3F4E1C3A434}" srcOrd="5" destOrd="0" presId="urn:microsoft.com/office/officeart/2005/8/layout/list1"/>
    <dgm:cxn modelId="{6E1AC261-CF88-4396-AE62-E242519C8E3E}" type="presParOf" srcId="{D4DAE3E4-56A5-4F42-A7E1-DC5259C6AE90}" destId="{5FE0C501-680B-4E42-AF2B-2F016BD6FDF9}" srcOrd="6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789BD2-7B74-4963-9216-F31ACBCA589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BF8C7C78-F265-492D-97C4-654D3DB2A9B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sz="2400" dirty="0" smtClean="0"/>
            <a:t>1. Dokumentation</a:t>
          </a:r>
          <a:endParaRPr lang="de-DE" sz="2400" dirty="0"/>
        </a:p>
      </dgm:t>
    </dgm:pt>
    <dgm:pt modelId="{60BFB8C4-D7A6-4D52-B195-51F5E5D8C9E6}" type="parTrans" cxnId="{5E162730-2CFE-438F-827C-3FB13F01466C}">
      <dgm:prSet/>
      <dgm:spPr/>
      <dgm:t>
        <a:bodyPr/>
        <a:lstStyle/>
        <a:p>
          <a:endParaRPr lang="de-DE"/>
        </a:p>
      </dgm:t>
    </dgm:pt>
    <dgm:pt modelId="{4DC225B4-DC20-4B3C-9FB8-90E0757A1265}" type="sibTrans" cxnId="{5E162730-2CFE-438F-827C-3FB13F01466C}">
      <dgm:prSet/>
      <dgm:spPr/>
      <dgm:t>
        <a:bodyPr/>
        <a:lstStyle/>
        <a:p>
          <a:endParaRPr lang="de-DE"/>
        </a:p>
      </dgm:t>
    </dgm:pt>
    <dgm:pt modelId="{603C1D81-9E3E-4FEF-94C9-ACFAAF6231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Besprochenes wird nur rudimentär dokumentiert.</a:t>
          </a:r>
          <a:endParaRPr lang="de-DE" sz="1800" dirty="0">
            <a:solidFill>
              <a:schemeClr val="tx1"/>
            </a:solidFill>
          </a:endParaRPr>
        </a:p>
      </dgm:t>
    </dgm:pt>
    <dgm:pt modelId="{676FC8F0-4973-45D8-9AC1-5026B3EA443F}" type="parTrans" cxnId="{FD6667A1-776D-4576-99D8-83D89B75905E}">
      <dgm:prSet/>
      <dgm:spPr/>
      <dgm:t>
        <a:bodyPr/>
        <a:lstStyle/>
        <a:p>
          <a:endParaRPr lang="de-DE"/>
        </a:p>
      </dgm:t>
    </dgm:pt>
    <dgm:pt modelId="{20FF7E6E-5B6E-4C66-92F2-711BDBD055CD}" type="sibTrans" cxnId="{FD6667A1-776D-4576-99D8-83D89B75905E}">
      <dgm:prSet/>
      <dgm:spPr/>
      <dgm:t>
        <a:bodyPr/>
        <a:lstStyle/>
        <a:p>
          <a:endParaRPr lang="de-DE"/>
        </a:p>
      </dgm:t>
    </dgm:pt>
    <dgm:pt modelId="{31B1ABCA-7A4D-4599-AA8D-0A67F527355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sz="2400" dirty="0" smtClean="0"/>
            <a:t>2. Kontrolle</a:t>
          </a:r>
          <a:endParaRPr lang="de-DE" sz="2400" dirty="0"/>
        </a:p>
      </dgm:t>
    </dgm:pt>
    <dgm:pt modelId="{7614EDF1-4AE0-480A-8776-D8C1EBBF8169}" type="parTrans" cxnId="{A929ABA5-6AE1-4DA8-B654-5B13A1CAE190}">
      <dgm:prSet/>
      <dgm:spPr/>
      <dgm:t>
        <a:bodyPr/>
        <a:lstStyle/>
        <a:p>
          <a:endParaRPr lang="de-DE"/>
        </a:p>
      </dgm:t>
    </dgm:pt>
    <dgm:pt modelId="{B65FABA2-4534-47AC-9652-E01971DD7373}" type="sibTrans" cxnId="{A929ABA5-6AE1-4DA8-B654-5B13A1CAE190}">
      <dgm:prSet/>
      <dgm:spPr/>
      <dgm:t>
        <a:bodyPr/>
        <a:lstStyle/>
        <a:p>
          <a:endParaRPr lang="de-DE"/>
        </a:p>
      </dgm:t>
    </dgm:pt>
    <dgm:pt modelId="{8A413008-A242-4D8B-96FB-1979CD44D35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sz="2400" dirty="0" smtClean="0"/>
            <a:t>3. Kommunikation</a:t>
          </a:r>
          <a:endParaRPr lang="de-DE" sz="2400" dirty="0"/>
        </a:p>
      </dgm:t>
    </dgm:pt>
    <dgm:pt modelId="{8696996B-0613-46D2-9DCF-2BEDDDB4D376}" type="parTrans" cxnId="{171A9D4A-1B9D-44AF-867C-4FBC350582EE}">
      <dgm:prSet/>
      <dgm:spPr/>
      <dgm:t>
        <a:bodyPr/>
        <a:lstStyle/>
        <a:p>
          <a:endParaRPr lang="de-DE"/>
        </a:p>
      </dgm:t>
    </dgm:pt>
    <dgm:pt modelId="{00B45598-1649-4C0E-AEEC-CA459CD7E4E9}" type="sibTrans" cxnId="{171A9D4A-1B9D-44AF-867C-4FBC350582EE}">
      <dgm:prSet/>
      <dgm:spPr/>
      <dgm:t>
        <a:bodyPr/>
        <a:lstStyle/>
        <a:p>
          <a:endParaRPr lang="de-DE"/>
        </a:p>
      </dgm:t>
    </dgm:pt>
    <dgm:pt modelId="{0C21FFAC-01E2-4D4C-8683-0B0B28DA55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Qualität der Dokumente wird nicht ausreichend kontrolliert.</a:t>
          </a:r>
          <a:endParaRPr lang="de-DE" sz="1800" dirty="0">
            <a:solidFill>
              <a:schemeClr val="tx1"/>
            </a:solidFill>
          </a:endParaRPr>
        </a:p>
      </dgm:t>
    </dgm:pt>
    <dgm:pt modelId="{E3ABBACD-13D1-4AF0-ABBC-83436EBC141B}" type="parTrans" cxnId="{F53C4B62-F975-4072-91A6-B61771BFBDE2}">
      <dgm:prSet/>
      <dgm:spPr/>
      <dgm:t>
        <a:bodyPr/>
        <a:lstStyle/>
        <a:p>
          <a:endParaRPr lang="de-DE"/>
        </a:p>
      </dgm:t>
    </dgm:pt>
    <dgm:pt modelId="{92C2BF50-59A9-4139-95CB-EE6495A2C184}" type="sibTrans" cxnId="{F53C4B62-F975-4072-91A6-B61771BFBDE2}">
      <dgm:prSet/>
      <dgm:spPr/>
      <dgm:t>
        <a:bodyPr/>
        <a:lstStyle/>
        <a:p>
          <a:endParaRPr lang="de-DE"/>
        </a:p>
      </dgm:t>
    </dgm:pt>
    <dgm:pt modelId="{D3509C00-D3D2-44EE-A8D8-1C4669967A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Sprache des Kunden und des Beraters sind unterschiedlich.</a:t>
          </a:r>
          <a:endParaRPr lang="de-DE" sz="1800" dirty="0">
            <a:solidFill>
              <a:schemeClr val="tx1"/>
            </a:solidFill>
          </a:endParaRPr>
        </a:p>
      </dgm:t>
    </dgm:pt>
    <dgm:pt modelId="{58E03106-FDB2-4DBA-9248-DBC00E2E70BF}" type="parTrans" cxnId="{2342267E-8E2F-46A5-972F-B41AC69C8846}">
      <dgm:prSet/>
      <dgm:spPr/>
      <dgm:t>
        <a:bodyPr/>
        <a:lstStyle/>
        <a:p>
          <a:endParaRPr lang="de-DE"/>
        </a:p>
      </dgm:t>
    </dgm:pt>
    <dgm:pt modelId="{B7096235-8727-4593-9016-2A6D4C3ABA61}" type="sibTrans" cxnId="{2342267E-8E2F-46A5-972F-B41AC69C8846}">
      <dgm:prSet/>
      <dgm:spPr/>
      <dgm:t>
        <a:bodyPr/>
        <a:lstStyle/>
        <a:p>
          <a:endParaRPr lang="de-DE"/>
        </a:p>
      </dgm:t>
    </dgm:pt>
    <dgm:pt modelId="{14A10169-AF3A-4CF7-8ECA-6128BF5703F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Dokumentation ist nicht einheitlich.</a:t>
          </a:r>
          <a:endParaRPr lang="de-DE" sz="1800" dirty="0">
            <a:solidFill>
              <a:schemeClr val="tx1"/>
            </a:solidFill>
          </a:endParaRPr>
        </a:p>
      </dgm:t>
    </dgm:pt>
    <dgm:pt modelId="{D0ABA2DB-5FDD-4A9E-9328-2B9CF12EE00A}" type="parTrans" cxnId="{2D9A71A9-0EA0-499A-B21F-96BF48E9A79C}">
      <dgm:prSet/>
      <dgm:spPr/>
    </dgm:pt>
    <dgm:pt modelId="{6EE76521-950D-4F76-9F4C-EFCBEEA06333}" type="sibTrans" cxnId="{2D9A71A9-0EA0-499A-B21F-96BF48E9A79C}">
      <dgm:prSet/>
      <dgm:spPr/>
    </dgm:pt>
    <dgm:pt modelId="{43977810-6585-410F-A240-CD6DAE1563E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Viele übergreifende Informationen stehen zusammenhängend nicht zur Verfügung.</a:t>
          </a:r>
          <a:endParaRPr lang="de-DE" sz="1800" dirty="0">
            <a:solidFill>
              <a:schemeClr val="tx1"/>
            </a:solidFill>
          </a:endParaRPr>
        </a:p>
      </dgm:t>
    </dgm:pt>
    <dgm:pt modelId="{D2520631-970D-4F4E-A381-60970D6E0F2A}" type="parTrans" cxnId="{A9413FAC-D7D6-4147-BB46-CBB83E1733C8}">
      <dgm:prSet/>
      <dgm:spPr/>
    </dgm:pt>
    <dgm:pt modelId="{3F60F208-7F03-49AC-AF73-71DD56A0C777}" type="sibTrans" cxnId="{A9413FAC-D7D6-4147-BB46-CBB83E1733C8}">
      <dgm:prSet/>
      <dgm:spPr/>
    </dgm:pt>
    <dgm:pt modelId="{599CD64C-A59C-4C26-B39D-405EDF8FAEE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Missverständnisse werden nicht ausreichend geklärt.</a:t>
          </a:r>
          <a:endParaRPr lang="de-DE" sz="1800" dirty="0">
            <a:solidFill>
              <a:schemeClr val="tx1"/>
            </a:solidFill>
          </a:endParaRPr>
        </a:p>
      </dgm:t>
    </dgm:pt>
    <dgm:pt modelId="{10F1DD91-43A3-4FE2-8BCF-7C62415EC09B}" type="parTrans" cxnId="{4C24C114-306B-47CD-9D33-68119F7E83DB}">
      <dgm:prSet/>
      <dgm:spPr/>
    </dgm:pt>
    <dgm:pt modelId="{2110D43D-226F-4569-BDF3-A9DC0030530C}" type="sibTrans" cxnId="{4C24C114-306B-47CD-9D33-68119F7E83DB}">
      <dgm:prSet/>
      <dgm:spPr/>
    </dgm:pt>
    <dgm:pt modelId="{BDE9263E-5ED5-4EC3-9EBB-08479E59C4C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Einmal Besprochenes wird bei Änderung der Projektsituation nicht erneut hinterfragt.</a:t>
          </a:r>
          <a:endParaRPr lang="de-DE" sz="1800" dirty="0">
            <a:solidFill>
              <a:schemeClr val="tx1"/>
            </a:solidFill>
          </a:endParaRPr>
        </a:p>
      </dgm:t>
    </dgm:pt>
    <dgm:pt modelId="{5FDEAFEE-4195-4D07-9C16-54FEE070E6E7}" type="parTrans" cxnId="{493D0F30-D302-4413-8FA9-66A61A888773}">
      <dgm:prSet/>
      <dgm:spPr/>
    </dgm:pt>
    <dgm:pt modelId="{E06CCBF1-6FE1-4FE1-BDEF-D6F5EDDD2084}" type="sibTrans" cxnId="{493D0F30-D302-4413-8FA9-66A61A888773}">
      <dgm:prSet/>
      <dgm:spPr/>
    </dgm:pt>
    <dgm:pt modelId="{3B574C9F-05FD-49BC-BF3F-F0BB4DAB712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/>
              </a:solidFill>
            </a:rPr>
            <a:t>Übereinstimmungen von Anforderung und Umsetzung werden zu selten überprüft.</a:t>
          </a:r>
          <a:endParaRPr lang="de-DE" sz="1800" dirty="0">
            <a:solidFill>
              <a:schemeClr val="tx1"/>
            </a:solidFill>
          </a:endParaRPr>
        </a:p>
      </dgm:t>
    </dgm:pt>
    <dgm:pt modelId="{F66E504F-59A1-42CF-BB9E-6BB6122CCA59}" type="parTrans" cxnId="{E55E95D0-E1A5-4EA4-8E47-32B122FE17A6}">
      <dgm:prSet/>
      <dgm:spPr/>
    </dgm:pt>
    <dgm:pt modelId="{C64539A2-19ED-4BF6-B9A8-0AC3FE635BB5}" type="sibTrans" cxnId="{E55E95D0-E1A5-4EA4-8E47-32B122FE17A6}">
      <dgm:prSet/>
      <dgm:spPr/>
    </dgm:pt>
    <dgm:pt modelId="{F563AADA-CDA8-4289-99EA-49547674C98A}" type="pres">
      <dgm:prSet presAssocID="{42789BD2-7B74-4963-9216-F31ACBCA58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342FAD-1B69-413E-B48F-FC908BC03C6F}" type="pres">
      <dgm:prSet presAssocID="{BF8C7C78-F265-492D-97C4-654D3DB2A9B1}" presName="composite" presStyleCnt="0"/>
      <dgm:spPr/>
      <dgm:t>
        <a:bodyPr/>
        <a:lstStyle/>
        <a:p>
          <a:endParaRPr lang="de-DE"/>
        </a:p>
      </dgm:t>
    </dgm:pt>
    <dgm:pt modelId="{BFAE9EA3-D22D-43FF-957C-A6F5BE71C7D8}" type="pres">
      <dgm:prSet presAssocID="{BF8C7C78-F265-492D-97C4-654D3DB2A9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405713-E511-4B9F-ADB4-CCFEB1019C75}" type="pres">
      <dgm:prSet presAssocID="{BF8C7C78-F265-492D-97C4-654D3DB2A9B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0E0AA1-DDE8-4D87-8A4A-EE642C89B545}" type="pres">
      <dgm:prSet presAssocID="{4DC225B4-DC20-4B3C-9FB8-90E0757A1265}" presName="space" presStyleCnt="0"/>
      <dgm:spPr/>
      <dgm:t>
        <a:bodyPr/>
        <a:lstStyle/>
        <a:p>
          <a:endParaRPr lang="de-DE"/>
        </a:p>
      </dgm:t>
    </dgm:pt>
    <dgm:pt modelId="{DDC32F85-AFDC-4C6C-8EE0-1DC86921A86B}" type="pres">
      <dgm:prSet presAssocID="{31B1ABCA-7A4D-4599-AA8D-0A67F5273553}" presName="composite" presStyleCnt="0"/>
      <dgm:spPr/>
      <dgm:t>
        <a:bodyPr/>
        <a:lstStyle/>
        <a:p>
          <a:endParaRPr lang="de-DE"/>
        </a:p>
      </dgm:t>
    </dgm:pt>
    <dgm:pt modelId="{201A064F-0ADB-48CF-A83D-3030C168ABDE}" type="pres">
      <dgm:prSet presAssocID="{31B1ABCA-7A4D-4599-AA8D-0A67F527355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E9FA1B-4CCF-4F97-AD68-CCDA0ACDC30E}" type="pres">
      <dgm:prSet presAssocID="{31B1ABCA-7A4D-4599-AA8D-0A67F527355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C3408-8A0A-42E2-AEFD-6CFB596A455B}" type="pres">
      <dgm:prSet presAssocID="{B65FABA2-4534-47AC-9652-E01971DD7373}" presName="space" presStyleCnt="0"/>
      <dgm:spPr/>
      <dgm:t>
        <a:bodyPr/>
        <a:lstStyle/>
        <a:p>
          <a:endParaRPr lang="de-DE"/>
        </a:p>
      </dgm:t>
    </dgm:pt>
    <dgm:pt modelId="{9EA5B215-0B89-4C5C-A836-6B8722178F27}" type="pres">
      <dgm:prSet presAssocID="{8A413008-A242-4D8B-96FB-1979CD44D354}" presName="composite" presStyleCnt="0"/>
      <dgm:spPr/>
      <dgm:t>
        <a:bodyPr/>
        <a:lstStyle/>
        <a:p>
          <a:endParaRPr lang="de-DE"/>
        </a:p>
      </dgm:t>
    </dgm:pt>
    <dgm:pt modelId="{E562846C-D38C-405D-B8E8-86A6871D52FB}" type="pres">
      <dgm:prSet presAssocID="{8A413008-A242-4D8B-96FB-1979CD44D3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DCB9A9-05F7-41DD-BD3D-231862DE0900}" type="pres">
      <dgm:prSet presAssocID="{8A413008-A242-4D8B-96FB-1979CD44D35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E162730-2CFE-438F-827C-3FB13F01466C}" srcId="{42789BD2-7B74-4963-9216-F31ACBCA589C}" destId="{BF8C7C78-F265-492D-97C4-654D3DB2A9B1}" srcOrd="0" destOrd="0" parTransId="{60BFB8C4-D7A6-4D52-B195-51F5E5D8C9E6}" sibTransId="{4DC225B4-DC20-4B3C-9FB8-90E0757A1265}"/>
    <dgm:cxn modelId="{4C24C114-306B-47CD-9D33-68119F7E83DB}" srcId="{8A413008-A242-4D8B-96FB-1979CD44D354}" destId="{599CD64C-A59C-4C26-B39D-405EDF8FAEE5}" srcOrd="1" destOrd="0" parTransId="{10F1DD91-43A3-4FE2-8BCF-7C62415EC09B}" sibTransId="{2110D43D-226F-4569-BDF3-A9DC0030530C}"/>
    <dgm:cxn modelId="{E55E95D0-E1A5-4EA4-8E47-32B122FE17A6}" srcId="{31B1ABCA-7A4D-4599-AA8D-0A67F5273553}" destId="{3B574C9F-05FD-49BC-BF3F-F0BB4DAB712D}" srcOrd="1" destOrd="0" parTransId="{F66E504F-59A1-42CF-BB9E-6BB6122CCA59}" sibTransId="{C64539A2-19ED-4BF6-B9A8-0AC3FE635BB5}"/>
    <dgm:cxn modelId="{03C8A8D1-5620-464B-BFAF-CC2DF83C7C32}" type="presOf" srcId="{D3509C00-D3D2-44EE-A8D8-1C4669967A3B}" destId="{D6DCB9A9-05F7-41DD-BD3D-231862DE0900}" srcOrd="0" destOrd="0" presId="urn:microsoft.com/office/officeart/2005/8/layout/hList1"/>
    <dgm:cxn modelId="{A9413FAC-D7D6-4147-BB46-CBB83E1733C8}" srcId="{BF8C7C78-F265-492D-97C4-654D3DB2A9B1}" destId="{43977810-6585-410F-A240-CD6DAE1563E3}" srcOrd="2" destOrd="0" parTransId="{D2520631-970D-4F4E-A381-60970D6E0F2A}" sibTransId="{3F60F208-7F03-49AC-AF73-71DD56A0C777}"/>
    <dgm:cxn modelId="{493D0F30-D302-4413-8FA9-66A61A888773}" srcId="{8A413008-A242-4D8B-96FB-1979CD44D354}" destId="{BDE9263E-5ED5-4EC3-9EBB-08479E59C4C6}" srcOrd="2" destOrd="0" parTransId="{5FDEAFEE-4195-4D07-9C16-54FEE070E6E7}" sibTransId="{E06CCBF1-6FE1-4FE1-BDEF-D6F5EDDD2084}"/>
    <dgm:cxn modelId="{8E505B13-6319-47F3-84BB-F455E277FEB3}" type="presOf" srcId="{BF8C7C78-F265-492D-97C4-654D3DB2A9B1}" destId="{BFAE9EA3-D22D-43FF-957C-A6F5BE71C7D8}" srcOrd="0" destOrd="0" presId="urn:microsoft.com/office/officeart/2005/8/layout/hList1"/>
    <dgm:cxn modelId="{5E1F04A5-C1FE-442B-AD9F-0D3E2F588D56}" type="presOf" srcId="{8A413008-A242-4D8B-96FB-1979CD44D354}" destId="{E562846C-D38C-405D-B8E8-86A6871D52FB}" srcOrd="0" destOrd="0" presId="urn:microsoft.com/office/officeart/2005/8/layout/hList1"/>
    <dgm:cxn modelId="{2E3C9F32-4C36-4507-8B85-28BAE9610F64}" type="presOf" srcId="{43977810-6585-410F-A240-CD6DAE1563E3}" destId="{86405713-E511-4B9F-ADB4-CCFEB1019C75}" srcOrd="0" destOrd="2" presId="urn:microsoft.com/office/officeart/2005/8/layout/hList1"/>
    <dgm:cxn modelId="{744101B1-2FCC-406C-984F-BD508552709A}" type="presOf" srcId="{3B574C9F-05FD-49BC-BF3F-F0BB4DAB712D}" destId="{BAE9FA1B-4CCF-4F97-AD68-CCDA0ACDC30E}" srcOrd="0" destOrd="1" presId="urn:microsoft.com/office/officeart/2005/8/layout/hList1"/>
    <dgm:cxn modelId="{7B624D1A-A560-4F2D-AB10-777E8F50E51A}" type="presOf" srcId="{14A10169-AF3A-4CF7-8ECA-6128BF5703FA}" destId="{86405713-E511-4B9F-ADB4-CCFEB1019C75}" srcOrd="0" destOrd="1" presId="urn:microsoft.com/office/officeart/2005/8/layout/hList1"/>
    <dgm:cxn modelId="{378D52FB-A6C5-476C-B850-C2C5C4DBD8BF}" type="presOf" srcId="{599CD64C-A59C-4C26-B39D-405EDF8FAEE5}" destId="{D6DCB9A9-05F7-41DD-BD3D-231862DE0900}" srcOrd="0" destOrd="1" presId="urn:microsoft.com/office/officeart/2005/8/layout/hList1"/>
    <dgm:cxn modelId="{171A9D4A-1B9D-44AF-867C-4FBC350582EE}" srcId="{42789BD2-7B74-4963-9216-F31ACBCA589C}" destId="{8A413008-A242-4D8B-96FB-1979CD44D354}" srcOrd="2" destOrd="0" parTransId="{8696996B-0613-46D2-9DCF-2BEDDDB4D376}" sibTransId="{00B45598-1649-4C0E-AEEC-CA459CD7E4E9}"/>
    <dgm:cxn modelId="{B997CCAE-6534-477D-8372-E85DFF3443AF}" type="presOf" srcId="{31B1ABCA-7A4D-4599-AA8D-0A67F5273553}" destId="{201A064F-0ADB-48CF-A83D-3030C168ABDE}" srcOrd="0" destOrd="0" presId="urn:microsoft.com/office/officeart/2005/8/layout/hList1"/>
    <dgm:cxn modelId="{FD6667A1-776D-4576-99D8-83D89B75905E}" srcId="{BF8C7C78-F265-492D-97C4-654D3DB2A9B1}" destId="{603C1D81-9E3E-4FEF-94C9-ACFAAF62319C}" srcOrd="0" destOrd="0" parTransId="{676FC8F0-4973-45D8-9AC1-5026B3EA443F}" sibTransId="{20FF7E6E-5B6E-4C66-92F2-711BDBD055CD}"/>
    <dgm:cxn modelId="{A43C8E95-5360-45C5-B642-3ED59B30C2F0}" type="presOf" srcId="{BDE9263E-5ED5-4EC3-9EBB-08479E59C4C6}" destId="{D6DCB9A9-05F7-41DD-BD3D-231862DE0900}" srcOrd="0" destOrd="2" presId="urn:microsoft.com/office/officeart/2005/8/layout/hList1"/>
    <dgm:cxn modelId="{F53C4B62-F975-4072-91A6-B61771BFBDE2}" srcId="{31B1ABCA-7A4D-4599-AA8D-0A67F5273553}" destId="{0C21FFAC-01E2-4D4C-8683-0B0B28DA5583}" srcOrd="0" destOrd="0" parTransId="{E3ABBACD-13D1-4AF0-ABBC-83436EBC141B}" sibTransId="{92C2BF50-59A9-4139-95CB-EE6495A2C184}"/>
    <dgm:cxn modelId="{A929ABA5-6AE1-4DA8-B654-5B13A1CAE190}" srcId="{42789BD2-7B74-4963-9216-F31ACBCA589C}" destId="{31B1ABCA-7A4D-4599-AA8D-0A67F5273553}" srcOrd="1" destOrd="0" parTransId="{7614EDF1-4AE0-480A-8776-D8C1EBBF8169}" sibTransId="{B65FABA2-4534-47AC-9652-E01971DD7373}"/>
    <dgm:cxn modelId="{7196202B-54E9-4D46-89E9-951749AD0B3E}" type="presOf" srcId="{0C21FFAC-01E2-4D4C-8683-0B0B28DA5583}" destId="{BAE9FA1B-4CCF-4F97-AD68-CCDA0ACDC30E}" srcOrd="0" destOrd="0" presId="urn:microsoft.com/office/officeart/2005/8/layout/hList1"/>
    <dgm:cxn modelId="{942F4022-469D-4576-AEB5-710C58BC3D67}" type="presOf" srcId="{42789BD2-7B74-4963-9216-F31ACBCA589C}" destId="{F563AADA-CDA8-4289-99EA-49547674C98A}" srcOrd="0" destOrd="0" presId="urn:microsoft.com/office/officeart/2005/8/layout/hList1"/>
    <dgm:cxn modelId="{2D9A71A9-0EA0-499A-B21F-96BF48E9A79C}" srcId="{BF8C7C78-F265-492D-97C4-654D3DB2A9B1}" destId="{14A10169-AF3A-4CF7-8ECA-6128BF5703FA}" srcOrd="1" destOrd="0" parTransId="{D0ABA2DB-5FDD-4A9E-9328-2B9CF12EE00A}" sibTransId="{6EE76521-950D-4F76-9F4C-EFCBEEA06333}"/>
    <dgm:cxn modelId="{3231CAE9-36EB-46D9-9581-65FC49657D63}" type="presOf" srcId="{603C1D81-9E3E-4FEF-94C9-ACFAAF62319C}" destId="{86405713-E511-4B9F-ADB4-CCFEB1019C75}" srcOrd="0" destOrd="0" presId="urn:microsoft.com/office/officeart/2005/8/layout/hList1"/>
    <dgm:cxn modelId="{2342267E-8E2F-46A5-972F-B41AC69C8846}" srcId="{8A413008-A242-4D8B-96FB-1979CD44D354}" destId="{D3509C00-D3D2-44EE-A8D8-1C4669967A3B}" srcOrd="0" destOrd="0" parTransId="{58E03106-FDB2-4DBA-9248-DBC00E2E70BF}" sibTransId="{B7096235-8727-4593-9016-2A6D4C3ABA61}"/>
    <dgm:cxn modelId="{7091311E-B650-41DF-91AD-41EA87DF4759}" type="presParOf" srcId="{F563AADA-CDA8-4289-99EA-49547674C98A}" destId="{0D342FAD-1B69-413E-B48F-FC908BC03C6F}" srcOrd="0" destOrd="0" presId="urn:microsoft.com/office/officeart/2005/8/layout/hList1"/>
    <dgm:cxn modelId="{B388C8B8-905B-4358-9E83-5623D383EDC1}" type="presParOf" srcId="{0D342FAD-1B69-413E-B48F-FC908BC03C6F}" destId="{BFAE9EA3-D22D-43FF-957C-A6F5BE71C7D8}" srcOrd="0" destOrd="0" presId="urn:microsoft.com/office/officeart/2005/8/layout/hList1"/>
    <dgm:cxn modelId="{0CB2BEEA-AB45-4286-9935-7067A7FC9E76}" type="presParOf" srcId="{0D342FAD-1B69-413E-B48F-FC908BC03C6F}" destId="{86405713-E511-4B9F-ADB4-CCFEB1019C75}" srcOrd="1" destOrd="0" presId="urn:microsoft.com/office/officeart/2005/8/layout/hList1"/>
    <dgm:cxn modelId="{575998EB-2D12-452B-9007-3F7F502E38AD}" type="presParOf" srcId="{F563AADA-CDA8-4289-99EA-49547674C98A}" destId="{BD0E0AA1-DDE8-4D87-8A4A-EE642C89B545}" srcOrd="1" destOrd="0" presId="urn:microsoft.com/office/officeart/2005/8/layout/hList1"/>
    <dgm:cxn modelId="{D3D703F0-315D-49D8-9CDC-2E12B954F429}" type="presParOf" srcId="{F563AADA-CDA8-4289-99EA-49547674C98A}" destId="{DDC32F85-AFDC-4C6C-8EE0-1DC86921A86B}" srcOrd="2" destOrd="0" presId="urn:microsoft.com/office/officeart/2005/8/layout/hList1"/>
    <dgm:cxn modelId="{64E1D68F-68C7-4419-875C-FC8C7845A550}" type="presParOf" srcId="{DDC32F85-AFDC-4C6C-8EE0-1DC86921A86B}" destId="{201A064F-0ADB-48CF-A83D-3030C168ABDE}" srcOrd="0" destOrd="0" presId="urn:microsoft.com/office/officeart/2005/8/layout/hList1"/>
    <dgm:cxn modelId="{3E4F1437-7F1B-4083-8810-C26354FAE9D4}" type="presParOf" srcId="{DDC32F85-AFDC-4C6C-8EE0-1DC86921A86B}" destId="{BAE9FA1B-4CCF-4F97-AD68-CCDA0ACDC30E}" srcOrd="1" destOrd="0" presId="urn:microsoft.com/office/officeart/2005/8/layout/hList1"/>
    <dgm:cxn modelId="{2A482D91-3F13-482E-A33B-8E6EBB511F34}" type="presParOf" srcId="{F563AADA-CDA8-4289-99EA-49547674C98A}" destId="{7DCC3408-8A0A-42E2-AEFD-6CFB596A455B}" srcOrd="3" destOrd="0" presId="urn:microsoft.com/office/officeart/2005/8/layout/hList1"/>
    <dgm:cxn modelId="{BEB824C6-5DF4-4090-981D-F69BFA3BC1A2}" type="presParOf" srcId="{F563AADA-CDA8-4289-99EA-49547674C98A}" destId="{9EA5B215-0B89-4C5C-A836-6B8722178F27}" srcOrd="4" destOrd="0" presId="urn:microsoft.com/office/officeart/2005/8/layout/hList1"/>
    <dgm:cxn modelId="{DFF7497A-EDE8-498E-B397-925AE2667C21}" type="presParOf" srcId="{9EA5B215-0B89-4C5C-A836-6B8722178F27}" destId="{E562846C-D38C-405D-B8E8-86A6871D52FB}" srcOrd="0" destOrd="0" presId="urn:microsoft.com/office/officeart/2005/8/layout/hList1"/>
    <dgm:cxn modelId="{258B1B61-5ADA-4787-8A74-A4ED89E28C2C}" type="presParOf" srcId="{9EA5B215-0B89-4C5C-A836-6B8722178F27}" destId="{D6DCB9A9-05F7-41DD-BD3D-231862DE0900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887AD7-C0E4-43B5-98F8-D9A4CC5FF191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154B619A-B15B-464D-BEAC-942CB40B794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Warum Methodik?</a:t>
          </a:r>
        </a:p>
      </dgm:t>
    </dgm:pt>
    <dgm:pt modelId="{91F67B0C-BD61-4B56-A35F-8DDB9CD1FB0F}" type="parTrans" cxnId="{BE2793F3-B923-4886-8FC9-747A59619729}">
      <dgm:prSet/>
      <dgm:spPr/>
      <dgm:t>
        <a:bodyPr/>
        <a:lstStyle/>
        <a:p>
          <a:endParaRPr lang="de-DE"/>
        </a:p>
      </dgm:t>
    </dgm:pt>
    <dgm:pt modelId="{3CF3B3BB-ED63-416A-A721-A65EE4F2FE10}" type="sibTrans" cxnId="{BE2793F3-B923-4886-8FC9-747A59619729}">
      <dgm:prSet/>
      <dgm:spPr/>
      <dgm:t>
        <a:bodyPr/>
        <a:lstStyle/>
        <a:p>
          <a:endParaRPr lang="de-DE"/>
        </a:p>
      </dgm:t>
    </dgm:pt>
    <dgm:pt modelId="{C1EEC2B4-010D-4923-B236-1C044CD1697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Sure </a:t>
          </a:r>
          <a:r>
            <a:rPr lang="de-DE" dirty="0" err="1" smtClean="0">
              <a:solidFill>
                <a:schemeClr val="bg1"/>
              </a:solidFill>
            </a:rPr>
            <a:t>Step</a:t>
          </a:r>
          <a:endParaRPr lang="de-DE" dirty="0">
            <a:solidFill>
              <a:schemeClr val="bg1"/>
            </a:solidFill>
          </a:endParaRPr>
        </a:p>
      </dgm:t>
    </dgm:pt>
    <dgm:pt modelId="{1072A217-54EC-4781-B18F-F88F77CC28E7}" type="parTrans" cxnId="{4354901C-60E2-48B6-8068-34AD08AAB8D2}">
      <dgm:prSet/>
      <dgm:spPr/>
      <dgm:t>
        <a:bodyPr/>
        <a:lstStyle/>
        <a:p>
          <a:endParaRPr lang="de-DE"/>
        </a:p>
      </dgm:t>
    </dgm:pt>
    <dgm:pt modelId="{C546F8FC-DCC2-4626-88B7-94D521FDA307}" type="sibTrans" cxnId="{4354901C-60E2-48B6-8068-34AD08AAB8D2}">
      <dgm:prSet/>
      <dgm:spPr/>
      <dgm:t>
        <a:bodyPr/>
        <a:lstStyle/>
        <a:p>
          <a:endParaRPr lang="de-DE"/>
        </a:p>
      </dgm:t>
    </dgm:pt>
    <dgm:pt modelId="{285FCD1A-415E-4523-9A23-8DCA6704EEA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Chaosreport</a:t>
          </a:r>
          <a:endParaRPr lang="de-DE" dirty="0"/>
        </a:p>
      </dgm:t>
    </dgm:pt>
    <dgm:pt modelId="{AF3AF616-E4E4-4C2B-BB64-44A093DBB550}" type="parTrans" cxnId="{CF3F674C-BA3A-424E-A944-4A8594F80052}">
      <dgm:prSet/>
      <dgm:spPr/>
      <dgm:t>
        <a:bodyPr/>
        <a:lstStyle/>
        <a:p>
          <a:endParaRPr lang="de-DE"/>
        </a:p>
      </dgm:t>
    </dgm:pt>
    <dgm:pt modelId="{3DFCE96B-C1D9-41F6-B6D0-26FE168414F4}" type="sibTrans" cxnId="{CF3F674C-BA3A-424E-A944-4A8594F80052}">
      <dgm:prSet/>
      <dgm:spPr/>
      <dgm:t>
        <a:bodyPr/>
        <a:lstStyle/>
        <a:p>
          <a:endParaRPr lang="de-DE"/>
        </a:p>
      </dgm:t>
    </dgm:pt>
    <dgm:pt modelId="{2F951073-D143-451C-BCB7-CD3F012CABD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>
              <a:solidFill>
                <a:schemeClr val="accent6">
                  <a:lumMod val="75000"/>
                </a:schemeClr>
              </a:solidFill>
            </a:rPr>
            <a:t>Was ist Sure </a:t>
          </a:r>
          <a:r>
            <a:rPr lang="de-DE" b="1" dirty="0" err="1" smtClean="0">
              <a:solidFill>
                <a:schemeClr val="accent6">
                  <a:lumMod val="75000"/>
                </a:schemeClr>
              </a:solidFill>
            </a:rPr>
            <a:t>Step</a:t>
          </a:r>
          <a:r>
            <a:rPr lang="de-DE" b="1" dirty="0" smtClean="0">
              <a:solidFill>
                <a:schemeClr val="accent6">
                  <a:lumMod val="75000"/>
                </a:schemeClr>
              </a:solidFill>
            </a:rPr>
            <a:t>?</a:t>
          </a:r>
          <a:endParaRPr lang="de-DE" b="1" dirty="0">
            <a:solidFill>
              <a:schemeClr val="accent6">
                <a:lumMod val="75000"/>
              </a:schemeClr>
            </a:solidFill>
          </a:endParaRPr>
        </a:p>
      </dgm:t>
    </dgm:pt>
    <dgm:pt modelId="{5429AC77-96F2-4A5F-9A34-FCF0BC8398C0}" type="parTrans" cxnId="{E90DE6A0-605D-41F8-9FB7-E147AEEE28DB}">
      <dgm:prSet/>
      <dgm:spPr/>
      <dgm:t>
        <a:bodyPr/>
        <a:lstStyle/>
        <a:p>
          <a:endParaRPr lang="de-DE"/>
        </a:p>
      </dgm:t>
    </dgm:pt>
    <dgm:pt modelId="{B8D8FBD0-59B7-4000-B061-5B3BFFA0DA30}" type="sibTrans" cxnId="{E90DE6A0-605D-41F8-9FB7-E147AEEE28DB}">
      <dgm:prSet/>
      <dgm:spPr/>
      <dgm:t>
        <a:bodyPr/>
        <a:lstStyle/>
        <a:p>
          <a:endParaRPr lang="de-DE"/>
        </a:p>
      </dgm:t>
    </dgm:pt>
    <dgm:pt modelId="{1E402FDB-2F76-438D-A334-83F6D0271A2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Sure </a:t>
          </a:r>
          <a:r>
            <a:rPr lang="de-DE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Step</a:t>
          </a:r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 im Praxiseinsatz </a:t>
          </a:r>
          <a:endParaRPr lang="de-DE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D81D99E-1427-4125-8CE6-34BC5707C595}" type="parTrans" cxnId="{C4388C30-49F4-428F-BDF3-5AEFAC6A7DAC}">
      <dgm:prSet/>
      <dgm:spPr/>
      <dgm:t>
        <a:bodyPr/>
        <a:lstStyle/>
        <a:p>
          <a:endParaRPr lang="de-DE"/>
        </a:p>
      </dgm:t>
    </dgm:pt>
    <dgm:pt modelId="{7C50BCE2-8D09-480E-9C69-4841E363E9DE}" type="sibTrans" cxnId="{C4388C30-49F4-428F-BDF3-5AEFAC6A7DAC}">
      <dgm:prSet/>
      <dgm:spPr/>
      <dgm:t>
        <a:bodyPr/>
        <a:lstStyle/>
        <a:p>
          <a:endParaRPr lang="de-DE"/>
        </a:p>
      </dgm:t>
    </dgm:pt>
    <dgm:pt modelId="{D4DAE3E4-56A5-4F42-A7E1-DC5259C6AE90}" type="pres">
      <dgm:prSet presAssocID="{6C887AD7-C0E4-43B5-98F8-D9A4CC5FF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98EFC3-7382-4332-A2A6-85D7F095B144}" type="pres">
      <dgm:prSet presAssocID="{154B619A-B15B-464D-BEAC-942CB40B7949}" presName="parentLin" presStyleCnt="0"/>
      <dgm:spPr/>
      <dgm:t>
        <a:bodyPr/>
        <a:lstStyle/>
        <a:p>
          <a:endParaRPr lang="de-DE"/>
        </a:p>
      </dgm:t>
    </dgm:pt>
    <dgm:pt modelId="{EAD65AFE-763A-42C0-BF2C-7410B72C7E28}" type="pres">
      <dgm:prSet presAssocID="{154B619A-B15B-464D-BEAC-942CB40B7949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2D746197-7698-4B19-A85B-48AB07FDC475}" type="pres">
      <dgm:prSet presAssocID="{154B619A-B15B-464D-BEAC-942CB40B79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2C3DAF-CF3B-4EC0-9642-796FDC29AEBA}" type="pres">
      <dgm:prSet presAssocID="{154B619A-B15B-464D-BEAC-942CB40B7949}" presName="negativeSpace" presStyleCnt="0"/>
      <dgm:spPr/>
      <dgm:t>
        <a:bodyPr/>
        <a:lstStyle/>
        <a:p>
          <a:endParaRPr lang="de-DE"/>
        </a:p>
      </dgm:t>
    </dgm:pt>
    <dgm:pt modelId="{46DDF11E-CAC9-402E-8BEC-CAF7528DD8C8}" type="pres">
      <dgm:prSet presAssocID="{154B619A-B15B-464D-BEAC-942CB40B7949}" presName="childText" presStyleLbl="conFgAcc1" presStyleIdx="0" presStyleCnt="2" custLinFactNeighborX="-705" custLinFactNeighborY="-237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C258CA-CCE8-498D-A72D-7CFFB3EF0B2C}" type="pres">
      <dgm:prSet presAssocID="{3CF3B3BB-ED63-416A-A721-A65EE4F2FE10}" presName="spaceBetweenRectangles" presStyleCnt="0"/>
      <dgm:spPr/>
      <dgm:t>
        <a:bodyPr/>
        <a:lstStyle/>
        <a:p>
          <a:endParaRPr lang="de-DE"/>
        </a:p>
      </dgm:t>
    </dgm:pt>
    <dgm:pt modelId="{204555B9-58E2-4133-8496-0F16F749E23D}" type="pres">
      <dgm:prSet presAssocID="{C1EEC2B4-010D-4923-B236-1C044CD16972}" presName="parentLin" presStyleCnt="0"/>
      <dgm:spPr/>
      <dgm:t>
        <a:bodyPr/>
        <a:lstStyle/>
        <a:p>
          <a:endParaRPr lang="de-DE"/>
        </a:p>
      </dgm:t>
    </dgm:pt>
    <dgm:pt modelId="{ED361AC0-5879-44B1-822B-A88C892C7BD2}" type="pres">
      <dgm:prSet presAssocID="{C1EEC2B4-010D-4923-B236-1C044CD16972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ACB3A73B-85E4-4450-AE09-B4DD24BB3925}" type="pres">
      <dgm:prSet presAssocID="{C1EEC2B4-010D-4923-B236-1C044CD169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8D5E6-4B45-415B-9070-C3F4E1C3A434}" type="pres">
      <dgm:prSet presAssocID="{C1EEC2B4-010D-4923-B236-1C044CD16972}" presName="negativeSpace" presStyleCnt="0"/>
      <dgm:spPr/>
      <dgm:t>
        <a:bodyPr/>
        <a:lstStyle/>
        <a:p>
          <a:endParaRPr lang="de-DE"/>
        </a:p>
      </dgm:t>
    </dgm:pt>
    <dgm:pt modelId="{5FE0C501-680B-4E42-AF2B-2F016BD6FDF9}" type="pres">
      <dgm:prSet presAssocID="{C1EEC2B4-010D-4923-B236-1C044CD169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16D1E7A-8056-4DD6-82B0-F53559B5A566}" type="presOf" srcId="{2F951073-D143-451C-BCB7-CD3F012CABDC}" destId="{5FE0C501-680B-4E42-AF2B-2F016BD6FDF9}" srcOrd="0" destOrd="0" presId="urn:microsoft.com/office/officeart/2005/8/layout/list1"/>
    <dgm:cxn modelId="{BE2793F3-B923-4886-8FC9-747A59619729}" srcId="{6C887AD7-C0E4-43B5-98F8-D9A4CC5FF191}" destId="{154B619A-B15B-464D-BEAC-942CB40B7949}" srcOrd="0" destOrd="0" parTransId="{91F67B0C-BD61-4B56-A35F-8DDB9CD1FB0F}" sibTransId="{3CF3B3BB-ED63-416A-A721-A65EE4F2FE10}"/>
    <dgm:cxn modelId="{85956D2F-0974-4DA6-9501-20B6F44279A8}" type="presOf" srcId="{6C887AD7-C0E4-43B5-98F8-D9A4CC5FF191}" destId="{D4DAE3E4-56A5-4F42-A7E1-DC5259C6AE90}" srcOrd="0" destOrd="0" presId="urn:microsoft.com/office/officeart/2005/8/layout/list1"/>
    <dgm:cxn modelId="{A82129CF-3377-4EA9-9903-D580AA661098}" type="presOf" srcId="{1E402FDB-2F76-438D-A334-83F6D0271A23}" destId="{5FE0C501-680B-4E42-AF2B-2F016BD6FDF9}" srcOrd="0" destOrd="1" presId="urn:microsoft.com/office/officeart/2005/8/layout/list1"/>
    <dgm:cxn modelId="{44FF5B98-ADB2-4852-B5F7-B0CE6461B4D0}" type="presOf" srcId="{C1EEC2B4-010D-4923-B236-1C044CD16972}" destId="{ED361AC0-5879-44B1-822B-A88C892C7BD2}" srcOrd="0" destOrd="0" presId="urn:microsoft.com/office/officeart/2005/8/layout/list1"/>
    <dgm:cxn modelId="{C4388C30-49F4-428F-BDF3-5AEFAC6A7DAC}" srcId="{C1EEC2B4-010D-4923-B236-1C044CD16972}" destId="{1E402FDB-2F76-438D-A334-83F6D0271A23}" srcOrd="1" destOrd="0" parTransId="{9D81D99E-1427-4125-8CE6-34BC5707C595}" sibTransId="{7C50BCE2-8D09-480E-9C69-4841E363E9DE}"/>
    <dgm:cxn modelId="{CF3F674C-BA3A-424E-A944-4A8594F80052}" srcId="{154B619A-B15B-464D-BEAC-942CB40B7949}" destId="{285FCD1A-415E-4523-9A23-8DCA6704EEA6}" srcOrd="0" destOrd="0" parTransId="{AF3AF616-E4E4-4C2B-BB64-44A093DBB550}" sibTransId="{3DFCE96B-C1D9-41F6-B6D0-26FE168414F4}"/>
    <dgm:cxn modelId="{32FD7CC1-FF7F-434A-8127-0A828B91B0B9}" type="presOf" srcId="{154B619A-B15B-464D-BEAC-942CB40B7949}" destId="{2D746197-7698-4B19-A85B-48AB07FDC475}" srcOrd="1" destOrd="0" presId="urn:microsoft.com/office/officeart/2005/8/layout/list1"/>
    <dgm:cxn modelId="{E90DE6A0-605D-41F8-9FB7-E147AEEE28DB}" srcId="{C1EEC2B4-010D-4923-B236-1C044CD16972}" destId="{2F951073-D143-451C-BCB7-CD3F012CABDC}" srcOrd="0" destOrd="0" parTransId="{5429AC77-96F2-4A5F-9A34-FCF0BC8398C0}" sibTransId="{B8D8FBD0-59B7-4000-B061-5B3BFFA0DA30}"/>
    <dgm:cxn modelId="{0F2F045C-FBB9-4B37-8BB2-21C2A0BB38AE}" type="presOf" srcId="{C1EEC2B4-010D-4923-B236-1C044CD16972}" destId="{ACB3A73B-85E4-4450-AE09-B4DD24BB3925}" srcOrd="1" destOrd="0" presId="urn:microsoft.com/office/officeart/2005/8/layout/list1"/>
    <dgm:cxn modelId="{CC726E33-D638-412A-AD31-109A487F537D}" type="presOf" srcId="{285FCD1A-415E-4523-9A23-8DCA6704EEA6}" destId="{46DDF11E-CAC9-402E-8BEC-CAF7528DD8C8}" srcOrd="0" destOrd="0" presId="urn:microsoft.com/office/officeart/2005/8/layout/list1"/>
    <dgm:cxn modelId="{49933D76-21CD-4768-9230-D2D44BF973C9}" type="presOf" srcId="{154B619A-B15B-464D-BEAC-942CB40B7949}" destId="{EAD65AFE-763A-42C0-BF2C-7410B72C7E28}" srcOrd="0" destOrd="0" presId="urn:microsoft.com/office/officeart/2005/8/layout/list1"/>
    <dgm:cxn modelId="{4354901C-60E2-48B6-8068-34AD08AAB8D2}" srcId="{6C887AD7-C0E4-43B5-98F8-D9A4CC5FF191}" destId="{C1EEC2B4-010D-4923-B236-1C044CD16972}" srcOrd="1" destOrd="0" parTransId="{1072A217-54EC-4781-B18F-F88F77CC28E7}" sibTransId="{C546F8FC-DCC2-4626-88B7-94D521FDA307}"/>
    <dgm:cxn modelId="{E080FDAF-0D1F-4390-87C7-335A5979A722}" type="presParOf" srcId="{D4DAE3E4-56A5-4F42-A7E1-DC5259C6AE90}" destId="{E198EFC3-7382-4332-A2A6-85D7F095B144}" srcOrd="0" destOrd="0" presId="urn:microsoft.com/office/officeart/2005/8/layout/list1"/>
    <dgm:cxn modelId="{70EA3382-669E-4C53-96FB-F24C60F94C05}" type="presParOf" srcId="{E198EFC3-7382-4332-A2A6-85D7F095B144}" destId="{EAD65AFE-763A-42C0-BF2C-7410B72C7E28}" srcOrd="0" destOrd="0" presId="urn:microsoft.com/office/officeart/2005/8/layout/list1"/>
    <dgm:cxn modelId="{B4CB9D3D-A08E-481E-9AFC-7760517C28BA}" type="presParOf" srcId="{E198EFC3-7382-4332-A2A6-85D7F095B144}" destId="{2D746197-7698-4B19-A85B-48AB07FDC475}" srcOrd="1" destOrd="0" presId="urn:microsoft.com/office/officeart/2005/8/layout/list1"/>
    <dgm:cxn modelId="{9EAA2FAE-A377-4E38-A02E-5EBDDA5734C3}" type="presParOf" srcId="{D4DAE3E4-56A5-4F42-A7E1-DC5259C6AE90}" destId="{A32C3DAF-CF3B-4EC0-9642-796FDC29AEBA}" srcOrd="1" destOrd="0" presId="urn:microsoft.com/office/officeart/2005/8/layout/list1"/>
    <dgm:cxn modelId="{99063160-68B5-400B-B177-472C5138F0EE}" type="presParOf" srcId="{D4DAE3E4-56A5-4F42-A7E1-DC5259C6AE90}" destId="{46DDF11E-CAC9-402E-8BEC-CAF7528DD8C8}" srcOrd="2" destOrd="0" presId="urn:microsoft.com/office/officeart/2005/8/layout/list1"/>
    <dgm:cxn modelId="{E5417E99-ACAC-43FE-9476-6E7E4ABABA75}" type="presParOf" srcId="{D4DAE3E4-56A5-4F42-A7E1-DC5259C6AE90}" destId="{F4C258CA-CCE8-498D-A72D-7CFFB3EF0B2C}" srcOrd="3" destOrd="0" presId="urn:microsoft.com/office/officeart/2005/8/layout/list1"/>
    <dgm:cxn modelId="{1579470A-1345-483B-95F9-0C7ED981BC2E}" type="presParOf" srcId="{D4DAE3E4-56A5-4F42-A7E1-DC5259C6AE90}" destId="{204555B9-58E2-4133-8496-0F16F749E23D}" srcOrd="4" destOrd="0" presId="urn:microsoft.com/office/officeart/2005/8/layout/list1"/>
    <dgm:cxn modelId="{48B7686E-5A72-45AB-AA81-849E874ED9A3}" type="presParOf" srcId="{204555B9-58E2-4133-8496-0F16F749E23D}" destId="{ED361AC0-5879-44B1-822B-A88C892C7BD2}" srcOrd="0" destOrd="0" presId="urn:microsoft.com/office/officeart/2005/8/layout/list1"/>
    <dgm:cxn modelId="{FC118241-1888-4896-A9C7-418ED354CA56}" type="presParOf" srcId="{204555B9-58E2-4133-8496-0F16F749E23D}" destId="{ACB3A73B-85E4-4450-AE09-B4DD24BB3925}" srcOrd="1" destOrd="0" presId="urn:microsoft.com/office/officeart/2005/8/layout/list1"/>
    <dgm:cxn modelId="{97C5607F-C46B-43AA-8019-12865CB094DE}" type="presParOf" srcId="{D4DAE3E4-56A5-4F42-A7E1-DC5259C6AE90}" destId="{65A8D5E6-4B45-415B-9070-C3F4E1C3A434}" srcOrd="5" destOrd="0" presId="urn:microsoft.com/office/officeart/2005/8/layout/list1"/>
    <dgm:cxn modelId="{8A562FB0-D56F-4523-94AF-A7466598A5EE}" type="presParOf" srcId="{D4DAE3E4-56A5-4F42-A7E1-DC5259C6AE90}" destId="{5FE0C501-680B-4E42-AF2B-2F016BD6FDF9}" srcOrd="6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87AD7-C0E4-43B5-98F8-D9A4CC5FF191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154B619A-B15B-464D-BEAC-942CB40B794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Warum Methodik?</a:t>
          </a:r>
        </a:p>
      </dgm:t>
    </dgm:pt>
    <dgm:pt modelId="{91F67B0C-BD61-4B56-A35F-8DDB9CD1FB0F}" type="parTrans" cxnId="{BE2793F3-B923-4886-8FC9-747A59619729}">
      <dgm:prSet/>
      <dgm:spPr/>
      <dgm:t>
        <a:bodyPr/>
        <a:lstStyle/>
        <a:p>
          <a:endParaRPr lang="de-DE"/>
        </a:p>
      </dgm:t>
    </dgm:pt>
    <dgm:pt modelId="{3CF3B3BB-ED63-416A-A721-A65EE4F2FE10}" type="sibTrans" cxnId="{BE2793F3-B923-4886-8FC9-747A59619729}">
      <dgm:prSet/>
      <dgm:spPr/>
      <dgm:t>
        <a:bodyPr/>
        <a:lstStyle/>
        <a:p>
          <a:endParaRPr lang="de-DE"/>
        </a:p>
      </dgm:t>
    </dgm:pt>
    <dgm:pt modelId="{C1EEC2B4-010D-4923-B236-1C044CD1697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bg1"/>
              </a:solidFill>
            </a:rPr>
            <a:t>Sure </a:t>
          </a:r>
          <a:r>
            <a:rPr lang="de-DE" dirty="0" err="1" smtClean="0">
              <a:solidFill>
                <a:schemeClr val="bg1"/>
              </a:solidFill>
            </a:rPr>
            <a:t>Step</a:t>
          </a:r>
          <a:endParaRPr lang="de-DE" dirty="0">
            <a:solidFill>
              <a:schemeClr val="bg1"/>
            </a:solidFill>
          </a:endParaRPr>
        </a:p>
      </dgm:t>
    </dgm:pt>
    <dgm:pt modelId="{1072A217-54EC-4781-B18F-F88F77CC28E7}" type="parTrans" cxnId="{4354901C-60E2-48B6-8068-34AD08AAB8D2}">
      <dgm:prSet/>
      <dgm:spPr/>
      <dgm:t>
        <a:bodyPr/>
        <a:lstStyle/>
        <a:p>
          <a:endParaRPr lang="de-DE"/>
        </a:p>
      </dgm:t>
    </dgm:pt>
    <dgm:pt modelId="{C546F8FC-DCC2-4626-88B7-94D521FDA307}" type="sibTrans" cxnId="{4354901C-60E2-48B6-8068-34AD08AAB8D2}">
      <dgm:prSet/>
      <dgm:spPr/>
      <dgm:t>
        <a:bodyPr/>
        <a:lstStyle/>
        <a:p>
          <a:endParaRPr lang="de-DE"/>
        </a:p>
      </dgm:t>
    </dgm:pt>
    <dgm:pt modelId="{285FCD1A-415E-4523-9A23-8DCA6704EEA6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dirty="0" smtClean="0"/>
            <a:t>Chaosreport</a:t>
          </a:r>
          <a:endParaRPr lang="de-DE" dirty="0"/>
        </a:p>
      </dgm:t>
    </dgm:pt>
    <dgm:pt modelId="{AF3AF616-E4E4-4C2B-BB64-44A093DBB550}" type="parTrans" cxnId="{CF3F674C-BA3A-424E-A944-4A8594F80052}">
      <dgm:prSet/>
      <dgm:spPr/>
      <dgm:t>
        <a:bodyPr/>
        <a:lstStyle/>
        <a:p>
          <a:endParaRPr lang="de-DE"/>
        </a:p>
      </dgm:t>
    </dgm:pt>
    <dgm:pt modelId="{3DFCE96B-C1D9-41F6-B6D0-26FE168414F4}" type="sibTrans" cxnId="{CF3F674C-BA3A-424E-A944-4A8594F80052}">
      <dgm:prSet/>
      <dgm:spPr/>
      <dgm:t>
        <a:bodyPr/>
        <a:lstStyle/>
        <a:p>
          <a:endParaRPr lang="de-DE"/>
        </a:p>
      </dgm:t>
    </dgm:pt>
    <dgm:pt modelId="{2F951073-D143-451C-BCB7-CD3F012CABDC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Was ist Sure </a:t>
          </a:r>
          <a:r>
            <a:rPr lang="de-DE" b="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Step</a:t>
          </a:r>
          <a:r>
            <a:rPr lang="de-DE" b="0" dirty="0" smtClean="0">
              <a:solidFill>
                <a:schemeClr val="tx1">
                  <a:lumMod val="85000"/>
                  <a:lumOff val="15000"/>
                </a:schemeClr>
              </a:solidFill>
            </a:rPr>
            <a:t>?</a:t>
          </a:r>
          <a:endParaRPr lang="de-DE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29AC77-96F2-4A5F-9A34-FCF0BC8398C0}" type="parTrans" cxnId="{E90DE6A0-605D-41F8-9FB7-E147AEEE28DB}">
      <dgm:prSet/>
      <dgm:spPr/>
      <dgm:t>
        <a:bodyPr/>
        <a:lstStyle/>
        <a:p>
          <a:endParaRPr lang="de-DE"/>
        </a:p>
      </dgm:t>
    </dgm:pt>
    <dgm:pt modelId="{B8D8FBD0-59B7-4000-B061-5B3BFFA0DA30}" type="sibTrans" cxnId="{E90DE6A0-605D-41F8-9FB7-E147AEEE28DB}">
      <dgm:prSet/>
      <dgm:spPr/>
      <dgm:t>
        <a:bodyPr/>
        <a:lstStyle/>
        <a:p>
          <a:endParaRPr lang="de-DE"/>
        </a:p>
      </dgm:t>
    </dgm:pt>
    <dgm:pt modelId="{1E402FDB-2F76-438D-A334-83F6D0271A23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b="1" dirty="0" smtClean="0">
              <a:solidFill>
                <a:schemeClr val="accent6">
                  <a:lumMod val="75000"/>
                </a:schemeClr>
              </a:solidFill>
            </a:rPr>
            <a:t>Sure </a:t>
          </a:r>
          <a:r>
            <a:rPr lang="de-DE" b="1" dirty="0" err="1" smtClean="0">
              <a:solidFill>
                <a:schemeClr val="accent6">
                  <a:lumMod val="75000"/>
                </a:schemeClr>
              </a:solidFill>
            </a:rPr>
            <a:t>Step</a:t>
          </a:r>
          <a:r>
            <a:rPr lang="de-DE" b="1" dirty="0" smtClean="0">
              <a:solidFill>
                <a:schemeClr val="accent6">
                  <a:lumMod val="75000"/>
                </a:schemeClr>
              </a:solidFill>
            </a:rPr>
            <a:t> im Praxiseinsatz </a:t>
          </a:r>
          <a:endParaRPr lang="de-DE" b="1" dirty="0">
            <a:solidFill>
              <a:schemeClr val="accent6">
                <a:lumMod val="75000"/>
              </a:schemeClr>
            </a:solidFill>
          </a:endParaRPr>
        </a:p>
      </dgm:t>
    </dgm:pt>
    <dgm:pt modelId="{9D81D99E-1427-4125-8CE6-34BC5707C595}" type="parTrans" cxnId="{C4388C30-49F4-428F-BDF3-5AEFAC6A7DAC}">
      <dgm:prSet/>
      <dgm:spPr/>
      <dgm:t>
        <a:bodyPr/>
        <a:lstStyle/>
        <a:p>
          <a:endParaRPr lang="de-DE"/>
        </a:p>
      </dgm:t>
    </dgm:pt>
    <dgm:pt modelId="{7C50BCE2-8D09-480E-9C69-4841E363E9DE}" type="sibTrans" cxnId="{C4388C30-49F4-428F-BDF3-5AEFAC6A7DAC}">
      <dgm:prSet/>
      <dgm:spPr/>
      <dgm:t>
        <a:bodyPr/>
        <a:lstStyle/>
        <a:p>
          <a:endParaRPr lang="de-DE"/>
        </a:p>
      </dgm:t>
    </dgm:pt>
    <dgm:pt modelId="{D4DAE3E4-56A5-4F42-A7E1-DC5259C6AE90}" type="pres">
      <dgm:prSet presAssocID="{6C887AD7-C0E4-43B5-98F8-D9A4CC5FF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98EFC3-7382-4332-A2A6-85D7F095B144}" type="pres">
      <dgm:prSet presAssocID="{154B619A-B15B-464D-BEAC-942CB40B7949}" presName="parentLin" presStyleCnt="0"/>
      <dgm:spPr/>
      <dgm:t>
        <a:bodyPr/>
        <a:lstStyle/>
        <a:p>
          <a:endParaRPr lang="de-DE"/>
        </a:p>
      </dgm:t>
    </dgm:pt>
    <dgm:pt modelId="{EAD65AFE-763A-42C0-BF2C-7410B72C7E28}" type="pres">
      <dgm:prSet presAssocID="{154B619A-B15B-464D-BEAC-942CB40B7949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2D746197-7698-4B19-A85B-48AB07FDC475}" type="pres">
      <dgm:prSet presAssocID="{154B619A-B15B-464D-BEAC-942CB40B794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2C3DAF-CF3B-4EC0-9642-796FDC29AEBA}" type="pres">
      <dgm:prSet presAssocID="{154B619A-B15B-464D-BEAC-942CB40B7949}" presName="negativeSpace" presStyleCnt="0"/>
      <dgm:spPr/>
      <dgm:t>
        <a:bodyPr/>
        <a:lstStyle/>
        <a:p>
          <a:endParaRPr lang="de-DE"/>
        </a:p>
      </dgm:t>
    </dgm:pt>
    <dgm:pt modelId="{46DDF11E-CAC9-402E-8BEC-CAF7528DD8C8}" type="pres">
      <dgm:prSet presAssocID="{154B619A-B15B-464D-BEAC-942CB40B7949}" presName="childText" presStyleLbl="conFgAcc1" presStyleIdx="0" presStyleCnt="2" custLinFactNeighborX="-705" custLinFactNeighborY="-2377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4C258CA-CCE8-498D-A72D-7CFFB3EF0B2C}" type="pres">
      <dgm:prSet presAssocID="{3CF3B3BB-ED63-416A-A721-A65EE4F2FE10}" presName="spaceBetweenRectangles" presStyleCnt="0"/>
      <dgm:spPr/>
      <dgm:t>
        <a:bodyPr/>
        <a:lstStyle/>
        <a:p>
          <a:endParaRPr lang="de-DE"/>
        </a:p>
      </dgm:t>
    </dgm:pt>
    <dgm:pt modelId="{204555B9-58E2-4133-8496-0F16F749E23D}" type="pres">
      <dgm:prSet presAssocID="{C1EEC2B4-010D-4923-B236-1C044CD16972}" presName="parentLin" presStyleCnt="0"/>
      <dgm:spPr/>
      <dgm:t>
        <a:bodyPr/>
        <a:lstStyle/>
        <a:p>
          <a:endParaRPr lang="de-DE"/>
        </a:p>
      </dgm:t>
    </dgm:pt>
    <dgm:pt modelId="{ED361AC0-5879-44B1-822B-A88C892C7BD2}" type="pres">
      <dgm:prSet presAssocID="{C1EEC2B4-010D-4923-B236-1C044CD16972}" presName="parentLeftMargin" presStyleLbl="node1" presStyleIdx="0" presStyleCnt="2"/>
      <dgm:spPr/>
      <dgm:t>
        <a:bodyPr/>
        <a:lstStyle/>
        <a:p>
          <a:endParaRPr lang="de-DE"/>
        </a:p>
      </dgm:t>
    </dgm:pt>
    <dgm:pt modelId="{ACB3A73B-85E4-4450-AE09-B4DD24BB3925}" type="pres">
      <dgm:prSet presAssocID="{C1EEC2B4-010D-4923-B236-1C044CD1697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8D5E6-4B45-415B-9070-C3F4E1C3A434}" type="pres">
      <dgm:prSet presAssocID="{C1EEC2B4-010D-4923-B236-1C044CD16972}" presName="negativeSpace" presStyleCnt="0"/>
      <dgm:spPr/>
      <dgm:t>
        <a:bodyPr/>
        <a:lstStyle/>
        <a:p>
          <a:endParaRPr lang="de-DE"/>
        </a:p>
      </dgm:t>
    </dgm:pt>
    <dgm:pt modelId="{5FE0C501-680B-4E42-AF2B-2F016BD6FDF9}" type="pres">
      <dgm:prSet presAssocID="{C1EEC2B4-010D-4923-B236-1C044CD1697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E2793F3-B923-4886-8FC9-747A59619729}" srcId="{6C887AD7-C0E4-43B5-98F8-D9A4CC5FF191}" destId="{154B619A-B15B-464D-BEAC-942CB40B7949}" srcOrd="0" destOrd="0" parTransId="{91F67B0C-BD61-4B56-A35F-8DDB9CD1FB0F}" sibTransId="{3CF3B3BB-ED63-416A-A721-A65EE4F2FE10}"/>
    <dgm:cxn modelId="{64A14721-9CBF-4F1F-8B45-FBF796074C00}" type="presOf" srcId="{1E402FDB-2F76-438D-A334-83F6D0271A23}" destId="{5FE0C501-680B-4E42-AF2B-2F016BD6FDF9}" srcOrd="0" destOrd="1" presId="urn:microsoft.com/office/officeart/2005/8/layout/list1"/>
    <dgm:cxn modelId="{8EAA7063-EC26-496F-AA21-2C622B15497E}" type="presOf" srcId="{C1EEC2B4-010D-4923-B236-1C044CD16972}" destId="{ED361AC0-5879-44B1-822B-A88C892C7BD2}" srcOrd="0" destOrd="0" presId="urn:microsoft.com/office/officeart/2005/8/layout/list1"/>
    <dgm:cxn modelId="{C4388C30-49F4-428F-BDF3-5AEFAC6A7DAC}" srcId="{C1EEC2B4-010D-4923-B236-1C044CD16972}" destId="{1E402FDB-2F76-438D-A334-83F6D0271A23}" srcOrd="1" destOrd="0" parTransId="{9D81D99E-1427-4125-8CE6-34BC5707C595}" sibTransId="{7C50BCE2-8D09-480E-9C69-4841E363E9DE}"/>
    <dgm:cxn modelId="{49DA8196-1F35-475C-9D75-96A1C646A964}" type="presOf" srcId="{154B619A-B15B-464D-BEAC-942CB40B7949}" destId="{2D746197-7698-4B19-A85B-48AB07FDC475}" srcOrd="1" destOrd="0" presId="urn:microsoft.com/office/officeart/2005/8/layout/list1"/>
    <dgm:cxn modelId="{CF3F674C-BA3A-424E-A944-4A8594F80052}" srcId="{154B619A-B15B-464D-BEAC-942CB40B7949}" destId="{285FCD1A-415E-4523-9A23-8DCA6704EEA6}" srcOrd="0" destOrd="0" parTransId="{AF3AF616-E4E4-4C2B-BB64-44A093DBB550}" sibTransId="{3DFCE96B-C1D9-41F6-B6D0-26FE168414F4}"/>
    <dgm:cxn modelId="{4354901C-60E2-48B6-8068-34AD08AAB8D2}" srcId="{6C887AD7-C0E4-43B5-98F8-D9A4CC5FF191}" destId="{C1EEC2B4-010D-4923-B236-1C044CD16972}" srcOrd="1" destOrd="0" parTransId="{1072A217-54EC-4781-B18F-F88F77CC28E7}" sibTransId="{C546F8FC-DCC2-4626-88B7-94D521FDA307}"/>
    <dgm:cxn modelId="{E90DE6A0-605D-41F8-9FB7-E147AEEE28DB}" srcId="{C1EEC2B4-010D-4923-B236-1C044CD16972}" destId="{2F951073-D143-451C-BCB7-CD3F012CABDC}" srcOrd="0" destOrd="0" parTransId="{5429AC77-96F2-4A5F-9A34-FCF0BC8398C0}" sibTransId="{B8D8FBD0-59B7-4000-B061-5B3BFFA0DA30}"/>
    <dgm:cxn modelId="{1B63A623-4DCB-4D62-8750-07D26D7A6263}" type="presOf" srcId="{285FCD1A-415E-4523-9A23-8DCA6704EEA6}" destId="{46DDF11E-CAC9-402E-8BEC-CAF7528DD8C8}" srcOrd="0" destOrd="0" presId="urn:microsoft.com/office/officeart/2005/8/layout/list1"/>
    <dgm:cxn modelId="{0C4817AA-6DAE-40B3-95C2-6DCA2F115A3A}" type="presOf" srcId="{154B619A-B15B-464D-BEAC-942CB40B7949}" destId="{EAD65AFE-763A-42C0-BF2C-7410B72C7E28}" srcOrd="0" destOrd="0" presId="urn:microsoft.com/office/officeart/2005/8/layout/list1"/>
    <dgm:cxn modelId="{8287BB9F-1C3E-465C-B01F-172C5E2E9513}" type="presOf" srcId="{C1EEC2B4-010D-4923-B236-1C044CD16972}" destId="{ACB3A73B-85E4-4450-AE09-B4DD24BB3925}" srcOrd="1" destOrd="0" presId="urn:microsoft.com/office/officeart/2005/8/layout/list1"/>
    <dgm:cxn modelId="{E4E6E72F-36BF-43B9-9E25-07279E68EC83}" type="presOf" srcId="{2F951073-D143-451C-BCB7-CD3F012CABDC}" destId="{5FE0C501-680B-4E42-AF2B-2F016BD6FDF9}" srcOrd="0" destOrd="0" presId="urn:microsoft.com/office/officeart/2005/8/layout/list1"/>
    <dgm:cxn modelId="{46DF125E-7D0D-4144-92FE-BFF40ED552A4}" type="presOf" srcId="{6C887AD7-C0E4-43B5-98F8-D9A4CC5FF191}" destId="{D4DAE3E4-56A5-4F42-A7E1-DC5259C6AE90}" srcOrd="0" destOrd="0" presId="urn:microsoft.com/office/officeart/2005/8/layout/list1"/>
    <dgm:cxn modelId="{90692E19-87A1-4B6A-8127-2D82DBD35FCE}" type="presParOf" srcId="{D4DAE3E4-56A5-4F42-A7E1-DC5259C6AE90}" destId="{E198EFC3-7382-4332-A2A6-85D7F095B144}" srcOrd="0" destOrd="0" presId="urn:microsoft.com/office/officeart/2005/8/layout/list1"/>
    <dgm:cxn modelId="{D6E6F43F-E561-4EDF-B453-BEC37D518B99}" type="presParOf" srcId="{E198EFC3-7382-4332-A2A6-85D7F095B144}" destId="{EAD65AFE-763A-42C0-BF2C-7410B72C7E28}" srcOrd="0" destOrd="0" presId="urn:microsoft.com/office/officeart/2005/8/layout/list1"/>
    <dgm:cxn modelId="{75691954-8235-48F6-BECC-F39F649BF318}" type="presParOf" srcId="{E198EFC3-7382-4332-A2A6-85D7F095B144}" destId="{2D746197-7698-4B19-A85B-48AB07FDC475}" srcOrd="1" destOrd="0" presId="urn:microsoft.com/office/officeart/2005/8/layout/list1"/>
    <dgm:cxn modelId="{BC10237C-7BC2-424D-A3D0-3DB31EBD8C57}" type="presParOf" srcId="{D4DAE3E4-56A5-4F42-A7E1-DC5259C6AE90}" destId="{A32C3DAF-CF3B-4EC0-9642-796FDC29AEBA}" srcOrd="1" destOrd="0" presId="urn:microsoft.com/office/officeart/2005/8/layout/list1"/>
    <dgm:cxn modelId="{8ED2AA03-566C-4809-AF01-2B1385CB5E17}" type="presParOf" srcId="{D4DAE3E4-56A5-4F42-A7E1-DC5259C6AE90}" destId="{46DDF11E-CAC9-402E-8BEC-CAF7528DD8C8}" srcOrd="2" destOrd="0" presId="urn:microsoft.com/office/officeart/2005/8/layout/list1"/>
    <dgm:cxn modelId="{4AACEF09-9D75-499E-B3EF-7B727F94A7D8}" type="presParOf" srcId="{D4DAE3E4-56A5-4F42-A7E1-DC5259C6AE90}" destId="{F4C258CA-CCE8-498D-A72D-7CFFB3EF0B2C}" srcOrd="3" destOrd="0" presId="urn:microsoft.com/office/officeart/2005/8/layout/list1"/>
    <dgm:cxn modelId="{971D6789-6C1A-4C01-9064-FABE2FB4E8FD}" type="presParOf" srcId="{D4DAE3E4-56A5-4F42-A7E1-DC5259C6AE90}" destId="{204555B9-58E2-4133-8496-0F16F749E23D}" srcOrd="4" destOrd="0" presId="urn:microsoft.com/office/officeart/2005/8/layout/list1"/>
    <dgm:cxn modelId="{5958F0CE-6E68-4549-96EC-4907FC0ED228}" type="presParOf" srcId="{204555B9-58E2-4133-8496-0F16F749E23D}" destId="{ED361AC0-5879-44B1-822B-A88C892C7BD2}" srcOrd="0" destOrd="0" presId="urn:microsoft.com/office/officeart/2005/8/layout/list1"/>
    <dgm:cxn modelId="{9F060452-82AF-495D-8AB0-093C66002E1B}" type="presParOf" srcId="{204555B9-58E2-4133-8496-0F16F749E23D}" destId="{ACB3A73B-85E4-4450-AE09-B4DD24BB3925}" srcOrd="1" destOrd="0" presId="urn:microsoft.com/office/officeart/2005/8/layout/list1"/>
    <dgm:cxn modelId="{7F4F6799-C938-42D9-A027-E72D317DA19A}" type="presParOf" srcId="{D4DAE3E4-56A5-4F42-A7E1-DC5259C6AE90}" destId="{65A8D5E6-4B45-415B-9070-C3F4E1C3A434}" srcOrd="5" destOrd="0" presId="urn:microsoft.com/office/officeart/2005/8/layout/list1"/>
    <dgm:cxn modelId="{1FB5F252-838C-4074-9F91-1CF80DE895C8}" type="presParOf" srcId="{D4DAE3E4-56A5-4F42-A7E1-DC5259C6AE90}" destId="{5FE0C501-680B-4E42-AF2B-2F016BD6FDF9}" srcOrd="6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887AD7-C0E4-43B5-98F8-D9A4CC5FF191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154B619A-B15B-464D-BEAC-942CB40B7949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Fokusthemen  2009 – unsere </a:t>
          </a:r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Readiness</a:t>
          </a:r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-Planung für Ihren Trainingserfolg</a:t>
          </a:r>
        </a:p>
      </dgm:t>
    </dgm:pt>
    <dgm:pt modelId="{91F67B0C-BD61-4B56-A35F-8DDB9CD1FB0F}" type="parTrans" cxnId="{BE2793F3-B923-4886-8FC9-747A59619729}">
      <dgm:prSet/>
      <dgm:spPr/>
      <dgm:t>
        <a:bodyPr/>
        <a:lstStyle/>
        <a:p>
          <a:endParaRPr lang="de-DE"/>
        </a:p>
      </dgm:t>
    </dgm:pt>
    <dgm:pt modelId="{3CF3B3BB-ED63-416A-A721-A65EE4F2FE10}" type="sibTrans" cxnId="{BE2793F3-B923-4886-8FC9-747A59619729}">
      <dgm:prSet/>
      <dgm:spPr/>
      <dgm:t>
        <a:bodyPr/>
        <a:lstStyle/>
        <a:p>
          <a:endParaRPr lang="de-DE"/>
        </a:p>
      </dgm:t>
    </dgm:pt>
    <dgm:pt modelId="{C1EEC2B4-010D-4923-B236-1C044CD16972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AX &amp; NAV Launch </a:t>
          </a:r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Readiness</a:t>
          </a:r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/CRM-Training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1072A217-54EC-4781-B18F-F88F77CC28E7}" type="parTrans" cxnId="{4354901C-60E2-48B6-8068-34AD08AAB8D2}">
      <dgm:prSet/>
      <dgm:spPr/>
      <dgm:t>
        <a:bodyPr/>
        <a:lstStyle/>
        <a:p>
          <a:endParaRPr lang="de-DE"/>
        </a:p>
      </dgm:t>
    </dgm:pt>
    <dgm:pt modelId="{C546F8FC-DCC2-4626-88B7-94D521FDA307}" type="sibTrans" cxnId="{4354901C-60E2-48B6-8068-34AD08AAB8D2}">
      <dgm:prSet/>
      <dgm:spPr/>
      <dgm:t>
        <a:bodyPr/>
        <a:lstStyle/>
        <a:p>
          <a:endParaRPr lang="de-DE"/>
        </a:p>
      </dgm:t>
    </dgm:pt>
    <dgm:pt modelId="{3A56E0D0-B995-46CB-AD0B-7AF070862C1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Productivity</a:t>
          </a:r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 Training: Sure </a:t>
          </a:r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Step</a:t>
          </a:r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 2.0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13193FB5-C9CA-4971-AAC7-1EDDC76E1A1E}" type="parTrans" cxnId="{C6E57DE1-4865-441D-8B6F-8A103EE93233}">
      <dgm:prSet/>
      <dgm:spPr/>
      <dgm:t>
        <a:bodyPr/>
        <a:lstStyle/>
        <a:p>
          <a:endParaRPr lang="de-DE"/>
        </a:p>
      </dgm:t>
    </dgm:pt>
    <dgm:pt modelId="{1593DB8F-F089-4381-8949-3D4ABAA220CE}" type="sibTrans" cxnId="{C6E57DE1-4865-441D-8B6F-8A103EE93233}">
      <dgm:prSet/>
      <dgm:spPr/>
      <dgm:t>
        <a:bodyPr/>
        <a:lstStyle/>
        <a:p>
          <a:endParaRPr lang="de-DE"/>
        </a:p>
      </dgm:t>
    </dgm:pt>
    <dgm:pt modelId="{128F9AAE-9E09-4115-845B-1A69707300ED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Profitieren Sie von </a:t>
          </a:r>
          <a:r>
            <a:rPr lang="de-DE" dirty="0" err="1" smtClean="0">
              <a:solidFill>
                <a:schemeClr val="accent6">
                  <a:lumMod val="75000"/>
                </a:schemeClr>
              </a:solidFill>
            </a:rPr>
            <a:t>Classroom</a:t>
          </a:r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 Training und Zertifizierung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B5385B16-BF21-467D-B56C-FEFE82B20C53}" type="parTrans" cxnId="{4BEBBE36-E1B3-47CC-96D2-956112019310}">
      <dgm:prSet/>
      <dgm:spPr/>
      <dgm:t>
        <a:bodyPr/>
        <a:lstStyle/>
        <a:p>
          <a:endParaRPr lang="de-DE"/>
        </a:p>
      </dgm:t>
    </dgm:pt>
    <dgm:pt modelId="{2D97927B-E9E4-4A7E-ABD1-15B5DE9E0D23}" type="sibTrans" cxnId="{4BEBBE36-E1B3-47CC-96D2-956112019310}">
      <dgm:prSet/>
      <dgm:spPr/>
      <dgm:t>
        <a:bodyPr/>
        <a:lstStyle/>
        <a:p>
          <a:endParaRPr lang="de-DE"/>
        </a:p>
      </dgm:t>
    </dgm:pt>
    <dgm:pt modelId="{E80225C5-B628-451B-ABC1-F7CB0C52252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smtClean="0">
              <a:solidFill>
                <a:schemeClr val="accent6">
                  <a:lumMod val="75000"/>
                </a:schemeClr>
              </a:solidFill>
            </a:rPr>
            <a:t>Microsoft Partnerportal und Partner Learning Center PLC</a:t>
          </a:r>
          <a:endParaRPr lang="de-DE" dirty="0">
            <a:solidFill>
              <a:schemeClr val="accent6">
                <a:lumMod val="75000"/>
              </a:schemeClr>
            </a:solidFill>
          </a:endParaRPr>
        </a:p>
      </dgm:t>
    </dgm:pt>
    <dgm:pt modelId="{AACDB3F1-6137-48B5-BB9C-AE785CA7F63D}" type="parTrans" cxnId="{DFE1C2B9-8A2E-401F-A7AA-C57817FB50C5}">
      <dgm:prSet/>
      <dgm:spPr/>
      <dgm:t>
        <a:bodyPr/>
        <a:lstStyle/>
        <a:p>
          <a:endParaRPr lang="de-DE"/>
        </a:p>
      </dgm:t>
    </dgm:pt>
    <dgm:pt modelId="{CCA28057-761E-4655-BBF6-0289E8E54E89}" type="sibTrans" cxnId="{DFE1C2B9-8A2E-401F-A7AA-C57817FB50C5}">
      <dgm:prSet/>
      <dgm:spPr/>
      <dgm:t>
        <a:bodyPr/>
        <a:lstStyle/>
        <a:p>
          <a:endParaRPr lang="de-DE"/>
        </a:p>
      </dgm:t>
    </dgm:pt>
    <dgm:pt modelId="{D4DAE3E4-56A5-4F42-A7E1-DC5259C6AE90}" type="pres">
      <dgm:prSet presAssocID="{6C887AD7-C0E4-43B5-98F8-D9A4CC5FF1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198EFC3-7382-4332-A2A6-85D7F095B144}" type="pres">
      <dgm:prSet presAssocID="{154B619A-B15B-464D-BEAC-942CB40B7949}" presName="parentLin" presStyleCnt="0"/>
      <dgm:spPr/>
      <dgm:t>
        <a:bodyPr/>
        <a:lstStyle/>
        <a:p>
          <a:endParaRPr lang="de-DE"/>
        </a:p>
      </dgm:t>
    </dgm:pt>
    <dgm:pt modelId="{EAD65AFE-763A-42C0-BF2C-7410B72C7E28}" type="pres">
      <dgm:prSet presAssocID="{154B619A-B15B-464D-BEAC-942CB40B7949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2D746197-7698-4B19-A85B-48AB07FDC475}" type="pres">
      <dgm:prSet presAssocID="{154B619A-B15B-464D-BEAC-942CB40B79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2C3DAF-CF3B-4EC0-9642-796FDC29AEBA}" type="pres">
      <dgm:prSet presAssocID="{154B619A-B15B-464D-BEAC-942CB40B7949}" presName="negativeSpace" presStyleCnt="0"/>
      <dgm:spPr/>
      <dgm:t>
        <a:bodyPr/>
        <a:lstStyle/>
        <a:p>
          <a:endParaRPr lang="de-DE"/>
        </a:p>
      </dgm:t>
    </dgm:pt>
    <dgm:pt modelId="{46DDF11E-CAC9-402E-8BEC-CAF7528DD8C8}" type="pres">
      <dgm:prSet presAssocID="{154B619A-B15B-464D-BEAC-942CB40B7949}" presName="childText" presStyleLbl="conFgAcc1" presStyleIdx="0" presStyleCnt="5" custLinFactNeighborX="-705" custLinFactNeighborY="-2377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F4C258CA-CCE8-498D-A72D-7CFFB3EF0B2C}" type="pres">
      <dgm:prSet presAssocID="{3CF3B3BB-ED63-416A-A721-A65EE4F2FE10}" presName="spaceBetweenRectangles" presStyleCnt="0"/>
      <dgm:spPr/>
      <dgm:t>
        <a:bodyPr/>
        <a:lstStyle/>
        <a:p>
          <a:endParaRPr lang="de-DE"/>
        </a:p>
      </dgm:t>
    </dgm:pt>
    <dgm:pt modelId="{204555B9-58E2-4133-8496-0F16F749E23D}" type="pres">
      <dgm:prSet presAssocID="{C1EEC2B4-010D-4923-B236-1C044CD16972}" presName="parentLin" presStyleCnt="0"/>
      <dgm:spPr/>
      <dgm:t>
        <a:bodyPr/>
        <a:lstStyle/>
        <a:p>
          <a:endParaRPr lang="de-DE"/>
        </a:p>
      </dgm:t>
    </dgm:pt>
    <dgm:pt modelId="{ED361AC0-5879-44B1-822B-A88C892C7BD2}" type="pres">
      <dgm:prSet presAssocID="{C1EEC2B4-010D-4923-B236-1C044CD16972}" presName="parentLeftMargin" presStyleLbl="node1" presStyleIdx="0" presStyleCnt="5"/>
      <dgm:spPr/>
      <dgm:t>
        <a:bodyPr/>
        <a:lstStyle/>
        <a:p>
          <a:endParaRPr lang="de-DE"/>
        </a:p>
      </dgm:t>
    </dgm:pt>
    <dgm:pt modelId="{ACB3A73B-85E4-4450-AE09-B4DD24BB3925}" type="pres">
      <dgm:prSet presAssocID="{C1EEC2B4-010D-4923-B236-1C044CD1697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A8D5E6-4B45-415B-9070-C3F4E1C3A434}" type="pres">
      <dgm:prSet presAssocID="{C1EEC2B4-010D-4923-B236-1C044CD16972}" presName="negativeSpace" presStyleCnt="0"/>
      <dgm:spPr/>
      <dgm:t>
        <a:bodyPr/>
        <a:lstStyle/>
        <a:p>
          <a:endParaRPr lang="de-DE"/>
        </a:p>
      </dgm:t>
    </dgm:pt>
    <dgm:pt modelId="{5FE0C501-680B-4E42-AF2B-2F016BD6FDF9}" type="pres">
      <dgm:prSet presAssocID="{C1EEC2B4-010D-4923-B236-1C044CD16972}" presName="childText" presStyleLbl="conFgAcc1" presStyleIdx="1" presStyleCnt="5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B8F73C55-CC54-4E9C-9FA0-C1850A0D3919}" type="pres">
      <dgm:prSet presAssocID="{C546F8FC-DCC2-4626-88B7-94D521FDA307}" presName="spaceBetweenRectangles" presStyleCnt="0"/>
      <dgm:spPr/>
      <dgm:t>
        <a:bodyPr/>
        <a:lstStyle/>
        <a:p>
          <a:endParaRPr lang="de-DE"/>
        </a:p>
      </dgm:t>
    </dgm:pt>
    <dgm:pt modelId="{556A982C-CC38-4314-B971-E255212895D9}" type="pres">
      <dgm:prSet presAssocID="{3A56E0D0-B995-46CB-AD0B-7AF070862C1B}" presName="parentLin" presStyleCnt="0"/>
      <dgm:spPr/>
      <dgm:t>
        <a:bodyPr/>
        <a:lstStyle/>
        <a:p>
          <a:endParaRPr lang="de-DE"/>
        </a:p>
      </dgm:t>
    </dgm:pt>
    <dgm:pt modelId="{8CE904FE-9646-4A7E-8AF9-B5FCBE54A6D5}" type="pres">
      <dgm:prSet presAssocID="{3A56E0D0-B995-46CB-AD0B-7AF070862C1B}" presName="parentLeftMargin" presStyleLbl="node1" presStyleIdx="1" presStyleCnt="5"/>
      <dgm:spPr/>
      <dgm:t>
        <a:bodyPr/>
        <a:lstStyle/>
        <a:p>
          <a:endParaRPr lang="de-DE"/>
        </a:p>
      </dgm:t>
    </dgm:pt>
    <dgm:pt modelId="{0CB18E73-0F51-4FD2-8AE6-59C94102AE14}" type="pres">
      <dgm:prSet presAssocID="{3A56E0D0-B995-46CB-AD0B-7AF070862C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583DDC-F9DF-4FE4-8F66-753FFAF90169}" type="pres">
      <dgm:prSet presAssocID="{3A56E0D0-B995-46CB-AD0B-7AF070862C1B}" presName="negativeSpace" presStyleCnt="0"/>
      <dgm:spPr/>
      <dgm:t>
        <a:bodyPr/>
        <a:lstStyle/>
        <a:p>
          <a:endParaRPr lang="de-DE"/>
        </a:p>
      </dgm:t>
    </dgm:pt>
    <dgm:pt modelId="{E44F72CA-06BA-46F7-99B1-632149337E1B}" type="pres">
      <dgm:prSet presAssocID="{3A56E0D0-B995-46CB-AD0B-7AF070862C1B}" presName="childText" presStyleLbl="conFgAcc1" presStyleIdx="2" presStyleCnt="5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B699DF03-FE55-4B53-B171-E8A430A24CF9}" type="pres">
      <dgm:prSet presAssocID="{1593DB8F-F089-4381-8949-3D4ABAA220CE}" presName="spaceBetweenRectangles" presStyleCnt="0"/>
      <dgm:spPr/>
      <dgm:t>
        <a:bodyPr/>
        <a:lstStyle/>
        <a:p>
          <a:endParaRPr lang="de-DE"/>
        </a:p>
      </dgm:t>
    </dgm:pt>
    <dgm:pt modelId="{EAD1AEC5-8249-409C-9EB7-523B48D52E64}" type="pres">
      <dgm:prSet presAssocID="{128F9AAE-9E09-4115-845B-1A69707300ED}" presName="parentLin" presStyleCnt="0"/>
      <dgm:spPr/>
      <dgm:t>
        <a:bodyPr/>
        <a:lstStyle/>
        <a:p>
          <a:endParaRPr lang="de-DE"/>
        </a:p>
      </dgm:t>
    </dgm:pt>
    <dgm:pt modelId="{24A3EA68-CE1B-4857-83D3-7612287C10B8}" type="pres">
      <dgm:prSet presAssocID="{128F9AAE-9E09-4115-845B-1A69707300ED}" presName="parentLeftMargin" presStyleLbl="node1" presStyleIdx="2" presStyleCnt="5"/>
      <dgm:spPr/>
      <dgm:t>
        <a:bodyPr/>
        <a:lstStyle/>
        <a:p>
          <a:endParaRPr lang="de-DE"/>
        </a:p>
      </dgm:t>
    </dgm:pt>
    <dgm:pt modelId="{91E0541C-5D2E-4C95-994A-1F54E87F492E}" type="pres">
      <dgm:prSet presAssocID="{128F9AAE-9E09-4115-845B-1A69707300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B92D70-9C8D-4EA1-8F08-D555EF2B60E7}" type="pres">
      <dgm:prSet presAssocID="{128F9AAE-9E09-4115-845B-1A69707300ED}" presName="negativeSpace" presStyleCnt="0"/>
      <dgm:spPr/>
      <dgm:t>
        <a:bodyPr/>
        <a:lstStyle/>
        <a:p>
          <a:endParaRPr lang="de-DE"/>
        </a:p>
      </dgm:t>
    </dgm:pt>
    <dgm:pt modelId="{DAE0D720-6519-4404-B586-044672EB51D3}" type="pres">
      <dgm:prSet presAssocID="{128F9AAE-9E09-4115-845B-1A69707300ED}" presName="childText" presStyleLbl="conFgAcc1" presStyleIdx="3" presStyleCnt="5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  <dgm:pt modelId="{6200562B-D07A-40AE-8FDF-A78B8FB58E17}" type="pres">
      <dgm:prSet presAssocID="{2D97927B-E9E4-4A7E-ABD1-15B5DE9E0D23}" presName="spaceBetweenRectangles" presStyleCnt="0"/>
      <dgm:spPr/>
      <dgm:t>
        <a:bodyPr/>
        <a:lstStyle/>
        <a:p>
          <a:endParaRPr lang="de-DE"/>
        </a:p>
      </dgm:t>
    </dgm:pt>
    <dgm:pt modelId="{F23EF241-0B5F-4A10-B3E6-F10A92724158}" type="pres">
      <dgm:prSet presAssocID="{E80225C5-B628-451B-ABC1-F7CB0C522521}" presName="parentLin" presStyleCnt="0"/>
      <dgm:spPr/>
      <dgm:t>
        <a:bodyPr/>
        <a:lstStyle/>
        <a:p>
          <a:endParaRPr lang="de-DE"/>
        </a:p>
      </dgm:t>
    </dgm:pt>
    <dgm:pt modelId="{E24ABB34-8E9C-4D17-A3AE-5192B79C181F}" type="pres">
      <dgm:prSet presAssocID="{E80225C5-B628-451B-ABC1-F7CB0C522521}" presName="parentLeftMargin" presStyleLbl="node1" presStyleIdx="3" presStyleCnt="5"/>
      <dgm:spPr/>
      <dgm:t>
        <a:bodyPr/>
        <a:lstStyle/>
        <a:p>
          <a:endParaRPr lang="de-DE"/>
        </a:p>
      </dgm:t>
    </dgm:pt>
    <dgm:pt modelId="{06E2AF36-73E2-4520-9B26-D955925E89C4}" type="pres">
      <dgm:prSet presAssocID="{E80225C5-B628-451B-ABC1-F7CB0C5225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03EE7F-13C6-4CC8-9670-2D788942E9B7}" type="pres">
      <dgm:prSet presAssocID="{E80225C5-B628-451B-ABC1-F7CB0C522521}" presName="negativeSpace" presStyleCnt="0"/>
      <dgm:spPr/>
      <dgm:t>
        <a:bodyPr/>
        <a:lstStyle/>
        <a:p>
          <a:endParaRPr lang="de-DE"/>
        </a:p>
      </dgm:t>
    </dgm:pt>
    <dgm:pt modelId="{88E3895A-83A3-414F-A4F4-5608544411FA}" type="pres">
      <dgm:prSet presAssocID="{E80225C5-B628-451B-ABC1-F7CB0C522521}" presName="childText" presStyleLbl="conFgAcc1" presStyleIdx="4" presStyleCnt="5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/>
        </a:p>
      </dgm:t>
    </dgm:pt>
  </dgm:ptLst>
  <dgm:cxnLst>
    <dgm:cxn modelId="{4BEBBE36-E1B3-47CC-96D2-956112019310}" srcId="{6C887AD7-C0E4-43B5-98F8-D9A4CC5FF191}" destId="{128F9AAE-9E09-4115-845B-1A69707300ED}" srcOrd="3" destOrd="0" parTransId="{B5385B16-BF21-467D-B56C-FEFE82B20C53}" sibTransId="{2D97927B-E9E4-4A7E-ABD1-15B5DE9E0D23}"/>
    <dgm:cxn modelId="{BE2793F3-B923-4886-8FC9-747A59619729}" srcId="{6C887AD7-C0E4-43B5-98F8-D9A4CC5FF191}" destId="{154B619A-B15B-464D-BEAC-942CB40B7949}" srcOrd="0" destOrd="0" parTransId="{91F67B0C-BD61-4B56-A35F-8DDB9CD1FB0F}" sibTransId="{3CF3B3BB-ED63-416A-A721-A65EE4F2FE10}"/>
    <dgm:cxn modelId="{6BF5FCC0-2393-49BD-AF21-C9AF5246A917}" type="presOf" srcId="{6C887AD7-C0E4-43B5-98F8-D9A4CC5FF191}" destId="{D4DAE3E4-56A5-4F42-A7E1-DC5259C6AE90}" srcOrd="0" destOrd="0" presId="urn:microsoft.com/office/officeart/2005/8/layout/list1"/>
    <dgm:cxn modelId="{C6E57DE1-4865-441D-8B6F-8A103EE93233}" srcId="{6C887AD7-C0E4-43B5-98F8-D9A4CC5FF191}" destId="{3A56E0D0-B995-46CB-AD0B-7AF070862C1B}" srcOrd="2" destOrd="0" parTransId="{13193FB5-C9CA-4971-AAC7-1EDDC76E1A1E}" sibTransId="{1593DB8F-F089-4381-8949-3D4ABAA220CE}"/>
    <dgm:cxn modelId="{297A9424-15C5-423E-83A7-E931581B5339}" type="presOf" srcId="{128F9AAE-9E09-4115-845B-1A69707300ED}" destId="{91E0541C-5D2E-4C95-994A-1F54E87F492E}" srcOrd="1" destOrd="0" presId="urn:microsoft.com/office/officeart/2005/8/layout/list1"/>
    <dgm:cxn modelId="{799A872B-50C9-4F51-8340-F1A56716D7EA}" type="presOf" srcId="{128F9AAE-9E09-4115-845B-1A69707300ED}" destId="{24A3EA68-CE1B-4857-83D3-7612287C10B8}" srcOrd="0" destOrd="0" presId="urn:microsoft.com/office/officeart/2005/8/layout/list1"/>
    <dgm:cxn modelId="{10085998-8EDE-43E6-9C8E-605FCB3BCBC7}" type="presOf" srcId="{E80225C5-B628-451B-ABC1-F7CB0C522521}" destId="{E24ABB34-8E9C-4D17-A3AE-5192B79C181F}" srcOrd="0" destOrd="0" presId="urn:microsoft.com/office/officeart/2005/8/layout/list1"/>
    <dgm:cxn modelId="{4354901C-60E2-48B6-8068-34AD08AAB8D2}" srcId="{6C887AD7-C0E4-43B5-98F8-D9A4CC5FF191}" destId="{C1EEC2B4-010D-4923-B236-1C044CD16972}" srcOrd="1" destOrd="0" parTransId="{1072A217-54EC-4781-B18F-F88F77CC28E7}" sibTransId="{C546F8FC-DCC2-4626-88B7-94D521FDA307}"/>
    <dgm:cxn modelId="{DFE1C2B9-8A2E-401F-A7AA-C57817FB50C5}" srcId="{6C887AD7-C0E4-43B5-98F8-D9A4CC5FF191}" destId="{E80225C5-B628-451B-ABC1-F7CB0C522521}" srcOrd="4" destOrd="0" parTransId="{AACDB3F1-6137-48B5-BB9C-AE785CA7F63D}" sibTransId="{CCA28057-761E-4655-BBF6-0289E8E54E89}"/>
    <dgm:cxn modelId="{36B77FE3-7DC8-4D79-BB1C-9840CD3C9C76}" type="presOf" srcId="{154B619A-B15B-464D-BEAC-942CB40B7949}" destId="{2D746197-7698-4B19-A85B-48AB07FDC475}" srcOrd="1" destOrd="0" presId="urn:microsoft.com/office/officeart/2005/8/layout/list1"/>
    <dgm:cxn modelId="{35DB6B83-42FD-4B4B-BE36-933F4AA9414C}" type="presOf" srcId="{3A56E0D0-B995-46CB-AD0B-7AF070862C1B}" destId="{0CB18E73-0F51-4FD2-8AE6-59C94102AE14}" srcOrd="1" destOrd="0" presId="urn:microsoft.com/office/officeart/2005/8/layout/list1"/>
    <dgm:cxn modelId="{6EBFA55D-0602-427E-84AD-42B9E3F20566}" type="presOf" srcId="{E80225C5-B628-451B-ABC1-F7CB0C522521}" destId="{06E2AF36-73E2-4520-9B26-D955925E89C4}" srcOrd="1" destOrd="0" presId="urn:microsoft.com/office/officeart/2005/8/layout/list1"/>
    <dgm:cxn modelId="{BB1A513D-3324-4FD2-ACAC-A422650745F9}" type="presOf" srcId="{3A56E0D0-B995-46CB-AD0B-7AF070862C1B}" destId="{8CE904FE-9646-4A7E-8AF9-B5FCBE54A6D5}" srcOrd="0" destOrd="0" presId="urn:microsoft.com/office/officeart/2005/8/layout/list1"/>
    <dgm:cxn modelId="{6474D22C-8CAC-47B5-AF98-89158A643B07}" type="presOf" srcId="{C1EEC2B4-010D-4923-B236-1C044CD16972}" destId="{ACB3A73B-85E4-4450-AE09-B4DD24BB3925}" srcOrd="1" destOrd="0" presId="urn:microsoft.com/office/officeart/2005/8/layout/list1"/>
    <dgm:cxn modelId="{BF7AAF7F-724B-4E21-9D07-D5D676964098}" type="presOf" srcId="{154B619A-B15B-464D-BEAC-942CB40B7949}" destId="{EAD65AFE-763A-42C0-BF2C-7410B72C7E28}" srcOrd="0" destOrd="0" presId="urn:microsoft.com/office/officeart/2005/8/layout/list1"/>
    <dgm:cxn modelId="{BB6F06CC-41C7-4CAA-89F0-3181BEFDDB0E}" type="presOf" srcId="{C1EEC2B4-010D-4923-B236-1C044CD16972}" destId="{ED361AC0-5879-44B1-822B-A88C892C7BD2}" srcOrd="0" destOrd="0" presId="urn:microsoft.com/office/officeart/2005/8/layout/list1"/>
    <dgm:cxn modelId="{88933594-177E-43FF-8744-B3C5AF4921E8}" type="presParOf" srcId="{D4DAE3E4-56A5-4F42-A7E1-DC5259C6AE90}" destId="{E198EFC3-7382-4332-A2A6-85D7F095B144}" srcOrd="0" destOrd="0" presId="urn:microsoft.com/office/officeart/2005/8/layout/list1"/>
    <dgm:cxn modelId="{04DD25FF-B5F3-44F4-B216-FD4FC0F74E88}" type="presParOf" srcId="{E198EFC3-7382-4332-A2A6-85D7F095B144}" destId="{EAD65AFE-763A-42C0-BF2C-7410B72C7E28}" srcOrd="0" destOrd="0" presId="urn:microsoft.com/office/officeart/2005/8/layout/list1"/>
    <dgm:cxn modelId="{0659D542-59F0-473C-98F5-EE8C21F9E904}" type="presParOf" srcId="{E198EFC3-7382-4332-A2A6-85D7F095B144}" destId="{2D746197-7698-4B19-A85B-48AB07FDC475}" srcOrd="1" destOrd="0" presId="urn:microsoft.com/office/officeart/2005/8/layout/list1"/>
    <dgm:cxn modelId="{7DFA39DD-3EDD-4415-B734-0CFADFA3D138}" type="presParOf" srcId="{D4DAE3E4-56A5-4F42-A7E1-DC5259C6AE90}" destId="{A32C3DAF-CF3B-4EC0-9642-796FDC29AEBA}" srcOrd="1" destOrd="0" presId="urn:microsoft.com/office/officeart/2005/8/layout/list1"/>
    <dgm:cxn modelId="{77DE2C94-2F9A-41E2-BB90-0B81AE300068}" type="presParOf" srcId="{D4DAE3E4-56A5-4F42-A7E1-DC5259C6AE90}" destId="{46DDF11E-CAC9-402E-8BEC-CAF7528DD8C8}" srcOrd="2" destOrd="0" presId="urn:microsoft.com/office/officeart/2005/8/layout/list1"/>
    <dgm:cxn modelId="{FC9A3B51-A133-485F-8236-D14A015EFB36}" type="presParOf" srcId="{D4DAE3E4-56A5-4F42-A7E1-DC5259C6AE90}" destId="{F4C258CA-CCE8-498D-A72D-7CFFB3EF0B2C}" srcOrd="3" destOrd="0" presId="urn:microsoft.com/office/officeart/2005/8/layout/list1"/>
    <dgm:cxn modelId="{E26FB40D-3F07-4946-8992-3C2929BCF165}" type="presParOf" srcId="{D4DAE3E4-56A5-4F42-A7E1-DC5259C6AE90}" destId="{204555B9-58E2-4133-8496-0F16F749E23D}" srcOrd="4" destOrd="0" presId="urn:microsoft.com/office/officeart/2005/8/layout/list1"/>
    <dgm:cxn modelId="{813DDAE6-A687-4B1E-A3CE-54DE007A9839}" type="presParOf" srcId="{204555B9-58E2-4133-8496-0F16F749E23D}" destId="{ED361AC0-5879-44B1-822B-A88C892C7BD2}" srcOrd="0" destOrd="0" presId="urn:microsoft.com/office/officeart/2005/8/layout/list1"/>
    <dgm:cxn modelId="{7D1A0B3A-94DB-4A71-A50B-86C1A16A5752}" type="presParOf" srcId="{204555B9-58E2-4133-8496-0F16F749E23D}" destId="{ACB3A73B-85E4-4450-AE09-B4DD24BB3925}" srcOrd="1" destOrd="0" presId="urn:microsoft.com/office/officeart/2005/8/layout/list1"/>
    <dgm:cxn modelId="{0492C419-345F-46A7-99B9-2C4C9A073702}" type="presParOf" srcId="{D4DAE3E4-56A5-4F42-A7E1-DC5259C6AE90}" destId="{65A8D5E6-4B45-415B-9070-C3F4E1C3A434}" srcOrd="5" destOrd="0" presId="urn:microsoft.com/office/officeart/2005/8/layout/list1"/>
    <dgm:cxn modelId="{AA4C2C38-C849-47BA-8145-927130A8E6CE}" type="presParOf" srcId="{D4DAE3E4-56A5-4F42-A7E1-DC5259C6AE90}" destId="{5FE0C501-680B-4E42-AF2B-2F016BD6FDF9}" srcOrd="6" destOrd="0" presId="urn:microsoft.com/office/officeart/2005/8/layout/list1"/>
    <dgm:cxn modelId="{7C9660B2-973F-4E03-84DB-C282E24C0833}" type="presParOf" srcId="{D4DAE3E4-56A5-4F42-A7E1-DC5259C6AE90}" destId="{B8F73C55-CC54-4E9C-9FA0-C1850A0D3919}" srcOrd="7" destOrd="0" presId="urn:microsoft.com/office/officeart/2005/8/layout/list1"/>
    <dgm:cxn modelId="{D0AD7566-E48A-4128-936D-9B41EABF7777}" type="presParOf" srcId="{D4DAE3E4-56A5-4F42-A7E1-DC5259C6AE90}" destId="{556A982C-CC38-4314-B971-E255212895D9}" srcOrd="8" destOrd="0" presId="urn:microsoft.com/office/officeart/2005/8/layout/list1"/>
    <dgm:cxn modelId="{519D49DE-A59A-4523-9DC8-4D8669CF23C7}" type="presParOf" srcId="{556A982C-CC38-4314-B971-E255212895D9}" destId="{8CE904FE-9646-4A7E-8AF9-B5FCBE54A6D5}" srcOrd="0" destOrd="0" presId="urn:microsoft.com/office/officeart/2005/8/layout/list1"/>
    <dgm:cxn modelId="{B14654A3-DA1C-45DA-B24A-867BDCBA1056}" type="presParOf" srcId="{556A982C-CC38-4314-B971-E255212895D9}" destId="{0CB18E73-0F51-4FD2-8AE6-59C94102AE14}" srcOrd="1" destOrd="0" presId="urn:microsoft.com/office/officeart/2005/8/layout/list1"/>
    <dgm:cxn modelId="{0BD1F199-FB39-4675-A19F-75312CF7C834}" type="presParOf" srcId="{D4DAE3E4-56A5-4F42-A7E1-DC5259C6AE90}" destId="{BE583DDC-F9DF-4FE4-8F66-753FFAF90169}" srcOrd="9" destOrd="0" presId="urn:microsoft.com/office/officeart/2005/8/layout/list1"/>
    <dgm:cxn modelId="{4C96EDC4-9D99-4588-B4C7-D16CC7610D56}" type="presParOf" srcId="{D4DAE3E4-56A5-4F42-A7E1-DC5259C6AE90}" destId="{E44F72CA-06BA-46F7-99B1-632149337E1B}" srcOrd="10" destOrd="0" presId="urn:microsoft.com/office/officeart/2005/8/layout/list1"/>
    <dgm:cxn modelId="{A3A2E100-56CE-4171-89E8-888EA38B51F6}" type="presParOf" srcId="{D4DAE3E4-56A5-4F42-A7E1-DC5259C6AE90}" destId="{B699DF03-FE55-4B53-B171-E8A430A24CF9}" srcOrd="11" destOrd="0" presId="urn:microsoft.com/office/officeart/2005/8/layout/list1"/>
    <dgm:cxn modelId="{7966918D-FB05-406A-AB00-895795733778}" type="presParOf" srcId="{D4DAE3E4-56A5-4F42-A7E1-DC5259C6AE90}" destId="{EAD1AEC5-8249-409C-9EB7-523B48D52E64}" srcOrd="12" destOrd="0" presId="urn:microsoft.com/office/officeart/2005/8/layout/list1"/>
    <dgm:cxn modelId="{AD7A463B-5F1F-4DC2-9145-19DD24ABDF10}" type="presParOf" srcId="{EAD1AEC5-8249-409C-9EB7-523B48D52E64}" destId="{24A3EA68-CE1B-4857-83D3-7612287C10B8}" srcOrd="0" destOrd="0" presId="urn:microsoft.com/office/officeart/2005/8/layout/list1"/>
    <dgm:cxn modelId="{4150C324-344E-47C4-AF1B-C4CA4CD9AF62}" type="presParOf" srcId="{EAD1AEC5-8249-409C-9EB7-523B48D52E64}" destId="{91E0541C-5D2E-4C95-994A-1F54E87F492E}" srcOrd="1" destOrd="0" presId="urn:microsoft.com/office/officeart/2005/8/layout/list1"/>
    <dgm:cxn modelId="{36E82905-60E7-4BF2-BEE4-745C1E84EDEA}" type="presParOf" srcId="{D4DAE3E4-56A5-4F42-A7E1-DC5259C6AE90}" destId="{8BB92D70-9C8D-4EA1-8F08-D555EF2B60E7}" srcOrd="13" destOrd="0" presId="urn:microsoft.com/office/officeart/2005/8/layout/list1"/>
    <dgm:cxn modelId="{133237C7-1F18-4EFA-A7A0-79F961510A66}" type="presParOf" srcId="{D4DAE3E4-56A5-4F42-A7E1-DC5259C6AE90}" destId="{DAE0D720-6519-4404-B586-044672EB51D3}" srcOrd="14" destOrd="0" presId="urn:microsoft.com/office/officeart/2005/8/layout/list1"/>
    <dgm:cxn modelId="{AB34C50B-F454-4AD9-88C7-4516E905C667}" type="presParOf" srcId="{D4DAE3E4-56A5-4F42-A7E1-DC5259C6AE90}" destId="{6200562B-D07A-40AE-8FDF-A78B8FB58E17}" srcOrd="15" destOrd="0" presId="urn:microsoft.com/office/officeart/2005/8/layout/list1"/>
    <dgm:cxn modelId="{1A2FF8F5-1C54-45ED-AC0A-A33864E37827}" type="presParOf" srcId="{D4DAE3E4-56A5-4F42-A7E1-DC5259C6AE90}" destId="{F23EF241-0B5F-4A10-B3E6-F10A92724158}" srcOrd="16" destOrd="0" presId="urn:microsoft.com/office/officeart/2005/8/layout/list1"/>
    <dgm:cxn modelId="{AF34B0E3-0983-458B-BD8B-8E777CF79E60}" type="presParOf" srcId="{F23EF241-0B5F-4A10-B3E6-F10A92724158}" destId="{E24ABB34-8E9C-4D17-A3AE-5192B79C181F}" srcOrd="0" destOrd="0" presId="urn:microsoft.com/office/officeart/2005/8/layout/list1"/>
    <dgm:cxn modelId="{BF92977B-CFD2-4BA6-9FE5-5DFE0B14A281}" type="presParOf" srcId="{F23EF241-0B5F-4A10-B3E6-F10A92724158}" destId="{06E2AF36-73E2-4520-9B26-D955925E89C4}" srcOrd="1" destOrd="0" presId="urn:microsoft.com/office/officeart/2005/8/layout/list1"/>
    <dgm:cxn modelId="{A375D62A-A94A-46DE-9F30-C535D26321FD}" type="presParOf" srcId="{D4DAE3E4-56A5-4F42-A7E1-DC5259C6AE90}" destId="{2E03EE7F-13C6-4CC8-9670-2D788942E9B7}" srcOrd="17" destOrd="0" presId="urn:microsoft.com/office/officeart/2005/8/layout/list1"/>
    <dgm:cxn modelId="{56D65F4D-F4A5-4A81-892C-476348C990A1}" type="presParOf" srcId="{D4DAE3E4-56A5-4F42-A7E1-DC5259C6AE90}" destId="{88E3895A-83A3-414F-A4F4-5608544411FA}" srcOrd="18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789BD2-7B74-4963-9216-F31ACBCA589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BF8C7C78-F265-492D-97C4-654D3DB2A9B1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sz="1400" dirty="0" smtClean="0"/>
            <a:t>1. </a:t>
          </a:r>
          <a:r>
            <a:rPr lang="de-DE" sz="1400" dirty="0" err="1" smtClean="0"/>
            <a:t>Capacity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</a:t>
          </a:r>
          <a:r>
            <a:rPr lang="de-DE" sz="1400" dirty="0" err="1" smtClean="0"/>
            <a:t>Certification</a:t>
          </a:r>
          <a:r>
            <a:rPr lang="de-DE" sz="1400" dirty="0" smtClean="0"/>
            <a:t> </a:t>
          </a:r>
          <a:endParaRPr lang="de-DE" sz="1400" dirty="0"/>
        </a:p>
      </dgm:t>
    </dgm:pt>
    <dgm:pt modelId="{60BFB8C4-D7A6-4D52-B195-51F5E5D8C9E6}" type="parTrans" cxnId="{5E162730-2CFE-438F-827C-3FB13F01466C}">
      <dgm:prSet/>
      <dgm:spPr/>
      <dgm:t>
        <a:bodyPr/>
        <a:lstStyle/>
        <a:p>
          <a:endParaRPr lang="de-DE"/>
        </a:p>
      </dgm:t>
    </dgm:pt>
    <dgm:pt modelId="{4DC225B4-DC20-4B3C-9FB8-90E0757A1265}" type="sibTrans" cxnId="{5E162730-2CFE-438F-827C-3FB13F01466C}">
      <dgm:prSet/>
      <dgm:spPr/>
      <dgm:t>
        <a:bodyPr/>
        <a:lstStyle/>
        <a:p>
          <a:endParaRPr lang="de-DE"/>
        </a:p>
      </dgm:t>
    </dgm:pt>
    <dgm:pt modelId="{603C1D81-9E3E-4FEF-94C9-ACFAAF62319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b="1" dirty="0" smtClean="0">
              <a:solidFill>
                <a:schemeClr val="tx1"/>
              </a:solidFill>
            </a:rPr>
            <a:t>CRM 4.0</a:t>
          </a:r>
          <a:endParaRPr lang="de-DE" sz="1800" b="1" dirty="0">
            <a:solidFill>
              <a:schemeClr val="tx1"/>
            </a:solidFill>
          </a:endParaRPr>
        </a:p>
      </dgm:t>
    </dgm:pt>
    <dgm:pt modelId="{676FC8F0-4973-45D8-9AC1-5026B3EA443F}" type="parTrans" cxnId="{FD6667A1-776D-4576-99D8-83D89B75905E}">
      <dgm:prSet/>
      <dgm:spPr/>
      <dgm:t>
        <a:bodyPr/>
        <a:lstStyle/>
        <a:p>
          <a:endParaRPr lang="de-DE"/>
        </a:p>
      </dgm:t>
    </dgm:pt>
    <dgm:pt modelId="{20FF7E6E-5B6E-4C66-92F2-711BDBD055CD}" type="sibTrans" cxnId="{FD6667A1-776D-4576-99D8-83D89B75905E}">
      <dgm:prSet/>
      <dgm:spPr/>
      <dgm:t>
        <a:bodyPr/>
        <a:lstStyle/>
        <a:p>
          <a:endParaRPr lang="de-DE"/>
        </a:p>
      </dgm:t>
    </dgm:pt>
    <dgm:pt modelId="{31B1ABCA-7A4D-4599-AA8D-0A67F5273553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sz="1400" dirty="0" smtClean="0"/>
            <a:t>2. Launch </a:t>
          </a:r>
          <a:r>
            <a:rPr lang="de-DE" sz="1400" dirty="0" err="1" smtClean="0"/>
            <a:t>Readiness</a:t>
          </a:r>
          <a:endParaRPr lang="de-DE" sz="1400" dirty="0"/>
        </a:p>
      </dgm:t>
    </dgm:pt>
    <dgm:pt modelId="{7614EDF1-4AE0-480A-8776-D8C1EBBF8169}" type="parTrans" cxnId="{A929ABA5-6AE1-4DA8-B654-5B13A1CAE190}">
      <dgm:prSet/>
      <dgm:spPr/>
      <dgm:t>
        <a:bodyPr/>
        <a:lstStyle/>
        <a:p>
          <a:endParaRPr lang="de-DE"/>
        </a:p>
      </dgm:t>
    </dgm:pt>
    <dgm:pt modelId="{B65FABA2-4534-47AC-9652-E01971DD7373}" type="sibTrans" cxnId="{A929ABA5-6AE1-4DA8-B654-5B13A1CAE190}">
      <dgm:prSet/>
      <dgm:spPr/>
      <dgm:t>
        <a:bodyPr/>
        <a:lstStyle/>
        <a:p>
          <a:endParaRPr lang="de-DE"/>
        </a:p>
      </dgm:t>
    </dgm:pt>
    <dgm:pt modelId="{F1700636-05B0-4FD4-AE42-B9C6DC54C75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b="1" dirty="0" smtClean="0">
              <a:solidFill>
                <a:schemeClr val="tx1"/>
              </a:solidFill>
            </a:rPr>
            <a:t>NAV 2009</a:t>
          </a:r>
          <a:endParaRPr lang="de-DE" sz="1800" b="1" dirty="0">
            <a:solidFill>
              <a:schemeClr val="tx1"/>
            </a:solidFill>
          </a:endParaRPr>
        </a:p>
      </dgm:t>
    </dgm:pt>
    <dgm:pt modelId="{4AD49F33-FD69-4045-A73C-ACAB83C7A7F2}" type="parTrans" cxnId="{72F07470-1A1D-4D63-B028-43BAA20F1937}">
      <dgm:prSet/>
      <dgm:spPr/>
      <dgm:t>
        <a:bodyPr/>
        <a:lstStyle/>
        <a:p>
          <a:endParaRPr lang="de-DE"/>
        </a:p>
      </dgm:t>
    </dgm:pt>
    <dgm:pt modelId="{FCF7C46F-25D4-43E0-AEFD-271A7025BB91}" type="sibTrans" cxnId="{72F07470-1A1D-4D63-B028-43BAA20F1937}">
      <dgm:prSet/>
      <dgm:spPr/>
      <dgm:t>
        <a:bodyPr/>
        <a:lstStyle/>
        <a:p>
          <a:endParaRPr lang="de-DE"/>
        </a:p>
      </dgm:t>
    </dgm:pt>
    <dgm:pt modelId="{3D83DCBE-35D0-46B7-919B-4C27E707A89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de-DE" sz="1800" dirty="0">
            <a:solidFill>
              <a:schemeClr val="tx1"/>
            </a:solidFill>
          </a:endParaRPr>
        </a:p>
      </dgm:t>
    </dgm:pt>
    <dgm:pt modelId="{FE77B9C5-FE32-46C9-84F0-1A5FD752C4A3}" type="parTrans" cxnId="{E4E2C293-7EB6-489D-946A-AE6E025D8B35}">
      <dgm:prSet/>
      <dgm:spPr/>
      <dgm:t>
        <a:bodyPr/>
        <a:lstStyle/>
        <a:p>
          <a:endParaRPr lang="de-DE"/>
        </a:p>
      </dgm:t>
    </dgm:pt>
    <dgm:pt modelId="{11D2B200-83E9-486B-A92F-EE81B6616233}" type="sibTrans" cxnId="{E4E2C293-7EB6-489D-946A-AE6E025D8B35}">
      <dgm:prSet/>
      <dgm:spPr/>
      <dgm:t>
        <a:bodyPr/>
        <a:lstStyle/>
        <a:p>
          <a:endParaRPr lang="de-DE"/>
        </a:p>
      </dgm:t>
    </dgm:pt>
    <dgm:pt modelId="{8A413008-A242-4D8B-96FB-1979CD44D35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de-DE" sz="1400" dirty="0" smtClean="0"/>
            <a:t>3. </a:t>
          </a:r>
          <a:r>
            <a:rPr lang="de-DE" sz="1400" dirty="0" err="1" smtClean="0"/>
            <a:t>Productivity</a:t>
          </a:r>
          <a:r>
            <a:rPr lang="de-DE" sz="1400" dirty="0" smtClean="0"/>
            <a:t> </a:t>
          </a:r>
          <a:r>
            <a:rPr lang="de-DE" sz="1400" dirty="0" err="1" smtClean="0"/>
            <a:t>and</a:t>
          </a:r>
          <a:r>
            <a:rPr lang="de-DE" sz="1400" dirty="0" smtClean="0"/>
            <a:t> Technology</a:t>
          </a:r>
          <a:endParaRPr lang="de-DE" sz="1400" dirty="0"/>
        </a:p>
      </dgm:t>
    </dgm:pt>
    <dgm:pt modelId="{8696996B-0613-46D2-9DCF-2BEDDDB4D376}" type="parTrans" cxnId="{171A9D4A-1B9D-44AF-867C-4FBC350582EE}">
      <dgm:prSet/>
      <dgm:spPr/>
      <dgm:t>
        <a:bodyPr/>
        <a:lstStyle/>
        <a:p>
          <a:endParaRPr lang="de-DE"/>
        </a:p>
      </dgm:t>
    </dgm:pt>
    <dgm:pt modelId="{00B45598-1649-4C0E-AEEC-CA459CD7E4E9}" type="sibTrans" cxnId="{171A9D4A-1B9D-44AF-867C-4FBC350582EE}">
      <dgm:prSet/>
      <dgm:spPr/>
      <dgm:t>
        <a:bodyPr/>
        <a:lstStyle/>
        <a:p>
          <a:endParaRPr lang="de-DE"/>
        </a:p>
      </dgm:t>
    </dgm:pt>
    <dgm:pt modelId="{45868F2A-E994-4DE9-BDF5-C453ADFD77A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Solution Sales</a:t>
          </a:r>
          <a:endParaRPr lang="de-DE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63B728-FEBE-423A-AA50-2168694D4057}" type="parTrans" cxnId="{FDEA3BDE-17C5-4B22-A98F-4A507158EF10}">
      <dgm:prSet/>
      <dgm:spPr/>
      <dgm:t>
        <a:bodyPr/>
        <a:lstStyle/>
        <a:p>
          <a:endParaRPr lang="de-DE"/>
        </a:p>
      </dgm:t>
    </dgm:pt>
    <dgm:pt modelId="{5EA633B4-73ED-43FF-A9AC-0BD468674CDF}" type="sibTrans" cxnId="{FDEA3BDE-17C5-4B22-A98F-4A507158EF10}">
      <dgm:prSet/>
      <dgm:spPr/>
      <dgm:t>
        <a:bodyPr/>
        <a:lstStyle/>
        <a:p>
          <a:endParaRPr lang="de-DE"/>
        </a:p>
      </dgm:t>
    </dgm:pt>
    <dgm:pt modelId="{CFD0A26C-37F3-4746-890E-00F31F9B151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Presales</a:t>
          </a: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/>
          </a:r>
          <a:b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etwa</a:t>
          </a:r>
          <a:b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Demo2Win</a:t>
          </a:r>
          <a:b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Discovery2Win</a:t>
          </a:r>
          <a:b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- CRM-</a:t>
          </a:r>
          <a:r>
            <a:rPr lang="de-DE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Bootcamp</a:t>
          </a:r>
          <a:r>
            <a:rPr lang="de-DE" sz="1800" dirty="0" smtClean="0">
              <a:solidFill>
                <a:srgbClr val="8D8D8D"/>
              </a:solidFill>
            </a:rPr>
            <a:t/>
          </a:r>
          <a:br>
            <a:rPr lang="de-DE" sz="1800" dirty="0" smtClean="0">
              <a:solidFill>
                <a:srgbClr val="8D8D8D"/>
              </a:solidFill>
            </a:rPr>
          </a:br>
          <a:endParaRPr lang="de-DE" sz="1800" dirty="0">
            <a:solidFill>
              <a:srgbClr val="8D8D8D"/>
            </a:solidFill>
          </a:endParaRPr>
        </a:p>
      </dgm:t>
    </dgm:pt>
    <dgm:pt modelId="{5D8AA4D8-4D0D-4F6A-9061-13F6B5B9DFD3}" type="parTrans" cxnId="{486B9651-E558-4629-B99A-EF24F81C1DAE}">
      <dgm:prSet/>
      <dgm:spPr/>
      <dgm:t>
        <a:bodyPr/>
        <a:lstStyle/>
        <a:p>
          <a:endParaRPr lang="de-DE"/>
        </a:p>
      </dgm:t>
    </dgm:pt>
    <dgm:pt modelId="{1821E561-F845-41DC-8F74-BC632698F753}" type="sibTrans" cxnId="{486B9651-E558-4629-B99A-EF24F81C1DAE}">
      <dgm:prSet/>
      <dgm:spPr/>
      <dgm:t>
        <a:bodyPr/>
        <a:lstStyle/>
        <a:p>
          <a:endParaRPr lang="de-DE"/>
        </a:p>
      </dgm:t>
    </dgm:pt>
    <dgm:pt modelId="{0C21FFAC-01E2-4D4C-8683-0B0B28DA558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b="1" dirty="0" smtClean="0">
              <a:solidFill>
                <a:schemeClr val="tx1"/>
              </a:solidFill>
            </a:rPr>
            <a:t>AX 2009</a:t>
          </a:r>
          <a:endParaRPr lang="de-DE" sz="1800" b="1" dirty="0">
            <a:solidFill>
              <a:schemeClr val="tx1"/>
            </a:solidFill>
          </a:endParaRPr>
        </a:p>
      </dgm:t>
    </dgm:pt>
    <dgm:pt modelId="{E3ABBACD-13D1-4AF0-ABBC-83436EBC141B}" type="parTrans" cxnId="{F53C4B62-F975-4072-91A6-B61771BFBDE2}">
      <dgm:prSet/>
      <dgm:spPr/>
      <dgm:t>
        <a:bodyPr/>
        <a:lstStyle/>
        <a:p>
          <a:endParaRPr lang="de-DE"/>
        </a:p>
      </dgm:t>
    </dgm:pt>
    <dgm:pt modelId="{92C2BF50-59A9-4139-95CB-EE6495A2C184}" type="sibTrans" cxnId="{F53C4B62-F975-4072-91A6-B61771BFBDE2}">
      <dgm:prSet/>
      <dgm:spPr/>
      <dgm:t>
        <a:bodyPr/>
        <a:lstStyle/>
        <a:p>
          <a:endParaRPr lang="de-DE"/>
        </a:p>
      </dgm:t>
    </dgm:pt>
    <dgm:pt modelId="{BD2F4ABA-C128-45A9-B9A8-57D36F288C1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Gewinn neuer Ressourcen</a:t>
          </a:r>
          <a:b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(etwa </a:t>
          </a:r>
          <a:r>
            <a:rPr lang="de-DE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MSEmploy</a:t>
          </a: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)</a:t>
          </a:r>
          <a:endParaRPr lang="de-DE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693427F-E143-4AE0-8C24-C3C9A8C742F0}" type="parTrans" cxnId="{20C83B3D-BEDF-4EAE-97AC-0283CB04050E}">
      <dgm:prSet/>
      <dgm:spPr/>
      <dgm:t>
        <a:bodyPr/>
        <a:lstStyle/>
        <a:p>
          <a:endParaRPr lang="de-DE"/>
        </a:p>
      </dgm:t>
    </dgm:pt>
    <dgm:pt modelId="{0708A8B0-E645-42A8-905D-E7832731BFF1}" type="sibTrans" cxnId="{20C83B3D-BEDF-4EAE-97AC-0283CB04050E}">
      <dgm:prSet/>
      <dgm:spPr/>
      <dgm:t>
        <a:bodyPr/>
        <a:lstStyle/>
        <a:p>
          <a:endParaRPr lang="de-DE"/>
        </a:p>
      </dgm:t>
    </dgm:pt>
    <dgm:pt modelId="{D3509C00-D3D2-44EE-A8D8-1C4669967A3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b="1" dirty="0" smtClean="0">
              <a:solidFill>
                <a:schemeClr val="tx1"/>
              </a:solidFill>
            </a:rPr>
            <a:t>Sure </a:t>
          </a:r>
          <a:r>
            <a:rPr lang="de-DE" sz="1800" b="1" dirty="0" err="1" smtClean="0">
              <a:solidFill>
                <a:schemeClr val="tx1"/>
              </a:solidFill>
            </a:rPr>
            <a:t>Step</a:t>
          </a:r>
          <a:r>
            <a:rPr lang="de-DE" sz="1800" b="1" dirty="0" smtClean="0">
              <a:solidFill>
                <a:schemeClr val="tx1"/>
              </a:solidFill>
            </a:rPr>
            <a:t> 2.0</a:t>
          </a:r>
          <a:endParaRPr lang="de-DE" sz="1800" b="1" dirty="0">
            <a:solidFill>
              <a:schemeClr val="tx1"/>
            </a:solidFill>
          </a:endParaRPr>
        </a:p>
      </dgm:t>
    </dgm:pt>
    <dgm:pt modelId="{58E03106-FDB2-4DBA-9248-DBC00E2E70BF}" type="parTrans" cxnId="{2342267E-8E2F-46A5-972F-B41AC69C8846}">
      <dgm:prSet/>
      <dgm:spPr/>
      <dgm:t>
        <a:bodyPr/>
        <a:lstStyle/>
        <a:p>
          <a:endParaRPr lang="de-DE"/>
        </a:p>
      </dgm:t>
    </dgm:pt>
    <dgm:pt modelId="{B7096235-8727-4593-9016-2A6D4C3ABA61}" type="sibTrans" cxnId="{2342267E-8E2F-46A5-972F-B41AC69C8846}">
      <dgm:prSet/>
      <dgm:spPr/>
      <dgm:t>
        <a:bodyPr/>
        <a:lstStyle/>
        <a:p>
          <a:endParaRPr lang="de-DE"/>
        </a:p>
      </dgm:t>
    </dgm:pt>
    <dgm:pt modelId="{13B2362B-619B-46A6-95F6-8C8727478D3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SQL Server und Business </a:t>
          </a:r>
          <a:r>
            <a:rPr lang="en-US" sz="1800" noProof="0" dirty="0" smtClean="0">
              <a:solidFill>
                <a:schemeClr val="tx1">
                  <a:lumMod val="85000"/>
                  <a:lumOff val="15000"/>
                </a:schemeClr>
              </a:solidFill>
            </a:rPr>
            <a:t>Intelligence</a:t>
          </a:r>
          <a:endParaRPr lang="de-DE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D8D9DC-3056-476B-BF95-803C750EA7DB}" type="parTrans" cxnId="{9778C17B-F89E-4B43-AC91-81927596FEAA}">
      <dgm:prSet/>
      <dgm:spPr/>
      <dgm:t>
        <a:bodyPr/>
        <a:lstStyle/>
        <a:p>
          <a:endParaRPr lang="de-DE"/>
        </a:p>
      </dgm:t>
    </dgm:pt>
    <dgm:pt modelId="{CA008BA4-AE13-466F-A840-C7F6D5850731}" type="sibTrans" cxnId="{9778C17B-F89E-4B43-AC91-81927596FEAA}">
      <dgm:prSet/>
      <dgm:spPr/>
      <dgm:t>
        <a:bodyPr/>
        <a:lstStyle/>
        <a:p>
          <a:endParaRPr lang="de-DE"/>
        </a:p>
      </dgm:t>
    </dgm:pt>
    <dgm:pt modelId="{0C5637CB-C787-41D3-B7DA-7EEDADA3C48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SharePoint </a:t>
          </a:r>
          <a:endParaRPr lang="de-DE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F485CF6-C741-45EF-8ED3-F9A03F0B51A5}" type="parTrans" cxnId="{81BE1F54-0CAB-47D7-84E4-87158D236B3E}">
      <dgm:prSet/>
      <dgm:spPr/>
      <dgm:t>
        <a:bodyPr/>
        <a:lstStyle/>
        <a:p>
          <a:endParaRPr lang="de-DE"/>
        </a:p>
      </dgm:t>
    </dgm:pt>
    <dgm:pt modelId="{BDB90A41-2D6F-41BC-A095-EDA3E7D7EF3B}" type="sibTrans" cxnId="{81BE1F54-0CAB-47D7-84E4-87158D236B3E}">
      <dgm:prSet/>
      <dgm:spPr/>
      <dgm:t>
        <a:bodyPr/>
        <a:lstStyle/>
        <a:p>
          <a:endParaRPr lang="de-DE"/>
        </a:p>
      </dgm:t>
    </dgm:pt>
    <dgm:pt modelId="{5DA0ECDC-ED1D-4C99-8C79-55F2334C7A7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400" dirty="0" smtClean="0"/>
            <a:t>4. Sales </a:t>
          </a:r>
          <a:r>
            <a:rPr lang="de-DE" sz="1400" dirty="0" err="1" smtClean="0"/>
            <a:t>Readiness</a:t>
          </a:r>
          <a:r>
            <a:rPr lang="de-DE" sz="1400" dirty="0" smtClean="0"/>
            <a:t> </a:t>
          </a:r>
          <a:endParaRPr lang="de-DE" sz="1400" dirty="0"/>
        </a:p>
      </dgm:t>
    </dgm:pt>
    <dgm:pt modelId="{4C12F34F-92F8-4650-8811-E8A4D004977E}" type="parTrans" cxnId="{8B339D09-B6C9-48C3-8D0A-607B227DB526}">
      <dgm:prSet/>
      <dgm:spPr/>
      <dgm:t>
        <a:bodyPr/>
        <a:lstStyle/>
        <a:p>
          <a:endParaRPr lang="de-DE"/>
        </a:p>
      </dgm:t>
    </dgm:pt>
    <dgm:pt modelId="{A8BDC000-48AC-4072-97D6-7D85D0C9349C}" type="sibTrans" cxnId="{8B339D09-B6C9-48C3-8D0A-607B227DB526}">
      <dgm:prSet/>
      <dgm:spPr/>
      <dgm:t>
        <a:bodyPr/>
        <a:lstStyle/>
        <a:p>
          <a:endParaRPr lang="de-DE"/>
        </a:p>
      </dgm:t>
    </dgm:pt>
    <dgm:pt modelId="{C9A764D0-4E7C-4AB5-8A66-ADA58E5C51E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Product</a:t>
          </a: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 Sales</a:t>
          </a:r>
          <a:endParaRPr lang="de-DE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A3FDD3E-66DC-4E22-AFE1-37566854A54F}" type="parTrans" cxnId="{24C67062-09DD-4547-8524-F5AE73717839}">
      <dgm:prSet/>
      <dgm:spPr/>
      <dgm:t>
        <a:bodyPr/>
        <a:lstStyle/>
        <a:p>
          <a:endParaRPr lang="de-DE"/>
        </a:p>
      </dgm:t>
    </dgm:pt>
    <dgm:pt modelId="{ACF994FC-B642-49AF-BB2A-A61043464B84}" type="sibTrans" cxnId="{24C67062-09DD-4547-8524-F5AE73717839}">
      <dgm:prSet/>
      <dgm:spPr/>
      <dgm:t>
        <a:bodyPr/>
        <a:lstStyle/>
        <a:p>
          <a:endParaRPr lang="de-DE"/>
        </a:p>
      </dgm:t>
    </dgm:pt>
    <dgm:pt modelId="{492D0E93-8B2E-4647-93ED-47B41E3E311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de-DE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Certification</a:t>
          </a:r>
          <a: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@</a:t>
          </a:r>
          <a:br>
            <a:rPr lang="de-DE" sz="1800" dirty="0" smtClean="0">
              <a:solidFill>
                <a:schemeClr val="tx1">
                  <a:lumMod val="85000"/>
                  <a:lumOff val="15000"/>
                </a:schemeClr>
              </a:solidFill>
            </a:rPr>
          </a:br>
          <a:r>
            <a:rPr lang="de-DE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university</a:t>
          </a:r>
          <a:endParaRPr lang="de-DE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8C073A3-E85C-4267-BCDB-16A09220DF13}" type="parTrans" cxnId="{F89D6DD0-7FEB-49F3-85F8-D731A489D2C6}">
      <dgm:prSet/>
      <dgm:spPr/>
      <dgm:t>
        <a:bodyPr/>
        <a:lstStyle/>
        <a:p>
          <a:endParaRPr lang="de-DE"/>
        </a:p>
      </dgm:t>
    </dgm:pt>
    <dgm:pt modelId="{743E7DA7-A768-4B90-9983-8FF1E6424583}" type="sibTrans" cxnId="{F89D6DD0-7FEB-49F3-85F8-D731A489D2C6}">
      <dgm:prSet/>
      <dgm:spPr/>
      <dgm:t>
        <a:bodyPr/>
        <a:lstStyle/>
        <a:p>
          <a:endParaRPr lang="de-DE"/>
        </a:p>
      </dgm:t>
    </dgm:pt>
    <dgm:pt modelId="{F563AADA-CDA8-4289-99EA-49547674C98A}" type="pres">
      <dgm:prSet presAssocID="{42789BD2-7B74-4963-9216-F31ACBCA58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D342FAD-1B69-413E-B48F-FC908BC03C6F}" type="pres">
      <dgm:prSet presAssocID="{BF8C7C78-F265-492D-97C4-654D3DB2A9B1}" presName="composite" presStyleCnt="0"/>
      <dgm:spPr/>
      <dgm:t>
        <a:bodyPr/>
        <a:lstStyle/>
        <a:p>
          <a:endParaRPr lang="de-DE"/>
        </a:p>
      </dgm:t>
    </dgm:pt>
    <dgm:pt modelId="{BFAE9EA3-D22D-43FF-957C-A6F5BE71C7D8}" type="pres">
      <dgm:prSet presAssocID="{BF8C7C78-F265-492D-97C4-654D3DB2A9B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6405713-E511-4B9F-ADB4-CCFEB1019C75}" type="pres">
      <dgm:prSet presAssocID="{BF8C7C78-F265-492D-97C4-654D3DB2A9B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0E0AA1-DDE8-4D87-8A4A-EE642C89B545}" type="pres">
      <dgm:prSet presAssocID="{4DC225B4-DC20-4B3C-9FB8-90E0757A1265}" presName="space" presStyleCnt="0"/>
      <dgm:spPr/>
      <dgm:t>
        <a:bodyPr/>
        <a:lstStyle/>
        <a:p>
          <a:endParaRPr lang="de-DE"/>
        </a:p>
      </dgm:t>
    </dgm:pt>
    <dgm:pt modelId="{DDC32F85-AFDC-4C6C-8EE0-1DC86921A86B}" type="pres">
      <dgm:prSet presAssocID="{31B1ABCA-7A4D-4599-AA8D-0A67F5273553}" presName="composite" presStyleCnt="0"/>
      <dgm:spPr/>
      <dgm:t>
        <a:bodyPr/>
        <a:lstStyle/>
        <a:p>
          <a:endParaRPr lang="de-DE"/>
        </a:p>
      </dgm:t>
    </dgm:pt>
    <dgm:pt modelId="{201A064F-0ADB-48CF-A83D-3030C168ABDE}" type="pres">
      <dgm:prSet presAssocID="{31B1ABCA-7A4D-4599-AA8D-0A67F527355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E9FA1B-4CCF-4F97-AD68-CCDA0ACDC30E}" type="pres">
      <dgm:prSet presAssocID="{31B1ABCA-7A4D-4599-AA8D-0A67F527355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C3408-8A0A-42E2-AEFD-6CFB596A455B}" type="pres">
      <dgm:prSet presAssocID="{B65FABA2-4534-47AC-9652-E01971DD7373}" presName="space" presStyleCnt="0"/>
      <dgm:spPr/>
      <dgm:t>
        <a:bodyPr/>
        <a:lstStyle/>
        <a:p>
          <a:endParaRPr lang="de-DE"/>
        </a:p>
      </dgm:t>
    </dgm:pt>
    <dgm:pt modelId="{9EA5B215-0B89-4C5C-A836-6B8722178F27}" type="pres">
      <dgm:prSet presAssocID="{8A413008-A242-4D8B-96FB-1979CD44D354}" presName="composite" presStyleCnt="0"/>
      <dgm:spPr/>
      <dgm:t>
        <a:bodyPr/>
        <a:lstStyle/>
        <a:p>
          <a:endParaRPr lang="de-DE"/>
        </a:p>
      </dgm:t>
    </dgm:pt>
    <dgm:pt modelId="{E562846C-D38C-405D-B8E8-86A6871D52FB}" type="pres">
      <dgm:prSet presAssocID="{8A413008-A242-4D8B-96FB-1979CD44D35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DCB9A9-05F7-41DD-BD3D-231862DE0900}" type="pres">
      <dgm:prSet presAssocID="{8A413008-A242-4D8B-96FB-1979CD44D35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14AD92-CD8C-481A-9152-8198FA32631C}" type="pres">
      <dgm:prSet presAssocID="{00B45598-1649-4C0E-AEEC-CA459CD7E4E9}" presName="space" presStyleCnt="0"/>
      <dgm:spPr/>
      <dgm:t>
        <a:bodyPr/>
        <a:lstStyle/>
        <a:p>
          <a:endParaRPr lang="de-DE"/>
        </a:p>
      </dgm:t>
    </dgm:pt>
    <dgm:pt modelId="{2A5C8EB6-AA9E-4142-889D-B55A34B78F83}" type="pres">
      <dgm:prSet presAssocID="{5DA0ECDC-ED1D-4C99-8C79-55F2334C7A77}" presName="composite" presStyleCnt="0"/>
      <dgm:spPr/>
    </dgm:pt>
    <dgm:pt modelId="{859FEBC7-ECCF-48B4-B66C-3D1D1AC41B2C}" type="pres">
      <dgm:prSet presAssocID="{5DA0ECDC-ED1D-4C99-8C79-55F2334C7A7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21BEE-BA17-4A2E-B8B7-59C6DB8564EE}" type="pres">
      <dgm:prSet presAssocID="{5DA0ECDC-ED1D-4C99-8C79-55F2334C7A77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89D6DD0-7FEB-49F3-85F8-D731A489D2C6}" srcId="{BF8C7C78-F265-492D-97C4-654D3DB2A9B1}" destId="{492D0E93-8B2E-4647-93ED-47B41E3E3113}" srcOrd="1" destOrd="0" parTransId="{58C073A3-E85C-4267-BCDB-16A09220DF13}" sibTransId="{743E7DA7-A768-4B90-9983-8FF1E6424583}"/>
    <dgm:cxn modelId="{2877A13A-2FA7-48C7-8898-62D24A2E5E39}" type="presOf" srcId="{13B2362B-619B-46A6-95F6-8C8727478D3E}" destId="{D6DCB9A9-05F7-41DD-BD3D-231862DE0900}" srcOrd="0" destOrd="1" presId="urn:microsoft.com/office/officeart/2005/8/layout/hList1"/>
    <dgm:cxn modelId="{4062287E-71CD-4E3C-AD00-BBE1DE7A7CAB}" type="presOf" srcId="{F1700636-05B0-4FD4-AE42-B9C6DC54C759}" destId="{BAE9FA1B-4CCF-4F97-AD68-CCDA0ACDC30E}" srcOrd="0" destOrd="1" presId="urn:microsoft.com/office/officeart/2005/8/layout/hList1"/>
    <dgm:cxn modelId="{1741E2F7-EB55-42B1-8416-C43C41BEE2C6}" type="presOf" srcId="{492D0E93-8B2E-4647-93ED-47B41E3E3113}" destId="{86405713-E511-4B9F-ADB4-CCFEB1019C75}" srcOrd="0" destOrd="1" presId="urn:microsoft.com/office/officeart/2005/8/layout/hList1"/>
    <dgm:cxn modelId="{40908745-6A16-480A-A650-912F4DCB3FBF}" type="presOf" srcId="{0C21FFAC-01E2-4D4C-8683-0B0B28DA5583}" destId="{BAE9FA1B-4CCF-4F97-AD68-CCDA0ACDC30E}" srcOrd="0" destOrd="0" presId="urn:microsoft.com/office/officeart/2005/8/layout/hList1"/>
    <dgm:cxn modelId="{F53C4B62-F975-4072-91A6-B61771BFBDE2}" srcId="{31B1ABCA-7A4D-4599-AA8D-0A67F5273553}" destId="{0C21FFAC-01E2-4D4C-8683-0B0B28DA5583}" srcOrd="0" destOrd="0" parTransId="{E3ABBACD-13D1-4AF0-ABBC-83436EBC141B}" sibTransId="{92C2BF50-59A9-4139-95CB-EE6495A2C184}"/>
    <dgm:cxn modelId="{2342267E-8E2F-46A5-972F-B41AC69C8846}" srcId="{8A413008-A242-4D8B-96FB-1979CD44D354}" destId="{D3509C00-D3D2-44EE-A8D8-1C4669967A3B}" srcOrd="0" destOrd="0" parTransId="{58E03106-FDB2-4DBA-9248-DBC00E2E70BF}" sibTransId="{B7096235-8727-4593-9016-2A6D4C3ABA61}"/>
    <dgm:cxn modelId="{FD6667A1-776D-4576-99D8-83D89B75905E}" srcId="{BF8C7C78-F265-492D-97C4-654D3DB2A9B1}" destId="{603C1D81-9E3E-4FEF-94C9-ACFAAF62319C}" srcOrd="0" destOrd="0" parTransId="{676FC8F0-4973-45D8-9AC1-5026B3EA443F}" sibTransId="{20FF7E6E-5B6E-4C66-92F2-711BDBD055CD}"/>
    <dgm:cxn modelId="{69D794BD-7581-4612-9D9F-44F2CBC3C1CC}" type="presOf" srcId="{C9A764D0-4E7C-4AB5-8A66-ADA58E5C51EC}" destId="{64A21BEE-BA17-4A2E-B8B7-59C6DB8564EE}" srcOrd="0" destOrd="1" presId="urn:microsoft.com/office/officeart/2005/8/layout/hList1"/>
    <dgm:cxn modelId="{6FA13573-CE5E-45FA-9B7B-B84ED8937C35}" type="presOf" srcId="{3D83DCBE-35D0-46B7-919B-4C27E707A895}" destId="{BAE9FA1B-4CCF-4F97-AD68-CCDA0ACDC30E}" srcOrd="0" destOrd="2" presId="urn:microsoft.com/office/officeart/2005/8/layout/hList1"/>
    <dgm:cxn modelId="{FDEA3BDE-17C5-4B22-A98F-4A507158EF10}" srcId="{5DA0ECDC-ED1D-4C99-8C79-55F2334C7A77}" destId="{45868F2A-E994-4DE9-BDF5-C453ADFD77A3}" srcOrd="0" destOrd="0" parTransId="{6563B728-FEBE-423A-AA50-2168694D4057}" sibTransId="{5EA633B4-73ED-43FF-A9AC-0BD468674CDF}"/>
    <dgm:cxn modelId="{587A165B-F1B7-44EC-8186-14BD306187C6}" type="presOf" srcId="{45868F2A-E994-4DE9-BDF5-C453ADFD77A3}" destId="{64A21BEE-BA17-4A2E-B8B7-59C6DB8564EE}" srcOrd="0" destOrd="0" presId="urn:microsoft.com/office/officeart/2005/8/layout/hList1"/>
    <dgm:cxn modelId="{486B9651-E558-4629-B99A-EF24F81C1DAE}" srcId="{5DA0ECDC-ED1D-4C99-8C79-55F2334C7A77}" destId="{CFD0A26C-37F3-4746-890E-00F31F9B1513}" srcOrd="2" destOrd="0" parTransId="{5D8AA4D8-4D0D-4F6A-9061-13F6B5B9DFD3}" sibTransId="{1821E561-F845-41DC-8F74-BC632698F753}"/>
    <dgm:cxn modelId="{24C67062-09DD-4547-8524-F5AE73717839}" srcId="{5DA0ECDC-ED1D-4C99-8C79-55F2334C7A77}" destId="{C9A764D0-4E7C-4AB5-8A66-ADA58E5C51EC}" srcOrd="1" destOrd="0" parTransId="{DA3FDD3E-66DC-4E22-AFE1-37566854A54F}" sibTransId="{ACF994FC-B642-49AF-BB2A-A61043464B84}"/>
    <dgm:cxn modelId="{171A9D4A-1B9D-44AF-867C-4FBC350582EE}" srcId="{42789BD2-7B74-4963-9216-F31ACBCA589C}" destId="{8A413008-A242-4D8B-96FB-1979CD44D354}" srcOrd="2" destOrd="0" parTransId="{8696996B-0613-46D2-9DCF-2BEDDDB4D376}" sibTransId="{00B45598-1649-4C0E-AEEC-CA459CD7E4E9}"/>
    <dgm:cxn modelId="{C5D81CA1-80B5-4E09-A87E-47D2CC1B8EF4}" type="presOf" srcId="{42789BD2-7B74-4963-9216-F31ACBCA589C}" destId="{F563AADA-CDA8-4289-99EA-49547674C98A}" srcOrd="0" destOrd="0" presId="urn:microsoft.com/office/officeart/2005/8/layout/hList1"/>
    <dgm:cxn modelId="{C30DE067-CE41-4D1E-ABD7-568C68085B86}" type="presOf" srcId="{BF8C7C78-F265-492D-97C4-654D3DB2A9B1}" destId="{BFAE9EA3-D22D-43FF-957C-A6F5BE71C7D8}" srcOrd="0" destOrd="0" presId="urn:microsoft.com/office/officeart/2005/8/layout/hList1"/>
    <dgm:cxn modelId="{E376FE67-D1A5-4B20-9EC4-CBBE6A2CF47A}" type="presOf" srcId="{BD2F4ABA-C128-45A9-B9A8-57D36F288C10}" destId="{86405713-E511-4B9F-ADB4-CCFEB1019C75}" srcOrd="0" destOrd="2" presId="urn:microsoft.com/office/officeart/2005/8/layout/hList1"/>
    <dgm:cxn modelId="{E238E80A-4338-40E8-8ABC-04910AD074FF}" type="presOf" srcId="{603C1D81-9E3E-4FEF-94C9-ACFAAF62319C}" destId="{86405713-E511-4B9F-ADB4-CCFEB1019C75}" srcOrd="0" destOrd="0" presId="urn:microsoft.com/office/officeart/2005/8/layout/hList1"/>
    <dgm:cxn modelId="{22480349-4D38-447E-9990-30F557A44A59}" type="presOf" srcId="{8A413008-A242-4D8B-96FB-1979CD44D354}" destId="{E562846C-D38C-405D-B8E8-86A6871D52FB}" srcOrd="0" destOrd="0" presId="urn:microsoft.com/office/officeart/2005/8/layout/hList1"/>
    <dgm:cxn modelId="{8B339D09-B6C9-48C3-8D0A-607B227DB526}" srcId="{42789BD2-7B74-4963-9216-F31ACBCA589C}" destId="{5DA0ECDC-ED1D-4C99-8C79-55F2334C7A77}" srcOrd="3" destOrd="0" parTransId="{4C12F34F-92F8-4650-8811-E8A4D004977E}" sibTransId="{A8BDC000-48AC-4072-97D6-7D85D0C9349C}"/>
    <dgm:cxn modelId="{81BE1F54-0CAB-47D7-84E4-87158D236B3E}" srcId="{8A413008-A242-4D8B-96FB-1979CD44D354}" destId="{0C5637CB-C787-41D3-B7DA-7EEDADA3C489}" srcOrd="2" destOrd="0" parTransId="{BF485CF6-C741-45EF-8ED3-F9A03F0B51A5}" sibTransId="{BDB90A41-2D6F-41BC-A095-EDA3E7D7EF3B}"/>
    <dgm:cxn modelId="{E0AF79C3-71F1-4FA3-9EAD-ACA8194B8D3D}" type="presOf" srcId="{31B1ABCA-7A4D-4599-AA8D-0A67F5273553}" destId="{201A064F-0ADB-48CF-A83D-3030C168ABDE}" srcOrd="0" destOrd="0" presId="urn:microsoft.com/office/officeart/2005/8/layout/hList1"/>
    <dgm:cxn modelId="{9778C17B-F89E-4B43-AC91-81927596FEAA}" srcId="{8A413008-A242-4D8B-96FB-1979CD44D354}" destId="{13B2362B-619B-46A6-95F6-8C8727478D3E}" srcOrd="1" destOrd="0" parTransId="{7CD8D9DC-3056-476B-BF95-803C750EA7DB}" sibTransId="{CA008BA4-AE13-466F-A840-C7F6D5850731}"/>
    <dgm:cxn modelId="{E4E2C293-7EB6-489D-946A-AE6E025D8B35}" srcId="{31B1ABCA-7A4D-4599-AA8D-0A67F5273553}" destId="{3D83DCBE-35D0-46B7-919B-4C27E707A895}" srcOrd="2" destOrd="0" parTransId="{FE77B9C5-FE32-46C9-84F0-1A5FD752C4A3}" sibTransId="{11D2B200-83E9-486B-A92F-EE81B6616233}"/>
    <dgm:cxn modelId="{4EBD4CC6-8609-4AAE-96F8-BDE7AD44061E}" type="presOf" srcId="{D3509C00-D3D2-44EE-A8D8-1C4669967A3B}" destId="{D6DCB9A9-05F7-41DD-BD3D-231862DE0900}" srcOrd="0" destOrd="0" presId="urn:microsoft.com/office/officeart/2005/8/layout/hList1"/>
    <dgm:cxn modelId="{80A57384-CE0A-4CD4-90B3-F56DFDB69AA6}" type="presOf" srcId="{CFD0A26C-37F3-4746-890E-00F31F9B1513}" destId="{64A21BEE-BA17-4A2E-B8B7-59C6DB8564EE}" srcOrd="0" destOrd="2" presId="urn:microsoft.com/office/officeart/2005/8/layout/hList1"/>
    <dgm:cxn modelId="{7A337C9D-F5A5-415C-8DCD-06EB914E85C7}" type="presOf" srcId="{5DA0ECDC-ED1D-4C99-8C79-55F2334C7A77}" destId="{859FEBC7-ECCF-48B4-B66C-3D1D1AC41B2C}" srcOrd="0" destOrd="0" presId="urn:microsoft.com/office/officeart/2005/8/layout/hList1"/>
    <dgm:cxn modelId="{EE122719-C569-41A0-9A73-90FF43566C17}" type="presOf" srcId="{0C5637CB-C787-41D3-B7DA-7EEDADA3C489}" destId="{D6DCB9A9-05F7-41DD-BD3D-231862DE0900}" srcOrd="0" destOrd="2" presId="urn:microsoft.com/office/officeart/2005/8/layout/hList1"/>
    <dgm:cxn modelId="{5E162730-2CFE-438F-827C-3FB13F01466C}" srcId="{42789BD2-7B74-4963-9216-F31ACBCA589C}" destId="{BF8C7C78-F265-492D-97C4-654D3DB2A9B1}" srcOrd="0" destOrd="0" parTransId="{60BFB8C4-D7A6-4D52-B195-51F5E5D8C9E6}" sibTransId="{4DC225B4-DC20-4B3C-9FB8-90E0757A1265}"/>
    <dgm:cxn modelId="{20C83B3D-BEDF-4EAE-97AC-0283CB04050E}" srcId="{BF8C7C78-F265-492D-97C4-654D3DB2A9B1}" destId="{BD2F4ABA-C128-45A9-B9A8-57D36F288C10}" srcOrd="2" destOrd="0" parTransId="{E693427F-E143-4AE0-8C24-C3C9A8C742F0}" sibTransId="{0708A8B0-E645-42A8-905D-E7832731BFF1}"/>
    <dgm:cxn modelId="{72F07470-1A1D-4D63-B028-43BAA20F1937}" srcId="{31B1ABCA-7A4D-4599-AA8D-0A67F5273553}" destId="{F1700636-05B0-4FD4-AE42-B9C6DC54C759}" srcOrd="1" destOrd="0" parTransId="{4AD49F33-FD69-4045-A73C-ACAB83C7A7F2}" sibTransId="{FCF7C46F-25D4-43E0-AEFD-271A7025BB91}"/>
    <dgm:cxn modelId="{A929ABA5-6AE1-4DA8-B654-5B13A1CAE190}" srcId="{42789BD2-7B74-4963-9216-F31ACBCA589C}" destId="{31B1ABCA-7A4D-4599-AA8D-0A67F5273553}" srcOrd="1" destOrd="0" parTransId="{7614EDF1-4AE0-480A-8776-D8C1EBBF8169}" sibTransId="{B65FABA2-4534-47AC-9652-E01971DD7373}"/>
    <dgm:cxn modelId="{00B31EB7-9060-4968-8F6A-DBB15B1E79AB}" type="presParOf" srcId="{F563AADA-CDA8-4289-99EA-49547674C98A}" destId="{0D342FAD-1B69-413E-B48F-FC908BC03C6F}" srcOrd="0" destOrd="0" presId="urn:microsoft.com/office/officeart/2005/8/layout/hList1"/>
    <dgm:cxn modelId="{842B7825-C0FE-4A70-A1C1-1F0D82E392A6}" type="presParOf" srcId="{0D342FAD-1B69-413E-B48F-FC908BC03C6F}" destId="{BFAE9EA3-D22D-43FF-957C-A6F5BE71C7D8}" srcOrd="0" destOrd="0" presId="urn:microsoft.com/office/officeart/2005/8/layout/hList1"/>
    <dgm:cxn modelId="{C7AFDA66-0C6B-458F-A492-5F8303D2F40E}" type="presParOf" srcId="{0D342FAD-1B69-413E-B48F-FC908BC03C6F}" destId="{86405713-E511-4B9F-ADB4-CCFEB1019C75}" srcOrd="1" destOrd="0" presId="urn:microsoft.com/office/officeart/2005/8/layout/hList1"/>
    <dgm:cxn modelId="{FEC50866-FCF4-43D2-93C0-83A21C402B04}" type="presParOf" srcId="{F563AADA-CDA8-4289-99EA-49547674C98A}" destId="{BD0E0AA1-DDE8-4D87-8A4A-EE642C89B545}" srcOrd="1" destOrd="0" presId="urn:microsoft.com/office/officeart/2005/8/layout/hList1"/>
    <dgm:cxn modelId="{4D1AC6EA-4C52-43E9-86DB-1D3357806C20}" type="presParOf" srcId="{F563AADA-CDA8-4289-99EA-49547674C98A}" destId="{DDC32F85-AFDC-4C6C-8EE0-1DC86921A86B}" srcOrd="2" destOrd="0" presId="urn:microsoft.com/office/officeart/2005/8/layout/hList1"/>
    <dgm:cxn modelId="{60ED89AA-693D-4558-8F78-116943ED0417}" type="presParOf" srcId="{DDC32F85-AFDC-4C6C-8EE0-1DC86921A86B}" destId="{201A064F-0ADB-48CF-A83D-3030C168ABDE}" srcOrd="0" destOrd="0" presId="urn:microsoft.com/office/officeart/2005/8/layout/hList1"/>
    <dgm:cxn modelId="{54AE1D6D-72E0-489C-8D06-BC50D480696C}" type="presParOf" srcId="{DDC32F85-AFDC-4C6C-8EE0-1DC86921A86B}" destId="{BAE9FA1B-4CCF-4F97-AD68-CCDA0ACDC30E}" srcOrd="1" destOrd="0" presId="urn:microsoft.com/office/officeart/2005/8/layout/hList1"/>
    <dgm:cxn modelId="{956DFFA8-BC2F-4E65-A502-93ED4FE13FCE}" type="presParOf" srcId="{F563AADA-CDA8-4289-99EA-49547674C98A}" destId="{7DCC3408-8A0A-42E2-AEFD-6CFB596A455B}" srcOrd="3" destOrd="0" presId="urn:microsoft.com/office/officeart/2005/8/layout/hList1"/>
    <dgm:cxn modelId="{31916630-FD86-48BC-87A9-7CBB926377A6}" type="presParOf" srcId="{F563AADA-CDA8-4289-99EA-49547674C98A}" destId="{9EA5B215-0B89-4C5C-A836-6B8722178F27}" srcOrd="4" destOrd="0" presId="urn:microsoft.com/office/officeart/2005/8/layout/hList1"/>
    <dgm:cxn modelId="{F6794908-CAE0-416D-8AD7-F0E3AEB7FF7E}" type="presParOf" srcId="{9EA5B215-0B89-4C5C-A836-6B8722178F27}" destId="{E562846C-D38C-405D-B8E8-86A6871D52FB}" srcOrd="0" destOrd="0" presId="urn:microsoft.com/office/officeart/2005/8/layout/hList1"/>
    <dgm:cxn modelId="{5074623B-B190-473C-8117-3125A44E14B1}" type="presParOf" srcId="{9EA5B215-0B89-4C5C-A836-6B8722178F27}" destId="{D6DCB9A9-05F7-41DD-BD3D-231862DE0900}" srcOrd="1" destOrd="0" presId="urn:microsoft.com/office/officeart/2005/8/layout/hList1"/>
    <dgm:cxn modelId="{3D231B4E-6850-48B7-8469-29A9CA2F806B}" type="presParOf" srcId="{F563AADA-CDA8-4289-99EA-49547674C98A}" destId="{7214AD92-CD8C-481A-9152-8198FA32631C}" srcOrd="5" destOrd="0" presId="urn:microsoft.com/office/officeart/2005/8/layout/hList1"/>
    <dgm:cxn modelId="{55FDF62C-24A1-4A67-BB98-C6050AD84B41}" type="presParOf" srcId="{F563AADA-CDA8-4289-99EA-49547674C98A}" destId="{2A5C8EB6-AA9E-4142-889D-B55A34B78F83}" srcOrd="6" destOrd="0" presId="urn:microsoft.com/office/officeart/2005/8/layout/hList1"/>
    <dgm:cxn modelId="{60D58086-B67A-46A9-8A9A-FC87C21B6A3C}" type="presParOf" srcId="{2A5C8EB6-AA9E-4142-889D-B55A34B78F83}" destId="{859FEBC7-ECCF-48B4-B66C-3D1D1AC41B2C}" srcOrd="0" destOrd="0" presId="urn:microsoft.com/office/officeart/2005/8/layout/hList1"/>
    <dgm:cxn modelId="{A48ECE4F-1B90-4555-9EAF-682C3585F6F0}" type="presParOf" srcId="{2A5C8EB6-AA9E-4142-889D-B55A34B78F83}" destId="{64A21BEE-BA17-4A2E-B8B7-59C6DB8564E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91" cy="51173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7433" y="0"/>
            <a:ext cx="3081391" cy="511730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A2F5157-BDE1-45CF-909F-FEC871A92C3F}" type="datetimeFigureOut">
              <a:rPr lang="de-DE" smtClean="0"/>
              <a:pPr/>
              <a:t>09.09.2008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32406"/>
            <a:ext cx="3081391" cy="51173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7433" y="9732406"/>
            <a:ext cx="3081391" cy="511730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EE7722C-DDE4-4841-9434-93C1BCE8722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801" cy="5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47" tIns="49576" rIns="99147" bIns="49576" numCol="1" anchor="t" anchorCtr="0" compatLnSpc="1">
            <a:prstTxWarp prst="textNoShape">
              <a:avLst/>
            </a:prstTxWarp>
          </a:bodyPr>
          <a:lstStyle>
            <a:lvl1pPr defTabSz="993379">
              <a:defRPr sz="12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0613" y="0"/>
            <a:ext cx="3079800" cy="5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47" tIns="49576" rIns="99147" bIns="49576" numCol="1" anchor="t" anchorCtr="0" compatLnSpc="1">
            <a:prstTxWarp prst="textNoShape">
              <a:avLst/>
            </a:prstTxWarp>
          </a:bodyPr>
          <a:lstStyle>
            <a:lvl1pPr algn="r" defTabSz="993379">
              <a:defRPr sz="1200"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6763"/>
            <a:ext cx="5440363" cy="3846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042" y="4869381"/>
            <a:ext cx="5218331" cy="461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47" tIns="49576" rIns="99147" bIns="49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2406"/>
            <a:ext cx="3079801" cy="5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47" tIns="49576" rIns="99147" bIns="49576" numCol="1" anchor="b" anchorCtr="0" compatLnSpc="1">
            <a:prstTxWarp prst="textNoShape">
              <a:avLst/>
            </a:prstTxWarp>
          </a:bodyPr>
          <a:lstStyle>
            <a:lvl1pPr defTabSz="993379">
              <a:defRPr sz="1200"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0613" y="9732406"/>
            <a:ext cx="3079800" cy="51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147" tIns="49576" rIns="99147" bIns="49576" numCol="1" anchor="b" anchorCtr="0" compatLnSpc="1">
            <a:prstTxWarp prst="textNoShape">
              <a:avLst/>
            </a:prstTxWarp>
          </a:bodyPr>
          <a:lstStyle>
            <a:lvl1pPr algn="r" defTabSz="993379">
              <a:defRPr sz="1200"/>
            </a:lvl1pPr>
          </a:lstStyle>
          <a:p>
            <a:fld id="{F531A66F-E3FE-43AB-853D-4E31C8C62DE1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2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3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5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7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66F-E3FE-43AB-853D-4E31C8C62DE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ein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74602" y="3994947"/>
            <a:ext cx="10144196" cy="642941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4637887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0" y="6995341"/>
            <a:ext cx="10693400" cy="565922"/>
          </a:xfrm>
          <a:prstGeom prst="rect">
            <a:avLst/>
          </a:prstGeom>
          <a:solidFill>
            <a:srgbClr val="EC752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274602" y="5780895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274602" y="5495143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4602" y="6138085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4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17941" y="5780895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41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3917940" y="5495143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42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17941" y="6138085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43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7489840" y="5780895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44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7489840" y="5495143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45" name="Inhaltsplatzhalter 6"/>
          <p:cNvSpPr>
            <a:spLocks noGrp="1"/>
          </p:cNvSpPr>
          <p:nvPr>
            <p:ph sz="quarter" idx="19" hasCustomPrompt="1"/>
          </p:nvPr>
        </p:nvSpPr>
        <p:spPr>
          <a:xfrm>
            <a:off x="7489840" y="6138085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pic>
        <p:nvPicPr>
          <p:cNvPr id="31" name="Grafik 30" descr="keyvisual;-withoutwhite_0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602" y="208731"/>
            <a:ext cx="7733233" cy="3643338"/>
          </a:xfrm>
          <a:prstGeom prst="rect">
            <a:avLst/>
          </a:prstGeom>
        </p:spPr>
      </p:pic>
      <p:pic>
        <p:nvPicPr>
          <p:cNvPr id="17" name="Picture 5" descr="MPP_Logo_weis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56133" y="6923904"/>
            <a:ext cx="3034104" cy="6373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274602" y="1403350"/>
            <a:ext cx="4929222" cy="5020487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489576" y="1423177"/>
            <a:ext cx="4929222" cy="5020487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9" name="Grafik 8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Sub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tabLst>
                <a:tab pos="0" algn="l"/>
              </a:tabLs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274602" y="1403350"/>
            <a:ext cx="4929222" cy="5020487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489576" y="1423177"/>
            <a:ext cx="4929222" cy="5020487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Sub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274602" y="1831978"/>
            <a:ext cx="4929222" cy="459185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4"/>
          </p:nvPr>
        </p:nvSpPr>
        <p:spPr>
          <a:xfrm>
            <a:off x="5489576" y="1851805"/>
            <a:ext cx="4929222" cy="459185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274602" y="2137557"/>
            <a:ext cx="4929222" cy="4286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157384"/>
            <a:ext cx="4929222" cy="42862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2" name="Grafik 11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Subtitel un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137557"/>
            <a:ext cx="4929222" cy="4286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157384"/>
            <a:ext cx="4929222" cy="4286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4" name="Grafik 13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Subtitel und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861335"/>
            <a:ext cx="4929222" cy="704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566185"/>
            <a:ext cx="4929222" cy="3857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586012"/>
            <a:ext cx="4929222" cy="3857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274602" y="2280433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300260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Subtitel und Vergleich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280433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300260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Subtitel und Vergleich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 anchor="b"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709061"/>
            <a:ext cx="4929222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728888"/>
            <a:ext cx="4929222" cy="371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Orange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274602" y="2280433"/>
            <a:ext cx="4929222" cy="4143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300260"/>
            <a:ext cx="4929222" cy="4143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zwei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274602" y="3994947"/>
            <a:ext cx="10144196" cy="1000131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4995077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0" y="6995341"/>
            <a:ext cx="10693400" cy="565922"/>
          </a:xfrm>
          <a:prstGeom prst="rect">
            <a:avLst/>
          </a:prstGeom>
          <a:solidFill>
            <a:srgbClr val="EC752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274602" y="5995209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274602" y="5709457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4602" y="6352399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  <a:p>
            <a:pPr lvl="0"/>
            <a:endParaRPr lang="de-DE" dirty="0" smtClean="0"/>
          </a:p>
        </p:txBody>
      </p:sp>
      <p:sp>
        <p:nvSpPr>
          <p:cNvPr id="40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17941" y="5995209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41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3917940" y="5709457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42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17941" y="6352399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43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7489840" y="5995209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44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7489840" y="5709457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45" name="Inhaltsplatzhalter 6"/>
          <p:cNvSpPr>
            <a:spLocks noGrp="1"/>
          </p:cNvSpPr>
          <p:nvPr>
            <p:ph sz="quarter" idx="19" hasCustomPrompt="1"/>
          </p:nvPr>
        </p:nvSpPr>
        <p:spPr>
          <a:xfrm>
            <a:off x="7489840" y="6352399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pic>
        <p:nvPicPr>
          <p:cNvPr id="17" name="Picture 5" descr="MPP_Logo_weis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56133" y="6923904"/>
            <a:ext cx="3034104" cy="637360"/>
          </a:xfrm>
          <a:prstGeom prst="rect">
            <a:avLst/>
          </a:prstGeom>
          <a:noFill/>
        </p:spPr>
      </p:pic>
      <p:pic>
        <p:nvPicPr>
          <p:cNvPr id="18" name="Grafik 17" descr="keyvisual;-withoutwhite_0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602" y="208731"/>
            <a:ext cx="7733233" cy="3643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Subtitel und Vergleich Orange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280433"/>
            <a:ext cx="4929222" cy="4143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300260"/>
            <a:ext cx="4929222" cy="41434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Subtitel und Vergleich Orange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709061"/>
            <a:ext cx="4929222" cy="3714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728888"/>
            <a:ext cx="4929222" cy="37147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gleich Grau /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0" hasCustomPrompt="1"/>
          </p:nvPr>
        </p:nvSpPr>
        <p:spPr>
          <a:xfrm>
            <a:off x="274602" y="2280433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300260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3" name="Grafik 12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Subtitel und Vergleich Grau /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423177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280433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300260"/>
            <a:ext cx="4929222" cy="414340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Subtitel und Vergleich Grau /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274602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5489576" y="1861335"/>
            <a:ext cx="4929222" cy="7048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lIns="91424" tIns="45712" rIns="91424" bIns="45712" anchor="ctr" anchorCtr="0"/>
          <a:lstStyle>
            <a:lvl1pPr marL="0" indent="0">
              <a:buNone/>
              <a:defRPr lang="de-DE" sz="2000" b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120" indent="0">
              <a:buNone/>
              <a:defRPr sz="21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7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6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marL="0" lvl="0" indent="0" algn="l" defTabSz="1042804" rtl="0" eaLnBrk="1" fontAlgn="base" hangingPunct="1">
              <a:spcBef>
                <a:spcPct val="20000"/>
              </a:spcBef>
              <a:spcAft>
                <a:spcPct val="0"/>
              </a:spcAft>
              <a:buNone/>
            </a:pPr>
            <a:r>
              <a:rPr lang="de-DE" dirty="0" smtClean="0"/>
              <a:t>Text durch Klicken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274602" y="2709061"/>
            <a:ext cx="4929222" cy="37147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489576" y="2728888"/>
            <a:ext cx="4929222" cy="371477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5" name="Grafik 1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137293"/>
            <a:ext cx="3517901" cy="1143008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4602" y="1351740"/>
            <a:ext cx="3517901" cy="507209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4"/>
          </p:nvPr>
        </p:nvSpPr>
        <p:spPr>
          <a:xfrm>
            <a:off x="3989378" y="137293"/>
            <a:ext cx="6357982" cy="628654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9" name="Grafik 8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 hell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569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42804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6" name="Grafik 5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Subtitel, hell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9" name="Grafik 8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Subtitel, hellh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" name="Grafik 9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4637887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Titel 8"/>
          <p:cNvSpPr>
            <a:spLocks noGrp="1"/>
          </p:cNvSpPr>
          <p:nvPr>
            <p:ph type="ctrTitle" hasCustomPrompt="1"/>
          </p:nvPr>
        </p:nvSpPr>
        <p:spPr>
          <a:xfrm>
            <a:off x="274602" y="4995077"/>
            <a:ext cx="10144196" cy="642941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Zwischentitel durch Klicken bearbeiten</a:t>
            </a:r>
            <a:endParaRPr lang="de-DE" dirty="0"/>
          </a:p>
        </p:txBody>
      </p:sp>
      <p:pic>
        <p:nvPicPr>
          <p:cNvPr id="8" name="Grafik 7" descr="keyvisual;-withoutwhite_0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602" y="1923243"/>
            <a:ext cx="5155489" cy="24288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Subtitel, cherry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569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42804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cherry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9" name="Grafik 8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cherry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" name="Grafik 9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Subtite, hellorangen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569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42804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Subtitel, hellorangen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9" name="Grafik 8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zeiliger Titel,Subtitel, hellorangen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" name="Grafik 9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Subtitel, Hintergrund V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Bild1.jpg"/>
          <p:cNvPicPr>
            <a:picLocks noChangeAspect="1"/>
          </p:cNvPicPr>
          <p:nvPr userDrawn="1"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0" y="0"/>
            <a:ext cx="10704550" cy="69953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569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42804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1" name="Grafik 10" descr="keyvisual_nowhite_050608_4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Subtitell, Hintergrund V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Bild1.jpg"/>
          <p:cNvPicPr>
            <a:picLocks noChangeAspect="1"/>
          </p:cNvPicPr>
          <p:nvPr userDrawn="1"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0" y="0"/>
            <a:ext cx="10704550" cy="6995341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" name="Grafik 9" descr="keyvisual_nowhite_050608_4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Subtitell, Hintergrund V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Bild1.jpg"/>
          <p:cNvPicPr>
            <a:picLocks noChangeAspect="1"/>
          </p:cNvPicPr>
          <p:nvPr userDrawn="1"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0" y="0"/>
            <a:ext cx="10704550" cy="6995341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2" name="Grafik 11" descr="keyvisual_nowhite_050608_4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,Subtitel,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569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42804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pic>
        <p:nvPicPr>
          <p:cNvPr id="7" name="Grafik 6" descr="keyvisual_nowhite_050608_4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74602" y="1403350"/>
            <a:ext cx="10144196" cy="494904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6" name="Grafik 5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Subtitel,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9" name="Grafik 8" descr="keyvisual_nowhite_050608_4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Subtitel,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10" name="Grafik 9" descr="keyvisual_nowhite_050608_4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0"/>
            <a:ext cx="10693399" cy="69953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  <a:ea typeface="+mn-ea"/>
              <a:cs typeface="+mn-cs"/>
            </a:endParaRPr>
          </a:p>
        </p:txBody>
      </p:sp>
      <p:pic>
        <p:nvPicPr>
          <p:cNvPr id="6" name="Grafik 5" descr="keyvisual_nowhite_050608_4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ta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Bild1.jpg"/>
          <p:cNvPicPr>
            <a:picLocks noChangeAspect="1"/>
          </p:cNvPicPr>
          <p:nvPr userDrawn="1"/>
        </p:nvPicPr>
        <p:blipFill>
          <a:blip r:embed="rId2">
            <a:lum bright="4000"/>
          </a:blip>
          <a:stretch>
            <a:fillRect/>
          </a:stretch>
        </p:blipFill>
        <p:spPr>
          <a:xfrm>
            <a:off x="0" y="0"/>
            <a:ext cx="10704550" cy="69953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Grafik 7" descr="keyvisual_nowhite_050608_4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n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10693400" cy="6995341"/>
          </a:xfrm>
          <a:prstGeom prst="rect">
            <a:avLst/>
          </a:prstGeom>
          <a:solidFill>
            <a:srgbClr val="EC752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de-DE"/>
          </a:p>
        </p:txBody>
      </p:sp>
      <p:pic>
        <p:nvPicPr>
          <p:cNvPr id="7" name="Grafik 6" descr="keyvisual_nowhite_050608_4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er Transparent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"/>
            <a:ext cx="10693399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pic>
        <p:nvPicPr>
          <p:cNvPr id="6" name="Grafik 5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rry Transparent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"/>
            <a:ext cx="10693399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pic>
        <p:nvPicPr>
          <p:cNvPr id="6" name="Grafik 5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ner Transparent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-11150" y="-5583"/>
            <a:ext cx="10704550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pic>
        <p:nvPicPr>
          <p:cNvPr id="6" name="Grafik 5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auto">
          <a:xfrm>
            <a:off x="0" y="1"/>
            <a:ext cx="10693399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0" name="Eingekerbter Richtungspfeil 9"/>
          <p:cNvSpPr/>
          <p:nvPr userDrawn="1"/>
        </p:nvSpPr>
        <p:spPr bwMode="auto">
          <a:xfrm>
            <a:off x="274602" y="1494615"/>
            <a:ext cx="3214710" cy="3571900"/>
          </a:xfrm>
          <a:prstGeom prst="chevron">
            <a:avLst>
              <a:gd name="adj" fmla="val 32705"/>
            </a:avLst>
          </a:prstGeom>
          <a:gradFill flip="none" rotWithShape="1">
            <a:gsLst>
              <a:gs pos="0">
                <a:srgbClr val="EC7527"/>
              </a:gs>
              <a:gs pos="50000">
                <a:schemeClr val="accent1"/>
              </a:gs>
              <a:gs pos="100000">
                <a:srgbClr val="EC7527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1440633" y="3042464"/>
            <a:ext cx="1691489" cy="5952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92400" marR="0" indent="-392400" algn="ctr" defTabSz="914400" rtl="0" eaLnBrk="0" fontAlgn="base" latinLnBrk="0" hangingPunct="0">
              <a:lnSpc>
                <a:spcPts val="3800"/>
              </a:lnSpc>
              <a:spcBef>
                <a:spcPts val="360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Demo</a:t>
            </a:r>
          </a:p>
        </p:txBody>
      </p:sp>
      <p:pic>
        <p:nvPicPr>
          <p:cNvPr id="13" name="Grafik 12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iliger Titel, Sub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74602" y="1403350"/>
            <a:ext cx="10144196" cy="494904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"/>
            <a:ext cx="10693399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0" name="Eingekerbter Richtungspfeil 9"/>
          <p:cNvSpPr/>
          <p:nvPr userDrawn="1"/>
        </p:nvSpPr>
        <p:spPr bwMode="auto">
          <a:xfrm>
            <a:off x="274602" y="1494615"/>
            <a:ext cx="3214710" cy="3571900"/>
          </a:xfrm>
          <a:prstGeom prst="chevron">
            <a:avLst>
              <a:gd name="adj" fmla="val 32705"/>
            </a:avLst>
          </a:prstGeom>
          <a:gradFill flip="none" rotWithShape="1">
            <a:gsLst>
              <a:gs pos="0">
                <a:srgbClr val="EC7527"/>
              </a:gs>
              <a:gs pos="50000">
                <a:schemeClr val="accent1"/>
              </a:gs>
              <a:gs pos="100000">
                <a:srgbClr val="EC7527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12" name="Grafik 11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440633" y="3042464"/>
            <a:ext cx="1608134" cy="5952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92400" marR="0" indent="-392400" algn="ctr" defTabSz="914400" rtl="0" eaLnBrk="0" fontAlgn="base" latinLnBrk="0" hangingPunct="0">
              <a:lnSpc>
                <a:spcPts val="3800"/>
              </a:lnSpc>
              <a:spcBef>
                <a:spcPts val="360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Video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"/>
            <a:ext cx="10693399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10" name="Eingekerbter Richtungspfeil 9"/>
          <p:cNvSpPr/>
          <p:nvPr userDrawn="1"/>
        </p:nvSpPr>
        <p:spPr bwMode="auto">
          <a:xfrm>
            <a:off x="274602" y="1494615"/>
            <a:ext cx="3214710" cy="3571900"/>
          </a:xfrm>
          <a:prstGeom prst="chevron">
            <a:avLst>
              <a:gd name="adj" fmla="val 32705"/>
            </a:avLst>
          </a:prstGeom>
          <a:gradFill flip="none" rotWithShape="1">
            <a:gsLst>
              <a:gs pos="0">
                <a:srgbClr val="EC7527"/>
              </a:gs>
              <a:gs pos="50000">
                <a:schemeClr val="accent1"/>
              </a:gs>
              <a:gs pos="100000">
                <a:srgbClr val="EC7527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12" name="Grafik 11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440633" y="3042464"/>
            <a:ext cx="1777987" cy="5952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92400" marR="0" indent="-392400" algn="ctr" defTabSz="914400" rtl="0" eaLnBrk="0" fontAlgn="base" latinLnBrk="0" hangingPunct="0">
              <a:lnSpc>
                <a:spcPts val="3800"/>
              </a:lnSpc>
              <a:spcBef>
                <a:spcPts val="360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Kunde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0" y="1"/>
            <a:ext cx="10693399" cy="69953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Segoe" pitchFamily="34" charset="0"/>
            </a:endParaRPr>
          </a:p>
        </p:txBody>
      </p:sp>
      <p:sp>
        <p:nvSpPr>
          <p:cNvPr id="9" name="Eingekerbter Richtungspfeil 8"/>
          <p:cNvSpPr/>
          <p:nvPr userDrawn="1"/>
        </p:nvSpPr>
        <p:spPr bwMode="auto">
          <a:xfrm>
            <a:off x="274602" y="1494615"/>
            <a:ext cx="3214710" cy="3571900"/>
          </a:xfrm>
          <a:prstGeom prst="chevron">
            <a:avLst>
              <a:gd name="adj" fmla="val 32705"/>
            </a:avLst>
          </a:prstGeom>
          <a:gradFill flip="none" rotWithShape="1">
            <a:gsLst>
              <a:gs pos="0">
                <a:srgbClr val="EC7527"/>
              </a:gs>
              <a:gs pos="50000">
                <a:schemeClr val="accent1"/>
              </a:gs>
              <a:gs pos="100000">
                <a:srgbClr val="EC7527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10" name="Grafik 9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1274734" y="3042464"/>
            <a:ext cx="2078005" cy="5952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392400" marR="0" indent="-392400" algn="ctr" defTabSz="914400" rtl="0" eaLnBrk="0" fontAlgn="base" latinLnBrk="0" hangingPunct="0">
              <a:lnSpc>
                <a:spcPts val="3800"/>
              </a:lnSpc>
              <a:spcBef>
                <a:spcPts val="360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44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transparen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9459" y="137293"/>
            <a:ext cx="3517901" cy="1143008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9459" y="1351740"/>
            <a:ext cx="3517901" cy="50720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 lIns="91424" tIns="45712" rIns="91424" bIns="45712"/>
          <a:lstStyle>
            <a:lvl1pPr marL="0" indent="0">
              <a:buNone/>
              <a:defRPr sz="1800">
                <a:solidFill>
                  <a:schemeClr val="tx1"/>
                </a:solidFill>
                <a:latin typeface="Segoe" pitchFamily="34" charset="0"/>
              </a:defRPr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4"/>
          </p:nvPr>
        </p:nvSpPr>
        <p:spPr>
          <a:xfrm>
            <a:off x="274602" y="137293"/>
            <a:ext cx="6357982" cy="628654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ch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9459" y="137293"/>
            <a:ext cx="3517901" cy="1143008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9459" y="1351740"/>
            <a:ext cx="3517901" cy="50720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91424" tIns="45712" rIns="91424" bIns="45712"/>
          <a:lstStyle>
            <a:lvl1pPr marL="0" indent="0">
              <a:buNone/>
              <a:defRPr sz="1800">
                <a:solidFill>
                  <a:schemeClr val="tx1"/>
                </a:solidFill>
                <a:latin typeface="Segoe" pitchFamily="34" charset="0"/>
              </a:defRPr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4"/>
          </p:nvPr>
        </p:nvSpPr>
        <p:spPr>
          <a:xfrm>
            <a:off x="274602" y="137293"/>
            <a:ext cx="6357982" cy="628654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Transpar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9459" y="137293"/>
            <a:ext cx="3517901" cy="1143008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9459" y="1351740"/>
            <a:ext cx="3517901" cy="5072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>
            <a:lvl1pPr marL="0" marR="0" indent="0" algn="l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800" b="0" i="0" u="none" strike="noStrike" kern="1200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  <a:ea typeface="+mn-ea"/>
                <a:cs typeface="+mn-cs"/>
              </a:defRPr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4"/>
          </p:nvPr>
        </p:nvSpPr>
        <p:spPr>
          <a:xfrm>
            <a:off x="274602" y="137293"/>
            <a:ext cx="6357982" cy="628654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5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5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5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5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9459" y="137293"/>
            <a:ext cx="3517901" cy="1143008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100" b="1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29459" y="1351740"/>
            <a:ext cx="3517901" cy="50720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>
            <a:lvl1pPr marL="0" marR="0" indent="0" algn="l" defTabSz="10428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de-DE" sz="1800" b="0" i="0" u="none" strike="noStrike" kern="1200" cap="none" normalizeH="0" baseline="0" smtClean="0">
                <a:ln>
                  <a:noFill/>
                </a:ln>
                <a:solidFill>
                  <a:schemeClr val="bg2"/>
                </a:solidFill>
                <a:latin typeface="Segoe" pitchFamily="34" charset="0"/>
                <a:ea typeface="+mn-ea"/>
                <a:cs typeface="+mn-cs"/>
              </a:defRPr>
            </a:lvl1pPr>
            <a:lvl2pPr marL="457120" indent="0">
              <a:buNone/>
              <a:defRPr sz="13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7" indent="0">
              <a:buNone/>
              <a:defRPr sz="900"/>
            </a:lvl6pPr>
            <a:lvl7pPr marL="2742716" indent="0">
              <a:buNone/>
              <a:defRPr sz="900"/>
            </a:lvl7pPr>
            <a:lvl8pPr marL="3199836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4"/>
          </p:nvPr>
        </p:nvSpPr>
        <p:spPr>
          <a:xfrm>
            <a:off x="274602" y="137293"/>
            <a:ext cx="6357982" cy="6236758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Grafik 7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274602" y="4066383"/>
            <a:ext cx="10144196" cy="2571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Ihr persönliches Feedback ist</a:t>
            </a:r>
            <a:r>
              <a:rPr lang="de-DE" sz="2000" baseline="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 </a:t>
            </a:r>
            <a:r>
              <a:rPr lang="de-DE" sz="20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uns wichtig!</a:t>
            </a:r>
          </a:p>
          <a:p>
            <a:endParaRPr lang="de-DE" sz="1600" dirty="0" smtClean="0">
              <a:latin typeface="+mn-lt"/>
            </a:endParaRPr>
          </a:p>
          <a:p>
            <a:pPr marL="263525" indent="-263525">
              <a:lnSpc>
                <a:spcPct val="150000"/>
              </a:lnSpc>
              <a:spcBef>
                <a:spcPts val="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600" dirty="0" smtClean="0">
                <a:latin typeface="+mn-lt"/>
              </a:rPr>
              <a:t>Bitte füllen Sie jetzt Ihren Feedbackbogen aus.</a:t>
            </a:r>
          </a:p>
          <a:p>
            <a:pPr marL="392400" indent="-392400">
              <a:lnSpc>
                <a:spcPct val="150000"/>
              </a:lnSpc>
              <a:spcBef>
                <a:spcPts val="0"/>
              </a:spcBef>
              <a:buClr>
                <a:srgbClr val="EC7527"/>
              </a:buClr>
              <a:buFont typeface="Wingdings" pitchFamily="2" charset="2"/>
              <a:buChar char="§"/>
            </a:pPr>
            <a:endParaRPr lang="de-DE" sz="1600" dirty="0" smtClean="0">
              <a:latin typeface="+mn-lt"/>
            </a:endParaRPr>
          </a:p>
          <a:p>
            <a:pPr marL="263525" marR="0" indent="-26352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1600" dirty="0" smtClean="0">
                <a:latin typeface="+mn-lt"/>
              </a:rPr>
              <a:t>Tragen Sie bitte oben rechts die eindeutige Partner-Nr. von Ihrem Namensschild ein.</a:t>
            </a:r>
          </a:p>
          <a:p>
            <a:pPr marL="392400" marR="0" indent="-3924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Char char="§"/>
              <a:tabLst/>
              <a:defRPr/>
            </a:pPr>
            <a:endParaRPr lang="de-DE" sz="1600" dirty="0" smtClean="0">
              <a:latin typeface="+mn-lt"/>
            </a:endParaRPr>
          </a:p>
          <a:p>
            <a:pPr marL="263525" marR="0" indent="-263525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C75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e-DE" sz="1600" dirty="0" smtClean="0">
                <a:latin typeface="+mn-lt"/>
              </a:rPr>
              <a:t>Bitte geben Sie den Feedbackbogen</a:t>
            </a:r>
            <a:r>
              <a:rPr lang="de-DE" sz="1600" baseline="0" dirty="0" smtClean="0">
                <a:latin typeface="+mn-lt"/>
              </a:rPr>
              <a:t> </a:t>
            </a:r>
            <a:r>
              <a:rPr lang="de-DE" sz="1600" dirty="0" smtClean="0">
                <a:latin typeface="+mn-lt"/>
              </a:rPr>
              <a:t>an der Tür ab.</a:t>
            </a:r>
          </a:p>
        </p:txBody>
      </p:sp>
      <p:pic>
        <p:nvPicPr>
          <p:cNvPr id="12" name="Grafik 11" descr="keyvisual;-withoutwhite_0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602" y="208731"/>
            <a:ext cx="7733233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274602" y="1851805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6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274602" y="1566053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74602" y="2208994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4" hasCustomPrompt="1"/>
          </p:nvPr>
        </p:nvSpPr>
        <p:spPr>
          <a:xfrm>
            <a:off x="3917941" y="1851805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3917940" y="1566053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17941" y="2208994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7" hasCustomPrompt="1"/>
          </p:nvPr>
        </p:nvSpPr>
        <p:spPr>
          <a:xfrm>
            <a:off x="7489840" y="1851805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Nachname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8" hasCustomPrompt="1"/>
          </p:nvPr>
        </p:nvSpPr>
        <p:spPr>
          <a:xfrm>
            <a:off x="7489840" y="1566053"/>
            <a:ext cx="2928958" cy="285752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8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Vorname</a:t>
            </a:r>
          </a:p>
        </p:txBody>
      </p:sp>
      <p:sp>
        <p:nvSpPr>
          <p:cNvPr id="13" name="Inhaltsplatzhalter 6"/>
          <p:cNvSpPr>
            <a:spLocks noGrp="1"/>
          </p:cNvSpPr>
          <p:nvPr>
            <p:ph sz="quarter" idx="19" hasCustomPrompt="1"/>
          </p:nvPr>
        </p:nvSpPr>
        <p:spPr>
          <a:xfrm>
            <a:off x="7489840" y="2208994"/>
            <a:ext cx="2928958" cy="50006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14" name="Inhaltsplatzhalter 6"/>
          <p:cNvSpPr>
            <a:spLocks noGrp="1"/>
          </p:cNvSpPr>
          <p:nvPr>
            <p:ph sz="quarter" idx="20" hasCustomPrompt="1"/>
          </p:nvPr>
        </p:nvSpPr>
        <p:spPr>
          <a:xfrm>
            <a:off x="274602" y="3137689"/>
            <a:ext cx="2928958" cy="12144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 baseline="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Firma + </a:t>
            </a:r>
            <a:r>
              <a:rPr lang="de-DE" dirty="0" err="1" smtClean="0"/>
              <a:t>Strasse</a:t>
            </a:r>
            <a:r>
              <a:rPr lang="de-DE" dirty="0" smtClean="0"/>
              <a:t> + D – PLZ Ort</a:t>
            </a:r>
          </a:p>
          <a:p>
            <a:pPr lvl="0"/>
            <a:endParaRPr lang="de-DE" dirty="0" smtClean="0"/>
          </a:p>
        </p:txBody>
      </p:sp>
      <p:sp>
        <p:nvSpPr>
          <p:cNvPr id="15" name="Inhaltsplatzhalter 6"/>
          <p:cNvSpPr>
            <a:spLocks noGrp="1"/>
          </p:cNvSpPr>
          <p:nvPr>
            <p:ph sz="quarter" idx="21" hasCustomPrompt="1"/>
          </p:nvPr>
        </p:nvSpPr>
        <p:spPr>
          <a:xfrm>
            <a:off x="3917941" y="3137689"/>
            <a:ext cx="2928958" cy="12144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 baseline="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Firma + </a:t>
            </a:r>
            <a:r>
              <a:rPr lang="de-DE" dirty="0" err="1" smtClean="0"/>
              <a:t>Strasse</a:t>
            </a:r>
            <a:r>
              <a:rPr lang="de-DE" dirty="0" smtClean="0"/>
              <a:t> + D – PLZ Ort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22" hasCustomPrompt="1"/>
          </p:nvPr>
        </p:nvSpPr>
        <p:spPr>
          <a:xfrm>
            <a:off x="7489840" y="3137689"/>
            <a:ext cx="2928958" cy="12144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 baseline="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Firma + </a:t>
            </a:r>
            <a:r>
              <a:rPr lang="de-DE" dirty="0" err="1" smtClean="0"/>
              <a:t>Strasse</a:t>
            </a:r>
            <a:r>
              <a:rPr lang="de-DE" dirty="0" smtClean="0"/>
              <a:t> + D – PLZ Ort</a:t>
            </a:r>
          </a:p>
        </p:txBody>
      </p:sp>
      <p:sp>
        <p:nvSpPr>
          <p:cNvPr id="17" name="Inhaltsplatzhalter 6"/>
          <p:cNvSpPr>
            <a:spLocks noGrp="1"/>
          </p:cNvSpPr>
          <p:nvPr>
            <p:ph sz="quarter" idx="23" hasCustomPrompt="1"/>
          </p:nvPr>
        </p:nvSpPr>
        <p:spPr>
          <a:xfrm>
            <a:off x="274602" y="4923640"/>
            <a:ext cx="2928958" cy="12144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 baseline="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Tel. + E-Mail + URL</a:t>
            </a:r>
          </a:p>
          <a:p>
            <a:pPr lvl="0"/>
            <a:endParaRPr lang="de-DE" dirty="0" smtClean="0"/>
          </a:p>
        </p:txBody>
      </p:sp>
      <p:sp>
        <p:nvSpPr>
          <p:cNvPr id="18" name="Inhaltsplatzhalter 6"/>
          <p:cNvSpPr>
            <a:spLocks noGrp="1"/>
          </p:cNvSpPr>
          <p:nvPr>
            <p:ph sz="quarter" idx="24" hasCustomPrompt="1"/>
          </p:nvPr>
        </p:nvSpPr>
        <p:spPr>
          <a:xfrm>
            <a:off x="3917941" y="4923640"/>
            <a:ext cx="2928958" cy="12144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 baseline="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Tel. + E-Mail + URL</a:t>
            </a:r>
          </a:p>
        </p:txBody>
      </p:sp>
      <p:sp>
        <p:nvSpPr>
          <p:cNvPr id="19" name="Inhaltsplatzhalter 6"/>
          <p:cNvSpPr>
            <a:spLocks noGrp="1"/>
          </p:cNvSpPr>
          <p:nvPr>
            <p:ph sz="quarter" idx="25" hasCustomPrompt="1"/>
          </p:nvPr>
        </p:nvSpPr>
        <p:spPr>
          <a:xfrm>
            <a:off x="7489840" y="4923640"/>
            <a:ext cx="2928958" cy="1214447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 baseline="0">
                <a:latin typeface="Segoe" pitchFamily="34" charset="0"/>
              </a:defRPr>
            </a:lvl1pPr>
            <a:lvl2pPr>
              <a:defRPr sz="2900">
                <a:latin typeface="Segoe" pitchFamily="34" charset="0"/>
              </a:defRPr>
            </a:lvl2pPr>
            <a:lvl3pPr>
              <a:defRPr sz="2900">
                <a:latin typeface="Segoe" pitchFamily="34" charset="0"/>
              </a:defRPr>
            </a:lvl3pPr>
            <a:lvl4pPr>
              <a:defRPr sz="2900">
                <a:latin typeface="Segoe" pitchFamily="34" charset="0"/>
              </a:defRPr>
            </a:lvl4pPr>
            <a:lvl5pPr>
              <a:defRPr sz="2900"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Tel. + E-Mail + URL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3164" y="208731"/>
            <a:ext cx="10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rPr>
              <a:t>Vielen Dank für Ihre Aufmerksamkeit.</a:t>
            </a:r>
          </a:p>
        </p:txBody>
      </p:sp>
      <p:pic>
        <p:nvPicPr>
          <p:cNvPr id="22" name="Grafik 21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hr Potential. Unser Antrie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S_ipua_corp_black Kopie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60684" y="2923375"/>
            <a:ext cx="559117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ingekerbter Richtungspfeil 5"/>
          <p:cNvSpPr/>
          <p:nvPr userDrawn="1"/>
        </p:nvSpPr>
        <p:spPr bwMode="auto">
          <a:xfrm>
            <a:off x="1989114" y="2994813"/>
            <a:ext cx="900119" cy="1000132"/>
          </a:xfrm>
          <a:prstGeom prst="chevron">
            <a:avLst>
              <a:gd name="adj" fmla="val 32705"/>
            </a:avLst>
          </a:prstGeom>
          <a:gradFill flip="none" rotWithShape="1">
            <a:gsLst>
              <a:gs pos="0">
                <a:srgbClr val="EC7527"/>
              </a:gs>
              <a:gs pos="50000">
                <a:schemeClr val="accent1"/>
              </a:gs>
              <a:gs pos="100000">
                <a:srgbClr val="EC7527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7" name="Grafik 6" descr="keyvisual_nowhite_050608_4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zeiliger Titel, Sub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74602" y="1851805"/>
            <a:ext cx="10144196" cy="4500594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EC7527"/>
              </a:buClr>
              <a:buSzPct val="100000"/>
              <a:buFont typeface="Wingdings" pitchFamily="2" charset="2"/>
              <a:buChar char="§"/>
              <a:defRPr sz="2700">
                <a:solidFill>
                  <a:schemeClr val="tx1">
                    <a:lumMod val="95000"/>
                    <a:lumOff val="5000"/>
                  </a:schemeClr>
                </a:solidFill>
                <a:latin typeface="Segoe" pitchFamily="34" charset="0"/>
              </a:defRPr>
            </a:lvl1pPr>
            <a:lvl2pPr marL="1081088" indent="-277813">
              <a:lnSpc>
                <a:spcPct val="100000"/>
              </a:lnSpc>
              <a:buClr>
                <a:srgbClr val="EC7527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2pPr>
            <a:lvl3pPr marL="1524000" indent="-258763">
              <a:lnSpc>
                <a:spcPct val="100000"/>
              </a:lnSpc>
              <a:buClr>
                <a:srgbClr val="EC7527"/>
              </a:buClr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3pPr>
            <a:lvl4pPr marL="2058988" indent="-258763">
              <a:lnSpc>
                <a:spcPct val="100000"/>
              </a:lnSpc>
              <a:buClr>
                <a:srgbClr val="EC752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4pPr>
            <a:lvl5pPr marL="2608263" indent="-258763">
              <a:lnSpc>
                <a:spcPct val="100000"/>
              </a:lnSpc>
              <a:buClr>
                <a:srgbClr val="EC752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Segoe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5691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1042804" rtl="0" eaLnBrk="0" fontAlgn="base" hangingPunct="0"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4" name="Grafik 3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Einzeiliger Titel und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274602" y="280170"/>
            <a:ext cx="10144196" cy="5000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780235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6" name="Grafik 5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Zweizeiliger Titel und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74602" y="280169"/>
            <a:ext cx="10144196" cy="90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200">
                <a:solidFill>
                  <a:schemeClr val="accent6">
                    <a:lumMod val="75000"/>
                  </a:schemeClr>
                </a:solidFill>
                <a:latin typeface="Segoe Semibold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11"/>
          <p:cNvSpPr>
            <a:spLocks noGrp="1"/>
          </p:cNvSpPr>
          <p:nvPr>
            <p:ph sz="quarter" idx="10"/>
          </p:nvPr>
        </p:nvSpPr>
        <p:spPr>
          <a:xfrm>
            <a:off x="274639" y="1208863"/>
            <a:ext cx="10144125" cy="357190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" pitchFamily="34" charset="0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7" name="Grafik 6" descr="keyvisual_nowhite_050608_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602" y="6495275"/>
            <a:ext cx="1919462" cy="888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7140575"/>
            <a:ext cx="10693400" cy="4206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de-DE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77801" y="7224714"/>
            <a:ext cx="845400" cy="2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>
            <a:spAutoFit/>
          </a:bodyPr>
          <a:lstStyle/>
          <a:p>
            <a:pPr defTabSz="1042804"/>
            <a:r>
              <a:rPr lang="de-DE" sz="900" dirty="0">
                <a:solidFill>
                  <a:schemeClr val="bg1"/>
                </a:solidFill>
                <a:latin typeface="Verdana" pitchFamily="34" charset="0"/>
              </a:rPr>
              <a:t>© degroup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9317542" y="7224714"/>
            <a:ext cx="1198061" cy="24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>
            <a:spAutoFit/>
          </a:bodyPr>
          <a:lstStyle/>
          <a:p>
            <a:pPr algn="r" defTabSz="1042804"/>
            <a:r>
              <a:rPr lang="de-DE" sz="900" dirty="0">
                <a:solidFill>
                  <a:schemeClr val="bg1"/>
                </a:solidFill>
                <a:latin typeface="Verdana" pitchFamily="34" charset="0"/>
              </a:rPr>
              <a:t>www.degroup.de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995341"/>
            <a:ext cx="10693400" cy="565922"/>
          </a:xfrm>
          <a:prstGeom prst="rect">
            <a:avLst/>
          </a:prstGeom>
          <a:solidFill>
            <a:srgbClr val="EC752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de-DE"/>
          </a:p>
        </p:txBody>
      </p:sp>
      <p:pic>
        <p:nvPicPr>
          <p:cNvPr id="9" name="Picture 5" descr="MPP_Logo_weiss"/>
          <p:cNvPicPr>
            <a:picLocks noChangeAspect="1" noChangeArrowheads="1"/>
          </p:cNvPicPr>
          <p:nvPr userDrawn="1"/>
        </p:nvPicPr>
        <p:blipFill>
          <a:blip r:embed="rId61"/>
          <a:srcRect/>
          <a:stretch>
            <a:fillRect/>
          </a:stretch>
        </p:blipFill>
        <p:spPr bwMode="auto">
          <a:xfrm>
            <a:off x="7456133" y="6923904"/>
            <a:ext cx="3034104" cy="6373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51" r:id="rId3"/>
    <p:sldLayoutId id="2147483650" r:id="rId4"/>
    <p:sldLayoutId id="2147483748" r:id="rId5"/>
    <p:sldLayoutId id="2147483749" r:id="rId6"/>
    <p:sldLayoutId id="2147483654" r:id="rId7"/>
    <p:sldLayoutId id="2147483750" r:id="rId8"/>
    <p:sldLayoutId id="2147483751" r:id="rId9"/>
    <p:sldLayoutId id="2147483652" r:id="rId10"/>
    <p:sldLayoutId id="2147483754" r:id="rId11"/>
    <p:sldLayoutId id="2147483753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656" r:id="rId25"/>
    <p:sldLayoutId id="2147483705" r:id="rId26"/>
    <p:sldLayoutId id="2147483782" r:id="rId27"/>
    <p:sldLayoutId id="2147483757" r:id="rId28"/>
    <p:sldLayoutId id="2147483758" r:id="rId29"/>
    <p:sldLayoutId id="2147483783" r:id="rId30"/>
    <p:sldLayoutId id="2147483759" r:id="rId31"/>
    <p:sldLayoutId id="2147483760" r:id="rId32"/>
    <p:sldLayoutId id="2147483738" r:id="rId33"/>
    <p:sldLayoutId id="2147483769" r:id="rId34"/>
    <p:sldLayoutId id="2147483770" r:id="rId35"/>
    <p:sldLayoutId id="2147483827" r:id="rId36"/>
    <p:sldLayoutId id="2147483828" r:id="rId37"/>
    <p:sldLayoutId id="2147483829" r:id="rId38"/>
    <p:sldLayoutId id="2147483737" r:id="rId39"/>
    <p:sldLayoutId id="2147483771" r:id="rId40"/>
    <p:sldLayoutId id="2147483772" r:id="rId41"/>
    <p:sldLayoutId id="2147483798" r:id="rId42"/>
    <p:sldLayoutId id="2147483830" r:id="rId43"/>
    <p:sldLayoutId id="2147483799" r:id="rId44"/>
    <p:sldLayoutId id="2147483806" r:id="rId45"/>
    <p:sldLayoutId id="2147483804" r:id="rId46"/>
    <p:sldLayoutId id="2147483805" r:id="rId47"/>
    <p:sldLayoutId id="2147483807" r:id="rId48"/>
    <p:sldLayoutId id="2147483822" r:id="rId49"/>
    <p:sldLayoutId id="2147483824" r:id="rId50"/>
    <p:sldLayoutId id="2147483825" r:id="rId51"/>
    <p:sldLayoutId id="2147483826" r:id="rId52"/>
    <p:sldLayoutId id="2147483739" r:id="rId53"/>
    <p:sldLayoutId id="2147483700" r:id="rId54"/>
    <p:sldLayoutId id="2147483794" r:id="rId55"/>
    <p:sldLayoutId id="2147483792" r:id="rId56"/>
    <p:sldLayoutId id="2147483673" r:id="rId57"/>
    <p:sldLayoutId id="2147483789" r:id="rId58"/>
    <p:sldLayoutId id="2147483797" r:id="rId59"/>
  </p:sldLayoutIdLst>
  <p:timing>
    <p:tnLst>
      <p:par>
        <p:cTn id="1" dur="indefinite" restart="never" nodeType="tmRoot"/>
      </p:par>
    </p:tnLst>
  </p:timing>
  <p:txStyles>
    <p:titleStyle>
      <a:lvl1pPr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2pPr>
      <a:lvl3pPr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3pPr>
      <a:lvl4pPr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4pPr>
      <a:lvl5pPr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5pPr>
      <a:lvl6pPr marL="457120"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6pPr>
      <a:lvl7pPr marL="914239"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7pPr>
      <a:lvl8pPr marL="1371358"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8pPr>
      <a:lvl9pPr marL="1828477" algn="ctr" defTabSz="1042804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</a:defRPr>
      </a:lvl9pPr>
    </p:titleStyle>
    <p:bodyStyle>
      <a:lvl1pPr marL="390456" indent="-390456" algn="l" defTabSz="1042804" rtl="0" eaLnBrk="1" fontAlgn="base" hangingPunct="1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575" indent="-325380" algn="l" defTabSz="1042804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108" indent="-260304" algn="l" defTabSz="1042804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303" indent="-260304" algn="l" defTabSz="1042804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5911" indent="-260304" algn="l" defTabSz="1042804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031" indent="-260304" algn="l" defTabSz="1042804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149" indent="-260304" algn="l" defTabSz="1042804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269" indent="-260304" algn="l" defTabSz="1042804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4388" indent="-260304" algn="l" defTabSz="1042804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training.partner.microsoft.com/plc/search_adv.aspx?site=germany&amp;lang=de&amp;ssid=99493511-7b75-475a-b502-f4fac14f852c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23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gif"/><Relationship Id="rId5" Type="http://schemas.openxmlformats.org/officeDocument/2006/relationships/hyperlink" Target="https://training.partner.microsoft.com/plc/search_adv.aspx?site=germany&amp;lang=de&amp;ssid=2779f641-467e-4c50-8400-b2da4f34b7fa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training.partner.microsoft.com/plc/search_adv.aspx?site=germany&amp;lang=de&amp;ssid=7628e1f9-92ae-41ce-abd9-379668a1872c" TargetMode="Externa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raining.partner.microsoft.com/plc/search_adv.aspx?site=germany&amp;lang=de&amp;ssid=cda9f2ed-8dd9-464e-aff5-6ccc2148e896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training.partner.microsoft.com/plc/search_adv.aspx?site=germany&amp;lang=de&amp;ssid=531111fc-63fd-42c4-b3f9-e7f76dc90299" TargetMode="External"/><Relationship Id="rId7" Type="http://schemas.openxmlformats.org/officeDocument/2006/relationships/hyperlink" Target="https://training.partner.microsoft.com/plc/search_adv.aspx?site=germany&amp;lang=de&amp;ssid=f8cf155f-eaf8-405b-9a2f-474ee4fe143b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raining.partner.microsoft.com/plc/search_adv.aspx?site=germany&amp;lang=de&amp;ssid=dab31447-abcb-42e4-8c25-c2118bb2190f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s://training.partner.microsoft.com/plc/search_adv.aspx?site=germany&amp;lang=de&amp;ssid=9a4ce71e-bef1-4cf4-a25d-7486de7a18d9" TargetMode="External"/><Relationship Id="rId10" Type="http://schemas.openxmlformats.org/officeDocument/2006/relationships/hyperlink" Target="https://training.partner.microsoft.com/plc/search_adv.aspx?site=germany&amp;lang=de&amp;ssid=9e51ed41-a217-4fa0-9a05-9ef8e052bfa4" TargetMode="External"/><Relationship Id="rId4" Type="http://schemas.openxmlformats.org/officeDocument/2006/relationships/hyperlink" Target="https://training.partner.microsoft.com/plc/search_adv.aspx?site=germany&amp;lang=de&amp;ssid=72b1ef72-f692-426f-8114-13df3fb910f2" TargetMode="External"/><Relationship Id="rId9" Type="http://schemas.openxmlformats.org/officeDocument/2006/relationships/hyperlink" Target="https://training.partner.microsoft.com/plc/search_adv.aspx?site=germany&amp;lang=de&amp;ssid=f22c1077-4b12-42f6-9a7c-9bf1251b5dd4" TargetMode="External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training.partner.microsoft.com/plc/details.aspx?publisher=12&amp;delivery=24965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crosoft.com/learning/mcp/benefits/whyhire.mspx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Ferschl@impuls-nbg.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://www.microsoft.de/" TargetMode="External"/><Relationship Id="rId5" Type="http://schemas.openxmlformats.org/officeDocument/2006/relationships/hyperlink" Target="mailto:hweiss@microsoft.com" TargetMode="External"/><Relationship Id="rId4" Type="http://schemas.openxmlformats.org/officeDocument/2006/relationships/hyperlink" Target="http://www.impuls-nbg.de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Aktuelle Informationen zu Partner </a:t>
            </a:r>
            <a:r>
              <a:rPr lang="de-DE" dirty="0" err="1" smtClean="0"/>
              <a:t>Readiness</a:t>
            </a:r>
            <a:r>
              <a:rPr lang="de-DE" dirty="0" smtClean="0"/>
              <a:t> und Microsoft Dynamics Sure </a:t>
            </a:r>
            <a:r>
              <a:rPr lang="de-DE" dirty="0" err="1" smtClean="0"/>
              <a:t>Step</a:t>
            </a:r>
            <a:r>
              <a:rPr lang="de-DE" dirty="0" smtClean="0"/>
              <a:t> 2.0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 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Ferschl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Michael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Managing Director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274639" y="923111"/>
          <a:ext cx="10144125" cy="543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Agenda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Sure Step in der Praxis – Sure </a:t>
            </a:r>
            <a:r>
              <a:rPr lang="de-DE" dirty="0" err="1" smtClean="0"/>
              <a:t>Step</a:t>
            </a:r>
            <a:r>
              <a:rPr lang="de-DE" dirty="0" smtClean="0"/>
              <a:t>-Projektportal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Analysephase – Einstiegsseite</a:t>
            </a:r>
            <a:endParaRPr lang="de-DE" dirty="0"/>
          </a:p>
        </p:txBody>
      </p:sp>
      <p:pic>
        <p:nvPicPr>
          <p:cNvPr id="6" name="Content Placeholder 6" descr="analysis_main.jpg"/>
          <p:cNvPicPr>
            <a:picLocks noChangeAspect="1"/>
          </p:cNvPicPr>
          <p:nvPr/>
        </p:nvPicPr>
        <p:blipFill>
          <a:blip r:embed="rId3"/>
          <a:srcRect b="2902"/>
          <a:stretch>
            <a:fillRect/>
          </a:stretch>
        </p:blipFill>
        <p:spPr>
          <a:xfrm>
            <a:off x="1631924" y="1280301"/>
            <a:ext cx="7514845" cy="52452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Sure Step in der Praxis – Sure </a:t>
            </a:r>
            <a:r>
              <a:rPr lang="de-DE" dirty="0" err="1" smtClean="0"/>
              <a:t>Step</a:t>
            </a:r>
            <a:r>
              <a:rPr lang="de-DE" dirty="0" smtClean="0"/>
              <a:t>-Projektportal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Functional Requirement Documents</a:t>
            </a:r>
            <a:endParaRPr lang="de-DE" dirty="0"/>
          </a:p>
        </p:txBody>
      </p:sp>
      <p:pic>
        <p:nvPicPr>
          <p:cNvPr id="7" name="Content Placeholder 5" descr="analysis_f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57" y="1403350"/>
            <a:ext cx="9153886" cy="4949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Sure Step in der Praxis – Sure </a:t>
            </a:r>
            <a:r>
              <a:rPr lang="de-DE" dirty="0" err="1" smtClean="0"/>
              <a:t>Step</a:t>
            </a:r>
            <a:r>
              <a:rPr lang="de-DE" dirty="0" smtClean="0"/>
              <a:t>-Projektportal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Risikomanagement</a:t>
            </a:r>
            <a:endParaRPr lang="de-DE" dirty="0"/>
          </a:p>
        </p:txBody>
      </p:sp>
      <p:cxnSp>
        <p:nvCxnSpPr>
          <p:cNvPr id="11" name="Straight Connector 10"/>
          <p:cNvCxnSpPr/>
          <p:nvPr/>
        </p:nvCxnSpPr>
        <p:spPr bwMode="auto">
          <a:xfrm rot="5400000" flipH="1" flipV="1">
            <a:off x="3632188" y="5566581"/>
            <a:ext cx="142876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Content Placeholder 7" descr="analysis_r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57" y="1403350"/>
            <a:ext cx="9153886" cy="4949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1" descr="analysis_risk_ch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26" y="2923375"/>
            <a:ext cx="6326082" cy="289591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8" descr="analysis_risk_ch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378" y="3494879"/>
            <a:ext cx="6370296" cy="2916153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Sure Step in der Praxis – Sure </a:t>
            </a:r>
            <a:r>
              <a:rPr lang="de-DE" dirty="0" err="1" smtClean="0"/>
              <a:t>Step</a:t>
            </a:r>
            <a:r>
              <a:rPr lang="de-DE" dirty="0" smtClean="0"/>
              <a:t>-Projektportal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Checkliste Sandbox Enviroment</a:t>
            </a:r>
            <a:endParaRPr lang="de-DE" dirty="0"/>
          </a:p>
        </p:txBody>
      </p:sp>
      <p:pic>
        <p:nvPicPr>
          <p:cNvPr id="6" name="Content Placeholder 12" descr="analysis_sand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57" y="1403350"/>
            <a:ext cx="9153886" cy="494982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000" b="1" dirty="0" smtClean="0"/>
              <a:t>Microsoft Dynamics Sure </a:t>
            </a:r>
            <a:r>
              <a:rPr lang="de-DE" sz="2000" b="1" dirty="0" err="1" smtClean="0"/>
              <a:t>Step</a:t>
            </a:r>
            <a:r>
              <a:rPr lang="de-DE" sz="2000" b="1" dirty="0" smtClean="0"/>
              <a:t> ist… </a:t>
            </a:r>
          </a:p>
          <a:p>
            <a:r>
              <a:rPr lang="de-DE" sz="1800" dirty="0" smtClean="0"/>
              <a:t>… ein </a:t>
            </a:r>
            <a:r>
              <a:rPr lang="de-DE" sz="1800" b="1" dirty="0" smtClean="0">
                <a:solidFill>
                  <a:srgbClr val="EC7527"/>
                </a:solidFill>
              </a:rPr>
              <a:t>Ratgeber</a:t>
            </a:r>
            <a:r>
              <a:rPr lang="de-DE" sz="1800" dirty="0" smtClean="0"/>
              <a:t>, um Partner zur erfolgreichen Implementierung von Microsoft Dynamics- Lösungen zu führen.</a:t>
            </a:r>
          </a:p>
          <a:p>
            <a:r>
              <a:rPr lang="de-DE" sz="1800" dirty="0" smtClean="0"/>
              <a:t>… ein </a:t>
            </a:r>
            <a:r>
              <a:rPr lang="de-DE" sz="1800" b="1" dirty="0" smtClean="0">
                <a:solidFill>
                  <a:srgbClr val="EC7527"/>
                </a:solidFill>
              </a:rPr>
              <a:t>Projektmanagementwerkzeug</a:t>
            </a:r>
            <a:r>
              <a:rPr lang="de-DE" sz="1800" dirty="0" smtClean="0"/>
              <a:t>, integriert in einer Implementierungsmethode, kombiniert mit lösungsspezifischen Anleitungen und Tools.</a:t>
            </a:r>
          </a:p>
          <a:p>
            <a:r>
              <a:rPr lang="de-DE" sz="1800" dirty="0" smtClean="0"/>
              <a:t>… ein </a:t>
            </a:r>
            <a:r>
              <a:rPr lang="de-DE" sz="1800" b="1" dirty="0" smtClean="0">
                <a:solidFill>
                  <a:srgbClr val="EC7527"/>
                </a:solidFill>
              </a:rPr>
              <a:t>Qualitäts-</a:t>
            </a:r>
            <a:r>
              <a:rPr lang="de-DE" sz="1800" b="1" dirty="0" err="1" smtClean="0">
                <a:solidFill>
                  <a:srgbClr val="EC7527"/>
                </a:solidFill>
              </a:rPr>
              <a:t>Booster</a:t>
            </a:r>
            <a:r>
              <a:rPr lang="de-DE" sz="1800" dirty="0" smtClean="0"/>
              <a:t> zur Steigerung von </a:t>
            </a:r>
            <a:r>
              <a:rPr lang="de-DE" sz="1800" b="1" dirty="0" smtClean="0">
                <a:solidFill>
                  <a:srgbClr val="EC7527"/>
                </a:solidFill>
              </a:rPr>
              <a:t>Effizienz</a:t>
            </a:r>
            <a:r>
              <a:rPr lang="de-DE" sz="1800" dirty="0" smtClean="0"/>
              <a:t> und </a:t>
            </a:r>
            <a:r>
              <a:rPr lang="de-DE" sz="1800" b="1" dirty="0" smtClean="0">
                <a:solidFill>
                  <a:srgbClr val="EC7527"/>
                </a:solidFill>
              </a:rPr>
              <a:t>Produktivität</a:t>
            </a:r>
            <a:r>
              <a:rPr lang="de-DE" sz="1800" dirty="0" smtClean="0"/>
              <a:t> bei der Einführung von Microsoft Dynamics-Lösungen.</a:t>
            </a:r>
          </a:p>
          <a:p>
            <a:r>
              <a:rPr lang="de-DE" sz="1800" dirty="0" smtClean="0"/>
              <a:t>… eine Sammlung durchgängiger, wiederholbarer und bewährter </a:t>
            </a:r>
            <a:r>
              <a:rPr lang="de-DE" sz="1800" b="1" dirty="0" smtClean="0">
                <a:solidFill>
                  <a:srgbClr val="FF9933"/>
                </a:solidFill>
              </a:rPr>
              <a:t>Prozesse</a:t>
            </a:r>
            <a:r>
              <a:rPr lang="de-DE" sz="1800" dirty="0" smtClean="0"/>
              <a:t>, die helfen können, die</a:t>
            </a:r>
            <a:r>
              <a:rPr lang="de-DE" sz="1800" dirty="0" smtClean="0">
                <a:solidFill>
                  <a:srgbClr val="EC7527"/>
                </a:solidFill>
              </a:rPr>
              <a:t> </a:t>
            </a:r>
            <a:r>
              <a:rPr lang="de-DE" sz="1800" b="1" dirty="0" smtClean="0">
                <a:solidFill>
                  <a:srgbClr val="EC7527"/>
                </a:solidFill>
              </a:rPr>
              <a:t>Erfolgsraten </a:t>
            </a:r>
            <a:r>
              <a:rPr lang="de-DE" sz="1800" dirty="0" smtClean="0"/>
              <a:t>von Projekten zu </a:t>
            </a:r>
            <a:r>
              <a:rPr lang="de-DE" sz="1800" b="1" dirty="0" smtClean="0">
                <a:solidFill>
                  <a:srgbClr val="EC7527"/>
                </a:solidFill>
              </a:rPr>
              <a:t>erhöhen</a:t>
            </a:r>
            <a:r>
              <a:rPr lang="de-DE" sz="1800" dirty="0" smtClean="0"/>
              <a:t> und die </a:t>
            </a:r>
            <a:r>
              <a:rPr lang="de-DE" sz="1800" b="1" dirty="0" smtClean="0">
                <a:solidFill>
                  <a:srgbClr val="EC7527"/>
                </a:solidFill>
              </a:rPr>
              <a:t>Risiken</a:t>
            </a:r>
            <a:r>
              <a:rPr lang="de-DE" sz="1800" dirty="0" smtClean="0"/>
              <a:t> zu </a:t>
            </a:r>
            <a:r>
              <a:rPr lang="de-DE" sz="1800" b="1" dirty="0" smtClean="0">
                <a:solidFill>
                  <a:srgbClr val="EC7527"/>
                </a:solidFill>
              </a:rPr>
              <a:t>minimieren.</a:t>
            </a:r>
          </a:p>
          <a:p>
            <a:r>
              <a:rPr lang="de-DE" sz="1800" dirty="0" smtClean="0"/>
              <a:t>… ein Weg, um die </a:t>
            </a:r>
            <a:r>
              <a:rPr lang="de-DE" sz="1800" b="1" dirty="0" smtClean="0">
                <a:solidFill>
                  <a:srgbClr val="EC7527"/>
                </a:solidFill>
              </a:rPr>
              <a:t>Kundenzufriedenheit</a:t>
            </a:r>
            <a:r>
              <a:rPr lang="de-DE" sz="1800" dirty="0" smtClean="0">
                <a:solidFill>
                  <a:srgbClr val="EC7527"/>
                </a:solidFill>
              </a:rPr>
              <a:t> </a:t>
            </a:r>
            <a:r>
              <a:rPr lang="de-DE" sz="1800" dirty="0" smtClean="0"/>
              <a:t>zu </a:t>
            </a:r>
            <a:r>
              <a:rPr lang="de-DE" sz="1800" b="1" dirty="0" smtClean="0">
                <a:solidFill>
                  <a:srgbClr val="EC7527"/>
                </a:solidFill>
              </a:rPr>
              <a:t>steigern</a:t>
            </a:r>
            <a:r>
              <a:rPr lang="de-DE" sz="1800" b="1" dirty="0" smtClean="0">
                <a:solidFill>
                  <a:schemeClr val="tx1"/>
                </a:solidFill>
              </a:rPr>
              <a:t>: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smtClean="0"/>
              <a:t>sowohl das Vertrauen in den Partner und die Consulting Services als auch die Zufriedenheit mit der Microsoft Dynamics-Lösung.</a:t>
            </a:r>
          </a:p>
          <a:p>
            <a:pPr>
              <a:buNone/>
            </a:pP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Dynamics </a:t>
            </a:r>
            <a:r>
              <a:rPr lang="de-DE" dirty="0" err="1" smtClean="0"/>
              <a:t>Readiness</a:t>
            </a:r>
            <a:r>
              <a:rPr lang="de-DE" dirty="0" smtClean="0"/>
              <a:t> 2008/09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Trainings- und Zertifizierungsangebote für MBS-Partner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Weissbart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Harald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/>
              <a:t>Partner Development </a:t>
            </a:r>
            <a:r>
              <a:rPr lang="de-DE" dirty="0" smtClean="0"/>
              <a:t>Manager SMS&amp;P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274639" y="923111"/>
          <a:ext cx="10144125" cy="543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Agenda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Fokusthemen in 2009 im Querschnitt</a:t>
            </a:r>
            <a:endParaRPr lang="de-DE" dirty="0"/>
          </a:p>
        </p:txBody>
      </p:sp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466928" y="1415359"/>
          <a:ext cx="9951870" cy="50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274639" y="923111"/>
          <a:ext cx="10144125" cy="543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Agenda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Dynamics NAV-Training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What‘s</a:t>
            </a:r>
            <a:r>
              <a:rPr lang="de-DE" dirty="0" smtClean="0"/>
              <a:t> New in NAV 2009“</a:t>
            </a:r>
            <a:endParaRPr lang="de-DE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187982" y="2637623"/>
            <a:ext cx="2571768" cy="2500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6" name="Halbbogen 15"/>
          <p:cNvSpPr/>
          <p:nvPr/>
        </p:nvSpPr>
        <p:spPr bwMode="auto">
          <a:xfrm rot="4791484">
            <a:off x="353666" y="1796499"/>
            <a:ext cx="4286280" cy="4214842"/>
          </a:xfrm>
          <a:prstGeom prst="blockArc">
            <a:avLst>
              <a:gd name="adj1" fmla="val 10800000"/>
              <a:gd name="adj2" fmla="val 16030612"/>
              <a:gd name="adj3" fmla="val 12664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7" name="Halbbogen 16"/>
          <p:cNvSpPr/>
          <p:nvPr/>
        </p:nvSpPr>
        <p:spPr bwMode="auto">
          <a:xfrm rot="20949383">
            <a:off x="331736" y="1771999"/>
            <a:ext cx="4286280" cy="4214842"/>
          </a:xfrm>
          <a:prstGeom prst="blockArc">
            <a:avLst>
              <a:gd name="adj1" fmla="val 10862831"/>
              <a:gd name="adj2" fmla="val 16207607"/>
              <a:gd name="adj3" fmla="val 12430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8" name="Halbbogen 17"/>
          <p:cNvSpPr/>
          <p:nvPr/>
        </p:nvSpPr>
        <p:spPr bwMode="auto">
          <a:xfrm rot="10170417">
            <a:off x="339960" y="1849674"/>
            <a:ext cx="4286280" cy="4214842"/>
          </a:xfrm>
          <a:prstGeom prst="blockArc">
            <a:avLst>
              <a:gd name="adj1" fmla="val 10658730"/>
              <a:gd name="adj2" fmla="val 16207607"/>
              <a:gd name="adj3" fmla="val 12430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9" name="Halbbogen 18"/>
          <p:cNvSpPr/>
          <p:nvPr/>
        </p:nvSpPr>
        <p:spPr bwMode="auto">
          <a:xfrm rot="15570417">
            <a:off x="271620" y="1825320"/>
            <a:ext cx="4286280" cy="4214842"/>
          </a:xfrm>
          <a:prstGeom prst="blockArc">
            <a:avLst>
              <a:gd name="adj1" fmla="val 10862591"/>
              <a:gd name="adj2" fmla="val 16207607"/>
              <a:gd name="adj3" fmla="val 12430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 rot="15191241">
            <a:off x="583662" y="2157504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NAV 2009 </a:t>
            </a:r>
            <a:r>
              <a:rPr lang="de-DE" sz="1800" dirty="0" err="1" smtClean="0">
                <a:latin typeface="+mn-lt"/>
              </a:rPr>
              <a:t>What‘s</a:t>
            </a:r>
            <a:r>
              <a:rPr lang="de-DE" sz="1800" dirty="0" smtClean="0">
                <a:latin typeface="+mn-lt"/>
              </a:rPr>
              <a:t> New</a:t>
            </a:r>
          </a:p>
        </p:txBody>
      </p:sp>
      <p:cxnSp>
        <p:nvCxnSpPr>
          <p:cNvPr id="21" name="Gerade Verbindung 20"/>
          <p:cNvCxnSpPr/>
          <p:nvPr/>
        </p:nvCxnSpPr>
        <p:spPr bwMode="auto">
          <a:xfrm>
            <a:off x="973668" y="3993357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3402560" y="3994945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 rot="5400000" flipH="1" flipV="1">
            <a:off x="2223833" y="5102234"/>
            <a:ext cx="49847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feld 28"/>
          <p:cNvSpPr txBox="1"/>
          <p:nvPr/>
        </p:nvSpPr>
        <p:spPr>
          <a:xfrm rot="3587907">
            <a:off x="858865" y="1962094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680390"/>
              </a:avLst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NAV 5 Training &amp; </a:t>
            </a:r>
            <a:r>
              <a:rPr lang="de-DE" sz="1800" dirty="0" err="1" smtClean="0">
                <a:latin typeface="+mn-lt"/>
              </a:rPr>
              <a:t>Certification</a:t>
            </a:r>
            <a:endParaRPr lang="de-DE" sz="1800" dirty="0" smtClean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 rot="20923916">
            <a:off x="701376" y="2253127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NAV 2009 MOC Training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560882" y="1065987"/>
            <a:ext cx="56436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spcBef>
                <a:spcPts val="600"/>
              </a:spcBef>
              <a:buClr>
                <a:srgbClr val="EC7527"/>
              </a:buClr>
            </a:pPr>
            <a:r>
              <a:rPr lang="de-DE" sz="1800" dirty="0" smtClean="0">
                <a:latin typeface="Segoe"/>
              </a:rPr>
              <a:t>	</a:t>
            </a:r>
          </a:p>
          <a:p>
            <a:pPr marL="392400" indent="-392400">
              <a:spcBef>
                <a:spcPts val="600"/>
              </a:spcBef>
              <a:buClr>
                <a:srgbClr val="EC7527"/>
              </a:buClr>
            </a:pPr>
            <a:r>
              <a:rPr lang="de-DE" sz="1800" b="1" dirty="0" smtClean="0">
                <a:latin typeface="Segoe"/>
              </a:rPr>
              <a:t>	</a:t>
            </a:r>
            <a:r>
              <a:rPr lang="de-DE" sz="1700" b="1" dirty="0" smtClean="0">
                <a:latin typeface="Segoe"/>
              </a:rPr>
              <a:t>NAV 2009 </a:t>
            </a:r>
            <a:r>
              <a:rPr lang="de-DE" sz="1700" b="1" dirty="0" err="1" smtClean="0">
                <a:latin typeface="Segoe"/>
              </a:rPr>
              <a:t>What‘s</a:t>
            </a:r>
            <a:r>
              <a:rPr lang="de-DE" sz="1700" b="1" dirty="0" smtClean="0">
                <a:latin typeface="Segoe"/>
              </a:rPr>
              <a:t> New </a:t>
            </a:r>
            <a:r>
              <a:rPr lang="de-DE" sz="1700" b="1" dirty="0" err="1" smtClean="0">
                <a:latin typeface="Segoe"/>
              </a:rPr>
              <a:t>Classroom</a:t>
            </a:r>
            <a:r>
              <a:rPr lang="de-DE" sz="1700" b="1" dirty="0" smtClean="0">
                <a:latin typeface="Segoe"/>
              </a:rPr>
              <a:t> Training</a:t>
            </a:r>
          </a:p>
          <a:p>
            <a:pPr marL="392400" indent="-392400">
              <a:lnSpc>
                <a:spcPct val="150000"/>
              </a:lnSpc>
              <a:spcBef>
                <a:spcPts val="60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	- Dreitägiges Überblickstraining Technik und Applikation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Drei renommierte Dynamics-Trainingspartner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- 25 Termine an sieben Standorten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Start am 25. September in Nürnberg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Jetzt buchen:  </a:t>
            </a:r>
            <a:r>
              <a:rPr lang="de-DE" sz="1400" dirty="0" smtClean="0">
                <a:latin typeface="Segoe"/>
                <a:hlinkClick r:id="rId3"/>
              </a:rPr>
              <a:t>PLC-Code 9SM24</a:t>
            </a:r>
            <a:endParaRPr lang="de-DE" sz="1400" dirty="0" smtClean="0">
              <a:latin typeface="Segoe"/>
            </a:endParaRPr>
          </a:p>
          <a:p>
            <a:pPr marL="392400" indent="-392400">
              <a:spcBef>
                <a:spcPts val="180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	</a:t>
            </a:r>
            <a:r>
              <a:rPr lang="de-DE" sz="1700" b="1" dirty="0" smtClean="0">
                <a:latin typeface="Segoe"/>
              </a:rPr>
              <a:t>NAV 2009 Sales- und</a:t>
            </a:r>
            <a:br>
              <a:rPr lang="de-DE" sz="1700" b="1" dirty="0" smtClean="0">
                <a:latin typeface="Segoe"/>
              </a:rPr>
            </a:br>
            <a:r>
              <a:rPr lang="de-DE" sz="1700" b="1" dirty="0" err="1" smtClean="0">
                <a:latin typeface="Segoe"/>
              </a:rPr>
              <a:t>Presales</a:t>
            </a:r>
            <a:r>
              <a:rPr lang="de-DE" sz="1700" b="1" dirty="0" smtClean="0">
                <a:latin typeface="Segoe"/>
              </a:rPr>
              <a:t>-Training</a:t>
            </a:r>
          </a:p>
          <a:p>
            <a:pPr marL="392400" indent="-392400">
              <a:lnSpc>
                <a:spcPct val="150000"/>
              </a:lnSpc>
              <a:spcBef>
                <a:spcPts val="0"/>
              </a:spcBef>
              <a:buClr>
                <a:srgbClr val="EC7527"/>
              </a:buClr>
            </a:pPr>
            <a:r>
              <a:rPr lang="de-DE" sz="1800" b="1" dirty="0" smtClean="0">
                <a:latin typeface="Segoe"/>
              </a:rPr>
              <a:t>	</a:t>
            </a:r>
            <a:r>
              <a:rPr lang="de-DE" sz="1400" dirty="0" smtClean="0">
                <a:latin typeface="Segoe"/>
              </a:rPr>
              <a:t>- Eintägiges kombiniertes Sales-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   </a:t>
            </a:r>
            <a:r>
              <a:rPr lang="de-DE" sz="1400" dirty="0" err="1" smtClean="0">
                <a:latin typeface="Segoe"/>
              </a:rPr>
              <a:t>Presales</a:t>
            </a:r>
            <a:r>
              <a:rPr lang="de-DE" sz="1400" dirty="0" smtClean="0">
                <a:latin typeface="Segoe"/>
              </a:rPr>
              <a:t>-Training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Sechs Termine in den 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   Microsoft-Regionalbüros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Start am 21. Oktober in Hamburg</a:t>
            </a:r>
            <a:br>
              <a:rPr lang="de-DE" sz="1400" dirty="0" smtClean="0">
                <a:latin typeface="Segoe"/>
              </a:rPr>
            </a:br>
            <a:r>
              <a:rPr lang="de-DE" sz="1400" dirty="0" smtClean="0">
                <a:latin typeface="Segoe"/>
              </a:rPr>
              <a:t>- Zu buchen ab 01. Oktober</a:t>
            </a:r>
          </a:p>
        </p:txBody>
      </p:sp>
      <p:sp>
        <p:nvSpPr>
          <p:cNvPr id="31" name="Textfeld 30"/>
          <p:cNvSpPr txBox="1"/>
          <p:nvPr/>
        </p:nvSpPr>
        <p:spPr>
          <a:xfrm rot="20920882">
            <a:off x="488225" y="1949238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NAV 2009 - ILT &amp; Examen</a:t>
            </a:r>
          </a:p>
        </p:txBody>
      </p:sp>
      <p:pic>
        <p:nvPicPr>
          <p:cNvPr id="36" name="Grafik 35" descr="iA-logo-neu4_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948" y="6423837"/>
            <a:ext cx="1171677" cy="43742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1146" y="6215412"/>
            <a:ext cx="1269319" cy="63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Inhaltsplatzhalter 87" descr="dyn-NAV9_rg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36" y="208731"/>
            <a:ext cx="3455415" cy="583566"/>
          </a:xfrm>
          <a:prstGeom prst="rect">
            <a:avLst/>
          </a:prstGeom>
        </p:spPr>
      </p:pic>
      <p:sp>
        <p:nvSpPr>
          <p:cNvPr id="77" name="Ellipse 76"/>
          <p:cNvSpPr/>
          <p:nvPr/>
        </p:nvSpPr>
        <p:spPr bwMode="auto">
          <a:xfrm>
            <a:off x="4752562" y="1566053"/>
            <a:ext cx="142876" cy="14287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775196" y="3709193"/>
            <a:ext cx="115200" cy="115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629676" y="2423309"/>
            <a:ext cx="3003436" cy="3714776"/>
            <a:chOff x="203" y="758"/>
            <a:chExt cx="2244" cy="3020"/>
          </a:xfrm>
        </p:grpSpPr>
        <p:sp>
          <p:nvSpPr>
            <p:cNvPr id="43" name="Freeform 3"/>
            <p:cNvSpPr>
              <a:spLocks/>
            </p:cNvSpPr>
            <p:nvPr/>
          </p:nvSpPr>
          <p:spPr bwMode="auto">
            <a:xfrm>
              <a:off x="409" y="1185"/>
              <a:ext cx="1166" cy="1008"/>
            </a:xfrm>
            <a:custGeom>
              <a:avLst/>
              <a:gdLst>
                <a:gd name="T0" fmla="*/ 566 w 1233"/>
                <a:gd name="T1" fmla="*/ 685 h 1068"/>
                <a:gd name="T2" fmla="*/ 526 w 1233"/>
                <a:gd name="T3" fmla="*/ 630 h 1068"/>
                <a:gd name="T4" fmla="*/ 494 w 1233"/>
                <a:gd name="T5" fmla="*/ 568 h 1068"/>
                <a:gd name="T6" fmla="*/ 515 w 1233"/>
                <a:gd name="T7" fmla="*/ 540 h 1068"/>
                <a:gd name="T8" fmla="*/ 510 w 1233"/>
                <a:gd name="T9" fmla="*/ 497 h 1068"/>
                <a:gd name="T10" fmla="*/ 502 w 1233"/>
                <a:gd name="T11" fmla="*/ 431 h 1068"/>
                <a:gd name="T12" fmla="*/ 453 w 1233"/>
                <a:gd name="T13" fmla="*/ 471 h 1068"/>
                <a:gd name="T14" fmla="*/ 419 w 1233"/>
                <a:gd name="T15" fmla="*/ 428 h 1068"/>
                <a:gd name="T16" fmla="*/ 381 w 1233"/>
                <a:gd name="T17" fmla="*/ 437 h 1068"/>
                <a:gd name="T18" fmla="*/ 358 w 1233"/>
                <a:gd name="T19" fmla="*/ 492 h 1068"/>
                <a:gd name="T20" fmla="*/ 338 w 1233"/>
                <a:gd name="T21" fmla="*/ 566 h 1068"/>
                <a:gd name="T22" fmla="*/ 277 w 1233"/>
                <a:gd name="T23" fmla="*/ 597 h 1068"/>
                <a:gd name="T24" fmla="*/ 256 w 1233"/>
                <a:gd name="T25" fmla="*/ 537 h 1068"/>
                <a:gd name="T26" fmla="*/ 233 w 1233"/>
                <a:gd name="T27" fmla="*/ 479 h 1068"/>
                <a:gd name="T28" fmla="*/ 182 w 1233"/>
                <a:gd name="T29" fmla="*/ 445 h 1068"/>
                <a:gd name="T30" fmla="*/ 145 w 1233"/>
                <a:gd name="T31" fmla="*/ 511 h 1068"/>
                <a:gd name="T32" fmla="*/ 74 w 1233"/>
                <a:gd name="T33" fmla="*/ 529 h 1068"/>
                <a:gd name="T34" fmla="*/ 51 w 1233"/>
                <a:gd name="T35" fmla="*/ 454 h 1068"/>
                <a:gd name="T36" fmla="*/ 2 w 1233"/>
                <a:gd name="T37" fmla="*/ 414 h 1068"/>
                <a:gd name="T38" fmla="*/ 65 w 1233"/>
                <a:gd name="T39" fmla="*/ 398 h 1068"/>
                <a:gd name="T40" fmla="*/ 85 w 1233"/>
                <a:gd name="T41" fmla="*/ 322 h 1068"/>
                <a:gd name="T42" fmla="*/ 110 w 1233"/>
                <a:gd name="T43" fmla="*/ 227 h 1068"/>
                <a:gd name="T44" fmla="*/ 145 w 1233"/>
                <a:gd name="T45" fmla="*/ 189 h 1068"/>
                <a:gd name="T46" fmla="*/ 168 w 1233"/>
                <a:gd name="T47" fmla="*/ 187 h 1068"/>
                <a:gd name="T48" fmla="*/ 103 w 1233"/>
                <a:gd name="T49" fmla="*/ 166 h 1068"/>
                <a:gd name="T50" fmla="*/ 123 w 1233"/>
                <a:gd name="T51" fmla="*/ 103 h 1068"/>
                <a:gd name="T52" fmla="*/ 127 w 1233"/>
                <a:gd name="T53" fmla="*/ 74 h 1068"/>
                <a:gd name="T54" fmla="*/ 210 w 1233"/>
                <a:gd name="T55" fmla="*/ 57 h 1068"/>
                <a:gd name="T56" fmla="*/ 305 w 1233"/>
                <a:gd name="T57" fmla="*/ 44 h 1068"/>
                <a:gd name="T58" fmla="*/ 311 w 1233"/>
                <a:gd name="T59" fmla="*/ 107 h 1068"/>
                <a:gd name="T60" fmla="*/ 316 w 1233"/>
                <a:gd name="T61" fmla="*/ 141 h 1068"/>
                <a:gd name="T62" fmla="*/ 342 w 1233"/>
                <a:gd name="T63" fmla="*/ 112 h 1068"/>
                <a:gd name="T64" fmla="*/ 383 w 1233"/>
                <a:gd name="T65" fmla="*/ 105 h 1068"/>
                <a:gd name="T66" fmla="*/ 382 w 1233"/>
                <a:gd name="T67" fmla="*/ 167 h 1068"/>
                <a:gd name="T68" fmla="*/ 403 w 1233"/>
                <a:gd name="T69" fmla="*/ 104 h 1068"/>
                <a:gd name="T70" fmla="*/ 411 w 1233"/>
                <a:gd name="T71" fmla="*/ 8 h 1068"/>
                <a:gd name="T72" fmla="*/ 480 w 1233"/>
                <a:gd name="T73" fmla="*/ 19 h 1068"/>
                <a:gd name="T74" fmla="*/ 562 w 1233"/>
                <a:gd name="T75" fmla="*/ 38 h 1068"/>
                <a:gd name="T76" fmla="*/ 604 w 1233"/>
                <a:gd name="T77" fmla="*/ 84 h 1068"/>
                <a:gd name="T78" fmla="*/ 651 w 1233"/>
                <a:gd name="T79" fmla="*/ 129 h 1068"/>
                <a:gd name="T80" fmla="*/ 708 w 1233"/>
                <a:gd name="T81" fmla="*/ 147 h 1068"/>
                <a:gd name="T82" fmla="*/ 768 w 1233"/>
                <a:gd name="T83" fmla="*/ 154 h 1068"/>
                <a:gd name="T84" fmla="*/ 825 w 1233"/>
                <a:gd name="T85" fmla="*/ 174 h 1068"/>
                <a:gd name="T86" fmla="*/ 878 w 1233"/>
                <a:gd name="T87" fmla="*/ 219 h 1068"/>
                <a:gd name="T88" fmla="*/ 947 w 1233"/>
                <a:gd name="T89" fmla="*/ 259 h 1068"/>
                <a:gd name="T90" fmla="*/ 986 w 1233"/>
                <a:gd name="T91" fmla="*/ 277 h 1068"/>
                <a:gd name="T92" fmla="*/ 948 w 1233"/>
                <a:gd name="T93" fmla="*/ 317 h 1068"/>
                <a:gd name="T94" fmla="*/ 890 w 1233"/>
                <a:gd name="T95" fmla="*/ 330 h 1068"/>
                <a:gd name="T96" fmla="*/ 871 w 1233"/>
                <a:gd name="T97" fmla="*/ 385 h 1068"/>
                <a:gd name="T98" fmla="*/ 879 w 1233"/>
                <a:gd name="T99" fmla="*/ 471 h 1068"/>
                <a:gd name="T100" fmla="*/ 864 w 1233"/>
                <a:gd name="T101" fmla="*/ 563 h 1068"/>
                <a:gd name="T102" fmla="*/ 831 w 1233"/>
                <a:gd name="T103" fmla="*/ 613 h 1068"/>
                <a:gd name="T104" fmla="*/ 803 w 1233"/>
                <a:gd name="T105" fmla="*/ 656 h 1068"/>
                <a:gd name="T106" fmla="*/ 813 w 1233"/>
                <a:gd name="T107" fmla="*/ 736 h 1068"/>
                <a:gd name="T108" fmla="*/ 779 w 1233"/>
                <a:gd name="T109" fmla="*/ 754 h 1068"/>
                <a:gd name="T110" fmla="*/ 737 w 1233"/>
                <a:gd name="T111" fmla="*/ 797 h 1068"/>
                <a:gd name="T112" fmla="*/ 659 w 1233"/>
                <a:gd name="T113" fmla="*/ 814 h 1068"/>
                <a:gd name="T114" fmla="*/ 609 w 1233"/>
                <a:gd name="T115" fmla="*/ 848 h 1068"/>
                <a:gd name="T116" fmla="*/ 596 w 1233"/>
                <a:gd name="T117" fmla="*/ 801 h 1068"/>
                <a:gd name="T118" fmla="*/ 584 w 1233"/>
                <a:gd name="T119" fmla="*/ 737 h 10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3"/>
                <a:gd name="T181" fmla="*/ 0 h 1068"/>
                <a:gd name="T182" fmla="*/ 1233 w 1233"/>
                <a:gd name="T183" fmla="*/ 1068 h 10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3" h="1068">
                  <a:moveTo>
                    <a:pt x="692" y="930"/>
                  </a:moveTo>
                  <a:lnTo>
                    <a:pt x="689" y="916"/>
                  </a:lnTo>
                  <a:lnTo>
                    <a:pt x="694" y="896"/>
                  </a:lnTo>
                  <a:lnTo>
                    <a:pt x="706" y="881"/>
                  </a:lnTo>
                  <a:lnTo>
                    <a:pt x="706" y="863"/>
                  </a:lnTo>
                  <a:lnTo>
                    <a:pt x="694" y="853"/>
                  </a:lnTo>
                  <a:lnTo>
                    <a:pt x="674" y="842"/>
                  </a:lnTo>
                  <a:lnTo>
                    <a:pt x="677" y="823"/>
                  </a:lnTo>
                  <a:lnTo>
                    <a:pt x="672" y="801"/>
                  </a:lnTo>
                  <a:lnTo>
                    <a:pt x="658" y="795"/>
                  </a:lnTo>
                  <a:lnTo>
                    <a:pt x="647" y="789"/>
                  </a:lnTo>
                  <a:lnTo>
                    <a:pt x="649" y="766"/>
                  </a:lnTo>
                  <a:lnTo>
                    <a:pt x="643" y="741"/>
                  </a:lnTo>
                  <a:lnTo>
                    <a:pt x="632" y="728"/>
                  </a:lnTo>
                  <a:lnTo>
                    <a:pt x="618" y="716"/>
                  </a:lnTo>
                  <a:lnTo>
                    <a:pt x="604" y="713"/>
                  </a:lnTo>
                  <a:lnTo>
                    <a:pt x="607" y="699"/>
                  </a:lnTo>
                  <a:lnTo>
                    <a:pt x="621" y="697"/>
                  </a:lnTo>
                  <a:lnTo>
                    <a:pt x="635" y="696"/>
                  </a:lnTo>
                  <a:lnTo>
                    <a:pt x="644" y="680"/>
                  </a:lnTo>
                  <a:lnTo>
                    <a:pt x="641" y="665"/>
                  </a:lnTo>
                  <a:lnTo>
                    <a:pt x="632" y="658"/>
                  </a:lnTo>
                  <a:lnTo>
                    <a:pt x="622" y="654"/>
                  </a:lnTo>
                  <a:lnTo>
                    <a:pt x="627" y="641"/>
                  </a:lnTo>
                  <a:lnTo>
                    <a:pt x="638" y="626"/>
                  </a:lnTo>
                  <a:lnTo>
                    <a:pt x="643" y="604"/>
                  </a:lnTo>
                  <a:lnTo>
                    <a:pt x="638" y="590"/>
                  </a:lnTo>
                  <a:lnTo>
                    <a:pt x="644" y="573"/>
                  </a:lnTo>
                  <a:lnTo>
                    <a:pt x="649" y="551"/>
                  </a:lnTo>
                  <a:lnTo>
                    <a:pt x="627" y="544"/>
                  </a:lnTo>
                  <a:lnTo>
                    <a:pt x="607" y="551"/>
                  </a:lnTo>
                  <a:lnTo>
                    <a:pt x="599" y="565"/>
                  </a:lnTo>
                  <a:lnTo>
                    <a:pt x="582" y="568"/>
                  </a:lnTo>
                  <a:lnTo>
                    <a:pt x="574" y="579"/>
                  </a:lnTo>
                  <a:lnTo>
                    <a:pt x="566" y="593"/>
                  </a:lnTo>
                  <a:lnTo>
                    <a:pt x="555" y="599"/>
                  </a:lnTo>
                  <a:lnTo>
                    <a:pt x="546" y="584"/>
                  </a:lnTo>
                  <a:lnTo>
                    <a:pt x="538" y="565"/>
                  </a:lnTo>
                  <a:lnTo>
                    <a:pt x="529" y="548"/>
                  </a:lnTo>
                  <a:lnTo>
                    <a:pt x="523" y="539"/>
                  </a:lnTo>
                  <a:lnTo>
                    <a:pt x="510" y="542"/>
                  </a:lnTo>
                  <a:lnTo>
                    <a:pt x="501" y="553"/>
                  </a:lnTo>
                  <a:lnTo>
                    <a:pt x="495" y="570"/>
                  </a:lnTo>
                  <a:lnTo>
                    <a:pt x="486" y="561"/>
                  </a:lnTo>
                  <a:lnTo>
                    <a:pt x="476" y="551"/>
                  </a:lnTo>
                  <a:lnTo>
                    <a:pt x="462" y="558"/>
                  </a:lnTo>
                  <a:lnTo>
                    <a:pt x="453" y="573"/>
                  </a:lnTo>
                  <a:lnTo>
                    <a:pt x="439" y="585"/>
                  </a:lnTo>
                  <a:lnTo>
                    <a:pt x="436" y="599"/>
                  </a:lnTo>
                  <a:lnTo>
                    <a:pt x="448" y="620"/>
                  </a:lnTo>
                  <a:lnTo>
                    <a:pt x="453" y="643"/>
                  </a:lnTo>
                  <a:lnTo>
                    <a:pt x="458" y="676"/>
                  </a:lnTo>
                  <a:lnTo>
                    <a:pt x="450" y="697"/>
                  </a:lnTo>
                  <a:lnTo>
                    <a:pt x="439" y="713"/>
                  </a:lnTo>
                  <a:lnTo>
                    <a:pt x="422" y="714"/>
                  </a:lnTo>
                  <a:lnTo>
                    <a:pt x="405" y="719"/>
                  </a:lnTo>
                  <a:lnTo>
                    <a:pt x="392" y="731"/>
                  </a:lnTo>
                  <a:lnTo>
                    <a:pt x="377" y="747"/>
                  </a:lnTo>
                  <a:lnTo>
                    <a:pt x="361" y="755"/>
                  </a:lnTo>
                  <a:lnTo>
                    <a:pt x="347" y="753"/>
                  </a:lnTo>
                  <a:lnTo>
                    <a:pt x="338" y="744"/>
                  </a:lnTo>
                  <a:lnTo>
                    <a:pt x="332" y="727"/>
                  </a:lnTo>
                  <a:lnTo>
                    <a:pt x="338" y="711"/>
                  </a:lnTo>
                  <a:lnTo>
                    <a:pt x="328" y="696"/>
                  </a:lnTo>
                  <a:lnTo>
                    <a:pt x="321" y="677"/>
                  </a:lnTo>
                  <a:lnTo>
                    <a:pt x="322" y="658"/>
                  </a:lnTo>
                  <a:lnTo>
                    <a:pt x="330" y="638"/>
                  </a:lnTo>
                  <a:lnTo>
                    <a:pt x="327" y="621"/>
                  </a:lnTo>
                  <a:lnTo>
                    <a:pt x="311" y="610"/>
                  </a:lnTo>
                  <a:lnTo>
                    <a:pt x="291" y="604"/>
                  </a:lnTo>
                  <a:lnTo>
                    <a:pt x="279" y="592"/>
                  </a:lnTo>
                  <a:lnTo>
                    <a:pt x="271" y="570"/>
                  </a:lnTo>
                  <a:lnTo>
                    <a:pt x="260" y="556"/>
                  </a:lnTo>
                  <a:lnTo>
                    <a:pt x="241" y="553"/>
                  </a:lnTo>
                  <a:lnTo>
                    <a:pt x="227" y="562"/>
                  </a:lnTo>
                  <a:lnTo>
                    <a:pt x="230" y="587"/>
                  </a:lnTo>
                  <a:lnTo>
                    <a:pt x="220" y="607"/>
                  </a:lnTo>
                  <a:lnTo>
                    <a:pt x="207" y="617"/>
                  </a:lnTo>
                  <a:lnTo>
                    <a:pt x="198" y="634"/>
                  </a:lnTo>
                  <a:lnTo>
                    <a:pt x="181" y="643"/>
                  </a:lnTo>
                  <a:lnTo>
                    <a:pt x="164" y="652"/>
                  </a:lnTo>
                  <a:lnTo>
                    <a:pt x="153" y="665"/>
                  </a:lnTo>
                  <a:lnTo>
                    <a:pt x="131" y="668"/>
                  </a:lnTo>
                  <a:lnTo>
                    <a:pt x="111" y="662"/>
                  </a:lnTo>
                  <a:lnTo>
                    <a:pt x="92" y="665"/>
                  </a:lnTo>
                  <a:lnTo>
                    <a:pt x="70" y="671"/>
                  </a:lnTo>
                  <a:lnTo>
                    <a:pt x="75" y="638"/>
                  </a:lnTo>
                  <a:lnTo>
                    <a:pt x="77" y="610"/>
                  </a:lnTo>
                  <a:lnTo>
                    <a:pt x="72" y="582"/>
                  </a:lnTo>
                  <a:lnTo>
                    <a:pt x="63" y="572"/>
                  </a:lnTo>
                  <a:lnTo>
                    <a:pt x="44" y="570"/>
                  </a:lnTo>
                  <a:lnTo>
                    <a:pt x="27" y="564"/>
                  </a:lnTo>
                  <a:lnTo>
                    <a:pt x="8" y="556"/>
                  </a:lnTo>
                  <a:lnTo>
                    <a:pt x="0" y="544"/>
                  </a:lnTo>
                  <a:lnTo>
                    <a:pt x="2" y="522"/>
                  </a:lnTo>
                  <a:lnTo>
                    <a:pt x="11" y="503"/>
                  </a:lnTo>
                  <a:lnTo>
                    <a:pt x="21" y="492"/>
                  </a:lnTo>
                  <a:lnTo>
                    <a:pt x="41" y="488"/>
                  </a:lnTo>
                  <a:lnTo>
                    <a:pt x="63" y="495"/>
                  </a:lnTo>
                  <a:lnTo>
                    <a:pt x="81" y="502"/>
                  </a:lnTo>
                  <a:lnTo>
                    <a:pt x="103" y="492"/>
                  </a:lnTo>
                  <a:lnTo>
                    <a:pt x="112" y="477"/>
                  </a:lnTo>
                  <a:lnTo>
                    <a:pt x="114" y="452"/>
                  </a:lnTo>
                  <a:lnTo>
                    <a:pt x="109" y="426"/>
                  </a:lnTo>
                  <a:lnTo>
                    <a:pt x="106" y="405"/>
                  </a:lnTo>
                  <a:lnTo>
                    <a:pt x="114" y="385"/>
                  </a:lnTo>
                  <a:lnTo>
                    <a:pt x="123" y="363"/>
                  </a:lnTo>
                  <a:lnTo>
                    <a:pt x="129" y="337"/>
                  </a:lnTo>
                  <a:lnTo>
                    <a:pt x="136" y="311"/>
                  </a:lnTo>
                  <a:lnTo>
                    <a:pt x="137" y="286"/>
                  </a:lnTo>
                  <a:lnTo>
                    <a:pt x="133" y="261"/>
                  </a:lnTo>
                  <a:lnTo>
                    <a:pt x="150" y="269"/>
                  </a:lnTo>
                  <a:lnTo>
                    <a:pt x="156" y="253"/>
                  </a:lnTo>
                  <a:lnTo>
                    <a:pt x="167" y="242"/>
                  </a:lnTo>
                  <a:lnTo>
                    <a:pt x="181" y="238"/>
                  </a:lnTo>
                  <a:lnTo>
                    <a:pt x="190" y="247"/>
                  </a:lnTo>
                  <a:lnTo>
                    <a:pt x="199" y="263"/>
                  </a:lnTo>
                  <a:lnTo>
                    <a:pt x="210" y="272"/>
                  </a:lnTo>
                  <a:lnTo>
                    <a:pt x="213" y="255"/>
                  </a:lnTo>
                  <a:lnTo>
                    <a:pt x="210" y="235"/>
                  </a:lnTo>
                  <a:lnTo>
                    <a:pt x="201" y="221"/>
                  </a:lnTo>
                  <a:lnTo>
                    <a:pt x="182" y="213"/>
                  </a:lnTo>
                  <a:lnTo>
                    <a:pt x="164" y="214"/>
                  </a:lnTo>
                  <a:lnTo>
                    <a:pt x="145" y="218"/>
                  </a:lnTo>
                  <a:lnTo>
                    <a:pt x="129" y="210"/>
                  </a:lnTo>
                  <a:lnTo>
                    <a:pt x="123" y="193"/>
                  </a:lnTo>
                  <a:lnTo>
                    <a:pt x="122" y="174"/>
                  </a:lnTo>
                  <a:lnTo>
                    <a:pt x="131" y="152"/>
                  </a:lnTo>
                  <a:lnTo>
                    <a:pt x="147" y="145"/>
                  </a:lnTo>
                  <a:lnTo>
                    <a:pt x="153" y="129"/>
                  </a:lnTo>
                  <a:lnTo>
                    <a:pt x="140" y="120"/>
                  </a:lnTo>
                  <a:lnTo>
                    <a:pt x="129" y="109"/>
                  </a:lnTo>
                  <a:lnTo>
                    <a:pt x="133" y="95"/>
                  </a:lnTo>
                  <a:lnTo>
                    <a:pt x="147" y="92"/>
                  </a:lnTo>
                  <a:lnTo>
                    <a:pt x="159" y="93"/>
                  </a:lnTo>
                  <a:lnTo>
                    <a:pt x="167" y="82"/>
                  </a:lnTo>
                  <a:lnTo>
                    <a:pt x="181" y="73"/>
                  </a:lnTo>
                  <a:lnTo>
                    <a:pt x="203" y="68"/>
                  </a:lnTo>
                  <a:lnTo>
                    <a:pt x="232" y="75"/>
                  </a:lnTo>
                  <a:lnTo>
                    <a:pt x="262" y="72"/>
                  </a:lnTo>
                  <a:lnTo>
                    <a:pt x="285" y="65"/>
                  </a:lnTo>
                  <a:lnTo>
                    <a:pt x="313" y="58"/>
                  </a:lnTo>
                  <a:lnTo>
                    <a:pt x="339" y="50"/>
                  </a:lnTo>
                  <a:lnTo>
                    <a:pt x="364" y="48"/>
                  </a:lnTo>
                  <a:lnTo>
                    <a:pt x="383" y="56"/>
                  </a:lnTo>
                  <a:lnTo>
                    <a:pt x="391" y="67"/>
                  </a:lnTo>
                  <a:lnTo>
                    <a:pt x="388" y="84"/>
                  </a:lnTo>
                  <a:lnTo>
                    <a:pt x="381" y="103"/>
                  </a:lnTo>
                  <a:lnTo>
                    <a:pt x="383" y="120"/>
                  </a:lnTo>
                  <a:lnTo>
                    <a:pt x="389" y="135"/>
                  </a:lnTo>
                  <a:lnTo>
                    <a:pt x="391" y="152"/>
                  </a:lnTo>
                  <a:lnTo>
                    <a:pt x="383" y="163"/>
                  </a:lnTo>
                  <a:lnTo>
                    <a:pt x="375" y="174"/>
                  </a:lnTo>
                  <a:lnTo>
                    <a:pt x="383" y="185"/>
                  </a:lnTo>
                  <a:lnTo>
                    <a:pt x="394" y="177"/>
                  </a:lnTo>
                  <a:lnTo>
                    <a:pt x="406" y="183"/>
                  </a:lnTo>
                  <a:lnTo>
                    <a:pt x="419" y="174"/>
                  </a:lnTo>
                  <a:lnTo>
                    <a:pt x="434" y="168"/>
                  </a:lnTo>
                  <a:lnTo>
                    <a:pt x="440" y="157"/>
                  </a:lnTo>
                  <a:lnTo>
                    <a:pt x="428" y="141"/>
                  </a:lnTo>
                  <a:lnTo>
                    <a:pt x="433" y="123"/>
                  </a:lnTo>
                  <a:lnTo>
                    <a:pt x="444" y="110"/>
                  </a:lnTo>
                  <a:lnTo>
                    <a:pt x="459" y="112"/>
                  </a:lnTo>
                  <a:lnTo>
                    <a:pt x="467" y="124"/>
                  </a:lnTo>
                  <a:lnTo>
                    <a:pt x="479" y="132"/>
                  </a:lnTo>
                  <a:lnTo>
                    <a:pt x="492" y="141"/>
                  </a:lnTo>
                  <a:lnTo>
                    <a:pt x="482" y="160"/>
                  </a:lnTo>
                  <a:lnTo>
                    <a:pt x="472" y="176"/>
                  </a:lnTo>
                  <a:lnTo>
                    <a:pt x="475" y="193"/>
                  </a:lnTo>
                  <a:lnTo>
                    <a:pt x="478" y="211"/>
                  </a:lnTo>
                  <a:lnTo>
                    <a:pt x="489" y="197"/>
                  </a:lnTo>
                  <a:lnTo>
                    <a:pt x="500" y="176"/>
                  </a:lnTo>
                  <a:lnTo>
                    <a:pt x="507" y="154"/>
                  </a:lnTo>
                  <a:lnTo>
                    <a:pt x="506" y="145"/>
                  </a:lnTo>
                  <a:lnTo>
                    <a:pt x="504" y="131"/>
                  </a:lnTo>
                  <a:lnTo>
                    <a:pt x="492" y="109"/>
                  </a:lnTo>
                  <a:lnTo>
                    <a:pt x="489" y="84"/>
                  </a:lnTo>
                  <a:lnTo>
                    <a:pt x="495" y="59"/>
                  </a:lnTo>
                  <a:lnTo>
                    <a:pt x="504" y="31"/>
                  </a:lnTo>
                  <a:lnTo>
                    <a:pt x="514" y="9"/>
                  </a:lnTo>
                  <a:lnTo>
                    <a:pt x="527" y="0"/>
                  </a:lnTo>
                  <a:lnTo>
                    <a:pt x="540" y="3"/>
                  </a:lnTo>
                  <a:lnTo>
                    <a:pt x="560" y="16"/>
                  </a:lnTo>
                  <a:lnTo>
                    <a:pt x="582" y="22"/>
                  </a:lnTo>
                  <a:lnTo>
                    <a:pt x="601" y="23"/>
                  </a:lnTo>
                  <a:lnTo>
                    <a:pt x="622" y="17"/>
                  </a:lnTo>
                  <a:lnTo>
                    <a:pt x="644" y="20"/>
                  </a:lnTo>
                  <a:lnTo>
                    <a:pt x="660" y="30"/>
                  </a:lnTo>
                  <a:lnTo>
                    <a:pt x="683" y="31"/>
                  </a:lnTo>
                  <a:lnTo>
                    <a:pt x="702" y="47"/>
                  </a:lnTo>
                  <a:lnTo>
                    <a:pt x="711" y="61"/>
                  </a:lnTo>
                  <a:lnTo>
                    <a:pt x="717" y="73"/>
                  </a:lnTo>
                  <a:lnTo>
                    <a:pt x="736" y="76"/>
                  </a:lnTo>
                  <a:lnTo>
                    <a:pt x="750" y="89"/>
                  </a:lnTo>
                  <a:lnTo>
                    <a:pt x="756" y="106"/>
                  </a:lnTo>
                  <a:lnTo>
                    <a:pt x="767" y="120"/>
                  </a:lnTo>
                  <a:lnTo>
                    <a:pt x="784" y="129"/>
                  </a:lnTo>
                  <a:lnTo>
                    <a:pt x="798" y="135"/>
                  </a:lnTo>
                  <a:lnTo>
                    <a:pt x="807" y="143"/>
                  </a:lnTo>
                  <a:lnTo>
                    <a:pt x="814" y="163"/>
                  </a:lnTo>
                  <a:lnTo>
                    <a:pt x="821" y="183"/>
                  </a:lnTo>
                  <a:lnTo>
                    <a:pt x="834" y="194"/>
                  </a:lnTo>
                  <a:lnTo>
                    <a:pt x="851" y="200"/>
                  </a:lnTo>
                  <a:lnTo>
                    <a:pt x="868" y="194"/>
                  </a:lnTo>
                  <a:lnTo>
                    <a:pt x="885" y="185"/>
                  </a:lnTo>
                  <a:lnTo>
                    <a:pt x="899" y="183"/>
                  </a:lnTo>
                  <a:lnTo>
                    <a:pt x="910" y="193"/>
                  </a:lnTo>
                  <a:lnTo>
                    <a:pt x="922" y="202"/>
                  </a:lnTo>
                  <a:lnTo>
                    <a:pt x="941" y="202"/>
                  </a:lnTo>
                  <a:lnTo>
                    <a:pt x="960" y="194"/>
                  </a:lnTo>
                  <a:lnTo>
                    <a:pt x="971" y="208"/>
                  </a:lnTo>
                  <a:lnTo>
                    <a:pt x="985" y="214"/>
                  </a:lnTo>
                  <a:lnTo>
                    <a:pt x="1002" y="214"/>
                  </a:lnTo>
                  <a:lnTo>
                    <a:pt x="1017" y="214"/>
                  </a:lnTo>
                  <a:lnTo>
                    <a:pt x="1031" y="219"/>
                  </a:lnTo>
                  <a:lnTo>
                    <a:pt x="1045" y="235"/>
                  </a:lnTo>
                  <a:lnTo>
                    <a:pt x="1055" y="249"/>
                  </a:lnTo>
                  <a:lnTo>
                    <a:pt x="1062" y="261"/>
                  </a:lnTo>
                  <a:lnTo>
                    <a:pt x="1081" y="267"/>
                  </a:lnTo>
                  <a:lnTo>
                    <a:pt x="1097" y="277"/>
                  </a:lnTo>
                  <a:lnTo>
                    <a:pt x="1115" y="287"/>
                  </a:lnTo>
                  <a:lnTo>
                    <a:pt x="1135" y="297"/>
                  </a:lnTo>
                  <a:lnTo>
                    <a:pt x="1154" y="300"/>
                  </a:lnTo>
                  <a:lnTo>
                    <a:pt x="1170" y="309"/>
                  </a:lnTo>
                  <a:lnTo>
                    <a:pt x="1184" y="325"/>
                  </a:lnTo>
                  <a:lnTo>
                    <a:pt x="1187" y="325"/>
                  </a:lnTo>
                  <a:lnTo>
                    <a:pt x="1204" y="328"/>
                  </a:lnTo>
                  <a:lnTo>
                    <a:pt x="1223" y="320"/>
                  </a:lnTo>
                  <a:lnTo>
                    <a:pt x="1233" y="326"/>
                  </a:lnTo>
                  <a:lnTo>
                    <a:pt x="1233" y="349"/>
                  </a:lnTo>
                  <a:lnTo>
                    <a:pt x="1229" y="370"/>
                  </a:lnTo>
                  <a:lnTo>
                    <a:pt x="1221" y="382"/>
                  </a:lnTo>
                  <a:lnTo>
                    <a:pt x="1213" y="395"/>
                  </a:lnTo>
                  <a:lnTo>
                    <a:pt x="1201" y="399"/>
                  </a:lnTo>
                  <a:lnTo>
                    <a:pt x="1187" y="399"/>
                  </a:lnTo>
                  <a:lnTo>
                    <a:pt x="1173" y="390"/>
                  </a:lnTo>
                  <a:lnTo>
                    <a:pt x="1153" y="395"/>
                  </a:lnTo>
                  <a:lnTo>
                    <a:pt x="1140" y="401"/>
                  </a:lnTo>
                  <a:lnTo>
                    <a:pt x="1125" y="408"/>
                  </a:lnTo>
                  <a:lnTo>
                    <a:pt x="1112" y="416"/>
                  </a:lnTo>
                  <a:lnTo>
                    <a:pt x="1097" y="413"/>
                  </a:lnTo>
                  <a:lnTo>
                    <a:pt x="1080" y="421"/>
                  </a:lnTo>
                  <a:lnTo>
                    <a:pt x="1067" y="438"/>
                  </a:lnTo>
                  <a:lnTo>
                    <a:pt x="1081" y="457"/>
                  </a:lnTo>
                  <a:lnTo>
                    <a:pt x="1089" y="485"/>
                  </a:lnTo>
                  <a:lnTo>
                    <a:pt x="1100" y="514"/>
                  </a:lnTo>
                  <a:lnTo>
                    <a:pt x="1108" y="536"/>
                  </a:lnTo>
                  <a:lnTo>
                    <a:pt x="1109" y="559"/>
                  </a:lnTo>
                  <a:lnTo>
                    <a:pt x="1101" y="575"/>
                  </a:lnTo>
                  <a:lnTo>
                    <a:pt x="1098" y="593"/>
                  </a:lnTo>
                  <a:lnTo>
                    <a:pt x="1101" y="621"/>
                  </a:lnTo>
                  <a:lnTo>
                    <a:pt x="1100" y="646"/>
                  </a:lnTo>
                  <a:lnTo>
                    <a:pt x="1095" y="669"/>
                  </a:lnTo>
                  <a:lnTo>
                    <a:pt x="1087" y="688"/>
                  </a:lnTo>
                  <a:lnTo>
                    <a:pt x="1080" y="710"/>
                  </a:lnTo>
                  <a:lnTo>
                    <a:pt x="1078" y="728"/>
                  </a:lnTo>
                  <a:lnTo>
                    <a:pt x="1083" y="749"/>
                  </a:lnTo>
                  <a:lnTo>
                    <a:pt x="1070" y="763"/>
                  </a:lnTo>
                  <a:lnTo>
                    <a:pt x="1055" y="770"/>
                  </a:lnTo>
                  <a:lnTo>
                    <a:pt x="1039" y="773"/>
                  </a:lnTo>
                  <a:lnTo>
                    <a:pt x="1022" y="770"/>
                  </a:lnTo>
                  <a:lnTo>
                    <a:pt x="1010" y="773"/>
                  </a:lnTo>
                  <a:lnTo>
                    <a:pt x="1005" y="784"/>
                  </a:lnTo>
                  <a:lnTo>
                    <a:pt x="1006" y="804"/>
                  </a:lnTo>
                  <a:lnTo>
                    <a:pt x="1005" y="826"/>
                  </a:lnTo>
                  <a:lnTo>
                    <a:pt x="1000" y="840"/>
                  </a:lnTo>
                  <a:lnTo>
                    <a:pt x="996" y="856"/>
                  </a:lnTo>
                  <a:lnTo>
                    <a:pt x="1003" y="882"/>
                  </a:lnTo>
                  <a:lnTo>
                    <a:pt x="1008" y="901"/>
                  </a:lnTo>
                  <a:lnTo>
                    <a:pt x="1016" y="927"/>
                  </a:lnTo>
                  <a:lnTo>
                    <a:pt x="1020" y="947"/>
                  </a:lnTo>
                  <a:lnTo>
                    <a:pt x="1016" y="960"/>
                  </a:lnTo>
                  <a:lnTo>
                    <a:pt x="1000" y="969"/>
                  </a:lnTo>
                  <a:lnTo>
                    <a:pt x="986" y="966"/>
                  </a:lnTo>
                  <a:lnTo>
                    <a:pt x="974" y="950"/>
                  </a:lnTo>
                  <a:lnTo>
                    <a:pt x="955" y="961"/>
                  </a:lnTo>
                  <a:lnTo>
                    <a:pt x="949" y="977"/>
                  </a:lnTo>
                  <a:lnTo>
                    <a:pt x="932" y="989"/>
                  </a:lnTo>
                  <a:lnTo>
                    <a:pt x="926" y="997"/>
                  </a:lnTo>
                  <a:lnTo>
                    <a:pt x="921" y="1003"/>
                  </a:lnTo>
                  <a:lnTo>
                    <a:pt x="902" y="1016"/>
                  </a:lnTo>
                  <a:lnTo>
                    <a:pt x="880" y="1025"/>
                  </a:lnTo>
                  <a:lnTo>
                    <a:pt x="857" y="1023"/>
                  </a:lnTo>
                  <a:lnTo>
                    <a:pt x="834" y="1028"/>
                  </a:lnTo>
                  <a:lnTo>
                    <a:pt x="824" y="1025"/>
                  </a:lnTo>
                  <a:lnTo>
                    <a:pt x="811" y="1025"/>
                  </a:lnTo>
                  <a:lnTo>
                    <a:pt x="795" y="1036"/>
                  </a:lnTo>
                  <a:lnTo>
                    <a:pt x="783" y="1053"/>
                  </a:lnTo>
                  <a:lnTo>
                    <a:pt x="778" y="1062"/>
                  </a:lnTo>
                  <a:lnTo>
                    <a:pt x="761" y="1068"/>
                  </a:lnTo>
                  <a:lnTo>
                    <a:pt x="742" y="1062"/>
                  </a:lnTo>
                  <a:lnTo>
                    <a:pt x="728" y="1059"/>
                  </a:lnTo>
                  <a:lnTo>
                    <a:pt x="723" y="1045"/>
                  </a:lnTo>
                  <a:lnTo>
                    <a:pt x="736" y="1033"/>
                  </a:lnTo>
                  <a:lnTo>
                    <a:pt x="744" y="1011"/>
                  </a:lnTo>
                  <a:lnTo>
                    <a:pt x="747" y="988"/>
                  </a:lnTo>
                  <a:lnTo>
                    <a:pt x="744" y="967"/>
                  </a:lnTo>
                  <a:lnTo>
                    <a:pt x="751" y="950"/>
                  </a:lnTo>
                  <a:lnTo>
                    <a:pt x="744" y="940"/>
                  </a:lnTo>
                  <a:lnTo>
                    <a:pt x="730" y="929"/>
                  </a:lnTo>
                  <a:lnTo>
                    <a:pt x="711" y="929"/>
                  </a:lnTo>
                  <a:lnTo>
                    <a:pt x="692" y="93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4"/>
            <p:cNvSpPr>
              <a:spLocks/>
            </p:cNvSpPr>
            <p:nvPr/>
          </p:nvSpPr>
          <p:spPr bwMode="auto">
            <a:xfrm>
              <a:off x="1604" y="1341"/>
              <a:ext cx="786" cy="850"/>
            </a:xfrm>
            <a:custGeom>
              <a:avLst/>
              <a:gdLst>
                <a:gd name="T0" fmla="*/ 47 w 831"/>
                <a:gd name="T1" fmla="*/ 65 h 899"/>
                <a:gd name="T2" fmla="*/ 7 w 831"/>
                <a:gd name="T3" fmla="*/ 88 h 899"/>
                <a:gd name="T4" fmla="*/ 11 w 831"/>
                <a:gd name="T5" fmla="*/ 126 h 899"/>
                <a:gd name="T6" fmla="*/ 0 w 831"/>
                <a:gd name="T7" fmla="*/ 153 h 899"/>
                <a:gd name="T8" fmla="*/ 38 w 831"/>
                <a:gd name="T9" fmla="*/ 171 h 899"/>
                <a:gd name="T10" fmla="*/ 67 w 831"/>
                <a:gd name="T11" fmla="*/ 200 h 899"/>
                <a:gd name="T12" fmla="*/ 111 w 831"/>
                <a:gd name="T13" fmla="*/ 221 h 899"/>
                <a:gd name="T14" fmla="*/ 112 w 831"/>
                <a:gd name="T15" fmla="*/ 270 h 899"/>
                <a:gd name="T16" fmla="*/ 114 w 831"/>
                <a:gd name="T17" fmla="*/ 318 h 899"/>
                <a:gd name="T18" fmla="*/ 148 w 831"/>
                <a:gd name="T19" fmla="*/ 323 h 899"/>
                <a:gd name="T20" fmla="*/ 153 w 831"/>
                <a:gd name="T21" fmla="*/ 361 h 899"/>
                <a:gd name="T22" fmla="*/ 173 w 831"/>
                <a:gd name="T23" fmla="*/ 395 h 899"/>
                <a:gd name="T24" fmla="*/ 170 w 831"/>
                <a:gd name="T25" fmla="*/ 444 h 899"/>
                <a:gd name="T26" fmla="*/ 205 w 831"/>
                <a:gd name="T27" fmla="*/ 477 h 899"/>
                <a:gd name="T28" fmla="*/ 252 w 831"/>
                <a:gd name="T29" fmla="*/ 472 h 899"/>
                <a:gd name="T30" fmla="*/ 287 w 831"/>
                <a:gd name="T31" fmla="*/ 496 h 899"/>
                <a:gd name="T32" fmla="*/ 327 w 831"/>
                <a:gd name="T33" fmla="*/ 515 h 899"/>
                <a:gd name="T34" fmla="*/ 355 w 831"/>
                <a:gd name="T35" fmla="*/ 551 h 899"/>
                <a:gd name="T36" fmla="*/ 366 w 831"/>
                <a:gd name="T37" fmla="*/ 588 h 899"/>
                <a:gd name="T38" fmla="*/ 347 w 831"/>
                <a:gd name="T39" fmla="*/ 627 h 899"/>
                <a:gd name="T40" fmla="*/ 369 w 831"/>
                <a:gd name="T41" fmla="*/ 671 h 899"/>
                <a:gd name="T42" fmla="*/ 362 w 831"/>
                <a:gd name="T43" fmla="*/ 714 h 899"/>
                <a:gd name="T44" fmla="*/ 391 w 831"/>
                <a:gd name="T45" fmla="*/ 697 h 899"/>
                <a:gd name="T46" fmla="*/ 436 w 831"/>
                <a:gd name="T47" fmla="*/ 705 h 899"/>
                <a:gd name="T48" fmla="*/ 496 w 831"/>
                <a:gd name="T49" fmla="*/ 692 h 899"/>
                <a:gd name="T50" fmla="*/ 521 w 831"/>
                <a:gd name="T51" fmla="*/ 647 h 899"/>
                <a:gd name="T52" fmla="*/ 554 w 831"/>
                <a:gd name="T53" fmla="*/ 631 h 899"/>
                <a:gd name="T54" fmla="*/ 585 w 831"/>
                <a:gd name="T55" fmla="*/ 611 h 899"/>
                <a:gd name="T56" fmla="*/ 620 w 831"/>
                <a:gd name="T57" fmla="*/ 612 h 899"/>
                <a:gd name="T58" fmla="*/ 662 w 831"/>
                <a:gd name="T59" fmla="*/ 598 h 899"/>
                <a:gd name="T60" fmla="*/ 646 w 831"/>
                <a:gd name="T61" fmla="*/ 560 h 899"/>
                <a:gd name="T62" fmla="*/ 632 w 831"/>
                <a:gd name="T63" fmla="*/ 515 h 899"/>
                <a:gd name="T64" fmla="*/ 653 w 831"/>
                <a:gd name="T65" fmla="*/ 472 h 899"/>
                <a:gd name="T66" fmla="*/ 638 w 831"/>
                <a:gd name="T67" fmla="*/ 425 h 899"/>
                <a:gd name="T68" fmla="*/ 631 w 831"/>
                <a:gd name="T69" fmla="*/ 385 h 899"/>
                <a:gd name="T70" fmla="*/ 596 w 831"/>
                <a:gd name="T71" fmla="*/ 357 h 899"/>
                <a:gd name="T72" fmla="*/ 614 w 831"/>
                <a:gd name="T73" fmla="*/ 305 h 899"/>
                <a:gd name="T74" fmla="*/ 579 w 831"/>
                <a:gd name="T75" fmla="*/ 257 h 899"/>
                <a:gd name="T76" fmla="*/ 537 w 831"/>
                <a:gd name="T77" fmla="*/ 205 h 899"/>
                <a:gd name="T78" fmla="*/ 501 w 831"/>
                <a:gd name="T79" fmla="*/ 173 h 899"/>
                <a:gd name="T80" fmla="*/ 523 w 831"/>
                <a:gd name="T81" fmla="*/ 123 h 899"/>
                <a:gd name="T82" fmla="*/ 551 w 831"/>
                <a:gd name="T83" fmla="*/ 76 h 899"/>
                <a:gd name="T84" fmla="*/ 542 w 831"/>
                <a:gd name="T85" fmla="*/ 34 h 899"/>
                <a:gd name="T86" fmla="*/ 505 w 831"/>
                <a:gd name="T87" fmla="*/ 67 h 899"/>
                <a:gd name="T88" fmla="*/ 474 w 831"/>
                <a:gd name="T89" fmla="*/ 48 h 899"/>
                <a:gd name="T90" fmla="*/ 442 w 831"/>
                <a:gd name="T91" fmla="*/ 22 h 899"/>
                <a:gd name="T92" fmla="*/ 398 w 831"/>
                <a:gd name="T93" fmla="*/ 9 h 899"/>
                <a:gd name="T94" fmla="*/ 364 w 831"/>
                <a:gd name="T95" fmla="*/ 47 h 899"/>
                <a:gd name="T96" fmla="*/ 333 w 831"/>
                <a:gd name="T97" fmla="*/ 61 h 899"/>
                <a:gd name="T98" fmla="*/ 304 w 831"/>
                <a:gd name="T99" fmla="*/ 88 h 899"/>
                <a:gd name="T100" fmla="*/ 257 w 831"/>
                <a:gd name="T101" fmla="*/ 101 h 899"/>
                <a:gd name="T102" fmla="*/ 218 w 831"/>
                <a:gd name="T103" fmla="*/ 87 h 899"/>
                <a:gd name="T104" fmla="*/ 191 w 831"/>
                <a:gd name="T105" fmla="*/ 80 h 899"/>
                <a:gd name="T106" fmla="*/ 156 w 831"/>
                <a:gd name="T107" fmla="*/ 68 h 899"/>
                <a:gd name="T108" fmla="*/ 114 w 831"/>
                <a:gd name="T109" fmla="*/ 55 h 899"/>
                <a:gd name="T110" fmla="*/ 75 w 831"/>
                <a:gd name="T111" fmla="*/ 41 h 8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31"/>
                <a:gd name="T169" fmla="*/ 0 h 899"/>
                <a:gd name="T170" fmla="*/ 831 w 831"/>
                <a:gd name="T171" fmla="*/ 899 h 8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31" h="899">
                  <a:moveTo>
                    <a:pt x="87" y="68"/>
                  </a:moveTo>
                  <a:lnTo>
                    <a:pt x="76" y="82"/>
                  </a:lnTo>
                  <a:lnTo>
                    <a:pt x="59" y="81"/>
                  </a:lnTo>
                  <a:lnTo>
                    <a:pt x="40" y="91"/>
                  </a:lnTo>
                  <a:lnTo>
                    <a:pt x="18" y="98"/>
                  </a:lnTo>
                  <a:lnTo>
                    <a:pt x="7" y="110"/>
                  </a:lnTo>
                  <a:lnTo>
                    <a:pt x="3" y="129"/>
                  </a:lnTo>
                  <a:lnTo>
                    <a:pt x="9" y="144"/>
                  </a:lnTo>
                  <a:lnTo>
                    <a:pt x="15" y="158"/>
                  </a:lnTo>
                  <a:lnTo>
                    <a:pt x="17" y="166"/>
                  </a:lnTo>
                  <a:lnTo>
                    <a:pt x="4" y="178"/>
                  </a:lnTo>
                  <a:lnTo>
                    <a:pt x="0" y="191"/>
                  </a:lnTo>
                  <a:lnTo>
                    <a:pt x="9" y="200"/>
                  </a:lnTo>
                  <a:lnTo>
                    <a:pt x="26" y="208"/>
                  </a:lnTo>
                  <a:lnTo>
                    <a:pt x="46" y="214"/>
                  </a:lnTo>
                  <a:lnTo>
                    <a:pt x="62" y="222"/>
                  </a:lnTo>
                  <a:lnTo>
                    <a:pt x="73" y="237"/>
                  </a:lnTo>
                  <a:lnTo>
                    <a:pt x="84" y="251"/>
                  </a:lnTo>
                  <a:lnTo>
                    <a:pt x="99" y="265"/>
                  </a:lnTo>
                  <a:lnTo>
                    <a:pt x="116" y="272"/>
                  </a:lnTo>
                  <a:lnTo>
                    <a:pt x="138" y="276"/>
                  </a:lnTo>
                  <a:lnTo>
                    <a:pt x="143" y="292"/>
                  </a:lnTo>
                  <a:lnTo>
                    <a:pt x="138" y="315"/>
                  </a:lnTo>
                  <a:lnTo>
                    <a:pt x="140" y="337"/>
                  </a:lnTo>
                  <a:lnTo>
                    <a:pt x="143" y="362"/>
                  </a:lnTo>
                  <a:lnTo>
                    <a:pt x="140" y="379"/>
                  </a:lnTo>
                  <a:lnTo>
                    <a:pt x="143" y="397"/>
                  </a:lnTo>
                  <a:lnTo>
                    <a:pt x="152" y="405"/>
                  </a:lnTo>
                  <a:lnTo>
                    <a:pt x="169" y="404"/>
                  </a:lnTo>
                  <a:lnTo>
                    <a:pt x="186" y="405"/>
                  </a:lnTo>
                  <a:lnTo>
                    <a:pt x="192" y="419"/>
                  </a:lnTo>
                  <a:lnTo>
                    <a:pt x="188" y="435"/>
                  </a:lnTo>
                  <a:lnTo>
                    <a:pt x="191" y="452"/>
                  </a:lnTo>
                  <a:lnTo>
                    <a:pt x="200" y="464"/>
                  </a:lnTo>
                  <a:lnTo>
                    <a:pt x="213" y="481"/>
                  </a:lnTo>
                  <a:lnTo>
                    <a:pt x="217" y="495"/>
                  </a:lnTo>
                  <a:lnTo>
                    <a:pt x="211" y="514"/>
                  </a:lnTo>
                  <a:lnTo>
                    <a:pt x="209" y="537"/>
                  </a:lnTo>
                  <a:lnTo>
                    <a:pt x="213" y="556"/>
                  </a:lnTo>
                  <a:lnTo>
                    <a:pt x="222" y="574"/>
                  </a:lnTo>
                  <a:lnTo>
                    <a:pt x="237" y="588"/>
                  </a:lnTo>
                  <a:lnTo>
                    <a:pt x="256" y="598"/>
                  </a:lnTo>
                  <a:lnTo>
                    <a:pt x="279" y="601"/>
                  </a:lnTo>
                  <a:lnTo>
                    <a:pt x="297" y="596"/>
                  </a:lnTo>
                  <a:lnTo>
                    <a:pt x="314" y="590"/>
                  </a:lnTo>
                  <a:lnTo>
                    <a:pt x="331" y="596"/>
                  </a:lnTo>
                  <a:lnTo>
                    <a:pt x="342" y="610"/>
                  </a:lnTo>
                  <a:lnTo>
                    <a:pt x="357" y="621"/>
                  </a:lnTo>
                  <a:lnTo>
                    <a:pt x="376" y="626"/>
                  </a:lnTo>
                  <a:lnTo>
                    <a:pt x="391" y="638"/>
                  </a:lnTo>
                  <a:lnTo>
                    <a:pt x="409" y="644"/>
                  </a:lnTo>
                  <a:lnTo>
                    <a:pt x="426" y="655"/>
                  </a:lnTo>
                  <a:lnTo>
                    <a:pt x="435" y="672"/>
                  </a:lnTo>
                  <a:lnTo>
                    <a:pt x="443" y="691"/>
                  </a:lnTo>
                  <a:lnTo>
                    <a:pt x="440" y="708"/>
                  </a:lnTo>
                  <a:lnTo>
                    <a:pt x="446" y="720"/>
                  </a:lnTo>
                  <a:lnTo>
                    <a:pt x="457" y="736"/>
                  </a:lnTo>
                  <a:lnTo>
                    <a:pt x="455" y="751"/>
                  </a:lnTo>
                  <a:lnTo>
                    <a:pt x="444" y="764"/>
                  </a:lnTo>
                  <a:lnTo>
                    <a:pt x="433" y="784"/>
                  </a:lnTo>
                  <a:lnTo>
                    <a:pt x="440" y="799"/>
                  </a:lnTo>
                  <a:lnTo>
                    <a:pt x="452" y="821"/>
                  </a:lnTo>
                  <a:lnTo>
                    <a:pt x="461" y="840"/>
                  </a:lnTo>
                  <a:lnTo>
                    <a:pt x="455" y="863"/>
                  </a:lnTo>
                  <a:lnTo>
                    <a:pt x="451" y="882"/>
                  </a:lnTo>
                  <a:lnTo>
                    <a:pt x="452" y="894"/>
                  </a:lnTo>
                  <a:lnTo>
                    <a:pt x="464" y="899"/>
                  </a:lnTo>
                  <a:lnTo>
                    <a:pt x="477" y="890"/>
                  </a:lnTo>
                  <a:lnTo>
                    <a:pt x="488" y="872"/>
                  </a:lnTo>
                  <a:lnTo>
                    <a:pt x="506" y="865"/>
                  </a:lnTo>
                  <a:lnTo>
                    <a:pt x="528" y="871"/>
                  </a:lnTo>
                  <a:lnTo>
                    <a:pt x="545" y="882"/>
                  </a:lnTo>
                  <a:lnTo>
                    <a:pt x="569" y="880"/>
                  </a:lnTo>
                  <a:lnTo>
                    <a:pt x="600" y="874"/>
                  </a:lnTo>
                  <a:lnTo>
                    <a:pt x="620" y="866"/>
                  </a:lnTo>
                  <a:lnTo>
                    <a:pt x="632" y="843"/>
                  </a:lnTo>
                  <a:lnTo>
                    <a:pt x="636" y="821"/>
                  </a:lnTo>
                  <a:lnTo>
                    <a:pt x="651" y="809"/>
                  </a:lnTo>
                  <a:lnTo>
                    <a:pt x="659" y="792"/>
                  </a:lnTo>
                  <a:lnTo>
                    <a:pt x="671" y="782"/>
                  </a:lnTo>
                  <a:lnTo>
                    <a:pt x="693" y="789"/>
                  </a:lnTo>
                  <a:lnTo>
                    <a:pt x="710" y="795"/>
                  </a:lnTo>
                  <a:lnTo>
                    <a:pt x="721" y="784"/>
                  </a:lnTo>
                  <a:lnTo>
                    <a:pt x="729" y="764"/>
                  </a:lnTo>
                  <a:lnTo>
                    <a:pt x="746" y="748"/>
                  </a:lnTo>
                  <a:lnTo>
                    <a:pt x="761" y="756"/>
                  </a:lnTo>
                  <a:lnTo>
                    <a:pt x="775" y="765"/>
                  </a:lnTo>
                  <a:lnTo>
                    <a:pt x="793" y="758"/>
                  </a:lnTo>
                  <a:lnTo>
                    <a:pt x="816" y="756"/>
                  </a:lnTo>
                  <a:lnTo>
                    <a:pt x="827" y="747"/>
                  </a:lnTo>
                  <a:lnTo>
                    <a:pt x="831" y="733"/>
                  </a:lnTo>
                  <a:lnTo>
                    <a:pt x="814" y="717"/>
                  </a:lnTo>
                  <a:lnTo>
                    <a:pt x="807" y="700"/>
                  </a:lnTo>
                  <a:lnTo>
                    <a:pt x="796" y="685"/>
                  </a:lnTo>
                  <a:lnTo>
                    <a:pt x="785" y="664"/>
                  </a:lnTo>
                  <a:lnTo>
                    <a:pt x="789" y="644"/>
                  </a:lnTo>
                  <a:lnTo>
                    <a:pt x="800" y="630"/>
                  </a:lnTo>
                  <a:lnTo>
                    <a:pt x="813" y="615"/>
                  </a:lnTo>
                  <a:lnTo>
                    <a:pt x="816" y="590"/>
                  </a:lnTo>
                  <a:lnTo>
                    <a:pt x="810" y="563"/>
                  </a:lnTo>
                  <a:lnTo>
                    <a:pt x="813" y="546"/>
                  </a:lnTo>
                  <a:lnTo>
                    <a:pt x="797" y="532"/>
                  </a:lnTo>
                  <a:lnTo>
                    <a:pt x="788" y="514"/>
                  </a:lnTo>
                  <a:lnTo>
                    <a:pt x="793" y="497"/>
                  </a:lnTo>
                  <a:lnTo>
                    <a:pt x="788" y="481"/>
                  </a:lnTo>
                  <a:lnTo>
                    <a:pt x="779" y="473"/>
                  </a:lnTo>
                  <a:lnTo>
                    <a:pt x="757" y="463"/>
                  </a:lnTo>
                  <a:lnTo>
                    <a:pt x="744" y="447"/>
                  </a:lnTo>
                  <a:lnTo>
                    <a:pt x="749" y="425"/>
                  </a:lnTo>
                  <a:lnTo>
                    <a:pt x="761" y="404"/>
                  </a:lnTo>
                  <a:lnTo>
                    <a:pt x="766" y="383"/>
                  </a:lnTo>
                  <a:lnTo>
                    <a:pt x="761" y="366"/>
                  </a:lnTo>
                  <a:lnTo>
                    <a:pt x="744" y="345"/>
                  </a:lnTo>
                  <a:lnTo>
                    <a:pt x="723" y="323"/>
                  </a:lnTo>
                  <a:lnTo>
                    <a:pt x="704" y="298"/>
                  </a:lnTo>
                  <a:lnTo>
                    <a:pt x="688" y="276"/>
                  </a:lnTo>
                  <a:lnTo>
                    <a:pt x="670" y="256"/>
                  </a:lnTo>
                  <a:lnTo>
                    <a:pt x="653" y="248"/>
                  </a:lnTo>
                  <a:lnTo>
                    <a:pt x="636" y="239"/>
                  </a:lnTo>
                  <a:lnTo>
                    <a:pt x="626" y="217"/>
                  </a:lnTo>
                  <a:lnTo>
                    <a:pt x="632" y="197"/>
                  </a:lnTo>
                  <a:lnTo>
                    <a:pt x="642" y="172"/>
                  </a:lnTo>
                  <a:lnTo>
                    <a:pt x="654" y="154"/>
                  </a:lnTo>
                  <a:lnTo>
                    <a:pt x="671" y="135"/>
                  </a:lnTo>
                  <a:lnTo>
                    <a:pt x="684" y="113"/>
                  </a:lnTo>
                  <a:lnTo>
                    <a:pt x="688" y="95"/>
                  </a:lnTo>
                  <a:lnTo>
                    <a:pt x="681" y="76"/>
                  </a:lnTo>
                  <a:lnTo>
                    <a:pt x="676" y="59"/>
                  </a:lnTo>
                  <a:lnTo>
                    <a:pt x="678" y="42"/>
                  </a:lnTo>
                  <a:lnTo>
                    <a:pt x="654" y="48"/>
                  </a:lnTo>
                  <a:lnTo>
                    <a:pt x="643" y="67"/>
                  </a:lnTo>
                  <a:lnTo>
                    <a:pt x="631" y="84"/>
                  </a:lnTo>
                  <a:lnTo>
                    <a:pt x="612" y="81"/>
                  </a:lnTo>
                  <a:lnTo>
                    <a:pt x="597" y="76"/>
                  </a:lnTo>
                  <a:lnTo>
                    <a:pt x="592" y="60"/>
                  </a:lnTo>
                  <a:lnTo>
                    <a:pt x="575" y="54"/>
                  </a:lnTo>
                  <a:lnTo>
                    <a:pt x="567" y="37"/>
                  </a:lnTo>
                  <a:lnTo>
                    <a:pt x="552" y="26"/>
                  </a:lnTo>
                  <a:lnTo>
                    <a:pt x="534" y="8"/>
                  </a:lnTo>
                  <a:lnTo>
                    <a:pt x="514" y="0"/>
                  </a:lnTo>
                  <a:lnTo>
                    <a:pt x="497" y="9"/>
                  </a:lnTo>
                  <a:lnTo>
                    <a:pt x="485" y="31"/>
                  </a:lnTo>
                  <a:lnTo>
                    <a:pt x="475" y="54"/>
                  </a:lnTo>
                  <a:lnTo>
                    <a:pt x="455" y="59"/>
                  </a:lnTo>
                  <a:lnTo>
                    <a:pt x="441" y="71"/>
                  </a:lnTo>
                  <a:lnTo>
                    <a:pt x="427" y="76"/>
                  </a:lnTo>
                  <a:lnTo>
                    <a:pt x="415" y="77"/>
                  </a:lnTo>
                  <a:lnTo>
                    <a:pt x="404" y="90"/>
                  </a:lnTo>
                  <a:lnTo>
                    <a:pt x="399" y="105"/>
                  </a:lnTo>
                  <a:lnTo>
                    <a:pt x="379" y="110"/>
                  </a:lnTo>
                  <a:lnTo>
                    <a:pt x="356" y="112"/>
                  </a:lnTo>
                  <a:lnTo>
                    <a:pt x="337" y="119"/>
                  </a:lnTo>
                  <a:lnTo>
                    <a:pt x="321" y="126"/>
                  </a:lnTo>
                  <a:lnTo>
                    <a:pt x="304" y="115"/>
                  </a:lnTo>
                  <a:lnTo>
                    <a:pt x="289" y="109"/>
                  </a:lnTo>
                  <a:lnTo>
                    <a:pt x="273" y="109"/>
                  </a:lnTo>
                  <a:lnTo>
                    <a:pt x="262" y="99"/>
                  </a:lnTo>
                  <a:lnTo>
                    <a:pt x="250" y="95"/>
                  </a:lnTo>
                  <a:lnTo>
                    <a:pt x="239" y="101"/>
                  </a:lnTo>
                  <a:lnTo>
                    <a:pt x="225" y="109"/>
                  </a:lnTo>
                  <a:lnTo>
                    <a:pt x="208" y="102"/>
                  </a:lnTo>
                  <a:lnTo>
                    <a:pt x="195" y="85"/>
                  </a:lnTo>
                  <a:lnTo>
                    <a:pt x="180" y="68"/>
                  </a:lnTo>
                  <a:lnTo>
                    <a:pt x="163" y="67"/>
                  </a:lnTo>
                  <a:lnTo>
                    <a:pt x="143" y="68"/>
                  </a:lnTo>
                  <a:lnTo>
                    <a:pt x="126" y="60"/>
                  </a:lnTo>
                  <a:lnTo>
                    <a:pt x="112" y="50"/>
                  </a:lnTo>
                  <a:lnTo>
                    <a:pt x="94" y="51"/>
                  </a:lnTo>
                  <a:lnTo>
                    <a:pt x="87" y="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910" y="758"/>
              <a:ext cx="577" cy="629"/>
            </a:xfrm>
            <a:custGeom>
              <a:avLst/>
              <a:gdLst>
                <a:gd name="T0" fmla="*/ 0 w 611"/>
                <a:gd name="T1" fmla="*/ 38 h 666"/>
                <a:gd name="T2" fmla="*/ 19 w 611"/>
                <a:gd name="T3" fmla="*/ 76 h 666"/>
                <a:gd name="T4" fmla="*/ 47 w 611"/>
                <a:gd name="T5" fmla="*/ 116 h 666"/>
                <a:gd name="T6" fmla="*/ 67 w 611"/>
                <a:gd name="T7" fmla="*/ 154 h 666"/>
                <a:gd name="T8" fmla="*/ 16 w 611"/>
                <a:gd name="T9" fmla="*/ 188 h 666"/>
                <a:gd name="T10" fmla="*/ 21 w 611"/>
                <a:gd name="T11" fmla="*/ 221 h 666"/>
                <a:gd name="T12" fmla="*/ 49 w 611"/>
                <a:gd name="T13" fmla="*/ 212 h 666"/>
                <a:gd name="T14" fmla="*/ 34 w 611"/>
                <a:gd name="T15" fmla="*/ 232 h 666"/>
                <a:gd name="T16" fmla="*/ 28 w 611"/>
                <a:gd name="T17" fmla="*/ 265 h 666"/>
                <a:gd name="T18" fmla="*/ 60 w 611"/>
                <a:gd name="T19" fmla="*/ 277 h 666"/>
                <a:gd name="T20" fmla="*/ 67 w 611"/>
                <a:gd name="T21" fmla="*/ 311 h 666"/>
                <a:gd name="T22" fmla="*/ 46 w 611"/>
                <a:gd name="T23" fmla="*/ 317 h 666"/>
                <a:gd name="T24" fmla="*/ 62 w 611"/>
                <a:gd name="T25" fmla="*/ 348 h 666"/>
                <a:gd name="T26" fmla="*/ 122 w 611"/>
                <a:gd name="T27" fmla="*/ 365 h 666"/>
                <a:gd name="T28" fmla="*/ 171 w 611"/>
                <a:gd name="T29" fmla="*/ 406 h 666"/>
                <a:gd name="T30" fmla="*/ 196 w 611"/>
                <a:gd name="T31" fmla="*/ 449 h 666"/>
                <a:gd name="T32" fmla="*/ 224 w 611"/>
                <a:gd name="T33" fmla="*/ 436 h 666"/>
                <a:gd name="T34" fmla="*/ 261 w 611"/>
                <a:gd name="T35" fmla="*/ 411 h 666"/>
                <a:gd name="T36" fmla="*/ 298 w 611"/>
                <a:gd name="T37" fmla="*/ 391 h 666"/>
                <a:gd name="T38" fmla="*/ 314 w 611"/>
                <a:gd name="T39" fmla="*/ 423 h 666"/>
                <a:gd name="T40" fmla="*/ 322 w 611"/>
                <a:gd name="T41" fmla="*/ 472 h 666"/>
                <a:gd name="T42" fmla="*/ 341 w 611"/>
                <a:gd name="T43" fmla="*/ 510 h 666"/>
                <a:gd name="T44" fmla="*/ 361 w 611"/>
                <a:gd name="T45" fmla="*/ 530 h 666"/>
                <a:gd name="T46" fmla="*/ 405 w 611"/>
                <a:gd name="T47" fmla="*/ 496 h 666"/>
                <a:gd name="T48" fmla="*/ 434 w 611"/>
                <a:gd name="T49" fmla="*/ 451 h 666"/>
                <a:gd name="T50" fmla="*/ 432 w 611"/>
                <a:gd name="T51" fmla="*/ 406 h 666"/>
                <a:gd name="T52" fmla="*/ 427 w 611"/>
                <a:gd name="T53" fmla="*/ 344 h 666"/>
                <a:gd name="T54" fmla="*/ 408 w 611"/>
                <a:gd name="T55" fmla="*/ 309 h 666"/>
                <a:gd name="T56" fmla="*/ 433 w 611"/>
                <a:gd name="T57" fmla="*/ 277 h 666"/>
                <a:gd name="T58" fmla="*/ 467 w 611"/>
                <a:gd name="T59" fmla="*/ 266 h 666"/>
                <a:gd name="T60" fmla="*/ 468 w 611"/>
                <a:gd name="T61" fmla="*/ 219 h 666"/>
                <a:gd name="T62" fmla="*/ 479 w 611"/>
                <a:gd name="T63" fmla="*/ 190 h 666"/>
                <a:gd name="T64" fmla="*/ 446 w 611"/>
                <a:gd name="T65" fmla="*/ 190 h 666"/>
                <a:gd name="T66" fmla="*/ 412 w 611"/>
                <a:gd name="T67" fmla="*/ 215 h 666"/>
                <a:gd name="T68" fmla="*/ 375 w 611"/>
                <a:gd name="T69" fmla="*/ 187 h 666"/>
                <a:gd name="T70" fmla="*/ 329 w 611"/>
                <a:gd name="T71" fmla="*/ 179 h 666"/>
                <a:gd name="T72" fmla="*/ 290 w 611"/>
                <a:gd name="T73" fmla="*/ 209 h 666"/>
                <a:gd name="T74" fmla="*/ 296 w 611"/>
                <a:gd name="T75" fmla="*/ 159 h 666"/>
                <a:gd name="T76" fmla="*/ 264 w 611"/>
                <a:gd name="T77" fmla="*/ 144 h 666"/>
                <a:gd name="T78" fmla="*/ 275 w 611"/>
                <a:gd name="T79" fmla="*/ 107 h 666"/>
                <a:gd name="T80" fmla="*/ 232 w 611"/>
                <a:gd name="T81" fmla="*/ 141 h 666"/>
                <a:gd name="T82" fmla="*/ 214 w 611"/>
                <a:gd name="T83" fmla="*/ 125 h 666"/>
                <a:gd name="T84" fmla="*/ 262 w 611"/>
                <a:gd name="T85" fmla="*/ 92 h 666"/>
                <a:gd name="T86" fmla="*/ 262 w 611"/>
                <a:gd name="T87" fmla="*/ 53 h 666"/>
                <a:gd name="T88" fmla="*/ 216 w 611"/>
                <a:gd name="T89" fmla="*/ 50 h 666"/>
                <a:gd name="T90" fmla="*/ 156 w 611"/>
                <a:gd name="T91" fmla="*/ 43 h 666"/>
                <a:gd name="T92" fmla="*/ 107 w 611"/>
                <a:gd name="T93" fmla="*/ 31 h 666"/>
                <a:gd name="T94" fmla="*/ 53 w 611"/>
                <a:gd name="T95" fmla="*/ 5 h 6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1"/>
                <a:gd name="T145" fmla="*/ 0 h 666"/>
                <a:gd name="T146" fmla="*/ 611 w 611"/>
                <a:gd name="T147" fmla="*/ 666 h 6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1" h="666">
                  <a:moveTo>
                    <a:pt x="17" y="7"/>
                  </a:moveTo>
                  <a:lnTo>
                    <a:pt x="6" y="28"/>
                  </a:lnTo>
                  <a:lnTo>
                    <a:pt x="0" y="47"/>
                  </a:lnTo>
                  <a:lnTo>
                    <a:pt x="8" y="66"/>
                  </a:lnTo>
                  <a:lnTo>
                    <a:pt x="20" y="75"/>
                  </a:lnTo>
                  <a:lnTo>
                    <a:pt x="23" y="95"/>
                  </a:lnTo>
                  <a:lnTo>
                    <a:pt x="42" y="104"/>
                  </a:lnTo>
                  <a:lnTo>
                    <a:pt x="50" y="125"/>
                  </a:lnTo>
                  <a:lnTo>
                    <a:pt x="59" y="146"/>
                  </a:lnTo>
                  <a:lnTo>
                    <a:pt x="76" y="151"/>
                  </a:lnTo>
                  <a:lnTo>
                    <a:pt x="89" y="176"/>
                  </a:lnTo>
                  <a:lnTo>
                    <a:pt x="84" y="194"/>
                  </a:lnTo>
                  <a:lnTo>
                    <a:pt x="65" y="210"/>
                  </a:lnTo>
                  <a:lnTo>
                    <a:pt x="42" y="218"/>
                  </a:lnTo>
                  <a:lnTo>
                    <a:pt x="20" y="236"/>
                  </a:lnTo>
                  <a:lnTo>
                    <a:pt x="11" y="253"/>
                  </a:lnTo>
                  <a:lnTo>
                    <a:pt x="14" y="274"/>
                  </a:lnTo>
                  <a:lnTo>
                    <a:pt x="25" y="278"/>
                  </a:lnTo>
                  <a:lnTo>
                    <a:pt x="33" y="267"/>
                  </a:lnTo>
                  <a:lnTo>
                    <a:pt x="48" y="261"/>
                  </a:lnTo>
                  <a:lnTo>
                    <a:pt x="61" y="266"/>
                  </a:lnTo>
                  <a:lnTo>
                    <a:pt x="59" y="275"/>
                  </a:lnTo>
                  <a:lnTo>
                    <a:pt x="50" y="283"/>
                  </a:lnTo>
                  <a:lnTo>
                    <a:pt x="42" y="291"/>
                  </a:lnTo>
                  <a:lnTo>
                    <a:pt x="42" y="308"/>
                  </a:lnTo>
                  <a:lnTo>
                    <a:pt x="34" y="320"/>
                  </a:lnTo>
                  <a:lnTo>
                    <a:pt x="36" y="334"/>
                  </a:lnTo>
                  <a:lnTo>
                    <a:pt x="48" y="342"/>
                  </a:lnTo>
                  <a:lnTo>
                    <a:pt x="65" y="339"/>
                  </a:lnTo>
                  <a:lnTo>
                    <a:pt x="76" y="347"/>
                  </a:lnTo>
                  <a:lnTo>
                    <a:pt x="89" y="370"/>
                  </a:lnTo>
                  <a:lnTo>
                    <a:pt x="93" y="385"/>
                  </a:lnTo>
                  <a:lnTo>
                    <a:pt x="84" y="390"/>
                  </a:lnTo>
                  <a:lnTo>
                    <a:pt x="70" y="382"/>
                  </a:lnTo>
                  <a:lnTo>
                    <a:pt x="58" y="387"/>
                  </a:lnTo>
                  <a:lnTo>
                    <a:pt x="58" y="399"/>
                  </a:lnTo>
                  <a:lnTo>
                    <a:pt x="65" y="410"/>
                  </a:lnTo>
                  <a:lnTo>
                    <a:pt x="67" y="424"/>
                  </a:lnTo>
                  <a:lnTo>
                    <a:pt x="78" y="438"/>
                  </a:lnTo>
                  <a:lnTo>
                    <a:pt x="104" y="437"/>
                  </a:lnTo>
                  <a:lnTo>
                    <a:pt x="132" y="446"/>
                  </a:lnTo>
                  <a:lnTo>
                    <a:pt x="154" y="458"/>
                  </a:lnTo>
                  <a:lnTo>
                    <a:pt x="180" y="480"/>
                  </a:lnTo>
                  <a:lnTo>
                    <a:pt x="196" y="497"/>
                  </a:lnTo>
                  <a:lnTo>
                    <a:pt x="215" y="510"/>
                  </a:lnTo>
                  <a:lnTo>
                    <a:pt x="230" y="527"/>
                  </a:lnTo>
                  <a:lnTo>
                    <a:pt x="238" y="544"/>
                  </a:lnTo>
                  <a:lnTo>
                    <a:pt x="247" y="564"/>
                  </a:lnTo>
                  <a:lnTo>
                    <a:pt x="261" y="575"/>
                  </a:lnTo>
                  <a:lnTo>
                    <a:pt x="275" y="564"/>
                  </a:lnTo>
                  <a:lnTo>
                    <a:pt x="282" y="548"/>
                  </a:lnTo>
                  <a:lnTo>
                    <a:pt x="300" y="544"/>
                  </a:lnTo>
                  <a:lnTo>
                    <a:pt x="311" y="533"/>
                  </a:lnTo>
                  <a:lnTo>
                    <a:pt x="327" y="517"/>
                  </a:lnTo>
                  <a:lnTo>
                    <a:pt x="351" y="513"/>
                  </a:lnTo>
                  <a:lnTo>
                    <a:pt x="361" y="499"/>
                  </a:lnTo>
                  <a:lnTo>
                    <a:pt x="376" y="491"/>
                  </a:lnTo>
                  <a:lnTo>
                    <a:pt x="383" y="500"/>
                  </a:lnTo>
                  <a:lnTo>
                    <a:pt x="386" y="520"/>
                  </a:lnTo>
                  <a:lnTo>
                    <a:pt x="395" y="531"/>
                  </a:lnTo>
                  <a:lnTo>
                    <a:pt x="407" y="544"/>
                  </a:lnTo>
                  <a:lnTo>
                    <a:pt x="403" y="565"/>
                  </a:lnTo>
                  <a:lnTo>
                    <a:pt x="404" y="593"/>
                  </a:lnTo>
                  <a:lnTo>
                    <a:pt x="407" y="611"/>
                  </a:lnTo>
                  <a:lnTo>
                    <a:pt x="423" y="623"/>
                  </a:lnTo>
                  <a:lnTo>
                    <a:pt x="428" y="642"/>
                  </a:lnTo>
                  <a:lnTo>
                    <a:pt x="432" y="649"/>
                  </a:lnTo>
                  <a:lnTo>
                    <a:pt x="442" y="660"/>
                  </a:lnTo>
                  <a:lnTo>
                    <a:pt x="454" y="666"/>
                  </a:lnTo>
                  <a:lnTo>
                    <a:pt x="477" y="666"/>
                  </a:lnTo>
                  <a:lnTo>
                    <a:pt x="495" y="643"/>
                  </a:lnTo>
                  <a:lnTo>
                    <a:pt x="509" y="624"/>
                  </a:lnTo>
                  <a:lnTo>
                    <a:pt x="530" y="615"/>
                  </a:lnTo>
                  <a:lnTo>
                    <a:pt x="544" y="595"/>
                  </a:lnTo>
                  <a:lnTo>
                    <a:pt x="546" y="567"/>
                  </a:lnTo>
                  <a:lnTo>
                    <a:pt x="554" y="541"/>
                  </a:lnTo>
                  <a:lnTo>
                    <a:pt x="555" y="522"/>
                  </a:lnTo>
                  <a:lnTo>
                    <a:pt x="543" y="510"/>
                  </a:lnTo>
                  <a:lnTo>
                    <a:pt x="533" y="491"/>
                  </a:lnTo>
                  <a:lnTo>
                    <a:pt x="535" y="461"/>
                  </a:lnTo>
                  <a:lnTo>
                    <a:pt x="537" y="432"/>
                  </a:lnTo>
                  <a:lnTo>
                    <a:pt x="533" y="427"/>
                  </a:lnTo>
                  <a:lnTo>
                    <a:pt x="521" y="407"/>
                  </a:lnTo>
                  <a:lnTo>
                    <a:pt x="512" y="387"/>
                  </a:lnTo>
                  <a:lnTo>
                    <a:pt x="515" y="371"/>
                  </a:lnTo>
                  <a:lnTo>
                    <a:pt x="526" y="354"/>
                  </a:lnTo>
                  <a:lnTo>
                    <a:pt x="544" y="347"/>
                  </a:lnTo>
                  <a:lnTo>
                    <a:pt x="561" y="354"/>
                  </a:lnTo>
                  <a:lnTo>
                    <a:pt x="571" y="342"/>
                  </a:lnTo>
                  <a:lnTo>
                    <a:pt x="588" y="336"/>
                  </a:lnTo>
                  <a:lnTo>
                    <a:pt x="596" y="317"/>
                  </a:lnTo>
                  <a:lnTo>
                    <a:pt x="586" y="292"/>
                  </a:lnTo>
                  <a:lnTo>
                    <a:pt x="589" y="275"/>
                  </a:lnTo>
                  <a:lnTo>
                    <a:pt x="602" y="261"/>
                  </a:lnTo>
                  <a:lnTo>
                    <a:pt x="611" y="249"/>
                  </a:lnTo>
                  <a:lnTo>
                    <a:pt x="602" y="239"/>
                  </a:lnTo>
                  <a:lnTo>
                    <a:pt x="583" y="246"/>
                  </a:lnTo>
                  <a:lnTo>
                    <a:pt x="569" y="252"/>
                  </a:lnTo>
                  <a:lnTo>
                    <a:pt x="560" y="239"/>
                  </a:lnTo>
                  <a:lnTo>
                    <a:pt x="544" y="241"/>
                  </a:lnTo>
                  <a:lnTo>
                    <a:pt x="533" y="257"/>
                  </a:lnTo>
                  <a:lnTo>
                    <a:pt x="518" y="270"/>
                  </a:lnTo>
                  <a:lnTo>
                    <a:pt x="499" y="272"/>
                  </a:lnTo>
                  <a:lnTo>
                    <a:pt x="491" y="244"/>
                  </a:lnTo>
                  <a:lnTo>
                    <a:pt x="471" y="235"/>
                  </a:lnTo>
                  <a:lnTo>
                    <a:pt x="448" y="236"/>
                  </a:lnTo>
                  <a:lnTo>
                    <a:pt x="431" y="224"/>
                  </a:lnTo>
                  <a:lnTo>
                    <a:pt x="414" y="225"/>
                  </a:lnTo>
                  <a:lnTo>
                    <a:pt x="400" y="236"/>
                  </a:lnTo>
                  <a:lnTo>
                    <a:pt x="386" y="252"/>
                  </a:lnTo>
                  <a:lnTo>
                    <a:pt x="364" y="263"/>
                  </a:lnTo>
                  <a:lnTo>
                    <a:pt x="365" y="239"/>
                  </a:lnTo>
                  <a:lnTo>
                    <a:pt x="378" y="219"/>
                  </a:lnTo>
                  <a:lnTo>
                    <a:pt x="372" y="199"/>
                  </a:lnTo>
                  <a:lnTo>
                    <a:pt x="351" y="193"/>
                  </a:lnTo>
                  <a:lnTo>
                    <a:pt x="322" y="199"/>
                  </a:lnTo>
                  <a:lnTo>
                    <a:pt x="333" y="180"/>
                  </a:lnTo>
                  <a:lnTo>
                    <a:pt x="344" y="168"/>
                  </a:lnTo>
                  <a:lnTo>
                    <a:pt x="351" y="148"/>
                  </a:lnTo>
                  <a:lnTo>
                    <a:pt x="345" y="134"/>
                  </a:lnTo>
                  <a:lnTo>
                    <a:pt x="328" y="134"/>
                  </a:lnTo>
                  <a:lnTo>
                    <a:pt x="308" y="156"/>
                  </a:lnTo>
                  <a:lnTo>
                    <a:pt x="291" y="177"/>
                  </a:lnTo>
                  <a:lnTo>
                    <a:pt x="269" y="185"/>
                  </a:lnTo>
                  <a:lnTo>
                    <a:pt x="258" y="180"/>
                  </a:lnTo>
                  <a:lnTo>
                    <a:pt x="269" y="157"/>
                  </a:lnTo>
                  <a:lnTo>
                    <a:pt x="285" y="140"/>
                  </a:lnTo>
                  <a:lnTo>
                    <a:pt x="302" y="125"/>
                  </a:lnTo>
                  <a:lnTo>
                    <a:pt x="328" y="115"/>
                  </a:lnTo>
                  <a:lnTo>
                    <a:pt x="339" y="98"/>
                  </a:lnTo>
                  <a:lnTo>
                    <a:pt x="342" y="80"/>
                  </a:lnTo>
                  <a:lnTo>
                    <a:pt x="328" y="66"/>
                  </a:lnTo>
                  <a:lnTo>
                    <a:pt x="311" y="69"/>
                  </a:lnTo>
                  <a:lnTo>
                    <a:pt x="291" y="80"/>
                  </a:lnTo>
                  <a:lnTo>
                    <a:pt x="271" y="62"/>
                  </a:lnTo>
                  <a:lnTo>
                    <a:pt x="243" y="48"/>
                  </a:lnTo>
                  <a:lnTo>
                    <a:pt x="215" y="47"/>
                  </a:lnTo>
                  <a:lnTo>
                    <a:pt x="196" y="55"/>
                  </a:lnTo>
                  <a:lnTo>
                    <a:pt x="170" y="56"/>
                  </a:lnTo>
                  <a:lnTo>
                    <a:pt x="145" y="45"/>
                  </a:lnTo>
                  <a:lnTo>
                    <a:pt x="135" y="39"/>
                  </a:lnTo>
                  <a:lnTo>
                    <a:pt x="120" y="30"/>
                  </a:lnTo>
                  <a:lnTo>
                    <a:pt x="93" y="17"/>
                  </a:lnTo>
                  <a:lnTo>
                    <a:pt x="67" y="5"/>
                  </a:lnTo>
                  <a:lnTo>
                    <a:pt x="40" y="0"/>
                  </a:lnTo>
                  <a:lnTo>
                    <a:pt x="17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60" y="850"/>
              <a:ext cx="896" cy="674"/>
              <a:chOff x="3069" y="966"/>
              <a:chExt cx="474" cy="357"/>
            </a:xfrm>
          </p:grpSpPr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069" y="1007"/>
                <a:ext cx="474" cy="316"/>
              </a:xfrm>
              <a:custGeom>
                <a:avLst/>
                <a:gdLst>
                  <a:gd name="T0" fmla="*/ 20 w 947"/>
                  <a:gd name="T1" fmla="*/ 33 h 630"/>
                  <a:gd name="T2" fmla="*/ 17 w 947"/>
                  <a:gd name="T3" fmla="*/ 35 h 630"/>
                  <a:gd name="T4" fmla="*/ 18 w 947"/>
                  <a:gd name="T5" fmla="*/ 38 h 630"/>
                  <a:gd name="T6" fmla="*/ 16 w 947"/>
                  <a:gd name="T7" fmla="*/ 39 h 630"/>
                  <a:gd name="T8" fmla="*/ 14 w 947"/>
                  <a:gd name="T9" fmla="*/ 37 h 630"/>
                  <a:gd name="T10" fmla="*/ 11 w 947"/>
                  <a:gd name="T11" fmla="*/ 38 h 630"/>
                  <a:gd name="T12" fmla="*/ 9 w 947"/>
                  <a:gd name="T13" fmla="*/ 36 h 630"/>
                  <a:gd name="T14" fmla="*/ 4 w 947"/>
                  <a:gd name="T15" fmla="*/ 34 h 630"/>
                  <a:gd name="T16" fmla="*/ 2 w 947"/>
                  <a:gd name="T17" fmla="*/ 31 h 630"/>
                  <a:gd name="T18" fmla="*/ 2 w 947"/>
                  <a:gd name="T19" fmla="*/ 29 h 630"/>
                  <a:gd name="T20" fmla="*/ 5 w 947"/>
                  <a:gd name="T21" fmla="*/ 26 h 630"/>
                  <a:gd name="T22" fmla="*/ 5 w 947"/>
                  <a:gd name="T23" fmla="*/ 22 h 630"/>
                  <a:gd name="T24" fmla="*/ 4 w 947"/>
                  <a:gd name="T25" fmla="*/ 18 h 630"/>
                  <a:gd name="T26" fmla="*/ 5 w 947"/>
                  <a:gd name="T27" fmla="*/ 18 h 630"/>
                  <a:gd name="T28" fmla="*/ 6 w 947"/>
                  <a:gd name="T29" fmla="*/ 15 h 630"/>
                  <a:gd name="T30" fmla="*/ 9 w 947"/>
                  <a:gd name="T31" fmla="*/ 14 h 630"/>
                  <a:gd name="T32" fmla="*/ 12 w 947"/>
                  <a:gd name="T33" fmla="*/ 16 h 630"/>
                  <a:gd name="T34" fmla="*/ 14 w 947"/>
                  <a:gd name="T35" fmla="*/ 14 h 630"/>
                  <a:gd name="T36" fmla="*/ 14 w 947"/>
                  <a:gd name="T37" fmla="*/ 12 h 630"/>
                  <a:gd name="T38" fmla="*/ 17 w 947"/>
                  <a:gd name="T39" fmla="*/ 10 h 630"/>
                  <a:gd name="T40" fmla="*/ 20 w 947"/>
                  <a:gd name="T41" fmla="*/ 10 h 630"/>
                  <a:gd name="T42" fmla="*/ 22 w 947"/>
                  <a:gd name="T43" fmla="*/ 11 h 630"/>
                  <a:gd name="T44" fmla="*/ 23 w 947"/>
                  <a:gd name="T45" fmla="*/ 9 h 630"/>
                  <a:gd name="T46" fmla="*/ 26 w 947"/>
                  <a:gd name="T47" fmla="*/ 5 h 630"/>
                  <a:gd name="T48" fmla="*/ 28 w 947"/>
                  <a:gd name="T49" fmla="*/ 1 h 630"/>
                  <a:gd name="T50" fmla="*/ 31 w 947"/>
                  <a:gd name="T51" fmla="*/ 1 h 630"/>
                  <a:gd name="T52" fmla="*/ 34 w 947"/>
                  <a:gd name="T53" fmla="*/ 1 h 630"/>
                  <a:gd name="T54" fmla="*/ 32 w 947"/>
                  <a:gd name="T55" fmla="*/ 2 h 630"/>
                  <a:gd name="T56" fmla="*/ 29 w 947"/>
                  <a:gd name="T57" fmla="*/ 3 h 630"/>
                  <a:gd name="T58" fmla="*/ 27 w 947"/>
                  <a:gd name="T59" fmla="*/ 5 h 630"/>
                  <a:gd name="T60" fmla="*/ 28 w 947"/>
                  <a:gd name="T61" fmla="*/ 7 h 630"/>
                  <a:gd name="T62" fmla="*/ 30 w 947"/>
                  <a:gd name="T63" fmla="*/ 4 h 630"/>
                  <a:gd name="T64" fmla="*/ 32 w 947"/>
                  <a:gd name="T65" fmla="*/ 3 h 630"/>
                  <a:gd name="T66" fmla="*/ 34 w 947"/>
                  <a:gd name="T67" fmla="*/ 4 h 630"/>
                  <a:gd name="T68" fmla="*/ 36 w 947"/>
                  <a:gd name="T69" fmla="*/ 4 h 630"/>
                  <a:gd name="T70" fmla="*/ 38 w 947"/>
                  <a:gd name="T71" fmla="*/ 6 h 630"/>
                  <a:gd name="T72" fmla="*/ 42 w 947"/>
                  <a:gd name="T73" fmla="*/ 9 h 630"/>
                  <a:gd name="T74" fmla="*/ 43 w 947"/>
                  <a:gd name="T75" fmla="*/ 9 h 630"/>
                  <a:gd name="T76" fmla="*/ 45 w 947"/>
                  <a:gd name="T77" fmla="*/ 9 h 630"/>
                  <a:gd name="T78" fmla="*/ 47 w 947"/>
                  <a:gd name="T79" fmla="*/ 9 h 630"/>
                  <a:gd name="T80" fmla="*/ 48 w 947"/>
                  <a:gd name="T81" fmla="*/ 13 h 630"/>
                  <a:gd name="T82" fmla="*/ 49 w 947"/>
                  <a:gd name="T83" fmla="*/ 16 h 630"/>
                  <a:gd name="T84" fmla="*/ 51 w 947"/>
                  <a:gd name="T85" fmla="*/ 18 h 630"/>
                  <a:gd name="T86" fmla="*/ 54 w 947"/>
                  <a:gd name="T87" fmla="*/ 19 h 630"/>
                  <a:gd name="T88" fmla="*/ 56 w 947"/>
                  <a:gd name="T89" fmla="*/ 20 h 630"/>
                  <a:gd name="T90" fmla="*/ 57 w 947"/>
                  <a:gd name="T91" fmla="*/ 24 h 630"/>
                  <a:gd name="T92" fmla="*/ 59 w 947"/>
                  <a:gd name="T93" fmla="*/ 29 h 630"/>
                  <a:gd name="T94" fmla="*/ 58 w 947"/>
                  <a:gd name="T95" fmla="*/ 31 h 630"/>
                  <a:gd name="T96" fmla="*/ 55 w 947"/>
                  <a:gd name="T97" fmla="*/ 33 h 630"/>
                  <a:gd name="T98" fmla="*/ 53 w 947"/>
                  <a:gd name="T99" fmla="*/ 31 h 630"/>
                  <a:gd name="T100" fmla="*/ 50 w 947"/>
                  <a:gd name="T101" fmla="*/ 28 h 630"/>
                  <a:gd name="T102" fmla="*/ 47 w 947"/>
                  <a:gd name="T103" fmla="*/ 30 h 630"/>
                  <a:gd name="T104" fmla="*/ 44 w 947"/>
                  <a:gd name="T105" fmla="*/ 32 h 630"/>
                  <a:gd name="T106" fmla="*/ 42 w 947"/>
                  <a:gd name="T107" fmla="*/ 34 h 630"/>
                  <a:gd name="T108" fmla="*/ 39 w 947"/>
                  <a:gd name="T109" fmla="*/ 35 h 630"/>
                  <a:gd name="T110" fmla="*/ 36 w 947"/>
                  <a:gd name="T111" fmla="*/ 35 h 630"/>
                  <a:gd name="T112" fmla="*/ 33 w 947"/>
                  <a:gd name="T113" fmla="*/ 34 h 630"/>
                  <a:gd name="T114" fmla="*/ 31 w 947"/>
                  <a:gd name="T115" fmla="*/ 35 h 630"/>
                  <a:gd name="T116" fmla="*/ 28 w 947"/>
                  <a:gd name="T117" fmla="*/ 32 h 630"/>
                  <a:gd name="T118" fmla="*/ 25 w 947"/>
                  <a:gd name="T119" fmla="*/ 32 h 630"/>
                  <a:gd name="T120" fmla="*/ 22 w 947"/>
                  <a:gd name="T121" fmla="*/ 32 h 6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7"/>
                  <a:gd name="T184" fmla="*/ 0 h 630"/>
                  <a:gd name="T185" fmla="*/ 947 w 947"/>
                  <a:gd name="T186" fmla="*/ 630 h 6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7" h="630">
                    <a:moveTo>
                      <a:pt x="346" y="506"/>
                    </a:moveTo>
                    <a:lnTo>
                      <a:pt x="335" y="520"/>
                    </a:lnTo>
                    <a:lnTo>
                      <a:pt x="318" y="519"/>
                    </a:lnTo>
                    <a:lnTo>
                      <a:pt x="299" y="529"/>
                    </a:lnTo>
                    <a:lnTo>
                      <a:pt x="277" y="536"/>
                    </a:lnTo>
                    <a:lnTo>
                      <a:pt x="266" y="548"/>
                    </a:lnTo>
                    <a:lnTo>
                      <a:pt x="262" y="567"/>
                    </a:lnTo>
                    <a:lnTo>
                      <a:pt x="268" y="582"/>
                    </a:lnTo>
                    <a:lnTo>
                      <a:pt x="276" y="604"/>
                    </a:lnTo>
                    <a:lnTo>
                      <a:pt x="263" y="616"/>
                    </a:lnTo>
                    <a:lnTo>
                      <a:pt x="260" y="630"/>
                    </a:lnTo>
                    <a:lnTo>
                      <a:pt x="254" y="612"/>
                    </a:lnTo>
                    <a:lnTo>
                      <a:pt x="237" y="599"/>
                    </a:lnTo>
                    <a:lnTo>
                      <a:pt x="224" y="595"/>
                    </a:lnTo>
                    <a:lnTo>
                      <a:pt x="217" y="590"/>
                    </a:lnTo>
                    <a:lnTo>
                      <a:pt x="198" y="598"/>
                    </a:lnTo>
                    <a:lnTo>
                      <a:pt x="184" y="595"/>
                    </a:lnTo>
                    <a:lnTo>
                      <a:pt x="176" y="593"/>
                    </a:lnTo>
                    <a:lnTo>
                      <a:pt x="164" y="579"/>
                    </a:lnTo>
                    <a:lnTo>
                      <a:pt x="148" y="570"/>
                    </a:lnTo>
                    <a:lnTo>
                      <a:pt x="129" y="567"/>
                    </a:lnTo>
                    <a:lnTo>
                      <a:pt x="105" y="556"/>
                    </a:lnTo>
                    <a:lnTo>
                      <a:pt x="74" y="536"/>
                    </a:lnTo>
                    <a:lnTo>
                      <a:pt x="55" y="531"/>
                    </a:lnTo>
                    <a:lnTo>
                      <a:pt x="50" y="522"/>
                    </a:lnTo>
                    <a:lnTo>
                      <a:pt x="39" y="506"/>
                    </a:lnTo>
                    <a:lnTo>
                      <a:pt x="25" y="489"/>
                    </a:lnTo>
                    <a:lnTo>
                      <a:pt x="11" y="484"/>
                    </a:lnTo>
                    <a:lnTo>
                      <a:pt x="0" y="484"/>
                    </a:lnTo>
                    <a:lnTo>
                      <a:pt x="18" y="463"/>
                    </a:lnTo>
                    <a:lnTo>
                      <a:pt x="32" y="444"/>
                    </a:lnTo>
                    <a:lnTo>
                      <a:pt x="53" y="433"/>
                    </a:lnTo>
                    <a:lnTo>
                      <a:pt x="67" y="413"/>
                    </a:lnTo>
                    <a:lnTo>
                      <a:pt x="69" y="387"/>
                    </a:lnTo>
                    <a:lnTo>
                      <a:pt x="77" y="360"/>
                    </a:lnTo>
                    <a:lnTo>
                      <a:pt x="78" y="342"/>
                    </a:lnTo>
                    <a:lnTo>
                      <a:pt x="66" y="331"/>
                    </a:lnTo>
                    <a:lnTo>
                      <a:pt x="56" y="311"/>
                    </a:lnTo>
                    <a:lnTo>
                      <a:pt x="58" y="281"/>
                    </a:lnTo>
                    <a:lnTo>
                      <a:pt x="60" y="252"/>
                    </a:lnTo>
                    <a:lnTo>
                      <a:pt x="66" y="272"/>
                    </a:lnTo>
                    <a:lnTo>
                      <a:pt x="77" y="276"/>
                    </a:lnTo>
                    <a:lnTo>
                      <a:pt x="89" y="267"/>
                    </a:lnTo>
                    <a:lnTo>
                      <a:pt x="84" y="245"/>
                    </a:lnTo>
                    <a:lnTo>
                      <a:pt x="86" y="228"/>
                    </a:lnTo>
                    <a:lnTo>
                      <a:pt x="95" y="216"/>
                    </a:lnTo>
                    <a:lnTo>
                      <a:pt x="115" y="211"/>
                    </a:lnTo>
                    <a:lnTo>
                      <a:pt x="133" y="216"/>
                    </a:lnTo>
                    <a:lnTo>
                      <a:pt x="153" y="238"/>
                    </a:lnTo>
                    <a:lnTo>
                      <a:pt x="167" y="233"/>
                    </a:lnTo>
                    <a:lnTo>
                      <a:pt x="182" y="242"/>
                    </a:lnTo>
                    <a:lnTo>
                      <a:pt x="199" y="247"/>
                    </a:lnTo>
                    <a:lnTo>
                      <a:pt x="210" y="233"/>
                    </a:lnTo>
                    <a:lnTo>
                      <a:pt x="209" y="213"/>
                    </a:lnTo>
                    <a:lnTo>
                      <a:pt x="224" y="205"/>
                    </a:lnTo>
                    <a:lnTo>
                      <a:pt x="217" y="196"/>
                    </a:lnTo>
                    <a:lnTo>
                      <a:pt x="215" y="179"/>
                    </a:lnTo>
                    <a:lnTo>
                      <a:pt x="227" y="165"/>
                    </a:lnTo>
                    <a:lnTo>
                      <a:pt x="248" y="171"/>
                    </a:lnTo>
                    <a:lnTo>
                      <a:pt x="260" y="157"/>
                    </a:lnTo>
                    <a:lnTo>
                      <a:pt x="282" y="152"/>
                    </a:lnTo>
                    <a:lnTo>
                      <a:pt x="302" y="155"/>
                    </a:lnTo>
                    <a:lnTo>
                      <a:pt x="319" y="146"/>
                    </a:lnTo>
                    <a:lnTo>
                      <a:pt x="338" y="144"/>
                    </a:lnTo>
                    <a:lnTo>
                      <a:pt x="344" y="161"/>
                    </a:lnTo>
                    <a:lnTo>
                      <a:pt x="350" y="172"/>
                    </a:lnTo>
                    <a:lnTo>
                      <a:pt x="366" y="174"/>
                    </a:lnTo>
                    <a:lnTo>
                      <a:pt x="375" y="163"/>
                    </a:lnTo>
                    <a:lnTo>
                      <a:pt x="361" y="140"/>
                    </a:lnTo>
                    <a:lnTo>
                      <a:pt x="369" y="123"/>
                    </a:lnTo>
                    <a:lnTo>
                      <a:pt x="388" y="106"/>
                    </a:lnTo>
                    <a:lnTo>
                      <a:pt x="402" y="79"/>
                    </a:lnTo>
                    <a:lnTo>
                      <a:pt x="411" y="57"/>
                    </a:lnTo>
                    <a:lnTo>
                      <a:pt x="423" y="36"/>
                    </a:lnTo>
                    <a:lnTo>
                      <a:pt x="436" y="16"/>
                    </a:lnTo>
                    <a:lnTo>
                      <a:pt x="453" y="3"/>
                    </a:lnTo>
                    <a:lnTo>
                      <a:pt x="472" y="6"/>
                    </a:lnTo>
                    <a:lnTo>
                      <a:pt x="495" y="2"/>
                    </a:lnTo>
                    <a:lnTo>
                      <a:pt x="515" y="0"/>
                    </a:lnTo>
                    <a:lnTo>
                      <a:pt x="532" y="2"/>
                    </a:lnTo>
                    <a:lnTo>
                      <a:pt x="542" y="12"/>
                    </a:lnTo>
                    <a:lnTo>
                      <a:pt x="535" y="25"/>
                    </a:lnTo>
                    <a:lnTo>
                      <a:pt x="521" y="29"/>
                    </a:lnTo>
                    <a:lnTo>
                      <a:pt x="498" y="25"/>
                    </a:lnTo>
                    <a:lnTo>
                      <a:pt x="481" y="29"/>
                    </a:lnTo>
                    <a:lnTo>
                      <a:pt x="475" y="37"/>
                    </a:lnTo>
                    <a:lnTo>
                      <a:pt x="456" y="40"/>
                    </a:lnTo>
                    <a:lnTo>
                      <a:pt x="444" y="45"/>
                    </a:lnTo>
                    <a:lnTo>
                      <a:pt x="434" y="59"/>
                    </a:lnTo>
                    <a:lnTo>
                      <a:pt x="423" y="76"/>
                    </a:lnTo>
                    <a:lnTo>
                      <a:pt x="419" y="92"/>
                    </a:lnTo>
                    <a:lnTo>
                      <a:pt x="422" y="101"/>
                    </a:lnTo>
                    <a:lnTo>
                      <a:pt x="434" y="98"/>
                    </a:lnTo>
                    <a:lnTo>
                      <a:pt x="440" y="81"/>
                    </a:lnTo>
                    <a:lnTo>
                      <a:pt x="453" y="62"/>
                    </a:lnTo>
                    <a:lnTo>
                      <a:pt x="465" y="54"/>
                    </a:lnTo>
                    <a:lnTo>
                      <a:pt x="479" y="59"/>
                    </a:lnTo>
                    <a:lnTo>
                      <a:pt x="490" y="47"/>
                    </a:lnTo>
                    <a:lnTo>
                      <a:pt x="504" y="40"/>
                    </a:lnTo>
                    <a:lnTo>
                      <a:pt x="515" y="45"/>
                    </a:lnTo>
                    <a:lnTo>
                      <a:pt x="523" y="57"/>
                    </a:lnTo>
                    <a:lnTo>
                      <a:pt x="535" y="53"/>
                    </a:lnTo>
                    <a:lnTo>
                      <a:pt x="549" y="40"/>
                    </a:lnTo>
                    <a:lnTo>
                      <a:pt x="566" y="42"/>
                    </a:lnTo>
                    <a:lnTo>
                      <a:pt x="570" y="53"/>
                    </a:lnTo>
                    <a:lnTo>
                      <a:pt x="574" y="70"/>
                    </a:lnTo>
                    <a:lnTo>
                      <a:pt x="584" y="85"/>
                    </a:lnTo>
                    <a:lnTo>
                      <a:pt x="605" y="92"/>
                    </a:lnTo>
                    <a:lnTo>
                      <a:pt x="629" y="102"/>
                    </a:lnTo>
                    <a:lnTo>
                      <a:pt x="646" y="115"/>
                    </a:lnTo>
                    <a:lnTo>
                      <a:pt x="658" y="132"/>
                    </a:lnTo>
                    <a:lnTo>
                      <a:pt x="664" y="152"/>
                    </a:lnTo>
                    <a:lnTo>
                      <a:pt x="678" y="155"/>
                    </a:lnTo>
                    <a:lnTo>
                      <a:pt x="688" y="144"/>
                    </a:lnTo>
                    <a:lnTo>
                      <a:pt x="691" y="129"/>
                    </a:lnTo>
                    <a:lnTo>
                      <a:pt x="700" y="121"/>
                    </a:lnTo>
                    <a:lnTo>
                      <a:pt x="710" y="130"/>
                    </a:lnTo>
                    <a:lnTo>
                      <a:pt x="725" y="121"/>
                    </a:lnTo>
                    <a:lnTo>
                      <a:pt x="742" y="126"/>
                    </a:lnTo>
                    <a:lnTo>
                      <a:pt x="751" y="140"/>
                    </a:lnTo>
                    <a:lnTo>
                      <a:pt x="751" y="160"/>
                    </a:lnTo>
                    <a:lnTo>
                      <a:pt x="748" y="182"/>
                    </a:lnTo>
                    <a:lnTo>
                      <a:pt x="753" y="197"/>
                    </a:lnTo>
                    <a:lnTo>
                      <a:pt x="769" y="206"/>
                    </a:lnTo>
                    <a:lnTo>
                      <a:pt x="783" y="225"/>
                    </a:lnTo>
                    <a:lnTo>
                      <a:pt x="776" y="245"/>
                    </a:lnTo>
                    <a:lnTo>
                      <a:pt x="781" y="262"/>
                    </a:lnTo>
                    <a:lnTo>
                      <a:pt x="790" y="272"/>
                    </a:lnTo>
                    <a:lnTo>
                      <a:pt x="809" y="283"/>
                    </a:lnTo>
                    <a:lnTo>
                      <a:pt x="831" y="292"/>
                    </a:lnTo>
                    <a:lnTo>
                      <a:pt x="846" y="298"/>
                    </a:lnTo>
                    <a:lnTo>
                      <a:pt x="859" y="289"/>
                    </a:lnTo>
                    <a:lnTo>
                      <a:pt x="873" y="287"/>
                    </a:lnTo>
                    <a:lnTo>
                      <a:pt x="887" y="293"/>
                    </a:lnTo>
                    <a:lnTo>
                      <a:pt x="891" y="306"/>
                    </a:lnTo>
                    <a:lnTo>
                      <a:pt x="895" y="328"/>
                    </a:lnTo>
                    <a:lnTo>
                      <a:pt x="896" y="359"/>
                    </a:lnTo>
                    <a:lnTo>
                      <a:pt x="904" y="383"/>
                    </a:lnTo>
                    <a:lnTo>
                      <a:pt x="912" y="408"/>
                    </a:lnTo>
                    <a:lnTo>
                      <a:pt x="926" y="429"/>
                    </a:lnTo>
                    <a:lnTo>
                      <a:pt x="941" y="450"/>
                    </a:lnTo>
                    <a:lnTo>
                      <a:pt x="947" y="469"/>
                    </a:lnTo>
                    <a:lnTo>
                      <a:pt x="937" y="480"/>
                    </a:lnTo>
                    <a:lnTo>
                      <a:pt x="913" y="486"/>
                    </a:lnTo>
                    <a:lnTo>
                      <a:pt x="902" y="505"/>
                    </a:lnTo>
                    <a:lnTo>
                      <a:pt x="890" y="522"/>
                    </a:lnTo>
                    <a:lnTo>
                      <a:pt x="871" y="519"/>
                    </a:lnTo>
                    <a:lnTo>
                      <a:pt x="856" y="514"/>
                    </a:lnTo>
                    <a:lnTo>
                      <a:pt x="851" y="498"/>
                    </a:lnTo>
                    <a:lnTo>
                      <a:pt x="834" y="492"/>
                    </a:lnTo>
                    <a:lnTo>
                      <a:pt x="826" y="475"/>
                    </a:lnTo>
                    <a:lnTo>
                      <a:pt x="811" y="464"/>
                    </a:lnTo>
                    <a:lnTo>
                      <a:pt x="793" y="446"/>
                    </a:lnTo>
                    <a:lnTo>
                      <a:pt x="773" y="438"/>
                    </a:lnTo>
                    <a:lnTo>
                      <a:pt x="756" y="447"/>
                    </a:lnTo>
                    <a:lnTo>
                      <a:pt x="744" y="469"/>
                    </a:lnTo>
                    <a:lnTo>
                      <a:pt x="734" y="492"/>
                    </a:lnTo>
                    <a:lnTo>
                      <a:pt x="714" y="497"/>
                    </a:lnTo>
                    <a:lnTo>
                      <a:pt x="700" y="509"/>
                    </a:lnTo>
                    <a:lnTo>
                      <a:pt x="686" y="514"/>
                    </a:lnTo>
                    <a:lnTo>
                      <a:pt x="674" y="515"/>
                    </a:lnTo>
                    <a:lnTo>
                      <a:pt x="663" y="528"/>
                    </a:lnTo>
                    <a:lnTo>
                      <a:pt x="658" y="543"/>
                    </a:lnTo>
                    <a:lnTo>
                      <a:pt x="638" y="548"/>
                    </a:lnTo>
                    <a:lnTo>
                      <a:pt x="615" y="550"/>
                    </a:lnTo>
                    <a:lnTo>
                      <a:pt x="596" y="557"/>
                    </a:lnTo>
                    <a:lnTo>
                      <a:pt x="580" y="564"/>
                    </a:lnTo>
                    <a:lnTo>
                      <a:pt x="563" y="553"/>
                    </a:lnTo>
                    <a:lnTo>
                      <a:pt x="548" y="547"/>
                    </a:lnTo>
                    <a:lnTo>
                      <a:pt x="532" y="547"/>
                    </a:lnTo>
                    <a:lnTo>
                      <a:pt x="521" y="537"/>
                    </a:lnTo>
                    <a:lnTo>
                      <a:pt x="509" y="533"/>
                    </a:lnTo>
                    <a:lnTo>
                      <a:pt x="498" y="539"/>
                    </a:lnTo>
                    <a:lnTo>
                      <a:pt x="484" y="547"/>
                    </a:lnTo>
                    <a:lnTo>
                      <a:pt x="467" y="540"/>
                    </a:lnTo>
                    <a:lnTo>
                      <a:pt x="454" y="523"/>
                    </a:lnTo>
                    <a:lnTo>
                      <a:pt x="439" y="506"/>
                    </a:lnTo>
                    <a:lnTo>
                      <a:pt x="422" y="505"/>
                    </a:lnTo>
                    <a:lnTo>
                      <a:pt x="402" y="506"/>
                    </a:lnTo>
                    <a:lnTo>
                      <a:pt x="385" y="498"/>
                    </a:lnTo>
                    <a:lnTo>
                      <a:pt x="371" y="488"/>
                    </a:lnTo>
                    <a:lnTo>
                      <a:pt x="353" y="489"/>
                    </a:lnTo>
                    <a:lnTo>
                      <a:pt x="346" y="5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1F1F1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3369" y="966"/>
                <a:ext cx="83" cy="88"/>
              </a:xfrm>
              <a:custGeom>
                <a:avLst/>
                <a:gdLst>
                  <a:gd name="T0" fmla="*/ 3 w 164"/>
                  <a:gd name="T1" fmla="*/ 0 h 177"/>
                  <a:gd name="T2" fmla="*/ 5 w 164"/>
                  <a:gd name="T3" fmla="*/ 0 h 177"/>
                  <a:gd name="T4" fmla="*/ 5 w 164"/>
                  <a:gd name="T5" fmla="*/ 1 h 177"/>
                  <a:gd name="T6" fmla="*/ 7 w 164"/>
                  <a:gd name="T7" fmla="*/ 1 h 177"/>
                  <a:gd name="T8" fmla="*/ 8 w 164"/>
                  <a:gd name="T9" fmla="*/ 2 h 177"/>
                  <a:gd name="T10" fmla="*/ 9 w 164"/>
                  <a:gd name="T11" fmla="*/ 3 h 177"/>
                  <a:gd name="T12" fmla="*/ 9 w 164"/>
                  <a:gd name="T13" fmla="*/ 4 h 177"/>
                  <a:gd name="T14" fmla="*/ 9 w 164"/>
                  <a:gd name="T15" fmla="*/ 5 h 177"/>
                  <a:gd name="T16" fmla="*/ 10 w 164"/>
                  <a:gd name="T17" fmla="*/ 6 h 177"/>
                  <a:gd name="T18" fmla="*/ 11 w 164"/>
                  <a:gd name="T19" fmla="*/ 7 h 177"/>
                  <a:gd name="T20" fmla="*/ 10 w 164"/>
                  <a:gd name="T21" fmla="*/ 9 h 177"/>
                  <a:gd name="T22" fmla="*/ 9 w 164"/>
                  <a:gd name="T23" fmla="*/ 10 h 177"/>
                  <a:gd name="T24" fmla="*/ 9 w 164"/>
                  <a:gd name="T25" fmla="*/ 9 h 177"/>
                  <a:gd name="T26" fmla="*/ 9 w 164"/>
                  <a:gd name="T27" fmla="*/ 8 h 177"/>
                  <a:gd name="T28" fmla="*/ 9 w 164"/>
                  <a:gd name="T29" fmla="*/ 7 h 177"/>
                  <a:gd name="T30" fmla="*/ 8 w 164"/>
                  <a:gd name="T31" fmla="*/ 7 h 177"/>
                  <a:gd name="T32" fmla="*/ 7 w 164"/>
                  <a:gd name="T33" fmla="*/ 7 h 177"/>
                  <a:gd name="T34" fmla="*/ 6 w 164"/>
                  <a:gd name="T35" fmla="*/ 8 h 177"/>
                  <a:gd name="T36" fmla="*/ 6 w 164"/>
                  <a:gd name="T37" fmla="*/ 9 h 177"/>
                  <a:gd name="T38" fmla="*/ 5 w 164"/>
                  <a:gd name="T39" fmla="*/ 9 h 177"/>
                  <a:gd name="T40" fmla="*/ 5 w 164"/>
                  <a:gd name="T41" fmla="*/ 10 h 177"/>
                  <a:gd name="T42" fmla="*/ 5 w 164"/>
                  <a:gd name="T43" fmla="*/ 11 h 177"/>
                  <a:gd name="T44" fmla="*/ 3 w 164"/>
                  <a:gd name="T45" fmla="*/ 11 h 177"/>
                  <a:gd name="T46" fmla="*/ 2 w 164"/>
                  <a:gd name="T47" fmla="*/ 10 h 177"/>
                  <a:gd name="T48" fmla="*/ 1 w 164"/>
                  <a:gd name="T49" fmla="*/ 9 h 177"/>
                  <a:gd name="T50" fmla="*/ 0 w 164"/>
                  <a:gd name="T51" fmla="*/ 8 h 177"/>
                  <a:gd name="T52" fmla="*/ 2 w 164"/>
                  <a:gd name="T53" fmla="*/ 8 h 177"/>
                  <a:gd name="T54" fmla="*/ 3 w 164"/>
                  <a:gd name="T55" fmla="*/ 7 h 177"/>
                  <a:gd name="T56" fmla="*/ 2 w 164"/>
                  <a:gd name="T57" fmla="*/ 7 h 177"/>
                  <a:gd name="T58" fmla="*/ 1 w 164"/>
                  <a:gd name="T59" fmla="*/ 7 h 177"/>
                  <a:gd name="T60" fmla="*/ 1 w 164"/>
                  <a:gd name="T61" fmla="*/ 6 h 177"/>
                  <a:gd name="T62" fmla="*/ 2 w 164"/>
                  <a:gd name="T63" fmla="*/ 5 h 177"/>
                  <a:gd name="T64" fmla="*/ 1 w 164"/>
                  <a:gd name="T65" fmla="*/ 4 h 177"/>
                  <a:gd name="T66" fmla="*/ 2 w 164"/>
                  <a:gd name="T67" fmla="*/ 3 h 177"/>
                  <a:gd name="T68" fmla="*/ 3 w 164"/>
                  <a:gd name="T69" fmla="*/ 4 h 177"/>
                  <a:gd name="T70" fmla="*/ 3 w 164"/>
                  <a:gd name="T71" fmla="*/ 4 h 177"/>
                  <a:gd name="T72" fmla="*/ 5 w 164"/>
                  <a:gd name="T73" fmla="*/ 4 h 177"/>
                  <a:gd name="T74" fmla="*/ 6 w 164"/>
                  <a:gd name="T75" fmla="*/ 5 h 177"/>
                  <a:gd name="T76" fmla="*/ 7 w 164"/>
                  <a:gd name="T77" fmla="*/ 5 h 177"/>
                  <a:gd name="T78" fmla="*/ 7 w 164"/>
                  <a:gd name="T79" fmla="*/ 4 h 177"/>
                  <a:gd name="T80" fmla="*/ 6 w 164"/>
                  <a:gd name="T81" fmla="*/ 3 h 177"/>
                  <a:gd name="T82" fmla="*/ 4 w 164"/>
                  <a:gd name="T83" fmla="*/ 2 h 177"/>
                  <a:gd name="T84" fmla="*/ 2 w 164"/>
                  <a:gd name="T85" fmla="*/ 1 h 177"/>
                  <a:gd name="T86" fmla="*/ 1 w 164"/>
                  <a:gd name="T87" fmla="*/ 2 h 177"/>
                  <a:gd name="T88" fmla="*/ 1 w 164"/>
                  <a:gd name="T89" fmla="*/ 1 h 1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"/>
                  <a:gd name="T136" fmla="*/ 0 h 177"/>
                  <a:gd name="T137" fmla="*/ 164 w 164"/>
                  <a:gd name="T138" fmla="*/ 177 h 1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" h="177">
                    <a:moveTo>
                      <a:pt x="26" y="8"/>
                    </a:moveTo>
                    <a:lnTo>
                      <a:pt x="37" y="0"/>
                    </a:lnTo>
                    <a:lnTo>
                      <a:pt x="51" y="5"/>
                    </a:lnTo>
                    <a:lnTo>
                      <a:pt x="65" y="0"/>
                    </a:lnTo>
                    <a:lnTo>
                      <a:pt x="79" y="5"/>
                    </a:lnTo>
                    <a:lnTo>
                      <a:pt x="74" y="17"/>
                    </a:lnTo>
                    <a:lnTo>
                      <a:pt x="82" y="27"/>
                    </a:lnTo>
                    <a:lnTo>
                      <a:pt x="98" y="28"/>
                    </a:lnTo>
                    <a:lnTo>
                      <a:pt x="112" y="31"/>
                    </a:lnTo>
                    <a:lnTo>
                      <a:pt x="126" y="39"/>
                    </a:lnTo>
                    <a:lnTo>
                      <a:pt x="133" y="45"/>
                    </a:lnTo>
                    <a:lnTo>
                      <a:pt x="135" y="56"/>
                    </a:lnTo>
                    <a:lnTo>
                      <a:pt x="132" y="62"/>
                    </a:lnTo>
                    <a:lnTo>
                      <a:pt x="129" y="70"/>
                    </a:lnTo>
                    <a:lnTo>
                      <a:pt x="124" y="82"/>
                    </a:lnTo>
                    <a:lnTo>
                      <a:pt x="129" y="93"/>
                    </a:lnTo>
                    <a:lnTo>
                      <a:pt x="140" y="103"/>
                    </a:lnTo>
                    <a:lnTo>
                      <a:pt x="150" y="107"/>
                    </a:lnTo>
                    <a:lnTo>
                      <a:pt x="160" y="117"/>
                    </a:lnTo>
                    <a:lnTo>
                      <a:pt x="164" y="124"/>
                    </a:lnTo>
                    <a:lnTo>
                      <a:pt x="163" y="137"/>
                    </a:lnTo>
                    <a:lnTo>
                      <a:pt x="158" y="151"/>
                    </a:lnTo>
                    <a:lnTo>
                      <a:pt x="150" y="159"/>
                    </a:lnTo>
                    <a:lnTo>
                      <a:pt x="143" y="162"/>
                    </a:lnTo>
                    <a:lnTo>
                      <a:pt x="135" y="155"/>
                    </a:lnTo>
                    <a:lnTo>
                      <a:pt x="132" y="148"/>
                    </a:lnTo>
                    <a:lnTo>
                      <a:pt x="135" y="138"/>
                    </a:lnTo>
                    <a:lnTo>
                      <a:pt x="140" y="131"/>
                    </a:lnTo>
                    <a:lnTo>
                      <a:pt x="141" y="121"/>
                    </a:lnTo>
                    <a:lnTo>
                      <a:pt x="133" y="117"/>
                    </a:lnTo>
                    <a:lnTo>
                      <a:pt x="124" y="118"/>
                    </a:lnTo>
                    <a:lnTo>
                      <a:pt x="116" y="124"/>
                    </a:lnTo>
                    <a:lnTo>
                      <a:pt x="105" y="124"/>
                    </a:lnTo>
                    <a:lnTo>
                      <a:pt x="99" y="126"/>
                    </a:lnTo>
                    <a:lnTo>
                      <a:pt x="96" y="134"/>
                    </a:lnTo>
                    <a:lnTo>
                      <a:pt x="95" y="141"/>
                    </a:lnTo>
                    <a:lnTo>
                      <a:pt x="90" y="145"/>
                    </a:lnTo>
                    <a:lnTo>
                      <a:pt x="82" y="145"/>
                    </a:lnTo>
                    <a:lnTo>
                      <a:pt x="73" y="145"/>
                    </a:lnTo>
                    <a:lnTo>
                      <a:pt x="68" y="148"/>
                    </a:lnTo>
                    <a:lnTo>
                      <a:pt x="63" y="155"/>
                    </a:lnTo>
                    <a:lnTo>
                      <a:pt x="68" y="162"/>
                    </a:lnTo>
                    <a:lnTo>
                      <a:pt x="70" y="168"/>
                    </a:lnTo>
                    <a:lnTo>
                      <a:pt x="68" y="176"/>
                    </a:lnTo>
                    <a:lnTo>
                      <a:pt x="57" y="177"/>
                    </a:lnTo>
                    <a:lnTo>
                      <a:pt x="45" y="177"/>
                    </a:lnTo>
                    <a:lnTo>
                      <a:pt x="34" y="169"/>
                    </a:lnTo>
                    <a:lnTo>
                      <a:pt x="21" y="169"/>
                    </a:lnTo>
                    <a:lnTo>
                      <a:pt x="14" y="162"/>
                    </a:lnTo>
                    <a:lnTo>
                      <a:pt x="4" y="154"/>
                    </a:lnTo>
                    <a:lnTo>
                      <a:pt x="0" y="148"/>
                    </a:lnTo>
                    <a:lnTo>
                      <a:pt x="0" y="138"/>
                    </a:lnTo>
                    <a:lnTo>
                      <a:pt x="4" y="134"/>
                    </a:lnTo>
                    <a:lnTo>
                      <a:pt x="17" y="129"/>
                    </a:lnTo>
                    <a:lnTo>
                      <a:pt x="28" y="131"/>
                    </a:lnTo>
                    <a:lnTo>
                      <a:pt x="35" y="127"/>
                    </a:lnTo>
                    <a:lnTo>
                      <a:pt x="35" y="121"/>
                    </a:lnTo>
                    <a:lnTo>
                      <a:pt x="31" y="117"/>
                    </a:lnTo>
                    <a:lnTo>
                      <a:pt x="25" y="113"/>
                    </a:lnTo>
                    <a:lnTo>
                      <a:pt x="14" y="112"/>
                    </a:lnTo>
                    <a:lnTo>
                      <a:pt x="9" y="107"/>
                    </a:lnTo>
                    <a:lnTo>
                      <a:pt x="12" y="100"/>
                    </a:lnTo>
                    <a:lnTo>
                      <a:pt x="21" y="93"/>
                    </a:lnTo>
                    <a:lnTo>
                      <a:pt x="25" y="87"/>
                    </a:lnTo>
                    <a:lnTo>
                      <a:pt x="17" y="79"/>
                    </a:lnTo>
                    <a:lnTo>
                      <a:pt x="14" y="70"/>
                    </a:lnTo>
                    <a:lnTo>
                      <a:pt x="17" y="61"/>
                    </a:lnTo>
                    <a:lnTo>
                      <a:pt x="25" y="58"/>
                    </a:lnTo>
                    <a:lnTo>
                      <a:pt x="31" y="61"/>
                    </a:lnTo>
                    <a:lnTo>
                      <a:pt x="35" y="68"/>
                    </a:lnTo>
                    <a:lnTo>
                      <a:pt x="37" y="75"/>
                    </a:lnTo>
                    <a:lnTo>
                      <a:pt x="45" y="67"/>
                    </a:lnTo>
                    <a:lnTo>
                      <a:pt x="54" y="65"/>
                    </a:lnTo>
                    <a:lnTo>
                      <a:pt x="65" y="68"/>
                    </a:lnTo>
                    <a:lnTo>
                      <a:pt x="74" y="79"/>
                    </a:lnTo>
                    <a:lnTo>
                      <a:pt x="82" y="92"/>
                    </a:lnTo>
                    <a:lnTo>
                      <a:pt x="91" y="100"/>
                    </a:lnTo>
                    <a:lnTo>
                      <a:pt x="98" y="95"/>
                    </a:lnTo>
                    <a:lnTo>
                      <a:pt x="102" y="84"/>
                    </a:lnTo>
                    <a:lnTo>
                      <a:pt x="102" y="70"/>
                    </a:lnTo>
                    <a:lnTo>
                      <a:pt x="96" y="56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60" y="39"/>
                    </a:lnTo>
                    <a:lnTo>
                      <a:pt x="39" y="33"/>
                    </a:lnTo>
                    <a:lnTo>
                      <a:pt x="29" y="27"/>
                    </a:lnTo>
                    <a:lnTo>
                      <a:pt x="20" y="42"/>
                    </a:lnTo>
                    <a:lnTo>
                      <a:pt x="9" y="41"/>
                    </a:lnTo>
                    <a:lnTo>
                      <a:pt x="7" y="28"/>
                    </a:lnTo>
                    <a:lnTo>
                      <a:pt x="14" y="17"/>
                    </a:lnTo>
                    <a:lnTo>
                      <a:pt x="26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1F1F1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3449" y="1060"/>
                <a:ext cx="81" cy="84"/>
              </a:xfrm>
              <a:custGeom>
                <a:avLst/>
                <a:gdLst>
                  <a:gd name="T0" fmla="*/ 7 w 162"/>
                  <a:gd name="T1" fmla="*/ 6 h 167"/>
                  <a:gd name="T2" fmla="*/ 7 w 162"/>
                  <a:gd name="T3" fmla="*/ 7 h 167"/>
                  <a:gd name="T4" fmla="*/ 9 w 162"/>
                  <a:gd name="T5" fmla="*/ 8 h 167"/>
                  <a:gd name="T6" fmla="*/ 9 w 162"/>
                  <a:gd name="T7" fmla="*/ 9 h 167"/>
                  <a:gd name="T8" fmla="*/ 9 w 162"/>
                  <a:gd name="T9" fmla="*/ 9 h 167"/>
                  <a:gd name="T10" fmla="*/ 10 w 162"/>
                  <a:gd name="T11" fmla="*/ 9 h 167"/>
                  <a:gd name="T12" fmla="*/ 10 w 162"/>
                  <a:gd name="T13" fmla="*/ 10 h 167"/>
                  <a:gd name="T14" fmla="*/ 10 w 162"/>
                  <a:gd name="T15" fmla="*/ 10 h 167"/>
                  <a:gd name="T16" fmla="*/ 10 w 162"/>
                  <a:gd name="T17" fmla="*/ 11 h 167"/>
                  <a:gd name="T18" fmla="*/ 9 w 162"/>
                  <a:gd name="T19" fmla="*/ 11 h 167"/>
                  <a:gd name="T20" fmla="*/ 8 w 162"/>
                  <a:gd name="T21" fmla="*/ 11 h 167"/>
                  <a:gd name="T22" fmla="*/ 7 w 162"/>
                  <a:gd name="T23" fmla="*/ 10 h 167"/>
                  <a:gd name="T24" fmla="*/ 7 w 162"/>
                  <a:gd name="T25" fmla="*/ 9 h 167"/>
                  <a:gd name="T26" fmla="*/ 6 w 162"/>
                  <a:gd name="T27" fmla="*/ 9 h 167"/>
                  <a:gd name="T28" fmla="*/ 5 w 162"/>
                  <a:gd name="T29" fmla="*/ 9 h 167"/>
                  <a:gd name="T30" fmla="*/ 5 w 162"/>
                  <a:gd name="T31" fmla="*/ 10 h 167"/>
                  <a:gd name="T32" fmla="*/ 3 w 162"/>
                  <a:gd name="T33" fmla="*/ 10 h 167"/>
                  <a:gd name="T34" fmla="*/ 3 w 162"/>
                  <a:gd name="T35" fmla="*/ 10 h 167"/>
                  <a:gd name="T36" fmla="*/ 3 w 162"/>
                  <a:gd name="T37" fmla="*/ 10 h 167"/>
                  <a:gd name="T38" fmla="*/ 2 w 162"/>
                  <a:gd name="T39" fmla="*/ 10 h 167"/>
                  <a:gd name="T40" fmla="*/ 3 w 162"/>
                  <a:gd name="T41" fmla="*/ 9 h 167"/>
                  <a:gd name="T42" fmla="*/ 3 w 162"/>
                  <a:gd name="T43" fmla="*/ 8 h 167"/>
                  <a:gd name="T44" fmla="*/ 3 w 162"/>
                  <a:gd name="T45" fmla="*/ 8 h 167"/>
                  <a:gd name="T46" fmla="*/ 3 w 162"/>
                  <a:gd name="T47" fmla="*/ 7 h 167"/>
                  <a:gd name="T48" fmla="*/ 3 w 162"/>
                  <a:gd name="T49" fmla="*/ 7 h 167"/>
                  <a:gd name="T50" fmla="*/ 3 w 162"/>
                  <a:gd name="T51" fmla="*/ 7 h 167"/>
                  <a:gd name="T52" fmla="*/ 3 w 162"/>
                  <a:gd name="T53" fmla="*/ 7 h 167"/>
                  <a:gd name="T54" fmla="*/ 5 w 162"/>
                  <a:gd name="T55" fmla="*/ 7 h 167"/>
                  <a:gd name="T56" fmla="*/ 5 w 162"/>
                  <a:gd name="T57" fmla="*/ 7 h 167"/>
                  <a:gd name="T58" fmla="*/ 5 w 162"/>
                  <a:gd name="T59" fmla="*/ 6 h 167"/>
                  <a:gd name="T60" fmla="*/ 3 w 162"/>
                  <a:gd name="T61" fmla="*/ 5 h 167"/>
                  <a:gd name="T62" fmla="*/ 3 w 162"/>
                  <a:gd name="T63" fmla="*/ 5 h 167"/>
                  <a:gd name="T64" fmla="*/ 3 w 162"/>
                  <a:gd name="T65" fmla="*/ 5 h 167"/>
                  <a:gd name="T66" fmla="*/ 3 w 162"/>
                  <a:gd name="T67" fmla="*/ 5 h 167"/>
                  <a:gd name="T68" fmla="*/ 2 w 162"/>
                  <a:gd name="T69" fmla="*/ 6 h 167"/>
                  <a:gd name="T70" fmla="*/ 1 w 162"/>
                  <a:gd name="T71" fmla="*/ 5 h 167"/>
                  <a:gd name="T72" fmla="*/ 1 w 162"/>
                  <a:gd name="T73" fmla="*/ 5 h 167"/>
                  <a:gd name="T74" fmla="*/ 1 w 162"/>
                  <a:gd name="T75" fmla="*/ 5 h 167"/>
                  <a:gd name="T76" fmla="*/ 1 w 162"/>
                  <a:gd name="T77" fmla="*/ 4 h 167"/>
                  <a:gd name="T78" fmla="*/ 1 w 162"/>
                  <a:gd name="T79" fmla="*/ 3 h 167"/>
                  <a:gd name="T80" fmla="*/ 1 w 162"/>
                  <a:gd name="T81" fmla="*/ 2 h 167"/>
                  <a:gd name="T82" fmla="*/ 0 w 162"/>
                  <a:gd name="T83" fmla="*/ 2 h 167"/>
                  <a:gd name="T84" fmla="*/ 1 w 162"/>
                  <a:gd name="T85" fmla="*/ 1 h 167"/>
                  <a:gd name="T86" fmla="*/ 1 w 162"/>
                  <a:gd name="T87" fmla="*/ 1 h 167"/>
                  <a:gd name="T88" fmla="*/ 1 w 162"/>
                  <a:gd name="T89" fmla="*/ 0 h 167"/>
                  <a:gd name="T90" fmla="*/ 2 w 162"/>
                  <a:gd name="T91" fmla="*/ 1 h 167"/>
                  <a:gd name="T92" fmla="*/ 3 w 162"/>
                  <a:gd name="T93" fmla="*/ 1 h 167"/>
                  <a:gd name="T94" fmla="*/ 2 w 162"/>
                  <a:gd name="T95" fmla="*/ 2 h 167"/>
                  <a:gd name="T96" fmla="*/ 3 w 162"/>
                  <a:gd name="T97" fmla="*/ 3 h 167"/>
                  <a:gd name="T98" fmla="*/ 3 w 162"/>
                  <a:gd name="T99" fmla="*/ 3 h 167"/>
                  <a:gd name="T100" fmla="*/ 3 w 162"/>
                  <a:gd name="T101" fmla="*/ 3 h 167"/>
                  <a:gd name="T102" fmla="*/ 5 w 162"/>
                  <a:gd name="T103" fmla="*/ 4 h 167"/>
                  <a:gd name="T104" fmla="*/ 5 w 162"/>
                  <a:gd name="T105" fmla="*/ 4 h 167"/>
                  <a:gd name="T106" fmla="*/ 7 w 162"/>
                  <a:gd name="T107" fmla="*/ 6 h 1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2"/>
                  <a:gd name="T163" fmla="*/ 0 h 167"/>
                  <a:gd name="T164" fmla="*/ 162 w 162"/>
                  <a:gd name="T165" fmla="*/ 167 h 1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2" h="167">
                    <a:moveTo>
                      <a:pt x="110" y="91"/>
                    </a:moveTo>
                    <a:lnTo>
                      <a:pt x="124" y="102"/>
                    </a:lnTo>
                    <a:lnTo>
                      <a:pt x="130" y="118"/>
                    </a:lnTo>
                    <a:lnTo>
                      <a:pt x="134" y="132"/>
                    </a:lnTo>
                    <a:lnTo>
                      <a:pt x="138" y="141"/>
                    </a:lnTo>
                    <a:lnTo>
                      <a:pt x="148" y="142"/>
                    </a:lnTo>
                    <a:lnTo>
                      <a:pt x="160" y="150"/>
                    </a:lnTo>
                    <a:lnTo>
                      <a:pt x="162" y="158"/>
                    </a:lnTo>
                    <a:lnTo>
                      <a:pt x="155" y="166"/>
                    </a:lnTo>
                    <a:lnTo>
                      <a:pt x="141" y="167"/>
                    </a:lnTo>
                    <a:lnTo>
                      <a:pt x="126" y="164"/>
                    </a:lnTo>
                    <a:lnTo>
                      <a:pt x="116" y="150"/>
                    </a:lnTo>
                    <a:lnTo>
                      <a:pt x="110" y="141"/>
                    </a:lnTo>
                    <a:lnTo>
                      <a:pt x="99" y="135"/>
                    </a:lnTo>
                    <a:lnTo>
                      <a:pt x="84" y="141"/>
                    </a:lnTo>
                    <a:lnTo>
                      <a:pt x="68" y="146"/>
                    </a:lnTo>
                    <a:lnTo>
                      <a:pt x="59" y="146"/>
                    </a:lnTo>
                    <a:lnTo>
                      <a:pt x="48" y="153"/>
                    </a:lnTo>
                    <a:lnTo>
                      <a:pt x="39" y="156"/>
                    </a:lnTo>
                    <a:lnTo>
                      <a:pt x="32" y="149"/>
                    </a:lnTo>
                    <a:lnTo>
                      <a:pt x="37" y="135"/>
                    </a:lnTo>
                    <a:lnTo>
                      <a:pt x="43" y="125"/>
                    </a:lnTo>
                    <a:lnTo>
                      <a:pt x="42" y="114"/>
                    </a:lnTo>
                    <a:lnTo>
                      <a:pt x="37" y="110"/>
                    </a:lnTo>
                    <a:lnTo>
                      <a:pt x="39" y="100"/>
                    </a:lnTo>
                    <a:lnTo>
                      <a:pt x="48" y="97"/>
                    </a:lnTo>
                    <a:lnTo>
                      <a:pt x="57" y="102"/>
                    </a:lnTo>
                    <a:lnTo>
                      <a:pt x="65" y="102"/>
                    </a:lnTo>
                    <a:lnTo>
                      <a:pt x="68" y="97"/>
                    </a:lnTo>
                    <a:lnTo>
                      <a:pt x="65" y="88"/>
                    </a:lnTo>
                    <a:lnTo>
                      <a:pt x="59" y="77"/>
                    </a:lnTo>
                    <a:lnTo>
                      <a:pt x="53" y="68"/>
                    </a:lnTo>
                    <a:lnTo>
                      <a:pt x="42" y="68"/>
                    </a:lnTo>
                    <a:lnTo>
                      <a:pt x="37" y="76"/>
                    </a:lnTo>
                    <a:lnTo>
                      <a:pt x="31" y="83"/>
                    </a:lnTo>
                    <a:lnTo>
                      <a:pt x="20" y="77"/>
                    </a:lnTo>
                    <a:lnTo>
                      <a:pt x="8" y="76"/>
                    </a:lnTo>
                    <a:lnTo>
                      <a:pt x="3" y="68"/>
                    </a:lnTo>
                    <a:lnTo>
                      <a:pt x="6" y="57"/>
                    </a:lnTo>
                    <a:lnTo>
                      <a:pt x="8" y="46"/>
                    </a:lnTo>
                    <a:lnTo>
                      <a:pt x="6" y="32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8" y="6"/>
                    </a:lnTo>
                    <a:lnTo>
                      <a:pt x="15" y="0"/>
                    </a:lnTo>
                    <a:lnTo>
                      <a:pt x="29" y="3"/>
                    </a:lnTo>
                    <a:lnTo>
                      <a:pt x="34" y="12"/>
                    </a:lnTo>
                    <a:lnTo>
                      <a:pt x="32" y="26"/>
                    </a:lnTo>
                    <a:lnTo>
                      <a:pt x="39" y="34"/>
                    </a:lnTo>
                    <a:lnTo>
                      <a:pt x="46" y="40"/>
                    </a:lnTo>
                    <a:lnTo>
                      <a:pt x="60" y="43"/>
                    </a:lnTo>
                    <a:lnTo>
                      <a:pt x="74" y="51"/>
                    </a:lnTo>
                    <a:lnTo>
                      <a:pt x="87" y="60"/>
                    </a:lnTo>
                    <a:lnTo>
                      <a:pt x="110" y="9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1F1F1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" name="Freeform 10"/>
            <p:cNvSpPr>
              <a:spLocks/>
            </p:cNvSpPr>
            <p:nvPr/>
          </p:nvSpPr>
          <p:spPr bwMode="auto">
            <a:xfrm>
              <a:off x="1351" y="1492"/>
              <a:ext cx="686" cy="836"/>
            </a:xfrm>
            <a:custGeom>
              <a:avLst/>
              <a:gdLst>
                <a:gd name="T0" fmla="*/ 235 w 726"/>
                <a:gd name="T1" fmla="*/ 39 h 887"/>
                <a:gd name="T2" fmla="*/ 272 w 726"/>
                <a:gd name="T3" fmla="*/ 62 h 887"/>
                <a:gd name="T4" fmla="*/ 307 w 726"/>
                <a:gd name="T5" fmla="*/ 90 h 887"/>
                <a:gd name="T6" fmla="*/ 325 w 726"/>
                <a:gd name="T7" fmla="*/ 123 h 887"/>
                <a:gd name="T8" fmla="*/ 326 w 726"/>
                <a:gd name="T9" fmla="*/ 174 h 887"/>
                <a:gd name="T10" fmla="*/ 349 w 726"/>
                <a:gd name="T11" fmla="*/ 194 h 887"/>
                <a:gd name="T12" fmla="*/ 365 w 726"/>
                <a:gd name="T13" fmla="*/ 219 h 887"/>
                <a:gd name="T14" fmla="*/ 384 w 726"/>
                <a:gd name="T15" fmla="*/ 254 h 887"/>
                <a:gd name="T16" fmla="*/ 381 w 726"/>
                <a:gd name="T17" fmla="*/ 299 h 887"/>
                <a:gd name="T18" fmla="*/ 403 w 726"/>
                <a:gd name="T19" fmla="*/ 339 h 887"/>
                <a:gd name="T20" fmla="*/ 452 w 726"/>
                <a:gd name="T21" fmla="*/ 346 h 887"/>
                <a:gd name="T22" fmla="*/ 487 w 726"/>
                <a:gd name="T23" fmla="*/ 357 h 887"/>
                <a:gd name="T24" fmla="*/ 526 w 726"/>
                <a:gd name="T25" fmla="*/ 379 h 887"/>
                <a:gd name="T26" fmla="*/ 560 w 726"/>
                <a:gd name="T27" fmla="*/ 405 h 887"/>
                <a:gd name="T28" fmla="*/ 571 w 726"/>
                <a:gd name="T29" fmla="*/ 444 h 887"/>
                <a:gd name="T30" fmla="*/ 569 w 726"/>
                <a:gd name="T31" fmla="*/ 478 h 887"/>
                <a:gd name="T32" fmla="*/ 541 w 726"/>
                <a:gd name="T33" fmla="*/ 513 h 887"/>
                <a:gd name="T34" fmla="*/ 498 w 726"/>
                <a:gd name="T35" fmla="*/ 500 h 887"/>
                <a:gd name="T36" fmla="*/ 456 w 726"/>
                <a:gd name="T37" fmla="*/ 499 h 887"/>
                <a:gd name="T38" fmla="*/ 414 w 726"/>
                <a:gd name="T39" fmla="*/ 517 h 887"/>
                <a:gd name="T40" fmla="*/ 365 w 726"/>
                <a:gd name="T41" fmla="*/ 529 h 887"/>
                <a:gd name="T42" fmla="*/ 332 w 726"/>
                <a:gd name="T43" fmla="*/ 566 h 887"/>
                <a:gd name="T44" fmla="*/ 332 w 726"/>
                <a:gd name="T45" fmla="*/ 598 h 887"/>
                <a:gd name="T46" fmla="*/ 355 w 726"/>
                <a:gd name="T47" fmla="*/ 641 h 887"/>
                <a:gd name="T48" fmla="*/ 359 w 726"/>
                <a:gd name="T49" fmla="*/ 685 h 887"/>
                <a:gd name="T50" fmla="*/ 322 w 726"/>
                <a:gd name="T51" fmla="*/ 692 h 887"/>
                <a:gd name="T52" fmla="*/ 300 w 726"/>
                <a:gd name="T53" fmla="*/ 671 h 887"/>
                <a:gd name="T54" fmla="*/ 251 w 726"/>
                <a:gd name="T55" fmla="*/ 660 h 887"/>
                <a:gd name="T56" fmla="*/ 203 w 726"/>
                <a:gd name="T57" fmla="*/ 647 h 887"/>
                <a:gd name="T58" fmla="*/ 153 w 726"/>
                <a:gd name="T59" fmla="*/ 646 h 887"/>
                <a:gd name="T60" fmla="*/ 132 w 726"/>
                <a:gd name="T61" fmla="*/ 608 h 887"/>
                <a:gd name="T62" fmla="*/ 130 w 726"/>
                <a:gd name="T63" fmla="*/ 561 h 887"/>
                <a:gd name="T64" fmla="*/ 90 w 726"/>
                <a:gd name="T65" fmla="*/ 556 h 887"/>
                <a:gd name="T66" fmla="*/ 79 w 726"/>
                <a:gd name="T67" fmla="*/ 512 h 887"/>
                <a:gd name="T68" fmla="*/ 37 w 726"/>
                <a:gd name="T69" fmla="*/ 472 h 887"/>
                <a:gd name="T70" fmla="*/ 6 w 726"/>
                <a:gd name="T71" fmla="*/ 434 h 887"/>
                <a:gd name="T72" fmla="*/ 9 w 726"/>
                <a:gd name="T73" fmla="*/ 394 h 887"/>
                <a:gd name="T74" fmla="*/ 9 w 726"/>
                <a:gd name="T75" fmla="*/ 354 h 887"/>
                <a:gd name="T76" fmla="*/ 47 w 726"/>
                <a:gd name="T77" fmla="*/ 350 h 887"/>
                <a:gd name="T78" fmla="*/ 64 w 726"/>
                <a:gd name="T79" fmla="*/ 317 h 887"/>
                <a:gd name="T80" fmla="*/ 78 w 726"/>
                <a:gd name="T81" fmla="*/ 270 h 887"/>
                <a:gd name="T82" fmla="*/ 81 w 726"/>
                <a:gd name="T83" fmla="*/ 210 h 887"/>
                <a:gd name="T84" fmla="*/ 89 w 726"/>
                <a:gd name="T85" fmla="*/ 167 h 887"/>
                <a:gd name="T86" fmla="*/ 70 w 726"/>
                <a:gd name="T87" fmla="*/ 115 h 887"/>
                <a:gd name="T88" fmla="*/ 67 w 726"/>
                <a:gd name="T89" fmla="*/ 75 h 887"/>
                <a:gd name="T90" fmla="*/ 106 w 726"/>
                <a:gd name="T91" fmla="*/ 64 h 887"/>
                <a:gd name="T92" fmla="*/ 141 w 726"/>
                <a:gd name="T93" fmla="*/ 51 h 887"/>
                <a:gd name="T94" fmla="*/ 173 w 726"/>
                <a:gd name="T95" fmla="*/ 54 h 887"/>
                <a:gd name="T96" fmla="*/ 188 w 726"/>
                <a:gd name="T97" fmla="*/ 23 h 887"/>
                <a:gd name="T98" fmla="*/ 197 w 726"/>
                <a:gd name="T99" fmla="*/ 3 h 8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6"/>
                <a:gd name="T151" fmla="*/ 0 h 887"/>
                <a:gd name="T152" fmla="*/ 726 w 726"/>
                <a:gd name="T153" fmla="*/ 887 h 8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6" h="887">
                  <a:moveTo>
                    <a:pt x="270" y="33"/>
                  </a:moveTo>
                  <a:lnTo>
                    <a:pt x="278" y="42"/>
                  </a:lnTo>
                  <a:lnTo>
                    <a:pt x="295" y="50"/>
                  </a:lnTo>
                  <a:lnTo>
                    <a:pt x="315" y="56"/>
                  </a:lnTo>
                  <a:lnTo>
                    <a:pt x="331" y="64"/>
                  </a:lnTo>
                  <a:lnTo>
                    <a:pt x="342" y="79"/>
                  </a:lnTo>
                  <a:lnTo>
                    <a:pt x="353" y="93"/>
                  </a:lnTo>
                  <a:lnTo>
                    <a:pt x="368" y="107"/>
                  </a:lnTo>
                  <a:lnTo>
                    <a:pt x="385" y="114"/>
                  </a:lnTo>
                  <a:lnTo>
                    <a:pt x="407" y="118"/>
                  </a:lnTo>
                  <a:lnTo>
                    <a:pt x="412" y="134"/>
                  </a:lnTo>
                  <a:lnTo>
                    <a:pt x="407" y="157"/>
                  </a:lnTo>
                  <a:lnTo>
                    <a:pt x="409" y="179"/>
                  </a:lnTo>
                  <a:lnTo>
                    <a:pt x="412" y="204"/>
                  </a:lnTo>
                  <a:lnTo>
                    <a:pt x="409" y="221"/>
                  </a:lnTo>
                  <a:lnTo>
                    <a:pt x="412" y="239"/>
                  </a:lnTo>
                  <a:lnTo>
                    <a:pt x="421" y="247"/>
                  </a:lnTo>
                  <a:lnTo>
                    <a:pt x="438" y="246"/>
                  </a:lnTo>
                  <a:lnTo>
                    <a:pt x="455" y="247"/>
                  </a:lnTo>
                  <a:lnTo>
                    <a:pt x="461" y="261"/>
                  </a:lnTo>
                  <a:lnTo>
                    <a:pt x="457" y="277"/>
                  </a:lnTo>
                  <a:lnTo>
                    <a:pt x="460" y="294"/>
                  </a:lnTo>
                  <a:lnTo>
                    <a:pt x="469" y="306"/>
                  </a:lnTo>
                  <a:lnTo>
                    <a:pt x="482" y="323"/>
                  </a:lnTo>
                  <a:lnTo>
                    <a:pt x="486" y="337"/>
                  </a:lnTo>
                  <a:lnTo>
                    <a:pt x="480" y="356"/>
                  </a:lnTo>
                  <a:lnTo>
                    <a:pt x="478" y="379"/>
                  </a:lnTo>
                  <a:lnTo>
                    <a:pt x="482" y="398"/>
                  </a:lnTo>
                  <a:lnTo>
                    <a:pt x="491" y="416"/>
                  </a:lnTo>
                  <a:lnTo>
                    <a:pt x="506" y="430"/>
                  </a:lnTo>
                  <a:lnTo>
                    <a:pt x="525" y="440"/>
                  </a:lnTo>
                  <a:lnTo>
                    <a:pt x="548" y="443"/>
                  </a:lnTo>
                  <a:lnTo>
                    <a:pt x="566" y="438"/>
                  </a:lnTo>
                  <a:lnTo>
                    <a:pt x="583" y="432"/>
                  </a:lnTo>
                  <a:lnTo>
                    <a:pt x="600" y="438"/>
                  </a:lnTo>
                  <a:lnTo>
                    <a:pt x="611" y="452"/>
                  </a:lnTo>
                  <a:lnTo>
                    <a:pt x="626" y="463"/>
                  </a:lnTo>
                  <a:lnTo>
                    <a:pt x="645" y="468"/>
                  </a:lnTo>
                  <a:lnTo>
                    <a:pt x="660" y="480"/>
                  </a:lnTo>
                  <a:lnTo>
                    <a:pt x="678" y="486"/>
                  </a:lnTo>
                  <a:lnTo>
                    <a:pt x="695" y="497"/>
                  </a:lnTo>
                  <a:lnTo>
                    <a:pt x="704" y="514"/>
                  </a:lnTo>
                  <a:lnTo>
                    <a:pt x="712" y="533"/>
                  </a:lnTo>
                  <a:lnTo>
                    <a:pt x="709" y="550"/>
                  </a:lnTo>
                  <a:lnTo>
                    <a:pt x="715" y="562"/>
                  </a:lnTo>
                  <a:lnTo>
                    <a:pt x="726" y="578"/>
                  </a:lnTo>
                  <a:lnTo>
                    <a:pt x="724" y="593"/>
                  </a:lnTo>
                  <a:lnTo>
                    <a:pt x="713" y="606"/>
                  </a:lnTo>
                  <a:lnTo>
                    <a:pt x="702" y="626"/>
                  </a:lnTo>
                  <a:lnTo>
                    <a:pt x="688" y="637"/>
                  </a:lnTo>
                  <a:lnTo>
                    <a:pt x="678" y="649"/>
                  </a:lnTo>
                  <a:lnTo>
                    <a:pt x="662" y="648"/>
                  </a:lnTo>
                  <a:lnTo>
                    <a:pt x="643" y="645"/>
                  </a:lnTo>
                  <a:lnTo>
                    <a:pt x="625" y="632"/>
                  </a:lnTo>
                  <a:lnTo>
                    <a:pt x="609" y="627"/>
                  </a:lnTo>
                  <a:lnTo>
                    <a:pt x="594" y="634"/>
                  </a:lnTo>
                  <a:lnTo>
                    <a:pt x="573" y="631"/>
                  </a:lnTo>
                  <a:lnTo>
                    <a:pt x="556" y="637"/>
                  </a:lnTo>
                  <a:lnTo>
                    <a:pt x="544" y="649"/>
                  </a:lnTo>
                  <a:lnTo>
                    <a:pt x="520" y="655"/>
                  </a:lnTo>
                  <a:lnTo>
                    <a:pt x="500" y="651"/>
                  </a:lnTo>
                  <a:lnTo>
                    <a:pt x="477" y="657"/>
                  </a:lnTo>
                  <a:lnTo>
                    <a:pt x="458" y="669"/>
                  </a:lnTo>
                  <a:lnTo>
                    <a:pt x="435" y="677"/>
                  </a:lnTo>
                  <a:lnTo>
                    <a:pt x="419" y="694"/>
                  </a:lnTo>
                  <a:lnTo>
                    <a:pt x="416" y="718"/>
                  </a:lnTo>
                  <a:lnTo>
                    <a:pt x="409" y="733"/>
                  </a:lnTo>
                  <a:lnTo>
                    <a:pt x="407" y="750"/>
                  </a:lnTo>
                  <a:lnTo>
                    <a:pt x="416" y="759"/>
                  </a:lnTo>
                  <a:lnTo>
                    <a:pt x="421" y="777"/>
                  </a:lnTo>
                  <a:lnTo>
                    <a:pt x="433" y="795"/>
                  </a:lnTo>
                  <a:lnTo>
                    <a:pt x="446" y="812"/>
                  </a:lnTo>
                  <a:lnTo>
                    <a:pt x="460" y="831"/>
                  </a:lnTo>
                  <a:lnTo>
                    <a:pt x="452" y="850"/>
                  </a:lnTo>
                  <a:lnTo>
                    <a:pt x="450" y="868"/>
                  </a:lnTo>
                  <a:lnTo>
                    <a:pt x="440" y="884"/>
                  </a:lnTo>
                  <a:lnTo>
                    <a:pt x="418" y="874"/>
                  </a:lnTo>
                  <a:lnTo>
                    <a:pt x="404" y="877"/>
                  </a:lnTo>
                  <a:lnTo>
                    <a:pt x="391" y="887"/>
                  </a:lnTo>
                  <a:lnTo>
                    <a:pt x="384" y="873"/>
                  </a:lnTo>
                  <a:lnTo>
                    <a:pt x="376" y="850"/>
                  </a:lnTo>
                  <a:lnTo>
                    <a:pt x="357" y="837"/>
                  </a:lnTo>
                  <a:lnTo>
                    <a:pt x="340" y="832"/>
                  </a:lnTo>
                  <a:lnTo>
                    <a:pt x="315" y="836"/>
                  </a:lnTo>
                  <a:lnTo>
                    <a:pt x="298" y="839"/>
                  </a:lnTo>
                  <a:lnTo>
                    <a:pt x="279" y="829"/>
                  </a:lnTo>
                  <a:lnTo>
                    <a:pt x="255" y="820"/>
                  </a:lnTo>
                  <a:lnTo>
                    <a:pt x="231" y="814"/>
                  </a:lnTo>
                  <a:lnTo>
                    <a:pt x="214" y="815"/>
                  </a:lnTo>
                  <a:lnTo>
                    <a:pt x="192" y="818"/>
                  </a:lnTo>
                  <a:lnTo>
                    <a:pt x="177" y="808"/>
                  </a:lnTo>
                  <a:lnTo>
                    <a:pt x="169" y="789"/>
                  </a:lnTo>
                  <a:lnTo>
                    <a:pt x="166" y="770"/>
                  </a:lnTo>
                  <a:lnTo>
                    <a:pt x="177" y="750"/>
                  </a:lnTo>
                  <a:lnTo>
                    <a:pt x="174" y="727"/>
                  </a:lnTo>
                  <a:lnTo>
                    <a:pt x="164" y="710"/>
                  </a:lnTo>
                  <a:lnTo>
                    <a:pt x="146" y="704"/>
                  </a:lnTo>
                  <a:lnTo>
                    <a:pt x="129" y="710"/>
                  </a:lnTo>
                  <a:lnTo>
                    <a:pt x="113" y="704"/>
                  </a:lnTo>
                  <a:lnTo>
                    <a:pt x="105" y="688"/>
                  </a:lnTo>
                  <a:lnTo>
                    <a:pt x="102" y="669"/>
                  </a:lnTo>
                  <a:lnTo>
                    <a:pt x="99" y="648"/>
                  </a:lnTo>
                  <a:lnTo>
                    <a:pt x="87" y="626"/>
                  </a:lnTo>
                  <a:lnTo>
                    <a:pt x="68" y="609"/>
                  </a:lnTo>
                  <a:lnTo>
                    <a:pt x="46" y="598"/>
                  </a:lnTo>
                  <a:lnTo>
                    <a:pt x="20" y="603"/>
                  </a:lnTo>
                  <a:lnTo>
                    <a:pt x="12" y="575"/>
                  </a:lnTo>
                  <a:lnTo>
                    <a:pt x="6" y="550"/>
                  </a:lnTo>
                  <a:lnTo>
                    <a:pt x="0" y="531"/>
                  </a:lnTo>
                  <a:lnTo>
                    <a:pt x="3" y="514"/>
                  </a:lnTo>
                  <a:lnTo>
                    <a:pt x="9" y="500"/>
                  </a:lnTo>
                  <a:lnTo>
                    <a:pt x="10" y="478"/>
                  </a:lnTo>
                  <a:lnTo>
                    <a:pt x="9" y="458"/>
                  </a:lnTo>
                  <a:lnTo>
                    <a:pt x="12" y="449"/>
                  </a:lnTo>
                  <a:lnTo>
                    <a:pt x="26" y="444"/>
                  </a:lnTo>
                  <a:lnTo>
                    <a:pt x="45" y="447"/>
                  </a:lnTo>
                  <a:lnTo>
                    <a:pt x="59" y="444"/>
                  </a:lnTo>
                  <a:lnTo>
                    <a:pt x="74" y="437"/>
                  </a:lnTo>
                  <a:lnTo>
                    <a:pt x="87" y="423"/>
                  </a:lnTo>
                  <a:lnTo>
                    <a:pt x="80" y="402"/>
                  </a:lnTo>
                  <a:lnTo>
                    <a:pt x="82" y="384"/>
                  </a:lnTo>
                  <a:lnTo>
                    <a:pt x="90" y="364"/>
                  </a:lnTo>
                  <a:lnTo>
                    <a:pt x="98" y="343"/>
                  </a:lnTo>
                  <a:lnTo>
                    <a:pt x="104" y="319"/>
                  </a:lnTo>
                  <a:lnTo>
                    <a:pt x="105" y="292"/>
                  </a:lnTo>
                  <a:lnTo>
                    <a:pt x="102" y="266"/>
                  </a:lnTo>
                  <a:lnTo>
                    <a:pt x="107" y="247"/>
                  </a:lnTo>
                  <a:lnTo>
                    <a:pt x="113" y="232"/>
                  </a:lnTo>
                  <a:lnTo>
                    <a:pt x="112" y="211"/>
                  </a:lnTo>
                  <a:lnTo>
                    <a:pt x="99" y="174"/>
                  </a:lnTo>
                  <a:lnTo>
                    <a:pt x="93" y="157"/>
                  </a:lnTo>
                  <a:lnTo>
                    <a:pt x="88" y="145"/>
                  </a:lnTo>
                  <a:lnTo>
                    <a:pt x="85" y="131"/>
                  </a:lnTo>
                  <a:lnTo>
                    <a:pt x="71" y="112"/>
                  </a:lnTo>
                  <a:lnTo>
                    <a:pt x="84" y="95"/>
                  </a:lnTo>
                  <a:lnTo>
                    <a:pt x="101" y="87"/>
                  </a:lnTo>
                  <a:lnTo>
                    <a:pt x="116" y="90"/>
                  </a:lnTo>
                  <a:lnTo>
                    <a:pt x="133" y="81"/>
                  </a:lnTo>
                  <a:lnTo>
                    <a:pt x="149" y="73"/>
                  </a:lnTo>
                  <a:lnTo>
                    <a:pt x="158" y="69"/>
                  </a:lnTo>
                  <a:lnTo>
                    <a:pt x="177" y="64"/>
                  </a:lnTo>
                  <a:lnTo>
                    <a:pt x="191" y="73"/>
                  </a:lnTo>
                  <a:lnTo>
                    <a:pt x="205" y="73"/>
                  </a:lnTo>
                  <a:lnTo>
                    <a:pt x="217" y="69"/>
                  </a:lnTo>
                  <a:lnTo>
                    <a:pt x="225" y="56"/>
                  </a:lnTo>
                  <a:lnTo>
                    <a:pt x="234" y="41"/>
                  </a:lnTo>
                  <a:lnTo>
                    <a:pt x="236" y="28"/>
                  </a:lnTo>
                  <a:lnTo>
                    <a:pt x="237" y="19"/>
                  </a:lnTo>
                  <a:lnTo>
                    <a:pt x="237" y="0"/>
                  </a:lnTo>
                  <a:lnTo>
                    <a:pt x="247" y="3"/>
                  </a:lnTo>
                  <a:lnTo>
                    <a:pt x="264" y="16"/>
                  </a:lnTo>
                  <a:lnTo>
                    <a:pt x="270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11"/>
            <p:cNvSpPr>
              <a:spLocks/>
            </p:cNvSpPr>
            <p:nvPr/>
          </p:nvSpPr>
          <p:spPr bwMode="auto">
            <a:xfrm>
              <a:off x="1186" y="2055"/>
              <a:ext cx="667" cy="547"/>
            </a:xfrm>
            <a:custGeom>
              <a:avLst/>
              <a:gdLst>
                <a:gd name="T0" fmla="*/ 494 w 704"/>
                <a:gd name="T1" fmla="*/ 228 h 579"/>
                <a:gd name="T2" fmla="*/ 454 w 704"/>
                <a:gd name="T3" fmla="*/ 231 h 579"/>
                <a:gd name="T4" fmla="*/ 427 w 704"/>
                <a:gd name="T5" fmla="*/ 191 h 579"/>
                <a:gd name="T6" fmla="*/ 380 w 704"/>
                <a:gd name="T7" fmla="*/ 192 h 579"/>
                <a:gd name="T8" fmla="*/ 326 w 704"/>
                <a:gd name="T9" fmla="*/ 172 h 579"/>
                <a:gd name="T10" fmla="*/ 282 w 704"/>
                <a:gd name="T11" fmla="*/ 167 h 579"/>
                <a:gd name="T12" fmla="*/ 282 w 704"/>
                <a:gd name="T13" fmla="*/ 121 h 579"/>
                <a:gd name="T14" fmla="*/ 257 w 704"/>
                <a:gd name="T15" fmla="*/ 84 h 579"/>
                <a:gd name="T16" fmla="*/ 224 w 704"/>
                <a:gd name="T17" fmla="*/ 72 h 579"/>
                <a:gd name="T18" fmla="*/ 209 w 704"/>
                <a:gd name="T19" fmla="*/ 23 h 579"/>
                <a:gd name="T20" fmla="*/ 155 w 704"/>
                <a:gd name="T21" fmla="*/ 5 h 579"/>
                <a:gd name="T22" fmla="*/ 143 w 704"/>
                <a:gd name="T23" fmla="*/ 37 h 579"/>
                <a:gd name="T24" fmla="*/ 106 w 704"/>
                <a:gd name="T25" fmla="*/ 29 h 579"/>
                <a:gd name="T26" fmla="*/ 79 w 704"/>
                <a:gd name="T27" fmla="*/ 63 h 579"/>
                <a:gd name="T28" fmla="*/ 27 w 704"/>
                <a:gd name="T29" fmla="*/ 79 h 579"/>
                <a:gd name="T30" fmla="*/ 21 w 704"/>
                <a:gd name="T31" fmla="*/ 114 h 579"/>
                <a:gd name="T32" fmla="*/ 45 w 704"/>
                <a:gd name="T33" fmla="*/ 145 h 579"/>
                <a:gd name="T34" fmla="*/ 57 w 704"/>
                <a:gd name="T35" fmla="*/ 175 h 579"/>
                <a:gd name="T36" fmla="*/ 41 w 704"/>
                <a:gd name="T37" fmla="*/ 208 h 579"/>
                <a:gd name="T38" fmla="*/ 22 w 704"/>
                <a:gd name="T39" fmla="*/ 238 h 579"/>
                <a:gd name="T40" fmla="*/ 10 w 704"/>
                <a:gd name="T41" fmla="*/ 279 h 579"/>
                <a:gd name="T42" fmla="*/ 3 w 704"/>
                <a:gd name="T43" fmla="*/ 322 h 579"/>
                <a:gd name="T44" fmla="*/ 37 w 704"/>
                <a:gd name="T45" fmla="*/ 333 h 579"/>
                <a:gd name="T46" fmla="*/ 37 w 704"/>
                <a:gd name="T47" fmla="*/ 374 h 579"/>
                <a:gd name="T48" fmla="*/ 69 w 704"/>
                <a:gd name="T49" fmla="*/ 368 h 579"/>
                <a:gd name="T50" fmla="*/ 102 w 704"/>
                <a:gd name="T51" fmla="*/ 402 h 579"/>
                <a:gd name="T52" fmla="*/ 142 w 704"/>
                <a:gd name="T53" fmla="*/ 433 h 579"/>
                <a:gd name="T54" fmla="*/ 176 w 704"/>
                <a:gd name="T55" fmla="*/ 461 h 579"/>
                <a:gd name="T56" fmla="*/ 189 w 704"/>
                <a:gd name="T57" fmla="*/ 429 h 579"/>
                <a:gd name="T58" fmla="*/ 235 w 704"/>
                <a:gd name="T59" fmla="*/ 438 h 579"/>
                <a:gd name="T60" fmla="*/ 262 w 704"/>
                <a:gd name="T61" fmla="*/ 453 h 579"/>
                <a:gd name="T62" fmla="*/ 278 w 704"/>
                <a:gd name="T63" fmla="*/ 428 h 579"/>
                <a:gd name="T64" fmla="*/ 282 w 704"/>
                <a:gd name="T65" fmla="*/ 379 h 579"/>
                <a:gd name="T66" fmla="*/ 323 w 704"/>
                <a:gd name="T67" fmla="*/ 385 h 579"/>
                <a:gd name="T68" fmla="*/ 331 w 704"/>
                <a:gd name="T69" fmla="*/ 420 h 579"/>
                <a:gd name="T70" fmla="*/ 368 w 704"/>
                <a:gd name="T71" fmla="*/ 416 h 579"/>
                <a:gd name="T72" fmla="*/ 413 w 704"/>
                <a:gd name="T73" fmla="*/ 419 h 579"/>
                <a:gd name="T74" fmla="*/ 424 w 704"/>
                <a:gd name="T75" fmla="*/ 379 h 579"/>
                <a:gd name="T76" fmla="*/ 456 w 704"/>
                <a:gd name="T77" fmla="*/ 351 h 579"/>
                <a:gd name="T78" fmla="*/ 497 w 704"/>
                <a:gd name="T79" fmla="*/ 323 h 579"/>
                <a:gd name="T80" fmla="*/ 499 w 704"/>
                <a:gd name="T81" fmla="*/ 270 h 579"/>
                <a:gd name="T82" fmla="*/ 538 w 704"/>
                <a:gd name="T83" fmla="*/ 249 h 579"/>
                <a:gd name="T84" fmla="*/ 568 w 704"/>
                <a:gd name="T85" fmla="*/ 231 h 579"/>
                <a:gd name="T86" fmla="*/ 536 w 704"/>
                <a:gd name="T87" fmla="*/ 202 h 579"/>
                <a:gd name="T88" fmla="*/ 516 w 704"/>
                <a:gd name="T89" fmla="*/ 191 h 5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4"/>
                <a:gd name="T136" fmla="*/ 0 h 579"/>
                <a:gd name="T137" fmla="*/ 704 w 704"/>
                <a:gd name="T138" fmla="*/ 579 h 5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4" h="579">
                  <a:moveTo>
                    <a:pt x="625" y="252"/>
                  </a:moveTo>
                  <a:lnTo>
                    <a:pt x="623" y="270"/>
                  </a:lnTo>
                  <a:lnTo>
                    <a:pt x="613" y="286"/>
                  </a:lnTo>
                  <a:lnTo>
                    <a:pt x="591" y="276"/>
                  </a:lnTo>
                  <a:lnTo>
                    <a:pt x="577" y="279"/>
                  </a:lnTo>
                  <a:lnTo>
                    <a:pt x="564" y="289"/>
                  </a:lnTo>
                  <a:lnTo>
                    <a:pt x="557" y="275"/>
                  </a:lnTo>
                  <a:lnTo>
                    <a:pt x="549" y="25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88" y="238"/>
                  </a:lnTo>
                  <a:lnTo>
                    <a:pt x="471" y="241"/>
                  </a:lnTo>
                  <a:lnTo>
                    <a:pt x="452" y="231"/>
                  </a:lnTo>
                  <a:lnTo>
                    <a:pt x="428" y="222"/>
                  </a:lnTo>
                  <a:lnTo>
                    <a:pt x="404" y="216"/>
                  </a:lnTo>
                  <a:lnTo>
                    <a:pt x="387" y="217"/>
                  </a:lnTo>
                  <a:lnTo>
                    <a:pt x="365" y="220"/>
                  </a:lnTo>
                  <a:lnTo>
                    <a:pt x="350" y="210"/>
                  </a:lnTo>
                  <a:lnTo>
                    <a:pt x="342" y="191"/>
                  </a:lnTo>
                  <a:lnTo>
                    <a:pt x="339" y="172"/>
                  </a:lnTo>
                  <a:lnTo>
                    <a:pt x="350" y="152"/>
                  </a:lnTo>
                  <a:lnTo>
                    <a:pt x="347" y="129"/>
                  </a:lnTo>
                  <a:lnTo>
                    <a:pt x="337" y="112"/>
                  </a:lnTo>
                  <a:lnTo>
                    <a:pt x="319" y="106"/>
                  </a:lnTo>
                  <a:lnTo>
                    <a:pt x="302" y="112"/>
                  </a:lnTo>
                  <a:lnTo>
                    <a:pt x="286" y="106"/>
                  </a:lnTo>
                  <a:lnTo>
                    <a:pt x="278" y="90"/>
                  </a:lnTo>
                  <a:lnTo>
                    <a:pt x="275" y="71"/>
                  </a:lnTo>
                  <a:lnTo>
                    <a:pt x="272" y="50"/>
                  </a:lnTo>
                  <a:lnTo>
                    <a:pt x="260" y="28"/>
                  </a:lnTo>
                  <a:lnTo>
                    <a:pt x="241" y="11"/>
                  </a:lnTo>
                  <a:lnTo>
                    <a:pt x="219" y="0"/>
                  </a:lnTo>
                  <a:lnTo>
                    <a:pt x="193" y="5"/>
                  </a:lnTo>
                  <a:lnTo>
                    <a:pt x="197" y="23"/>
                  </a:lnTo>
                  <a:lnTo>
                    <a:pt x="193" y="36"/>
                  </a:lnTo>
                  <a:lnTo>
                    <a:pt x="177" y="45"/>
                  </a:lnTo>
                  <a:lnTo>
                    <a:pt x="163" y="42"/>
                  </a:lnTo>
                  <a:lnTo>
                    <a:pt x="151" y="26"/>
                  </a:lnTo>
                  <a:lnTo>
                    <a:pt x="132" y="37"/>
                  </a:lnTo>
                  <a:lnTo>
                    <a:pt x="126" y="53"/>
                  </a:lnTo>
                  <a:lnTo>
                    <a:pt x="109" y="65"/>
                  </a:lnTo>
                  <a:lnTo>
                    <a:pt x="98" y="79"/>
                  </a:lnTo>
                  <a:lnTo>
                    <a:pt x="79" y="92"/>
                  </a:lnTo>
                  <a:lnTo>
                    <a:pt x="57" y="101"/>
                  </a:lnTo>
                  <a:lnTo>
                    <a:pt x="34" y="99"/>
                  </a:lnTo>
                  <a:lnTo>
                    <a:pt x="9" y="104"/>
                  </a:lnTo>
                  <a:lnTo>
                    <a:pt x="17" y="124"/>
                  </a:lnTo>
                  <a:lnTo>
                    <a:pt x="25" y="143"/>
                  </a:lnTo>
                  <a:lnTo>
                    <a:pt x="40" y="152"/>
                  </a:lnTo>
                  <a:lnTo>
                    <a:pt x="50" y="166"/>
                  </a:lnTo>
                  <a:lnTo>
                    <a:pt x="57" y="183"/>
                  </a:lnTo>
                  <a:lnTo>
                    <a:pt x="75" y="185"/>
                  </a:lnTo>
                  <a:lnTo>
                    <a:pt x="84" y="203"/>
                  </a:lnTo>
                  <a:lnTo>
                    <a:pt x="71" y="219"/>
                  </a:lnTo>
                  <a:lnTo>
                    <a:pt x="57" y="227"/>
                  </a:lnTo>
                  <a:lnTo>
                    <a:pt x="47" y="239"/>
                  </a:lnTo>
                  <a:lnTo>
                    <a:pt x="50" y="261"/>
                  </a:lnTo>
                  <a:lnTo>
                    <a:pt x="54" y="283"/>
                  </a:lnTo>
                  <a:lnTo>
                    <a:pt x="37" y="287"/>
                  </a:lnTo>
                  <a:lnTo>
                    <a:pt x="26" y="300"/>
                  </a:lnTo>
                  <a:lnTo>
                    <a:pt x="22" y="320"/>
                  </a:lnTo>
                  <a:lnTo>
                    <a:pt x="29" y="334"/>
                  </a:lnTo>
                  <a:lnTo>
                    <a:pt x="14" y="349"/>
                  </a:lnTo>
                  <a:lnTo>
                    <a:pt x="5" y="366"/>
                  </a:lnTo>
                  <a:lnTo>
                    <a:pt x="0" y="385"/>
                  </a:lnTo>
                  <a:lnTo>
                    <a:pt x="3" y="404"/>
                  </a:lnTo>
                  <a:lnTo>
                    <a:pt x="15" y="419"/>
                  </a:lnTo>
                  <a:lnTo>
                    <a:pt x="31" y="411"/>
                  </a:lnTo>
                  <a:lnTo>
                    <a:pt x="45" y="419"/>
                  </a:lnTo>
                  <a:lnTo>
                    <a:pt x="51" y="436"/>
                  </a:lnTo>
                  <a:lnTo>
                    <a:pt x="43" y="453"/>
                  </a:lnTo>
                  <a:lnTo>
                    <a:pt x="45" y="470"/>
                  </a:lnTo>
                  <a:lnTo>
                    <a:pt x="47" y="474"/>
                  </a:lnTo>
                  <a:lnTo>
                    <a:pt x="62" y="469"/>
                  </a:lnTo>
                  <a:lnTo>
                    <a:pt x="85" y="463"/>
                  </a:lnTo>
                  <a:lnTo>
                    <a:pt x="104" y="469"/>
                  </a:lnTo>
                  <a:lnTo>
                    <a:pt x="117" y="486"/>
                  </a:lnTo>
                  <a:lnTo>
                    <a:pt x="127" y="505"/>
                  </a:lnTo>
                  <a:lnTo>
                    <a:pt x="146" y="519"/>
                  </a:lnTo>
                  <a:lnTo>
                    <a:pt x="166" y="528"/>
                  </a:lnTo>
                  <a:lnTo>
                    <a:pt x="176" y="543"/>
                  </a:lnTo>
                  <a:lnTo>
                    <a:pt x="180" y="564"/>
                  </a:lnTo>
                  <a:lnTo>
                    <a:pt x="194" y="576"/>
                  </a:lnTo>
                  <a:lnTo>
                    <a:pt x="218" y="579"/>
                  </a:lnTo>
                  <a:lnTo>
                    <a:pt x="229" y="576"/>
                  </a:lnTo>
                  <a:lnTo>
                    <a:pt x="222" y="553"/>
                  </a:lnTo>
                  <a:lnTo>
                    <a:pt x="235" y="539"/>
                  </a:lnTo>
                  <a:lnTo>
                    <a:pt x="252" y="536"/>
                  </a:lnTo>
                  <a:lnTo>
                    <a:pt x="274" y="542"/>
                  </a:lnTo>
                  <a:lnTo>
                    <a:pt x="292" y="550"/>
                  </a:lnTo>
                  <a:lnTo>
                    <a:pt x="306" y="545"/>
                  </a:lnTo>
                  <a:lnTo>
                    <a:pt x="316" y="559"/>
                  </a:lnTo>
                  <a:lnTo>
                    <a:pt x="325" y="568"/>
                  </a:lnTo>
                  <a:lnTo>
                    <a:pt x="340" y="571"/>
                  </a:lnTo>
                  <a:lnTo>
                    <a:pt x="350" y="562"/>
                  </a:lnTo>
                  <a:lnTo>
                    <a:pt x="344" y="537"/>
                  </a:lnTo>
                  <a:lnTo>
                    <a:pt x="336" y="512"/>
                  </a:lnTo>
                  <a:lnTo>
                    <a:pt x="336" y="494"/>
                  </a:lnTo>
                  <a:lnTo>
                    <a:pt x="350" y="475"/>
                  </a:lnTo>
                  <a:lnTo>
                    <a:pt x="367" y="467"/>
                  </a:lnTo>
                  <a:lnTo>
                    <a:pt x="384" y="470"/>
                  </a:lnTo>
                  <a:lnTo>
                    <a:pt x="401" y="483"/>
                  </a:lnTo>
                  <a:lnTo>
                    <a:pt x="404" y="497"/>
                  </a:lnTo>
                  <a:lnTo>
                    <a:pt x="403" y="514"/>
                  </a:lnTo>
                  <a:lnTo>
                    <a:pt x="410" y="528"/>
                  </a:lnTo>
                  <a:lnTo>
                    <a:pt x="426" y="531"/>
                  </a:lnTo>
                  <a:lnTo>
                    <a:pt x="442" y="528"/>
                  </a:lnTo>
                  <a:lnTo>
                    <a:pt x="456" y="522"/>
                  </a:lnTo>
                  <a:lnTo>
                    <a:pt x="477" y="528"/>
                  </a:lnTo>
                  <a:lnTo>
                    <a:pt x="496" y="534"/>
                  </a:lnTo>
                  <a:lnTo>
                    <a:pt x="513" y="525"/>
                  </a:lnTo>
                  <a:lnTo>
                    <a:pt x="521" y="523"/>
                  </a:lnTo>
                  <a:lnTo>
                    <a:pt x="527" y="491"/>
                  </a:lnTo>
                  <a:lnTo>
                    <a:pt x="526" y="475"/>
                  </a:lnTo>
                  <a:lnTo>
                    <a:pt x="529" y="456"/>
                  </a:lnTo>
                  <a:lnTo>
                    <a:pt x="541" y="444"/>
                  </a:lnTo>
                  <a:lnTo>
                    <a:pt x="566" y="441"/>
                  </a:lnTo>
                  <a:lnTo>
                    <a:pt x="589" y="435"/>
                  </a:lnTo>
                  <a:lnTo>
                    <a:pt x="606" y="424"/>
                  </a:lnTo>
                  <a:lnTo>
                    <a:pt x="617" y="405"/>
                  </a:lnTo>
                  <a:lnTo>
                    <a:pt x="616" y="380"/>
                  </a:lnTo>
                  <a:lnTo>
                    <a:pt x="609" y="359"/>
                  </a:lnTo>
                  <a:lnTo>
                    <a:pt x="620" y="340"/>
                  </a:lnTo>
                  <a:lnTo>
                    <a:pt x="641" y="338"/>
                  </a:lnTo>
                  <a:lnTo>
                    <a:pt x="658" y="331"/>
                  </a:lnTo>
                  <a:lnTo>
                    <a:pt x="667" y="312"/>
                  </a:lnTo>
                  <a:lnTo>
                    <a:pt x="684" y="304"/>
                  </a:lnTo>
                  <a:lnTo>
                    <a:pt x="698" y="300"/>
                  </a:lnTo>
                  <a:lnTo>
                    <a:pt x="704" y="290"/>
                  </a:lnTo>
                  <a:lnTo>
                    <a:pt x="695" y="272"/>
                  </a:lnTo>
                  <a:lnTo>
                    <a:pt x="678" y="265"/>
                  </a:lnTo>
                  <a:lnTo>
                    <a:pt x="665" y="253"/>
                  </a:lnTo>
                  <a:lnTo>
                    <a:pt x="669" y="241"/>
                  </a:lnTo>
                  <a:lnTo>
                    <a:pt x="658" y="238"/>
                  </a:lnTo>
                  <a:lnTo>
                    <a:pt x="641" y="239"/>
                  </a:lnTo>
                  <a:lnTo>
                    <a:pt x="625" y="25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>
              <a:off x="1679" y="2047"/>
              <a:ext cx="768" cy="582"/>
            </a:xfrm>
            <a:custGeom>
              <a:avLst/>
              <a:gdLst>
                <a:gd name="T0" fmla="*/ 305 w 812"/>
                <a:gd name="T1" fmla="*/ 74 h 616"/>
                <a:gd name="T2" fmla="*/ 299 w 812"/>
                <a:gd name="T3" fmla="*/ 117 h 616"/>
                <a:gd name="T4" fmla="*/ 327 w 812"/>
                <a:gd name="T5" fmla="*/ 99 h 616"/>
                <a:gd name="T6" fmla="*/ 373 w 812"/>
                <a:gd name="T7" fmla="*/ 108 h 616"/>
                <a:gd name="T8" fmla="*/ 433 w 812"/>
                <a:gd name="T9" fmla="*/ 94 h 616"/>
                <a:gd name="T10" fmla="*/ 458 w 812"/>
                <a:gd name="T11" fmla="*/ 50 h 616"/>
                <a:gd name="T12" fmla="*/ 492 w 812"/>
                <a:gd name="T13" fmla="*/ 34 h 616"/>
                <a:gd name="T14" fmla="*/ 520 w 812"/>
                <a:gd name="T15" fmla="*/ 13 h 616"/>
                <a:gd name="T16" fmla="*/ 556 w 812"/>
                <a:gd name="T17" fmla="*/ 14 h 616"/>
                <a:gd name="T18" fmla="*/ 599 w 812"/>
                <a:gd name="T19" fmla="*/ 0 h 616"/>
                <a:gd name="T20" fmla="*/ 623 w 812"/>
                <a:gd name="T21" fmla="*/ 37 h 616"/>
                <a:gd name="T22" fmla="*/ 637 w 812"/>
                <a:gd name="T23" fmla="*/ 81 h 616"/>
                <a:gd name="T24" fmla="*/ 644 w 812"/>
                <a:gd name="T25" fmla="*/ 136 h 616"/>
                <a:gd name="T26" fmla="*/ 628 w 812"/>
                <a:gd name="T27" fmla="*/ 211 h 616"/>
                <a:gd name="T28" fmla="*/ 598 w 812"/>
                <a:gd name="T29" fmla="*/ 240 h 616"/>
                <a:gd name="T30" fmla="*/ 570 w 812"/>
                <a:gd name="T31" fmla="*/ 218 h 616"/>
                <a:gd name="T32" fmla="*/ 546 w 812"/>
                <a:gd name="T33" fmla="*/ 184 h 616"/>
                <a:gd name="T34" fmla="*/ 497 w 812"/>
                <a:gd name="T35" fmla="*/ 186 h 616"/>
                <a:gd name="T36" fmla="*/ 519 w 812"/>
                <a:gd name="T37" fmla="*/ 215 h 616"/>
                <a:gd name="T38" fmla="*/ 493 w 812"/>
                <a:gd name="T39" fmla="*/ 233 h 616"/>
                <a:gd name="T40" fmla="*/ 454 w 812"/>
                <a:gd name="T41" fmla="*/ 267 h 616"/>
                <a:gd name="T42" fmla="*/ 410 w 812"/>
                <a:gd name="T43" fmla="*/ 267 h 616"/>
                <a:gd name="T44" fmla="*/ 361 w 812"/>
                <a:gd name="T45" fmla="*/ 292 h 616"/>
                <a:gd name="T46" fmla="*/ 317 w 812"/>
                <a:gd name="T47" fmla="*/ 327 h 616"/>
                <a:gd name="T48" fmla="*/ 275 w 812"/>
                <a:gd name="T49" fmla="*/ 350 h 616"/>
                <a:gd name="T50" fmla="*/ 234 w 812"/>
                <a:gd name="T51" fmla="*/ 380 h 616"/>
                <a:gd name="T52" fmla="*/ 206 w 812"/>
                <a:gd name="T53" fmla="*/ 415 h 616"/>
                <a:gd name="T54" fmla="*/ 169 w 812"/>
                <a:gd name="T55" fmla="*/ 410 h 616"/>
                <a:gd name="T56" fmla="*/ 140 w 812"/>
                <a:gd name="T57" fmla="*/ 426 h 616"/>
                <a:gd name="T58" fmla="*/ 108 w 812"/>
                <a:gd name="T59" fmla="*/ 448 h 616"/>
                <a:gd name="T60" fmla="*/ 108 w 812"/>
                <a:gd name="T61" fmla="*/ 491 h 616"/>
                <a:gd name="T62" fmla="*/ 63 w 812"/>
                <a:gd name="T63" fmla="*/ 472 h 616"/>
                <a:gd name="T64" fmla="*/ 25 w 812"/>
                <a:gd name="T65" fmla="*/ 449 h 616"/>
                <a:gd name="T66" fmla="*/ 0 w 812"/>
                <a:gd name="T67" fmla="*/ 424 h 616"/>
                <a:gd name="T68" fmla="*/ 8 w 812"/>
                <a:gd name="T69" fmla="*/ 370 h 616"/>
                <a:gd name="T70" fmla="*/ 55 w 812"/>
                <a:gd name="T71" fmla="*/ 353 h 616"/>
                <a:gd name="T72" fmla="*/ 76 w 812"/>
                <a:gd name="T73" fmla="*/ 314 h 616"/>
                <a:gd name="T74" fmla="*/ 79 w 812"/>
                <a:gd name="T75" fmla="*/ 279 h 616"/>
                <a:gd name="T76" fmla="*/ 117 w 812"/>
                <a:gd name="T77" fmla="*/ 255 h 616"/>
                <a:gd name="T78" fmla="*/ 147 w 812"/>
                <a:gd name="T79" fmla="*/ 237 h 616"/>
                <a:gd name="T80" fmla="*/ 115 w 812"/>
                <a:gd name="T81" fmla="*/ 209 h 616"/>
                <a:gd name="T82" fmla="*/ 96 w 812"/>
                <a:gd name="T83" fmla="*/ 197 h 616"/>
                <a:gd name="T84" fmla="*/ 79 w 812"/>
                <a:gd name="T85" fmla="*/ 180 h 616"/>
                <a:gd name="T86" fmla="*/ 55 w 812"/>
                <a:gd name="T87" fmla="*/ 136 h 616"/>
                <a:gd name="T88" fmla="*/ 55 w 812"/>
                <a:gd name="T89" fmla="*/ 103 h 616"/>
                <a:gd name="T90" fmla="*/ 87 w 812"/>
                <a:gd name="T91" fmla="*/ 64 h 616"/>
                <a:gd name="T92" fmla="*/ 138 w 812"/>
                <a:gd name="T93" fmla="*/ 53 h 616"/>
                <a:gd name="T94" fmla="*/ 180 w 812"/>
                <a:gd name="T95" fmla="*/ 34 h 616"/>
                <a:gd name="T96" fmla="*/ 220 w 812"/>
                <a:gd name="T97" fmla="*/ 34 h 616"/>
                <a:gd name="T98" fmla="*/ 264 w 812"/>
                <a:gd name="T99" fmla="*/ 48 h 616"/>
                <a:gd name="T100" fmla="*/ 288 w 812"/>
                <a:gd name="T101" fmla="*/ 41 h 6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16"/>
                <a:gd name="T155" fmla="*/ 812 w 812"/>
                <a:gd name="T156" fmla="*/ 616 h 6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16">
                  <a:moveTo>
                    <a:pt x="361" y="52"/>
                  </a:moveTo>
                  <a:lnTo>
                    <a:pt x="373" y="74"/>
                  </a:lnTo>
                  <a:lnTo>
                    <a:pt x="382" y="93"/>
                  </a:lnTo>
                  <a:lnTo>
                    <a:pt x="376" y="116"/>
                  </a:lnTo>
                  <a:lnTo>
                    <a:pt x="372" y="135"/>
                  </a:lnTo>
                  <a:lnTo>
                    <a:pt x="373" y="147"/>
                  </a:lnTo>
                  <a:lnTo>
                    <a:pt x="385" y="152"/>
                  </a:lnTo>
                  <a:lnTo>
                    <a:pt x="398" y="143"/>
                  </a:lnTo>
                  <a:lnTo>
                    <a:pt x="409" y="125"/>
                  </a:lnTo>
                  <a:lnTo>
                    <a:pt x="427" y="118"/>
                  </a:lnTo>
                  <a:lnTo>
                    <a:pt x="449" y="124"/>
                  </a:lnTo>
                  <a:lnTo>
                    <a:pt x="466" y="135"/>
                  </a:lnTo>
                  <a:lnTo>
                    <a:pt x="490" y="133"/>
                  </a:lnTo>
                  <a:lnTo>
                    <a:pt x="521" y="127"/>
                  </a:lnTo>
                  <a:lnTo>
                    <a:pt x="541" y="119"/>
                  </a:lnTo>
                  <a:lnTo>
                    <a:pt x="553" y="96"/>
                  </a:lnTo>
                  <a:lnTo>
                    <a:pt x="557" y="74"/>
                  </a:lnTo>
                  <a:lnTo>
                    <a:pt x="572" y="62"/>
                  </a:lnTo>
                  <a:lnTo>
                    <a:pt x="580" y="45"/>
                  </a:lnTo>
                  <a:lnTo>
                    <a:pt x="592" y="35"/>
                  </a:lnTo>
                  <a:lnTo>
                    <a:pt x="614" y="42"/>
                  </a:lnTo>
                  <a:lnTo>
                    <a:pt x="631" y="48"/>
                  </a:lnTo>
                  <a:lnTo>
                    <a:pt x="642" y="37"/>
                  </a:lnTo>
                  <a:lnTo>
                    <a:pt x="650" y="17"/>
                  </a:lnTo>
                  <a:lnTo>
                    <a:pt x="667" y="1"/>
                  </a:lnTo>
                  <a:lnTo>
                    <a:pt x="682" y="9"/>
                  </a:lnTo>
                  <a:lnTo>
                    <a:pt x="696" y="18"/>
                  </a:lnTo>
                  <a:lnTo>
                    <a:pt x="714" y="11"/>
                  </a:lnTo>
                  <a:lnTo>
                    <a:pt x="737" y="9"/>
                  </a:lnTo>
                  <a:lnTo>
                    <a:pt x="748" y="0"/>
                  </a:lnTo>
                  <a:lnTo>
                    <a:pt x="746" y="18"/>
                  </a:lnTo>
                  <a:lnTo>
                    <a:pt x="759" y="31"/>
                  </a:lnTo>
                  <a:lnTo>
                    <a:pt x="779" y="46"/>
                  </a:lnTo>
                  <a:lnTo>
                    <a:pt x="796" y="59"/>
                  </a:lnTo>
                  <a:lnTo>
                    <a:pt x="794" y="82"/>
                  </a:lnTo>
                  <a:lnTo>
                    <a:pt x="796" y="102"/>
                  </a:lnTo>
                  <a:lnTo>
                    <a:pt x="808" y="124"/>
                  </a:lnTo>
                  <a:lnTo>
                    <a:pt x="812" y="147"/>
                  </a:lnTo>
                  <a:lnTo>
                    <a:pt x="805" y="170"/>
                  </a:lnTo>
                  <a:lnTo>
                    <a:pt x="793" y="206"/>
                  </a:lnTo>
                  <a:lnTo>
                    <a:pt x="788" y="236"/>
                  </a:lnTo>
                  <a:lnTo>
                    <a:pt x="785" y="265"/>
                  </a:lnTo>
                  <a:lnTo>
                    <a:pt x="777" y="282"/>
                  </a:lnTo>
                  <a:lnTo>
                    <a:pt x="763" y="295"/>
                  </a:lnTo>
                  <a:lnTo>
                    <a:pt x="746" y="302"/>
                  </a:lnTo>
                  <a:lnTo>
                    <a:pt x="728" y="299"/>
                  </a:lnTo>
                  <a:lnTo>
                    <a:pt x="717" y="293"/>
                  </a:lnTo>
                  <a:lnTo>
                    <a:pt x="714" y="274"/>
                  </a:lnTo>
                  <a:lnTo>
                    <a:pt x="706" y="259"/>
                  </a:lnTo>
                  <a:lnTo>
                    <a:pt x="690" y="250"/>
                  </a:lnTo>
                  <a:lnTo>
                    <a:pt x="682" y="231"/>
                  </a:lnTo>
                  <a:lnTo>
                    <a:pt x="662" y="229"/>
                  </a:lnTo>
                  <a:lnTo>
                    <a:pt x="641" y="223"/>
                  </a:lnTo>
                  <a:lnTo>
                    <a:pt x="622" y="233"/>
                  </a:lnTo>
                  <a:lnTo>
                    <a:pt x="619" y="248"/>
                  </a:lnTo>
                  <a:lnTo>
                    <a:pt x="637" y="259"/>
                  </a:lnTo>
                  <a:lnTo>
                    <a:pt x="648" y="270"/>
                  </a:lnTo>
                  <a:lnTo>
                    <a:pt x="647" y="285"/>
                  </a:lnTo>
                  <a:lnTo>
                    <a:pt x="637" y="293"/>
                  </a:lnTo>
                  <a:lnTo>
                    <a:pt x="616" y="292"/>
                  </a:lnTo>
                  <a:lnTo>
                    <a:pt x="603" y="307"/>
                  </a:lnTo>
                  <a:lnTo>
                    <a:pt x="585" y="320"/>
                  </a:lnTo>
                  <a:lnTo>
                    <a:pt x="567" y="335"/>
                  </a:lnTo>
                  <a:lnTo>
                    <a:pt x="547" y="333"/>
                  </a:lnTo>
                  <a:lnTo>
                    <a:pt x="533" y="327"/>
                  </a:lnTo>
                  <a:lnTo>
                    <a:pt x="513" y="337"/>
                  </a:lnTo>
                  <a:lnTo>
                    <a:pt x="501" y="354"/>
                  </a:lnTo>
                  <a:lnTo>
                    <a:pt x="480" y="360"/>
                  </a:lnTo>
                  <a:lnTo>
                    <a:pt x="451" y="366"/>
                  </a:lnTo>
                  <a:lnTo>
                    <a:pt x="429" y="375"/>
                  </a:lnTo>
                  <a:lnTo>
                    <a:pt x="407" y="389"/>
                  </a:lnTo>
                  <a:lnTo>
                    <a:pt x="395" y="410"/>
                  </a:lnTo>
                  <a:lnTo>
                    <a:pt x="381" y="425"/>
                  </a:lnTo>
                  <a:lnTo>
                    <a:pt x="364" y="428"/>
                  </a:lnTo>
                  <a:lnTo>
                    <a:pt x="345" y="439"/>
                  </a:lnTo>
                  <a:lnTo>
                    <a:pt x="331" y="456"/>
                  </a:lnTo>
                  <a:lnTo>
                    <a:pt x="311" y="465"/>
                  </a:lnTo>
                  <a:lnTo>
                    <a:pt x="292" y="476"/>
                  </a:lnTo>
                  <a:lnTo>
                    <a:pt x="283" y="495"/>
                  </a:lnTo>
                  <a:lnTo>
                    <a:pt x="274" y="514"/>
                  </a:lnTo>
                  <a:lnTo>
                    <a:pt x="258" y="521"/>
                  </a:lnTo>
                  <a:lnTo>
                    <a:pt x="244" y="517"/>
                  </a:lnTo>
                  <a:lnTo>
                    <a:pt x="227" y="507"/>
                  </a:lnTo>
                  <a:lnTo>
                    <a:pt x="211" y="514"/>
                  </a:lnTo>
                  <a:lnTo>
                    <a:pt x="205" y="528"/>
                  </a:lnTo>
                  <a:lnTo>
                    <a:pt x="188" y="524"/>
                  </a:lnTo>
                  <a:lnTo>
                    <a:pt x="174" y="534"/>
                  </a:lnTo>
                  <a:lnTo>
                    <a:pt x="165" y="551"/>
                  </a:lnTo>
                  <a:lnTo>
                    <a:pt x="152" y="556"/>
                  </a:lnTo>
                  <a:lnTo>
                    <a:pt x="135" y="562"/>
                  </a:lnTo>
                  <a:lnTo>
                    <a:pt x="129" y="580"/>
                  </a:lnTo>
                  <a:lnTo>
                    <a:pt x="134" y="599"/>
                  </a:lnTo>
                  <a:lnTo>
                    <a:pt x="135" y="616"/>
                  </a:lnTo>
                  <a:lnTo>
                    <a:pt x="113" y="613"/>
                  </a:lnTo>
                  <a:lnTo>
                    <a:pt x="95" y="597"/>
                  </a:lnTo>
                  <a:lnTo>
                    <a:pt x="79" y="593"/>
                  </a:lnTo>
                  <a:lnTo>
                    <a:pt x="62" y="580"/>
                  </a:lnTo>
                  <a:lnTo>
                    <a:pt x="45" y="577"/>
                  </a:lnTo>
                  <a:lnTo>
                    <a:pt x="31" y="563"/>
                  </a:lnTo>
                  <a:lnTo>
                    <a:pt x="19" y="545"/>
                  </a:lnTo>
                  <a:lnTo>
                    <a:pt x="5" y="532"/>
                  </a:lnTo>
                  <a:lnTo>
                    <a:pt x="0" y="532"/>
                  </a:lnTo>
                  <a:lnTo>
                    <a:pt x="6" y="503"/>
                  </a:lnTo>
                  <a:lnTo>
                    <a:pt x="5" y="484"/>
                  </a:lnTo>
                  <a:lnTo>
                    <a:pt x="8" y="465"/>
                  </a:lnTo>
                  <a:lnTo>
                    <a:pt x="20" y="453"/>
                  </a:lnTo>
                  <a:lnTo>
                    <a:pt x="45" y="448"/>
                  </a:lnTo>
                  <a:lnTo>
                    <a:pt x="68" y="444"/>
                  </a:lnTo>
                  <a:lnTo>
                    <a:pt x="85" y="431"/>
                  </a:lnTo>
                  <a:lnTo>
                    <a:pt x="96" y="414"/>
                  </a:lnTo>
                  <a:lnTo>
                    <a:pt x="95" y="394"/>
                  </a:lnTo>
                  <a:lnTo>
                    <a:pt x="92" y="380"/>
                  </a:lnTo>
                  <a:lnTo>
                    <a:pt x="88" y="369"/>
                  </a:lnTo>
                  <a:lnTo>
                    <a:pt x="99" y="349"/>
                  </a:lnTo>
                  <a:lnTo>
                    <a:pt x="120" y="347"/>
                  </a:lnTo>
                  <a:lnTo>
                    <a:pt x="137" y="340"/>
                  </a:lnTo>
                  <a:lnTo>
                    <a:pt x="146" y="321"/>
                  </a:lnTo>
                  <a:lnTo>
                    <a:pt x="165" y="312"/>
                  </a:lnTo>
                  <a:lnTo>
                    <a:pt x="177" y="309"/>
                  </a:lnTo>
                  <a:lnTo>
                    <a:pt x="183" y="298"/>
                  </a:lnTo>
                  <a:lnTo>
                    <a:pt x="174" y="281"/>
                  </a:lnTo>
                  <a:lnTo>
                    <a:pt x="157" y="276"/>
                  </a:lnTo>
                  <a:lnTo>
                    <a:pt x="144" y="262"/>
                  </a:lnTo>
                  <a:lnTo>
                    <a:pt x="148" y="250"/>
                  </a:lnTo>
                  <a:lnTo>
                    <a:pt x="135" y="247"/>
                  </a:lnTo>
                  <a:lnTo>
                    <a:pt x="120" y="248"/>
                  </a:lnTo>
                  <a:lnTo>
                    <a:pt x="104" y="261"/>
                  </a:lnTo>
                  <a:lnTo>
                    <a:pt x="112" y="242"/>
                  </a:lnTo>
                  <a:lnTo>
                    <a:pt x="99" y="226"/>
                  </a:lnTo>
                  <a:lnTo>
                    <a:pt x="85" y="206"/>
                  </a:lnTo>
                  <a:lnTo>
                    <a:pt x="71" y="188"/>
                  </a:lnTo>
                  <a:lnTo>
                    <a:pt x="68" y="170"/>
                  </a:lnTo>
                  <a:lnTo>
                    <a:pt x="59" y="161"/>
                  </a:lnTo>
                  <a:lnTo>
                    <a:pt x="61" y="144"/>
                  </a:lnTo>
                  <a:lnTo>
                    <a:pt x="68" y="129"/>
                  </a:lnTo>
                  <a:lnTo>
                    <a:pt x="71" y="105"/>
                  </a:lnTo>
                  <a:lnTo>
                    <a:pt x="87" y="88"/>
                  </a:lnTo>
                  <a:lnTo>
                    <a:pt x="109" y="80"/>
                  </a:lnTo>
                  <a:lnTo>
                    <a:pt x="127" y="68"/>
                  </a:lnTo>
                  <a:lnTo>
                    <a:pt x="152" y="62"/>
                  </a:lnTo>
                  <a:lnTo>
                    <a:pt x="172" y="66"/>
                  </a:lnTo>
                  <a:lnTo>
                    <a:pt x="196" y="60"/>
                  </a:lnTo>
                  <a:lnTo>
                    <a:pt x="207" y="49"/>
                  </a:lnTo>
                  <a:lnTo>
                    <a:pt x="225" y="42"/>
                  </a:lnTo>
                  <a:lnTo>
                    <a:pt x="246" y="45"/>
                  </a:lnTo>
                  <a:lnTo>
                    <a:pt x="261" y="38"/>
                  </a:lnTo>
                  <a:lnTo>
                    <a:pt x="275" y="42"/>
                  </a:lnTo>
                  <a:lnTo>
                    <a:pt x="295" y="56"/>
                  </a:lnTo>
                  <a:lnTo>
                    <a:pt x="311" y="57"/>
                  </a:lnTo>
                  <a:lnTo>
                    <a:pt x="330" y="60"/>
                  </a:lnTo>
                  <a:lnTo>
                    <a:pt x="342" y="46"/>
                  </a:lnTo>
                  <a:lnTo>
                    <a:pt x="354" y="37"/>
                  </a:lnTo>
                  <a:lnTo>
                    <a:pt x="361" y="5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13"/>
            <p:cNvSpPr>
              <a:spLocks/>
            </p:cNvSpPr>
            <p:nvPr/>
          </p:nvSpPr>
          <p:spPr bwMode="auto">
            <a:xfrm>
              <a:off x="938" y="2493"/>
              <a:ext cx="1273" cy="1285"/>
            </a:xfrm>
            <a:custGeom>
              <a:avLst/>
              <a:gdLst>
                <a:gd name="T0" fmla="*/ 312 w 1345"/>
                <a:gd name="T1" fmla="*/ 34 h 1361"/>
                <a:gd name="T2" fmla="*/ 386 w 1345"/>
                <a:gd name="T3" fmla="*/ 93 h 1361"/>
                <a:gd name="T4" fmla="*/ 445 w 1345"/>
                <a:gd name="T5" fmla="*/ 69 h 1361"/>
                <a:gd name="T6" fmla="*/ 487 w 1345"/>
                <a:gd name="T7" fmla="*/ 59 h 1361"/>
                <a:gd name="T8" fmla="*/ 532 w 1345"/>
                <a:gd name="T9" fmla="*/ 16 h 1361"/>
                <a:gd name="T10" fmla="*/ 577 w 1345"/>
                <a:gd name="T11" fmla="*/ 47 h 1361"/>
                <a:gd name="T12" fmla="*/ 652 w 1345"/>
                <a:gd name="T13" fmla="*/ 72 h 1361"/>
                <a:gd name="T14" fmla="*/ 695 w 1345"/>
                <a:gd name="T15" fmla="*/ 152 h 1361"/>
                <a:gd name="T16" fmla="*/ 759 w 1345"/>
                <a:gd name="T17" fmla="*/ 197 h 1361"/>
                <a:gd name="T18" fmla="*/ 751 w 1345"/>
                <a:gd name="T19" fmla="*/ 268 h 1361"/>
                <a:gd name="T20" fmla="*/ 804 w 1345"/>
                <a:gd name="T21" fmla="*/ 329 h 1361"/>
                <a:gd name="T22" fmla="*/ 862 w 1345"/>
                <a:gd name="T23" fmla="*/ 390 h 1361"/>
                <a:gd name="T24" fmla="*/ 928 w 1345"/>
                <a:gd name="T25" fmla="*/ 447 h 1361"/>
                <a:gd name="T26" fmla="*/ 989 w 1345"/>
                <a:gd name="T27" fmla="*/ 500 h 1361"/>
                <a:gd name="T28" fmla="*/ 1069 w 1345"/>
                <a:gd name="T29" fmla="*/ 563 h 1361"/>
                <a:gd name="T30" fmla="*/ 1047 w 1345"/>
                <a:gd name="T31" fmla="*/ 643 h 1361"/>
                <a:gd name="T32" fmla="*/ 986 w 1345"/>
                <a:gd name="T33" fmla="*/ 690 h 1361"/>
                <a:gd name="T34" fmla="*/ 909 w 1345"/>
                <a:gd name="T35" fmla="*/ 752 h 1361"/>
                <a:gd name="T36" fmla="*/ 833 w 1345"/>
                <a:gd name="T37" fmla="*/ 803 h 1361"/>
                <a:gd name="T38" fmla="*/ 893 w 1345"/>
                <a:gd name="T39" fmla="*/ 893 h 1361"/>
                <a:gd name="T40" fmla="*/ 911 w 1345"/>
                <a:gd name="T41" fmla="*/ 967 h 1361"/>
                <a:gd name="T42" fmla="*/ 862 w 1345"/>
                <a:gd name="T43" fmla="*/ 987 h 1361"/>
                <a:gd name="T44" fmla="*/ 787 w 1345"/>
                <a:gd name="T45" fmla="*/ 962 h 1361"/>
                <a:gd name="T46" fmla="*/ 726 w 1345"/>
                <a:gd name="T47" fmla="*/ 921 h 1361"/>
                <a:gd name="T48" fmla="*/ 681 w 1345"/>
                <a:gd name="T49" fmla="*/ 972 h 1361"/>
                <a:gd name="T50" fmla="*/ 599 w 1345"/>
                <a:gd name="T51" fmla="*/ 993 h 1361"/>
                <a:gd name="T52" fmla="*/ 504 w 1345"/>
                <a:gd name="T53" fmla="*/ 1017 h 1361"/>
                <a:gd name="T54" fmla="*/ 422 w 1345"/>
                <a:gd name="T55" fmla="*/ 1006 h 1361"/>
                <a:gd name="T56" fmla="*/ 335 w 1345"/>
                <a:gd name="T57" fmla="*/ 975 h 1361"/>
                <a:gd name="T58" fmla="*/ 316 w 1345"/>
                <a:gd name="T59" fmla="*/ 1049 h 1361"/>
                <a:gd name="T60" fmla="*/ 254 w 1345"/>
                <a:gd name="T61" fmla="*/ 1049 h 1361"/>
                <a:gd name="T62" fmla="*/ 204 w 1345"/>
                <a:gd name="T63" fmla="*/ 979 h 1361"/>
                <a:gd name="T64" fmla="*/ 130 w 1345"/>
                <a:gd name="T65" fmla="*/ 991 h 1361"/>
                <a:gd name="T66" fmla="*/ 206 w 1345"/>
                <a:gd name="T67" fmla="*/ 942 h 1361"/>
                <a:gd name="T68" fmla="*/ 252 w 1345"/>
                <a:gd name="T69" fmla="*/ 924 h 1361"/>
                <a:gd name="T70" fmla="*/ 259 w 1345"/>
                <a:gd name="T71" fmla="*/ 824 h 1361"/>
                <a:gd name="T72" fmla="*/ 239 w 1345"/>
                <a:gd name="T73" fmla="*/ 724 h 1361"/>
                <a:gd name="T74" fmla="*/ 306 w 1345"/>
                <a:gd name="T75" fmla="*/ 656 h 1361"/>
                <a:gd name="T76" fmla="*/ 332 w 1345"/>
                <a:gd name="T77" fmla="*/ 633 h 1361"/>
                <a:gd name="T78" fmla="*/ 330 w 1345"/>
                <a:gd name="T79" fmla="*/ 534 h 1361"/>
                <a:gd name="T80" fmla="*/ 280 w 1345"/>
                <a:gd name="T81" fmla="*/ 463 h 1361"/>
                <a:gd name="T82" fmla="*/ 262 w 1345"/>
                <a:gd name="T83" fmla="*/ 387 h 1361"/>
                <a:gd name="T84" fmla="*/ 239 w 1345"/>
                <a:gd name="T85" fmla="*/ 335 h 1361"/>
                <a:gd name="T86" fmla="*/ 192 w 1345"/>
                <a:gd name="T87" fmla="*/ 320 h 1361"/>
                <a:gd name="T88" fmla="*/ 157 w 1345"/>
                <a:gd name="T89" fmla="*/ 274 h 1361"/>
                <a:gd name="T90" fmla="*/ 108 w 1345"/>
                <a:gd name="T91" fmla="*/ 257 h 1361"/>
                <a:gd name="T92" fmla="*/ 69 w 1345"/>
                <a:gd name="T93" fmla="*/ 296 h 1361"/>
                <a:gd name="T94" fmla="*/ 9 w 1345"/>
                <a:gd name="T95" fmla="*/ 294 h 1361"/>
                <a:gd name="T96" fmla="*/ 12 w 1345"/>
                <a:gd name="T97" fmla="*/ 202 h 1361"/>
                <a:gd name="T98" fmla="*/ 52 w 1345"/>
                <a:gd name="T99" fmla="*/ 155 h 1361"/>
                <a:gd name="T100" fmla="*/ 124 w 1345"/>
                <a:gd name="T101" fmla="*/ 130 h 1361"/>
                <a:gd name="T102" fmla="*/ 167 w 1345"/>
                <a:gd name="T103" fmla="*/ 88 h 1361"/>
                <a:gd name="T104" fmla="*/ 203 w 1345"/>
                <a:gd name="T105" fmla="*/ 60 h 1361"/>
                <a:gd name="T106" fmla="*/ 248 w 1345"/>
                <a:gd name="T107" fmla="*/ 8 h 13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5"/>
                <a:gd name="T163" fmla="*/ 0 h 1361"/>
                <a:gd name="T164" fmla="*/ 1345 w 1345"/>
                <a:gd name="T165" fmla="*/ 1361 h 13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5" h="1361">
                  <a:moveTo>
                    <a:pt x="310" y="12"/>
                  </a:moveTo>
                  <a:lnTo>
                    <a:pt x="325" y="6"/>
                  </a:lnTo>
                  <a:lnTo>
                    <a:pt x="348" y="0"/>
                  </a:lnTo>
                  <a:lnTo>
                    <a:pt x="369" y="6"/>
                  </a:lnTo>
                  <a:lnTo>
                    <a:pt x="380" y="23"/>
                  </a:lnTo>
                  <a:lnTo>
                    <a:pt x="390" y="42"/>
                  </a:lnTo>
                  <a:lnTo>
                    <a:pt x="409" y="56"/>
                  </a:lnTo>
                  <a:lnTo>
                    <a:pt x="429" y="65"/>
                  </a:lnTo>
                  <a:lnTo>
                    <a:pt x="439" y="80"/>
                  </a:lnTo>
                  <a:lnTo>
                    <a:pt x="443" y="101"/>
                  </a:lnTo>
                  <a:lnTo>
                    <a:pt x="457" y="113"/>
                  </a:lnTo>
                  <a:lnTo>
                    <a:pt x="481" y="116"/>
                  </a:lnTo>
                  <a:lnTo>
                    <a:pt x="492" y="113"/>
                  </a:lnTo>
                  <a:lnTo>
                    <a:pt x="485" y="90"/>
                  </a:lnTo>
                  <a:lnTo>
                    <a:pt x="498" y="76"/>
                  </a:lnTo>
                  <a:lnTo>
                    <a:pt x="515" y="73"/>
                  </a:lnTo>
                  <a:lnTo>
                    <a:pt x="537" y="79"/>
                  </a:lnTo>
                  <a:lnTo>
                    <a:pt x="555" y="87"/>
                  </a:lnTo>
                  <a:lnTo>
                    <a:pt x="569" y="82"/>
                  </a:lnTo>
                  <a:lnTo>
                    <a:pt x="579" y="96"/>
                  </a:lnTo>
                  <a:lnTo>
                    <a:pt x="588" y="105"/>
                  </a:lnTo>
                  <a:lnTo>
                    <a:pt x="603" y="108"/>
                  </a:lnTo>
                  <a:lnTo>
                    <a:pt x="613" y="99"/>
                  </a:lnTo>
                  <a:lnTo>
                    <a:pt x="607" y="74"/>
                  </a:lnTo>
                  <a:lnTo>
                    <a:pt x="599" y="49"/>
                  </a:lnTo>
                  <a:lnTo>
                    <a:pt x="599" y="31"/>
                  </a:lnTo>
                  <a:lnTo>
                    <a:pt x="613" y="12"/>
                  </a:lnTo>
                  <a:lnTo>
                    <a:pt x="630" y="4"/>
                  </a:lnTo>
                  <a:lnTo>
                    <a:pt x="647" y="7"/>
                  </a:lnTo>
                  <a:lnTo>
                    <a:pt x="664" y="20"/>
                  </a:lnTo>
                  <a:lnTo>
                    <a:pt x="667" y="34"/>
                  </a:lnTo>
                  <a:lnTo>
                    <a:pt x="666" y="51"/>
                  </a:lnTo>
                  <a:lnTo>
                    <a:pt x="673" y="65"/>
                  </a:lnTo>
                  <a:lnTo>
                    <a:pt x="689" y="68"/>
                  </a:lnTo>
                  <a:lnTo>
                    <a:pt x="705" y="65"/>
                  </a:lnTo>
                  <a:lnTo>
                    <a:pt x="719" y="59"/>
                  </a:lnTo>
                  <a:lnTo>
                    <a:pt x="740" y="65"/>
                  </a:lnTo>
                  <a:lnTo>
                    <a:pt x="759" y="71"/>
                  </a:lnTo>
                  <a:lnTo>
                    <a:pt x="776" y="62"/>
                  </a:lnTo>
                  <a:lnTo>
                    <a:pt x="789" y="60"/>
                  </a:lnTo>
                  <a:lnTo>
                    <a:pt x="801" y="73"/>
                  </a:lnTo>
                  <a:lnTo>
                    <a:pt x="813" y="90"/>
                  </a:lnTo>
                  <a:lnTo>
                    <a:pt x="827" y="104"/>
                  </a:lnTo>
                  <a:lnTo>
                    <a:pt x="846" y="121"/>
                  </a:lnTo>
                  <a:lnTo>
                    <a:pt x="851" y="139"/>
                  </a:lnTo>
                  <a:lnTo>
                    <a:pt x="862" y="158"/>
                  </a:lnTo>
                  <a:lnTo>
                    <a:pt x="871" y="175"/>
                  </a:lnTo>
                  <a:lnTo>
                    <a:pt x="866" y="192"/>
                  </a:lnTo>
                  <a:lnTo>
                    <a:pt x="886" y="195"/>
                  </a:lnTo>
                  <a:lnTo>
                    <a:pt x="899" y="198"/>
                  </a:lnTo>
                  <a:lnTo>
                    <a:pt x="908" y="214"/>
                  </a:lnTo>
                  <a:lnTo>
                    <a:pt x="916" y="229"/>
                  </a:lnTo>
                  <a:lnTo>
                    <a:pt x="933" y="237"/>
                  </a:lnTo>
                  <a:lnTo>
                    <a:pt x="946" y="248"/>
                  </a:lnTo>
                  <a:lnTo>
                    <a:pt x="960" y="265"/>
                  </a:lnTo>
                  <a:lnTo>
                    <a:pt x="963" y="282"/>
                  </a:lnTo>
                  <a:lnTo>
                    <a:pt x="955" y="298"/>
                  </a:lnTo>
                  <a:lnTo>
                    <a:pt x="941" y="306"/>
                  </a:lnTo>
                  <a:lnTo>
                    <a:pt x="933" y="323"/>
                  </a:lnTo>
                  <a:lnTo>
                    <a:pt x="935" y="338"/>
                  </a:lnTo>
                  <a:lnTo>
                    <a:pt x="947" y="349"/>
                  </a:lnTo>
                  <a:lnTo>
                    <a:pt x="963" y="363"/>
                  </a:lnTo>
                  <a:lnTo>
                    <a:pt x="964" y="383"/>
                  </a:lnTo>
                  <a:lnTo>
                    <a:pt x="970" y="399"/>
                  </a:lnTo>
                  <a:lnTo>
                    <a:pt x="988" y="406"/>
                  </a:lnTo>
                  <a:lnTo>
                    <a:pt x="1003" y="414"/>
                  </a:lnTo>
                  <a:lnTo>
                    <a:pt x="1016" y="431"/>
                  </a:lnTo>
                  <a:lnTo>
                    <a:pt x="1020" y="448"/>
                  </a:lnTo>
                  <a:lnTo>
                    <a:pt x="1026" y="462"/>
                  </a:lnTo>
                  <a:lnTo>
                    <a:pt x="1047" y="473"/>
                  </a:lnTo>
                  <a:lnTo>
                    <a:pt x="1064" y="476"/>
                  </a:lnTo>
                  <a:lnTo>
                    <a:pt x="1073" y="490"/>
                  </a:lnTo>
                  <a:lnTo>
                    <a:pt x="1092" y="484"/>
                  </a:lnTo>
                  <a:lnTo>
                    <a:pt x="1110" y="492"/>
                  </a:lnTo>
                  <a:lnTo>
                    <a:pt x="1126" y="504"/>
                  </a:lnTo>
                  <a:lnTo>
                    <a:pt x="1134" y="524"/>
                  </a:lnTo>
                  <a:lnTo>
                    <a:pt x="1146" y="543"/>
                  </a:lnTo>
                  <a:lnTo>
                    <a:pt x="1156" y="562"/>
                  </a:lnTo>
                  <a:lnTo>
                    <a:pt x="1168" y="577"/>
                  </a:lnTo>
                  <a:lnTo>
                    <a:pt x="1182" y="583"/>
                  </a:lnTo>
                  <a:lnTo>
                    <a:pt x="1199" y="583"/>
                  </a:lnTo>
                  <a:lnTo>
                    <a:pt x="1216" y="588"/>
                  </a:lnTo>
                  <a:lnTo>
                    <a:pt x="1224" y="605"/>
                  </a:lnTo>
                  <a:lnTo>
                    <a:pt x="1232" y="629"/>
                  </a:lnTo>
                  <a:lnTo>
                    <a:pt x="1249" y="644"/>
                  </a:lnTo>
                  <a:lnTo>
                    <a:pt x="1271" y="647"/>
                  </a:lnTo>
                  <a:lnTo>
                    <a:pt x="1289" y="661"/>
                  </a:lnTo>
                  <a:lnTo>
                    <a:pt x="1297" y="683"/>
                  </a:lnTo>
                  <a:lnTo>
                    <a:pt x="1311" y="700"/>
                  </a:lnTo>
                  <a:lnTo>
                    <a:pt x="1331" y="708"/>
                  </a:lnTo>
                  <a:lnTo>
                    <a:pt x="1345" y="731"/>
                  </a:lnTo>
                  <a:lnTo>
                    <a:pt x="1342" y="754"/>
                  </a:lnTo>
                  <a:lnTo>
                    <a:pt x="1337" y="781"/>
                  </a:lnTo>
                  <a:lnTo>
                    <a:pt x="1327" y="802"/>
                  </a:lnTo>
                  <a:lnTo>
                    <a:pt x="1322" y="823"/>
                  </a:lnTo>
                  <a:lnTo>
                    <a:pt x="1305" y="809"/>
                  </a:lnTo>
                  <a:lnTo>
                    <a:pt x="1288" y="802"/>
                  </a:lnTo>
                  <a:lnTo>
                    <a:pt x="1275" y="813"/>
                  </a:lnTo>
                  <a:lnTo>
                    <a:pt x="1266" y="827"/>
                  </a:lnTo>
                  <a:lnTo>
                    <a:pt x="1247" y="823"/>
                  </a:lnTo>
                  <a:lnTo>
                    <a:pt x="1236" y="841"/>
                  </a:lnTo>
                  <a:lnTo>
                    <a:pt x="1229" y="868"/>
                  </a:lnTo>
                  <a:lnTo>
                    <a:pt x="1221" y="892"/>
                  </a:lnTo>
                  <a:lnTo>
                    <a:pt x="1210" y="913"/>
                  </a:lnTo>
                  <a:lnTo>
                    <a:pt x="1194" y="927"/>
                  </a:lnTo>
                  <a:lnTo>
                    <a:pt x="1171" y="933"/>
                  </a:lnTo>
                  <a:lnTo>
                    <a:pt x="1149" y="936"/>
                  </a:lnTo>
                  <a:lnTo>
                    <a:pt x="1132" y="947"/>
                  </a:lnTo>
                  <a:lnTo>
                    <a:pt x="1115" y="956"/>
                  </a:lnTo>
                  <a:lnTo>
                    <a:pt x="1093" y="953"/>
                  </a:lnTo>
                  <a:lnTo>
                    <a:pt x="1078" y="962"/>
                  </a:lnTo>
                  <a:lnTo>
                    <a:pt x="1065" y="979"/>
                  </a:lnTo>
                  <a:lnTo>
                    <a:pt x="1050" y="992"/>
                  </a:lnTo>
                  <a:lnTo>
                    <a:pt x="1039" y="1009"/>
                  </a:lnTo>
                  <a:lnTo>
                    <a:pt x="1037" y="1028"/>
                  </a:lnTo>
                  <a:lnTo>
                    <a:pt x="1048" y="1048"/>
                  </a:lnTo>
                  <a:lnTo>
                    <a:pt x="1065" y="1066"/>
                  </a:lnTo>
                  <a:lnTo>
                    <a:pt x="1081" y="1087"/>
                  </a:lnTo>
                  <a:lnTo>
                    <a:pt x="1100" y="1104"/>
                  </a:lnTo>
                  <a:lnTo>
                    <a:pt x="1112" y="1124"/>
                  </a:lnTo>
                  <a:lnTo>
                    <a:pt x="1109" y="1146"/>
                  </a:lnTo>
                  <a:lnTo>
                    <a:pt x="1101" y="1166"/>
                  </a:lnTo>
                  <a:lnTo>
                    <a:pt x="1098" y="1180"/>
                  </a:lnTo>
                  <a:lnTo>
                    <a:pt x="1109" y="1191"/>
                  </a:lnTo>
                  <a:lnTo>
                    <a:pt x="1124" y="1198"/>
                  </a:lnTo>
                  <a:lnTo>
                    <a:pt x="1134" y="1217"/>
                  </a:lnTo>
                  <a:lnTo>
                    <a:pt x="1137" y="1242"/>
                  </a:lnTo>
                  <a:lnTo>
                    <a:pt x="1129" y="1262"/>
                  </a:lnTo>
                  <a:lnTo>
                    <a:pt x="1117" y="1268"/>
                  </a:lnTo>
                  <a:lnTo>
                    <a:pt x="1100" y="1262"/>
                  </a:lnTo>
                  <a:lnTo>
                    <a:pt x="1082" y="1254"/>
                  </a:lnTo>
                  <a:lnTo>
                    <a:pt x="1075" y="1242"/>
                  </a:lnTo>
                  <a:lnTo>
                    <a:pt x="1068" y="1223"/>
                  </a:lnTo>
                  <a:lnTo>
                    <a:pt x="1051" y="1211"/>
                  </a:lnTo>
                  <a:lnTo>
                    <a:pt x="1031" y="1209"/>
                  </a:lnTo>
                  <a:lnTo>
                    <a:pt x="1014" y="1215"/>
                  </a:lnTo>
                  <a:lnTo>
                    <a:pt x="997" y="1225"/>
                  </a:lnTo>
                  <a:lnTo>
                    <a:pt x="981" y="1211"/>
                  </a:lnTo>
                  <a:lnTo>
                    <a:pt x="969" y="1200"/>
                  </a:lnTo>
                  <a:lnTo>
                    <a:pt x="952" y="1201"/>
                  </a:lnTo>
                  <a:lnTo>
                    <a:pt x="933" y="1200"/>
                  </a:lnTo>
                  <a:lnTo>
                    <a:pt x="919" y="1191"/>
                  </a:lnTo>
                  <a:lnTo>
                    <a:pt x="910" y="1173"/>
                  </a:lnTo>
                  <a:lnTo>
                    <a:pt x="904" y="1160"/>
                  </a:lnTo>
                  <a:lnTo>
                    <a:pt x="893" y="1169"/>
                  </a:lnTo>
                  <a:lnTo>
                    <a:pt x="883" y="1180"/>
                  </a:lnTo>
                  <a:lnTo>
                    <a:pt x="879" y="1194"/>
                  </a:lnTo>
                  <a:lnTo>
                    <a:pt x="874" y="1209"/>
                  </a:lnTo>
                  <a:lnTo>
                    <a:pt x="863" y="1217"/>
                  </a:lnTo>
                  <a:lnTo>
                    <a:pt x="848" y="1223"/>
                  </a:lnTo>
                  <a:lnTo>
                    <a:pt x="834" y="1232"/>
                  </a:lnTo>
                  <a:lnTo>
                    <a:pt x="823" y="1245"/>
                  </a:lnTo>
                  <a:lnTo>
                    <a:pt x="803" y="1248"/>
                  </a:lnTo>
                  <a:lnTo>
                    <a:pt x="781" y="1242"/>
                  </a:lnTo>
                  <a:lnTo>
                    <a:pt x="759" y="1243"/>
                  </a:lnTo>
                  <a:lnTo>
                    <a:pt x="747" y="1250"/>
                  </a:lnTo>
                  <a:lnTo>
                    <a:pt x="731" y="1259"/>
                  </a:lnTo>
                  <a:lnTo>
                    <a:pt x="717" y="1274"/>
                  </a:lnTo>
                  <a:lnTo>
                    <a:pt x="703" y="1284"/>
                  </a:lnTo>
                  <a:lnTo>
                    <a:pt x="673" y="1288"/>
                  </a:lnTo>
                  <a:lnTo>
                    <a:pt x="650" y="1287"/>
                  </a:lnTo>
                  <a:lnTo>
                    <a:pt x="628" y="1279"/>
                  </a:lnTo>
                  <a:lnTo>
                    <a:pt x="603" y="1287"/>
                  </a:lnTo>
                  <a:lnTo>
                    <a:pt x="585" y="1296"/>
                  </a:lnTo>
                  <a:lnTo>
                    <a:pt x="569" y="1301"/>
                  </a:lnTo>
                  <a:lnTo>
                    <a:pt x="560" y="1285"/>
                  </a:lnTo>
                  <a:lnTo>
                    <a:pt x="549" y="1270"/>
                  </a:lnTo>
                  <a:lnTo>
                    <a:pt x="526" y="1267"/>
                  </a:lnTo>
                  <a:lnTo>
                    <a:pt x="498" y="1259"/>
                  </a:lnTo>
                  <a:lnTo>
                    <a:pt x="473" y="1253"/>
                  </a:lnTo>
                  <a:lnTo>
                    <a:pt x="454" y="1254"/>
                  </a:lnTo>
                  <a:lnTo>
                    <a:pt x="437" y="1251"/>
                  </a:lnTo>
                  <a:lnTo>
                    <a:pt x="431" y="1236"/>
                  </a:lnTo>
                  <a:lnTo>
                    <a:pt x="417" y="1228"/>
                  </a:lnTo>
                  <a:lnTo>
                    <a:pt x="404" y="1234"/>
                  </a:lnTo>
                  <a:lnTo>
                    <a:pt x="403" y="1250"/>
                  </a:lnTo>
                  <a:lnTo>
                    <a:pt x="406" y="1262"/>
                  </a:lnTo>
                  <a:lnTo>
                    <a:pt x="414" y="1282"/>
                  </a:lnTo>
                  <a:lnTo>
                    <a:pt x="409" y="1301"/>
                  </a:lnTo>
                  <a:lnTo>
                    <a:pt x="394" y="1321"/>
                  </a:lnTo>
                  <a:lnTo>
                    <a:pt x="375" y="1338"/>
                  </a:lnTo>
                  <a:lnTo>
                    <a:pt x="361" y="1357"/>
                  </a:lnTo>
                  <a:lnTo>
                    <a:pt x="348" y="1361"/>
                  </a:lnTo>
                  <a:lnTo>
                    <a:pt x="342" y="1346"/>
                  </a:lnTo>
                  <a:lnTo>
                    <a:pt x="333" y="1330"/>
                  </a:lnTo>
                  <a:lnTo>
                    <a:pt x="316" y="1321"/>
                  </a:lnTo>
                  <a:lnTo>
                    <a:pt x="314" y="1301"/>
                  </a:lnTo>
                  <a:lnTo>
                    <a:pt x="305" y="1282"/>
                  </a:lnTo>
                  <a:lnTo>
                    <a:pt x="292" y="1267"/>
                  </a:lnTo>
                  <a:lnTo>
                    <a:pt x="275" y="1257"/>
                  </a:lnTo>
                  <a:lnTo>
                    <a:pt x="266" y="1243"/>
                  </a:lnTo>
                  <a:lnTo>
                    <a:pt x="255" y="1232"/>
                  </a:lnTo>
                  <a:lnTo>
                    <a:pt x="233" y="1236"/>
                  </a:lnTo>
                  <a:lnTo>
                    <a:pt x="212" y="1245"/>
                  </a:lnTo>
                  <a:lnTo>
                    <a:pt x="190" y="1257"/>
                  </a:lnTo>
                  <a:lnTo>
                    <a:pt x="168" y="1262"/>
                  </a:lnTo>
                  <a:lnTo>
                    <a:pt x="149" y="1257"/>
                  </a:lnTo>
                  <a:lnTo>
                    <a:pt x="162" y="1248"/>
                  </a:lnTo>
                  <a:lnTo>
                    <a:pt x="177" y="1237"/>
                  </a:lnTo>
                  <a:lnTo>
                    <a:pt x="196" y="1225"/>
                  </a:lnTo>
                  <a:lnTo>
                    <a:pt x="216" y="1214"/>
                  </a:lnTo>
                  <a:lnTo>
                    <a:pt x="230" y="1203"/>
                  </a:lnTo>
                  <a:lnTo>
                    <a:pt x="241" y="1192"/>
                  </a:lnTo>
                  <a:lnTo>
                    <a:pt x="257" y="1186"/>
                  </a:lnTo>
                  <a:lnTo>
                    <a:pt x="266" y="1201"/>
                  </a:lnTo>
                  <a:lnTo>
                    <a:pt x="288" y="1197"/>
                  </a:lnTo>
                  <a:lnTo>
                    <a:pt x="305" y="1201"/>
                  </a:lnTo>
                  <a:lnTo>
                    <a:pt x="314" y="1189"/>
                  </a:lnTo>
                  <a:lnTo>
                    <a:pt x="305" y="1175"/>
                  </a:lnTo>
                  <a:lnTo>
                    <a:pt x="314" y="1163"/>
                  </a:lnTo>
                  <a:lnTo>
                    <a:pt x="308" y="1147"/>
                  </a:lnTo>
                  <a:lnTo>
                    <a:pt x="306" y="1128"/>
                  </a:lnTo>
                  <a:lnTo>
                    <a:pt x="314" y="1105"/>
                  </a:lnTo>
                  <a:lnTo>
                    <a:pt x="310" y="1083"/>
                  </a:lnTo>
                  <a:lnTo>
                    <a:pt x="316" y="1062"/>
                  </a:lnTo>
                  <a:lnTo>
                    <a:pt x="322" y="1038"/>
                  </a:lnTo>
                  <a:lnTo>
                    <a:pt x="316" y="1015"/>
                  </a:lnTo>
                  <a:lnTo>
                    <a:pt x="311" y="993"/>
                  </a:lnTo>
                  <a:lnTo>
                    <a:pt x="308" y="964"/>
                  </a:lnTo>
                  <a:lnTo>
                    <a:pt x="300" y="942"/>
                  </a:lnTo>
                  <a:lnTo>
                    <a:pt x="294" y="927"/>
                  </a:lnTo>
                  <a:lnTo>
                    <a:pt x="297" y="911"/>
                  </a:lnTo>
                  <a:lnTo>
                    <a:pt x="310" y="899"/>
                  </a:lnTo>
                  <a:lnTo>
                    <a:pt x="327" y="886"/>
                  </a:lnTo>
                  <a:lnTo>
                    <a:pt x="333" y="868"/>
                  </a:lnTo>
                  <a:lnTo>
                    <a:pt x="348" y="854"/>
                  </a:lnTo>
                  <a:lnTo>
                    <a:pt x="370" y="843"/>
                  </a:lnTo>
                  <a:lnTo>
                    <a:pt x="380" y="826"/>
                  </a:lnTo>
                  <a:lnTo>
                    <a:pt x="376" y="809"/>
                  </a:lnTo>
                  <a:lnTo>
                    <a:pt x="362" y="793"/>
                  </a:lnTo>
                  <a:lnTo>
                    <a:pt x="370" y="779"/>
                  </a:lnTo>
                  <a:lnTo>
                    <a:pt x="387" y="782"/>
                  </a:lnTo>
                  <a:lnTo>
                    <a:pt x="397" y="796"/>
                  </a:lnTo>
                  <a:lnTo>
                    <a:pt x="414" y="796"/>
                  </a:lnTo>
                  <a:lnTo>
                    <a:pt x="420" y="782"/>
                  </a:lnTo>
                  <a:lnTo>
                    <a:pt x="406" y="768"/>
                  </a:lnTo>
                  <a:lnTo>
                    <a:pt x="404" y="751"/>
                  </a:lnTo>
                  <a:lnTo>
                    <a:pt x="412" y="728"/>
                  </a:lnTo>
                  <a:lnTo>
                    <a:pt x="420" y="697"/>
                  </a:lnTo>
                  <a:lnTo>
                    <a:pt x="412" y="672"/>
                  </a:lnTo>
                  <a:lnTo>
                    <a:pt x="400" y="653"/>
                  </a:lnTo>
                  <a:lnTo>
                    <a:pt x="384" y="642"/>
                  </a:lnTo>
                  <a:lnTo>
                    <a:pt x="375" y="627"/>
                  </a:lnTo>
                  <a:lnTo>
                    <a:pt x="369" y="608"/>
                  </a:lnTo>
                  <a:lnTo>
                    <a:pt x="362" y="593"/>
                  </a:lnTo>
                  <a:lnTo>
                    <a:pt x="350" y="582"/>
                  </a:lnTo>
                  <a:lnTo>
                    <a:pt x="334" y="574"/>
                  </a:lnTo>
                  <a:lnTo>
                    <a:pt x="319" y="562"/>
                  </a:lnTo>
                  <a:lnTo>
                    <a:pt x="310" y="546"/>
                  </a:lnTo>
                  <a:lnTo>
                    <a:pt x="311" y="524"/>
                  </a:lnTo>
                  <a:lnTo>
                    <a:pt x="325" y="506"/>
                  </a:lnTo>
                  <a:lnTo>
                    <a:pt x="328" y="487"/>
                  </a:lnTo>
                  <a:lnTo>
                    <a:pt x="322" y="469"/>
                  </a:lnTo>
                  <a:lnTo>
                    <a:pt x="325" y="452"/>
                  </a:lnTo>
                  <a:lnTo>
                    <a:pt x="331" y="427"/>
                  </a:lnTo>
                  <a:lnTo>
                    <a:pt x="325" y="410"/>
                  </a:lnTo>
                  <a:lnTo>
                    <a:pt x="310" y="411"/>
                  </a:lnTo>
                  <a:lnTo>
                    <a:pt x="297" y="422"/>
                  </a:lnTo>
                  <a:lnTo>
                    <a:pt x="288" y="439"/>
                  </a:lnTo>
                  <a:lnTo>
                    <a:pt x="272" y="445"/>
                  </a:lnTo>
                  <a:lnTo>
                    <a:pt x="264" y="431"/>
                  </a:lnTo>
                  <a:lnTo>
                    <a:pt x="258" y="417"/>
                  </a:lnTo>
                  <a:lnTo>
                    <a:pt x="247" y="414"/>
                  </a:lnTo>
                  <a:lnTo>
                    <a:pt x="240" y="403"/>
                  </a:lnTo>
                  <a:lnTo>
                    <a:pt x="233" y="391"/>
                  </a:lnTo>
                  <a:lnTo>
                    <a:pt x="241" y="371"/>
                  </a:lnTo>
                  <a:lnTo>
                    <a:pt x="237" y="360"/>
                  </a:lnTo>
                  <a:lnTo>
                    <a:pt x="216" y="366"/>
                  </a:lnTo>
                  <a:lnTo>
                    <a:pt x="199" y="360"/>
                  </a:lnTo>
                  <a:lnTo>
                    <a:pt x="195" y="344"/>
                  </a:lnTo>
                  <a:lnTo>
                    <a:pt x="193" y="324"/>
                  </a:lnTo>
                  <a:lnTo>
                    <a:pt x="179" y="318"/>
                  </a:lnTo>
                  <a:lnTo>
                    <a:pt x="167" y="327"/>
                  </a:lnTo>
                  <a:lnTo>
                    <a:pt x="154" y="341"/>
                  </a:lnTo>
                  <a:lnTo>
                    <a:pt x="145" y="334"/>
                  </a:lnTo>
                  <a:lnTo>
                    <a:pt x="134" y="323"/>
                  </a:lnTo>
                  <a:lnTo>
                    <a:pt x="118" y="326"/>
                  </a:lnTo>
                  <a:lnTo>
                    <a:pt x="107" y="337"/>
                  </a:lnTo>
                  <a:lnTo>
                    <a:pt x="112" y="357"/>
                  </a:lnTo>
                  <a:lnTo>
                    <a:pt x="111" y="371"/>
                  </a:lnTo>
                  <a:lnTo>
                    <a:pt x="101" y="380"/>
                  </a:lnTo>
                  <a:lnTo>
                    <a:pt x="86" y="374"/>
                  </a:lnTo>
                  <a:lnTo>
                    <a:pt x="78" y="391"/>
                  </a:lnTo>
                  <a:lnTo>
                    <a:pt x="67" y="408"/>
                  </a:lnTo>
                  <a:lnTo>
                    <a:pt x="50" y="417"/>
                  </a:lnTo>
                  <a:lnTo>
                    <a:pt x="31" y="410"/>
                  </a:lnTo>
                  <a:lnTo>
                    <a:pt x="14" y="393"/>
                  </a:lnTo>
                  <a:lnTo>
                    <a:pt x="13" y="369"/>
                  </a:lnTo>
                  <a:lnTo>
                    <a:pt x="20" y="351"/>
                  </a:lnTo>
                  <a:lnTo>
                    <a:pt x="16" y="329"/>
                  </a:lnTo>
                  <a:lnTo>
                    <a:pt x="8" y="310"/>
                  </a:lnTo>
                  <a:lnTo>
                    <a:pt x="0" y="285"/>
                  </a:lnTo>
                  <a:lnTo>
                    <a:pt x="5" y="268"/>
                  </a:lnTo>
                  <a:lnTo>
                    <a:pt x="16" y="254"/>
                  </a:lnTo>
                  <a:lnTo>
                    <a:pt x="25" y="234"/>
                  </a:lnTo>
                  <a:lnTo>
                    <a:pt x="22" y="217"/>
                  </a:lnTo>
                  <a:lnTo>
                    <a:pt x="20" y="197"/>
                  </a:lnTo>
                  <a:lnTo>
                    <a:pt x="33" y="188"/>
                  </a:lnTo>
                  <a:lnTo>
                    <a:pt x="48" y="184"/>
                  </a:lnTo>
                  <a:lnTo>
                    <a:pt x="64" y="195"/>
                  </a:lnTo>
                  <a:lnTo>
                    <a:pt x="75" y="181"/>
                  </a:lnTo>
                  <a:lnTo>
                    <a:pt x="92" y="175"/>
                  </a:lnTo>
                  <a:lnTo>
                    <a:pt x="111" y="180"/>
                  </a:lnTo>
                  <a:lnTo>
                    <a:pt x="129" y="184"/>
                  </a:lnTo>
                  <a:lnTo>
                    <a:pt x="146" y="180"/>
                  </a:lnTo>
                  <a:lnTo>
                    <a:pt x="154" y="164"/>
                  </a:lnTo>
                  <a:lnTo>
                    <a:pt x="156" y="147"/>
                  </a:lnTo>
                  <a:lnTo>
                    <a:pt x="167" y="136"/>
                  </a:lnTo>
                  <a:lnTo>
                    <a:pt x="181" y="138"/>
                  </a:lnTo>
                  <a:lnTo>
                    <a:pt x="195" y="136"/>
                  </a:lnTo>
                  <a:lnTo>
                    <a:pt x="198" y="122"/>
                  </a:lnTo>
                  <a:lnTo>
                    <a:pt x="207" y="110"/>
                  </a:lnTo>
                  <a:lnTo>
                    <a:pt x="221" y="105"/>
                  </a:lnTo>
                  <a:lnTo>
                    <a:pt x="227" y="90"/>
                  </a:lnTo>
                  <a:lnTo>
                    <a:pt x="221" y="79"/>
                  </a:lnTo>
                  <a:lnTo>
                    <a:pt x="223" y="65"/>
                  </a:lnTo>
                  <a:lnTo>
                    <a:pt x="238" y="63"/>
                  </a:lnTo>
                  <a:lnTo>
                    <a:pt x="254" y="76"/>
                  </a:lnTo>
                  <a:lnTo>
                    <a:pt x="271" y="80"/>
                  </a:lnTo>
                  <a:lnTo>
                    <a:pt x="280" y="65"/>
                  </a:lnTo>
                  <a:lnTo>
                    <a:pt x="285" y="51"/>
                  </a:lnTo>
                  <a:lnTo>
                    <a:pt x="297" y="43"/>
                  </a:lnTo>
                  <a:lnTo>
                    <a:pt x="308" y="28"/>
                  </a:lnTo>
                  <a:lnTo>
                    <a:pt x="310" y="1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545" y="2793"/>
              <a:ext cx="790" cy="887"/>
            </a:xfrm>
            <a:custGeom>
              <a:avLst/>
              <a:gdLst>
                <a:gd name="T0" fmla="*/ 471 w 837"/>
                <a:gd name="T1" fmla="*/ 732 h 939"/>
                <a:gd name="T2" fmla="*/ 514 w 837"/>
                <a:gd name="T3" fmla="*/ 705 h 939"/>
                <a:gd name="T4" fmla="*/ 543 w 837"/>
                <a:gd name="T5" fmla="*/ 703 h 939"/>
                <a:gd name="T6" fmla="*/ 580 w 837"/>
                <a:gd name="T7" fmla="*/ 693 h 939"/>
                <a:gd name="T8" fmla="*/ 576 w 837"/>
                <a:gd name="T9" fmla="*/ 660 h 939"/>
                <a:gd name="T10" fmla="*/ 577 w 837"/>
                <a:gd name="T11" fmla="*/ 609 h 939"/>
                <a:gd name="T12" fmla="*/ 581 w 837"/>
                <a:gd name="T13" fmla="*/ 555 h 939"/>
                <a:gd name="T14" fmla="*/ 569 w 837"/>
                <a:gd name="T15" fmla="*/ 496 h 939"/>
                <a:gd name="T16" fmla="*/ 577 w 837"/>
                <a:gd name="T17" fmla="*/ 463 h 939"/>
                <a:gd name="T18" fmla="*/ 607 w 837"/>
                <a:gd name="T19" fmla="*/ 427 h 939"/>
                <a:gd name="T20" fmla="*/ 629 w 837"/>
                <a:gd name="T21" fmla="*/ 391 h 939"/>
                <a:gd name="T22" fmla="*/ 638 w 837"/>
                <a:gd name="T23" fmla="*/ 369 h 939"/>
                <a:gd name="T24" fmla="*/ 664 w 837"/>
                <a:gd name="T25" fmla="*/ 369 h 939"/>
                <a:gd name="T26" fmla="*/ 658 w 837"/>
                <a:gd name="T27" fmla="*/ 327 h 939"/>
                <a:gd name="T28" fmla="*/ 648 w 837"/>
                <a:gd name="T29" fmla="*/ 266 h 939"/>
                <a:gd name="T30" fmla="*/ 624 w 837"/>
                <a:gd name="T31" fmla="*/ 231 h 939"/>
                <a:gd name="T32" fmla="*/ 596 w 837"/>
                <a:gd name="T33" fmla="*/ 204 h 939"/>
                <a:gd name="T34" fmla="*/ 578 w 837"/>
                <a:gd name="T35" fmla="*/ 164 h 939"/>
                <a:gd name="T36" fmla="*/ 587 w 837"/>
                <a:gd name="T37" fmla="*/ 121 h 939"/>
                <a:gd name="T38" fmla="*/ 589 w 837"/>
                <a:gd name="T39" fmla="*/ 73 h 939"/>
                <a:gd name="T40" fmla="*/ 560 w 837"/>
                <a:gd name="T41" fmla="*/ 96 h 939"/>
                <a:gd name="T42" fmla="*/ 535 w 837"/>
                <a:gd name="T43" fmla="*/ 79 h 939"/>
                <a:gd name="T44" fmla="*/ 516 w 837"/>
                <a:gd name="T45" fmla="*/ 58 h 939"/>
                <a:gd name="T46" fmla="*/ 501 w 837"/>
                <a:gd name="T47" fmla="*/ 39 h 939"/>
                <a:gd name="T48" fmla="*/ 484 w 837"/>
                <a:gd name="T49" fmla="*/ 6 h 939"/>
                <a:gd name="T50" fmla="*/ 453 w 837"/>
                <a:gd name="T51" fmla="*/ 19 h 939"/>
                <a:gd name="T52" fmla="*/ 425 w 837"/>
                <a:gd name="T53" fmla="*/ 8 h 939"/>
                <a:gd name="T54" fmla="*/ 419 w 837"/>
                <a:gd name="T55" fmla="*/ 42 h 939"/>
                <a:gd name="T56" fmla="*/ 393 w 837"/>
                <a:gd name="T57" fmla="*/ 58 h 939"/>
                <a:gd name="T58" fmla="*/ 361 w 837"/>
                <a:gd name="T59" fmla="*/ 81 h 939"/>
                <a:gd name="T60" fmla="*/ 349 w 837"/>
                <a:gd name="T61" fmla="*/ 103 h 939"/>
                <a:gd name="T62" fmla="*/ 320 w 837"/>
                <a:gd name="T63" fmla="*/ 114 h 939"/>
                <a:gd name="T64" fmla="*/ 299 w 837"/>
                <a:gd name="T65" fmla="*/ 109 h 939"/>
                <a:gd name="T66" fmla="*/ 296 w 837"/>
                <a:gd name="T67" fmla="*/ 79 h 939"/>
                <a:gd name="T68" fmla="*/ 265 w 837"/>
                <a:gd name="T69" fmla="*/ 72 h 939"/>
                <a:gd name="T70" fmla="*/ 228 w 837"/>
                <a:gd name="T71" fmla="*/ 70 h 939"/>
                <a:gd name="T72" fmla="*/ 228 w 837"/>
                <a:gd name="T73" fmla="*/ 110 h 939"/>
                <a:gd name="T74" fmla="*/ 231 w 837"/>
                <a:gd name="T75" fmla="*/ 160 h 939"/>
                <a:gd name="T76" fmla="*/ 210 w 837"/>
                <a:gd name="T77" fmla="*/ 201 h 939"/>
                <a:gd name="T78" fmla="*/ 197 w 837"/>
                <a:gd name="T79" fmla="*/ 241 h 939"/>
                <a:gd name="T80" fmla="*/ 176 w 837"/>
                <a:gd name="T81" fmla="*/ 289 h 939"/>
                <a:gd name="T82" fmla="*/ 139 w 837"/>
                <a:gd name="T83" fmla="*/ 317 h 939"/>
                <a:gd name="T84" fmla="*/ 112 w 837"/>
                <a:gd name="T85" fmla="*/ 353 h 939"/>
                <a:gd name="T86" fmla="*/ 83 w 837"/>
                <a:gd name="T87" fmla="*/ 395 h 939"/>
                <a:gd name="T88" fmla="*/ 61 w 837"/>
                <a:gd name="T89" fmla="*/ 469 h 939"/>
                <a:gd name="T90" fmla="*/ 36 w 837"/>
                <a:gd name="T91" fmla="*/ 530 h 939"/>
                <a:gd name="T92" fmla="*/ 25 w 837"/>
                <a:gd name="T93" fmla="*/ 588 h 939"/>
                <a:gd name="T94" fmla="*/ 5 w 837"/>
                <a:gd name="T95" fmla="*/ 654 h 939"/>
                <a:gd name="T96" fmla="*/ 8 w 837"/>
                <a:gd name="T97" fmla="*/ 731 h 939"/>
                <a:gd name="T98" fmla="*/ 33 w 837"/>
                <a:gd name="T99" fmla="*/ 718 h 939"/>
                <a:gd name="T100" fmla="*/ 53 w 837"/>
                <a:gd name="T101" fmla="*/ 744 h 939"/>
                <a:gd name="T102" fmla="*/ 100 w 837"/>
                <a:gd name="T103" fmla="*/ 742 h 939"/>
                <a:gd name="T104" fmla="*/ 143 w 837"/>
                <a:gd name="T105" fmla="*/ 734 h 939"/>
                <a:gd name="T106" fmla="*/ 186 w 837"/>
                <a:gd name="T107" fmla="*/ 732 h 939"/>
                <a:gd name="T108" fmla="*/ 219 w 837"/>
                <a:gd name="T109" fmla="*/ 723 h 939"/>
                <a:gd name="T110" fmla="*/ 237 w 837"/>
                <a:gd name="T111" fmla="*/ 697 h 939"/>
                <a:gd name="T112" fmla="*/ 202 w 837"/>
                <a:gd name="T113" fmla="*/ 676 h 939"/>
                <a:gd name="T114" fmla="*/ 242 w 837"/>
                <a:gd name="T115" fmla="*/ 656 h 939"/>
                <a:gd name="T116" fmla="*/ 287 w 837"/>
                <a:gd name="T117" fmla="*/ 669 h 939"/>
                <a:gd name="T118" fmla="*/ 294 w 837"/>
                <a:gd name="T119" fmla="*/ 709 h 939"/>
                <a:gd name="T120" fmla="*/ 336 w 837"/>
                <a:gd name="T121" fmla="*/ 701 h 939"/>
                <a:gd name="T122" fmla="*/ 372 w 837"/>
                <a:gd name="T123" fmla="*/ 729 h 939"/>
                <a:gd name="T124" fmla="*/ 419 w 837"/>
                <a:gd name="T125" fmla="*/ 727 h 9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7"/>
                <a:gd name="T190" fmla="*/ 0 h 939"/>
                <a:gd name="T191" fmla="*/ 837 w 837"/>
                <a:gd name="T192" fmla="*/ 939 h 9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7" h="939">
                  <a:moveTo>
                    <a:pt x="566" y="939"/>
                  </a:moveTo>
                  <a:lnTo>
                    <a:pt x="579" y="930"/>
                  </a:lnTo>
                  <a:lnTo>
                    <a:pt x="594" y="919"/>
                  </a:lnTo>
                  <a:lnTo>
                    <a:pt x="613" y="907"/>
                  </a:lnTo>
                  <a:lnTo>
                    <a:pt x="633" y="896"/>
                  </a:lnTo>
                  <a:lnTo>
                    <a:pt x="647" y="885"/>
                  </a:lnTo>
                  <a:lnTo>
                    <a:pt x="658" y="874"/>
                  </a:lnTo>
                  <a:lnTo>
                    <a:pt x="674" y="868"/>
                  </a:lnTo>
                  <a:lnTo>
                    <a:pt x="683" y="883"/>
                  </a:lnTo>
                  <a:lnTo>
                    <a:pt x="705" y="879"/>
                  </a:lnTo>
                  <a:lnTo>
                    <a:pt x="722" y="883"/>
                  </a:lnTo>
                  <a:lnTo>
                    <a:pt x="731" y="871"/>
                  </a:lnTo>
                  <a:lnTo>
                    <a:pt x="722" y="857"/>
                  </a:lnTo>
                  <a:lnTo>
                    <a:pt x="731" y="845"/>
                  </a:lnTo>
                  <a:lnTo>
                    <a:pt x="725" y="829"/>
                  </a:lnTo>
                  <a:lnTo>
                    <a:pt x="723" y="810"/>
                  </a:lnTo>
                  <a:lnTo>
                    <a:pt x="731" y="787"/>
                  </a:lnTo>
                  <a:lnTo>
                    <a:pt x="727" y="765"/>
                  </a:lnTo>
                  <a:lnTo>
                    <a:pt x="733" y="744"/>
                  </a:lnTo>
                  <a:lnTo>
                    <a:pt x="739" y="720"/>
                  </a:lnTo>
                  <a:lnTo>
                    <a:pt x="733" y="697"/>
                  </a:lnTo>
                  <a:lnTo>
                    <a:pt x="728" y="675"/>
                  </a:lnTo>
                  <a:lnTo>
                    <a:pt x="725" y="646"/>
                  </a:lnTo>
                  <a:lnTo>
                    <a:pt x="717" y="624"/>
                  </a:lnTo>
                  <a:lnTo>
                    <a:pt x="711" y="609"/>
                  </a:lnTo>
                  <a:lnTo>
                    <a:pt x="714" y="593"/>
                  </a:lnTo>
                  <a:lnTo>
                    <a:pt x="727" y="581"/>
                  </a:lnTo>
                  <a:lnTo>
                    <a:pt x="744" y="568"/>
                  </a:lnTo>
                  <a:lnTo>
                    <a:pt x="750" y="550"/>
                  </a:lnTo>
                  <a:lnTo>
                    <a:pt x="765" y="536"/>
                  </a:lnTo>
                  <a:lnTo>
                    <a:pt x="787" y="525"/>
                  </a:lnTo>
                  <a:lnTo>
                    <a:pt x="797" y="508"/>
                  </a:lnTo>
                  <a:lnTo>
                    <a:pt x="793" y="491"/>
                  </a:lnTo>
                  <a:lnTo>
                    <a:pt x="779" y="475"/>
                  </a:lnTo>
                  <a:lnTo>
                    <a:pt x="787" y="461"/>
                  </a:lnTo>
                  <a:lnTo>
                    <a:pt x="804" y="464"/>
                  </a:lnTo>
                  <a:lnTo>
                    <a:pt x="814" y="478"/>
                  </a:lnTo>
                  <a:lnTo>
                    <a:pt x="831" y="478"/>
                  </a:lnTo>
                  <a:lnTo>
                    <a:pt x="837" y="464"/>
                  </a:lnTo>
                  <a:lnTo>
                    <a:pt x="823" y="450"/>
                  </a:lnTo>
                  <a:lnTo>
                    <a:pt x="821" y="433"/>
                  </a:lnTo>
                  <a:lnTo>
                    <a:pt x="829" y="410"/>
                  </a:lnTo>
                  <a:lnTo>
                    <a:pt x="837" y="379"/>
                  </a:lnTo>
                  <a:lnTo>
                    <a:pt x="829" y="354"/>
                  </a:lnTo>
                  <a:lnTo>
                    <a:pt x="817" y="335"/>
                  </a:lnTo>
                  <a:lnTo>
                    <a:pt x="801" y="324"/>
                  </a:lnTo>
                  <a:lnTo>
                    <a:pt x="792" y="309"/>
                  </a:lnTo>
                  <a:lnTo>
                    <a:pt x="786" y="290"/>
                  </a:lnTo>
                  <a:lnTo>
                    <a:pt x="779" y="275"/>
                  </a:lnTo>
                  <a:lnTo>
                    <a:pt x="767" y="264"/>
                  </a:lnTo>
                  <a:lnTo>
                    <a:pt x="751" y="256"/>
                  </a:lnTo>
                  <a:lnTo>
                    <a:pt x="736" y="244"/>
                  </a:lnTo>
                  <a:lnTo>
                    <a:pt x="727" y="228"/>
                  </a:lnTo>
                  <a:lnTo>
                    <a:pt x="728" y="206"/>
                  </a:lnTo>
                  <a:lnTo>
                    <a:pt x="742" y="188"/>
                  </a:lnTo>
                  <a:lnTo>
                    <a:pt x="745" y="169"/>
                  </a:lnTo>
                  <a:lnTo>
                    <a:pt x="739" y="151"/>
                  </a:lnTo>
                  <a:lnTo>
                    <a:pt x="742" y="134"/>
                  </a:lnTo>
                  <a:lnTo>
                    <a:pt x="748" y="109"/>
                  </a:lnTo>
                  <a:lnTo>
                    <a:pt x="742" y="92"/>
                  </a:lnTo>
                  <a:lnTo>
                    <a:pt x="727" y="93"/>
                  </a:lnTo>
                  <a:lnTo>
                    <a:pt x="714" y="104"/>
                  </a:lnTo>
                  <a:lnTo>
                    <a:pt x="705" y="121"/>
                  </a:lnTo>
                  <a:lnTo>
                    <a:pt x="689" y="127"/>
                  </a:lnTo>
                  <a:lnTo>
                    <a:pt x="681" y="113"/>
                  </a:lnTo>
                  <a:lnTo>
                    <a:pt x="675" y="99"/>
                  </a:lnTo>
                  <a:lnTo>
                    <a:pt x="664" y="96"/>
                  </a:lnTo>
                  <a:lnTo>
                    <a:pt x="657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54" y="42"/>
                  </a:lnTo>
                  <a:lnTo>
                    <a:pt x="633" y="48"/>
                  </a:lnTo>
                  <a:lnTo>
                    <a:pt x="616" y="42"/>
                  </a:lnTo>
                  <a:lnTo>
                    <a:pt x="612" y="26"/>
                  </a:lnTo>
                  <a:lnTo>
                    <a:pt x="610" y="6"/>
                  </a:lnTo>
                  <a:lnTo>
                    <a:pt x="596" y="0"/>
                  </a:lnTo>
                  <a:lnTo>
                    <a:pt x="584" y="9"/>
                  </a:lnTo>
                  <a:lnTo>
                    <a:pt x="571" y="23"/>
                  </a:lnTo>
                  <a:lnTo>
                    <a:pt x="562" y="16"/>
                  </a:lnTo>
                  <a:lnTo>
                    <a:pt x="551" y="5"/>
                  </a:lnTo>
                  <a:lnTo>
                    <a:pt x="535" y="8"/>
                  </a:lnTo>
                  <a:lnTo>
                    <a:pt x="524" y="19"/>
                  </a:lnTo>
                  <a:lnTo>
                    <a:pt x="529" y="39"/>
                  </a:lnTo>
                  <a:lnTo>
                    <a:pt x="528" y="53"/>
                  </a:lnTo>
                  <a:lnTo>
                    <a:pt x="518" y="62"/>
                  </a:lnTo>
                  <a:lnTo>
                    <a:pt x="503" y="56"/>
                  </a:lnTo>
                  <a:lnTo>
                    <a:pt x="495" y="73"/>
                  </a:lnTo>
                  <a:lnTo>
                    <a:pt x="484" y="90"/>
                  </a:lnTo>
                  <a:lnTo>
                    <a:pt x="467" y="99"/>
                  </a:lnTo>
                  <a:lnTo>
                    <a:pt x="454" y="102"/>
                  </a:lnTo>
                  <a:lnTo>
                    <a:pt x="459" y="116"/>
                  </a:lnTo>
                  <a:lnTo>
                    <a:pt x="456" y="130"/>
                  </a:lnTo>
                  <a:lnTo>
                    <a:pt x="440" y="129"/>
                  </a:lnTo>
                  <a:lnTo>
                    <a:pt x="425" y="123"/>
                  </a:lnTo>
                  <a:lnTo>
                    <a:pt x="414" y="132"/>
                  </a:lnTo>
                  <a:lnTo>
                    <a:pt x="403" y="144"/>
                  </a:lnTo>
                  <a:lnTo>
                    <a:pt x="391" y="155"/>
                  </a:lnTo>
                  <a:lnTo>
                    <a:pt x="378" y="151"/>
                  </a:lnTo>
                  <a:lnTo>
                    <a:pt x="377" y="137"/>
                  </a:lnTo>
                  <a:lnTo>
                    <a:pt x="381" y="121"/>
                  </a:lnTo>
                  <a:lnTo>
                    <a:pt x="389" y="106"/>
                  </a:lnTo>
                  <a:lnTo>
                    <a:pt x="374" y="99"/>
                  </a:lnTo>
                  <a:lnTo>
                    <a:pt x="361" y="107"/>
                  </a:lnTo>
                  <a:lnTo>
                    <a:pt x="349" y="99"/>
                  </a:lnTo>
                  <a:lnTo>
                    <a:pt x="335" y="90"/>
                  </a:lnTo>
                  <a:lnTo>
                    <a:pt x="319" y="98"/>
                  </a:lnTo>
                  <a:lnTo>
                    <a:pt x="302" y="95"/>
                  </a:lnTo>
                  <a:lnTo>
                    <a:pt x="287" y="88"/>
                  </a:lnTo>
                  <a:lnTo>
                    <a:pt x="277" y="99"/>
                  </a:lnTo>
                  <a:lnTo>
                    <a:pt x="285" y="120"/>
                  </a:lnTo>
                  <a:lnTo>
                    <a:pt x="287" y="138"/>
                  </a:lnTo>
                  <a:lnTo>
                    <a:pt x="293" y="161"/>
                  </a:lnTo>
                  <a:lnTo>
                    <a:pt x="299" y="182"/>
                  </a:lnTo>
                  <a:lnTo>
                    <a:pt x="291" y="200"/>
                  </a:lnTo>
                  <a:lnTo>
                    <a:pt x="288" y="220"/>
                  </a:lnTo>
                  <a:lnTo>
                    <a:pt x="277" y="233"/>
                  </a:lnTo>
                  <a:lnTo>
                    <a:pt x="265" y="253"/>
                  </a:lnTo>
                  <a:lnTo>
                    <a:pt x="262" y="273"/>
                  </a:lnTo>
                  <a:lnTo>
                    <a:pt x="259" y="292"/>
                  </a:lnTo>
                  <a:lnTo>
                    <a:pt x="248" y="303"/>
                  </a:lnTo>
                  <a:lnTo>
                    <a:pt x="232" y="320"/>
                  </a:lnTo>
                  <a:lnTo>
                    <a:pt x="227" y="345"/>
                  </a:lnTo>
                  <a:lnTo>
                    <a:pt x="221" y="363"/>
                  </a:lnTo>
                  <a:lnTo>
                    <a:pt x="206" y="376"/>
                  </a:lnTo>
                  <a:lnTo>
                    <a:pt x="187" y="385"/>
                  </a:lnTo>
                  <a:lnTo>
                    <a:pt x="175" y="399"/>
                  </a:lnTo>
                  <a:lnTo>
                    <a:pt x="165" y="419"/>
                  </a:lnTo>
                  <a:lnTo>
                    <a:pt x="159" y="436"/>
                  </a:lnTo>
                  <a:lnTo>
                    <a:pt x="142" y="444"/>
                  </a:lnTo>
                  <a:lnTo>
                    <a:pt x="126" y="456"/>
                  </a:lnTo>
                  <a:lnTo>
                    <a:pt x="112" y="474"/>
                  </a:lnTo>
                  <a:lnTo>
                    <a:pt x="105" y="495"/>
                  </a:lnTo>
                  <a:lnTo>
                    <a:pt x="95" y="525"/>
                  </a:lnTo>
                  <a:lnTo>
                    <a:pt x="84" y="559"/>
                  </a:lnTo>
                  <a:lnTo>
                    <a:pt x="77" y="590"/>
                  </a:lnTo>
                  <a:lnTo>
                    <a:pt x="70" y="624"/>
                  </a:lnTo>
                  <a:lnTo>
                    <a:pt x="60" y="646"/>
                  </a:lnTo>
                  <a:lnTo>
                    <a:pt x="44" y="666"/>
                  </a:lnTo>
                  <a:lnTo>
                    <a:pt x="33" y="688"/>
                  </a:lnTo>
                  <a:lnTo>
                    <a:pt x="27" y="710"/>
                  </a:lnTo>
                  <a:lnTo>
                    <a:pt x="33" y="739"/>
                  </a:lnTo>
                  <a:lnTo>
                    <a:pt x="25" y="769"/>
                  </a:lnTo>
                  <a:lnTo>
                    <a:pt x="14" y="790"/>
                  </a:lnTo>
                  <a:lnTo>
                    <a:pt x="5" y="821"/>
                  </a:lnTo>
                  <a:lnTo>
                    <a:pt x="0" y="857"/>
                  </a:lnTo>
                  <a:lnTo>
                    <a:pt x="8" y="893"/>
                  </a:lnTo>
                  <a:lnTo>
                    <a:pt x="10" y="918"/>
                  </a:lnTo>
                  <a:lnTo>
                    <a:pt x="18" y="927"/>
                  </a:lnTo>
                  <a:lnTo>
                    <a:pt x="25" y="910"/>
                  </a:lnTo>
                  <a:lnTo>
                    <a:pt x="41" y="902"/>
                  </a:lnTo>
                  <a:lnTo>
                    <a:pt x="53" y="905"/>
                  </a:lnTo>
                  <a:lnTo>
                    <a:pt x="61" y="922"/>
                  </a:lnTo>
                  <a:lnTo>
                    <a:pt x="67" y="935"/>
                  </a:lnTo>
                  <a:lnTo>
                    <a:pt x="86" y="927"/>
                  </a:lnTo>
                  <a:lnTo>
                    <a:pt x="109" y="924"/>
                  </a:lnTo>
                  <a:lnTo>
                    <a:pt x="126" y="932"/>
                  </a:lnTo>
                  <a:lnTo>
                    <a:pt x="143" y="936"/>
                  </a:lnTo>
                  <a:lnTo>
                    <a:pt x="164" y="935"/>
                  </a:lnTo>
                  <a:lnTo>
                    <a:pt x="181" y="922"/>
                  </a:lnTo>
                  <a:lnTo>
                    <a:pt x="196" y="913"/>
                  </a:lnTo>
                  <a:lnTo>
                    <a:pt x="215" y="910"/>
                  </a:lnTo>
                  <a:lnTo>
                    <a:pt x="234" y="919"/>
                  </a:lnTo>
                  <a:lnTo>
                    <a:pt x="249" y="930"/>
                  </a:lnTo>
                  <a:lnTo>
                    <a:pt x="266" y="924"/>
                  </a:lnTo>
                  <a:lnTo>
                    <a:pt x="276" y="907"/>
                  </a:lnTo>
                  <a:lnTo>
                    <a:pt x="293" y="902"/>
                  </a:lnTo>
                  <a:lnTo>
                    <a:pt x="308" y="896"/>
                  </a:lnTo>
                  <a:lnTo>
                    <a:pt x="299" y="876"/>
                  </a:lnTo>
                  <a:lnTo>
                    <a:pt x="276" y="873"/>
                  </a:lnTo>
                  <a:lnTo>
                    <a:pt x="257" y="866"/>
                  </a:lnTo>
                  <a:lnTo>
                    <a:pt x="255" y="849"/>
                  </a:lnTo>
                  <a:lnTo>
                    <a:pt x="266" y="838"/>
                  </a:lnTo>
                  <a:lnTo>
                    <a:pt x="282" y="831"/>
                  </a:lnTo>
                  <a:lnTo>
                    <a:pt x="304" y="824"/>
                  </a:lnTo>
                  <a:lnTo>
                    <a:pt x="327" y="824"/>
                  </a:lnTo>
                  <a:lnTo>
                    <a:pt x="347" y="828"/>
                  </a:lnTo>
                  <a:lnTo>
                    <a:pt x="361" y="840"/>
                  </a:lnTo>
                  <a:lnTo>
                    <a:pt x="357" y="862"/>
                  </a:lnTo>
                  <a:lnTo>
                    <a:pt x="361" y="879"/>
                  </a:lnTo>
                  <a:lnTo>
                    <a:pt x="372" y="891"/>
                  </a:lnTo>
                  <a:lnTo>
                    <a:pt x="383" y="879"/>
                  </a:lnTo>
                  <a:lnTo>
                    <a:pt x="403" y="874"/>
                  </a:lnTo>
                  <a:lnTo>
                    <a:pt x="423" y="880"/>
                  </a:lnTo>
                  <a:lnTo>
                    <a:pt x="444" y="888"/>
                  </a:lnTo>
                  <a:lnTo>
                    <a:pt x="456" y="901"/>
                  </a:lnTo>
                  <a:lnTo>
                    <a:pt x="468" y="916"/>
                  </a:lnTo>
                  <a:lnTo>
                    <a:pt x="484" y="918"/>
                  </a:lnTo>
                  <a:lnTo>
                    <a:pt x="506" y="907"/>
                  </a:lnTo>
                  <a:lnTo>
                    <a:pt x="528" y="914"/>
                  </a:lnTo>
                  <a:lnTo>
                    <a:pt x="549" y="927"/>
                  </a:lnTo>
                  <a:lnTo>
                    <a:pt x="566" y="939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657" y="2060"/>
              <a:ext cx="608" cy="880"/>
            </a:xfrm>
            <a:custGeom>
              <a:avLst/>
              <a:gdLst>
                <a:gd name="T0" fmla="*/ 485 w 645"/>
                <a:gd name="T1" fmla="*/ 344 h 931"/>
                <a:gd name="T2" fmla="*/ 455 w 645"/>
                <a:gd name="T3" fmla="*/ 331 h 931"/>
                <a:gd name="T4" fmla="*/ 447 w 645"/>
                <a:gd name="T5" fmla="*/ 286 h 931"/>
                <a:gd name="T6" fmla="*/ 460 w 645"/>
                <a:gd name="T7" fmla="*/ 252 h 931"/>
                <a:gd name="T8" fmla="*/ 488 w 645"/>
                <a:gd name="T9" fmla="*/ 222 h 931"/>
                <a:gd name="T10" fmla="*/ 488 w 645"/>
                <a:gd name="T11" fmla="*/ 177 h 931"/>
                <a:gd name="T12" fmla="*/ 503 w 645"/>
                <a:gd name="T13" fmla="*/ 142 h 931"/>
                <a:gd name="T14" fmla="*/ 474 w 645"/>
                <a:gd name="T15" fmla="*/ 117 h 931"/>
                <a:gd name="T16" fmla="*/ 450 w 645"/>
                <a:gd name="T17" fmla="*/ 79 h 931"/>
                <a:gd name="T18" fmla="*/ 419 w 645"/>
                <a:gd name="T19" fmla="*/ 86 h 931"/>
                <a:gd name="T20" fmla="*/ 407 w 645"/>
                <a:gd name="T21" fmla="*/ 106 h 931"/>
                <a:gd name="T22" fmla="*/ 368 w 645"/>
                <a:gd name="T23" fmla="*/ 104 h 931"/>
                <a:gd name="T24" fmla="*/ 380 w 645"/>
                <a:gd name="T25" fmla="*/ 68 h 931"/>
                <a:gd name="T26" fmla="*/ 387 w 645"/>
                <a:gd name="T27" fmla="*/ 17 h 931"/>
                <a:gd name="T28" fmla="*/ 354 w 645"/>
                <a:gd name="T29" fmla="*/ 0 h 931"/>
                <a:gd name="T30" fmla="*/ 313 w 645"/>
                <a:gd name="T31" fmla="*/ 24 h 931"/>
                <a:gd name="T32" fmla="*/ 293 w 645"/>
                <a:gd name="T33" fmla="*/ 73 h 931"/>
                <a:gd name="T34" fmla="*/ 271 w 645"/>
                <a:gd name="T35" fmla="*/ 64 h 931"/>
                <a:gd name="T36" fmla="*/ 240 w 645"/>
                <a:gd name="T37" fmla="*/ 78 h 931"/>
                <a:gd name="T38" fmla="*/ 218 w 645"/>
                <a:gd name="T39" fmla="*/ 111 h 931"/>
                <a:gd name="T40" fmla="*/ 182 w 645"/>
                <a:gd name="T41" fmla="*/ 111 h 931"/>
                <a:gd name="T42" fmla="*/ 196 w 645"/>
                <a:gd name="T43" fmla="*/ 139 h 931"/>
                <a:gd name="T44" fmla="*/ 189 w 645"/>
                <a:gd name="T45" fmla="*/ 181 h 931"/>
                <a:gd name="T46" fmla="*/ 157 w 645"/>
                <a:gd name="T47" fmla="*/ 191 h 931"/>
                <a:gd name="T48" fmla="*/ 147 w 645"/>
                <a:gd name="T49" fmla="*/ 240 h 931"/>
                <a:gd name="T50" fmla="*/ 109 w 645"/>
                <a:gd name="T51" fmla="*/ 257 h 931"/>
                <a:gd name="T52" fmla="*/ 80 w 645"/>
                <a:gd name="T53" fmla="*/ 292 h 931"/>
                <a:gd name="T54" fmla="*/ 74 w 645"/>
                <a:gd name="T55" fmla="*/ 333 h 931"/>
                <a:gd name="T56" fmla="*/ 47 w 645"/>
                <a:gd name="T57" fmla="*/ 369 h 931"/>
                <a:gd name="T58" fmla="*/ 58 w 645"/>
                <a:gd name="T59" fmla="*/ 416 h 931"/>
                <a:gd name="T60" fmla="*/ 58 w 645"/>
                <a:gd name="T61" fmla="*/ 462 h 931"/>
                <a:gd name="T62" fmla="*/ 17 w 645"/>
                <a:gd name="T63" fmla="*/ 499 h 931"/>
                <a:gd name="T64" fmla="*/ 4 w 645"/>
                <a:gd name="T65" fmla="*/ 544 h 931"/>
                <a:gd name="T66" fmla="*/ 39 w 645"/>
                <a:gd name="T67" fmla="*/ 544 h 931"/>
                <a:gd name="T68" fmla="*/ 85 w 645"/>
                <a:gd name="T69" fmla="*/ 527 h 931"/>
                <a:gd name="T70" fmla="*/ 120 w 645"/>
                <a:gd name="T71" fmla="*/ 561 h 931"/>
                <a:gd name="T72" fmla="*/ 127 w 645"/>
                <a:gd name="T73" fmla="*/ 610 h 931"/>
                <a:gd name="T74" fmla="*/ 127 w 645"/>
                <a:gd name="T75" fmla="*/ 643 h 931"/>
                <a:gd name="T76" fmla="*/ 127 w 645"/>
                <a:gd name="T77" fmla="*/ 679 h 931"/>
                <a:gd name="T78" fmla="*/ 159 w 645"/>
                <a:gd name="T79" fmla="*/ 698 h 931"/>
                <a:gd name="T80" fmla="*/ 191 w 645"/>
                <a:gd name="T81" fmla="*/ 707 h 931"/>
                <a:gd name="T82" fmla="*/ 207 w 645"/>
                <a:gd name="T83" fmla="*/ 716 h 931"/>
                <a:gd name="T84" fmla="*/ 215 w 645"/>
                <a:gd name="T85" fmla="*/ 743 h 931"/>
                <a:gd name="T86" fmla="*/ 240 w 645"/>
                <a:gd name="T87" fmla="*/ 717 h 931"/>
                <a:gd name="T88" fmla="*/ 269 w 645"/>
                <a:gd name="T89" fmla="*/ 714 h 931"/>
                <a:gd name="T90" fmla="*/ 259 w 645"/>
                <a:gd name="T91" fmla="*/ 693 h 931"/>
                <a:gd name="T92" fmla="*/ 252 w 645"/>
                <a:gd name="T93" fmla="*/ 646 h 931"/>
                <a:gd name="T94" fmla="*/ 236 w 645"/>
                <a:gd name="T95" fmla="*/ 594 h 931"/>
                <a:gd name="T96" fmla="*/ 255 w 645"/>
                <a:gd name="T97" fmla="*/ 552 h 931"/>
                <a:gd name="T98" fmla="*/ 261 w 645"/>
                <a:gd name="T99" fmla="*/ 516 h 931"/>
                <a:gd name="T100" fmla="*/ 295 w 645"/>
                <a:gd name="T101" fmla="*/ 510 h 931"/>
                <a:gd name="T102" fmla="*/ 337 w 645"/>
                <a:gd name="T103" fmla="*/ 513 h 931"/>
                <a:gd name="T104" fmla="*/ 358 w 645"/>
                <a:gd name="T105" fmla="*/ 483 h 931"/>
                <a:gd name="T106" fmla="*/ 389 w 645"/>
                <a:gd name="T107" fmla="*/ 474 h 931"/>
                <a:gd name="T108" fmla="*/ 410 w 645"/>
                <a:gd name="T109" fmla="*/ 449 h 931"/>
                <a:gd name="T110" fmla="*/ 411 w 645"/>
                <a:gd name="T111" fmla="*/ 417 h 931"/>
                <a:gd name="T112" fmla="*/ 449 w 645"/>
                <a:gd name="T113" fmla="*/ 430 h 931"/>
                <a:gd name="T114" fmla="*/ 470 w 645"/>
                <a:gd name="T115" fmla="*/ 400 h 9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5"/>
                <a:gd name="T175" fmla="*/ 0 h 931"/>
                <a:gd name="T176" fmla="*/ 645 w 645"/>
                <a:gd name="T177" fmla="*/ 931 h 9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5" h="931">
                  <a:moveTo>
                    <a:pt x="608" y="470"/>
                  </a:moveTo>
                  <a:lnTo>
                    <a:pt x="604" y="448"/>
                  </a:lnTo>
                  <a:lnTo>
                    <a:pt x="614" y="431"/>
                  </a:lnTo>
                  <a:lnTo>
                    <a:pt x="606" y="414"/>
                  </a:lnTo>
                  <a:lnTo>
                    <a:pt x="594" y="406"/>
                  </a:lnTo>
                  <a:lnTo>
                    <a:pt x="576" y="414"/>
                  </a:lnTo>
                  <a:lnTo>
                    <a:pt x="566" y="400"/>
                  </a:lnTo>
                  <a:lnTo>
                    <a:pt x="561" y="380"/>
                  </a:lnTo>
                  <a:lnTo>
                    <a:pt x="567" y="360"/>
                  </a:lnTo>
                  <a:lnTo>
                    <a:pt x="576" y="344"/>
                  </a:lnTo>
                  <a:lnTo>
                    <a:pt x="592" y="329"/>
                  </a:lnTo>
                  <a:lnTo>
                    <a:pt x="584" y="315"/>
                  </a:lnTo>
                  <a:lnTo>
                    <a:pt x="587" y="295"/>
                  </a:lnTo>
                  <a:lnTo>
                    <a:pt x="600" y="282"/>
                  </a:lnTo>
                  <a:lnTo>
                    <a:pt x="617" y="278"/>
                  </a:lnTo>
                  <a:lnTo>
                    <a:pt x="612" y="264"/>
                  </a:lnTo>
                  <a:lnTo>
                    <a:pt x="609" y="234"/>
                  </a:lnTo>
                  <a:lnTo>
                    <a:pt x="618" y="222"/>
                  </a:lnTo>
                  <a:lnTo>
                    <a:pt x="634" y="212"/>
                  </a:lnTo>
                  <a:lnTo>
                    <a:pt x="645" y="197"/>
                  </a:lnTo>
                  <a:lnTo>
                    <a:pt x="636" y="178"/>
                  </a:lnTo>
                  <a:lnTo>
                    <a:pt x="618" y="178"/>
                  </a:lnTo>
                  <a:lnTo>
                    <a:pt x="611" y="160"/>
                  </a:lnTo>
                  <a:lnTo>
                    <a:pt x="601" y="147"/>
                  </a:lnTo>
                  <a:lnTo>
                    <a:pt x="586" y="138"/>
                  </a:lnTo>
                  <a:lnTo>
                    <a:pt x="576" y="115"/>
                  </a:lnTo>
                  <a:lnTo>
                    <a:pt x="570" y="99"/>
                  </a:lnTo>
                  <a:lnTo>
                    <a:pt x="559" y="96"/>
                  </a:lnTo>
                  <a:lnTo>
                    <a:pt x="549" y="96"/>
                  </a:lnTo>
                  <a:lnTo>
                    <a:pt x="531" y="108"/>
                  </a:lnTo>
                  <a:lnTo>
                    <a:pt x="525" y="118"/>
                  </a:lnTo>
                  <a:lnTo>
                    <a:pt x="521" y="124"/>
                  </a:lnTo>
                  <a:lnTo>
                    <a:pt x="516" y="133"/>
                  </a:lnTo>
                  <a:lnTo>
                    <a:pt x="499" y="139"/>
                  </a:lnTo>
                  <a:lnTo>
                    <a:pt x="482" y="133"/>
                  </a:lnTo>
                  <a:lnTo>
                    <a:pt x="466" y="130"/>
                  </a:lnTo>
                  <a:lnTo>
                    <a:pt x="463" y="116"/>
                  </a:lnTo>
                  <a:lnTo>
                    <a:pt x="474" y="104"/>
                  </a:lnTo>
                  <a:lnTo>
                    <a:pt x="482" y="85"/>
                  </a:lnTo>
                  <a:lnTo>
                    <a:pt x="485" y="60"/>
                  </a:lnTo>
                  <a:lnTo>
                    <a:pt x="483" y="38"/>
                  </a:lnTo>
                  <a:lnTo>
                    <a:pt x="491" y="21"/>
                  </a:lnTo>
                  <a:lnTo>
                    <a:pt x="483" y="11"/>
                  </a:lnTo>
                  <a:lnTo>
                    <a:pt x="468" y="1"/>
                  </a:lnTo>
                  <a:lnTo>
                    <a:pt x="449" y="0"/>
                  </a:lnTo>
                  <a:lnTo>
                    <a:pt x="429" y="1"/>
                  </a:lnTo>
                  <a:lnTo>
                    <a:pt x="410" y="14"/>
                  </a:lnTo>
                  <a:lnTo>
                    <a:pt x="396" y="29"/>
                  </a:lnTo>
                  <a:lnTo>
                    <a:pt x="388" y="52"/>
                  </a:lnTo>
                  <a:lnTo>
                    <a:pt x="379" y="77"/>
                  </a:lnTo>
                  <a:lnTo>
                    <a:pt x="371" y="91"/>
                  </a:lnTo>
                  <a:lnTo>
                    <a:pt x="360" y="102"/>
                  </a:lnTo>
                  <a:lnTo>
                    <a:pt x="351" y="93"/>
                  </a:lnTo>
                  <a:lnTo>
                    <a:pt x="342" y="80"/>
                  </a:lnTo>
                  <a:lnTo>
                    <a:pt x="331" y="79"/>
                  </a:lnTo>
                  <a:lnTo>
                    <a:pt x="315" y="83"/>
                  </a:lnTo>
                  <a:lnTo>
                    <a:pt x="306" y="97"/>
                  </a:lnTo>
                  <a:lnTo>
                    <a:pt x="298" y="116"/>
                  </a:lnTo>
                  <a:lnTo>
                    <a:pt x="290" y="132"/>
                  </a:lnTo>
                  <a:lnTo>
                    <a:pt x="276" y="139"/>
                  </a:lnTo>
                  <a:lnTo>
                    <a:pt x="261" y="133"/>
                  </a:lnTo>
                  <a:lnTo>
                    <a:pt x="244" y="129"/>
                  </a:lnTo>
                  <a:lnTo>
                    <a:pt x="230" y="139"/>
                  </a:lnTo>
                  <a:lnTo>
                    <a:pt x="227" y="156"/>
                  </a:lnTo>
                  <a:lnTo>
                    <a:pt x="236" y="170"/>
                  </a:lnTo>
                  <a:lnTo>
                    <a:pt x="248" y="175"/>
                  </a:lnTo>
                  <a:lnTo>
                    <a:pt x="255" y="194"/>
                  </a:lnTo>
                  <a:lnTo>
                    <a:pt x="248" y="212"/>
                  </a:lnTo>
                  <a:lnTo>
                    <a:pt x="239" y="226"/>
                  </a:lnTo>
                  <a:lnTo>
                    <a:pt x="225" y="231"/>
                  </a:lnTo>
                  <a:lnTo>
                    <a:pt x="208" y="229"/>
                  </a:lnTo>
                  <a:lnTo>
                    <a:pt x="199" y="239"/>
                  </a:lnTo>
                  <a:lnTo>
                    <a:pt x="200" y="262"/>
                  </a:lnTo>
                  <a:lnTo>
                    <a:pt x="191" y="276"/>
                  </a:lnTo>
                  <a:lnTo>
                    <a:pt x="186" y="301"/>
                  </a:lnTo>
                  <a:lnTo>
                    <a:pt x="177" y="313"/>
                  </a:lnTo>
                  <a:lnTo>
                    <a:pt x="160" y="321"/>
                  </a:lnTo>
                  <a:lnTo>
                    <a:pt x="138" y="323"/>
                  </a:lnTo>
                  <a:lnTo>
                    <a:pt x="119" y="332"/>
                  </a:lnTo>
                  <a:lnTo>
                    <a:pt x="107" y="347"/>
                  </a:lnTo>
                  <a:lnTo>
                    <a:pt x="101" y="366"/>
                  </a:lnTo>
                  <a:lnTo>
                    <a:pt x="93" y="383"/>
                  </a:lnTo>
                  <a:lnTo>
                    <a:pt x="80" y="391"/>
                  </a:lnTo>
                  <a:lnTo>
                    <a:pt x="93" y="417"/>
                  </a:lnTo>
                  <a:lnTo>
                    <a:pt x="87" y="437"/>
                  </a:lnTo>
                  <a:lnTo>
                    <a:pt x="73" y="447"/>
                  </a:lnTo>
                  <a:lnTo>
                    <a:pt x="59" y="462"/>
                  </a:lnTo>
                  <a:lnTo>
                    <a:pt x="57" y="479"/>
                  </a:lnTo>
                  <a:lnTo>
                    <a:pt x="65" y="501"/>
                  </a:lnTo>
                  <a:lnTo>
                    <a:pt x="74" y="520"/>
                  </a:lnTo>
                  <a:lnTo>
                    <a:pt x="85" y="542"/>
                  </a:lnTo>
                  <a:lnTo>
                    <a:pt x="84" y="559"/>
                  </a:lnTo>
                  <a:lnTo>
                    <a:pt x="74" y="579"/>
                  </a:lnTo>
                  <a:lnTo>
                    <a:pt x="59" y="594"/>
                  </a:lnTo>
                  <a:lnTo>
                    <a:pt x="38" y="605"/>
                  </a:lnTo>
                  <a:lnTo>
                    <a:pt x="21" y="625"/>
                  </a:lnTo>
                  <a:lnTo>
                    <a:pt x="9" y="638"/>
                  </a:lnTo>
                  <a:lnTo>
                    <a:pt x="0" y="656"/>
                  </a:lnTo>
                  <a:lnTo>
                    <a:pt x="4" y="681"/>
                  </a:lnTo>
                  <a:lnTo>
                    <a:pt x="12" y="694"/>
                  </a:lnTo>
                  <a:lnTo>
                    <a:pt x="29" y="691"/>
                  </a:lnTo>
                  <a:lnTo>
                    <a:pt x="49" y="681"/>
                  </a:lnTo>
                  <a:lnTo>
                    <a:pt x="70" y="677"/>
                  </a:lnTo>
                  <a:lnTo>
                    <a:pt x="87" y="664"/>
                  </a:lnTo>
                  <a:lnTo>
                    <a:pt x="108" y="660"/>
                  </a:lnTo>
                  <a:lnTo>
                    <a:pt x="122" y="667"/>
                  </a:lnTo>
                  <a:lnTo>
                    <a:pt x="136" y="681"/>
                  </a:lnTo>
                  <a:lnTo>
                    <a:pt x="152" y="703"/>
                  </a:lnTo>
                  <a:lnTo>
                    <a:pt x="157" y="719"/>
                  </a:lnTo>
                  <a:lnTo>
                    <a:pt x="155" y="739"/>
                  </a:lnTo>
                  <a:lnTo>
                    <a:pt x="161" y="764"/>
                  </a:lnTo>
                  <a:lnTo>
                    <a:pt x="171" y="774"/>
                  </a:lnTo>
                  <a:lnTo>
                    <a:pt x="174" y="792"/>
                  </a:lnTo>
                  <a:lnTo>
                    <a:pt x="161" y="805"/>
                  </a:lnTo>
                  <a:lnTo>
                    <a:pt x="155" y="823"/>
                  </a:lnTo>
                  <a:lnTo>
                    <a:pt x="166" y="838"/>
                  </a:lnTo>
                  <a:lnTo>
                    <a:pt x="161" y="851"/>
                  </a:lnTo>
                  <a:lnTo>
                    <a:pt x="164" y="863"/>
                  </a:lnTo>
                  <a:lnTo>
                    <a:pt x="182" y="869"/>
                  </a:lnTo>
                  <a:lnTo>
                    <a:pt x="202" y="874"/>
                  </a:lnTo>
                  <a:lnTo>
                    <a:pt x="216" y="866"/>
                  </a:lnTo>
                  <a:lnTo>
                    <a:pt x="227" y="874"/>
                  </a:lnTo>
                  <a:lnTo>
                    <a:pt x="242" y="885"/>
                  </a:lnTo>
                  <a:lnTo>
                    <a:pt x="255" y="875"/>
                  </a:lnTo>
                  <a:lnTo>
                    <a:pt x="270" y="882"/>
                  </a:lnTo>
                  <a:lnTo>
                    <a:pt x="262" y="897"/>
                  </a:lnTo>
                  <a:lnTo>
                    <a:pt x="258" y="913"/>
                  </a:lnTo>
                  <a:lnTo>
                    <a:pt x="259" y="928"/>
                  </a:lnTo>
                  <a:lnTo>
                    <a:pt x="273" y="931"/>
                  </a:lnTo>
                  <a:lnTo>
                    <a:pt x="283" y="922"/>
                  </a:lnTo>
                  <a:lnTo>
                    <a:pt x="295" y="908"/>
                  </a:lnTo>
                  <a:lnTo>
                    <a:pt x="306" y="899"/>
                  </a:lnTo>
                  <a:lnTo>
                    <a:pt x="323" y="905"/>
                  </a:lnTo>
                  <a:lnTo>
                    <a:pt x="337" y="906"/>
                  </a:lnTo>
                  <a:lnTo>
                    <a:pt x="340" y="894"/>
                  </a:lnTo>
                  <a:lnTo>
                    <a:pt x="335" y="877"/>
                  </a:lnTo>
                  <a:lnTo>
                    <a:pt x="349" y="875"/>
                  </a:lnTo>
                  <a:lnTo>
                    <a:pt x="329" y="868"/>
                  </a:lnTo>
                  <a:lnTo>
                    <a:pt x="312" y="851"/>
                  </a:lnTo>
                  <a:lnTo>
                    <a:pt x="311" y="827"/>
                  </a:lnTo>
                  <a:lnTo>
                    <a:pt x="318" y="809"/>
                  </a:lnTo>
                  <a:lnTo>
                    <a:pt x="314" y="787"/>
                  </a:lnTo>
                  <a:lnTo>
                    <a:pt x="306" y="768"/>
                  </a:lnTo>
                  <a:lnTo>
                    <a:pt x="298" y="743"/>
                  </a:lnTo>
                  <a:lnTo>
                    <a:pt x="303" y="726"/>
                  </a:lnTo>
                  <a:lnTo>
                    <a:pt x="314" y="712"/>
                  </a:lnTo>
                  <a:lnTo>
                    <a:pt x="323" y="692"/>
                  </a:lnTo>
                  <a:lnTo>
                    <a:pt x="320" y="675"/>
                  </a:lnTo>
                  <a:lnTo>
                    <a:pt x="318" y="655"/>
                  </a:lnTo>
                  <a:lnTo>
                    <a:pt x="331" y="646"/>
                  </a:lnTo>
                  <a:lnTo>
                    <a:pt x="346" y="642"/>
                  </a:lnTo>
                  <a:lnTo>
                    <a:pt x="362" y="653"/>
                  </a:lnTo>
                  <a:lnTo>
                    <a:pt x="373" y="639"/>
                  </a:lnTo>
                  <a:lnTo>
                    <a:pt x="390" y="633"/>
                  </a:lnTo>
                  <a:lnTo>
                    <a:pt x="409" y="638"/>
                  </a:lnTo>
                  <a:lnTo>
                    <a:pt x="427" y="642"/>
                  </a:lnTo>
                  <a:lnTo>
                    <a:pt x="444" y="638"/>
                  </a:lnTo>
                  <a:lnTo>
                    <a:pt x="452" y="622"/>
                  </a:lnTo>
                  <a:lnTo>
                    <a:pt x="454" y="605"/>
                  </a:lnTo>
                  <a:lnTo>
                    <a:pt x="465" y="594"/>
                  </a:lnTo>
                  <a:lnTo>
                    <a:pt x="479" y="596"/>
                  </a:lnTo>
                  <a:lnTo>
                    <a:pt x="493" y="594"/>
                  </a:lnTo>
                  <a:lnTo>
                    <a:pt x="496" y="580"/>
                  </a:lnTo>
                  <a:lnTo>
                    <a:pt x="505" y="568"/>
                  </a:lnTo>
                  <a:lnTo>
                    <a:pt x="519" y="563"/>
                  </a:lnTo>
                  <a:lnTo>
                    <a:pt x="525" y="548"/>
                  </a:lnTo>
                  <a:lnTo>
                    <a:pt x="519" y="537"/>
                  </a:lnTo>
                  <a:lnTo>
                    <a:pt x="521" y="523"/>
                  </a:lnTo>
                  <a:lnTo>
                    <a:pt x="536" y="521"/>
                  </a:lnTo>
                  <a:lnTo>
                    <a:pt x="552" y="534"/>
                  </a:lnTo>
                  <a:lnTo>
                    <a:pt x="569" y="538"/>
                  </a:lnTo>
                  <a:lnTo>
                    <a:pt x="578" y="523"/>
                  </a:lnTo>
                  <a:lnTo>
                    <a:pt x="583" y="509"/>
                  </a:lnTo>
                  <a:lnTo>
                    <a:pt x="595" y="501"/>
                  </a:lnTo>
                  <a:lnTo>
                    <a:pt x="606" y="486"/>
                  </a:lnTo>
                  <a:lnTo>
                    <a:pt x="608" y="47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224" y="2338"/>
              <a:ext cx="603" cy="787"/>
            </a:xfrm>
            <a:custGeom>
              <a:avLst/>
              <a:gdLst>
                <a:gd name="T0" fmla="*/ 435 w 638"/>
                <a:gd name="T1" fmla="*/ 113 h 833"/>
                <a:gd name="T2" fmla="*/ 411 w 638"/>
                <a:gd name="T3" fmla="*/ 146 h 833"/>
                <a:gd name="T4" fmla="*/ 433 w 638"/>
                <a:gd name="T5" fmla="*/ 197 h 833"/>
                <a:gd name="T6" fmla="*/ 413 w 638"/>
                <a:gd name="T7" fmla="*/ 237 h 833"/>
                <a:gd name="T8" fmla="*/ 372 w 638"/>
                <a:gd name="T9" fmla="*/ 273 h 833"/>
                <a:gd name="T10" fmla="*/ 375 w 638"/>
                <a:gd name="T11" fmla="*/ 317 h 833"/>
                <a:gd name="T12" fmla="*/ 422 w 638"/>
                <a:gd name="T13" fmla="*/ 304 h 833"/>
                <a:gd name="T14" fmla="*/ 463 w 638"/>
                <a:gd name="T15" fmla="*/ 297 h 833"/>
                <a:gd name="T16" fmla="*/ 491 w 638"/>
                <a:gd name="T17" fmla="*/ 338 h 833"/>
                <a:gd name="T18" fmla="*/ 501 w 638"/>
                <a:gd name="T19" fmla="*/ 382 h 833"/>
                <a:gd name="T20" fmla="*/ 489 w 638"/>
                <a:gd name="T21" fmla="*/ 420 h 833"/>
                <a:gd name="T22" fmla="*/ 498 w 638"/>
                <a:gd name="T23" fmla="*/ 454 h 833"/>
                <a:gd name="T24" fmla="*/ 500 w 638"/>
                <a:gd name="T25" fmla="*/ 493 h 833"/>
                <a:gd name="T26" fmla="*/ 504 w 638"/>
                <a:gd name="T27" fmla="*/ 541 h 833"/>
                <a:gd name="T28" fmla="*/ 485 w 638"/>
                <a:gd name="T29" fmla="*/ 587 h 833"/>
                <a:gd name="T30" fmla="*/ 467 w 638"/>
                <a:gd name="T31" fmla="*/ 625 h 833"/>
                <a:gd name="T32" fmla="*/ 451 w 638"/>
                <a:gd name="T33" fmla="*/ 664 h 833"/>
                <a:gd name="T34" fmla="*/ 406 w 638"/>
                <a:gd name="T35" fmla="*/ 634 h 833"/>
                <a:gd name="T36" fmla="*/ 370 w 638"/>
                <a:gd name="T37" fmla="*/ 636 h 833"/>
                <a:gd name="T38" fmla="*/ 320 w 638"/>
                <a:gd name="T39" fmla="*/ 631 h 833"/>
                <a:gd name="T40" fmla="*/ 280 w 638"/>
                <a:gd name="T41" fmla="*/ 608 h 833"/>
                <a:gd name="T42" fmla="*/ 249 w 638"/>
                <a:gd name="T43" fmla="*/ 580 h 833"/>
                <a:gd name="T44" fmla="*/ 252 w 638"/>
                <a:gd name="T45" fmla="*/ 534 h 833"/>
                <a:gd name="T46" fmla="*/ 240 w 638"/>
                <a:gd name="T47" fmla="*/ 491 h 833"/>
                <a:gd name="T48" fmla="*/ 237 w 638"/>
                <a:gd name="T49" fmla="*/ 451 h 833"/>
                <a:gd name="T50" fmla="*/ 198 w 638"/>
                <a:gd name="T51" fmla="*/ 428 h 833"/>
                <a:gd name="T52" fmla="*/ 147 w 638"/>
                <a:gd name="T53" fmla="*/ 430 h 833"/>
                <a:gd name="T54" fmla="*/ 113 w 638"/>
                <a:gd name="T55" fmla="*/ 460 h 833"/>
                <a:gd name="T56" fmla="*/ 74 w 638"/>
                <a:gd name="T57" fmla="*/ 441 h 833"/>
                <a:gd name="T58" fmla="*/ 51 w 638"/>
                <a:gd name="T59" fmla="*/ 430 h 833"/>
                <a:gd name="T60" fmla="*/ 76 w 638"/>
                <a:gd name="T61" fmla="*/ 392 h 833"/>
                <a:gd name="T62" fmla="*/ 60 w 638"/>
                <a:gd name="T63" fmla="*/ 353 h 833"/>
                <a:gd name="T64" fmla="*/ 23 w 638"/>
                <a:gd name="T65" fmla="*/ 318 h 833"/>
                <a:gd name="T66" fmla="*/ 0 w 638"/>
                <a:gd name="T67" fmla="*/ 270 h 833"/>
                <a:gd name="T68" fmla="*/ 20 w 638"/>
                <a:gd name="T69" fmla="*/ 218 h 833"/>
                <a:gd name="T70" fmla="*/ 56 w 638"/>
                <a:gd name="T71" fmla="*/ 189 h 833"/>
                <a:gd name="T72" fmla="*/ 94 w 638"/>
                <a:gd name="T73" fmla="*/ 202 h 833"/>
                <a:gd name="T74" fmla="*/ 121 w 638"/>
                <a:gd name="T75" fmla="*/ 188 h 833"/>
                <a:gd name="T76" fmla="*/ 138 w 638"/>
                <a:gd name="T77" fmla="*/ 161 h 833"/>
                <a:gd name="T78" fmla="*/ 184 w 638"/>
                <a:gd name="T79" fmla="*/ 138 h 833"/>
                <a:gd name="T80" fmla="*/ 218 w 638"/>
                <a:gd name="T81" fmla="*/ 111 h 833"/>
                <a:gd name="T82" fmla="*/ 259 w 638"/>
                <a:gd name="T83" fmla="*/ 99 h 833"/>
                <a:gd name="T84" fmla="*/ 301 w 638"/>
                <a:gd name="T85" fmla="*/ 94 h 833"/>
                <a:gd name="T86" fmla="*/ 336 w 638"/>
                <a:gd name="T87" fmla="*/ 69 h 833"/>
                <a:gd name="T88" fmla="*/ 359 w 638"/>
                <a:gd name="T89" fmla="*/ 37 h 833"/>
                <a:gd name="T90" fmla="*/ 372 w 638"/>
                <a:gd name="T91" fmla="*/ 0 h 833"/>
                <a:gd name="T92" fmla="*/ 400 w 638"/>
                <a:gd name="T93" fmla="*/ 34 h 833"/>
                <a:gd name="T94" fmla="*/ 431 w 638"/>
                <a:gd name="T95" fmla="*/ 77 h 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8"/>
                <a:gd name="T145" fmla="*/ 0 h 833"/>
                <a:gd name="T146" fmla="*/ 638 w 638"/>
                <a:gd name="T147" fmla="*/ 833 h 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8" h="833">
                  <a:moveTo>
                    <a:pt x="540" y="96"/>
                  </a:moveTo>
                  <a:lnTo>
                    <a:pt x="551" y="122"/>
                  </a:lnTo>
                  <a:lnTo>
                    <a:pt x="545" y="142"/>
                  </a:lnTo>
                  <a:lnTo>
                    <a:pt x="531" y="152"/>
                  </a:lnTo>
                  <a:lnTo>
                    <a:pt x="517" y="167"/>
                  </a:lnTo>
                  <a:lnTo>
                    <a:pt x="515" y="184"/>
                  </a:lnTo>
                  <a:lnTo>
                    <a:pt x="523" y="206"/>
                  </a:lnTo>
                  <a:lnTo>
                    <a:pt x="532" y="225"/>
                  </a:lnTo>
                  <a:lnTo>
                    <a:pt x="543" y="247"/>
                  </a:lnTo>
                  <a:lnTo>
                    <a:pt x="542" y="264"/>
                  </a:lnTo>
                  <a:lnTo>
                    <a:pt x="532" y="284"/>
                  </a:lnTo>
                  <a:lnTo>
                    <a:pt x="517" y="299"/>
                  </a:lnTo>
                  <a:lnTo>
                    <a:pt x="496" y="310"/>
                  </a:lnTo>
                  <a:lnTo>
                    <a:pt x="479" y="330"/>
                  </a:lnTo>
                  <a:lnTo>
                    <a:pt x="467" y="343"/>
                  </a:lnTo>
                  <a:lnTo>
                    <a:pt x="458" y="361"/>
                  </a:lnTo>
                  <a:lnTo>
                    <a:pt x="462" y="386"/>
                  </a:lnTo>
                  <a:lnTo>
                    <a:pt x="470" y="399"/>
                  </a:lnTo>
                  <a:lnTo>
                    <a:pt x="487" y="396"/>
                  </a:lnTo>
                  <a:lnTo>
                    <a:pt x="507" y="386"/>
                  </a:lnTo>
                  <a:lnTo>
                    <a:pt x="528" y="382"/>
                  </a:lnTo>
                  <a:lnTo>
                    <a:pt x="545" y="369"/>
                  </a:lnTo>
                  <a:lnTo>
                    <a:pt x="566" y="365"/>
                  </a:lnTo>
                  <a:lnTo>
                    <a:pt x="580" y="372"/>
                  </a:lnTo>
                  <a:lnTo>
                    <a:pt x="594" y="386"/>
                  </a:lnTo>
                  <a:lnTo>
                    <a:pt x="610" y="408"/>
                  </a:lnTo>
                  <a:lnTo>
                    <a:pt x="615" y="424"/>
                  </a:lnTo>
                  <a:lnTo>
                    <a:pt x="613" y="444"/>
                  </a:lnTo>
                  <a:lnTo>
                    <a:pt x="619" y="469"/>
                  </a:lnTo>
                  <a:lnTo>
                    <a:pt x="629" y="479"/>
                  </a:lnTo>
                  <a:lnTo>
                    <a:pt x="632" y="497"/>
                  </a:lnTo>
                  <a:lnTo>
                    <a:pt x="619" y="510"/>
                  </a:lnTo>
                  <a:lnTo>
                    <a:pt x="613" y="528"/>
                  </a:lnTo>
                  <a:lnTo>
                    <a:pt x="624" y="543"/>
                  </a:lnTo>
                  <a:lnTo>
                    <a:pt x="619" y="556"/>
                  </a:lnTo>
                  <a:lnTo>
                    <a:pt x="624" y="571"/>
                  </a:lnTo>
                  <a:lnTo>
                    <a:pt x="621" y="583"/>
                  </a:lnTo>
                  <a:lnTo>
                    <a:pt x="624" y="597"/>
                  </a:lnTo>
                  <a:lnTo>
                    <a:pt x="627" y="618"/>
                  </a:lnTo>
                  <a:lnTo>
                    <a:pt x="632" y="641"/>
                  </a:lnTo>
                  <a:lnTo>
                    <a:pt x="638" y="661"/>
                  </a:lnTo>
                  <a:lnTo>
                    <a:pt x="632" y="678"/>
                  </a:lnTo>
                  <a:lnTo>
                    <a:pt x="632" y="697"/>
                  </a:lnTo>
                  <a:lnTo>
                    <a:pt x="618" y="714"/>
                  </a:lnTo>
                  <a:lnTo>
                    <a:pt x="607" y="736"/>
                  </a:lnTo>
                  <a:lnTo>
                    <a:pt x="602" y="753"/>
                  </a:lnTo>
                  <a:lnTo>
                    <a:pt x="598" y="773"/>
                  </a:lnTo>
                  <a:lnTo>
                    <a:pt x="585" y="785"/>
                  </a:lnTo>
                  <a:lnTo>
                    <a:pt x="571" y="801"/>
                  </a:lnTo>
                  <a:lnTo>
                    <a:pt x="568" y="818"/>
                  </a:lnTo>
                  <a:lnTo>
                    <a:pt x="565" y="833"/>
                  </a:lnTo>
                  <a:lnTo>
                    <a:pt x="548" y="824"/>
                  </a:lnTo>
                  <a:lnTo>
                    <a:pt x="528" y="813"/>
                  </a:lnTo>
                  <a:lnTo>
                    <a:pt x="509" y="796"/>
                  </a:lnTo>
                  <a:lnTo>
                    <a:pt x="492" y="787"/>
                  </a:lnTo>
                  <a:lnTo>
                    <a:pt x="479" y="795"/>
                  </a:lnTo>
                  <a:lnTo>
                    <a:pt x="465" y="798"/>
                  </a:lnTo>
                  <a:lnTo>
                    <a:pt x="447" y="792"/>
                  </a:lnTo>
                  <a:lnTo>
                    <a:pt x="428" y="795"/>
                  </a:lnTo>
                  <a:lnTo>
                    <a:pt x="402" y="792"/>
                  </a:lnTo>
                  <a:lnTo>
                    <a:pt x="377" y="784"/>
                  </a:lnTo>
                  <a:lnTo>
                    <a:pt x="360" y="778"/>
                  </a:lnTo>
                  <a:lnTo>
                    <a:pt x="350" y="764"/>
                  </a:lnTo>
                  <a:lnTo>
                    <a:pt x="336" y="748"/>
                  </a:lnTo>
                  <a:lnTo>
                    <a:pt x="321" y="745"/>
                  </a:lnTo>
                  <a:lnTo>
                    <a:pt x="311" y="728"/>
                  </a:lnTo>
                  <a:lnTo>
                    <a:pt x="307" y="705"/>
                  </a:lnTo>
                  <a:lnTo>
                    <a:pt x="305" y="686"/>
                  </a:lnTo>
                  <a:lnTo>
                    <a:pt x="315" y="670"/>
                  </a:lnTo>
                  <a:lnTo>
                    <a:pt x="315" y="650"/>
                  </a:lnTo>
                  <a:lnTo>
                    <a:pt x="307" y="636"/>
                  </a:lnTo>
                  <a:lnTo>
                    <a:pt x="302" y="616"/>
                  </a:lnTo>
                  <a:lnTo>
                    <a:pt x="310" y="597"/>
                  </a:lnTo>
                  <a:lnTo>
                    <a:pt x="308" y="579"/>
                  </a:lnTo>
                  <a:lnTo>
                    <a:pt x="297" y="565"/>
                  </a:lnTo>
                  <a:lnTo>
                    <a:pt x="280" y="557"/>
                  </a:lnTo>
                  <a:lnTo>
                    <a:pt x="260" y="551"/>
                  </a:lnTo>
                  <a:lnTo>
                    <a:pt x="248" y="538"/>
                  </a:lnTo>
                  <a:lnTo>
                    <a:pt x="229" y="529"/>
                  </a:lnTo>
                  <a:lnTo>
                    <a:pt x="204" y="535"/>
                  </a:lnTo>
                  <a:lnTo>
                    <a:pt x="185" y="540"/>
                  </a:lnTo>
                  <a:lnTo>
                    <a:pt x="171" y="556"/>
                  </a:lnTo>
                  <a:lnTo>
                    <a:pt x="161" y="569"/>
                  </a:lnTo>
                  <a:lnTo>
                    <a:pt x="142" y="577"/>
                  </a:lnTo>
                  <a:lnTo>
                    <a:pt x="125" y="573"/>
                  </a:lnTo>
                  <a:lnTo>
                    <a:pt x="109" y="563"/>
                  </a:lnTo>
                  <a:lnTo>
                    <a:pt x="92" y="554"/>
                  </a:lnTo>
                  <a:lnTo>
                    <a:pt x="74" y="556"/>
                  </a:lnTo>
                  <a:lnTo>
                    <a:pt x="56" y="560"/>
                  </a:lnTo>
                  <a:lnTo>
                    <a:pt x="64" y="540"/>
                  </a:lnTo>
                  <a:lnTo>
                    <a:pt x="75" y="521"/>
                  </a:lnTo>
                  <a:lnTo>
                    <a:pt x="83" y="506"/>
                  </a:lnTo>
                  <a:lnTo>
                    <a:pt x="95" y="492"/>
                  </a:lnTo>
                  <a:lnTo>
                    <a:pt x="100" y="467"/>
                  </a:lnTo>
                  <a:lnTo>
                    <a:pt x="91" y="451"/>
                  </a:lnTo>
                  <a:lnTo>
                    <a:pt x="75" y="444"/>
                  </a:lnTo>
                  <a:lnTo>
                    <a:pt x="61" y="428"/>
                  </a:lnTo>
                  <a:lnTo>
                    <a:pt x="44" y="411"/>
                  </a:lnTo>
                  <a:lnTo>
                    <a:pt x="27" y="400"/>
                  </a:lnTo>
                  <a:lnTo>
                    <a:pt x="14" y="385"/>
                  </a:lnTo>
                  <a:lnTo>
                    <a:pt x="8" y="365"/>
                  </a:lnTo>
                  <a:lnTo>
                    <a:pt x="0" y="340"/>
                  </a:lnTo>
                  <a:lnTo>
                    <a:pt x="4" y="315"/>
                  </a:lnTo>
                  <a:lnTo>
                    <a:pt x="10" y="290"/>
                  </a:lnTo>
                  <a:lnTo>
                    <a:pt x="24" y="274"/>
                  </a:lnTo>
                  <a:lnTo>
                    <a:pt x="44" y="265"/>
                  </a:lnTo>
                  <a:lnTo>
                    <a:pt x="64" y="254"/>
                  </a:lnTo>
                  <a:lnTo>
                    <a:pt x="70" y="237"/>
                  </a:lnTo>
                  <a:lnTo>
                    <a:pt x="92" y="253"/>
                  </a:lnTo>
                  <a:lnTo>
                    <a:pt x="105" y="259"/>
                  </a:lnTo>
                  <a:lnTo>
                    <a:pt x="117" y="253"/>
                  </a:lnTo>
                  <a:lnTo>
                    <a:pt x="122" y="237"/>
                  </a:lnTo>
                  <a:lnTo>
                    <a:pt x="136" y="231"/>
                  </a:lnTo>
                  <a:lnTo>
                    <a:pt x="151" y="236"/>
                  </a:lnTo>
                  <a:lnTo>
                    <a:pt x="153" y="220"/>
                  </a:lnTo>
                  <a:lnTo>
                    <a:pt x="159" y="206"/>
                  </a:lnTo>
                  <a:lnTo>
                    <a:pt x="173" y="201"/>
                  </a:lnTo>
                  <a:lnTo>
                    <a:pt x="195" y="195"/>
                  </a:lnTo>
                  <a:lnTo>
                    <a:pt x="212" y="186"/>
                  </a:lnTo>
                  <a:lnTo>
                    <a:pt x="231" y="174"/>
                  </a:lnTo>
                  <a:lnTo>
                    <a:pt x="246" y="167"/>
                  </a:lnTo>
                  <a:lnTo>
                    <a:pt x="257" y="153"/>
                  </a:lnTo>
                  <a:lnTo>
                    <a:pt x="273" y="139"/>
                  </a:lnTo>
                  <a:lnTo>
                    <a:pt x="290" y="133"/>
                  </a:lnTo>
                  <a:lnTo>
                    <a:pt x="308" y="130"/>
                  </a:lnTo>
                  <a:lnTo>
                    <a:pt x="325" y="125"/>
                  </a:lnTo>
                  <a:lnTo>
                    <a:pt x="344" y="130"/>
                  </a:lnTo>
                  <a:lnTo>
                    <a:pt x="361" y="127"/>
                  </a:lnTo>
                  <a:lnTo>
                    <a:pt x="377" y="118"/>
                  </a:lnTo>
                  <a:lnTo>
                    <a:pt x="389" y="104"/>
                  </a:lnTo>
                  <a:lnTo>
                    <a:pt x="405" y="93"/>
                  </a:lnTo>
                  <a:lnTo>
                    <a:pt x="422" y="87"/>
                  </a:lnTo>
                  <a:lnTo>
                    <a:pt x="431" y="74"/>
                  </a:lnTo>
                  <a:lnTo>
                    <a:pt x="437" y="57"/>
                  </a:lnTo>
                  <a:lnTo>
                    <a:pt x="450" y="45"/>
                  </a:lnTo>
                  <a:lnTo>
                    <a:pt x="456" y="26"/>
                  </a:lnTo>
                  <a:lnTo>
                    <a:pt x="458" y="7"/>
                  </a:lnTo>
                  <a:lnTo>
                    <a:pt x="467" y="0"/>
                  </a:lnTo>
                  <a:lnTo>
                    <a:pt x="481" y="11"/>
                  </a:lnTo>
                  <a:lnTo>
                    <a:pt x="492" y="26"/>
                  </a:lnTo>
                  <a:lnTo>
                    <a:pt x="501" y="42"/>
                  </a:lnTo>
                  <a:lnTo>
                    <a:pt x="509" y="68"/>
                  </a:lnTo>
                  <a:lnTo>
                    <a:pt x="524" y="85"/>
                  </a:lnTo>
                  <a:lnTo>
                    <a:pt x="540" y="9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203" y="1692"/>
              <a:ext cx="873" cy="891"/>
            </a:xfrm>
            <a:custGeom>
              <a:avLst/>
              <a:gdLst>
                <a:gd name="T0" fmla="*/ 467 w 925"/>
                <a:gd name="T1" fmla="*/ 585 h 944"/>
                <a:gd name="T2" fmla="*/ 520 w 925"/>
                <a:gd name="T3" fmla="*/ 560 h 944"/>
                <a:gd name="T4" fmla="*/ 540 w 925"/>
                <a:gd name="T5" fmla="*/ 500 h 944"/>
                <a:gd name="T6" fmla="*/ 579 w 925"/>
                <a:gd name="T7" fmla="*/ 477 h 944"/>
                <a:gd name="T8" fmla="*/ 562 w 925"/>
                <a:gd name="T9" fmla="*/ 433 h 944"/>
                <a:gd name="T10" fmla="*/ 600 w 925"/>
                <a:gd name="T11" fmla="*/ 420 h 944"/>
                <a:gd name="T12" fmla="*/ 631 w 925"/>
                <a:gd name="T13" fmla="*/ 377 h 944"/>
                <a:gd name="T14" fmla="*/ 667 w 925"/>
                <a:gd name="T15" fmla="*/ 390 h 944"/>
                <a:gd name="T16" fmla="*/ 696 w 925"/>
                <a:gd name="T17" fmla="*/ 332 h 944"/>
                <a:gd name="T18" fmla="*/ 725 w 925"/>
                <a:gd name="T19" fmla="*/ 283 h 944"/>
                <a:gd name="T20" fmla="*/ 709 w 925"/>
                <a:gd name="T21" fmla="*/ 241 h 944"/>
                <a:gd name="T22" fmla="*/ 687 w 925"/>
                <a:gd name="T23" fmla="*/ 198 h 944"/>
                <a:gd name="T24" fmla="*/ 664 w 925"/>
                <a:gd name="T25" fmla="*/ 141 h 944"/>
                <a:gd name="T26" fmla="*/ 678 w 925"/>
                <a:gd name="T27" fmla="*/ 125 h 944"/>
                <a:gd name="T28" fmla="*/ 667 w 925"/>
                <a:gd name="T29" fmla="*/ 92 h 944"/>
                <a:gd name="T30" fmla="*/ 680 w 925"/>
                <a:gd name="T31" fmla="*/ 40 h 944"/>
                <a:gd name="T32" fmla="*/ 656 w 925"/>
                <a:gd name="T33" fmla="*/ 8 h 944"/>
                <a:gd name="T34" fmla="*/ 623 w 925"/>
                <a:gd name="T35" fmla="*/ 42 h 944"/>
                <a:gd name="T36" fmla="*/ 594 w 925"/>
                <a:gd name="T37" fmla="*/ 8 h 944"/>
                <a:gd name="T38" fmla="*/ 566 w 925"/>
                <a:gd name="T39" fmla="*/ 24 h 944"/>
                <a:gd name="T40" fmla="*/ 532 w 925"/>
                <a:gd name="T41" fmla="*/ 26 h 944"/>
                <a:gd name="T42" fmla="*/ 532 w 925"/>
                <a:gd name="T43" fmla="*/ 82 h 944"/>
                <a:gd name="T44" fmla="*/ 509 w 925"/>
                <a:gd name="T45" fmla="*/ 139 h 944"/>
                <a:gd name="T46" fmla="*/ 460 w 925"/>
                <a:gd name="T47" fmla="*/ 172 h 944"/>
                <a:gd name="T48" fmla="*/ 442 w 925"/>
                <a:gd name="T49" fmla="*/ 136 h 944"/>
                <a:gd name="T50" fmla="*/ 436 w 925"/>
                <a:gd name="T51" fmla="*/ 78 h 944"/>
                <a:gd name="T52" fmla="*/ 395 w 925"/>
                <a:gd name="T53" fmla="*/ 42 h 944"/>
                <a:gd name="T54" fmla="*/ 354 w 925"/>
                <a:gd name="T55" fmla="*/ 19 h 944"/>
                <a:gd name="T56" fmla="*/ 331 w 925"/>
                <a:gd name="T57" fmla="*/ 76 h 944"/>
                <a:gd name="T58" fmla="*/ 277 w 925"/>
                <a:gd name="T59" fmla="*/ 103 h 944"/>
                <a:gd name="T60" fmla="*/ 217 w 925"/>
                <a:gd name="T61" fmla="*/ 113 h 944"/>
                <a:gd name="T62" fmla="*/ 187 w 925"/>
                <a:gd name="T63" fmla="*/ 159 h 944"/>
                <a:gd name="T64" fmla="*/ 156 w 925"/>
                <a:gd name="T65" fmla="*/ 205 h 944"/>
                <a:gd name="T66" fmla="*/ 80 w 925"/>
                <a:gd name="T67" fmla="*/ 228 h 944"/>
                <a:gd name="T68" fmla="*/ 29 w 925"/>
                <a:gd name="T69" fmla="*/ 232 h 944"/>
                <a:gd name="T70" fmla="*/ 56 w 925"/>
                <a:gd name="T71" fmla="*/ 291 h 944"/>
                <a:gd name="T72" fmla="*/ 85 w 925"/>
                <a:gd name="T73" fmla="*/ 341 h 944"/>
                <a:gd name="T74" fmla="*/ 58 w 925"/>
                <a:gd name="T75" fmla="*/ 415 h 944"/>
                <a:gd name="T76" fmla="*/ 12 w 925"/>
                <a:gd name="T77" fmla="*/ 478 h 944"/>
                <a:gd name="T78" fmla="*/ 6 w 925"/>
                <a:gd name="T79" fmla="*/ 546 h 944"/>
                <a:gd name="T80" fmla="*/ 19 w 925"/>
                <a:gd name="T81" fmla="*/ 610 h 944"/>
                <a:gd name="T82" fmla="*/ 44 w 925"/>
                <a:gd name="T83" fmla="*/ 665 h 944"/>
                <a:gd name="T84" fmla="*/ 71 w 925"/>
                <a:gd name="T85" fmla="*/ 714 h 944"/>
                <a:gd name="T86" fmla="*/ 111 w 925"/>
                <a:gd name="T87" fmla="*/ 744 h 944"/>
                <a:gd name="T88" fmla="*/ 140 w 925"/>
                <a:gd name="T89" fmla="*/ 718 h 944"/>
                <a:gd name="T90" fmla="*/ 187 w 925"/>
                <a:gd name="T91" fmla="*/ 691 h 944"/>
                <a:gd name="T92" fmla="*/ 234 w 925"/>
                <a:gd name="T93" fmla="*/ 654 h 944"/>
                <a:gd name="T94" fmla="*/ 292 w 925"/>
                <a:gd name="T95" fmla="*/ 647 h 944"/>
                <a:gd name="T96" fmla="*/ 340 w 925"/>
                <a:gd name="T97" fmla="*/ 617 h 944"/>
                <a:gd name="T98" fmla="*/ 375 w 925"/>
                <a:gd name="T99" fmla="*/ 580 h 944"/>
                <a:gd name="T100" fmla="*/ 400 w 925"/>
                <a:gd name="T101" fmla="*/ 552 h 944"/>
                <a:gd name="T102" fmla="*/ 434 w 925"/>
                <a:gd name="T103" fmla="*/ 611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5"/>
                <a:gd name="T157" fmla="*/ 0 h 944"/>
                <a:gd name="T158" fmla="*/ 925 w 925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5" h="944">
                  <a:moveTo>
                    <a:pt x="561" y="781"/>
                  </a:moveTo>
                  <a:lnTo>
                    <a:pt x="574" y="773"/>
                  </a:lnTo>
                  <a:lnTo>
                    <a:pt x="582" y="755"/>
                  </a:lnTo>
                  <a:lnTo>
                    <a:pt x="588" y="737"/>
                  </a:lnTo>
                  <a:lnTo>
                    <a:pt x="600" y="723"/>
                  </a:lnTo>
                  <a:lnTo>
                    <a:pt x="619" y="713"/>
                  </a:lnTo>
                  <a:lnTo>
                    <a:pt x="639" y="711"/>
                  </a:lnTo>
                  <a:lnTo>
                    <a:pt x="656" y="705"/>
                  </a:lnTo>
                  <a:lnTo>
                    <a:pt x="667" y="689"/>
                  </a:lnTo>
                  <a:lnTo>
                    <a:pt x="672" y="666"/>
                  </a:lnTo>
                  <a:lnTo>
                    <a:pt x="681" y="652"/>
                  </a:lnTo>
                  <a:lnTo>
                    <a:pt x="680" y="629"/>
                  </a:lnTo>
                  <a:lnTo>
                    <a:pt x="689" y="619"/>
                  </a:lnTo>
                  <a:lnTo>
                    <a:pt x="706" y="621"/>
                  </a:lnTo>
                  <a:lnTo>
                    <a:pt x="720" y="616"/>
                  </a:lnTo>
                  <a:lnTo>
                    <a:pt x="729" y="601"/>
                  </a:lnTo>
                  <a:lnTo>
                    <a:pt x="736" y="584"/>
                  </a:lnTo>
                  <a:lnTo>
                    <a:pt x="729" y="565"/>
                  </a:lnTo>
                  <a:lnTo>
                    <a:pt x="717" y="560"/>
                  </a:lnTo>
                  <a:lnTo>
                    <a:pt x="708" y="546"/>
                  </a:lnTo>
                  <a:lnTo>
                    <a:pt x="711" y="529"/>
                  </a:lnTo>
                  <a:lnTo>
                    <a:pt x="725" y="519"/>
                  </a:lnTo>
                  <a:lnTo>
                    <a:pt x="746" y="526"/>
                  </a:lnTo>
                  <a:lnTo>
                    <a:pt x="757" y="529"/>
                  </a:lnTo>
                  <a:lnTo>
                    <a:pt x="771" y="522"/>
                  </a:lnTo>
                  <a:lnTo>
                    <a:pt x="779" y="506"/>
                  </a:lnTo>
                  <a:lnTo>
                    <a:pt x="785" y="489"/>
                  </a:lnTo>
                  <a:lnTo>
                    <a:pt x="796" y="475"/>
                  </a:lnTo>
                  <a:lnTo>
                    <a:pt x="810" y="469"/>
                  </a:lnTo>
                  <a:lnTo>
                    <a:pt x="824" y="470"/>
                  </a:lnTo>
                  <a:lnTo>
                    <a:pt x="832" y="481"/>
                  </a:lnTo>
                  <a:lnTo>
                    <a:pt x="841" y="492"/>
                  </a:lnTo>
                  <a:lnTo>
                    <a:pt x="852" y="481"/>
                  </a:lnTo>
                  <a:lnTo>
                    <a:pt x="862" y="464"/>
                  </a:lnTo>
                  <a:lnTo>
                    <a:pt x="869" y="444"/>
                  </a:lnTo>
                  <a:lnTo>
                    <a:pt x="877" y="419"/>
                  </a:lnTo>
                  <a:lnTo>
                    <a:pt x="893" y="404"/>
                  </a:lnTo>
                  <a:lnTo>
                    <a:pt x="911" y="391"/>
                  </a:lnTo>
                  <a:lnTo>
                    <a:pt x="908" y="377"/>
                  </a:lnTo>
                  <a:lnTo>
                    <a:pt x="913" y="357"/>
                  </a:lnTo>
                  <a:lnTo>
                    <a:pt x="925" y="342"/>
                  </a:lnTo>
                  <a:lnTo>
                    <a:pt x="925" y="324"/>
                  </a:lnTo>
                  <a:lnTo>
                    <a:pt x="913" y="314"/>
                  </a:lnTo>
                  <a:lnTo>
                    <a:pt x="893" y="303"/>
                  </a:lnTo>
                  <a:lnTo>
                    <a:pt x="896" y="284"/>
                  </a:lnTo>
                  <a:lnTo>
                    <a:pt x="891" y="262"/>
                  </a:lnTo>
                  <a:lnTo>
                    <a:pt x="877" y="256"/>
                  </a:lnTo>
                  <a:lnTo>
                    <a:pt x="866" y="250"/>
                  </a:lnTo>
                  <a:lnTo>
                    <a:pt x="868" y="227"/>
                  </a:lnTo>
                  <a:lnTo>
                    <a:pt x="862" y="202"/>
                  </a:lnTo>
                  <a:lnTo>
                    <a:pt x="851" y="189"/>
                  </a:lnTo>
                  <a:lnTo>
                    <a:pt x="837" y="177"/>
                  </a:lnTo>
                  <a:lnTo>
                    <a:pt x="823" y="174"/>
                  </a:lnTo>
                  <a:lnTo>
                    <a:pt x="826" y="160"/>
                  </a:lnTo>
                  <a:lnTo>
                    <a:pt x="840" y="158"/>
                  </a:lnTo>
                  <a:lnTo>
                    <a:pt x="854" y="157"/>
                  </a:lnTo>
                  <a:lnTo>
                    <a:pt x="863" y="141"/>
                  </a:lnTo>
                  <a:lnTo>
                    <a:pt x="860" y="126"/>
                  </a:lnTo>
                  <a:lnTo>
                    <a:pt x="851" y="119"/>
                  </a:lnTo>
                  <a:lnTo>
                    <a:pt x="841" y="115"/>
                  </a:lnTo>
                  <a:lnTo>
                    <a:pt x="846" y="102"/>
                  </a:lnTo>
                  <a:lnTo>
                    <a:pt x="857" y="87"/>
                  </a:lnTo>
                  <a:lnTo>
                    <a:pt x="862" y="65"/>
                  </a:lnTo>
                  <a:lnTo>
                    <a:pt x="857" y="51"/>
                  </a:lnTo>
                  <a:lnTo>
                    <a:pt x="863" y="34"/>
                  </a:lnTo>
                  <a:lnTo>
                    <a:pt x="868" y="12"/>
                  </a:lnTo>
                  <a:lnTo>
                    <a:pt x="846" y="5"/>
                  </a:lnTo>
                  <a:lnTo>
                    <a:pt x="826" y="12"/>
                  </a:lnTo>
                  <a:lnTo>
                    <a:pt x="818" y="26"/>
                  </a:lnTo>
                  <a:lnTo>
                    <a:pt x="801" y="29"/>
                  </a:lnTo>
                  <a:lnTo>
                    <a:pt x="793" y="40"/>
                  </a:lnTo>
                  <a:lnTo>
                    <a:pt x="785" y="54"/>
                  </a:lnTo>
                  <a:lnTo>
                    <a:pt x="774" y="60"/>
                  </a:lnTo>
                  <a:lnTo>
                    <a:pt x="765" y="45"/>
                  </a:lnTo>
                  <a:lnTo>
                    <a:pt x="757" y="26"/>
                  </a:lnTo>
                  <a:lnTo>
                    <a:pt x="748" y="9"/>
                  </a:lnTo>
                  <a:lnTo>
                    <a:pt x="742" y="0"/>
                  </a:lnTo>
                  <a:lnTo>
                    <a:pt x="729" y="3"/>
                  </a:lnTo>
                  <a:lnTo>
                    <a:pt x="720" y="14"/>
                  </a:lnTo>
                  <a:lnTo>
                    <a:pt x="714" y="31"/>
                  </a:lnTo>
                  <a:lnTo>
                    <a:pt x="705" y="22"/>
                  </a:lnTo>
                  <a:lnTo>
                    <a:pt x="695" y="12"/>
                  </a:lnTo>
                  <a:lnTo>
                    <a:pt x="681" y="19"/>
                  </a:lnTo>
                  <a:lnTo>
                    <a:pt x="672" y="34"/>
                  </a:lnTo>
                  <a:lnTo>
                    <a:pt x="658" y="46"/>
                  </a:lnTo>
                  <a:lnTo>
                    <a:pt x="655" y="60"/>
                  </a:lnTo>
                  <a:lnTo>
                    <a:pt x="667" y="81"/>
                  </a:lnTo>
                  <a:lnTo>
                    <a:pt x="672" y="104"/>
                  </a:lnTo>
                  <a:lnTo>
                    <a:pt x="677" y="137"/>
                  </a:lnTo>
                  <a:lnTo>
                    <a:pt x="669" y="158"/>
                  </a:lnTo>
                  <a:lnTo>
                    <a:pt x="658" y="174"/>
                  </a:lnTo>
                  <a:lnTo>
                    <a:pt x="641" y="175"/>
                  </a:lnTo>
                  <a:lnTo>
                    <a:pt x="624" y="180"/>
                  </a:lnTo>
                  <a:lnTo>
                    <a:pt x="611" y="192"/>
                  </a:lnTo>
                  <a:lnTo>
                    <a:pt x="596" y="208"/>
                  </a:lnTo>
                  <a:lnTo>
                    <a:pt x="580" y="216"/>
                  </a:lnTo>
                  <a:lnTo>
                    <a:pt x="566" y="214"/>
                  </a:lnTo>
                  <a:lnTo>
                    <a:pt x="557" y="205"/>
                  </a:lnTo>
                  <a:lnTo>
                    <a:pt x="551" y="188"/>
                  </a:lnTo>
                  <a:lnTo>
                    <a:pt x="557" y="172"/>
                  </a:lnTo>
                  <a:lnTo>
                    <a:pt x="547" y="157"/>
                  </a:lnTo>
                  <a:lnTo>
                    <a:pt x="540" y="138"/>
                  </a:lnTo>
                  <a:lnTo>
                    <a:pt x="541" y="119"/>
                  </a:lnTo>
                  <a:lnTo>
                    <a:pt x="549" y="99"/>
                  </a:lnTo>
                  <a:lnTo>
                    <a:pt x="546" y="82"/>
                  </a:lnTo>
                  <a:lnTo>
                    <a:pt x="530" y="71"/>
                  </a:lnTo>
                  <a:lnTo>
                    <a:pt x="510" y="65"/>
                  </a:lnTo>
                  <a:lnTo>
                    <a:pt x="498" y="53"/>
                  </a:lnTo>
                  <a:lnTo>
                    <a:pt x="490" y="31"/>
                  </a:lnTo>
                  <a:lnTo>
                    <a:pt x="479" y="17"/>
                  </a:lnTo>
                  <a:lnTo>
                    <a:pt x="460" y="14"/>
                  </a:lnTo>
                  <a:lnTo>
                    <a:pt x="446" y="23"/>
                  </a:lnTo>
                  <a:lnTo>
                    <a:pt x="449" y="48"/>
                  </a:lnTo>
                  <a:lnTo>
                    <a:pt x="439" y="68"/>
                  </a:lnTo>
                  <a:lnTo>
                    <a:pt x="426" y="78"/>
                  </a:lnTo>
                  <a:lnTo>
                    <a:pt x="417" y="95"/>
                  </a:lnTo>
                  <a:lnTo>
                    <a:pt x="400" y="104"/>
                  </a:lnTo>
                  <a:lnTo>
                    <a:pt x="383" y="113"/>
                  </a:lnTo>
                  <a:lnTo>
                    <a:pt x="372" y="126"/>
                  </a:lnTo>
                  <a:lnTo>
                    <a:pt x="350" y="129"/>
                  </a:lnTo>
                  <a:lnTo>
                    <a:pt x="330" y="123"/>
                  </a:lnTo>
                  <a:lnTo>
                    <a:pt x="311" y="126"/>
                  </a:lnTo>
                  <a:lnTo>
                    <a:pt x="289" y="132"/>
                  </a:lnTo>
                  <a:lnTo>
                    <a:pt x="274" y="143"/>
                  </a:lnTo>
                  <a:lnTo>
                    <a:pt x="261" y="158"/>
                  </a:lnTo>
                  <a:lnTo>
                    <a:pt x="244" y="171"/>
                  </a:lnTo>
                  <a:lnTo>
                    <a:pt x="238" y="182"/>
                  </a:lnTo>
                  <a:lnTo>
                    <a:pt x="236" y="200"/>
                  </a:lnTo>
                  <a:lnTo>
                    <a:pt x="244" y="224"/>
                  </a:lnTo>
                  <a:lnTo>
                    <a:pt x="236" y="242"/>
                  </a:lnTo>
                  <a:lnTo>
                    <a:pt x="221" y="253"/>
                  </a:lnTo>
                  <a:lnTo>
                    <a:pt x="196" y="258"/>
                  </a:lnTo>
                  <a:lnTo>
                    <a:pt x="170" y="267"/>
                  </a:lnTo>
                  <a:lnTo>
                    <a:pt x="143" y="273"/>
                  </a:lnTo>
                  <a:lnTo>
                    <a:pt x="123" y="283"/>
                  </a:lnTo>
                  <a:lnTo>
                    <a:pt x="101" y="287"/>
                  </a:lnTo>
                  <a:lnTo>
                    <a:pt x="84" y="283"/>
                  </a:lnTo>
                  <a:lnTo>
                    <a:pt x="67" y="273"/>
                  </a:lnTo>
                  <a:lnTo>
                    <a:pt x="48" y="278"/>
                  </a:lnTo>
                  <a:lnTo>
                    <a:pt x="37" y="292"/>
                  </a:lnTo>
                  <a:lnTo>
                    <a:pt x="33" y="314"/>
                  </a:lnTo>
                  <a:lnTo>
                    <a:pt x="44" y="332"/>
                  </a:lnTo>
                  <a:lnTo>
                    <a:pt x="61" y="348"/>
                  </a:lnTo>
                  <a:lnTo>
                    <a:pt x="70" y="366"/>
                  </a:lnTo>
                  <a:lnTo>
                    <a:pt x="72" y="383"/>
                  </a:lnTo>
                  <a:lnTo>
                    <a:pt x="90" y="391"/>
                  </a:lnTo>
                  <a:lnTo>
                    <a:pt x="106" y="407"/>
                  </a:lnTo>
                  <a:lnTo>
                    <a:pt x="107" y="430"/>
                  </a:lnTo>
                  <a:lnTo>
                    <a:pt x="98" y="453"/>
                  </a:lnTo>
                  <a:lnTo>
                    <a:pt x="93" y="478"/>
                  </a:lnTo>
                  <a:lnTo>
                    <a:pt x="84" y="503"/>
                  </a:lnTo>
                  <a:lnTo>
                    <a:pt x="73" y="523"/>
                  </a:lnTo>
                  <a:lnTo>
                    <a:pt x="62" y="546"/>
                  </a:lnTo>
                  <a:lnTo>
                    <a:pt x="48" y="568"/>
                  </a:lnTo>
                  <a:lnTo>
                    <a:pt x="30" y="582"/>
                  </a:lnTo>
                  <a:lnTo>
                    <a:pt x="16" y="602"/>
                  </a:lnTo>
                  <a:lnTo>
                    <a:pt x="13" y="621"/>
                  </a:lnTo>
                  <a:lnTo>
                    <a:pt x="20" y="647"/>
                  </a:lnTo>
                  <a:lnTo>
                    <a:pt x="14" y="668"/>
                  </a:lnTo>
                  <a:lnTo>
                    <a:pt x="6" y="688"/>
                  </a:lnTo>
                  <a:lnTo>
                    <a:pt x="0" y="714"/>
                  </a:lnTo>
                  <a:lnTo>
                    <a:pt x="3" y="736"/>
                  </a:lnTo>
                  <a:lnTo>
                    <a:pt x="9" y="758"/>
                  </a:lnTo>
                  <a:lnTo>
                    <a:pt x="23" y="768"/>
                  </a:lnTo>
                  <a:lnTo>
                    <a:pt x="39" y="782"/>
                  </a:lnTo>
                  <a:lnTo>
                    <a:pt x="48" y="800"/>
                  </a:lnTo>
                  <a:lnTo>
                    <a:pt x="58" y="820"/>
                  </a:lnTo>
                  <a:lnTo>
                    <a:pt x="56" y="838"/>
                  </a:lnTo>
                  <a:lnTo>
                    <a:pt x="55" y="859"/>
                  </a:lnTo>
                  <a:lnTo>
                    <a:pt x="73" y="869"/>
                  </a:lnTo>
                  <a:lnTo>
                    <a:pt x="89" y="882"/>
                  </a:lnTo>
                  <a:lnTo>
                    <a:pt x="89" y="899"/>
                  </a:lnTo>
                  <a:lnTo>
                    <a:pt x="93" y="922"/>
                  </a:lnTo>
                  <a:lnTo>
                    <a:pt x="115" y="938"/>
                  </a:lnTo>
                  <a:lnTo>
                    <a:pt x="128" y="944"/>
                  </a:lnTo>
                  <a:lnTo>
                    <a:pt x="140" y="938"/>
                  </a:lnTo>
                  <a:lnTo>
                    <a:pt x="145" y="922"/>
                  </a:lnTo>
                  <a:lnTo>
                    <a:pt x="159" y="916"/>
                  </a:lnTo>
                  <a:lnTo>
                    <a:pt x="174" y="921"/>
                  </a:lnTo>
                  <a:lnTo>
                    <a:pt x="176" y="905"/>
                  </a:lnTo>
                  <a:lnTo>
                    <a:pt x="182" y="891"/>
                  </a:lnTo>
                  <a:lnTo>
                    <a:pt x="196" y="886"/>
                  </a:lnTo>
                  <a:lnTo>
                    <a:pt x="218" y="880"/>
                  </a:lnTo>
                  <a:lnTo>
                    <a:pt x="235" y="871"/>
                  </a:lnTo>
                  <a:lnTo>
                    <a:pt x="254" y="859"/>
                  </a:lnTo>
                  <a:lnTo>
                    <a:pt x="269" y="852"/>
                  </a:lnTo>
                  <a:lnTo>
                    <a:pt x="280" y="838"/>
                  </a:lnTo>
                  <a:lnTo>
                    <a:pt x="296" y="824"/>
                  </a:lnTo>
                  <a:lnTo>
                    <a:pt x="313" y="818"/>
                  </a:lnTo>
                  <a:lnTo>
                    <a:pt x="331" y="815"/>
                  </a:lnTo>
                  <a:lnTo>
                    <a:pt x="348" y="810"/>
                  </a:lnTo>
                  <a:lnTo>
                    <a:pt x="367" y="815"/>
                  </a:lnTo>
                  <a:lnTo>
                    <a:pt x="384" y="812"/>
                  </a:lnTo>
                  <a:lnTo>
                    <a:pt x="400" y="803"/>
                  </a:lnTo>
                  <a:lnTo>
                    <a:pt x="412" y="789"/>
                  </a:lnTo>
                  <a:lnTo>
                    <a:pt x="428" y="778"/>
                  </a:lnTo>
                  <a:lnTo>
                    <a:pt x="445" y="772"/>
                  </a:lnTo>
                  <a:lnTo>
                    <a:pt x="454" y="759"/>
                  </a:lnTo>
                  <a:lnTo>
                    <a:pt x="460" y="742"/>
                  </a:lnTo>
                  <a:lnTo>
                    <a:pt x="473" y="730"/>
                  </a:lnTo>
                  <a:lnTo>
                    <a:pt x="479" y="711"/>
                  </a:lnTo>
                  <a:lnTo>
                    <a:pt x="481" y="692"/>
                  </a:lnTo>
                  <a:lnTo>
                    <a:pt x="490" y="685"/>
                  </a:lnTo>
                  <a:lnTo>
                    <a:pt x="504" y="696"/>
                  </a:lnTo>
                  <a:lnTo>
                    <a:pt x="515" y="711"/>
                  </a:lnTo>
                  <a:lnTo>
                    <a:pt x="524" y="727"/>
                  </a:lnTo>
                  <a:lnTo>
                    <a:pt x="532" y="753"/>
                  </a:lnTo>
                  <a:lnTo>
                    <a:pt x="547" y="770"/>
                  </a:lnTo>
                  <a:lnTo>
                    <a:pt x="561" y="781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9" name="Ellipse 68"/>
          <p:cNvSpPr/>
          <p:nvPr/>
        </p:nvSpPr>
        <p:spPr bwMode="auto">
          <a:xfrm>
            <a:off x="9111247" y="3284688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9616297" y="5092619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9048116" y="3672101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8858722" y="5415463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8227409" y="4188653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8795591" y="3801239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8290541" y="3994946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8732459" y="4705205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8921853" y="5544601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9679428" y="5609170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8164278" y="4382360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9174378" y="3349257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10121347" y="3672101"/>
            <a:ext cx="69847" cy="714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96" name="Grafik 95" descr="vocus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4220" y="6271856"/>
            <a:ext cx="1193120" cy="585843"/>
          </a:xfrm>
          <a:prstGeom prst="rect">
            <a:avLst/>
          </a:prstGeom>
        </p:spPr>
      </p:pic>
      <p:pic>
        <p:nvPicPr>
          <p:cNvPr id="61" name="Grafik 60" descr="man at pc.png"/>
          <p:cNvPicPr>
            <a:picLocks noChangeAspect="1"/>
          </p:cNvPicPr>
          <p:nvPr/>
        </p:nvPicPr>
        <p:blipFill>
          <a:blip r:embed="rId8" cstate="print">
            <a:lum bright="27000"/>
          </a:blip>
          <a:stretch>
            <a:fillRect/>
          </a:stretch>
        </p:blipFill>
        <p:spPr>
          <a:xfrm>
            <a:off x="1402296" y="3352003"/>
            <a:ext cx="1861025" cy="1285884"/>
          </a:xfrm>
          <a:prstGeom prst="rect">
            <a:avLst/>
          </a:prstGeom>
        </p:spPr>
      </p:pic>
      <p:sp>
        <p:nvSpPr>
          <p:cNvPr id="63" name="Gebogener Pfeil 62"/>
          <p:cNvSpPr/>
          <p:nvPr/>
        </p:nvSpPr>
        <p:spPr bwMode="auto">
          <a:xfrm rot="13958843">
            <a:off x="631806" y="2109599"/>
            <a:ext cx="3643338" cy="3599858"/>
          </a:xfrm>
          <a:prstGeom prst="circularArrow">
            <a:avLst>
              <a:gd name="adj1" fmla="val 12688"/>
              <a:gd name="adj2" fmla="val 1076803"/>
              <a:gd name="adj3" fmla="val 21371292"/>
              <a:gd name="adj4" fmla="val 7005099"/>
              <a:gd name="adj5" fmla="val 10758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extrusionH="76200" contourW="12700" prstMaterial="matte">
            <a:bevelT prst="angle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67" name="Grafik 66" descr="Windows Live Expo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9354" y="3447795"/>
            <a:ext cx="500066" cy="5471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2" name="Textfeld 61"/>
          <p:cNvSpPr txBox="1"/>
          <p:nvPr/>
        </p:nvSpPr>
        <p:spPr>
          <a:xfrm>
            <a:off x="2188114" y="2137557"/>
            <a:ext cx="642942" cy="48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Juli 08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631792" y="3780631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Apr</a:t>
            </a:r>
          </a:p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09</a:t>
            </a:r>
          </a:p>
        </p:txBody>
      </p:sp>
      <p:sp>
        <p:nvSpPr>
          <p:cNvPr id="65" name="Textfeld 64"/>
          <p:cNvSpPr txBox="1"/>
          <p:nvPr/>
        </p:nvSpPr>
        <p:spPr>
          <a:xfrm>
            <a:off x="2188114" y="4933763"/>
            <a:ext cx="7143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Jan. 09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3545436" y="3852069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Okt</a:t>
            </a:r>
          </a:p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08</a:t>
            </a:r>
          </a:p>
        </p:txBody>
      </p:sp>
      <p:sp>
        <p:nvSpPr>
          <p:cNvPr id="98" name="Ellipse 97"/>
          <p:cNvSpPr/>
          <p:nvPr/>
        </p:nvSpPr>
        <p:spPr bwMode="auto">
          <a:xfrm>
            <a:off x="3715988" y="4423573"/>
            <a:ext cx="115200" cy="1152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3831188" y="3709193"/>
            <a:ext cx="142876" cy="14287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Dynamics AX-Training 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 bwMode="auto">
          <a:xfrm>
            <a:off x="1131858" y="2709061"/>
            <a:ext cx="2571768" cy="2500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4" name="Halbbogen 13"/>
          <p:cNvSpPr/>
          <p:nvPr/>
        </p:nvSpPr>
        <p:spPr bwMode="auto">
          <a:xfrm rot="14575683">
            <a:off x="268968" y="1897439"/>
            <a:ext cx="4286280" cy="4214842"/>
          </a:xfrm>
          <a:prstGeom prst="blockArc">
            <a:avLst>
              <a:gd name="adj1" fmla="val 10800000"/>
              <a:gd name="adj2" fmla="val 159567"/>
              <a:gd name="adj3" fmla="val 11616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5" name="Halbbogen 14"/>
          <p:cNvSpPr/>
          <p:nvPr/>
        </p:nvSpPr>
        <p:spPr bwMode="auto">
          <a:xfrm rot="3796717">
            <a:off x="357535" y="1820434"/>
            <a:ext cx="4286280" cy="4214842"/>
          </a:xfrm>
          <a:prstGeom prst="blockArc">
            <a:avLst>
              <a:gd name="adj1" fmla="val 10800000"/>
              <a:gd name="adj2" fmla="val 16207607"/>
              <a:gd name="adj3" fmla="val 12430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6" name="Halbbogen 15"/>
          <p:cNvSpPr/>
          <p:nvPr/>
        </p:nvSpPr>
        <p:spPr bwMode="auto">
          <a:xfrm rot="9196717">
            <a:off x="341692" y="1899019"/>
            <a:ext cx="4286280" cy="4214842"/>
          </a:xfrm>
          <a:prstGeom prst="blockArc">
            <a:avLst>
              <a:gd name="adj1" fmla="val 10800000"/>
              <a:gd name="adj2" fmla="val 16207607"/>
              <a:gd name="adj3" fmla="val 12430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 rot="3796717">
            <a:off x="765534" y="2067188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249251"/>
              </a:avLst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AX 2009 </a:t>
            </a:r>
            <a:r>
              <a:rPr lang="de-DE" sz="1800" dirty="0" err="1" smtClean="0">
                <a:latin typeface="+mn-lt"/>
              </a:rPr>
              <a:t>What‘s</a:t>
            </a:r>
            <a:r>
              <a:rPr lang="de-DE" sz="1800" dirty="0" smtClean="0">
                <a:latin typeface="+mn-lt"/>
              </a:rPr>
              <a:t> New</a:t>
            </a:r>
          </a:p>
        </p:txBody>
      </p:sp>
      <p:cxnSp>
        <p:nvCxnSpPr>
          <p:cNvPr id="19" name="Gerade Verbindung 18"/>
          <p:cNvCxnSpPr/>
          <p:nvPr/>
        </p:nvCxnSpPr>
        <p:spPr bwMode="auto">
          <a:xfrm>
            <a:off x="988982" y="3993357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>
            <a:off x="3417874" y="3994945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 rot="5400000" flipH="1" flipV="1">
            <a:off x="2239147" y="5102234"/>
            <a:ext cx="49847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 rot="5400000" flipH="1" flipV="1">
            <a:off x="2240735" y="2743192"/>
            <a:ext cx="49847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feld 38"/>
          <p:cNvSpPr txBox="1"/>
          <p:nvPr/>
        </p:nvSpPr>
        <p:spPr>
          <a:xfrm rot="14354563">
            <a:off x="573753" y="2152342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AX 2009 MOC Training</a:t>
            </a:r>
          </a:p>
        </p:txBody>
      </p:sp>
      <p:sp>
        <p:nvSpPr>
          <p:cNvPr id="42" name="Textfeld 41"/>
          <p:cNvSpPr txBox="1"/>
          <p:nvPr/>
        </p:nvSpPr>
        <p:spPr>
          <a:xfrm rot="1557074">
            <a:off x="568863" y="2316759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AX 2009 </a:t>
            </a:r>
            <a:r>
              <a:rPr lang="de-DE" sz="1800" dirty="0" err="1" smtClean="0">
                <a:latin typeface="+mn-lt"/>
              </a:rPr>
              <a:t>Zertifizizierung</a:t>
            </a:r>
            <a:r>
              <a:rPr lang="de-DE" sz="1800" dirty="0" smtClean="0">
                <a:latin typeface="+mn-lt"/>
              </a:rPr>
              <a:t>: ILT &amp; Examen</a:t>
            </a:r>
          </a:p>
        </p:txBody>
      </p:sp>
      <p:pic>
        <p:nvPicPr>
          <p:cNvPr id="24" name="Grafik 23" descr="man person.png"/>
          <p:cNvPicPr>
            <a:picLocks noChangeAspect="1"/>
          </p:cNvPicPr>
          <p:nvPr/>
        </p:nvPicPr>
        <p:blipFill>
          <a:blip r:embed="rId3" cstate="print">
            <a:lum bright="14000"/>
          </a:blip>
          <a:stretch>
            <a:fillRect/>
          </a:stretch>
        </p:blipFill>
        <p:spPr>
          <a:xfrm>
            <a:off x="2261191" y="3280565"/>
            <a:ext cx="870931" cy="1726420"/>
          </a:xfrm>
          <a:prstGeom prst="rect">
            <a:avLst/>
          </a:prstGeom>
        </p:spPr>
      </p:pic>
      <p:cxnSp>
        <p:nvCxnSpPr>
          <p:cNvPr id="91" name="Gerade Verbindung mit Pfeil 90"/>
          <p:cNvCxnSpPr/>
          <p:nvPr/>
        </p:nvCxnSpPr>
        <p:spPr bwMode="auto">
          <a:xfrm flipV="1">
            <a:off x="3703626" y="3423441"/>
            <a:ext cx="285752" cy="1428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Gebogener Pfeil 22"/>
          <p:cNvSpPr/>
          <p:nvPr/>
        </p:nvSpPr>
        <p:spPr bwMode="auto">
          <a:xfrm rot="13683261">
            <a:off x="601200" y="2181286"/>
            <a:ext cx="3643338" cy="3599858"/>
          </a:xfrm>
          <a:prstGeom prst="circularArrow">
            <a:avLst>
              <a:gd name="adj1" fmla="val 12688"/>
              <a:gd name="adj2" fmla="val 1076803"/>
              <a:gd name="adj3" fmla="val 21371292"/>
              <a:gd name="adj4" fmla="val 1042667"/>
              <a:gd name="adj5" fmla="val 10758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extrusionH="76200" contourW="12700" prstMaterial="matte">
            <a:bevelT prst="angle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918072" y="1170811"/>
            <a:ext cx="5786478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spcAft>
                <a:spcPts val="600"/>
              </a:spcAft>
            </a:pPr>
            <a:r>
              <a:rPr lang="de-DE" sz="1700" b="1" dirty="0" smtClean="0">
                <a:latin typeface="+mn-lt"/>
              </a:rPr>
              <a:t>AX 2009 </a:t>
            </a:r>
            <a:r>
              <a:rPr lang="en-US" sz="1700" b="1" dirty="0" smtClean="0">
                <a:latin typeface="+mn-lt"/>
              </a:rPr>
              <a:t>– What’s New in AX 2009 – </a:t>
            </a:r>
            <a:r>
              <a:rPr lang="en-US" sz="1700" b="1" dirty="0" err="1" smtClean="0">
                <a:latin typeface="+mn-lt"/>
              </a:rPr>
              <a:t>Applikation</a:t>
            </a:r>
            <a:endParaRPr lang="de-DE" sz="1700" b="1" dirty="0" smtClean="0">
              <a:latin typeface="+mn-lt"/>
            </a:endParaRPr>
          </a:p>
          <a:p>
            <a:pPr>
              <a:lnSpc>
                <a:spcPts val="1800"/>
              </a:lnSpc>
              <a:spcAft>
                <a:spcPts val="0"/>
              </a:spcAft>
              <a:buClr>
                <a:srgbClr val="EC7B27"/>
              </a:buClr>
              <a:buFont typeface="Wingdings" pitchFamily="2" charset="2"/>
              <a:buChar char="§"/>
            </a:pPr>
            <a:r>
              <a:rPr lang="de-DE" sz="1400" dirty="0" smtClean="0">
                <a:latin typeface="+mn-lt"/>
              </a:rPr>
              <a:t>       Dreitägiges Überblickstraining Applikation</a:t>
            </a:r>
          </a:p>
          <a:p>
            <a:pPr>
              <a:lnSpc>
                <a:spcPts val="1800"/>
              </a:lnSpc>
              <a:spcAft>
                <a:spcPts val="0"/>
              </a:spcAft>
              <a:buClr>
                <a:srgbClr val="EC7B27"/>
              </a:buClr>
              <a:buFont typeface="Wingdings" pitchFamily="2" charset="2"/>
              <a:buChar char="§"/>
            </a:pPr>
            <a:r>
              <a:rPr lang="de-DE" sz="1400" dirty="0" smtClean="0">
                <a:latin typeface="+mn-lt"/>
              </a:rPr>
              <a:t>       Letzter Termin am 16. September in Rotenburg </a:t>
            </a:r>
            <a:r>
              <a:rPr lang="de-DE" sz="1400" dirty="0" err="1" smtClean="0">
                <a:latin typeface="+mn-lt"/>
              </a:rPr>
              <a:t>a.d</a:t>
            </a:r>
            <a:r>
              <a:rPr lang="de-DE" sz="1400" dirty="0" smtClean="0">
                <a:latin typeface="+mn-lt"/>
              </a:rPr>
              <a:t>. Fulda</a:t>
            </a:r>
          </a:p>
          <a:p>
            <a:pPr>
              <a:lnSpc>
                <a:spcPts val="1800"/>
              </a:lnSpc>
              <a:spcAft>
                <a:spcPts val="0"/>
              </a:spcAft>
              <a:buClr>
                <a:srgbClr val="EC7B27"/>
              </a:buClr>
              <a:buFont typeface="Wingdings" pitchFamily="2" charset="2"/>
              <a:buChar char="§"/>
            </a:pPr>
            <a:r>
              <a:rPr lang="de-DE" sz="1400" dirty="0" smtClean="0">
                <a:latin typeface="+mn-lt"/>
              </a:rPr>
              <a:t>       Jetzt buchen:  </a:t>
            </a:r>
            <a:r>
              <a:rPr lang="de-DE" sz="1400" dirty="0" smtClean="0">
                <a:latin typeface="+mn-lt"/>
                <a:hlinkClick r:id="rId4"/>
              </a:rPr>
              <a:t>PLC-Code </a:t>
            </a:r>
            <a:r>
              <a:rPr lang="en-US" sz="1400" dirty="0" smtClean="0">
                <a:latin typeface="+mn-lt"/>
                <a:hlinkClick r:id="rId4"/>
              </a:rPr>
              <a:t>9SM21</a:t>
            </a:r>
            <a:endParaRPr lang="de-DE" sz="1400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700" b="1" dirty="0" smtClean="0">
                <a:latin typeface="+mn-lt"/>
              </a:rPr>
              <a:t>AX 2009 – What’s New in AX 2009 – </a:t>
            </a:r>
            <a:r>
              <a:rPr lang="en-US" sz="1700" b="1" dirty="0" err="1" smtClean="0">
                <a:latin typeface="+mn-lt"/>
              </a:rPr>
              <a:t>Technik</a:t>
            </a:r>
            <a:endParaRPr lang="en-US" sz="1700" b="1" dirty="0" smtClean="0">
              <a:latin typeface="+mn-lt"/>
            </a:endParaRP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C7B27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       </a:t>
            </a:r>
            <a:r>
              <a:rPr lang="en-US" sz="1400" dirty="0" err="1" smtClean="0">
                <a:latin typeface="+mn-lt"/>
              </a:rPr>
              <a:t>Eintägiges</a:t>
            </a:r>
            <a:r>
              <a:rPr lang="en-US" sz="1400" dirty="0" smtClean="0">
                <a:latin typeface="+mn-lt"/>
              </a:rPr>
              <a:t> Deep Dive Training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C7B27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       </a:t>
            </a:r>
            <a:r>
              <a:rPr lang="en-US" sz="1400" dirty="0" err="1" smtClean="0">
                <a:latin typeface="+mn-lt"/>
              </a:rPr>
              <a:t>Letzter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Termin</a:t>
            </a:r>
            <a:r>
              <a:rPr lang="en-US" sz="1400" dirty="0" smtClean="0">
                <a:latin typeface="+mn-lt"/>
              </a:rPr>
              <a:t> am 15. September in </a:t>
            </a:r>
            <a:r>
              <a:rPr lang="en-US" sz="1400" dirty="0" err="1" smtClean="0">
                <a:latin typeface="+mn-lt"/>
              </a:rPr>
              <a:t>Rotenburg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a.d</a:t>
            </a:r>
            <a:r>
              <a:rPr lang="en-US" sz="1400" dirty="0" smtClean="0">
                <a:latin typeface="+mn-lt"/>
              </a:rPr>
              <a:t>. Fulda</a:t>
            </a:r>
            <a:endParaRPr lang="de-DE" sz="1400" dirty="0" smtClean="0">
              <a:latin typeface="+mn-lt"/>
            </a:endParaRPr>
          </a:p>
          <a:p>
            <a:pPr>
              <a:lnSpc>
                <a:spcPts val="1600"/>
              </a:lnSpc>
              <a:spcAft>
                <a:spcPts val="0"/>
              </a:spcAft>
              <a:buClr>
                <a:srgbClr val="EC7B27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       </a:t>
            </a:r>
            <a:r>
              <a:rPr lang="en-US" sz="1400" dirty="0" err="1" smtClean="0">
                <a:latin typeface="+mn-lt"/>
              </a:rPr>
              <a:t>Jetzt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buchen</a:t>
            </a:r>
            <a:r>
              <a:rPr lang="en-US" sz="1400" dirty="0" smtClean="0">
                <a:latin typeface="+mn-lt"/>
              </a:rPr>
              <a:t>: </a:t>
            </a:r>
            <a:r>
              <a:rPr lang="en-US" sz="1400" dirty="0" smtClean="0">
                <a:latin typeface="+mn-lt"/>
                <a:hlinkClick r:id="rId5"/>
              </a:rPr>
              <a:t>PLC-Code 9SM22 </a:t>
            </a:r>
            <a:endParaRPr lang="en-US" sz="1400" dirty="0" smtClean="0">
              <a:latin typeface="+mn-lt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de-DE" sz="1700" b="1" dirty="0" smtClean="0">
                <a:latin typeface="+mn-lt"/>
              </a:rPr>
              <a:t>Vorschau:</a:t>
            </a:r>
          </a:p>
          <a:p>
            <a:pPr marL="392400" indent="-392400">
              <a:lnSpc>
                <a:spcPts val="1500"/>
              </a:lnSpc>
              <a:spcBef>
                <a:spcPts val="60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400" dirty="0" smtClean="0">
                <a:latin typeface="+mn-lt"/>
              </a:rPr>
              <a:t>AX 2009 </a:t>
            </a:r>
            <a:r>
              <a:rPr lang="de-DE" sz="1400" dirty="0" err="1" smtClean="0">
                <a:latin typeface="+mn-lt"/>
              </a:rPr>
              <a:t>Classroom</a:t>
            </a:r>
            <a:r>
              <a:rPr lang="de-DE" sz="1400" dirty="0" smtClean="0">
                <a:latin typeface="+mn-lt"/>
              </a:rPr>
              <a:t> Training bei Microsoft-Trainingspartnern: ab Nov. 2008</a:t>
            </a:r>
          </a:p>
          <a:p>
            <a:pPr marL="392400" indent="-392400">
              <a:lnSpc>
                <a:spcPts val="1500"/>
              </a:lnSpc>
              <a:spcBef>
                <a:spcPts val="60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400" dirty="0" smtClean="0">
                <a:latin typeface="+mn-lt"/>
              </a:rPr>
              <a:t>AX 2009-Examen: ab November 2008</a:t>
            </a:r>
          </a:p>
          <a:p>
            <a:pPr marL="392400" indent="-392400">
              <a:lnSpc>
                <a:spcPts val="1500"/>
              </a:lnSpc>
              <a:spcBef>
                <a:spcPts val="60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400" dirty="0" smtClean="0">
                <a:latin typeface="+mn-lt"/>
              </a:rPr>
              <a:t>Microsoft-Angebot ab Januar 2009: </a:t>
            </a:r>
            <a:r>
              <a:rPr lang="de-DE" sz="1400" dirty="0" err="1" smtClean="0">
                <a:latin typeface="+mn-lt"/>
              </a:rPr>
              <a:t>Certification@Weekend</a:t>
            </a:r>
            <a:endParaRPr lang="de-DE" sz="1400" dirty="0" smtClean="0">
              <a:latin typeface="+mn-lt"/>
            </a:endParaRPr>
          </a:p>
          <a:p>
            <a:pPr marL="392400" indent="-392400">
              <a:spcBef>
                <a:spcPts val="1200"/>
              </a:spcBef>
              <a:spcAft>
                <a:spcPts val="0"/>
              </a:spcAft>
              <a:buClr>
                <a:srgbClr val="EC7527"/>
              </a:buClr>
            </a:pPr>
            <a:r>
              <a:rPr lang="de-DE" sz="1700" b="1" dirty="0" smtClean="0">
                <a:latin typeface="+mn-lt"/>
              </a:rPr>
              <a:t>Call-</a:t>
            </a:r>
            <a:r>
              <a:rPr lang="de-DE" sz="1700" b="1" dirty="0" err="1" smtClean="0">
                <a:latin typeface="+mn-lt"/>
              </a:rPr>
              <a:t>to</a:t>
            </a:r>
            <a:r>
              <a:rPr lang="de-DE" sz="1700" b="1" dirty="0" smtClean="0">
                <a:latin typeface="+mn-lt"/>
              </a:rPr>
              <a:t>-Action:</a:t>
            </a:r>
          </a:p>
          <a:p>
            <a:pPr marL="392400" indent="-392400">
              <a:spcBef>
                <a:spcPts val="600"/>
              </a:spcBef>
              <a:buClr>
                <a:srgbClr val="EC7527"/>
              </a:buClr>
            </a:pPr>
            <a:r>
              <a:rPr lang="de-DE" sz="1400" dirty="0" smtClean="0">
                <a:latin typeface="+mn-lt"/>
              </a:rPr>
              <a:t>Partner-Source checken: Trainingsmaterial und E-Learning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131990" y="2137557"/>
            <a:ext cx="642942" cy="48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Juli 08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31792" y="3778372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Apr</a:t>
            </a:r>
          </a:p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09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2131990" y="4933763"/>
            <a:ext cx="714380" cy="493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Jan. 09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3489312" y="3778372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Okt</a:t>
            </a:r>
          </a:p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08</a:t>
            </a:r>
          </a:p>
        </p:txBody>
      </p:sp>
      <p:pic>
        <p:nvPicPr>
          <p:cNvPr id="38" name="Grafik 37" descr="stz_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336" y="5995209"/>
            <a:ext cx="1023935" cy="910949"/>
          </a:xfrm>
          <a:prstGeom prst="rect">
            <a:avLst/>
          </a:prstGeom>
        </p:spPr>
      </p:pic>
      <p:pic>
        <p:nvPicPr>
          <p:cNvPr id="43" name="Inhaltsplatzhalter 42" descr="header_firebrand_logo.gif"/>
          <p:cNvPicPr>
            <a:picLocks noGrp="1" noChangeAspect="1"/>
          </p:cNvPicPr>
          <p:nvPr>
            <p:ph sz="quarter" idx="10"/>
          </p:nvPr>
        </p:nvPicPr>
        <p:blipFill>
          <a:blip r:embed="rId7"/>
          <a:stretch>
            <a:fillRect/>
          </a:stretch>
        </p:blipFill>
        <p:spPr>
          <a:xfrm>
            <a:off x="8237647" y="6352399"/>
            <a:ext cx="1538209" cy="357187"/>
          </a:xfrm>
        </p:spPr>
      </p:pic>
      <p:pic>
        <p:nvPicPr>
          <p:cNvPr id="41" name="Grafik 40" descr="iA-logo-neu4_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3717" y="6343601"/>
            <a:ext cx="1171677" cy="437426"/>
          </a:xfrm>
          <a:prstGeom prst="rect">
            <a:avLst/>
          </a:prstGeom>
        </p:spPr>
      </p:pic>
      <p:pic>
        <p:nvPicPr>
          <p:cNvPr id="44" name="Grafik 43" descr="Windows Live Expo Ic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6370" y="5495143"/>
            <a:ext cx="500066" cy="5471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1" name="Inhaltsplatzhalter 33" descr="Dyn-AX09_rgb.pn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>
          <a:xfrm>
            <a:off x="6918336" y="208731"/>
            <a:ext cx="3357586" cy="582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7561278" y="2351871"/>
            <a:ext cx="3071834" cy="3714776"/>
            <a:chOff x="203" y="758"/>
            <a:chExt cx="2244" cy="3020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409" y="1185"/>
              <a:ext cx="1166" cy="1008"/>
            </a:xfrm>
            <a:custGeom>
              <a:avLst/>
              <a:gdLst>
                <a:gd name="T0" fmla="*/ 566 w 1233"/>
                <a:gd name="T1" fmla="*/ 685 h 1068"/>
                <a:gd name="T2" fmla="*/ 526 w 1233"/>
                <a:gd name="T3" fmla="*/ 630 h 1068"/>
                <a:gd name="T4" fmla="*/ 494 w 1233"/>
                <a:gd name="T5" fmla="*/ 568 h 1068"/>
                <a:gd name="T6" fmla="*/ 515 w 1233"/>
                <a:gd name="T7" fmla="*/ 540 h 1068"/>
                <a:gd name="T8" fmla="*/ 510 w 1233"/>
                <a:gd name="T9" fmla="*/ 497 h 1068"/>
                <a:gd name="T10" fmla="*/ 502 w 1233"/>
                <a:gd name="T11" fmla="*/ 431 h 1068"/>
                <a:gd name="T12" fmla="*/ 453 w 1233"/>
                <a:gd name="T13" fmla="*/ 471 h 1068"/>
                <a:gd name="T14" fmla="*/ 419 w 1233"/>
                <a:gd name="T15" fmla="*/ 428 h 1068"/>
                <a:gd name="T16" fmla="*/ 381 w 1233"/>
                <a:gd name="T17" fmla="*/ 437 h 1068"/>
                <a:gd name="T18" fmla="*/ 358 w 1233"/>
                <a:gd name="T19" fmla="*/ 492 h 1068"/>
                <a:gd name="T20" fmla="*/ 338 w 1233"/>
                <a:gd name="T21" fmla="*/ 566 h 1068"/>
                <a:gd name="T22" fmla="*/ 277 w 1233"/>
                <a:gd name="T23" fmla="*/ 597 h 1068"/>
                <a:gd name="T24" fmla="*/ 256 w 1233"/>
                <a:gd name="T25" fmla="*/ 537 h 1068"/>
                <a:gd name="T26" fmla="*/ 233 w 1233"/>
                <a:gd name="T27" fmla="*/ 479 h 1068"/>
                <a:gd name="T28" fmla="*/ 182 w 1233"/>
                <a:gd name="T29" fmla="*/ 445 h 1068"/>
                <a:gd name="T30" fmla="*/ 145 w 1233"/>
                <a:gd name="T31" fmla="*/ 511 h 1068"/>
                <a:gd name="T32" fmla="*/ 74 w 1233"/>
                <a:gd name="T33" fmla="*/ 529 h 1068"/>
                <a:gd name="T34" fmla="*/ 51 w 1233"/>
                <a:gd name="T35" fmla="*/ 454 h 1068"/>
                <a:gd name="T36" fmla="*/ 2 w 1233"/>
                <a:gd name="T37" fmla="*/ 414 h 1068"/>
                <a:gd name="T38" fmla="*/ 65 w 1233"/>
                <a:gd name="T39" fmla="*/ 398 h 1068"/>
                <a:gd name="T40" fmla="*/ 85 w 1233"/>
                <a:gd name="T41" fmla="*/ 322 h 1068"/>
                <a:gd name="T42" fmla="*/ 110 w 1233"/>
                <a:gd name="T43" fmla="*/ 227 h 1068"/>
                <a:gd name="T44" fmla="*/ 145 w 1233"/>
                <a:gd name="T45" fmla="*/ 189 h 1068"/>
                <a:gd name="T46" fmla="*/ 168 w 1233"/>
                <a:gd name="T47" fmla="*/ 187 h 1068"/>
                <a:gd name="T48" fmla="*/ 103 w 1233"/>
                <a:gd name="T49" fmla="*/ 166 h 1068"/>
                <a:gd name="T50" fmla="*/ 123 w 1233"/>
                <a:gd name="T51" fmla="*/ 103 h 1068"/>
                <a:gd name="T52" fmla="*/ 127 w 1233"/>
                <a:gd name="T53" fmla="*/ 74 h 1068"/>
                <a:gd name="T54" fmla="*/ 210 w 1233"/>
                <a:gd name="T55" fmla="*/ 57 h 1068"/>
                <a:gd name="T56" fmla="*/ 305 w 1233"/>
                <a:gd name="T57" fmla="*/ 44 h 1068"/>
                <a:gd name="T58" fmla="*/ 311 w 1233"/>
                <a:gd name="T59" fmla="*/ 107 h 1068"/>
                <a:gd name="T60" fmla="*/ 316 w 1233"/>
                <a:gd name="T61" fmla="*/ 141 h 1068"/>
                <a:gd name="T62" fmla="*/ 342 w 1233"/>
                <a:gd name="T63" fmla="*/ 112 h 1068"/>
                <a:gd name="T64" fmla="*/ 383 w 1233"/>
                <a:gd name="T65" fmla="*/ 105 h 1068"/>
                <a:gd name="T66" fmla="*/ 382 w 1233"/>
                <a:gd name="T67" fmla="*/ 167 h 1068"/>
                <a:gd name="T68" fmla="*/ 403 w 1233"/>
                <a:gd name="T69" fmla="*/ 104 h 1068"/>
                <a:gd name="T70" fmla="*/ 411 w 1233"/>
                <a:gd name="T71" fmla="*/ 8 h 1068"/>
                <a:gd name="T72" fmla="*/ 480 w 1233"/>
                <a:gd name="T73" fmla="*/ 19 h 1068"/>
                <a:gd name="T74" fmla="*/ 562 w 1233"/>
                <a:gd name="T75" fmla="*/ 38 h 1068"/>
                <a:gd name="T76" fmla="*/ 604 w 1233"/>
                <a:gd name="T77" fmla="*/ 84 h 1068"/>
                <a:gd name="T78" fmla="*/ 651 w 1233"/>
                <a:gd name="T79" fmla="*/ 129 h 1068"/>
                <a:gd name="T80" fmla="*/ 708 w 1233"/>
                <a:gd name="T81" fmla="*/ 147 h 1068"/>
                <a:gd name="T82" fmla="*/ 768 w 1233"/>
                <a:gd name="T83" fmla="*/ 154 h 1068"/>
                <a:gd name="T84" fmla="*/ 825 w 1233"/>
                <a:gd name="T85" fmla="*/ 174 h 1068"/>
                <a:gd name="T86" fmla="*/ 878 w 1233"/>
                <a:gd name="T87" fmla="*/ 219 h 1068"/>
                <a:gd name="T88" fmla="*/ 947 w 1233"/>
                <a:gd name="T89" fmla="*/ 259 h 1068"/>
                <a:gd name="T90" fmla="*/ 986 w 1233"/>
                <a:gd name="T91" fmla="*/ 277 h 1068"/>
                <a:gd name="T92" fmla="*/ 948 w 1233"/>
                <a:gd name="T93" fmla="*/ 317 h 1068"/>
                <a:gd name="T94" fmla="*/ 890 w 1233"/>
                <a:gd name="T95" fmla="*/ 330 h 1068"/>
                <a:gd name="T96" fmla="*/ 871 w 1233"/>
                <a:gd name="T97" fmla="*/ 385 h 1068"/>
                <a:gd name="T98" fmla="*/ 879 w 1233"/>
                <a:gd name="T99" fmla="*/ 471 h 1068"/>
                <a:gd name="T100" fmla="*/ 864 w 1233"/>
                <a:gd name="T101" fmla="*/ 563 h 1068"/>
                <a:gd name="T102" fmla="*/ 831 w 1233"/>
                <a:gd name="T103" fmla="*/ 613 h 1068"/>
                <a:gd name="T104" fmla="*/ 803 w 1233"/>
                <a:gd name="T105" fmla="*/ 656 h 1068"/>
                <a:gd name="T106" fmla="*/ 813 w 1233"/>
                <a:gd name="T107" fmla="*/ 736 h 1068"/>
                <a:gd name="T108" fmla="*/ 779 w 1233"/>
                <a:gd name="T109" fmla="*/ 754 h 1068"/>
                <a:gd name="T110" fmla="*/ 737 w 1233"/>
                <a:gd name="T111" fmla="*/ 797 h 1068"/>
                <a:gd name="T112" fmla="*/ 659 w 1233"/>
                <a:gd name="T113" fmla="*/ 814 h 1068"/>
                <a:gd name="T114" fmla="*/ 609 w 1233"/>
                <a:gd name="T115" fmla="*/ 848 h 1068"/>
                <a:gd name="T116" fmla="*/ 596 w 1233"/>
                <a:gd name="T117" fmla="*/ 801 h 1068"/>
                <a:gd name="T118" fmla="*/ 584 w 1233"/>
                <a:gd name="T119" fmla="*/ 737 h 10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3"/>
                <a:gd name="T181" fmla="*/ 0 h 1068"/>
                <a:gd name="T182" fmla="*/ 1233 w 1233"/>
                <a:gd name="T183" fmla="*/ 1068 h 10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3" h="1068">
                  <a:moveTo>
                    <a:pt x="692" y="930"/>
                  </a:moveTo>
                  <a:lnTo>
                    <a:pt x="689" y="916"/>
                  </a:lnTo>
                  <a:lnTo>
                    <a:pt x="694" y="896"/>
                  </a:lnTo>
                  <a:lnTo>
                    <a:pt x="706" y="881"/>
                  </a:lnTo>
                  <a:lnTo>
                    <a:pt x="706" y="863"/>
                  </a:lnTo>
                  <a:lnTo>
                    <a:pt x="694" y="853"/>
                  </a:lnTo>
                  <a:lnTo>
                    <a:pt x="674" y="842"/>
                  </a:lnTo>
                  <a:lnTo>
                    <a:pt x="677" y="823"/>
                  </a:lnTo>
                  <a:lnTo>
                    <a:pt x="672" y="801"/>
                  </a:lnTo>
                  <a:lnTo>
                    <a:pt x="658" y="795"/>
                  </a:lnTo>
                  <a:lnTo>
                    <a:pt x="647" y="789"/>
                  </a:lnTo>
                  <a:lnTo>
                    <a:pt x="649" y="766"/>
                  </a:lnTo>
                  <a:lnTo>
                    <a:pt x="643" y="741"/>
                  </a:lnTo>
                  <a:lnTo>
                    <a:pt x="632" y="728"/>
                  </a:lnTo>
                  <a:lnTo>
                    <a:pt x="618" y="716"/>
                  </a:lnTo>
                  <a:lnTo>
                    <a:pt x="604" y="713"/>
                  </a:lnTo>
                  <a:lnTo>
                    <a:pt x="607" y="699"/>
                  </a:lnTo>
                  <a:lnTo>
                    <a:pt x="621" y="697"/>
                  </a:lnTo>
                  <a:lnTo>
                    <a:pt x="635" y="696"/>
                  </a:lnTo>
                  <a:lnTo>
                    <a:pt x="644" y="680"/>
                  </a:lnTo>
                  <a:lnTo>
                    <a:pt x="641" y="665"/>
                  </a:lnTo>
                  <a:lnTo>
                    <a:pt x="632" y="658"/>
                  </a:lnTo>
                  <a:lnTo>
                    <a:pt x="622" y="654"/>
                  </a:lnTo>
                  <a:lnTo>
                    <a:pt x="627" y="641"/>
                  </a:lnTo>
                  <a:lnTo>
                    <a:pt x="638" y="626"/>
                  </a:lnTo>
                  <a:lnTo>
                    <a:pt x="643" y="604"/>
                  </a:lnTo>
                  <a:lnTo>
                    <a:pt x="638" y="590"/>
                  </a:lnTo>
                  <a:lnTo>
                    <a:pt x="644" y="573"/>
                  </a:lnTo>
                  <a:lnTo>
                    <a:pt x="649" y="551"/>
                  </a:lnTo>
                  <a:lnTo>
                    <a:pt x="627" y="544"/>
                  </a:lnTo>
                  <a:lnTo>
                    <a:pt x="607" y="551"/>
                  </a:lnTo>
                  <a:lnTo>
                    <a:pt x="599" y="565"/>
                  </a:lnTo>
                  <a:lnTo>
                    <a:pt x="582" y="568"/>
                  </a:lnTo>
                  <a:lnTo>
                    <a:pt x="574" y="579"/>
                  </a:lnTo>
                  <a:lnTo>
                    <a:pt x="566" y="593"/>
                  </a:lnTo>
                  <a:lnTo>
                    <a:pt x="555" y="599"/>
                  </a:lnTo>
                  <a:lnTo>
                    <a:pt x="546" y="584"/>
                  </a:lnTo>
                  <a:lnTo>
                    <a:pt x="538" y="565"/>
                  </a:lnTo>
                  <a:lnTo>
                    <a:pt x="529" y="548"/>
                  </a:lnTo>
                  <a:lnTo>
                    <a:pt x="523" y="539"/>
                  </a:lnTo>
                  <a:lnTo>
                    <a:pt x="510" y="542"/>
                  </a:lnTo>
                  <a:lnTo>
                    <a:pt x="501" y="553"/>
                  </a:lnTo>
                  <a:lnTo>
                    <a:pt x="495" y="570"/>
                  </a:lnTo>
                  <a:lnTo>
                    <a:pt x="486" y="561"/>
                  </a:lnTo>
                  <a:lnTo>
                    <a:pt x="476" y="551"/>
                  </a:lnTo>
                  <a:lnTo>
                    <a:pt x="462" y="558"/>
                  </a:lnTo>
                  <a:lnTo>
                    <a:pt x="453" y="573"/>
                  </a:lnTo>
                  <a:lnTo>
                    <a:pt x="439" y="585"/>
                  </a:lnTo>
                  <a:lnTo>
                    <a:pt x="436" y="599"/>
                  </a:lnTo>
                  <a:lnTo>
                    <a:pt x="448" y="620"/>
                  </a:lnTo>
                  <a:lnTo>
                    <a:pt x="453" y="643"/>
                  </a:lnTo>
                  <a:lnTo>
                    <a:pt x="458" y="676"/>
                  </a:lnTo>
                  <a:lnTo>
                    <a:pt x="450" y="697"/>
                  </a:lnTo>
                  <a:lnTo>
                    <a:pt x="439" y="713"/>
                  </a:lnTo>
                  <a:lnTo>
                    <a:pt x="422" y="714"/>
                  </a:lnTo>
                  <a:lnTo>
                    <a:pt x="405" y="719"/>
                  </a:lnTo>
                  <a:lnTo>
                    <a:pt x="392" y="731"/>
                  </a:lnTo>
                  <a:lnTo>
                    <a:pt x="377" y="747"/>
                  </a:lnTo>
                  <a:lnTo>
                    <a:pt x="361" y="755"/>
                  </a:lnTo>
                  <a:lnTo>
                    <a:pt x="347" y="753"/>
                  </a:lnTo>
                  <a:lnTo>
                    <a:pt x="338" y="744"/>
                  </a:lnTo>
                  <a:lnTo>
                    <a:pt x="332" y="727"/>
                  </a:lnTo>
                  <a:lnTo>
                    <a:pt x="338" y="711"/>
                  </a:lnTo>
                  <a:lnTo>
                    <a:pt x="328" y="696"/>
                  </a:lnTo>
                  <a:lnTo>
                    <a:pt x="321" y="677"/>
                  </a:lnTo>
                  <a:lnTo>
                    <a:pt x="322" y="658"/>
                  </a:lnTo>
                  <a:lnTo>
                    <a:pt x="330" y="638"/>
                  </a:lnTo>
                  <a:lnTo>
                    <a:pt x="327" y="621"/>
                  </a:lnTo>
                  <a:lnTo>
                    <a:pt x="311" y="610"/>
                  </a:lnTo>
                  <a:lnTo>
                    <a:pt x="291" y="604"/>
                  </a:lnTo>
                  <a:lnTo>
                    <a:pt x="279" y="592"/>
                  </a:lnTo>
                  <a:lnTo>
                    <a:pt x="271" y="570"/>
                  </a:lnTo>
                  <a:lnTo>
                    <a:pt x="260" y="556"/>
                  </a:lnTo>
                  <a:lnTo>
                    <a:pt x="241" y="553"/>
                  </a:lnTo>
                  <a:lnTo>
                    <a:pt x="227" y="562"/>
                  </a:lnTo>
                  <a:lnTo>
                    <a:pt x="230" y="587"/>
                  </a:lnTo>
                  <a:lnTo>
                    <a:pt x="220" y="607"/>
                  </a:lnTo>
                  <a:lnTo>
                    <a:pt x="207" y="617"/>
                  </a:lnTo>
                  <a:lnTo>
                    <a:pt x="198" y="634"/>
                  </a:lnTo>
                  <a:lnTo>
                    <a:pt x="181" y="643"/>
                  </a:lnTo>
                  <a:lnTo>
                    <a:pt x="164" y="652"/>
                  </a:lnTo>
                  <a:lnTo>
                    <a:pt x="153" y="665"/>
                  </a:lnTo>
                  <a:lnTo>
                    <a:pt x="131" y="668"/>
                  </a:lnTo>
                  <a:lnTo>
                    <a:pt x="111" y="662"/>
                  </a:lnTo>
                  <a:lnTo>
                    <a:pt x="92" y="665"/>
                  </a:lnTo>
                  <a:lnTo>
                    <a:pt x="70" y="671"/>
                  </a:lnTo>
                  <a:lnTo>
                    <a:pt x="75" y="638"/>
                  </a:lnTo>
                  <a:lnTo>
                    <a:pt x="77" y="610"/>
                  </a:lnTo>
                  <a:lnTo>
                    <a:pt x="72" y="582"/>
                  </a:lnTo>
                  <a:lnTo>
                    <a:pt x="63" y="572"/>
                  </a:lnTo>
                  <a:lnTo>
                    <a:pt x="44" y="570"/>
                  </a:lnTo>
                  <a:lnTo>
                    <a:pt x="27" y="564"/>
                  </a:lnTo>
                  <a:lnTo>
                    <a:pt x="8" y="556"/>
                  </a:lnTo>
                  <a:lnTo>
                    <a:pt x="0" y="544"/>
                  </a:lnTo>
                  <a:lnTo>
                    <a:pt x="2" y="522"/>
                  </a:lnTo>
                  <a:lnTo>
                    <a:pt x="11" y="503"/>
                  </a:lnTo>
                  <a:lnTo>
                    <a:pt x="21" y="492"/>
                  </a:lnTo>
                  <a:lnTo>
                    <a:pt x="41" y="488"/>
                  </a:lnTo>
                  <a:lnTo>
                    <a:pt x="63" y="495"/>
                  </a:lnTo>
                  <a:lnTo>
                    <a:pt x="81" y="502"/>
                  </a:lnTo>
                  <a:lnTo>
                    <a:pt x="103" y="492"/>
                  </a:lnTo>
                  <a:lnTo>
                    <a:pt x="112" y="477"/>
                  </a:lnTo>
                  <a:lnTo>
                    <a:pt x="114" y="452"/>
                  </a:lnTo>
                  <a:lnTo>
                    <a:pt x="109" y="426"/>
                  </a:lnTo>
                  <a:lnTo>
                    <a:pt x="106" y="405"/>
                  </a:lnTo>
                  <a:lnTo>
                    <a:pt x="114" y="385"/>
                  </a:lnTo>
                  <a:lnTo>
                    <a:pt x="123" y="363"/>
                  </a:lnTo>
                  <a:lnTo>
                    <a:pt x="129" y="337"/>
                  </a:lnTo>
                  <a:lnTo>
                    <a:pt x="136" y="311"/>
                  </a:lnTo>
                  <a:lnTo>
                    <a:pt x="137" y="286"/>
                  </a:lnTo>
                  <a:lnTo>
                    <a:pt x="133" y="261"/>
                  </a:lnTo>
                  <a:lnTo>
                    <a:pt x="150" y="269"/>
                  </a:lnTo>
                  <a:lnTo>
                    <a:pt x="156" y="253"/>
                  </a:lnTo>
                  <a:lnTo>
                    <a:pt x="167" y="242"/>
                  </a:lnTo>
                  <a:lnTo>
                    <a:pt x="181" y="238"/>
                  </a:lnTo>
                  <a:lnTo>
                    <a:pt x="190" y="247"/>
                  </a:lnTo>
                  <a:lnTo>
                    <a:pt x="199" y="263"/>
                  </a:lnTo>
                  <a:lnTo>
                    <a:pt x="210" y="272"/>
                  </a:lnTo>
                  <a:lnTo>
                    <a:pt x="213" y="255"/>
                  </a:lnTo>
                  <a:lnTo>
                    <a:pt x="210" y="235"/>
                  </a:lnTo>
                  <a:lnTo>
                    <a:pt x="201" y="221"/>
                  </a:lnTo>
                  <a:lnTo>
                    <a:pt x="182" y="213"/>
                  </a:lnTo>
                  <a:lnTo>
                    <a:pt x="164" y="214"/>
                  </a:lnTo>
                  <a:lnTo>
                    <a:pt x="145" y="218"/>
                  </a:lnTo>
                  <a:lnTo>
                    <a:pt x="129" y="210"/>
                  </a:lnTo>
                  <a:lnTo>
                    <a:pt x="123" y="193"/>
                  </a:lnTo>
                  <a:lnTo>
                    <a:pt x="122" y="174"/>
                  </a:lnTo>
                  <a:lnTo>
                    <a:pt x="131" y="152"/>
                  </a:lnTo>
                  <a:lnTo>
                    <a:pt x="147" y="145"/>
                  </a:lnTo>
                  <a:lnTo>
                    <a:pt x="153" y="129"/>
                  </a:lnTo>
                  <a:lnTo>
                    <a:pt x="140" y="120"/>
                  </a:lnTo>
                  <a:lnTo>
                    <a:pt x="129" y="109"/>
                  </a:lnTo>
                  <a:lnTo>
                    <a:pt x="133" y="95"/>
                  </a:lnTo>
                  <a:lnTo>
                    <a:pt x="147" y="92"/>
                  </a:lnTo>
                  <a:lnTo>
                    <a:pt x="159" y="93"/>
                  </a:lnTo>
                  <a:lnTo>
                    <a:pt x="167" y="82"/>
                  </a:lnTo>
                  <a:lnTo>
                    <a:pt x="181" y="73"/>
                  </a:lnTo>
                  <a:lnTo>
                    <a:pt x="203" y="68"/>
                  </a:lnTo>
                  <a:lnTo>
                    <a:pt x="232" y="75"/>
                  </a:lnTo>
                  <a:lnTo>
                    <a:pt x="262" y="72"/>
                  </a:lnTo>
                  <a:lnTo>
                    <a:pt x="285" y="65"/>
                  </a:lnTo>
                  <a:lnTo>
                    <a:pt x="313" y="58"/>
                  </a:lnTo>
                  <a:lnTo>
                    <a:pt x="339" y="50"/>
                  </a:lnTo>
                  <a:lnTo>
                    <a:pt x="364" y="48"/>
                  </a:lnTo>
                  <a:lnTo>
                    <a:pt x="383" y="56"/>
                  </a:lnTo>
                  <a:lnTo>
                    <a:pt x="391" y="67"/>
                  </a:lnTo>
                  <a:lnTo>
                    <a:pt x="388" y="84"/>
                  </a:lnTo>
                  <a:lnTo>
                    <a:pt x="381" y="103"/>
                  </a:lnTo>
                  <a:lnTo>
                    <a:pt x="383" y="120"/>
                  </a:lnTo>
                  <a:lnTo>
                    <a:pt x="389" y="135"/>
                  </a:lnTo>
                  <a:lnTo>
                    <a:pt x="391" y="152"/>
                  </a:lnTo>
                  <a:lnTo>
                    <a:pt x="383" y="163"/>
                  </a:lnTo>
                  <a:lnTo>
                    <a:pt x="375" y="174"/>
                  </a:lnTo>
                  <a:lnTo>
                    <a:pt x="383" y="185"/>
                  </a:lnTo>
                  <a:lnTo>
                    <a:pt x="394" y="177"/>
                  </a:lnTo>
                  <a:lnTo>
                    <a:pt x="406" y="183"/>
                  </a:lnTo>
                  <a:lnTo>
                    <a:pt x="419" y="174"/>
                  </a:lnTo>
                  <a:lnTo>
                    <a:pt x="434" y="168"/>
                  </a:lnTo>
                  <a:lnTo>
                    <a:pt x="440" y="157"/>
                  </a:lnTo>
                  <a:lnTo>
                    <a:pt x="428" y="141"/>
                  </a:lnTo>
                  <a:lnTo>
                    <a:pt x="433" y="123"/>
                  </a:lnTo>
                  <a:lnTo>
                    <a:pt x="444" y="110"/>
                  </a:lnTo>
                  <a:lnTo>
                    <a:pt x="459" y="112"/>
                  </a:lnTo>
                  <a:lnTo>
                    <a:pt x="467" y="124"/>
                  </a:lnTo>
                  <a:lnTo>
                    <a:pt x="479" y="132"/>
                  </a:lnTo>
                  <a:lnTo>
                    <a:pt x="492" y="141"/>
                  </a:lnTo>
                  <a:lnTo>
                    <a:pt x="482" y="160"/>
                  </a:lnTo>
                  <a:lnTo>
                    <a:pt x="472" y="176"/>
                  </a:lnTo>
                  <a:lnTo>
                    <a:pt x="475" y="193"/>
                  </a:lnTo>
                  <a:lnTo>
                    <a:pt x="478" y="211"/>
                  </a:lnTo>
                  <a:lnTo>
                    <a:pt x="489" y="197"/>
                  </a:lnTo>
                  <a:lnTo>
                    <a:pt x="500" y="176"/>
                  </a:lnTo>
                  <a:lnTo>
                    <a:pt x="507" y="154"/>
                  </a:lnTo>
                  <a:lnTo>
                    <a:pt x="506" y="145"/>
                  </a:lnTo>
                  <a:lnTo>
                    <a:pt x="504" y="131"/>
                  </a:lnTo>
                  <a:lnTo>
                    <a:pt x="492" y="109"/>
                  </a:lnTo>
                  <a:lnTo>
                    <a:pt x="489" y="84"/>
                  </a:lnTo>
                  <a:lnTo>
                    <a:pt x="495" y="59"/>
                  </a:lnTo>
                  <a:lnTo>
                    <a:pt x="504" y="31"/>
                  </a:lnTo>
                  <a:lnTo>
                    <a:pt x="514" y="9"/>
                  </a:lnTo>
                  <a:lnTo>
                    <a:pt x="527" y="0"/>
                  </a:lnTo>
                  <a:lnTo>
                    <a:pt x="540" y="3"/>
                  </a:lnTo>
                  <a:lnTo>
                    <a:pt x="560" y="16"/>
                  </a:lnTo>
                  <a:lnTo>
                    <a:pt x="582" y="22"/>
                  </a:lnTo>
                  <a:lnTo>
                    <a:pt x="601" y="23"/>
                  </a:lnTo>
                  <a:lnTo>
                    <a:pt x="622" y="17"/>
                  </a:lnTo>
                  <a:lnTo>
                    <a:pt x="644" y="20"/>
                  </a:lnTo>
                  <a:lnTo>
                    <a:pt x="660" y="30"/>
                  </a:lnTo>
                  <a:lnTo>
                    <a:pt x="683" y="31"/>
                  </a:lnTo>
                  <a:lnTo>
                    <a:pt x="702" y="47"/>
                  </a:lnTo>
                  <a:lnTo>
                    <a:pt x="711" y="61"/>
                  </a:lnTo>
                  <a:lnTo>
                    <a:pt x="717" y="73"/>
                  </a:lnTo>
                  <a:lnTo>
                    <a:pt x="736" y="76"/>
                  </a:lnTo>
                  <a:lnTo>
                    <a:pt x="750" y="89"/>
                  </a:lnTo>
                  <a:lnTo>
                    <a:pt x="756" y="106"/>
                  </a:lnTo>
                  <a:lnTo>
                    <a:pt x="767" y="120"/>
                  </a:lnTo>
                  <a:lnTo>
                    <a:pt x="784" y="129"/>
                  </a:lnTo>
                  <a:lnTo>
                    <a:pt x="798" y="135"/>
                  </a:lnTo>
                  <a:lnTo>
                    <a:pt x="807" y="143"/>
                  </a:lnTo>
                  <a:lnTo>
                    <a:pt x="814" y="163"/>
                  </a:lnTo>
                  <a:lnTo>
                    <a:pt x="821" y="183"/>
                  </a:lnTo>
                  <a:lnTo>
                    <a:pt x="834" y="194"/>
                  </a:lnTo>
                  <a:lnTo>
                    <a:pt x="851" y="200"/>
                  </a:lnTo>
                  <a:lnTo>
                    <a:pt x="868" y="194"/>
                  </a:lnTo>
                  <a:lnTo>
                    <a:pt x="885" y="185"/>
                  </a:lnTo>
                  <a:lnTo>
                    <a:pt x="899" y="183"/>
                  </a:lnTo>
                  <a:lnTo>
                    <a:pt x="910" y="193"/>
                  </a:lnTo>
                  <a:lnTo>
                    <a:pt x="922" y="202"/>
                  </a:lnTo>
                  <a:lnTo>
                    <a:pt x="941" y="202"/>
                  </a:lnTo>
                  <a:lnTo>
                    <a:pt x="960" y="194"/>
                  </a:lnTo>
                  <a:lnTo>
                    <a:pt x="971" y="208"/>
                  </a:lnTo>
                  <a:lnTo>
                    <a:pt x="985" y="214"/>
                  </a:lnTo>
                  <a:lnTo>
                    <a:pt x="1002" y="214"/>
                  </a:lnTo>
                  <a:lnTo>
                    <a:pt x="1017" y="214"/>
                  </a:lnTo>
                  <a:lnTo>
                    <a:pt x="1031" y="219"/>
                  </a:lnTo>
                  <a:lnTo>
                    <a:pt x="1045" y="235"/>
                  </a:lnTo>
                  <a:lnTo>
                    <a:pt x="1055" y="249"/>
                  </a:lnTo>
                  <a:lnTo>
                    <a:pt x="1062" y="261"/>
                  </a:lnTo>
                  <a:lnTo>
                    <a:pt x="1081" y="267"/>
                  </a:lnTo>
                  <a:lnTo>
                    <a:pt x="1097" y="277"/>
                  </a:lnTo>
                  <a:lnTo>
                    <a:pt x="1115" y="287"/>
                  </a:lnTo>
                  <a:lnTo>
                    <a:pt x="1135" y="297"/>
                  </a:lnTo>
                  <a:lnTo>
                    <a:pt x="1154" y="300"/>
                  </a:lnTo>
                  <a:lnTo>
                    <a:pt x="1170" y="309"/>
                  </a:lnTo>
                  <a:lnTo>
                    <a:pt x="1184" y="325"/>
                  </a:lnTo>
                  <a:lnTo>
                    <a:pt x="1187" y="325"/>
                  </a:lnTo>
                  <a:lnTo>
                    <a:pt x="1204" y="328"/>
                  </a:lnTo>
                  <a:lnTo>
                    <a:pt x="1223" y="320"/>
                  </a:lnTo>
                  <a:lnTo>
                    <a:pt x="1233" y="326"/>
                  </a:lnTo>
                  <a:lnTo>
                    <a:pt x="1233" y="349"/>
                  </a:lnTo>
                  <a:lnTo>
                    <a:pt x="1229" y="370"/>
                  </a:lnTo>
                  <a:lnTo>
                    <a:pt x="1221" y="382"/>
                  </a:lnTo>
                  <a:lnTo>
                    <a:pt x="1213" y="395"/>
                  </a:lnTo>
                  <a:lnTo>
                    <a:pt x="1201" y="399"/>
                  </a:lnTo>
                  <a:lnTo>
                    <a:pt x="1187" y="399"/>
                  </a:lnTo>
                  <a:lnTo>
                    <a:pt x="1173" y="390"/>
                  </a:lnTo>
                  <a:lnTo>
                    <a:pt x="1153" y="395"/>
                  </a:lnTo>
                  <a:lnTo>
                    <a:pt x="1140" y="401"/>
                  </a:lnTo>
                  <a:lnTo>
                    <a:pt x="1125" y="408"/>
                  </a:lnTo>
                  <a:lnTo>
                    <a:pt x="1112" y="416"/>
                  </a:lnTo>
                  <a:lnTo>
                    <a:pt x="1097" y="413"/>
                  </a:lnTo>
                  <a:lnTo>
                    <a:pt x="1080" y="421"/>
                  </a:lnTo>
                  <a:lnTo>
                    <a:pt x="1067" y="438"/>
                  </a:lnTo>
                  <a:lnTo>
                    <a:pt x="1081" y="457"/>
                  </a:lnTo>
                  <a:lnTo>
                    <a:pt x="1089" y="485"/>
                  </a:lnTo>
                  <a:lnTo>
                    <a:pt x="1100" y="514"/>
                  </a:lnTo>
                  <a:lnTo>
                    <a:pt x="1108" y="536"/>
                  </a:lnTo>
                  <a:lnTo>
                    <a:pt x="1109" y="559"/>
                  </a:lnTo>
                  <a:lnTo>
                    <a:pt x="1101" y="575"/>
                  </a:lnTo>
                  <a:lnTo>
                    <a:pt x="1098" y="593"/>
                  </a:lnTo>
                  <a:lnTo>
                    <a:pt x="1101" y="621"/>
                  </a:lnTo>
                  <a:lnTo>
                    <a:pt x="1100" y="646"/>
                  </a:lnTo>
                  <a:lnTo>
                    <a:pt x="1095" y="669"/>
                  </a:lnTo>
                  <a:lnTo>
                    <a:pt x="1087" y="688"/>
                  </a:lnTo>
                  <a:lnTo>
                    <a:pt x="1080" y="710"/>
                  </a:lnTo>
                  <a:lnTo>
                    <a:pt x="1078" y="728"/>
                  </a:lnTo>
                  <a:lnTo>
                    <a:pt x="1083" y="749"/>
                  </a:lnTo>
                  <a:lnTo>
                    <a:pt x="1070" y="763"/>
                  </a:lnTo>
                  <a:lnTo>
                    <a:pt x="1055" y="770"/>
                  </a:lnTo>
                  <a:lnTo>
                    <a:pt x="1039" y="773"/>
                  </a:lnTo>
                  <a:lnTo>
                    <a:pt x="1022" y="770"/>
                  </a:lnTo>
                  <a:lnTo>
                    <a:pt x="1010" y="773"/>
                  </a:lnTo>
                  <a:lnTo>
                    <a:pt x="1005" y="784"/>
                  </a:lnTo>
                  <a:lnTo>
                    <a:pt x="1006" y="804"/>
                  </a:lnTo>
                  <a:lnTo>
                    <a:pt x="1005" y="826"/>
                  </a:lnTo>
                  <a:lnTo>
                    <a:pt x="1000" y="840"/>
                  </a:lnTo>
                  <a:lnTo>
                    <a:pt x="996" y="856"/>
                  </a:lnTo>
                  <a:lnTo>
                    <a:pt x="1003" y="882"/>
                  </a:lnTo>
                  <a:lnTo>
                    <a:pt x="1008" y="901"/>
                  </a:lnTo>
                  <a:lnTo>
                    <a:pt x="1016" y="927"/>
                  </a:lnTo>
                  <a:lnTo>
                    <a:pt x="1020" y="947"/>
                  </a:lnTo>
                  <a:lnTo>
                    <a:pt x="1016" y="960"/>
                  </a:lnTo>
                  <a:lnTo>
                    <a:pt x="1000" y="969"/>
                  </a:lnTo>
                  <a:lnTo>
                    <a:pt x="986" y="966"/>
                  </a:lnTo>
                  <a:lnTo>
                    <a:pt x="974" y="950"/>
                  </a:lnTo>
                  <a:lnTo>
                    <a:pt x="955" y="961"/>
                  </a:lnTo>
                  <a:lnTo>
                    <a:pt x="949" y="977"/>
                  </a:lnTo>
                  <a:lnTo>
                    <a:pt x="932" y="989"/>
                  </a:lnTo>
                  <a:lnTo>
                    <a:pt x="926" y="997"/>
                  </a:lnTo>
                  <a:lnTo>
                    <a:pt x="921" y="1003"/>
                  </a:lnTo>
                  <a:lnTo>
                    <a:pt x="902" y="1016"/>
                  </a:lnTo>
                  <a:lnTo>
                    <a:pt x="880" y="1025"/>
                  </a:lnTo>
                  <a:lnTo>
                    <a:pt x="857" y="1023"/>
                  </a:lnTo>
                  <a:lnTo>
                    <a:pt x="834" y="1028"/>
                  </a:lnTo>
                  <a:lnTo>
                    <a:pt x="824" y="1025"/>
                  </a:lnTo>
                  <a:lnTo>
                    <a:pt x="811" y="1025"/>
                  </a:lnTo>
                  <a:lnTo>
                    <a:pt x="795" y="1036"/>
                  </a:lnTo>
                  <a:lnTo>
                    <a:pt x="783" y="1053"/>
                  </a:lnTo>
                  <a:lnTo>
                    <a:pt x="778" y="1062"/>
                  </a:lnTo>
                  <a:lnTo>
                    <a:pt x="761" y="1068"/>
                  </a:lnTo>
                  <a:lnTo>
                    <a:pt x="742" y="1062"/>
                  </a:lnTo>
                  <a:lnTo>
                    <a:pt x="728" y="1059"/>
                  </a:lnTo>
                  <a:lnTo>
                    <a:pt x="723" y="1045"/>
                  </a:lnTo>
                  <a:lnTo>
                    <a:pt x="736" y="1033"/>
                  </a:lnTo>
                  <a:lnTo>
                    <a:pt x="744" y="1011"/>
                  </a:lnTo>
                  <a:lnTo>
                    <a:pt x="747" y="988"/>
                  </a:lnTo>
                  <a:lnTo>
                    <a:pt x="744" y="967"/>
                  </a:lnTo>
                  <a:lnTo>
                    <a:pt x="751" y="950"/>
                  </a:lnTo>
                  <a:lnTo>
                    <a:pt x="744" y="940"/>
                  </a:lnTo>
                  <a:lnTo>
                    <a:pt x="730" y="929"/>
                  </a:lnTo>
                  <a:lnTo>
                    <a:pt x="711" y="929"/>
                  </a:lnTo>
                  <a:lnTo>
                    <a:pt x="692" y="93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1604" y="1341"/>
              <a:ext cx="786" cy="850"/>
            </a:xfrm>
            <a:custGeom>
              <a:avLst/>
              <a:gdLst>
                <a:gd name="T0" fmla="*/ 47 w 831"/>
                <a:gd name="T1" fmla="*/ 65 h 899"/>
                <a:gd name="T2" fmla="*/ 7 w 831"/>
                <a:gd name="T3" fmla="*/ 88 h 899"/>
                <a:gd name="T4" fmla="*/ 11 w 831"/>
                <a:gd name="T5" fmla="*/ 126 h 899"/>
                <a:gd name="T6" fmla="*/ 0 w 831"/>
                <a:gd name="T7" fmla="*/ 153 h 899"/>
                <a:gd name="T8" fmla="*/ 38 w 831"/>
                <a:gd name="T9" fmla="*/ 171 h 899"/>
                <a:gd name="T10" fmla="*/ 67 w 831"/>
                <a:gd name="T11" fmla="*/ 200 h 899"/>
                <a:gd name="T12" fmla="*/ 111 w 831"/>
                <a:gd name="T13" fmla="*/ 221 h 899"/>
                <a:gd name="T14" fmla="*/ 112 w 831"/>
                <a:gd name="T15" fmla="*/ 270 h 899"/>
                <a:gd name="T16" fmla="*/ 114 w 831"/>
                <a:gd name="T17" fmla="*/ 318 h 899"/>
                <a:gd name="T18" fmla="*/ 148 w 831"/>
                <a:gd name="T19" fmla="*/ 323 h 899"/>
                <a:gd name="T20" fmla="*/ 153 w 831"/>
                <a:gd name="T21" fmla="*/ 361 h 899"/>
                <a:gd name="T22" fmla="*/ 173 w 831"/>
                <a:gd name="T23" fmla="*/ 395 h 899"/>
                <a:gd name="T24" fmla="*/ 170 w 831"/>
                <a:gd name="T25" fmla="*/ 444 h 899"/>
                <a:gd name="T26" fmla="*/ 205 w 831"/>
                <a:gd name="T27" fmla="*/ 477 h 899"/>
                <a:gd name="T28" fmla="*/ 252 w 831"/>
                <a:gd name="T29" fmla="*/ 472 h 899"/>
                <a:gd name="T30" fmla="*/ 287 w 831"/>
                <a:gd name="T31" fmla="*/ 496 h 899"/>
                <a:gd name="T32" fmla="*/ 327 w 831"/>
                <a:gd name="T33" fmla="*/ 515 h 899"/>
                <a:gd name="T34" fmla="*/ 355 w 831"/>
                <a:gd name="T35" fmla="*/ 551 h 899"/>
                <a:gd name="T36" fmla="*/ 366 w 831"/>
                <a:gd name="T37" fmla="*/ 588 h 899"/>
                <a:gd name="T38" fmla="*/ 347 w 831"/>
                <a:gd name="T39" fmla="*/ 627 h 899"/>
                <a:gd name="T40" fmla="*/ 369 w 831"/>
                <a:gd name="T41" fmla="*/ 671 h 899"/>
                <a:gd name="T42" fmla="*/ 362 w 831"/>
                <a:gd name="T43" fmla="*/ 714 h 899"/>
                <a:gd name="T44" fmla="*/ 391 w 831"/>
                <a:gd name="T45" fmla="*/ 697 h 899"/>
                <a:gd name="T46" fmla="*/ 436 w 831"/>
                <a:gd name="T47" fmla="*/ 705 h 899"/>
                <a:gd name="T48" fmla="*/ 496 w 831"/>
                <a:gd name="T49" fmla="*/ 692 h 899"/>
                <a:gd name="T50" fmla="*/ 521 w 831"/>
                <a:gd name="T51" fmla="*/ 647 h 899"/>
                <a:gd name="T52" fmla="*/ 554 w 831"/>
                <a:gd name="T53" fmla="*/ 631 h 899"/>
                <a:gd name="T54" fmla="*/ 585 w 831"/>
                <a:gd name="T55" fmla="*/ 611 h 899"/>
                <a:gd name="T56" fmla="*/ 620 w 831"/>
                <a:gd name="T57" fmla="*/ 612 h 899"/>
                <a:gd name="T58" fmla="*/ 662 w 831"/>
                <a:gd name="T59" fmla="*/ 598 h 899"/>
                <a:gd name="T60" fmla="*/ 646 w 831"/>
                <a:gd name="T61" fmla="*/ 560 h 899"/>
                <a:gd name="T62" fmla="*/ 632 w 831"/>
                <a:gd name="T63" fmla="*/ 515 h 899"/>
                <a:gd name="T64" fmla="*/ 653 w 831"/>
                <a:gd name="T65" fmla="*/ 472 h 899"/>
                <a:gd name="T66" fmla="*/ 638 w 831"/>
                <a:gd name="T67" fmla="*/ 425 h 899"/>
                <a:gd name="T68" fmla="*/ 631 w 831"/>
                <a:gd name="T69" fmla="*/ 385 h 899"/>
                <a:gd name="T70" fmla="*/ 596 w 831"/>
                <a:gd name="T71" fmla="*/ 357 h 899"/>
                <a:gd name="T72" fmla="*/ 614 w 831"/>
                <a:gd name="T73" fmla="*/ 305 h 899"/>
                <a:gd name="T74" fmla="*/ 579 w 831"/>
                <a:gd name="T75" fmla="*/ 257 h 899"/>
                <a:gd name="T76" fmla="*/ 537 w 831"/>
                <a:gd name="T77" fmla="*/ 205 h 899"/>
                <a:gd name="T78" fmla="*/ 501 w 831"/>
                <a:gd name="T79" fmla="*/ 173 h 899"/>
                <a:gd name="T80" fmla="*/ 523 w 831"/>
                <a:gd name="T81" fmla="*/ 123 h 899"/>
                <a:gd name="T82" fmla="*/ 551 w 831"/>
                <a:gd name="T83" fmla="*/ 76 h 899"/>
                <a:gd name="T84" fmla="*/ 542 w 831"/>
                <a:gd name="T85" fmla="*/ 34 h 899"/>
                <a:gd name="T86" fmla="*/ 505 w 831"/>
                <a:gd name="T87" fmla="*/ 67 h 899"/>
                <a:gd name="T88" fmla="*/ 474 w 831"/>
                <a:gd name="T89" fmla="*/ 48 h 899"/>
                <a:gd name="T90" fmla="*/ 442 w 831"/>
                <a:gd name="T91" fmla="*/ 22 h 899"/>
                <a:gd name="T92" fmla="*/ 398 w 831"/>
                <a:gd name="T93" fmla="*/ 9 h 899"/>
                <a:gd name="T94" fmla="*/ 364 w 831"/>
                <a:gd name="T95" fmla="*/ 47 h 899"/>
                <a:gd name="T96" fmla="*/ 333 w 831"/>
                <a:gd name="T97" fmla="*/ 61 h 899"/>
                <a:gd name="T98" fmla="*/ 304 w 831"/>
                <a:gd name="T99" fmla="*/ 88 h 899"/>
                <a:gd name="T100" fmla="*/ 257 w 831"/>
                <a:gd name="T101" fmla="*/ 101 h 899"/>
                <a:gd name="T102" fmla="*/ 218 w 831"/>
                <a:gd name="T103" fmla="*/ 87 h 899"/>
                <a:gd name="T104" fmla="*/ 191 w 831"/>
                <a:gd name="T105" fmla="*/ 80 h 899"/>
                <a:gd name="T106" fmla="*/ 156 w 831"/>
                <a:gd name="T107" fmla="*/ 68 h 899"/>
                <a:gd name="T108" fmla="*/ 114 w 831"/>
                <a:gd name="T109" fmla="*/ 55 h 899"/>
                <a:gd name="T110" fmla="*/ 75 w 831"/>
                <a:gd name="T111" fmla="*/ 41 h 8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31"/>
                <a:gd name="T169" fmla="*/ 0 h 899"/>
                <a:gd name="T170" fmla="*/ 831 w 831"/>
                <a:gd name="T171" fmla="*/ 899 h 8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31" h="899">
                  <a:moveTo>
                    <a:pt x="87" y="68"/>
                  </a:moveTo>
                  <a:lnTo>
                    <a:pt x="76" y="82"/>
                  </a:lnTo>
                  <a:lnTo>
                    <a:pt x="59" y="81"/>
                  </a:lnTo>
                  <a:lnTo>
                    <a:pt x="40" y="91"/>
                  </a:lnTo>
                  <a:lnTo>
                    <a:pt x="18" y="98"/>
                  </a:lnTo>
                  <a:lnTo>
                    <a:pt x="7" y="110"/>
                  </a:lnTo>
                  <a:lnTo>
                    <a:pt x="3" y="129"/>
                  </a:lnTo>
                  <a:lnTo>
                    <a:pt x="9" y="144"/>
                  </a:lnTo>
                  <a:lnTo>
                    <a:pt x="15" y="158"/>
                  </a:lnTo>
                  <a:lnTo>
                    <a:pt x="17" y="166"/>
                  </a:lnTo>
                  <a:lnTo>
                    <a:pt x="4" y="178"/>
                  </a:lnTo>
                  <a:lnTo>
                    <a:pt x="0" y="191"/>
                  </a:lnTo>
                  <a:lnTo>
                    <a:pt x="9" y="200"/>
                  </a:lnTo>
                  <a:lnTo>
                    <a:pt x="26" y="208"/>
                  </a:lnTo>
                  <a:lnTo>
                    <a:pt x="46" y="214"/>
                  </a:lnTo>
                  <a:lnTo>
                    <a:pt x="62" y="222"/>
                  </a:lnTo>
                  <a:lnTo>
                    <a:pt x="73" y="237"/>
                  </a:lnTo>
                  <a:lnTo>
                    <a:pt x="84" y="251"/>
                  </a:lnTo>
                  <a:lnTo>
                    <a:pt x="99" y="265"/>
                  </a:lnTo>
                  <a:lnTo>
                    <a:pt x="116" y="272"/>
                  </a:lnTo>
                  <a:lnTo>
                    <a:pt x="138" y="276"/>
                  </a:lnTo>
                  <a:lnTo>
                    <a:pt x="143" y="292"/>
                  </a:lnTo>
                  <a:lnTo>
                    <a:pt x="138" y="315"/>
                  </a:lnTo>
                  <a:lnTo>
                    <a:pt x="140" y="337"/>
                  </a:lnTo>
                  <a:lnTo>
                    <a:pt x="143" y="362"/>
                  </a:lnTo>
                  <a:lnTo>
                    <a:pt x="140" y="379"/>
                  </a:lnTo>
                  <a:lnTo>
                    <a:pt x="143" y="397"/>
                  </a:lnTo>
                  <a:lnTo>
                    <a:pt x="152" y="405"/>
                  </a:lnTo>
                  <a:lnTo>
                    <a:pt x="169" y="404"/>
                  </a:lnTo>
                  <a:lnTo>
                    <a:pt x="186" y="405"/>
                  </a:lnTo>
                  <a:lnTo>
                    <a:pt x="192" y="419"/>
                  </a:lnTo>
                  <a:lnTo>
                    <a:pt x="188" y="435"/>
                  </a:lnTo>
                  <a:lnTo>
                    <a:pt x="191" y="452"/>
                  </a:lnTo>
                  <a:lnTo>
                    <a:pt x="200" y="464"/>
                  </a:lnTo>
                  <a:lnTo>
                    <a:pt x="213" y="481"/>
                  </a:lnTo>
                  <a:lnTo>
                    <a:pt x="217" y="495"/>
                  </a:lnTo>
                  <a:lnTo>
                    <a:pt x="211" y="514"/>
                  </a:lnTo>
                  <a:lnTo>
                    <a:pt x="209" y="537"/>
                  </a:lnTo>
                  <a:lnTo>
                    <a:pt x="213" y="556"/>
                  </a:lnTo>
                  <a:lnTo>
                    <a:pt x="222" y="574"/>
                  </a:lnTo>
                  <a:lnTo>
                    <a:pt x="237" y="588"/>
                  </a:lnTo>
                  <a:lnTo>
                    <a:pt x="256" y="598"/>
                  </a:lnTo>
                  <a:lnTo>
                    <a:pt x="279" y="601"/>
                  </a:lnTo>
                  <a:lnTo>
                    <a:pt x="297" y="596"/>
                  </a:lnTo>
                  <a:lnTo>
                    <a:pt x="314" y="590"/>
                  </a:lnTo>
                  <a:lnTo>
                    <a:pt x="331" y="596"/>
                  </a:lnTo>
                  <a:lnTo>
                    <a:pt x="342" y="610"/>
                  </a:lnTo>
                  <a:lnTo>
                    <a:pt x="357" y="621"/>
                  </a:lnTo>
                  <a:lnTo>
                    <a:pt x="376" y="626"/>
                  </a:lnTo>
                  <a:lnTo>
                    <a:pt x="391" y="638"/>
                  </a:lnTo>
                  <a:lnTo>
                    <a:pt x="409" y="644"/>
                  </a:lnTo>
                  <a:lnTo>
                    <a:pt x="426" y="655"/>
                  </a:lnTo>
                  <a:lnTo>
                    <a:pt x="435" y="672"/>
                  </a:lnTo>
                  <a:lnTo>
                    <a:pt x="443" y="691"/>
                  </a:lnTo>
                  <a:lnTo>
                    <a:pt x="440" y="708"/>
                  </a:lnTo>
                  <a:lnTo>
                    <a:pt x="446" y="720"/>
                  </a:lnTo>
                  <a:lnTo>
                    <a:pt x="457" y="736"/>
                  </a:lnTo>
                  <a:lnTo>
                    <a:pt x="455" y="751"/>
                  </a:lnTo>
                  <a:lnTo>
                    <a:pt x="444" y="764"/>
                  </a:lnTo>
                  <a:lnTo>
                    <a:pt x="433" y="784"/>
                  </a:lnTo>
                  <a:lnTo>
                    <a:pt x="440" y="799"/>
                  </a:lnTo>
                  <a:lnTo>
                    <a:pt x="452" y="821"/>
                  </a:lnTo>
                  <a:lnTo>
                    <a:pt x="461" y="840"/>
                  </a:lnTo>
                  <a:lnTo>
                    <a:pt x="455" y="863"/>
                  </a:lnTo>
                  <a:lnTo>
                    <a:pt x="451" y="882"/>
                  </a:lnTo>
                  <a:lnTo>
                    <a:pt x="452" y="894"/>
                  </a:lnTo>
                  <a:lnTo>
                    <a:pt x="464" y="899"/>
                  </a:lnTo>
                  <a:lnTo>
                    <a:pt x="477" y="890"/>
                  </a:lnTo>
                  <a:lnTo>
                    <a:pt x="488" y="872"/>
                  </a:lnTo>
                  <a:lnTo>
                    <a:pt x="506" y="865"/>
                  </a:lnTo>
                  <a:lnTo>
                    <a:pt x="528" y="871"/>
                  </a:lnTo>
                  <a:lnTo>
                    <a:pt x="545" y="882"/>
                  </a:lnTo>
                  <a:lnTo>
                    <a:pt x="569" y="880"/>
                  </a:lnTo>
                  <a:lnTo>
                    <a:pt x="600" y="874"/>
                  </a:lnTo>
                  <a:lnTo>
                    <a:pt x="620" y="866"/>
                  </a:lnTo>
                  <a:lnTo>
                    <a:pt x="632" y="843"/>
                  </a:lnTo>
                  <a:lnTo>
                    <a:pt x="636" y="821"/>
                  </a:lnTo>
                  <a:lnTo>
                    <a:pt x="651" y="809"/>
                  </a:lnTo>
                  <a:lnTo>
                    <a:pt x="659" y="792"/>
                  </a:lnTo>
                  <a:lnTo>
                    <a:pt x="671" y="782"/>
                  </a:lnTo>
                  <a:lnTo>
                    <a:pt x="693" y="789"/>
                  </a:lnTo>
                  <a:lnTo>
                    <a:pt x="710" y="795"/>
                  </a:lnTo>
                  <a:lnTo>
                    <a:pt x="721" y="784"/>
                  </a:lnTo>
                  <a:lnTo>
                    <a:pt x="729" y="764"/>
                  </a:lnTo>
                  <a:lnTo>
                    <a:pt x="746" y="748"/>
                  </a:lnTo>
                  <a:lnTo>
                    <a:pt x="761" y="756"/>
                  </a:lnTo>
                  <a:lnTo>
                    <a:pt x="775" y="765"/>
                  </a:lnTo>
                  <a:lnTo>
                    <a:pt x="793" y="758"/>
                  </a:lnTo>
                  <a:lnTo>
                    <a:pt x="816" y="756"/>
                  </a:lnTo>
                  <a:lnTo>
                    <a:pt x="827" y="747"/>
                  </a:lnTo>
                  <a:lnTo>
                    <a:pt x="831" y="733"/>
                  </a:lnTo>
                  <a:lnTo>
                    <a:pt x="814" y="717"/>
                  </a:lnTo>
                  <a:lnTo>
                    <a:pt x="807" y="700"/>
                  </a:lnTo>
                  <a:lnTo>
                    <a:pt x="796" y="685"/>
                  </a:lnTo>
                  <a:lnTo>
                    <a:pt x="785" y="664"/>
                  </a:lnTo>
                  <a:lnTo>
                    <a:pt x="789" y="644"/>
                  </a:lnTo>
                  <a:lnTo>
                    <a:pt x="800" y="630"/>
                  </a:lnTo>
                  <a:lnTo>
                    <a:pt x="813" y="615"/>
                  </a:lnTo>
                  <a:lnTo>
                    <a:pt x="816" y="590"/>
                  </a:lnTo>
                  <a:lnTo>
                    <a:pt x="810" y="563"/>
                  </a:lnTo>
                  <a:lnTo>
                    <a:pt x="813" y="546"/>
                  </a:lnTo>
                  <a:lnTo>
                    <a:pt x="797" y="532"/>
                  </a:lnTo>
                  <a:lnTo>
                    <a:pt x="788" y="514"/>
                  </a:lnTo>
                  <a:lnTo>
                    <a:pt x="793" y="497"/>
                  </a:lnTo>
                  <a:lnTo>
                    <a:pt x="788" y="481"/>
                  </a:lnTo>
                  <a:lnTo>
                    <a:pt x="779" y="473"/>
                  </a:lnTo>
                  <a:lnTo>
                    <a:pt x="757" y="463"/>
                  </a:lnTo>
                  <a:lnTo>
                    <a:pt x="744" y="447"/>
                  </a:lnTo>
                  <a:lnTo>
                    <a:pt x="749" y="425"/>
                  </a:lnTo>
                  <a:lnTo>
                    <a:pt x="761" y="404"/>
                  </a:lnTo>
                  <a:lnTo>
                    <a:pt x="766" y="383"/>
                  </a:lnTo>
                  <a:lnTo>
                    <a:pt x="761" y="366"/>
                  </a:lnTo>
                  <a:lnTo>
                    <a:pt x="744" y="345"/>
                  </a:lnTo>
                  <a:lnTo>
                    <a:pt x="723" y="323"/>
                  </a:lnTo>
                  <a:lnTo>
                    <a:pt x="704" y="298"/>
                  </a:lnTo>
                  <a:lnTo>
                    <a:pt x="688" y="276"/>
                  </a:lnTo>
                  <a:lnTo>
                    <a:pt x="670" y="256"/>
                  </a:lnTo>
                  <a:lnTo>
                    <a:pt x="653" y="248"/>
                  </a:lnTo>
                  <a:lnTo>
                    <a:pt x="636" y="239"/>
                  </a:lnTo>
                  <a:lnTo>
                    <a:pt x="626" y="217"/>
                  </a:lnTo>
                  <a:lnTo>
                    <a:pt x="632" y="197"/>
                  </a:lnTo>
                  <a:lnTo>
                    <a:pt x="642" y="172"/>
                  </a:lnTo>
                  <a:lnTo>
                    <a:pt x="654" y="154"/>
                  </a:lnTo>
                  <a:lnTo>
                    <a:pt x="671" y="135"/>
                  </a:lnTo>
                  <a:lnTo>
                    <a:pt x="684" y="113"/>
                  </a:lnTo>
                  <a:lnTo>
                    <a:pt x="688" y="95"/>
                  </a:lnTo>
                  <a:lnTo>
                    <a:pt x="681" y="76"/>
                  </a:lnTo>
                  <a:lnTo>
                    <a:pt x="676" y="59"/>
                  </a:lnTo>
                  <a:lnTo>
                    <a:pt x="678" y="42"/>
                  </a:lnTo>
                  <a:lnTo>
                    <a:pt x="654" y="48"/>
                  </a:lnTo>
                  <a:lnTo>
                    <a:pt x="643" y="67"/>
                  </a:lnTo>
                  <a:lnTo>
                    <a:pt x="631" y="84"/>
                  </a:lnTo>
                  <a:lnTo>
                    <a:pt x="612" y="81"/>
                  </a:lnTo>
                  <a:lnTo>
                    <a:pt x="597" y="76"/>
                  </a:lnTo>
                  <a:lnTo>
                    <a:pt x="592" y="60"/>
                  </a:lnTo>
                  <a:lnTo>
                    <a:pt x="575" y="54"/>
                  </a:lnTo>
                  <a:lnTo>
                    <a:pt x="567" y="37"/>
                  </a:lnTo>
                  <a:lnTo>
                    <a:pt x="552" y="26"/>
                  </a:lnTo>
                  <a:lnTo>
                    <a:pt x="534" y="8"/>
                  </a:lnTo>
                  <a:lnTo>
                    <a:pt x="514" y="0"/>
                  </a:lnTo>
                  <a:lnTo>
                    <a:pt x="497" y="9"/>
                  </a:lnTo>
                  <a:lnTo>
                    <a:pt x="485" y="31"/>
                  </a:lnTo>
                  <a:lnTo>
                    <a:pt x="475" y="54"/>
                  </a:lnTo>
                  <a:lnTo>
                    <a:pt x="455" y="59"/>
                  </a:lnTo>
                  <a:lnTo>
                    <a:pt x="441" y="71"/>
                  </a:lnTo>
                  <a:lnTo>
                    <a:pt x="427" y="76"/>
                  </a:lnTo>
                  <a:lnTo>
                    <a:pt x="415" y="77"/>
                  </a:lnTo>
                  <a:lnTo>
                    <a:pt x="404" y="90"/>
                  </a:lnTo>
                  <a:lnTo>
                    <a:pt x="399" y="105"/>
                  </a:lnTo>
                  <a:lnTo>
                    <a:pt x="379" y="110"/>
                  </a:lnTo>
                  <a:lnTo>
                    <a:pt x="356" y="112"/>
                  </a:lnTo>
                  <a:lnTo>
                    <a:pt x="337" y="119"/>
                  </a:lnTo>
                  <a:lnTo>
                    <a:pt x="321" y="126"/>
                  </a:lnTo>
                  <a:lnTo>
                    <a:pt x="304" y="115"/>
                  </a:lnTo>
                  <a:lnTo>
                    <a:pt x="289" y="109"/>
                  </a:lnTo>
                  <a:lnTo>
                    <a:pt x="273" y="109"/>
                  </a:lnTo>
                  <a:lnTo>
                    <a:pt x="262" y="99"/>
                  </a:lnTo>
                  <a:lnTo>
                    <a:pt x="250" y="95"/>
                  </a:lnTo>
                  <a:lnTo>
                    <a:pt x="239" y="101"/>
                  </a:lnTo>
                  <a:lnTo>
                    <a:pt x="225" y="109"/>
                  </a:lnTo>
                  <a:lnTo>
                    <a:pt x="208" y="102"/>
                  </a:lnTo>
                  <a:lnTo>
                    <a:pt x="195" y="85"/>
                  </a:lnTo>
                  <a:lnTo>
                    <a:pt x="180" y="68"/>
                  </a:lnTo>
                  <a:lnTo>
                    <a:pt x="163" y="67"/>
                  </a:lnTo>
                  <a:lnTo>
                    <a:pt x="143" y="68"/>
                  </a:lnTo>
                  <a:lnTo>
                    <a:pt x="126" y="60"/>
                  </a:lnTo>
                  <a:lnTo>
                    <a:pt x="112" y="50"/>
                  </a:lnTo>
                  <a:lnTo>
                    <a:pt x="94" y="51"/>
                  </a:lnTo>
                  <a:lnTo>
                    <a:pt x="87" y="68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910" y="758"/>
              <a:ext cx="577" cy="629"/>
            </a:xfrm>
            <a:custGeom>
              <a:avLst/>
              <a:gdLst>
                <a:gd name="T0" fmla="*/ 0 w 611"/>
                <a:gd name="T1" fmla="*/ 38 h 666"/>
                <a:gd name="T2" fmla="*/ 19 w 611"/>
                <a:gd name="T3" fmla="*/ 76 h 666"/>
                <a:gd name="T4" fmla="*/ 47 w 611"/>
                <a:gd name="T5" fmla="*/ 116 h 666"/>
                <a:gd name="T6" fmla="*/ 67 w 611"/>
                <a:gd name="T7" fmla="*/ 154 h 666"/>
                <a:gd name="T8" fmla="*/ 16 w 611"/>
                <a:gd name="T9" fmla="*/ 188 h 666"/>
                <a:gd name="T10" fmla="*/ 21 w 611"/>
                <a:gd name="T11" fmla="*/ 221 h 666"/>
                <a:gd name="T12" fmla="*/ 49 w 611"/>
                <a:gd name="T13" fmla="*/ 212 h 666"/>
                <a:gd name="T14" fmla="*/ 34 w 611"/>
                <a:gd name="T15" fmla="*/ 232 h 666"/>
                <a:gd name="T16" fmla="*/ 28 w 611"/>
                <a:gd name="T17" fmla="*/ 265 h 666"/>
                <a:gd name="T18" fmla="*/ 60 w 611"/>
                <a:gd name="T19" fmla="*/ 277 h 666"/>
                <a:gd name="T20" fmla="*/ 67 w 611"/>
                <a:gd name="T21" fmla="*/ 311 h 666"/>
                <a:gd name="T22" fmla="*/ 46 w 611"/>
                <a:gd name="T23" fmla="*/ 317 h 666"/>
                <a:gd name="T24" fmla="*/ 62 w 611"/>
                <a:gd name="T25" fmla="*/ 348 h 666"/>
                <a:gd name="T26" fmla="*/ 122 w 611"/>
                <a:gd name="T27" fmla="*/ 365 h 666"/>
                <a:gd name="T28" fmla="*/ 171 w 611"/>
                <a:gd name="T29" fmla="*/ 406 h 666"/>
                <a:gd name="T30" fmla="*/ 196 w 611"/>
                <a:gd name="T31" fmla="*/ 449 h 666"/>
                <a:gd name="T32" fmla="*/ 224 w 611"/>
                <a:gd name="T33" fmla="*/ 436 h 666"/>
                <a:gd name="T34" fmla="*/ 261 w 611"/>
                <a:gd name="T35" fmla="*/ 411 h 666"/>
                <a:gd name="T36" fmla="*/ 298 w 611"/>
                <a:gd name="T37" fmla="*/ 391 h 666"/>
                <a:gd name="T38" fmla="*/ 314 w 611"/>
                <a:gd name="T39" fmla="*/ 423 h 666"/>
                <a:gd name="T40" fmla="*/ 322 w 611"/>
                <a:gd name="T41" fmla="*/ 472 h 666"/>
                <a:gd name="T42" fmla="*/ 341 w 611"/>
                <a:gd name="T43" fmla="*/ 510 h 666"/>
                <a:gd name="T44" fmla="*/ 361 w 611"/>
                <a:gd name="T45" fmla="*/ 530 h 666"/>
                <a:gd name="T46" fmla="*/ 405 w 611"/>
                <a:gd name="T47" fmla="*/ 496 h 666"/>
                <a:gd name="T48" fmla="*/ 434 w 611"/>
                <a:gd name="T49" fmla="*/ 451 h 666"/>
                <a:gd name="T50" fmla="*/ 432 w 611"/>
                <a:gd name="T51" fmla="*/ 406 h 666"/>
                <a:gd name="T52" fmla="*/ 427 w 611"/>
                <a:gd name="T53" fmla="*/ 344 h 666"/>
                <a:gd name="T54" fmla="*/ 408 w 611"/>
                <a:gd name="T55" fmla="*/ 309 h 666"/>
                <a:gd name="T56" fmla="*/ 433 w 611"/>
                <a:gd name="T57" fmla="*/ 277 h 666"/>
                <a:gd name="T58" fmla="*/ 467 w 611"/>
                <a:gd name="T59" fmla="*/ 266 h 666"/>
                <a:gd name="T60" fmla="*/ 468 w 611"/>
                <a:gd name="T61" fmla="*/ 219 h 666"/>
                <a:gd name="T62" fmla="*/ 479 w 611"/>
                <a:gd name="T63" fmla="*/ 190 h 666"/>
                <a:gd name="T64" fmla="*/ 446 w 611"/>
                <a:gd name="T65" fmla="*/ 190 h 666"/>
                <a:gd name="T66" fmla="*/ 412 w 611"/>
                <a:gd name="T67" fmla="*/ 215 h 666"/>
                <a:gd name="T68" fmla="*/ 375 w 611"/>
                <a:gd name="T69" fmla="*/ 187 h 666"/>
                <a:gd name="T70" fmla="*/ 329 w 611"/>
                <a:gd name="T71" fmla="*/ 179 h 666"/>
                <a:gd name="T72" fmla="*/ 290 w 611"/>
                <a:gd name="T73" fmla="*/ 209 h 666"/>
                <a:gd name="T74" fmla="*/ 296 w 611"/>
                <a:gd name="T75" fmla="*/ 159 h 666"/>
                <a:gd name="T76" fmla="*/ 264 w 611"/>
                <a:gd name="T77" fmla="*/ 144 h 666"/>
                <a:gd name="T78" fmla="*/ 275 w 611"/>
                <a:gd name="T79" fmla="*/ 107 h 666"/>
                <a:gd name="T80" fmla="*/ 232 w 611"/>
                <a:gd name="T81" fmla="*/ 141 h 666"/>
                <a:gd name="T82" fmla="*/ 214 w 611"/>
                <a:gd name="T83" fmla="*/ 125 h 666"/>
                <a:gd name="T84" fmla="*/ 262 w 611"/>
                <a:gd name="T85" fmla="*/ 92 h 666"/>
                <a:gd name="T86" fmla="*/ 262 w 611"/>
                <a:gd name="T87" fmla="*/ 53 h 666"/>
                <a:gd name="T88" fmla="*/ 216 w 611"/>
                <a:gd name="T89" fmla="*/ 50 h 666"/>
                <a:gd name="T90" fmla="*/ 156 w 611"/>
                <a:gd name="T91" fmla="*/ 43 h 666"/>
                <a:gd name="T92" fmla="*/ 107 w 611"/>
                <a:gd name="T93" fmla="*/ 31 h 666"/>
                <a:gd name="T94" fmla="*/ 53 w 611"/>
                <a:gd name="T95" fmla="*/ 5 h 6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11"/>
                <a:gd name="T145" fmla="*/ 0 h 666"/>
                <a:gd name="T146" fmla="*/ 611 w 611"/>
                <a:gd name="T147" fmla="*/ 666 h 6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11" h="666">
                  <a:moveTo>
                    <a:pt x="17" y="7"/>
                  </a:moveTo>
                  <a:lnTo>
                    <a:pt x="6" y="28"/>
                  </a:lnTo>
                  <a:lnTo>
                    <a:pt x="0" y="47"/>
                  </a:lnTo>
                  <a:lnTo>
                    <a:pt x="8" y="66"/>
                  </a:lnTo>
                  <a:lnTo>
                    <a:pt x="20" y="75"/>
                  </a:lnTo>
                  <a:lnTo>
                    <a:pt x="23" y="95"/>
                  </a:lnTo>
                  <a:lnTo>
                    <a:pt x="42" y="104"/>
                  </a:lnTo>
                  <a:lnTo>
                    <a:pt x="50" y="125"/>
                  </a:lnTo>
                  <a:lnTo>
                    <a:pt x="59" y="146"/>
                  </a:lnTo>
                  <a:lnTo>
                    <a:pt x="76" y="151"/>
                  </a:lnTo>
                  <a:lnTo>
                    <a:pt x="89" y="176"/>
                  </a:lnTo>
                  <a:lnTo>
                    <a:pt x="84" y="194"/>
                  </a:lnTo>
                  <a:lnTo>
                    <a:pt x="65" y="210"/>
                  </a:lnTo>
                  <a:lnTo>
                    <a:pt x="42" y="218"/>
                  </a:lnTo>
                  <a:lnTo>
                    <a:pt x="20" y="236"/>
                  </a:lnTo>
                  <a:lnTo>
                    <a:pt x="11" y="253"/>
                  </a:lnTo>
                  <a:lnTo>
                    <a:pt x="14" y="274"/>
                  </a:lnTo>
                  <a:lnTo>
                    <a:pt x="25" y="278"/>
                  </a:lnTo>
                  <a:lnTo>
                    <a:pt x="33" y="267"/>
                  </a:lnTo>
                  <a:lnTo>
                    <a:pt x="48" y="261"/>
                  </a:lnTo>
                  <a:lnTo>
                    <a:pt x="61" y="266"/>
                  </a:lnTo>
                  <a:lnTo>
                    <a:pt x="59" y="275"/>
                  </a:lnTo>
                  <a:lnTo>
                    <a:pt x="50" y="283"/>
                  </a:lnTo>
                  <a:lnTo>
                    <a:pt x="42" y="291"/>
                  </a:lnTo>
                  <a:lnTo>
                    <a:pt x="42" y="308"/>
                  </a:lnTo>
                  <a:lnTo>
                    <a:pt x="34" y="320"/>
                  </a:lnTo>
                  <a:lnTo>
                    <a:pt x="36" y="334"/>
                  </a:lnTo>
                  <a:lnTo>
                    <a:pt x="48" y="342"/>
                  </a:lnTo>
                  <a:lnTo>
                    <a:pt x="65" y="339"/>
                  </a:lnTo>
                  <a:lnTo>
                    <a:pt x="76" y="347"/>
                  </a:lnTo>
                  <a:lnTo>
                    <a:pt x="89" y="370"/>
                  </a:lnTo>
                  <a:lnTo>
                    <a:pt x="93" y="385"/>
                  </a:lnTo>
                  <a:lnTo>
                    <a:pt x="84" y="390"/>
                  </a:lnTo>
                  <a:lnTo>
                    <a:pt x="70" y="382"/>
                  </a:lnTo>
                  <a:lnTo>
                    <a:pt x="58" y="387"/>
                  </a:lnTo>
                  <a:lnTo>
                    <a:pt x="58" y="399"/>
                  </a:lnTo>
                  <a:lnTo>
                    <a:pt x="65" y="410"/>
                  </a:lnTo>
                  <a:lnTo>
                    <a:pt x="67" y="424"/>
                  </a:lnTo>
                  <a:lnTo>
                    <a:pt x="78" y="438"/>
                  </a:lnTo>
                  <a:lnTo>
                    <a:pt x="104" y="437"/>
                  </a:lnTo>
                  <a:lnTo>
                    <a:pt x="132" y="446"/>
                  </a:lnTo>
                  <a:lnTo>
                    <a:pt x="154" y="458"/>
                  </a:lnTo>
                  <a:lnTo>
                    <a:pt x="180" y="480"/>
                  </a:lnTo>
                  <a:lnTo>
                    <a:pt x="196" y="497"/>
                  </a:lnTo>
                  <a:lnTo>
                    <a:pt x="215" y="510"/>
                  </a:lnTo>
                  <a:lnTo>
                    <a:pt x="230" y="527"/>
                  </a:lnTo>
                  <a:lnTo>
                    <a:pt x="238" y="544"/>
                  </a:lnTo>
                  <a:lnTo>
                    <a:pt x="247" y="564"/>
                  </a:lnTo>
                  <a:lnTo>
                    <a:pt x="261" y="575"/>
                  </a:lnTo>
                  <a:lnTo>
                    <a:pt x="275" y="564"/>
                  </a:lnTo>
                  <a:lnTo>
                    <a:pt x="282" y="548"/>
                  </a:lnTo>
                  <a:lnTo>
                    <a:pt x="300" y="544"/>
                  </a:lnTo>
                  <a:lnTo>
                    <a:pt x="311" y="533"/>
                  </a:lnTo>
                  <a:lnTo>
                    <a:pt x="327" y="517"/>
                  </a:lnTo>
                  <a:lnTo>
                    <a:pt x="351" y="513"/>
                  </a:lnTo>
                  <a:lnTo>
                    <a:pt x="361" y="499"/>
                  </a:lnTo>
                  <a:lnTo>
                    <a:pt x="376" y="491"/>
                  </a:lnTo>
                  <a:lnTo>
                    <a:pt x="383" y="500"/>
                  </a:lnTo>
                  <a:lnTo>
                    <a:pt x="386" y="520"/>
                  </a:lnTo>
                  <a:lnTo>
                    <a:pt x="395" y="531"/>
                  </a:lnTo>
                  <a:lnTo>
                    <a:pt x="407" y="544"/>
                  </a:lnTo>
                  <a:lnTo>
                    <a:pt x="403" y="565"/>
                  </a:lnTo>
                  <a:lnTo>
                    <a:pt x="404" y="593"/>
                  </a:lnTo>
                  <a:lnTo>
                    <a:pt x="407" y="611"/>
                  </a:lnTo>
                  <a:lnTo>
                    <a:pt x="423" y="623"/>
                  </a:lnTo>
                  <a:lnTo>
                    <a:pt x="428" y="642"/>
                  </a:lnTo>
                  <a:lnTo>
                    <a:pt x="432" y="649"/>
                  </a:lnTo>
                  <a:lnTo>
                    <a:pt x="442" y="660"/>
                  </a:lnTo>
                  <a:lnTo>
                    <a:pt x="454" y="666"/>
                  </a:lnTo>
                  <a:lnTo>
                    <a:pt x="477" y="666"/>
                  </a:lnTo>
                  <a:lnTo>
                    <a:pt x="495" y="643"/>
                  </a:lnTo>
                  <a:lnTo>
                    <a:pt x="509" y="624"/>
                  </a:lnTo>
                  <a:lnTo>
                    <a:pt x="530" y="615"/>
                  </a:lnTo>
                  <a:lnTo>
                    <a:pt x="544" y="595"/>
                  </a:lnTo>
                  <a:lnTo>
                    <a:pt x="546" y="567"/>
                  </a:lnTo>
                  <a:lnTo>
                    <a:pt x="554" y="541"/>
                  </a:lnTo>
                  <a:lnTo>
                    <a:pt x="555" y="522"/>
                  </a:lnTo>
                  <a:lnTo>
                    <a:pt x="543" y="510"/>
                  </a:lnTo>
                  <a:lnTo>
                    <a:pt x="533" y="491"/>
                  </a:lnTo>
                  <a:lnTo>
                    <a:pt x="535" y="461"/>
                  </a:lnTo>
                  <a:lnTo>
                    <a:pt x="537" y="432"/>
                  </a:lnTo>
                  <a:lnTo>
                    <a:pt x="533" y="427"/>
                  </a:lnTo>
                  <a:lnTo>
                    <a:pt x="521" y="407"/>
                  </a:lnTo>
                  <a:lnTo>
                    <a:pt x="512" y="387"/>
                  </a:lnTo>
                  <a:lnTo>
                    <a:pt x="515" y="371"/>
                  </a:lnTo>
                  <a:lnTo>
                    <a:pt x="526" y="354"/>
                  </a:lnTo>
                  <a:lnTo>
                    <a:pt x="544" y="347"/>
                  </a:lnTo>
                  <a:lnTo>
                    <a:pt x="561" y="354"/>
                  </a:lnTo>
                  <a:lnTo>
                    <a:pt x="571" y="342"/>
                  </a:lnTo>
                  <a:lnTo>
                    <a:pt x="588" y="336"/>
                  </a:lnTo>
                  <a:lnTo>
                    <a:pt x="596" y="317"/>
                  </a:lnTo>
                  <a:lnTo>
                    <a:pt x="586" y="292"/>
                  </a:lnTo>
                  <a:lnTo>
                    <a:pt x="589" y="275"/>
                  </a:lnTo>
                  <a:lnTo>
                    <a:pt x="602" y="261"/>
                  </a:lnTo>
                  <a:lnTo>
                    <a:pt x="611" y="249"/>
                  </a:lnTo>
                  <a:lnTo>
                    <a:pt x="602" y="239"/>
                  </a:lnTo>
                  <a:lnTo>
                    <a:pt x="583" y="246"/>
                  </a:lnTo>
                  <a:lnTo>
                    <a:pt x="569" y="252"/>
                  </a:lnTo>
                  <a:lnTo>
                    <a:pt x="560" y="239"/>
                  </a:lnTo>
                  <a:lnTo>
                    <a:pt x="544" y="241"/>
                  </a:lnTo>
                  <a:lnTo>
                    <a:pt x="533" y="257"/>
                  </a:lnTo>
                  <a:lnTo>
                    <a:pt x="518" y="270"/>
                  </a:lnTo>
                  <a:lnTo>
                    <a:pt x="499" y="272"/>
                  </a:lnTo>
                  <a:lnTo>
                    <a:pt x="491" y="244"/>
                  </a:lnTo>
                  <a:lnTo>
                    <a:pt x="471" y="235"/>
                  </a:lnTo>
                  <a:lnTo>
                    <a:pt x="448" y="236"/>
                  </a:lnTo>
                  <a:lnTo>
                    <a:pt x="431" y="224"/>
                  </a:lnTo>
                  <a:lnTo>
                    <a:pt x="414" y="225"/>
                  </a:lnTo>
                  <a:lnTo>
                    <a:pt x="400" y="236"/>
                  </a:lnTo>
                  <a:lnTo>
                    <a:pt x="386" y="252"/>
                  </a:lnTo>
                  <a:lnTo>
                    <a:pt x="364" y="263"/>
                  </a:lnTo>
                  <a:lnTo>
                    <a:pt x="365" y="239"/>
                  </a:lnTo>
                  <a:lnTo>
                    <a:pt x="378" y="219"/>
                  </a:lnTo>
                  <a:lnTo>
                    <a:pt x="372" y="199"/>
                  </a:lnTo>
                  <a:lnTo>
                    <a:pt x="351" y="193"/>
                  </a:lnTo>
                  <a:lnTo>
                    <a:pt x="322" y="199"/>
                  </a:lnTo>
                  <a:lnTo>
                    <a:pt x="333" y="180"/>
                  </a:lnTo>
                  <a:lnTo>
                    <a:pt x="344" y="168"/>
                  </a:lnTo>
                  <a:lnTo>
                    <a:pt x="351" y="148"/>
                  </a:lnTo>
                  <a:lnTo>
                    <a:pt x="345" y="134"/>
                  </a:lnTo>
                  <a:lnTo>
                    <a:pt x="328" y="134"/>
                  </a:lnTo>
                  <a:lnTo>
                    <a:pt x="308" y="156"/>
                  </a:lnTo>
                  <a:lnTo>
                    <a:pt x="291" y="177"/>
                  </a:lnTo>
                  <a:lnTo>
                    <a:pt x="269" y="185"/>
                  </a:lnTo>
                  <a:lnTo>
                    <a:pt x="258" y="180"/>
                  </a:lnTo>
                  <a:lnTo>
                    <a:pt x="269" y="157"/>
                  </a:lnTo>
                  <a:lnTo>
                    <a:pt x="285" y="140"/>
                  </a:lnTo>
                  <a:lnTo>
                    <a:pt x="302" y="125"/>
                  </a:lnTo>
                  <a:lnTo>
                    <a:pt x="328" y="115"/>
                  </a:lnTo>
                  <a:lnTo>
                    <a:pt x="339" y="98"/>
                  </a:lnTo>
                  <a:lnTo>
                    <a:pt x="342" y="80"/>
                  </a:lnTo>
                  <a:lnTo>
                    <a:pt x="328" y="66"/>
                  </a:lnTo>
                  <a:lnTo>
                    <a:pt x="311" y="69"/>
                  </a:lnTo>
                  <a:lnTo>
                    <a:pt x="291" y="80"/>
                  </a:lnTo>
                  <a:lnTo>
                    <a:pt x="271" y="62"/>
                  </a:lnTo>
                  <a:lnTo>
                    <a:pt x="243" y="48"/>
                  </a:lnTo>
                  <a:lnTo>
                    <a:pt x="215" y="47"/>
                  </a:lnTo>
                  <a:lnTo>
                    <a:pt x="196" y="55"/>
                  </a:lnTo>
                  <a:lnTo>
                    <a:pt x="170" y="56"/>
                  </a:lnTo>
                  <a:lnTo>
                    <a:pt x="145" y="45"/>
                  </a:lnTo>
                  <a:lnTo>
                    <a:pt x="135" y="39"/>
                  </a:lnTo>
                  <a:lnTo>
                    <a:pt x="120" y="30"/>
                  </a:lnTo>
                  <a:lnTo>
                    <a:pt x="93" y="17"/>
                  </a:lnTo>
                  <a:lnTo>
                    <a:pt x="67" y="5"/>
                  </a:lnTo>
                  <a:lnTo>
                    <a:pt x="40" y="0"/>
                  </a:lnTo>
                  <a:lnTo>
                    <a:pt x="17" y="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1360" y="850"/>
              <a:ext cx="896" cy="674"/>
              <a:chOff x="3069" y="966"/>
              <a:chExt cx="474" cy="357"/>
            </a:xfrm>
          </p:grpSpPr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069" y="1007"/>
                <a:ext cx="474" cy="316"/>
              </a:xfrm>
              <a:custGeom>
                <a:avLst/>
                <a:gdLst>
                  <a:gd name="T0" fmla="*/ 20 w 947"/>
                  <a:gd name="T1" fmla="*/ 33 h 630"/>
                  <a:gd name="T2" fmla="*/ 17 w 947"/>
                  <a:gd name="T3" fmla="*/ 35 h 630"/>
                  <a:gd name="T4" fmla="*/ 18 w 947"/>
                  <a:gd name="T5" fmla="*/ 38 h 630"/>
                  <a:gd name="T6" fmla="*/ 16 w 947"/>
                  <a:gd name="T7" fmla="*/ 39 h 630"/>
                  <a:gd name="T8" fmla="*/ 14 w 947"/>
                  <a:gd name="T9" fmla="*/ 37 h 630"/>
                  <a:gd name="T10" fmla="*/ 11 w 947"/>
                  <a:gd name="T11" fmla="*/ 38 h 630"/>
                  <a:gd name="T12" fmla="*/ 9 w 947"/>
                  <a:gd name="T13" fmla="*/ 36 h 630"/>
                  <a:gd name="T14" fmla="*/ 4 w 947"/>
                  <a:gd name="T15" fmla="*/ 34 h 630"/>
                  <a:gd name="T16" fmla="*/ 2 w 947"/>
                  <a:gd name="T17" fmla="*/ 31 h 630"/>
                  <a:gd name="T18" fmla="*/ 2 w 947"/>
                  <a:gd name="T19" fmla="*/ 29 h 630"/>
                  <a:gd name="T20" fmla="*/ 5 w 947"/>
                  <a:gd name="T21" fmla="*/ 26 h 630"/>
                  <a:gd name="T22" fmla="*/ 5 w 947"/>
                  <a:gd name="T23" fmla="*/ 22 h 630"/>
                  <a:gd name="T24" fmla="*/ 4 w 947"/>
                  <a:gd name="T25" fmla="*/ 18 h 630"/>
                  <a:gd name="T26" fmla="*/ 5 w 947"/>
                  <a:gd name="T27" fmla="*/ 18 h 630"/>
                  <a:gd name="T28" fmla="*/ 6 w 947"/>
                  <a:gd name="T29" fmla="*/ 15 h 630"/>
                  <a:gd name="T30" fmla="*/ 9 w 947"/>
                  <a:gd name="T31" fmla="*/ 14 h 630"/>
                  <a:gd name="T32" fmla="*/ 12 w 947"/>
                  <a:gd name="T33" fmla="*/ 16 h 630"/>
                  <a:gd name="T34" fmla="*/ 14 w 947"/>
                  <a:gd name="T35" fmla="*/ 14 h 630"/>
                  <a:gd name="T36" fmla="*/ 14 w 947"/>
                  <a:gd name="T37" fmla="*/ 12 h 630"/>
                  <a:gd name="T38" fmla="*/ 17 w 947"/>
                  <a:gd name="T39" fmla="*/ 10 h 630"/>
                  <a:gd name="T40" fmla="*/ 20 w 947"/>
                  <a:gd name="T41" fmla="*/ 10 h 630"/>
                  <a:gd name="T42" fmla="*/ 22 w 947"/>
                  <a:gd name="T43" fmla="*/ 11 h 630"/>
                  <a:gd name="T44" fmla="*/ 23 w 947"/>
                  <a:gd name="T45" fmla="*/ 9 h 630"/>
                  <a:gd name="T46" fmla="*/ 26 w 947"/>
                  <a:gd name="T47" fmla="*/ 5 h 630"/>
                  <a:gd name="T48" fmla="*/ 28 w 947"/>
                  <a:gd name="T49" fmla="*/ 1 h 630"/>
                  <a:gd name="T50" fmla="*/ 31 w 947"/>
                  <a:gd name="T51" fmla="*/ 1 h 630"/>
                  <a:gd name="T52" fmla="*/ 34 w 947"/>
                  <a:gd name="T53" fmla="*/ 1 h 630"/>
                  <a:gd name="T54" fmla="*/ 32 w 947"/>
                  <a:gd name="T55" fmla="*/ 2 h 630"/>
                  <a:gd name="T56" fmla="*/ 29 w 947"/>
                  <a:gd name="T57" fmla="*/ 3 h 630"/>
                  <a:gd name="T58" fmla="*/ 27 w 947"/>
                  <a:gd name="T59" fmla="*/ 5 h 630"/>
                  <a:gd name="T60" fmla="*/ 28 w 947"/>
                  <a:gd name="T61" fmla="*/ 7 h 630"/>
                  <a:gd name="T62" fmla="*/ 30 w 947"/>
                  <a:gd name="T63" fmla="*/ 4 h 630"/>
                  <a:gd name="T64" fmla="*/ 32 w 947"/>
                  <a:gd name="T65" fmla="*/ 3 h 630"/>
                  <a:gd name="T66" fmla="*/ 34 w 947"/>
                  <a:gd name="T67" fmla="*/ 4 h 630"/>
                  <a:gd name="T68" fmla="*/ 36 w 947"/>
                  <a:gd name="T69" fmla="*/ 4 h 630"/>
                  <a:gd name="T70" fmla="*/ 38 w 947"/>
                  <a:gd name="T71" fmla="*/ 6 h 630"/>
                  <a:gd name="T72" fmla="*/ 42 w 947"/>
                  <a:gd name="T73" fmla="*/ 9 h 630"/>
                  <a:gd name="T74" fmla="*/ 43 w 947"/>
                  <a:gd name="T75" fmla="*/ 9 h 630"/>
                  <a:gd name="T76" fmla="*/ 45 w 947"/>
                  <a:gd name="T77" fmla="*/ 9 h 630"/>
                  <a:gd name="T78" fmla="*/ 47 w 947"/>
                  <a:gd name="T79" fmla="*/ 9 h 630"/>
                  <a:gd name="T80" fmla="*/ 48 w 947"/>
                  <a:gd name="T81" fmla="*/ 13 h 630"/>
                  <a:gd name="T82" fmla="*/ 49 w 947"/>
                  <a:gd name="T83" fmla="*/ 16 h 630"/>
                  <a:gd name="T84" fmla="*/ 51 w 947"/>
                  <a:gd name="T85" fmla="*/ 18 h 630"/>
                  <a:gd name="T86" fmla="*/ 54 w 947"/>
                  <a:gd name="T87" fmla="*/ 19 h 630"/>
                  <a:gd name="T88" fmla="*/ 56 w 947"/>
                  <a:gd name="T89" fmla="*/ 20 h 630"/>
                  <a:gd name="T90" fmla="*/ 57 w 947"/>
                  <a:gd name="T91" fmla="*/ 24 h 630"/>
                  <a:gd name="T92" fmla="*/ 59 w 947"/>
                  <a:gd name="T93" fmla="*/ 29 h 630"/>
                  <a:gd name="T94" fmla="*/ 58 w 947"/>
                  <a:gd name="T95" fmla="*/ 31 h 630"/>
                  <a:gd name="T96" fmla="*/ 55 w 947"/>
                  <a:gd name="T97" fmla="*/ 33 h 630"/>
                  <a:gd name="T98" fmla="*/ 53 w 947"/>
                  <a:gd name="T99" fmla="*/ 31 h 630"/>
                  <a:gd name="T100" fmla="*/ 50 w 947"/>
                  <a:gd name="T101" fmla="*/ 28 h 630"/>
                  <a:gd name="T102" fmla="*/ 47 w 947"/>
                  <a:gd name="T103" fmla="*/ 30 h 630"/>
                  <a:gd name="T104" fmla="*/ 44 w 947"/>
                  <a:gd name="T105" fmla="*/ 32 h 630"/>
                  <a:gd name="T106" fmla="*/ 42 w 947"/>
                  <a:gd name="T107" fmla="*/ 34 h 630"/>
                  <a:gd name="T108" fmla="*/ 39 w 947"/>
                  <a:gd name="T109" fmla="*/ 35 h 630"/>
                  <a:gd name="T110" fmla="*/ 36 w 947"/>
                  <a:gd name="T111" fmla="*/ 35 h 630"/>
                  <a:gd name="T112" fmla="*/ 33 w 947"/>
                  <a:gd name="T113" fmla="*/ 34 h 630"/>
                  <a:gd name="T114" fmla="*/ 31 w 947"/>
                  <a:gd name="T115" fmla="*/ 35 h 630"/>
                  <a:gd name="T116" fmla="*/ 28 w 947"/>
                  <a:gd name="T117" fmla="*/ 32 h 630"/>
                  <a:gd name="T118" fmla="*/ 25 w 947"/>
                  <a:gd name="T119" fmla="*/ 32 h 630"/>
                  <a:gd name="T120" fmla="*/ 22 w 947"/>
                  <a:gd name="T121" fmla="*/ 32 h 6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7"/>
                  <a:gd name="T184" fmla="*/ 0 h 630"/>
                  <a:gd name="T185" fmla="*/ 947 w 947"/>
                  <a:gd name="T186" fmla="*/ 630 h 6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7" h="630">
                    <a:moveTo>
                      <a:pt x="346" y="506"/>
                    </a:moveTo>
                    <a:lnTo>
                      <a:pt x="335" y="520"/>
                    </a:lnTo>
                    <a:lnTo>
                      <a:pt x="318" y="519"/>
                    </a:lnTo>
                    <a:lnTo>
                      <a:pt x="299" y="529"/>
                    </a:lnTo>
                    <a:lnTo>
                      <a:pt x="277" y="536"/>
                    </a:lnTo>
                    <a:lnTo>
                      <a:pt x="266" y="548"/>
                    </a:lnTo>
                    <a:lnTo>
                      <a:pt x="262" y="567"/>
                    </a:lnTo>
                    <a:lnTo>
                      <a:pt x="268" y="582"/>
                    </a:lnTo>
                    <a:lnTo>
                      <a:pt x="276" y="604"/>
                    </a:lnTo>
                    <a:lnTo>
                      <a:pt x="263" y="616"/>
                    </a:lnTo>
                    <a:lnTo>
                      <a:pt x="260" y="630"/>
                    </a:lnTo>
                    <a:lnTo>
                      <a:pt x="254" y="612"/>
                    </a:lnTo>
                    <a:lnTo>
                      <a:pt x="237" y="599"/>
                    </a:lnTo>
                    <a:lnTo>
                      <a:pt x="224" y="595"/>
                    </a:lnTo>
                    <a:lnTo>
                      <a:pt x="217" y="590"/>
                    </a:lnTo>
                    <a:lnTo>
                      <a:pt x="198" y="598"/>
                    </a:lnTo>
                    <a:lnTo>
                      <a:pt x="184" y="595"/>
                    </a:lnTo>
                    <a:lnTo>
                      <a:pt x="176" y="593"/>
                    </a:lnTo>
                    <a:lnTo>
                      <a:pt x="164" y="579"/>
                    </a:lnTo>
                    <a:lnTo>
                      <a:pt x="148" y="570"/>
                    </a:lnTo>
                    <a:lnTo>
                      <a:pt x="129" y="567"/>
                    </a:lnTo>
                    <a:lnTo>
                      <a:pt x="105" y="556"/>
                    </a:lnTo>
                    <a:lnTo>
                      <a:pt x="74" y="536"/>
                    </a:lnTo>
                    <a:lnTo>
                      <a:pt x="55" y="531"/>
                    </a:lnTo>
                    <a:lnTo>
                      <a:pt x="50" y="522"/>
                    </a:lnTo>
                    <a:lnTo>
                      <a:pt x="39" y="506"/>
                    </a:lnTo>
                    <a:lnTo>
                      <a:pt x="25" y="489"/>
                    </a:lnTo>
                    <a:lnTo>
                      <a:pt x="11" y="484"/>
                    </a:lnTo>
                    <a:lnTo>
                      <a:pt x="0" y="484"/>
                    </a:lnTo>
                    <a:lnTo>
                      <a:pt x="18" y="463"/>
                    </a:lnTo>
                    <a:lnTo>
                      <a:pt x="32" y="444"/>
                    </a:lnTo>
                    <a:lnTo>
                      <a:pt x="53" y="433"/>
                    </a:lnTo>
                    <a:lnTo>
                      <a:pt x="67" y="413"/>
                    </a:lnTo>
                    <a:lnTo>
                      <a:pt x="69" y="387"/>
                    </a:lnTo>
                    <a:lnTo>
                      <a:pt x="77" y="360"/>
                    </a:lnTo>
                    <a:lnTo>
                      <a:pt x="78" y="342"/>
                    </a:lnTo>
                    <a:lnTo>
                      <a:pt x="66" y="331"/>
                    </a:lnTo>
                    <a:lnTo>
                      <a:pt x="56" y="311"/>
                    </a:lnTo>
                    <a:lnTo>
                      <a:pt x="58" y="281"/>
                    </a:lnTo>
                    <a:lnTo>
                      <a:pt x="60" y="252"/>
                    </a:lnTo>
                    <a:lnTo>
                      <a:pt x="66" y="272"/>
                    </a:lnTo>
                    <a:lnTo>
                      <a:pt x="77" y="276"/>
                    </a:lnTo>
                    <a:lnTo>
                      <a:pt x="89" y="267"/>
                    </a:lnTo>
                    <a:lnTo>
                      <a:pt x="84" y="245"/>
                    </a:lnTo>
                    <a:lnTo>
                      <a:pt x="86" y="228"/>
                    </a:lnTo>
                    <a:lnTo>
                      <a:pt x="95" y="216"/>
                    </a:lnTo>
                    <a:lnTo>
                      <a:pt x="115" y="211"/>
                    </a:lnTo>
                    <a:lnTo>
                      <a:pt x="133" y="216"/>
                    </a:lnTo>
                    <a:lnTo>
                      <a:pt x="153" y="238"/>
                    </a:lnTo>
                    <a:lnTo>
                      <a:pt x="167" y="233"/>
                    </a:lnTo>
                    <a:lnTo>
                      <a:pt x="182" y="242"/>
                    </a:lnTo>
                    <a:lnTo>
                      <a:pt x="199" y="247"/>
                    </a:lnTo>
                    <a:lnTo>
                      <a:pt x="210" y="233"/>
                    </a:lnTo>
                    <a:lnTo>
                      <a:pt x="209" y="213"/>
                    </a:lnTo>
                    <a:lnTo>
                      <a:pt x="224" y="205"/>
                    </a:lnTo>
                    <a:lnTo>
                      <a:pt x="217" y="196"/>
                    </a:lnTo>
                    <a:lnTo>
                      <a:pt x="215" y="179"/>
                    </a:lnTo>
                    <a:lnTo>
                      <a:pt x="227" y="165"/>
                    </a:lnTo>
                    <a:lnTo>
                      <a:pt x="248" y="171"/>
                    </a:lnTo>
                    <a:lnTo>
                      <a:pt x="260" y="157"/>
                    </a:lnTo>
                    <a:lnTo>
                      <a:pt x="282" y="152"/>
                    </a:lnTo>
                    <a:lnTo>
                      <a:pt x="302" y="155"/>
                    </a:lnTo>
                    <a:lnTo>
                      <a:pt x="319" y="146"/>
                    </a:lnTo>
                    <a:lnTo>
                      <a:pt x="338" y="144"/>
                    </a:lnTo>
                    <a:lnTo>
                      <a:pt x="344" y="161"/>
                    </a:lnTo>
                    <a:lnTo>
                      <a:pt x="350" y="172"/>
                    </a:lnTo>
                    <a:lnTo>
                      <a:pt x="366" y="174"/>
                    </a:lnTo>
                    <a:lnTo>
                      <a:pt x="375" y="163"/>
                    </a:lnTo>
                    <a:lnTo>
                      <a:pt x="361" y="140"/>
                    </a:lnTo>
                    <a:lnTo>
                      <a:pt x="369" y="123"/>
                    </a:lnTo>
                    <a:lnTo>
                      <a:pt x="388" y="106"/>
                    </a:lnTo>
                    <a:lnTo>
                      <a:pt x="402" y="79"/>
                    </a:lnTo>
                    <a:lnTo>
                      <a:pt x="411" y="57"/>
                    </a:lnTo>
                    <a:lnTo>
                      <a:pt x="423" y="36"/>
                    </a:lnTo>
                    <a:lnTo>
                      <a:pt x="436" y="16"/>
                    </a:lnTo>
                    <a:lnTo>
                      <a:pt x="453" y="3"/>
                    </a:lnTo>
                    <a:lnTo>
                      <a:pt x="472" y="6"/>
                    </a:lnTo>
                    <a:lnTo>
                      <a:pt x="495" y="2"/>
                    </a:lnTo>
                    <a:lnTo>
                      <a:pt x="515" y="0"/>
                    </a:lnTo>
                    <a:lnTo>
                      <a:pt x="532" y="2"/>
                    </a:lnTo>
                    <a:lnTo>
                      <a:pt x="542" y="12"/>
                    </a:lnTo>
                    <a:lnTo>
                      <a:pt x="535" y="25"/>
                    </a:lnTo>
                    <a:lnTo>
                      <a:pt x="521" y="29"/>
                    </a:lnTo>
                    <a:lnTo>
                      <a:pt x="498" y="25"/>
                    </a:lnTo>
                    <a:lnTo>
                      <a:pt x="481" y="29"/>
                    </a:lnTo>
                    <a:lnTo>
                      <a:pt x="475" y="37"/>
                    </a:lnTo>
                    <a:lnTo>
                      <a:pt x="456" y="40"/>
                    </a:lnTo>
                    <a:lnTo>
                      <a:pt x="444" y="45"/>
                    </a:lnTo>
                    <a:lnTo>
                      <a:pt x="434" y="59"/>
                    </a:lnTo>
                    <a:lnTo>
                      <a:pt x="423" y="76"/>
                    </a:lnTo>
                    <a:lnTo>
                      <a:pt x="419" y="92"/>
                    </a:lnTo>
                    <a:lnTo>
                      <a:pt x="422" y="101"/>
                    </a:lnTo>
                    <a:lnTo>
                      <a:pt x="434" y="98"/>
                    </a:lnTo>
                    <a:lnTo>
                      <a:pt x="440" y="81"/>
                    </a:lnTo>
                    <a:lnTo>
                      <a:pt x="453" y="62"/>
                    </a:lnTo>
                    <a:lnTo>
                      <a:pt x="465" y="54"/>
                    </a:lnTo>
                    <a:lnTo>
                      <a:pt x="479" y="59"/>
                    </a:lnTo>
                    <a:lnTo>
                      <a:pt x="490" y="47"/>
                    </a:lnTo>
                    <a:lnTo>
                      <a:pt x="504" y="40"/>
                    </a:lnTo>
                    <a:lnTo>
                      <a:pt x="515" y="45"/>
                    </a:lnTo>
                    <a:lnTo>
                      <a:pt x="523" y="57"/>
                    </a:lnTo>
                    <a:lnTo>
                      <a:pt x="535" y="53"/>
                    </a:lnTo>
                    <a:lnTo>
                      <a:pt x="549" y="40"/>
                    </a:lnTo>
                    <a:lnTo>
                      <a:pt x="566" y="42"/>
                    </a:lnTo>
                    <a:lnTo>
                      <a:pt x="570" y="53"/>
                    </a:lnTo>
                    <a:lnTo>
                      <a:pt x="574" y="70"/>
                    </a:lnTo>
                    <a:lnTo>
                      <a:pt x="584" y="85"/>
                    </a:lnTo>
                    <a:lnTo>
                      <a:pt x="605" y="92"/>
                    </a:lnTo>
                    <a:lnTo>
                      <a:pt x="629" y="102"/>
                    </a:lnTo>
                    <a:lnTo>
                      <a:pt x="646" y="115"/>
                    </a:lnTo>
                    <a:lnTo>
                      <a:pt x="658" y="132"/>
                    </a:lnTo>
                    <a:lnTo>
                      <a:pt x="664" y="152"/>
                    </a:lnTo>
                    <a:lnTo>
                      <a:pt x="678" y="155"/>
                    </a:lnTo>
                    <a:lnTo>
                      <a:pt x="688" y="144"/>
                    </a:lnTo>
                    <a:lnTo>
                      <a:pt x="691" y="129"/>
                    </a:lnTo>
                    <a:lnTo>
                      <a:pt x="700" y="121"/>
                    </a:lnTo>
                    <a:lnTo>
                      <a:pt x="710" y="130"/>
                    </a:lnTo>
                    <a:lnTo>
                      <a:pt x="725" y="121"/>
                    </a:lnTo>
                    <a:lnTo>
                      <a:pt x="742" y="126"/>
                    </a:lnTo>
                    <a:lnTo>
                      <a:pt x="751" y="140"/>
                    </a:lnTo>
                    <a:lnTo>
                      <a:pt x="751" y="160"/>
                    </a:lnTo>
                    <a:lnTo>
                      <a:pt x="748" y="182"/>
                    </a:lnTo>
                    <a:lnTo>
                      <a:pt x="753" y="197"/>
                    </a:lnTo>
                    <a:lnTo>
                      <a:pt x="769" y="206"/>
                    </a:lnTo>
                    <a:lnTo>
                      <a:pt x="783" y="225"/>
                    </a:lnTo>
                    <a:lnTo>
                      <a:pt x="776" y="245"/>
                    </a:lnTo>
                    <a:lnTo>
                      <a:pt x="781" y="262"/>
                    </a:lnTo>
                    <a:lnTo>
                      <a:pt x="790" y="272"/>
                    </a:lnTo>
                    <a:lnTo>
                      <a:pt x="809" y="283"/>
                    </a:lnTo>
                    <a:lnTo>
                      <a:pt x="831" y="292"/>
                    </a:lnTo>
                    <a:lnTo>
                      <a:pt x="846" y="298"/>
                    </a:lnTo>
                    <a:lnTo>
                      <a:pt x="859" y="289"/>
                    </a:lnTo>
                    <a:lnTo>
                      <a:pt x="873" y="287"/>
                    </a:lnTo>
                    <a:lnTo>
                      <a:pt x="887" y="293"/>
                    </a:lnTo>
                    <a:lnTo>
                      <a:pt x="891" y="306"/>
                    </a:lnTo>
                    <a:lnTo>
                      <a:pt x="895" y="328"/>
                    </a:lnTo>
                    <a:lnTo>
                      <a:pt x="896" y="359"/>
                    </a:lnTo>
                    <a:lnTo>
                      <a:pt x="904" y="383"/>
                    </a:lnTo>
                    <a:lnTo>
                      <a:pt x="912" y="408"/>
                    </a:lnTo>
                    <a:lnTo>
                      <a:pt x="926" y="429"/>
                    </a:lnTo>
                    <a:lnTo>
                      <a:pt x="941" y="450"/>
                    </a:lnTo>
                    <a:lnTo>
                      <a:pt x="947" y="469"/>
                    </a:lnTo>
                    <a:lnTo>
                      <a:pt x="937" y="480"/>
                    </a:lnTo>
                    <a:lnTo>
                      <a:pt x="913" y="486"/>
                    </a:lnTo>
                    <a:lnTo>
                      <a:pt x="902" y="505"/>
                    </a:lnTo>
                    <a:lnTo>
                      <a:pt x="890" y="522"/>
                    </a:lnTo>
                    <a:lnTo>
                      <a:pt x="871" y="519"/>
                    </a:lnTo>
                    <a:lnTo>
                      <a:pt x="856" y="514"/>
                    </a:lnTo>
                    <a:lnTo>
                      <a:pt x="851" y="498"/>
                    </a:lnTo>
                    <a:lnTo>
                      <a:pt x="834" y="492"/>
                    </a:lnTo>
                    <a:lnTo>
                      <a:pt x="826" y="475"/>
                    </a:lnTo>
                    <a:lnTo>
                      <a:pt x="811" y="464"/>
                    </a:lnTo>
                    <a:lnTo>
                      <a:pt x="793" y="446"/>
                    </a:lnTo>
                    <a:lnTo>
                      <a:pt x="773" y="438"/>
                    </a:lnTo>
                    <a:lnTo>
                      <a:pt x="756" y="447"/>
                    </a:lnTo>
                    <a:lnTo>
                      <a:pt x="744" y="469"/>
                    </a:lnTo>
                    <a:lnTo>
                      <a:pt x="734" y="492"/>
                    </a:lnTo>
                    <a:lnTo>
                      <a:pt x="714" y="497"/>
                    </a:lnTo>
                    <a:lnTo>
                      <a:pt x="700" y="509"/>
                    </a:lnTo>
                    <a:lnTo>
                      <a:pt x="686" y="514"/>
                    </a:lnTo>
                    <a:lnTo>
                      <a:pt x="674" y="515"/>
                    </a:lnTo>
                    <a:lnTo>
                      <a:pt x="663" y="528"/>
                    </a:lnTo>
                    <a:lnTo>
                      <a:pt x="658" y="543"/>
                    </a:lnTo>
                    <a:lnTo>
                      <a:pt x="638" y="548"/>
                    </a:lnTo>
                    <a:lnTo>
                      <a:pt x="615" y="550"/>
                    </a:lnTo>
                    <a:lnTo>
                      <a:pt x="596" y="557"/>
                    </a:lnTo>
                    <a:lnTo>
                      <a:pt x="580" y="564"/>
                    </a:lnTo>
                    <a:lnTo>
                      <a:pt x="563" y="553"/>
                    </a:lnTo>
                    <a:lnTo>
                      <a:pt x="548" y="547"/>
                    </a:lnTo>
                    <a:lnTo>
                      <a:pt x="532" y="547"/>
                    </a:lnTo>
                    <a:lnTo>
                      <a:pt x="521" y="537"/>
                    </a:lnTo>
                    <a:lnTo>
                      <a:pt x="509" y="533"/>
                    </a:lnTo>
                    <a:lnTo>
                      <a:pt x="498" y="539"/>
                    </a:lnTo>
                    <a:lnTo>
                      <a:pt x="484" y="547"/>
                    </a:lnTo>
                    <a:lnTo>
                      <a:pt x="467" y="540"/>
                    </a:lnTo>
                    <a:lnTo>
                      <a:pt x="454" y="523"/>
                    </a:lnTo>
                    <a:lnTo>
                      <a:pt x="439" y="506"/>
                    </a:lnTo>
                    <a:lnTo>
                      <a:pt x="422" y="505"/>
                    </a:lnTo>
                    <a:lnTo>
                      <a:pt x="402" y="506"/>
                    </a:lnTo>
                    <a:lnTo>
                      <a:pt x="385" y="498"/>
                    </a:lnTo>
                    <a:lnTo>
                      <a:pt x="371" y="488"/>
                    </a:lnTo>
                    <a:lnTo>
                      <a:pt x="353" y="489"/>
                    </a:lnTo>
                    <a:lnTo>
                      <a:pt x="346" y="5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1F1F1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3369" y="966"/>
                <a:ext cx="83" cy="88"/>
              </a:xfrm>
              <a:custGeom>
                <a:avLst/>
                <a:gdLst>
                  <a:gd name="T0" fmla="*/ 3 w 164"/>
                  <a:gd name="T1" fmla="*/ 0 h 177"/>
                  <a:gd name="T2" fmla="*/ 5 w 164"/>
                  <a:gd name="T3" fmla="*/ 0 h 177"/>
                  <a:gd name="T4" fmla="*/ 5 w 164"/>
                  <a:gd name="T5" fmla="*/ 1 h 177"/>
                  <a:gd name="T6" fmla="*/ 7 w 164"/>
                  <a:gd name="T7" fmla="*/ 1 h 177"/>
                  <a:gd name="T8" fmla="*/ 8 w 164"/>
                  <a:gd name="T9" fmla="*/ 2 h 177"/>
                  <a:gd name="T10" fmla="*/ 9 w 164"/>
                  <a:gd name="T11" fmla="*/ 3 h 177"/>
                  <a:gd name="T12" fmla="*/ 9 w 164"/>
                  <a:gd name="T13" fmla="*/ 4 h 177"/>
                  <a:gd name="T14" fmla="*/ 9 w 164"/>
                  <a:gd name="T15" fmla="*/ 5 h 177"/>
                  <a:gd name="T16" fmla="*/ 10 w 164"/>
                  <a:gd name="T17" fmla="*/ 6 h 177"/>
                  <a:gd name="T18" fmla="*/ 11 w 164"/>
                  <a:gd name="T19" fmla="*/ 7 h 177"/>
                  <a:gd name="T20" fmla="*/ 10 w 164"/>
                  <a:gd name="T21" fmla="*/ 9 h 177"/>
                  <a:gd name="T22" fmla="*/ 9 w 164"/>
                  <a:gd name="T23" fmla="*/ 10 h 177"/>
                  <a:gd name="T24" fmla="*/ 9 w 164"/>
                  <a:gd name="T25" fmla="*/ 9 h 177"/>
                  <a:gd name="T26" fmla="*/ 9 w 164"/>
                  <a:gd name="T27" fmla="*/ 8 h 177"/>
                  <a:gd name="T28" fmla="*/ 9 w 164"/>
                  <a:gd name="T29" fmla="*/ 7 h 177"/>
                  <a:gd name="T30" fmla="*/ 8 w 164"/>
                  <a:gd name="T31" fmla="*/ 7 h 177"/>
                  <a:gd name="T32" fmla="*/ 7 w 164"/>
                  <a:gd name="T33" fmla="*/ 7 h 177"/>
                  <a:gd name="T34" fmla="*/ 6 w 164"/>
                  <a:gd name="T35" fmla="*/ 8 h 177"/>
                  <a:gd name="T36" fmla="*/ 6 w 164"/>
                  <a:gd name="T37" fmla="*/ 9 h 177"/>
                  <a:gd name="T38" fmla="*/ 5 w 164"/>
                  <a:gd name="T39" fmla="*/ 9 h 177"/>
                  <a:gd name="T40" fmla="*/ 5 w 164"/>
                  <a:gd name="T41" fmla="*/ 10 h 177"/>
                  <a:gd name="T42" fmla="*/ 5 w 164"/>
                  <a:gd name="T43" fmla="*/ 11 h 177"/>
                  <a:gd name="T44" fmla="*/ 3 w 164"/>
                  <a:gd name="T45" fmla="*/ 11 h 177"/>
                  <a:gd name="T46" fmla="*/ 2 w 164"/>
                  <a:gd name="T47" fmla="*/ 10 h 177"/>
                  <a:gd name="T48" fmla="*/ 1 w 164"/>
                  <a:gd name="T49" fmla="*/ 9 h 177"/>
                  <a:gd name="T50" fmla="*/ 0 w 164"/>
                  <a:gd name="T51" fmla="*/ 8 h 177"/>
                  <a:gd name="T52" fmla="*/ 2 w 164"/>
                  <a:gd name="T53" fmla="*/ 8 h 177"/>
                  <a:gd name="T54" fmla="*/ 3 w 164"/>
                  <a:gd name="T55" fmla="*/ 7 h 177"/>
                  <a:gd name="T56" fmla="*/ 2 w 164"/>
                  <a:gd name="T57" fmla="*/ 7 h 177"/>
                  <a:gd name="T58" fmla="*/ 1 w 164"/>
                  <a:gd name="T59" fmla="*/ 7 h 177"/>
                  <a:gd name="T60" fmla="*/ 1 w 164"/>
                  <a:gd name="T61" fmla="*/ 6 h 177"/>
                  <a:gd name="T62" fmla="*/ 2 w 164"/>
                  <a:gd name="T63" fmla="*/ 5 h 177"/>
                  <a:gd name="T64" fmla="*/ 1 w 164"/>
                  <a:gd name="T65" fmla="*/ 4 h 177"/>
                  <a:gd name="T66" fmla="*/ 2 w 164"/>
                  <a:gd name="T67" fmla="*/ 3 h 177"/>
                  <a:gd name="T68" fmla="*/ 3 w 164"/>
                  <a:gd name="T69" fmla="*/ 4 h 177"/>
                  <a:gd name="T70" fmla="*/ 3 w 164"/>
                  <a:gd name="T71" fmla="*/ 4 h 177"/>
                  <a:gd name="T72" fmla="*/ 5 w 164"/>
                  <a:gd name="T73" fmla="*/ 4 h 177"/>
                  <a:gd name="T74" fmla="*/ 6 w 164"/>
                  <a:gd name="T75" fmla="*/ 5 h 177"/>
                  <a:gd name="T76" fmla="*/ 7 w 164"/>
                  <a:gd name="T77" fmla="*/ 5 h 177"/>
                  <a:gd name="T78" fmla="*/ 7 w 164"/>
                  <a:gd name="T79" fmla="*/ 4 h 177"/>
                  <a:gd name="T80" fmla="*/ 6 w 164"/>
                  <a:gd name="T81" fmla="*/ 3 h 177"/>
                  <a:gd name="T82" fmla="*/ 4 w 164"/>
                  <a:gd name="T83" fmla="*/ 2 h 177"/>
                  <a:gd name="T84" fmla="*/ 2 w 164"/>
                  <a:gd name="T85" fmla="*/ 1 h 177"/>
                  <a:gd name="T86" fmla="*/ 1 w 164"/>
                  <a:gd name="T87" fmla="*/ 2 h 177"/>
                  <a:gd name="T88" fmla="*/ 1 w 164"/>
                  <a:gd name="T89" fmla="*/ 1 h 1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"/>
                  <a:gd name="T136" fmla="*/ 0 h 177"/>
                  <a:gd name="T137" fmla="*/ 164 w 164"/>
                  <a:gd name="T138" fmla="*/ 177 h 1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" h="177">
                    <a:moveTo>
                      <a:pt x="26" y="8"/>
                    </a:moveTo>
                    <a:lnTo>
                      <a:pt x="37" y="0"/>
                    </a:lnTo>
                    <a:lnTo>
                      <a:pt x="51" y="5"/>
                    </a:lnTo>
                    <a:lnTo>
                      <a:pt x="65" y="0"/>
                    </a:lnTo>
                    <a:lnTo>
                      <a:pt x="79" y="5"/>
                    </a:lnTo>
                    <a:lnTo>
                      <a:pt x="74" y="17"/>
                    </a:lnTo>
                    <a:lnTo>
                      <a:pt x="82" y="27"/>
                    </a:lnTo>
                    <a:lnTo>
                      <a:pt x="98" y="28"/>
                    </a:lnTo>
                    <a:lnTo>
                      <a:pt x="112" y="31"/>
                    </a:lnTo>
                    <a:lnTo>
                      <a:pt x="126" y="39"/>
                    </a:lnTo>
                    <a:lnTo>
                      <a:pt x="133" y="45"/>
                    </a:lnTo>
                    <a:lnTo>
                      <a:pt x="135" y="56"/>
                    </a:lnTo>
                    <a:lnTo>
                      <a:pt x="132" y="62"/>
                    </a:lnTo>
                    <a:lnTo>
                      <a:pt x="129" y="70"/>
                    </a:lnTo>
                    <a:lnTo>
                      <a:pt x="124" y="82"/>
                    </a:lnTo>
                    <a:lnTo>
                      <a:pt x="129" y="93"/>
                    </a:lnTo>
                    <a:lnTo>
                      <a:pt x="140" y="103"/>
                    </a:lnTo>
                    <a:lnTo>
                      <a:pt x="150" y="107"/>
                    </a:lnTo>
                    <a:lnTo>
                      <a:pt x="160" y="117"/>
                    </a:lnTo>
                    <a:lnTo>
                      <a:pt x="164" y="124"/>
                    </a:lnTo>
                    <a:lnTo>
                      <a:pt x="163" y="137"/>
                    </a:lnTo>
                    <a:lnTo>
                      <a:pt x="158" y="151"/>
                    </a:lnTo>
                    <a:lnTo>
                      <a:pt x="150" y="159"/>
                    </a:lnTo>
                    <a:lnTo>
                      <a:pt x="143" y="162"/>
                    </a:lnTo>
                    <a:lnTo>
                      <a:pt x="135" y="155"/>
                    </a:lnTo>
                    <a:lnTo>
                      <a:pt x="132" y="148"/>
                    </a:lnTo>
                    <a:lnTo>
                      <a:pt x="135" y="138"/>
                    </a:lnTo>
                    <a:lnTo>
                      <a:pt x="140" y="131"/>
                    </a:lnTo>
                    <a:lnTo>
                      <a:pt x="141" y="121"/>
                    </a:lnTo>
                    <a:lnTo>
                      <a:pt x="133" y="117"/>
                    </a:lnTo>
                    <a:lnTo>
                      <a:pt x="124" y="118"/>
                    </a:lnTo>
                    <a:lnTo>
                      <a:pt x="116" y="124"/>
                    </a:lnTo>
                    <a:lnTo>
                      <a:pt x="105" y="124"/>
                    </a:lnTo>
                    <a:lnTo>
                      <a:pt x="99" y="126"/>
                    </a:lnTo>
                    <a:lnTo>
                      <a:pt x="96" y="134"/>
                    </a:lnTo>
                    <a:lnTo>
                      <a:pt x="95" y="141"/>
                    </a:lnTo>
                    <a:lnTo>
                      <a:pt x="90" y="145"/>
                    </a:lnTo>
                    <a:lnTo>
                      <a:pt x="82" y="145"/>
                    </a:lnTo>
                    <a:lnTo>
                      <a:pt x="73" y="145"/>
                    </a:lnTo>
                    <a:lnTo>
                      <a:pt x="68" y="148"/>
                    </a:lnTo>
                    <a:lnTo>
                      <a:pt x="63" y="155"/>
                    </a:lnTo>
                    <a:lnTo>
                      <a:pt x="68" y="162"/>
                    </a:lnTo>
                    <a:lnTo>
                      <a:pt x="70" y="168"/>
                    </a:lnTo>
                    <a:lnTo>
                      <a:pt x="68" y="176"/>
                    </a:lnTo>
                    <a:lnTo>
                      <a:pt x="57" y="177"/>
                    </a:lnTo>
                    <a:lnTo>
                      <a:pt x="45" y="177"/>
                    </a:lnTo>
                    <a:lnTo>
                      <a:pt x="34" y="169"/>
                    </a:lnTo>
                    <a:lnTo>
                      <a:pt x="21" y="169"/>
                    </a:lnTo>
                    <a:lnTo>
                      <a:pt x="14" y="162"/>
                    </a:lnTo>
                    <a:lnTo>
                      <a:pt x="4" y="154"/>
                    </a:lnTo>
                    <a:lnTo>
                      <a:pt x="0" y="148"/>
                    </a:lnTo>
                    <a:lnTo>
                      <a:pt x="0" y="138"/>
                    </a:lnTo>
                    <a:lnTo>
                      <a:pt x="4" y="134"/>
                    </a:lnTo>
                    <a:lnTo>
                      <a:pt x="17" y="129"/>
                    </a:lnTo>
                    <a:lnTo>
                      <a:pt x="28" y="131"/>
                    </a:lnTo>
                    <a:lnTo>
                      <a:pt x="35" y="127"/>
                    </a:lnTo>
                    <a:lnTo>
                      <a:pt x="35" y="121"/>
                    </a:lnTo>
                    <a:lnTo>
                      <a:pt x="31" y="117"/>
                    </a:lnTo>
                    <a:lnTo>
                      <a:pt x="25" y="113"/>
                    </a:lnTo>
                    <a:lnTo>
                      <a:pt x="14" y="112"/>
                    </a:lnTo>
                    <a:lnTo>
                      <a:pt x="9" y="107"/>
                    </a:lnTo>
                    <a:lnTo>
                      <a:pt x="12" y="100"/>
                    </a:lnTo>
                    <a:lnTo>
                      <a:pt x="21" y="93"/>
                    </a:lnTo>
                    <a:lnTo>
                      <a:pt x="25" y="87"/>
                    </a:lnTo>
                    <a:lnTo>
                      <a:pt x="17" y="79"/>
                    </a:lnTo>
                    <a:lnTo>
                      <a:pt x="14" y="70"/>
                    </a:lnTo>
                    <a:lnTo>
                      <a:pt x="17" y="61"/>
                    </a:lnTo>
                    <a:lnTo>
                      <a:pt x="25" y="58"/>
                    </a:lnTo>
                    <a:lnTo>
                      <a:pt x="31" y="61"/>
                    </a:lnTo>
                    <a:lnTo>
                      <a:pt x="35" y="68"/>
                    </a:lnTo>
                    <a:lnTo>
                      <a:pt x="37" y="75"/>
                    </a:lnTo>
                    <a:lnTo>
                      <a:pt x="45" y="67"/>
                    </a:lnTo>
                    <a:lnTo>
                      <a:pt x="54" y="65"/>
                    </a:lnTo>
                    <a:lnTo>
                      <a:pt x="65" y="68"/>
                    </a:lnTo>
                    <a:lnTo>
                      <a:pt x="74" y="79"/>
                    </a:lnTo>
                    <a:lnTo>
                      <a:pt x="82" y="92"/>
                    </a:lnTo>
                    <a:lnTo>
                      <a:pt x="91" y="100"/>
                    </a:lnTo>
                    <a:lnTo>
                      <a:pt x="98" y="95"/>
                    </a:lnTo>
                    <a:lnTo>
                      <a:pt x="102" y="84"/>
                    </a:lnTo>
                    <a:lnTo>
                      <a:pt x="102" y="70"/>
                    </a:lnTo>
                    <a:lnTo>
                      <a:pt x="96" y="56"/>
                    </a:lnTo>
                    <a:lnTo>
                      <a:pt x="87" y="51"/>
                    </a:lnTo>
                    <a:lnTo>
                      <a:pt x="70" y="44"/>
                    </a:lnTo>
                    <a:lnTo>
                      <a:pt x="60" y="39"/>
                    </a:lnTo>
                    <a:lnTo>
                      <a:pt x="39" y="33"/>
                    </a:lnTo>
                    <a:lnTo>
                      <a:pt x="29" y="27"/>
                    </a:lnTo>
                    <a:lnTo>
                      <a:pt x="20" y="42"/>
                    </a:lnTo>
                    <a:lnTo>
                      <a:pt x="9" y="41"/>
                    </a:lnTo>
                    <a:lnTo>
                      <a:pt x="7" y="28"/>
                    </a:lnTo>
                    <a:lnTo>
                      <a:pt x="14" y="17"/>
                    </a:lnTo>
                    <a:lnTo>
                      <a:pt x="26" y="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1F1F1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3449" y="1060"/>
                <a:ext cx="81" cy="84"/>
              </a:xfrm>
              <a:custGeom>
                <a:avLst/>
                <a:gdLst>
                  <a:gd name="T0" fmla="*/ 7 w 162"/>
                  <a:gd name="T1" fmla="*/ 6 h 167"/>
                  <a:gd name="T2" fmla="*/ 7 w 162"/>
                  <a:gd name="T3" fmla="*/ 7 h 167"/>
                  <a:gd name="T4" fmla="*/ 9 w 162"/>
                  <a:gd name="T5" fmla="*/ 8 h 167"/>
                  <a:gd name="T6" fmla="*/ 9 w 162"/>
                  <a:gd name="T7" fmla="*/ 9 h 167"/>
                  <a:gd name="T8" fmla="*/ 9 w 162"/>
                  <a:gd name="T9" fmla="*/ 9 h 167"/>
                  <a:gd name="T10" fmla="*/ 10 w 162"/>
                  <a:gd name="T11" fmla="*/ 9 h 167"/>
                  <a:gd name="T12" fmla="*/ 10 w 162"/>
                  <a:gd name="T13" fmla="*/ 10 h 167"/>
                  <a:gd name="T14" fmla="*/ 10 w 162"/>
                  <a:gd name="T15" fmla="*/ 10 h 167"/>
                  <a:gd name="T16" fmla="*/ 10 w 162"/>
                  <a:gd name="T17" fmla="*/ 11 h 167"/>
                  <a:gd name="T18" fmla="*/ 9 w 162"/>
                  <a:gd name="T19" fmla="*/ 11 h 167"/>
                  <a:gd name="T20" fmla="*/ 8 w 162"/>
                  <a:gd name="T21" fmla="*/ 11 h 167"/>
                  <a:gd name="T22" fmla="*/ 7 w 162"/>
                  <a:gd name="T23" fmla="*/ 10 h 167"/>
                  <a:gd name="T24" fmla="*/ 7 w 162"/>
                  <a:gd name="T25" fmla="*/ 9 h 167"/>
                  <a:gd name="T26" fmla="*/ 6 w 162"/>
                  <a:gd name="T27" fmla="*/ 9 h 167"/>
                  <a:gd name="T28" fmla="*/ 5 w 162"/>
                  <a:gd name="T29" fmla="*/ 9 h 167"/>
                  <a:gd name="T30" fmla="*/ 5 w 162"/>
                  <a:gd name="T31" fmla="*/ 10 h 167"/>
                  <a:gd name="T32" fmla="*/ 3 w 162"/>
                  <a:gd name="T33" fmla="*/ 10 h 167"/>
                  <a:gd name="T34" fmla="*/ 3 w 162"/>
                  <a:gd name="T35" fmla="*/ 10 h 167"/>
                  <a:gd name="T36" fmla="*/ 3 w 162"/>
                  <a:gd name="T37" fmla="*/ 10 h 167"/>
                  <a:gd name="T38" fmla="*/ 2 w 162"/>
                  <a:gd name="T39" fmla="*/ 10 h 167"/>
                  <a:gd name="T40" fmla="*/ 3 w 162"/>
                  <a:gd name="T41" fmla="*/ 9 h 167"/>
                  <a:gd name="T42" fmla="*/ 3 w 162"/>
                  <a:gd name="T43" fmla="*/ 8 h 167"/>
                  <a:gd name="T44" fmla="*/ 3 w 162"/>
                  <a:gd name="T45" fmla="*/ 8 h 167"/>
                  <a:gd name="T46" fmla="*/ 3 w 162"/>
                  <a:gd name="T47" fmla="*/ 7 h 167"/>
                  <a:gd name="T48" fmla="*/ 3 w 162"/>
                  <a:gd name="T49" fmla="*/ 7 h 167"/>
                  <a:gd name="T50" fmla="*/ 3 w 162"/>
                  <a:gd name="T51" fmla="*/ 7 h 167"/>
                  <a:gd name="T52" fmla="*/ 3 w 162"/>
                  <a:gd name="T53" fmla="*/ 7 h 167"/>
                  <a:gd name="T54" fmla="*/ 5 w 162"/>
                  <a:gd name="T55" fmla="*/ 7 h 167"/>
                  <a:gd name="T56" fmla="*/ 5 w 162"/>
                  <a:gd name="T57" fmla="*/ 7 h 167"/>
                  <a:gd name="T58" fmla="*/ 5 w 162"/>
                  <a:gd name="T59" fmla="*/ 6 h 167"/>
                  <a:gd name="T60" fmla="*/ 3 w 162"/>
                  <a:gd name="T61" fmla="*/ 5 h 167"/>
                  <a:gd name="T62" fmla="*/ 3 w 162"/>
                  <a:gd name="T63" fmla="*/ 5 h 167"/>
                  <a:gd name="T64" fmla="*/ 3 w 162"/>
                  <a:gd name="T65" fmla="*/ 5 h 167"/>
                  <a:gd name="T66" fmla="*/ 3 w 162"/>
                  <a:gd name="T67" fmla="*/ 5 h 167"/>
                  <a:gd name="T68" fmla="*/ 2 w 162"/>
                  <a:gd name="T69" fmla="*/ 6 h 167"/>
                  <a:gd name="T70" fmla="*/ 1 w 162"/>
                  <a:gd name="T71" fmla="*/ 5 h 167"/>
                  <a:gd name="T72" fmla="*/ 1 w 162"/>
                  <a:gd name="T73" fmla="*/ 5 h 167"/>
                  <a:gd name="T74" fmla="*/ 1 w 162"/>
                  <a:gd name="T75" fmla="*/ 5 h 167"/>
                  <a:gd name="T76" fmla="*/ 1 w 162"/>
                  <a:gd name="T77" fmla="*/ 4 h 167"/>
                  <a:gd name="T78" fmla="*/ 1 w 162"/>
                  <a:gd name="T79" fmla="*/ 3 h 167"/>
                  <a:gd name="T80" fmla="*/ 1 w 162"/>
                  <a:gd name="T81" fmla="*/ 2 h 167"/>
                  <a:gd name="T82" fmla="*/ 0 w 162"/>
                  <a:gd name="T83" fmla="*/ 2 h 167"/>
                  <a:gd name="T84" fmla="*/ 1 w 162"/>
                  <a:gd name="T85" fmla="*/ 1 h 167"/>
                  <a:gd name="T86" fmla="*/ 1 w 162"/>
                  <a:gd name="T87" fmla="*/ 1 h 167"/>
                  <a:gd name="T88" fmla="*/ 1 w 162"/>
                  <a:gd name="T89" fmla="*/ 0 h 167"/>
                  <a:gd name="T90" fmla="*/ 2 w 162"/>
                  <a:gd name="T91" fmla="*/ 1 h 167"/>
                  <a:gd name="T92" fmla="*/ 3 w 162"/>
                  <a:gd name="T93" fmla="*/ 1 h 167"/>
                  <a:gd name="T94" fmla="*/ 2 w 162"/>
                  <a:gd name="T95" fmla="*/ 2 h 167"/>
                  <a:gd name="T96" fmla="*/ 3 w 162"/>
                  <a:gd name="T97" fmla="*/ 3 h 167"/>
                  <a:gd name="T98" fmla="*/ 3 w 162"/>
                  <a:gd name="T99" fmla="*/ 3 h 167"/>
                  <a:gd name="T100" fmla="*/ 3 w 162"/>
                  <a:gd name="T101" fmla="*/ 3 h 167"/>
                  <a:gd name="T102" fmla="*/ 5 w 162"/>
                  <a:gd name="T103" fmla="*/ 4 h 167"/>
                  <a:gd name="T104" fmla="*/ 5 w 162"/>
                  <a:gd name="T105" fmla="*/ 4 h 167"/>
                  <a:gd name="T106" fmla="*/ 7 w 162"/>
                  <a:gd name="T107" fmla="*/ 6 h 1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2"/>
                  <a:gd name="T163" fmla="*/ 0 h 167"/>
                  <a:gd name="T164" fmla="*/ 162 w 162"/>
                  <a:gd name="T165" fmla="*/ 167 h 1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2" h="167">
                    <a:moveTo>
                      <a:pt x="110" y="91"/>
                    </a:moveTo>
                    <a:lnTo>
                      <a:pt x="124" y="102"/>
                    </a:lnTo>
                    <a:lnTo>
                      <a:pt x="130" y="118"/>
                    </a:lnTo>
                    <a:lnTo>
                      <a:pt x="134" y="132"/>
                    </a:lnTo>
                    <a:lnTo>
                      <a:pt x="138" y="141"/>
                    </a:lnTo>
                    <a:lnTo>
                      <a:pt x="148" y="142"/>
                    </a:lnTo>
                    <a:lnTo>
                      <a:pt x="160" y="150"/>
                    </a:lnTo>
                    <a:lnTo>
                      <a:pt x="162" y="158"/>
                    </a:lnTo>
                    <a:lnTo>
                      <a:pt x="155" y="166"/>
                    </a:lnTo>
                    <a:lnTo>
                      <a:pt x="141" y="167"/>
                    </a:lnTo>
                    <a:lnTo>
                      <a:pt x="126" y="164"/>
                    </a:lnTo>
                    <a:lnTo>
                      <a:pt x="116" y="150"/>
                    </a:lnTo>
                    <a:lnTo>
                      <a:pt x="110" y="141"/>
                    </a:lnTo>
                    <a:lnTo>
                      <a:pt x="99" y="135"/>
                    </a:lnTo>
                    <a:lnTo>
                      <a:pt x="84" y="141"/>
                    </a:lnTo>
                    <a:lnTo>
                      <a:pt x="68" y="146"/>
                    </a:lnTo>
                    <a:lnTo>
                      <a:pt x="59" y="146"/>
                    </a:lnTo>
                    <a:lnTo>
                      <a:pt x="48" y="153"/>
                    </a:lnTo>
                    <a:lnTo>
                      <a:pt x="39" y="156"/>
                    </a:lnTo>
                    <a:lnTo>
                      <a:pt x="32" y="149"/>
                    </a:lnTo>
                    <a:lnTo>
                      <a:pt x="37" y="135"/>
                    </a:lnTo>
                    <a:lnTo>
                      <a:pt x="43" y="125"/>
                    </a:lnTo>
                    <a:lnTo>
                      <a:pt x="42" y="114"/>
                    </a:lnTo>
                    <a:lnTo>
                      <a:pt x="37" y="110"/>
                    </a:lnTo>
                    <a:lnTo>
                      <a:pt x="39" y="100"/>
                    </a:lnTo>
                    <a:lnTo>
                      <a:pt x="48" y="97"/>
                    </a:lnTo>
                    <a:lnTo>
                      <a:pt x="57" y="102"/>
                    </a:lnTo>
                    <a:lnTo>
                      <a:pt x="65" y="102"/>
                    </a:lnTo>
                    <a:lnTo>
                      <a:pt x="68" y="97"/>
                    </a:lnTo>
                    <a:lnTo>
                      <a:pt x="65" y="88"/>
                    </a:lnTo>
                    <a:lnTo>
                      <a:pt x="59" y="77"/>
                    </a:lnTo>
                    <a:lnTo>
                      <a:pt x="53" y="68"/>
                    </a:lnTo>
                    <a:lnTo>
                      <a:pt x="42" y="68"/>
                    </a:lnTo>
                    <a:lnTo>
                      <a:pt x="37" y="76"/>
                    </a:lnTo>
                    <a:lnTo>
                      <a:pt x="31" y="83"/>
                    </a:lnTo>
                    <a:lnTo>
                      <a:pt x="20" y="77"/>
                    </a:lnTo>
                    <a:lnTo>
                      <a:pt x="8" y="76"/>
                    </a:lnTo>
                    <a:lnTo>
                      <a:pt x="3" y="68"/>
                    </a:lnTo>
                    <a:lnTo>
                      <a:pt x="6" y="57"/>
                    </a:lnTo>
                    <a:lnTo>
                      <a:pt x="8" y="46"/>
                    </a:lnTo>
                    <a:lnTo>
                      <a:pt x="6" y="32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8" y="6"/>
                    </a:lnTo>
                    <a:lnTo>
                      <a:pt x="15" y="0"/>
                    </a:lnTo>
                    <a:lnTo>
                      <a:pt x="29" y="3"/>
                    </a:lnTo>
                    <a:lnTo>
                      <a:pt x="34" y="12"/>
                    </a:lnTo>
                    <a:lnTo>
                      <a:pt x="32" y="26"/>
                    </a:lnTo>
                    <a:lnTo>
                      <a:pt x="39" y="34"/>
                    </a:lnTo>
                    <a:lnTo>
                      <a:pt x="46" y="40"/>
                    </a:lnTo>
                    <a:lnTo>
                      <a:pt x="60" y="43"/>
                    </a:lnTo>
                    <a:lnTo>
                      <a:pt x="74" y="51"/>
                    </a:lnTo>
                    <a:lnTo>
                      <a:pt x="87" y="60"/>
                    </a:lnTo>
                    <a:lnTo>
                      <a:pt x="110" y="9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F1F1F1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351" y="1492"/>
              <a:ext cx="686" cy="836"/>
            </a:xfrm>
            <a:custGeom>
              <a:avLst/>
              <a:gdLst>
                <a:gd name="T0" fmla="*/ 235 w 726"/>
                <a:gd name="T1" fmla="*/ 39 h 887"/>
                <a:gd name="T2" fmla="*/ 272 w 726"/>
                <a:gd name="T3" fmla="*/ 62 h 887"/>
                <a:gd name="T4" fmla="*/ 307 w 726"/>
                <a:gd name="T5" fmla="*/ 90 h 887"/>
                <a:gd name="T6" fmla="*/ 325 w 726"/>
                <a:gd name="T7" fmla="*/ 123 h 887"/>
                <a:gd name="T8" fmla="*/ 326 w 726"/>
                <a:gd name="T9" fmla="*/ 174 h 887"/>
                <a:gd name="T10" fmla="*/ 349 w 726"/>
                <a:gd name="T11" fmla="*/ 194 h 887"/>
                <a:gd name="T12" fmla="*/ 365 w 726"/>
                <a:gd name="T13" fmla="*/ 219 h 887"/>
                <a:gd name="T14" fmla="*/ 384 w 726"/>
                <a:gd name="T15" fmla="*/ 254 h 887"/>
                <a:gd name="T16" fmla="*/ 381 w 726"/>
                <a:gd name="T17" fmla="*/ 299 h 887"/>
                <a:gd name="T18" fmla="*/ 403 w 726"/>
                <a:gd name="T19" fmla="*/ 339 h 887"/>
                <a:gd name="T20" fmla="*/ 452 w 726"/>
                <a:gd name="T21" fmla="*/ 346 h 887"/>
                <a:gd name="T22" fmla="*/ 487 w 726"/>
                <a:gd name="T23" fmla="*/ 357 h 887"/>
                <a:gd name="T24" fmla="*/ 526 w 726"/>
                <a:gd name="T25" fmla="*/ 379 h 887"/>
                <a:gd name="T26" fmla="*/ 560 w 726"/>
                <a:gd name="T27" fmla="*/ 405 h 887"/>
                <a:gd name="T28" fmla="*/ 571 w 726"/>
                <a:gd name="T29" fmla="*/ 444 h 887"/>
                <a:gd name="T30" fmla="*/ 569 w 726"/>
                <a:gd name="T31" fmla="*/ 478 h 887"/>
                <a:gd name="T32" fmla="*/ 541 w 726"/>
                <a:gd name="T33" fmla="*/ 513 h 887"/>
                <a:gd name="T34" fmla="*/ 498 w 726"/>
                <a:gd name="T35" fmla="*/ 500 h 887"/>
                <a:gd name="T36" fmla="*/ 456 w 726"/>
                <a:gd name="T37" fmla="*/ 499 h 887"/>
                <a:gd name="T38" fmla="*/ 414 w 726"/>
                <a:gd name="T39" fmla="*/ 517 h 887"/>
                <a:gd name="T40" fmla="*/ 365 w 726"/>
                <a:gd name="T41" fmla="*/ 529 h 887"/>
                <a:gd name="T42" fmla="*/ 332 w 726"/>
                <a:gd name="T43" fmla="*/ 566 h 887"/>
                <a:gd name="T44" fmla="*/ 332 w 726"/>
                <a:gd name="T45" fmla="*/ 598 h 887"/>
                <a:gd name="T46" fmla="*/ 355 w 726"/>
                <a:gd name="T47" fmla="*/ 641 h 887"/>
                <a:gd name="T48" fmla="*/ 359 w 726"/>
                <a:gd name="T49" fmla="*/ 685 h 887"/>
                <a:gd name="T50" fmla="*/ 322 w 726"/>
                <a:gd name="T51" fmla="*/ 692 h 887"/>
                <a:gd name="T52" fmla="*/ 300 w 726"/>
                <a:gd name="T53" fmla="*/ 671 h 887"/>
                <a:gd name="T54" fmla="*/ 251 w 726"/>
                <a:gd name="T55" fmla="*/ 660 h 887"/>
                <a:gd name="T56" fmla="*/ 203 w 726"/>
                <a:gd name="T57" fmla="*/ 647 h 887"/>
                <a:gd name="T58" fmla="*/ 153 w 726"/>
                <a:gd name="T59" fmla="*/ 646 h 887"/>
                <a:gd name="T60" fmla="*/ 132 w 726"/>
                <a:gd name="T61" fmla="*/ 608 h 887"/>
                <a:gd name="T62" fmla="*/ 130 w 726"/>
                <a:gd name="T63" fmla="*/ 561 h 887"/>
                <a:gd name="T64" fmla="*/ 90 w 726"/>
                <a:gd name="T65" fmla="*/ 556 h 887"/>
                <a:gd name="T66" fmla="*/ 79 w 726"/>
                <a:gd name="T67" fmla="*/ 512 h 887"/>
                <a:gd name="T68" fmla="*/ 37 w 726"/>
                <a:gd name="T69" fmla="*/ 472 h 887"/>
                <a:gd name="T70" fmla="*/ 6 w 726"/>
                <a:gd name="T71" fmla="*/ 434 h 887"/>
                <a:gd name="T72" fmla="*/ 9 w 726"/>
                <a:gd name="T73" fmla="*/ 394 h 887"/>
                <a:gd name="T74" fmla="*/ 9 w 726"/>
                <a:gd name="T75" fmla="*/ 354 h 887"/>
                <a:gd name="T76" fmla="*/ 47 w 726"/>
                <a:gd name="T77" fmla="*/ 350 h 887"/>
                <a:gd name="T78" fmla="*/ 64 w 726"/>
                <a:gd name="T79" fmla="*/ 317 h 887"/>
                <a:gd name="T80" fmla="*/ 78 w 726"/>
                <a:gd name="T81" fmla="*/ 270 h 887"/>
                <a:gd name="T82" fmla="*/ 81 w 726"/>
                <a:gd name="T83" fmla="*/ 210 h 887"/>
                <a:gd name="T84" fmla="*/ 89 w 726"/>
                <a:gd name="T85" fmla="*/ 167 h 887"/>
                <a:gd name="T86" fmla="*/ 70 w 726"/>
                <a:gd name="T87" fmla="*/ 115 h 887"/>
                <a:gd name="T88" fmla="*/ 67 w 726"/>
                <a:gd name="T89" fmla="*/ 75 h 887"/>
                <a:gd name="T90" fmla="*/ 106 w 726"/>
                <a:gd name="T91" fmla="*/ 64 h 887"/>
                <a:gd name="T92" fmla="*/ 141 w 726"/>
                <a:gd name="T93" fmla="*/ 51 h 887"/>
                <a:gd name="T94" fmla="*/ 173 w 726"/>
                <a:gd name="T95" fmla="*/ 54 h 887"/>
                <a:gd name="T96" fmla="*/ 188 w 726"/>
                <a:gd name="T97" fmla="*/ 23 h 887"/>
                <a:gd name="T98" fmla="*/ 197 w 726"/>
                <a:gd name="T99" fmla="*/ 3 h 8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6"/>
                <a:gd name="T151" fmla="*/ 0 h 887"/>
                <a:gd name="T152" fmla="*/ 726 w 726"/>
                <a:gd name="T153" fmla="*/ 887 h 8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6" h="887">
                  <a:moveTo>
                    <a:pt x="270" y="33"/>
                  </a:moveTo>
                  <a:lnTo>
                    <a:pt x="278" y="42"/>
                  </a:lnTo>
                  <a:lnTo>
                    <a:pt x="295" y="50"/>
                  </a:lnTo>
                  <a:lnTo>
                    <a:pt x="315" y="56"/>
                  </a:lnTo>
                  <a:lnTo>
                    <a:pt x="331" y="64"/>
                  </a:lnTo>
                  <a:lnTo>
                    <a:pt x="342" y="79"/>
                  </a:lnTo>
                  <a:lnTo>
                    <a:pt x="353" y="93"/>
                  </a:lnTo>
                  <a:lnTo>
                    <a:pt x="368" y="107"/>
                  </a:lnTo>
                  <a:lnTo>
                    <a:pt x="385" y="114"/>
                  </a:lnTo>
                  <a:lnTo>
                    <a:pt x="407" y="118"/>
                  </a:lnTo>
                  <a:lnTo>
                    <a:pt x="412" y="134"/>
                  </a:lnTo>
                  <a:lnTo>
                    <a:pt x="407" y="157"/>
                  </a:lnTo>
                  <a:lnTo>
                    <a:pt x="409" y="179"/>
                  </a:lnTo>
                  <a:lnTo>
                    <a:pt x="412" y="204"/>
                  </a:lnTo>
                  <a:lnTo>
                    <a:pt x="409" y="221"/>
                  </a:lnTo>
                  <a:lnTo>
                    <a:pt x="412" y="239"/>
                  </a:lnTo>
                  <a:lnTo>
                    <a:pt x="421" y="247"/>
                  </a:lnTo>
                  <a:lnTo>
                    <a:pt x="438" y="246"/>
                  </a:lnTo>
                  <a:lnTo>
                    <a:pt x="455" y="247"/>
                  </a:lnTo>
                  <a:lnTo>
                    <a:pt x="461" y="261"/>
                  </a:lnTo>
                  <a:lnTo>
                    <a:pt x="457" y="277"/>
                  </a:lnTo>
                  <a:lnTo>
                    <a:pt x="460" y="294"/>
                  </a:lnTo>
                  <a:lnTo>
                    <a:pt x="469" y="306"/>
                  </a:lnTo>
                  <a:lnTo>
                    <a:pt x="482" y="323"/>
                  </a:lnTo>
                  <a:lnTo>
                    <a:pt x="486" y="337"/>
                  </a:lnTo>
                  <a:lnTo>
                    <a:pt x="480" y="356"/>
                  </a:lnTo>
                  <a:lnTo>
                    <a:pt x="478" y="379"/>
                  </a:lnTo>
                  <a:lnTo>
                    <a:pt x="482" y="398"/>
                  </a:lnTo>
                  <a:lnTo>
                    <a:pt x="491" y="416"/>
                  </a:lnTo>
                  <a:lnTo>
                    <a:pt x="506" y="430"/>
                  </a:lnTo>
                  <a:lnTo>
                    <a:pt x="525" y="440"/>
                  </a:lnTo>
                  <a:lnTo>
                    <a:pt x="548" y="443"/>
                  </a:lnTo>
                  <a:lnTo>
                    <a:pt x="566" y="438"/>
                  </a:lnTo>
                  <a:lnTo>
                    <a:pt x="583" y="432"/>
                  </a:lnTo>
                  <a:lnTo>
                    <a:pt x="600" y="438"/>
                  </a:lnTo>
                  <a:lnTo>
                    <a:pt x="611" y="452"/>
                  </a:lnTo>
                  <a:lnTo>
                    <a:pt x="626" y="463"/>
                  </a:lnTo>
                  <a:lnTo>
                    <a:pt x="645" y="468"/>
                  </a:lnTo>
                  <a:lnTo>
                    <a:pt x="660" y="480"/>
                  </a:lnTo>
                  <a:lnTo>
                    <a:pt x="678" y="486"/>
                  </a:lnTo>
                  <a:lnTo>
                    <a:pt x="695" y="497"/>
                  </a:lnTo>
                  <a:lnTo>
                    <a:pt x="704" y="514"/>
                  </a:lnTo>
                  <a:lnTo>
                    <a:pt x="712" y="533"/>
                  </a:lnTo>
                  <a:lnTo>
                    <a:pt x="709" y="550"/>
                  </a:lnTo>
                  <a:lnTo>
                    <a:pt x="715" y="562"/>
                  </a:lnTo>
                  <a:lnTo>
                    <a:pt x="726" y="578"/>
                  </a:lnTo>
                  <a:lnTo>
                    <a:pt x="724" y="593"/>
                  </a:lnTo>
                  <a:lnTo>
                    <a:pt x="713" y="606"/>
                  </a:lnTo>
                  <a:lnTo>
                    <a:pt x="702" y="626"/>
                  </a:lnTo>
                  <a:lnTo>
                    <a:pt x="688" y="637"/>
                  </a:lnTo>
                  <a:lnTo>
                    <a:pt x="678" y="649"/>
                  </a:lnTo>
                  <a:lnTo>
                    <a:pt x="662" y="648"/>
                  </a:lnTo>
                  <a:lnTo>
                    <a:pt x="643" y="645"/>
                  </a:lnTo>
                  <a:lnTo>
                    <a:pt x="625" y="632"/>
                  </a:lnTo>
                  <a:lnTo>
                    <a:pt x="609" y="627"/>
                  </a:lnTo>
                  <a:lnTo>
                    <a:pt x="594" y="634"/>
                  </a:lnTo>
                  <a:lnTo>
                    <a:pt x="573" y="631"/>
                  </a:lnTo>
                  <a:lnTo>
                    <a:pt x="556" y="637"/>
                  </a:lnTo>
                  <a:lnTo>
                    <a:pt x="544" y="649"/>
                  </a:lnTo>
                  <a:lnTo>
                    <a:pt x="520" y="655"/>
                  </a:lnTo>
                  <a:lnTo>
                    <a:pt x="500" y="651"/>
                  </a:lnTo>
                  <a:lnTo>
                    <a:pt x="477" y="657"/>
                  </a:lnTo>
                  <a:lnTo>
                    <a:pt x="458" y="669"/>
                  </a:lnTo>
                  <a:lnTo>
                    <a:pt x="435" y="677"/>
                  </a:lnTo>
                  <a:lnTo>
                    <a:pt x="419" y="694"/>
                  </a:lnTo>
                  <a:lnTo>
                    <a:pt x="416" y="718"/>
                  </a:lnTo>
                  <a:lnTo>
                    <a:pt x="409" y="733"/>
                  </a:lnTo>
                  <a:lnTo>
                    <a:pt x="407" y="750"/>
                  </a:lnTo>
                  <a:lnTo>
                    <a:pt x="416" y="759"/>
                  </a:lnTo>
                  <a:lnTo>
                    <a:pt x="421" y="777"/>
                  </a:lnTo>
                  <a:lnTo>
                    <a:pt x="433" y="795"/>
                  </a:lnTo>
                  <a:lnTo>
                    <a:pt x="446" y="812"/>
                  </a:lnTo>
                  <a:lnTo>
                    <a:pt x="460" y="831"/>
                  </a:lnTo>
                  <a:lnTo>
                    <a:pt x="452" y="850"/>
                  </a:lnTo>
                  <a:lnTo>
                    <a:pt x="450" y="868"/>
                  </a:lnTo>
                  <a:lnTo>
                    <a:pt x="440" y="884"/>
                  </a:lnTo>
                  <a:lnTo>
                    <a:pt x="418" y="874"/>
                  </a:lnTo>
                  <a:lnTo>
                    <a:pt x="404" y="877"/>
                  </a:lnTo>
                  <a:lnTo>
                    <a:pt x="391" y="887"/>
                  </a:lnTo>
                  <a:lnTo>
                    <a:pt x="384" y="873"/>
                  </a:lnTo>
                  <a:lnTo>
                    <a:pt x="376" y="850"/>
                  </a:lnTo>
                  <a:lnTo>
                    <a:pt x="357" y="837"/>
                  </a:lnTo>
                  <a:lnTo>
                    <a:pt x="340" y="832"/>
                  </a:lnTo>
                  <a:lnTo>
                    <a:pt x="315" y="836"/>
                  </a:lnTo>
                  <a:lnTo>
                    <a:pt x="298" y="839"/>
                  </a:lnTo>
                  <a:lnTo>
                    <a:pt x="279" y="829"/>
                  </a:lnTo>
                  <a:lnTo>
                    <a:pt x="255" y="820"/>
                  </a:lnTo>
                  <a:lnTo>
                    <a:pt x="231" y="814"/>
                  </a:lnTo>
                  <a:lnTo>
                    <a:pt x="214" y="815"/>
                  </a:lnTo>
                  <a:lnTo>
                    <a:pt x="192" y="818"/>
                  </a:lnTo>
                  <a:lnTo>
                    <a:pt x="177" y="808"/>
                  </a:lnTo>
                  <a:lnTo>
                    <a:pt x="169" y="789"/>
                  </a:lnTo>
                  <a:lnTo>
                    <a:pt x="166" y="770"/>
                  </a:lnTo>
                  <a:lnTo>
                    <a:pt x="177" y="750"/>
                  </a:lnTo>
                  <a:lnTo>
                    <a:pt x="174" y="727"/>
                  </a:lnTo>
                  <a:lnTo>
                    <a:pt x="164" y="710"/>
                  </a:lnTo>
                  <a:lnTo>
                    <a:pt x="146" y="704"/>
                  </a:lnTo>
                  <a:lnTo>
                    <a:pt x="129" y="710"/>
                  </a:lnTo>
                  <a:lnTo>
                    <a:pt x="113" y="704"/>
                  </a:lnTo>
                  <a:lnTo>
                    <a:pt x="105" y="688"/>
                  </a:lnTo>
                  <a:lnTo>
                    <a:pt x="102" y="669"/>
                  </a:lnTo>
                  <a:lnTo>
                    <a:pt x="99" y="648"/>
                  </a:lnTo>
                  <a:lnTo>
                    <a:pt x="87" y="626"/>
                  </a:lnTo>
                  <a:lnTo>
                    <a:pt x="68" y="609"/>
                  </a:lnTo>
                  <a:lnTo>
                    <a:pt x="46" y="598"/>
                  </a:lnTo>
                  <a:lnTo>
                    <a:pt x="20" y="603"/>
                  </a:lnTo>
                  <a:lnTo>
                    <a:pt x="12" y="575"/>
                  </a:lnTo>
                  <a:lnTo>
                    <a:pt x="6" y="550"/>
                  </a:lnTo>
                  <a:lnTo>
                    <a:pt x="0" y="531"/>
                  </a:lnTo>
                  <a:lnTo>
                    <a:pt x="3" y="514"/>
                  </a:lnTo>
                  <a:lnTo>
                    <a:pt x="9" y="500"/>
                  </a:lnTo>
                  <a:lnTo>
                    <a:pt x="10" y="478"/>
                  </a:lnTo>
                  <a:lnTo>
                    <a:pt x="9" y="458"/>
                  </a:lnTo>
                  <a:lnTo>
                    <a:pt x="12" y="449"/>
                  </a:lnTo>
                  <a:lnTo>
                    <a:pt x="26" y="444"/>
                  </a:lnTo>
                  <a:lnTo>
                    <a:pt x="45" y="447"/>
                  </a:lnTo>
                  <a:lnTo>
                    <a:pt x="59" y="444"/>
                  </a:lnTo>
                  <a:lnTo>
                    <a:pt x="74" y="437"/>
                  </a:lnTo>
                  <a:lnTo>
                    <a:pt x="87" y="423"/>
                  </a:lnTo>
                  <a:lnTo>
                    <a:pt x="80" y="402"/>
                  </a:lnTo>
                  <a:lnTo>
                    <a:pt x="82" y="384"/>
                  </a:lnTo>
                  <a:lnTo>
                    <a:pt x="90" y="364"/>
                  </a:lnTo>
                  <a:lnTo>
                    <a:pt x="98" y="343"/>
                  </a:lnTo>
                  <a:lnTo>
                    <a:pt x="104" y="319"/>
                  </a:lnTo>
                  <a:lnTo>
                    <a:pt x="105" y="292"/>
                  </a:lnTo>
                  <a:lnTo>
                    <a:pt x="102" y="266"/>
                  </a:lnTo>
                  <a:lnTo>
                    <a:pt x="107" y="247"/>
                  </a:lnTo>
                  <a:lnTo>
                    <a:pt x="113" y="232"/>
                  </a:lnTo>
                  <a:lnTo>
                    <a:pt x="112" y="211"/>
                  </a:lnTo>
                  <a:lnTo>
                    <a:pt x="99" y="174"/>
                  </a:lnTo>
                  <a:lnTo>
                    <a:pt x="93" y="157"/>
                  </a:lnTo>
                  <a:lnTo>
                    <a:pt x="88" y="145"/>
                  </a:lnTo>
                  <a:lnTo>
                    <a:pt x="85" y="131"/>
                  </a:lnTo>
                  <a:lnTo>
                    <a:pt x="71" y="112"/>
                  </a:lnTo>
                  <a:lnTo>
                    <a:pt x="84" y="95"/>
                  </a:lnTo>
                  <a:lnTo>
                    <a:pt x="101" y="87"/>
                  </a:lnTo>
                  <a:lnTo>
                    <a:pt x="116" y="90"/>
                  </a:lnTo>
                  <a:lnTo>
                    <a:pt x="133" y="81"/>
                  </a:lnTo>
                  <a:lnTo>
                    <a:pt x="149" y="73"/>
                  </a:lnTo>
                  <a:lnTo>
                    <a:pt x="158" y="69"/>
                  </a:lnTo>
                  <a:lnTo>
                    <a:pt x="177" y="64"/>
                  </a:lnTo>
                  <a:lnTo>
                    <a:pt x="191" y="73"/>
                  </a:lnTo>
                  <a:lnTo>
                    <a:pt x="205" y="73"/>
                  </a:lnTo>
                  <a:lnTo>
                    <a:pt x="217" y="69"/>
                  </a:lnTo>
                  <a:lnTo>
                    <a:pt x="225" y="56"/>
                  </a:lnTo>
                  <a:lnTo>
                    <a:pt x="234" y="41"/>
                  </a:lnTo>
                  <a:lnTo>
                    <a:pt x="236" y="28"/>
                  </a:lnTo>
                  <a:lnTo>
                    <a:pt x="237" y="19"/>
                  </a:lnTo>
                  <a:lnTo>
                    <a:pt x="237" y="0"/>
                  </a:lnTo>
                  <a:lnTo>
                    <a:pt x="247" y="3"/>
                  </a:lnTo>
                  <a:lnTo>
                    <a:pt x="264" y="16"/>
                  </a:lnTo>
                  <a:lnTo>
                    <a:pt x="270" y="33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1186" y="2055"/>
              <a:ext cx="667" cy="547"/>
            </a:xfrm>
            <a:custGeom>
              <a:avLst/>
              <a:gdLst>
                <a:gd name="T0" fmla="*/ 494 w 704"/>
                <a:gd name="T1" fmla="*/ 228 h 579"/>
                <a:gd name="T2" fmla="*/ 454 w 704"/>
                <a:gd name="T3" fmla="*/ 231 h 579"/>
                <a:gd name="T4" fmla="*/ 427 w 704"/>
                <a:gd name="T5" fmla="*/ 191 h 579"/>
                <a:gd name="T6" fmla="*/ 380 w 704"/>
                <a:gd name="T7" fmla="*/ 192 h 579"/>
                <a:gd name="T8" fmla="*/ 326 w 704"/>
                <a:gd name="T9" fmla="*/ 172 h 579"/>
                <a:gd name="T10" fmla="*/ 282 w 704"/>
                <a:gd name="T11" fmla="*/ 167 h 579"/>
                <a:gd name="T12" fmla="*/ 282 w 704"/>
                <a:gd name="T13" fmla="*/ 121 h 579"/>
                <a:gd name="T14" fmla="*/ 257 w 704"/>
                <a:gd name="T15" fmla="*/ 84 h 579"/>
                <a:gd name="T16" fmla="*/ 224 w 704"/>
                <a:gd name="T17" fmla="*/ 72 h 579"/>
                <a:gd name="T18" fmla="*/ 209 w 704"/>
                <a:gd name="T19" fmla="*/ 23 h 579"/>
                <a:gd name="T20" fmla="*/ 155 w 704"/>
                <a:gd name="T21" fmla="*/ 5 h 579"/>
                <a:gd name="T22" fmla="*/ 143 w 704"/>
                <a:gd name="T23" fmla="*/ 37 h 579"/>
                <a:gd name="T24" fmla="*/ 106 w 704"/>
                <a:gd name="T25" fmla="*/ 29 h 579"/>
                <a:gd name="T26" fmla="*/ 79 w 704"/>
                <a:gd name="T27" fmla="*/ 63 h 579"/>
                <a:gd name="T28" fmla="*/ 27 w 704"/>
                <a:gd name="T29" fmla="*/ 79 h 579"/>
                <a:gd name="T30" fmla="*/ 21 w 704"/>
                <a:gd name="T31" fmla="*/ 114 h 579"/>
                <a:gd name="T32" fmla="*/ 45 w 704"/>
                <a:gd name="T33" fmla="*/ 145 h 579"/>
                <a:gd name="T34" fmla="*/ 57 w 704"/>
                <a:gd name="T35" fmla="*/ 175 h 579"/>
                <a:gd name="T36" fmla="*/ 41 w 704"/>
                <a:gd name="T37" fmla="*/ 208 h 579"/>
                <a:gd name="T38" fmla="*/ 22 w 704"/>
                <a:gd name="T39" fmla="*/ 238 h 579"/>
                <a:gd name="T40" fmla="*/ 10 w 704"/>
                <a:gd name="T41" fmla="*/ 279 h 579"/>
                <a:gd name="T42" fmla="*/ 3 w 704"/>
                <a:gd name="T43" fmla="*/ 322 h 579"/>
                <a:gd name="T44" fmla="*/ 37 w 704"/>
                <a:gd name="T45" fmla="*/ 333 h 579"/>
                <a:gd name="T46" fmla="*/ 37 w 704"/>
                <a:gd name="T47" fmla="*/ 374 h 579"/>
                <a:gd name="T48" fmla="*/ 69 w 704"/>
                <a:gd name="T49" fmla="*/ 368 h 579"/>
                <a:gd name="T50" fmla="*/ 102 w 704"/>
                <a:gd name="T51" fmla="*/ 402 h 579"/>
                <a:gd name="T52" fmla="*/ 142 w 704"/>
                <a:gd name="T53" fmla="*/ 433 h 579"/>
                <a:gd name="T54" fmla="*/ 176 w 704"/>
                <a:gd name="T55" fmla="*/ 461 h 579"/>
                <a:gd name="T56" fmla="*/ 189 w 704"/>
                <a:gd name="T57" fmla="*/ 429 h 579"/>
                <a:gd name="T58" fmla="*/ 235 w 704"/>
                <a:gd name="T59" fmla="*/ 438 h 579"/>
                <a:gd name="T60" fmla="*/ 262 w 704"/>
                <a:gd name="T61" fmla="*/ 453 h 579"/>
                <a:gd name="T62" fmla="*/ 278 w 704"/>
                <a:gd name="T63" fmla="*/ 428 h 579"/>
                <a:gd name="T64" fmla="*/ 282 w 704"/>
                <a:gd name="T65" fmla="*/ 379 h 579"/>
                <a:gd name="T66" fmla="*/ 323 w 704"/>
                <a:gd name="T67" fmla="*/ 385 h 579"/>
                <a:gd name="T68" fmla="*/ 331 w 704"/>
                <a:gd name="T69" fmla="*/ 420 h 579"/>
                <a:gd name="T70" fmla="*/ 368 w 704"/>
                <a:gd name="T71" fmla="*/ 416 h 579"/>
                <a:gd name="T72" fmla="*/ 413 w 704"/>
                <a:gd name="T73" fmla="*/ 419 h 579"/>
                <a:gd name="T74" fmla="*/ 424 w 704"/>
                <a:gd name="T75" fmla="*/ 379 h 579"/>
                <a:gd name="T76" fmla="*/ 456 w 704"/>
                <a:gd name="T77" fmla="*/ 351 h 579"/>
                <a:gd name="T78" fmla="*/ 497 w 704"/>
                <a:gd name="T79" fmla="*/ 323 h 579"/>
                <a:gd name="T80" fmla="*/ 499 w 704"/>
                <a:gd name="T81" fmla="*/ 270 h 579"/>
                <a:gd name="T82" fmla="*/ 538 w 704"/>
                <a:gd name="T83" fmla="*/ 249 h 579"/>
                <a:gd name="T84" fmla="*/ 568 w 704"/>
                <a:gd name="T85" fmla="*/ 231 h 579"/>
                <a:gd name="T86" fmla="*/ 536 w 704"/>
                <a:gd name="T87" fmla="*/ 202 h 579"/>
                <a:gd name="T88" fmla="*/ 516 w 704"/>
                <a:gd name="T89" fmla="*/ 191 h 5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4"/>
                <a:gd name="T136" fmla="*/ 0 h 579"/>
                <a:gd name="T137" fmla="*/ 704 w 704"/>
                <a:gd name="T138" fmla="*/ 579 h 5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4" h="579">
                  <a:moveTo>
                    <a:pt x="625" y="252"/>
                  </a:moveTo>
                  <a:lnTo>
                    <a:pt x="623" y="270"/>
                  </a:lnTo>
                  <a:lnTo>
                    <a:pt x="613" y="286"/>
                  </a:lnTo>
                  <a:lnTo>
                    <a:pt x="591" y="276"/>
                  </a:lnTo>
                  <a:lnTo>
                    <a:pt x="577" y="279"/>
                  </a:lnTo>
                  <a:lnTo>
                    <a:pt x="564" y="289"/>
                  </a:lnTo>
                  <a:lnTo>
                    <a:pt x="557" y="275"/>
                  </a:lnTo>
                  <a:lnTo>
                    <a:pt x="549" y="25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88" y="238"/>
                  </a:lnTo>
                  <a:lnTo>
                    <a:pt x="471" y="241"/>
                  </a:lnTo>
                  <a:lnTo>
                    <a:pt x="452" y="231"/>
                  </a:lnTo>
                  <a:lnTo>
                    <a:pt x="428" y="222"/>
                  </a:lnTo>
                  <a:lnTo>
                    <a:pt x="404" y="216"/>
                  </a:lnTo>
                  <a:lnTo>
                    <a:pt x="387" y="217"/>
                  </a:lnTo>
                  <a:lnTo>
                    <a:pt x="365" y="220"/>
                  </a:lnTo>
                  <a:lnTo>
                    <a:pt x="350" y="210"/>
                  </a:lnTo>
                  <a:lnTo>
                    <a:pt x="342" y="191"/>
                  </a:lnTo>
                  <a:lnTo>
                    <a:pt x="339" y="172"/>
                  </a:lnTo>
                  <a:lnTo>
                    <a:pt x="350" y="152"/>
                  </a:lnTo>
                  <a:lnTo>
                    <a:pt x="347" y="129"/>
                  </a:lnTo>
                  <a:lnTo>
                    <a:pt x="337" y="112"/>
                  </a:lnTo>
                  <a:lnTo>
                    <a:pt x="319" y="106"/>
                  </a:lnTo>
                  <a:lnTo>
                    <a:pt x="302" y="112"/>
                  </a:lnTo>
                  <a:lnTo>
                    <a:pt x="286" y="106"/>
                  </a:lnTo>
                  <a:lnTo>
                    <a:pt x="278" y="90"/>
                  </a:lnTo>
                  <a:lnTo>
                    <a:pt x="275" y="71"/>
                  </a:lnTo>
                  <a:lnTo>
                    <a:pt x="272" y="50"/>
                  </a:lnTo>
                  <a:lnTo>
                    <a:pt x="260" y="28"/>
                  </a:lnTo>
                  <a:lnTo>
                    <a:pt x="241" y="11"/>
                  </a:lnTo>
                  <a:lnTo>
                    <a:pt x="219" y="0"/>
                  </a:lnTo>
                  <a:lnTo>
                    <a:pt x="193" y="5"/>
                  </a:lnTo>
                  <a:lnTo>
                    <a:pt x="197" y="23"/>
                  </a:lnTo>
                  <a:lnTo>
                    <a:pt x="193" y="36"/>
                  </a:lnTo>
                  <a:lnTo>
                    <a:pt x="177" y="45"/>
                  </a:lnTo>
                  <a:lnTo>
                    <a:pt x="163" y="42"/>
                  </a:lnTo>
                  <a:lnTo>
                    <a:pt x="151" y="26"/>
                  </a:lnTo>
                  <a:lnTo>
                    <a:pt x="132" y="37"/>
                  </a:lnTo>
                  <a:lnTo>
                    <a:pt x="126" y="53"/>
                  </a:lnTo>
                  <a:lnTo>
                    <a:pt x="109" y="65"/>
                  </a:lnTo>
                  <a:lnTo>
                    <a:pt x="98" y="79"/>
                  </a:lnTo>
                  <a:lnTo>
                    <a:pt x="79" y="92"/>
                  </a:lnTo>
                  <a:lnTo>
                    <a:pt x="57" y="101"/>
                  </a:lnTo>
                  <a:lnTo>
                    <a:pt x="34" y="99"/>
                  </a:lnTo>
                  <a:lnTo>
                    <a:pt x="9" y="104"/>
                  </a:lnTo>
                  <a:lnTo>
                    <a:pt x="17" y="124"/>
                  </a:lnTo>
                  <a:lnTo>
                    <a:pt x="25" y="143"/>
                  </a:lnTo>
                  <a:lnTo>
                    <a:pt x="40" y="152"/>
                  </a:lnTo>
                  <a:lnTo>
                    <a:pt x="50" y="166"/>
                  </a:lnTo>
                  <a:lnTo>
                    <a:pt x="57" y="183"/>
                  </a:lnTo>
                  <a:lnTo>
                    <a:pt x="75" y="185"/>
                  </a:lnTo>
                  <a:lnTo>
                    <a:pt x="84" y="203"/>
                  </a:lnTo>
                  <a:lnTo>
                    <a:pt x="71" y="219"/>
                  </a:lnTo>
                  <a:lnTo>
                    <a:pt x="57" y="227"/>
                  </a:lnTo>
                  <a:lnTo>
                    <a:pt x="47" y="239"/>
                  </a:lnTo>
                  <a:lnTo>
                    <a:pt x="50" y="261"/>
                  </a:lnTo>
                  <a:lnTo>
                    <a:pt x="54" y="283"/>
                  </a:lnTo>
                  <a:lnTo>
                    <a:pt x="37" y="287"/>
                  </a:lnTo>
                  <a:lnTo>
                    <a:pt x="26" y="300"/>
                  </a:lnTo>
                  <a:lnTo>
                    <a:pt x="22" y="320"/>
                  </a:lnTo>
                  <a:lnTo>
                    <a:pt x="29" y="334"/>
                  </a:lnTo>
                  <a:lnTo>
                    <a:pt x="14" y="349"/>
                  </a:lnTo>
                  <a:lnTo>
                    <a:pt x="5" y="366"/>
                  </a:lnTo>
                  <a:lnTo>
                    <a:pt x="0" y="385"/>
                  </a:lnTo>
                  <a:lnTo>
                    <a:pt x="3" y="404"/>
                  </a:lnTo>
                  <a:lnTo>
                    <a:pt x="15" y="419"/>
                  </a:lnTo>
                  <a:lnTo>
                    <a:pt x="31" y="411"/>
                  </a:lnTo>
                  <a:lnTo>
                    <a:pt x="45" y="419"/>
                  </a:lnTo>
                  <a:lnTo>
                    <a:pt x="51" y="436"/>
                  </a:lnTo>
                  <a:lnTo>
                    <a:pt x="43" y="453"/>
                  </a:lnTo>
                  <a:lnTo>
                    <a:pt x="45" y="470"/>
                  </a:lnTo>
                  <a:lnTo>
                    <a:pt x="47" y="474"/>
                  </a:lnTo>
                  <a:lnTo>
                    <a:pt x="62" y="469"/>
                  </a:lnTo>
                  <a:lnTo>
                    <a:pt x="85" y="463"/>
                  </a:lnTo>
                  <a:lnTo>
                    <a:pt x="104" y="469"/>
                  </a:lnTo>
                  <a:lnTo>
                    <a:pt x="117" y="486"/>
                  </a:lnTo>
                  <a:lnTo>
                    <a:pt x="127" y="505"/>
                  </a:lnTo>
                  <a:lnTo>
                    <a:pt x="146" y="519"/>
                  </a:lnTo>
                  <a:lnTo>
                    <a:pt x="166" y="528"/>
                  </a:lnTo>
                  <a:lnTo>
                    <a:pt x="176" y="543"/>
                  </a:lnTo>
                  <a:lnTo>
                    <a:pt x="180" y="564"/>
                  </a:lnTo>
                  <a:lnTo>
                    <a:pt x="194" y="576"/>
                  </a:lnTo>
                  <a:lnTo>
                    <a:pt x="218" y="579"/>
                  </a:lnTo>
                  <a:lnTo>
                    <a:pt x="229" y="576"/>
                  </a:lnTo>
                  <a:lnTo>
                    <a:pt x="222" y="553"/>
                  </a:lnTo>
                  <a:lnTo>
                    <a:pt x="235" y="539"/>
                  </a:lnTo>
                  <a:lnTo>
                    <a:pt x="252" y="536"/>
                  </a:lnTo>
                  <a:lnTo>
                    <a:pt x="274" y="542"/>
                  </a:lnTo>
                  <a:lnTo>
                    <a:pt x="292" y="550"/>
                  </a:lnTo>
                  <a:lnTo>
                    <a:pt x="306" y="545"/>
                  </a:lnTo>
                  <a:lnTo>
                    <a:pt x="316" y="559"/>
                  </a:lnTo>
                  <a:lnTo>
                    <a:pt x="325" y="568"/>
                  </a:lnTo>
                  <a:lnTo>
                    <a:pt x="340" y="571"/>
                  </a:lnTo>
                  <a:lnTo>
                    <a:pt x="350" y="562"/>
                  </a:lnTo>
                  <a:lnTo>
                    <a:pt x="344" y="537"/>
                  </a:lnTo>
                  <a:lnTo>
                    <a:pt x="336" y="512"/>
                  </a:lnTo>
                  <a:lnTo>
                    <a:pt x="336" y="494"/>
                  </a:lnTo>
                  <a:lnTo>
                    <a:pt x="350" y="475"/>
                  </a:lnTo>
                  <a:lnTo>
                    <a:pt x="367" y="467"/>
                  </a:lnTo>
                  <a:lnTo>
                    <a:pt x="384" y="470"/>
                  </a:lnTo>
                  <a:lnTo>
                    <a:pt x="401" y="483"/>
                  </a:lnTo>
                  <a:lnTo>
                    <a:pt x="404" y="497"/>
                  </a:lnTo>
                  <a:lnTo>
                    <a:pt x="403" y="514"/>
                  </a:lnTo>
                  <a:lnTo>
                    <a:pt x="410" y="528"/>
                  </a:lnTo>
                  <a:lnTo>
                    <a:pt x="426" y="531"/>
                  </a:lnTo>
                  <a:lnTo>
                    <a:pt x="442" y="528"/>
                  </a:lnTo>
                  <a:lnTo>
                    <a:pt x="456" y="522"/>
                  </a:lnTo>
                  <a:lnTo>
                    <a:pt x="477" y="528"/>
                  </a:lnTo>
                  <a:lnTo>
                    <a:pt x="496" y="534"/>
                  </a:lnTo>
                  <a:lnTo>
                    <a:pt x="513" y="525"/>
                  </a:lnTo>
                  <a:lnTo>
                    <a:pt x="521" y="523"/>
                  </a:lnTo>
                  <a:lnTo>
                    <a:pt x="527" y="491"/>
                  </a:lnTo>
                  <a:lnTo>
                    <a:pt x="526" y="475"/>
                  </a:lnTo>
                  <a:lnTo>
                    <a:pt x="529" y="456"/>
                  </a:lnTo>
                  <a:lnTo>
                    <a:pt x="541" y="444"/>
                  </a:lnTo>
                  <a:lnTo>
                    <a:pt x="566" y="441"/>
                  </a:lnTo>
                  <a:lnTo>
                    <a:pt x="589" y="435"/>
                  </a:lnTo>
                  <a:lnTo>
                    <a:pt x="606" y="424"/>
                  </a:lnTo>
                  <a:lnTo>
                    <a:pt x="617" y="405"/>
                  </a:lnTo>
                  <a:lnTo>
                    <a:pt x="616" y="380"/>
                  </a:lnTo>
                  <a:lnTo>
                    <a:pt x="609" y="359"/>
                  </a:lnTo>
                  <a:lnTo>
                    <a:pt x="620" y="340"/>
                  </a:lnTo>
                  <a:lnTo>
                    <a:pt x="641" y="338"/>
                  </a:lnTo>
                  <a:lnTo>
                    <a:pt x="658" y="331"/>
                  </a:lnTo>
                  <a:lnTo>
                    <a:pt x="667" y="312"/>
                  </a:lnTo>
                  <a:lnTo>
                    <a:pt x="684" y="304"/>
                  </a:lnTo>
                  <a:lnTo>
                    <a:pt x="698" y="300"/>
                  </a:lnTo>
                  <a:lnTo>
                    <a:pt x="704" y="290"/>
                  </a:lnTo>
                  <a:lnTo>
                    <a:pt x="695" y="272"/>
                  </a:lnTo>
                  <a:lnTo>
                    <a:pt x="678" y="265"/>
                  </a:lnTo>
                  <a:lnTo>
                    <a:pt x="665" y="253"/>
                  </a:lnTo>
                  <a:lnTo>
                    <a:pt x="669" y="241"/>
                  </a:lnTo>
                  <a:lnTo>
                    <a:pt x="658" y="238"/>
                  </a:lnTo>
                  <a:lnTo>
                    <a:pt x="641" y="239"/>
                  </a:lnTo>
                  <a:lnTo>
                    <a:pt x="625" y="25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679" y="2047"/>
              <a:ext cx="768" cy="582"/>
            </a:xfrm>
            <a:custGeom>
              <a:avLst/>
              <a:gdLst>
                <a:gd name="T0" fmla="*/ 305 w 812"/>
                <a:gd name="T1" fmla="*/ 74 h 616"/>
                <a:gd name="T2" fmla="*/ 299 w 812"/>
                <a:gd name="T3" fmla="*/ 117 h 616"/>
                <a:gd name="T4" fmla="*/ 327 w 812"/>
                <a:gd name="T5" fmla="*/ 99 h 616"/>
                <a:gd name="T6" fmla="*/ 373 w 812"/>
                <a:gd name="T7" fmla="*/ 108 h 616"/>
                <a:gd name="T8" fmla="*/ 433 w 812"/>
                <a:gd name="T9" fmla="*/ 94 h 616"/>
                <a:gd name="T10" fmla="*/ 458 w 812"/>
                <a:gd name="T11" fmla="*/ 50 h 616"/>
                <a:gd name="T12" fmla="*/ 492 w 812"/>
                <a:gd name="T13" fmla="*/ 34 h 616"/>
                <a:gd name="T14" fmla="*/ 520 w 812"/>
                <a:gd name="T15" fmla="*/ 13 h 616"/>
                <a:gd name="T16" fmla="*/ 556 w 812"/>
                <a:gd name="T17" fmla="*/ 14 h 616"/>
                <a:gd name="T18" fmla="*/ 599 w 812"/>
                <a:gd name="T19" fmla="*/ 0 h 616"/>
                <a:gd name="T20" fmla="*/ 623 w 812"/>
                <a:gd name="T21" fmla="*/ 37 h 616"/>
                <a:gd name="T22" fmla="*/ 637 w 812"/>
                <a:gd name="T23" fmla="*/ 81 h 616"/>
                <a:gd name="T24" fmla="*/ 644 w 812"/>
                <a:gd name="T25" fmla="*/ 136 h 616"/>
                <a:gd name="T26" fmla="*/ 628 w 812"/>
                <a:gd name="T27" fmla="*/ 211 h 616"/>
                <a:gd name="T28" fmla="*/ 598 w 812"/>
                <a:gd name="T29" fmla="*/ 240 h 616"/>
                <a:gd name="T30" fmla="*/ 570 w 812"/>
                <a:gd name="T31" fmla="*/ 218 h 616"/>
                <a:gd name="T32" fmla="*/ 546 w 812"/>
                <a:gd name="T33" fmla="*/ 184 h 616"/>
                <a:gd name="T34" fmla="*/ 497 w 812"/>
                <a:gd name="T35" fmla="*/ 186 h 616"/>
                <a:gd name="T36" fmla="*/ 519 w 812"/>
                <a:gd name="T37" fmla="*/ 215 h 616"/>
                <a:gd name="T38" fmla="*/ 493 w 812"/>
                <a:gd name="T39" fmla="*/ 233 h 616"/>
                <a:gd name="T40" fmla="*/ 454 w 812"/>
                <a:gd name="T41" fmla="*/ 267 h 616"/>
                <a:gd name="T42" fmla="*/ 410 w 812"/>
                <a:gd name="T43" fmla="*/ 267 h 616"/>
                <a:gd name="T44" fmla="*/ 361 w 812"/>
                <a:gd name="T45" fmla="*/ 292 h 616"/>
                <a:gd name="T46" fmla="*/ 317 w 812"/>
                <a:gd name="T47" fmla="*/ 327 h 616"/>
                <a:gd name="T48" fmla="*/ 275 w 812"/>
                <a:gd name="T49" fmla="*/ 350 h 616"/>
                <a:gd name="T50" fmla="*/ 234 w 812"/>
                <a:gd name="T51" fmla="*/ 380 h 616"/>
                <a:gd name="T52" fmla="*/ 206 w 812"/>
                <a:gd name="T53" fmla="*/ 415 h 616"/>
                <a:gd name="T54" fmla="*/ 169 w 812"/>
                <a:gd name="T55" fmla="*/ 410 h 616"/>
                <a:gd name="T56" fmla="*/ 140 w 812"/>
                <a:gd name="T57" fmla="*/ 426 h 616"/>
                <a:gd name="T58" fmla="*/ 108 w 812"/>
                <a:gd name="T59" fmla="*/ 448 h 616"/>
                <a:gd name="T60" fmla="*/ 108 w 812"/>
                <a:gd name="T61" fmla="*/ 491 h 616"/>
                <a:gd name="T62" fmla="*/ 63 w 812"/>
                <a:gd name="T63" fmla="*/ 472 h 616"/>
                <a:gd name="T64" fmla="*/ 25 w 812"/>
                <a:gd name="T65" fmla="*/ 449 h 616"/>
                <a:gd name="T66" fmla="*/ 0 w 812"/>
                <a:gd name="T67" fmla="*/ 424 h 616"/>
                <a:gd name="T68" fmla="*/ 8 w 812"/>
                <a:gd name="T69" fmla="*/ 370 h 616"/>
                <a:gd name="T70" fmla="*/ 55 w 812"/>
                <a:gd name="T71" fmla="*/ 353 h 616"/>
                <a:gd name="T72" fmla="*/ 76 w 812"/>
                <a:gd name="T73" fmla="*/ 314 h 616"/>
                <a:gd name="T74" fmla="*/ 79 w 812"/>
                <a:gd name="T75" fmla="*/ 279 h 616"/>
                <a:gd name="T76" fmla="*/ 117 w 812"/>
                <a:gd name="T77" fmla="*/ 255 h 616"/>
                <a:gd name="T78" fmla="*/ 147 w 812"/>
                <a:gd name="T79" fmla="*/ 237 h 616"/>
                <a:gd name="T80" fmla="*/ 115 w 812"/>
                <a:gd name="T81" fmla="*/ 209 h 616"/>
                <a:gd name="T82" fmla="*/ 96 w 812"/>
                <a:gd name="T83" fmla="*/ 197 h 616"/>
                <a:gd name="T84" fmla="*/ 79 w 812"/>
                <a:gd name="T85" fmla="*/ 180 h 616"/>
                <a:gd name="T86" fmla="*/ 55 w 812"/>
                <a:gd name="T87" fmla="*/ 136 h 616"/>
                <a:gd name="T88" fmla="*/ 55 w 812"/>
                <a:gd name="T89" fmla="*/ 103 h 616"/>
                <a:gd name="T90" fmla="*/ 87 w 812"/>
                <a:gd name="T91" fmla="*/ 64 h 616"/>
                <a:gd name="T92" fmla="*/ 138 w 812"/>
                <a:gd name="T93" fmla="*/ 53 h 616"/>
                <a:gd name="T94" fmla="*/ 180 w 812"/>
                <a:gd name="T95" fmla="*/ 34 h 616"/>
                <a:gd name="T96" fmla="*/ 220 w 812"/>
                <a:gd name="T97" fmla="*/ 34 h 616"/>
                <a:gd name="T98" fmla="*/ 264 w 812"/>
                <a:gd name="T99" fmla="*/ 48 h 616"/>
                <a:gd name="T100" fmla="*/ 288 w 812"/>
                <a:gd name="T101" fmla="*/ 41 h 6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12"/>
                <a:gd name="T154" fmla="*/ 0 h 616"/>
                <a:gd name="T155" fmla="*/ 812 w 812"/>
                <a:gd name="T156" fmla="*/ 616 h 6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12" h="616">
                  <a:moveTo>
                    <a:pt x="361" y="52"/>
                  </a:moveTo>
                  <a:lnTo>
                    <a:pt x="373" y="74"/>
                  </a:lnTo>
                  <a:lnTo>
                    <a:pt x="382" y="93"/>
                  </a:lnTo>
                  <a:lnTo>
                    <a:pt x="376" y="116"/>
                  </a:lnTo>
                  <a:lnTo>
                    <a:pt x="372" y="135"/>
                  </a:lnTo>
                  <a:lnTo>
                    <a:pt x="373" y="147"/>
                  </a:lnTo>
                  <a:lnTo>
                    <a:pt x="385" y="152"/>
                  </a:lnTo>
                  <a:lnTo>
                    <a:pt x="398" y="143"/>
                  </a:lnTo>
                  <a:lnTo>
                    <a:pt x="409" y="125"/>
                  </a:lnTo>
                  <a:lnTo>
                    <a:pt x="427" y="118"/>
                  </a:lnTo>
                  <a:lnTo>
                    <a:pt x="449" y="124"/>
                  </a:lnTo>
                  <a:lnTo>
                    <a:pt x="466" y="135"/>
                  </a:lnTo>
                  <a:lnTo>
                    <a:pt x="490" y="133"/>
                  </a:lnTo>
                  <a:lnTo>
                    <a:pt x="521" y="127"/>
                  </a:lnTo>
                  <a:lnTo>
                    <a:pt x="541" y="119"/>
                  </a:lnTo>
                  <a:lnTo>
                    <a:pt x="553" y="96"/>
                  </a:lnTo>
                  <a:lnTo>
                    <a:pt x="557" y="74"/>
                  </a:lnTo>
                  <a:lnTo>
                    <a:pt x="572" y="62"/>
                  </a:lnTo>
                  <a:lnTo>
                    <a:pt x="580" y="45"/>
                  </a:lnTo>
                  <a:lnTo>
                    <a:pt x="592" y="35"/>
                  </a:lnTo>
                  <a:lnTo>
                    <a:pt x="614" y="42"/>
                  </a:lnTo>
                  <a:lnTo>
                    <a:pt x="631" y="48"/>
                  </a:lnTo>
                  <a:lnTo>
                    <a:pt x="642" y="37"/>
                  </a:lnTo>
                  <a:lnTo>
                    <a:pt x="650" y="17"/>
                  </a:lnTo>
                  <a:lnTo>
                    <a:pt x="667" y="1"/>
                  </a:lnTo>
                  <a:lnTo>
                    <a:pt x="682" y="9"/>
                  </a:lnTo>
                  <a:lnTo>
                    <a:pt x="696" y="18"/>
                  </a:lnTo>
                  <a:lnTo>
                    <a:pt x="714" y="11"/>
                  </a:lnTo>
                  <a:lnTo>
                    <a:pt x="737" y="9"/>
                  </a:lnTo>
                  <a:lnTo>
                    <a:pt x="748" y="0"/>
                  </a:lnTo>
                  <a:lnTo>
                    <a:pt x="746" y="18"/>
                  </a:lnTo>
                  <a:lnTo>
                    <a:pt x="759" y="31"/>
                  </a:lnTo>
                  <a:lnTo>
                    <a:pt x="779" y="46"/>
                  </a:lnTo>
                  <a:lnTo>
                    <a:pt x="796" y="59"/>
                  </a:lnTo>
                  <a:lnTo>
                    <a:pt x="794" y="82"/>
                  </a:lnTo>
                  <a:lnTo>
                    <a:pt x="796" y="102"/>
                  </a:lnTo>
                  <a:lnTo>
                    <a:pt x="808" y="124"/>
                  </a:lnTo>
                  <a:lnTo>
                    <a:pt x="812" y="147"/>
                  </a:lnTo>
                  <a:lnTo>
                    <a:pt x="805" y="170"/>
                  </a:lnTo>
                  <a:lnTo>
                    <a:pt x="793" y="206"/>
                  </a:lnTo>
                  <a:lnTo>
                    <a:pt x="788" y="236"/>
                  </a:lnTo>
                  <a:lnTo>
                    <a:pt x="785" y="265"/>
                  </a:lnTo>
                  <a:lnTo>
                    <a:pt x="777" y="282"/>
                  </a:lnTo>
                  <a:lnTo>
                    <a:pt x="763" y="295"/>
                  </a:lnTo>
                  <a:lnTo>
                    <a:pt x="746" y="302"/>
                  </a:lnTo>
                  <a:lnTo>
                    <a:pt x="728" y="299"/>
                  </a:lnTo>
                  <a:lnTo>
                    <a:pt x="717" y="293"/>
                  </a:lnTo>
                  <a:lnTo>
                    <a:pt x="714" y="274"/>
                  </a:lnTo>
                  <a:lnTo>
                    <a:pt x="706" y="259"/>
                  </a:lnTo>
                  <a:lnTo>
                    <a:pt x="690" y="250"/>
                  </a:lnTo>
                  <a:lnTo>
                    <a:pt x="682" y="231"/>
                  </a:lnTo>
                  <a:lnTo>
                    <a:pt x="662" y="229"/>
                  </a:lnTo>
                  <a:lnTo>
                    <a:pt x="641" y="223"/>
                  </a:lnTo>
                  <a:lnTo>
                    <a:pt x="622" y="233"/>
                  </a:lnTo>
                  <a:lnTo>
                    <a:pt x="619" y="248"/>
                  </a:lnTo>
                  <a:lnTo>
                    <a:pt x="637" y="259"/>
                  </a:lnTo>
                  <a:lnTo>
                    <a:pt x="648" y="270"/>
                  </a:lnTo>
                  <a:lnTo>
                    <a:pt x="647" y="285"/>
                  </a:lnTo>
                  <a:lnTo>
                    <a:pt x="637" y="293"/>
                  </a:lnTo>
                  <a:lnTo>
                    <a:pt x="616" y="292"/>
                  </a:lnTo>
                  <a:lnTo>
                    <a:pt x="603" y="307"/>
                  </a:lnTo>
                  <a:lnTo>
                    <a:pt x="585" y="320"/>
                  </a:lnTo>
                  <a:lnTo>
                    <a:pt x="567" y="335"/>
                  </a:lnTo>
                  <a:lnTo>
                    <a:pt x="547" y="333"/>
                  </a:lnTo>
                  <a:lnTo>
                    <a:pt x="533" y="327"/>
                  </a:lnTo>
                  <a:lnTo>
                    <a:pt x="513" y="337"/>
                  </a:lnTo>
                  <a:lnTo>
                    <a:pt x="501" y="354"/>
                  </a:lnTo>
                  <a:lnTo>
                    <a:pt x="480" y="360"/>
                  </a:lnTo>
                  <a:lnTo>
                    <a:pt x="451" y="366"/>
                  </a:lnTo>
                  <a:lnTo>
                    <a:pt x="429" y="375"/>
                  </a:lnTo>
                  <a:lnTo>
                    <a:pt x="407" y="389"/>
                  </a:lnTo>
                  <a:lnTo>
                    <a:pt x="395" y="410"/>
                  </a:lnTo>
                  <a:lnTo>
                    <a:pt x="381" y="425"/>
                  </a:lnTo>
                  <a:lnTo>
                    <a:pt x="364" y="428"/>
                  </a:lnTo>
                  <a:lnTo>
                    <a:pt x="345" y="439"/>
                  </a:lnTo>
                  <a:lnTo>
                    <a:pt x="331" y="456"/>
                  </a:lnTo>
                  <a:lnTo>
                    <a:pt x="311" y="465"/>
                  </a:lnTo>
                  <a:lnTo>
                    <a:pt x="292" y="476"/>
                  </a:lnTo>
                  <a:lnTo>
                    <a:pt x="283" y="495"/>
                  </a:lnTo>
                  <a:lnTo>
                    <a:pt x="274" y="514"/>
                  </a:lnTo>
                  <a:lnTo>
                    <a:pt x="258" y="521"/>
                  </a:lnTo>
                  <a:lnTo>
                    <a:pt x="244" y="517"/>
                  </a:lnTo>
                  <a:lnTo>
                    <a:pt x="227" y="507"/>
                  </a:lnTo>
                  <a:lnTo>
                    <a:pt x="211" y="514"/>
                  </a:lnTo>
                  <a:lnTo>
                    <a:pt x="205" y="528"/>
                  </a:lnTo>
                  <a:lnTo>
                    <a:pt x="188" y="524"/>
                  </a:lnTo>
                  <a:lnTo>
                    <a:pt x="174" y="534"/>
                  </a:lnTo>
                  <a:lnTo>
                    <a:pt x="165" y="551"/>
                  </a:lnTo>
                  <a:lnTo>
                    <a:pt x="152" y="556"/>
                  </a:lnTo>
                  <a:lnTo>
                    <a:pt x="135" y="562"/>
                  </a:lnTo>
                  <a:lnTo>
                    <a:pt x="129" y="580"/>
                  </a:lnTo>
                  <a:lnTo>
                    <a:pt x="134" y="599"/>
                  </a:lnTo>
                  <a:lnTo>
                    <a:pt x="135" y="616"/>
                  </a:lnTo>
                  <a:lnTo>
                    <a:pt x="113" y="613"/>
                  </a:lnTo>
                  <a:lnTo>
                    <a:pt x="95" y="597"/>
                  </a:lnTo>
                  <a:lnTo>
                    <a:pt x="79" y="593"/>
                  </a:lnTo>
                  <a:lnTo>
                    <a:pt x="62" y="580"/>
                  </a:lnTo>
                  <a:lnTo>
                    <a:pt x="45" y="577"/>
                  </a:lnTo>
                  <a:lnTo>
                    <a:pt x="31" y="563"/>
                  </a:lnTo>
                  <a:lnTo>
                    <a:pt x="19" y="545"/>
                  </a:lnTo>
                  <a:lnTo>
                    <a:pt x="5" y="532"/>
                  </a:lnTo>
                  <a:lnTo>
                    <a:pt x="0" y="532"/>
                  </a:lnTo>
                  <a:lnTo>
                    <a:pt x="6" y="503"/>
                  </a:lnTo>
                  <a:lnTo>
                    <a:pt x="5" y="484"/>
                  </a:lnTo>
                  <a:lnTo>
                    <a:pt x="8" y="465"/>
                  </a:lnTo>
                  <a:lnTo>
                    <a:pt x="20" y="453"/>
                  </a:lnTo>
                  <a:lnTo>
                    <a:pt x="45" y="448"/>
                  </a:lnTo>
                  <a:lnTo>
                    <a:pt x="68" y="444"/>
                  </a:lnTo>
                  <a:lnTo>
                    <a:pt x="85" y="431"/>
                  </a:lnTo>
                  <a:lnTo>
                    <a:pt x="96" y="414"/>
                  </a:lnTo>
                  <a:lnTo>
                    <a:pt x="95" y="394"/>
                  </a:lnTo>
                  <a:lnTo>
                    <a:pt x="92" y="380"/>
                  </a:lnTo>
                  <a:lnTo>
                    <a:pt x="88" y="369"/>
                  </a:lnTo>
                  <a:lnTo>
                    <a:pt x="99" y="349"/>
                  </a:lnTo>
                  <a:lnTo>
                    <a:pt x="120" y="347"/>
                  </a:lnTo>
                  <a:lnTo>
                    <a:pt x="137" y="340"/>
                  </a:lnTo>
                  <a:lnTo>
                    <a:pt x="146" y="321"/>
                  </a:lnTo>
                  <a:lnTo>
                    <a:pt x="165" y="312"/>
                  </a:lnTo>
                  <a:lnTo>
                    <a:pt x="177" y="309"/>
                  </a:lnTo>
                  <a:lnTo>
                    <a:pt x="183" y="298"/>
                  </a:lnTo>
                  <a:lnTo>
                    <a:pt x="174" y="281"/>
                  </a:lnTo>
                  <a:lnTo>
                    <a:pt x="157" y="276"/>
                  </a:lnTo>
                  <a:lnTo>
                    <a:pt x="144" y="262"/>
                  </a:lnTo>
                  <a:lnTo>
                    <a:pt x="148" y="250"/>
                  </a:lnTo>
                  <a:lnTo>
                    <a:pt x="135" y="247"/>
                  </a:lnTo>
                  <a:lnTo>
                    <a:pt x="120" y="248"/>
                  </a:lnTo>
                  <a:lnTo>
                    <a:pt x="104" y="261"/>
                  </a:lnTo>
                  <a:lnTo>
                    <a:pt x="112" y="242"/>
                  </a:lnTo>
                  <a:lnTo>
                    <a:pt x="99" y="226"/>
                  </a:lnTo>
                  <a:lnTo>
                    <a:pt x="85" y="206"/>
                  </a:lnTo>
                  <a:lnTo>
                    <a:pt x="71" y="188"/>
                  </a:lnTo>
                  <a:lnTo>
                    <a:pt x="68" y="170"/>
                  </a:lnTo>
                  <a:lnTo>
                    <a:pt x="59" y="161"/>
                  </a:lnTo>
                  <a:lnTo>
                    <a:pt x="61" y="144"/>
                  </a:lnTo>
                  <a:lnTo>
                    <a:pt x="68" y="129"/>
                  </a:lnTo>
                  <a:lnTo>
                    <a:pt x="71" y="105"/>
                  </a:lnTo>
                  <a:lnTo>
                    <a:pt x="87" y="88"/>
                  </a:lnTo>
                  <a:lnTo>
                    <a:pt x="109" y="80"/>
                  </a:lnTo>
                  <a:lnTo>
                    <a:pt x="127" y="68"/>
                  </a:lnTo>
                  <a:lnTo>
                    <a:pt x="152" y="62"/>
                  </a:lnTo>
                  <a:lnTo>
                    <a:pt x="172" y="66"/>
                  </a:lnTo>
                  <a:lnTo>
                    <a:pt x="196" y="60"/>
                  </a:lnTo>
                  <a:lnTo>
                    <a:pt x="207" y="49"/>
                  </a:lnTo>
                  <a:lnTo>
                    <a:pt x="225" y="42"/>
                  </a:lnTo>
                  <a:lnTo>
                    <a:pt x="246" y="45"/>
                  </a:lnTo>
                  <a:lnTo>
                    <a:pt x="261" y="38"/>
                  </a:lnTo>
                  <a:lnTo>
                    <a:pt x="275" y="42"/>
                  </a:lnTo>
                  <a:lnTo>
                    <a:pt x="295" y="56"/>
                  </a:lnTo>
                  <a:lnTo>
                    <a:pt x="311" y="57"/>
                  </a:lnTo>
                  <a:lnTo>
                    <a:pt x="330" y="60"/>
                  </a:lnTo>
                  <a:lnTo>
                    <a:pt x="342" y="46"/>
                  </a:lnTo>
                  <a:lnTo>
                    <a:pt x="354" y="37"/>
                  </a:lnTo>
                  <a:lnTo>
                    <a:pt x="361" y="5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13"/>
            <p:cNvSpPr>
              <a:spLocks/>
            </p:cNvSpPr>
            <p:nvPr/>
          </p:nvSpPr>
          <p:spPr bwMode="auto">
            <a:xfrm>
              <a:off x="938" y="2493"/>
              <a:ext cx="1273" cy="1285"/>
            </a:xfrm>
            <a:custGeom>
              <a:avLst/>
              <a:gdLst>
                <a:gd name="T0" fmla="*/ 312 w 1345"/>
                <a:gd name="T1" fmla="*/ 34 h 1361"/>
                <a:gd name="T2" fmla="*/ 386 w 1345"/>
                <a:gd name="T3" fmla="*/ 93 h 1361"/>
                <a:gd name="T4" fmla="*/ 445 w 1345"/>
                <a:gd name="T5" fmla="*/ 69 h 1361"/>
                <a:gd name="T6" fmla="*/ 487 w 1345"/>
                <a:gd name="T7" fmla="*/ 59 h 1361"/>
                <a:gd name="T8" fmla="*/ 532 w 1345"/>
                <a:gd name="T9" fmla="*/ 16 h 1361"/>
                <a:gd name="T10" fmla="*/ 577 w 1345"/>
                <a:gd name="T11" fmla="*/ 47 h 1361"/>
                <a:gd name="T12" fmla="*/ 652 w 1345"/>
                <a:gd name="T13" fmla="*/ 72 h 1361"/>
                <a:gd name="T14" fmla="*/ 695 w 1345"/>
                <a:gd name="T15" fmla="*/ 152 h 1361"/>
                <a:gd name="T16" fmla="*/ 759 w 1345"/>
                <a:gd name="T17" fmla="*/ 197 h 1361"/>
                <a:gd name="T18" fmla="*/ 751 w 1345"/>
                <a:gd name="T19" fmla="*/ 268 h 1361"/>
                <a:gd name="T20" fmla="*/ 804 w 1345"/>
                <a:gd name="T21" fmla="*/ 329 h 1361"/>
                <a:gd name="T22" fmla="*/ 862 w 1345"/>
                <a:gd name="T23" fmla="*/ 390 h 1361"/>
                <a:gd name="T24" fmla="*/ 928 w 1345"/>
                <a:gd name="T25" fmla="*/ 447 h 1361"/>
                <a:gd name="T26" fmla="*/ 989 w 1345"/>
                <a:gd name="T27" fmla="*/ 500 h 1361"/>
                <a:gd name="T28" fmla="*/ 1069 w 1345"/>
                <a:gd name="T29" fmla="*/ 563 h 1361"/>
                <a:gd name="T30" fmla="*/ 1047 w 1345"/>
                <a:gd name="T31" fmla="*/ 643 h 1361"/>
                <a:gd name="T32" fmla="*/ 986 w 1345"/>
                <a:gd name="T33" fmla="*/ 690 h 1361"/>
                <a:gd name="T34" fmla="*/ 909 w 1345"/>
                <a:gd name="T35" fmla="*/ 752 h 1361"/>
                <a:gd name="T36" fmla="*/ 833 w 1345"/>
                <a:gd name="T37" fmla="*/ 803 h 1361"/>
                <a:gd name="T38" fmla="*/ 893 w 1345"/>
                <a:gd name="T39" fmla="*/ 893 h 1361"/>
                <a:gd name="T40" fmla="*/ 911 w 1345"/>
                <a:gd name="T41" fmla="*/ 967 h 1361"/>
                <a:gd name="T42" fmla="*/ 862 w 1345"/>
                <a:gd name="T43" fmla="*/ 987 h 1361"/>
                <a:gd name="T44" fmla="*/ 787 w 1345"/>
                <a:gd name="T45" fmla="*/ 962 h 1361"/>
                <a:gd name="T46" fmla="*/ 726 w 1345"/>
                <a:gd name="T47" fmla="*/ 921 h 1361"/>
                <a:gd name="T48" fmla="*/ 681 w 1345"/>
                <a:gd name="T49" fmla="*/ 972 h 1361"/>
                <a:gd name="T50" fmla="*/ 599 w 1345"/>
                <a:gd name="T51" fmla="*/ 993 h 1361"/>
                <a:gd name="T52" fmla="*/ 504 w 1345"/>
                <a:gd name="T53" fmla="*/ 1017 h 1361"/>
                <a:gd name="T54" fmla="*/ 422 w 1345"/>
                <a:gd name="T55" fmla="*/ 1006 h 1361"/>
                <a:gd name="T56" fmla="*/ 335 w 1345"/>
                <a:gd name="T57" fmla="*/ 975 h 1361"/>
                <a:gd name="T58" fmla="*/ 316 w 1345"/>
                <a:gd name="T59" fmla="*/ 1049 h 1361"/>
                <a:gd name="T60" fmla="*/ 254 w 1345"/>
                <a:gd name="T61" fmla="*/ 1049 h 1361"/>
                <a:gd name="T62" fmla="*/ 204 w 1345"/>
                <a:gd name="T63" fmla="*/ 979 h 1361"/>
                <a:gd name="T64" fmla="*/ 130 w 1345"/>
                <a:gd name="T65" fmla="*/ 991 h 1361"/>
                <a:gd name="T66" fmla="*/ 206 w 1345"/>
                <a:gd name="T67" fmla="*/ 942 h 1361"/>
                <a:gd name="T68" fmla="*/ 252 w 1345"/>
                <a:gd name="T69" fmla="*/ 924 h 1361"/>
                <a:gd name="T70" fmla="*/ 259 w 1345"/>
                <a:gd name="T71" fmla="*/ 824 h 1361"/>
                <a:gd name="T72" fmla="*/ 239 w 1345"/>
                <a:gd name="T73" fmla="*/ 724 h 1361"/>
                <a:gd name="T74" fmla="*/ 306 w 1345"/>
                <a:gd name="T75" fmla="*/ 656 h 1361"/>
                <a:gd name="T76" fmla="*/ 332 w 1345"/>
                <a:gd name="T77" fmla="*/ 633 h 1361"/>
                <a:gd name="T78" fmla="*/ 330 w 1345"/>
                <a:gd name="T79" fmla="*/ 534 h 1361"/>
                <a:gd name="T80" fmla="*/ 280 w 1345"/>
                <a:gd name="T81" fmla="*/ 463 h 1361"/>
                <a:gd name="T82" fmla="*/ 262 w 1345"/>
                <a:gd name="T83" fmla="*/ 387 h 1361"/>
                <a:gd name="T84" fmla="*/ 239 w 1345"/>
                <a:gd name="T85" fmla="*/ 335 h 1361"/>
                <a:gd name="T86" fmla="*/ 192 w 1345"/>
                <a:gd name="T87" fmla="*/ 320 h 1361"/>
                <a:gd name="T88" fmla="*/ 157 w 1345"/>
                <a:gd name="T89" fmla="*/ 274 h 1361"/>
                <a:gd name="T90" fmla="*/ 108 w 1345"/>
                <a:gd name="T91" fmla="*/ 257 h 1361"/>
                <a:gd name="T92" fmla="*/ 69 w 1345"/>
                <a:gd name="T93" fmla="*/ 296 h 1361"/>
                <a:gd name="T94" fmla="*/ 9 w 1345"/>
                <a:gd name="T95" fmla="*/ 294 h 1361"/>
                <a:gd name="T96" fmla="*/ 12 w 1345"/>
                <a:gd name="T97" fmla="*/ 202 h 1361"/>
                <a:gd name="T98" fmla="*/ 52 w 1345"/>
                <a:gd name="T99" fmla="*/ 155 h 1361"/>
                <a:gd name="T100" fmla="*/ 124 w 1345"/>
                <a:gd name="T101" fmla="*/ 130 h 1361"/>
                <a:gd name="T102" fmla="*/ 167 w 1345"/>
                <a:gd name="T103" fmla="*/ 88 h 1361"/>
                <a:gd name="T104" fmla="*/ 203 w 1345"/>
                <a:gd name="T105" fmla="*/ 60 h 1361"/>
                <a:gd name="T106" fmla="*/ 248 w 1345"/>
                <a:gd name="T107" fmla="*/ 8 h 13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45"/>
                <a:gd name="T163" fmla="*/ 0 h 1361"/>
                <a:gd name="T164" fmla="*/ 1345 w 1345"/>
                <a:gd name="T165" fmla="*/ 1361 h 13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45" h="1361">
                  <a:moveTo>
                    <a:pt x="310" y="12"/>
                  </a:moveTo>
                  <a:lnTo>
                    <a:pt x="325" y="6"/>
                  </a:lnTo>
                  <a:lnTo>
                    <a:pt x="348" y="0"/>
                  </a:lnTo>
                  <a:lnTo>
                    <a:pt x="369" y="6"/>
                  </a:lnTo>
                  <a:lnTo>
                    <a:pt x="380" y="23"/>
                  </a:lnTo>
                  <a:lnTo>
                    <a:pt x="390" y="42"/>
                  </a:lnTo>
                  <a:lnTo>
                    <a:pt x="409" y="56"/>
                  </a:lnTo>
                  <a:lnTo>
                    <a:pt x="429" y="65"/>
                  </a:lnTo>
                  <a:lnTo>
                    <a:pt x="439" y="80"/>
                  </a:lnTo>
                  <a:lnTo>
                    <a:pt x="443" y="101"/>
                  </a:lnTo>
                  <a:lnTo>
                    <a:pt x="457" y="113"/>
                  </a:lnTo>
                  <a:lnTo>
                    <a:pt x="481" y="116"/>
                  </a:lnTo>
                  <a:lnTo>
                    <a:pt x="492" y="113"/>
                  </a:lnTo>
                  <a:lnTo>
                    <a:pt x="485" y="90"/>
                  </a:lnTo>
                  <a:lnTo>
                    <a:pt x="498" y="76"/>
                  </a:lnTo>
                  <a:lnTo>
                    <a:pt x="515" y="73"/>
                  </a:lnTo>
                  <a:lnTo>
                    <a:pt x="537" y="79"/>
                  </a:lnTo>
                  <a:lnTo>
                    <a:pt x="555" y="87"/>
                  </a:lnTo>
                  <a:lnTo>
                    <a:pt x="569" y="82"/>
                  </a:lnTo>
                  <a:lnTo>
                    <a:pt x="579" y="96"/>
                  </a:lnTo>
                  <a:lnTo>
                    <a:pt x="588" y="105"/>
                  </a:lnTo>
                  <a:lnTo>
                    <a:pt x="603" y="108"/>
                  </a:lnTo>
                  <a:lnTo>
                    <a:pt x="613" y="99"/>
                  </a:lnTo>
                  <a:lnTo>
                    <a:pt x="607" y="74"/>
                  </a:lnTo>
                  <a:lnTo>
                    <a:pt x="599" y="49"/>
                  </a:lnTo>
                  <a:lnTo>
                    <a:pt x="599" y="31"/>
                  </a:lnTo>
                  <a:lnTo>
                    <a:pt x="613" y="12"/>
                  </a:lnTo>
                  <a:lnTo>
                    <a:pt x="630" y="4"/>
                  </a:lnTo>
                  <a:lnTo>
                    <a:pt x="647" y="7"/>
                  </a:lnTo>
                  <a:lnTo>
                    <a:pt x="664" y="20"/>
                  </a:lnTo>
                  <a:lnTo>
                    <a:pt x="667" y="34"/>
                  </a:lnTo>
                  <a:lnTo>
                    <a:pt x="666" y="51"/>
                  </a:lnTo>
                  <a:lnTo>
                    <a:pt x="673" y="65"/>
                  </a:lnTo>
                  <a:lnTo>
                    <a:pt x="689" y="68"/>
                  </a:lnTo>
                  <a:lnTo>
                    <a:pt x="705" y="65"/>
                  </a:lnTo>
                  <a:lnTo>
                    <a:pt x="719" y="59"/>
                  </a:lnTo>
                  <a:lnTo>
                    <a:pt x="740" y="65"/>
                  </a:lnTo>
                  <a:lnTo>
                    <a:pt x="759" y="71"/>
                  </a:lnTo>
                  <a:lnTo>
                    <a:pt x="776" y="62"/>
                  </a:lnTo>
                  <a:lnTo>
                    <a:pt x="789" y="60"/>
                  </a:lnTo>
                  <a:lnTo>
                    <a:pt x="801" y="73"/>
                  </a:lnTo>
                  <a:lnTo>
                    <a:pt x="813" y="90"/>
                  </a:lnTo>
                  <a:lnTo>
                    <a:pt x="827" y="104"/>
                  </a:lnTo>
                  <a:lnTo>
                    <a:pt x="846" y="121"/>
                  </a:lnTo>
                  <a:lnTo>
                    <a:pt x="851" y="139"/>
                  </a:lnTo>
                  <a:lnTo>
                    <a:pt x="862" y="158"/>
                  </a:lnTo>
                  <a:lnTo>
                    <a:pt x="871" y="175"/>
                  </a:lnTo>
                  <a:lnTo>
                    <a:pt x="866" y="192"/>
                  </a:lnTo>
                  <a:lnTo>
                    <a:pt x="886" y="195"/>
                  </a:lnTo>
                  <a:lnTo>
                    <a:pt x="899" y="198"/>
                  </a:lnTo>
                  <a:lnTo>
                    <a:pt x="908" y="214"/>
                  </a:lnTo>
                  <a:lnTo>
                    <a:pt x="916" y="229"/>
                  </a:lnTo>
                  <a:lnTo>
                    <a:pt x="933" y="237"/>
                  </a:lnTo>
                  <a:lnTo>
                    <a:pt x="946" y="248"/>
                  </a:lnTo>
                  <a:lnTo>
                    <a:pt x="960" y="265"/>
                  </a:lnTo>
                  <a:lnTo>
                    <a:pt x="963" y="282"/>
                  </a:lnTo>
                  <a:lnTo>
                    <a:pt x="955" y="298"/>
                  </a:lnTo>
                  <a:lnTo>
                    <a:pt x="941" y="306"/>
                  </a:lnTo>
                  <a:lnTo>
                    <a:pt x="933" y="323"/>
                  </a:lnTo>
                  <a:lnTo>
                    <a:pt x="935" y="338"/>
                  </a:lnTo>
                  <a:lnTo>
                    <a:pt x="947" y="349"/>
                  </a:lnTo>
                  <a:lnTo>
                    <a:pt x="963" y="363"/>
                  </a:lnTo>
                  <a:lnTo>
                    <a:pt x="964" y="383"/>
                  </a:lnTo>
                  <a:lnTo>
                    <a:pt x="970" y="399"/>
                  </a:lnTo>
                  <a:lnTo>
                    <a:pt x="988" y="406"/>
                  </a:lnTo>
                  <a:lnTo>
                    <a:pt x="1003" y="414"/>
                  </a:lnTo>
                  <a:lnTo>
                    <a:pt x="1016" y="431"/>
                  </a:lnTo>
                  <a:lnTo>
                    <a:pt x="1020" y="448"/>
                  </a:lnTo>
                  <a:lnTo>
                    <a:pt x="1026" y="462"/>
                  </a:lnTo>
                  <a:lnTo>
                    <a:pt x="1047" y="473"/>
                  </a:lnTo>
                  <a:lnTo>
                    <a:pt x="1064" y="476"/>
                  </a:lnTo>
                  <a:lnTo>
                    <a:pt x="1073" y="490"/>
                  </a:lnTo>
                  <a:lnTo>
                    <a:pt x="1092" y="484"/>
                  </a:lnTo>
                  <a:lnTo>
                    <a:pt x="1110" y="492"/>
                  </a:lnTo>
                  <a:lnTo>
                    <a:pt x="1126" y="504"/>
                  </a:lnTo>
                  <a:lnTo>
                    <a:pt x="1134" y="524"/>
                  </a:lnTo>
                  <a:lnTo>
                    <a:pt x="1146" y="543"/>
                  </a:lnTo>
                  <a:lnTo>
                    <a:pt x="1156" y="562"/>
                  </a:lnTo>
                  <a:lnTo>
                    <a:pt x="1168" y="577"/>
                  </a:lnTo>
                  <a:lnTo>
                    <a:pt x="1182" y="583"/>
                  </a:lnTo>
                  <a:lnTo>
                    <a:pt x="1199" y="583"/>
                  </a:lnTo>
                  <a:lnTo>
                    <a:pt x="1216" y="588"/>
                  </a:lnTo>
                  <a:lnTo>
                    <a:pt x="1224" y="605"/>
                  </a:lnTo>
                  <a:lnTo>
                    <a:pt x="1232" y="629"/>
                  </a:lnTo>
                  <a:lnTo>
                    <a:pt x="1249" y="644"/>
                  </a:lnTo>
                  <a:lnTo>
                    <a:pt x="1271" y="647"/>
                  </a:lnTo>
                  <a:lnTo>
                    <a:pt x="1289" y="661"/>
                  </a:lnTo>
                  <a:lnTo>
                    <a:pt x="1297" y="683"/>
                  </a:lnTo>
                  <a:lnTo>
                    <a:pt x="1311" y="700"/>
                  </a:lnTo>
                  <a:lnTo>
                    <a:pt x="1331" y="708"/>
                  </a:lnTo>
                  <a:lnTo>
                    <a:pt x="1345" y="731"/>
                  </a:lnTo>
                  <a:lnTo>
                    <a:pt x="1342" y="754"/>
                  </a:lnTo>
                  <a:lnTo>
                    <a:pt x="1337" y="781"/>
                  </a:lnTo>
                  <a:lnTo>
                    <a:pt x="1327" y="802"/>
                  </a:lnTo>
                  <a:lnTo>
                    <a:pt x="1322" y="823"/>
                  </a:lnTo>
                  <a:lnTo>
                    <a:pt x="1305" y="809"/>
                  </a:lnTo>
                  <a:lnTo>
                    <a:pt x="1288" y="802"/>
                  </a:lnTo>
                  <a:lnTo>
                    <a:pt x="1275" y="813"/>
                  </a:lnTo>
                  <a:lnTo>
                    <a:pt x="1266" y="827"/>
                  </a:lnTo>
                  <a:lnTo>
                    <a:pt x="1247" y="823"/>
                  </a:lnTo>
                  <a:lnTo>
                    <a:pt x="1236" y="841"/>
                  </a:lnTo>
                  <a:lnTo>
                    <a:pt x="1229" y="868"/>
                  </a:lnTo>
                  <a:lnTo>
                    <a:pt x="1221" y="892"/>
                  </a:lnTo>
                  <a:lnTo>
                    <a:pt x="1210" y="913"/>
                  </a:lnTo>
                  <a:lnTo>
                    <a:pt x="1194" y="927"/>
                  </a:lnTo>
                  <a:lnTo>
                    <a:pt x="1171" y="933"/>
                  </a:lnTo>
                  <a:lnTo>
                    <a:pt x="1149" y="936"/>
                  </a:lnTo>
                  <a:lnTo>
                    <a:pt x="1132" y="947"/>
                  </a:lnTo>
                  <a:lnTo>
                    <a:pt x="1115" y="956"/>
                  </a:lnTo>
                  <a:lnTo>
                    <a:pt x="1093" y="953"/>
                  </a:lnTo>
                  <a:lnTo>
                    <a:pt x="1078" y="962"/>
                  </a:lnTo>
                  <a:lnTo>
                    <a:pt x="1065" y="979"/>
                  </a:lnTo>
                  <a:lnTo>
                    <a:pt x="1050" y="992"/>
                  </a:lnTo>
                  <a:lnTo>
                    <a:pt x="1039" y="1009"/>
                  </a:lnTo>
                  <a:lnTo>
                    <a:pt x="1037" y="1028"/>
                  </a:lnTo>
                  <a:lnTo>
                    <a:pt x="1048" y="1048"/>
                  </a:lnTo>
                  <a:lnTo>
                    <a:pt x="1065" y="1066"/>
                  </a:lnTo>
                  <a:lnTo>
                    <a:pt x="1081" y="1087"/>
                  </a:lnTo>
                  <a:lnTo>
                    <a:pt x="1100" y="1104"/>
                  </a:lnTo>
                  <a:lnTo>
                    <a:pt x="1112" y="1124"/>
                  </a:lnTo>
                  <a:lnTo>
                    <a:pt x="1109" y="1146"/>
                  </a:lnTo>
                  <a:lnTo>
                    <a:pt x="1101" y="1166"/>
                  </a:lnTo>
                  <a:lnTo>
                    <a:pt x="1098" y="1180"/>
                  </a:lnTo>
                  <a:lnTo>
                    <a:pt x="1109" y="1191"/>
                  </a:lnTo>
                  <a:lnTo>
                    <a:pt x="1124" y="1198"/>
                  </a:lnTo>
                  <a:lnTo>
                    <a:pt x="1134" y="1217"/>
                  </a:lnTo>
                  <a:lnTo>
                    <a:pt x="1137" y="1242"/>
                  </a:lnTo>
                  <a:lnTo>
                    <a:pt x="1129" y="1262"/>
                  </a:lnTo>
                  <a:lnTo>
                    <a:pt x="1117" y="1268"/>
                  </a:lnTo>
                  <a:lnTo>
                    <a:pt x="1100" y="1262"/>
                  </a:lnTo>
                  <a:lnTo>
                    <a:pt x="1082" y="1254"/>
                  </a:lnTo>
                  <a:lnTo>
                    <a:pt x="1075" y="1242"/>
                  </a:lnTo>
                  <a:lnTo>
                    <a:pt x="1068" y="1223"/>
                  </a:lnTo>
                  <a:lnTo>
                    <a:pt x="1051" y="1211"/>
                  </a:lnTo>
                  <a:lnTo>
                    <a:pt x="1031" y="1209"/>
                  </a:lnTo>
                  <a:lnTo>
                    <a:pt x="1014" y="1215"/>
                  </a:lnTo>
                  <a:lnTo>
                    <a:pt x="997" y="1225"/>
                  </a:lnTo>
                  <a:lnTo>
                    <a:pt x="981" y="1211"/>
                  </a:lnTo>
                  <a:lnTo>
                    <a:pt x="969" y="1200"/>
                  </a:lnTo>
                  <a:lnTo>
                    <a:pt x="952" y="1201"/>
                  </a:lnTo>
                  <a:lnTo>
                    <a:pt x="933" y="1200"/>
                  </a:lnTo>
                  <a:lnTo>
                    <a:pt x="919" y="1191"/>
                  </a:lnTo>
                  <a:lnTo>
                    <a:pt x="910" y="1173"/>
                  </a:lnTo>
                  <a:lnTo>
                    <a:pt x="904" y="1160"/>
                  </a:lnTo>
                  <a:lnTo>
                    <a:pt x="893" y="1169"/>
                  </a:lnTo>
                  <a:lnTo>
                    <a:pt x="883" y="1180"/>
                  </a:lnTo>
                  <a:lnTo>
                    <a:pt x="879" y="1194"/>
                  </a:lnTo>
                  <a:lnTo>
                    <a:pt x="874" y="1209"/>
                  </a:lnTo>
                  <a:lnTo>
                    <a:pt x="863" y="1217"/>
                  </a:lnTo>
                  <a:lnTo>
                    <a:pt x="848" y="1223"/>
                  </a:lnTo>
                  <a:lnTo>
                    <a:pt x="834" y="1232"/>
                  </a:lnTo>
                  <a:lnTo>
                    <a:pt x="823" y="1245"/>
                  </a:lnTo>
                  <a:lnTo>
                    <a:pt x="803" y="1248"/>
                  </a:lnTo>
                  <a:lnTo>
                    <a:pt x="781" y="1242"/>
                  </a:lnTo>
                  <a:lnTo>
                    <a:pt x="759" y="1243"/>
                  </a:lnTo>
                  <a:lnTo>
                    <a:pt x="747" y="1250"/>
                  </a:lnTo>
                  <a:lnTo>
                    <a:pt x="731" y="1259"/>
                  </a:lnTo>
                  <a:lnTo>
                    <a:pt x="717" y="1274"/>
                  </a:lnTo>
                  <a:lnTo>
                    <a:pt x="703" y="1284"/>
                  </a:lnTo>
                  <a:lnTo>
                    <a:pt x="673" y="1288"/>
                  </a:lnTo>
                  <a:lnTo>
                    <a:pt x="650" y="1287"/>
                  </a:lnTo>
                  <a:lnTo>
                    <a:pt x="628" y="1279"/>
                  </a:lnTo>
                  <a:lnTo>
                    <a:pt x="603" y="1287"/>
                  </a:lnTo>
                  <a:lnTo>
                    <a:pt x="585" y="1296"/>
                  </a:lnTo>
                  <a:lnTo>
                    <a:pt x="569" y="1301"/>
                  </a:lnTo>
                  <a:lnTo>
                    <a:pt x="560" y="1285"/>
                  </a:lnTo>
                  <a:lnTo>
                    <a:pt x="549" y="1270"/>
                  </a:lnTo>
                  <a:lnTo>
                    <a:pt x="526" y="1267"/>
                  </a:lnTo>
                  <a:lnTo>
                    <a:pt x="498" y="1259"/>
                  </a:lnTo>
                  <a:lnTo>
                    <a:pt x="473" y="1253"/>
                  </a:lnTo>
                  <a:lnTo>
                    <a:pt x="454" y="1254"/>
                  </a:lnTo>
                  <a:lnTo>
                    <a:pt x="437" y="1251"/>
                  </a:lnTo>
                  <a:lnTo>
                    <a:pt x="431" y="1236"/>
                  </a:lnTo>
                  <a:lnTo>
                    <a:pt x="417" y="1228"/>
                  </a:lnTo>
                  <a:lnTo>
                    <a:pt x="404" y="1234"/>
                  </a:lnTo>
                  <a:lnTo>
                    <a:pt x="403" y="1250"/>
                  </a:lnTo>
                  <a:lnTo>
                    <a:pt x="406" y="1262"/>
                  </a:lnTo>
                  <a:lnTo>
                    <a:pt x="414" y="1282"/>
                  </a:lnTo>
                  <a:lnTo>
                    <a:pt x="409" y="1301"/>
                  </a:lnTo>
                  <a:lnTo>
                    <a:pt x="394" y="1321"/>
                  </a:lnTo>
                  <a:lnTo>
                    <a:pt x="375" y="1338"/>
                  </a:lnTo>
                  <a:lnTo>
                    <a:pt x="361" y="1357"/>
                  </a:lnTo>
                  <a:lnTo>
                    <a:pt x="348" y="1361"/>
                  </a:lnTo>
                  <a:lnTo>
                    <a:pt x="342" y="1346"/>
                  </a:lnTo>
                  <a:lnTo>
                    <a:pt x="333" y="1330"/>
                  </a:lnTo>
                  <a:lnTo>
                    <a:pt x="316" y="1321"/>
                  </a:lnTo>
                  <a:lnTo>
                    <a:pt x="314" y="1301"/>
                  </a:lnTo>
                  <a:lnTo>
                    <a:pt x="305" y="1282"/>
                  </a:lnTo>
                  <a:lnTo>
                    <a:pt x="292" y="1267"/>
                  </a:lnTo>
                  <a:lnTo>
                    <a:pt x="275" y="1257"/>
                  </a:lnTo>
                  <a:lnTo>
                    <a:pt x="266" y="1243"/>
                  </a:lnTo>
                  <a:lnTo>
                    <a:pt x="255" y="1232"/>
                  </a:lnTo>
                  <a:lnTo>
                    <a:pt x="233" y="1236"/>
                  </a:lnTo>
                  <a:lnTo>
                    <a:pt x="212" y="1245"/>
                  </a:lnTo>
                  <a:lnTo>
                    <a:pt x="190" y="1257"/>
                  </a:lnTo>
                  <a:lnTo>
                    <a:pt x="168" y="1262"/>
                  </a:lnTo>
                  <a:lnTo>
                    <a:pt x="149" y="1257"/>
                  </a:lnTo>
                  <a:lnTo>
                    <a:pt x="162" y="1248"/>
                  </a:lnTo>
                  <a:lnTo>
                    <a:pt x="177" y="1237"/>
                  </a:lnTo>
                  <a:lnTo>
                    <a:pt x="196" y="1225"/>
                  </a:lnTo>
                  <a:lnTo>
                    <a:pt x="216" y="1214"/>
                  </a:lnTo>
                  <a:lnTo>
                    <a:pt x="230" y="1203"/>
                  </a:lnTo>
                  <a:lnTo>
                    <a:pt x="241" y="1192"/>
                  </a:lnTo>
                  <a:lnTo>
                    <a:pt x="257" y="1186"/>
                  </a:lnTo>
                  <a:lnTo>
                    <a:pt x="266" y="1201"/>
                  </a:lnTo>
                  <a:lnTo>
                    <a:pt x="288" y="1197"/>
                  </a:lnTo>
                  <a:lnTo>
                    <a:pt x="305" y="1201"/>
                  </a:lnTo>
                  <a:lnTo>
                    <a:pt x="314" y="1189"/>
                  </a:lnTo>
                  <a:lnTo>
                    <a:pt x="305" y="1175"/>
                  </a:lnTo>
                  <a:lnTo>
                    <a:pt x="314" y="1163"/>
                  </a:lnTo>
                  <a:lnTo>
                    <a:pt x="308" y="1147"/>
                  </a:lnTo>
                  <a:lnTo>
                    <a:pt x="306" y="1128"/>
                  </a:lnTo>
                  <a:lnTo>
                    <a:pt x="314" y="1105"/>
                  </a:lnTo>
                  <a:lnTo>
                    <a:pt x="310" y="1083"/>
                  </a:lnTo>
                  <a:lnTo>
                    <a:pt x="316" y="1062"/>
                  </a:lnTo>
                  <a:lnTo>
                    <a:pt x="322" y="1038"/>
                  </a:lnTo>
                  <a:lnTo>
                    <a:pt x="316" y="1015"/>
                  </a:lnTo>
                  <a:lnTo>
                    <a:pt x="311" y="993"/>
                  </a:lnTo>
                  <a:lnTo>
                    <a:pt x="308" y="964"/>
                  </a:lnTo>
                  <a:lnTo>
                    <a:pt x="300" y="942"/>
                  </a:lnTo>
                  <a:lnTo>
                    <a:pt x="294" y="927"/>
                  </a:lnTo>
                  <a:lnTo>
                    <a:pt x="297" y="911"/>
                  </a:lnTo>
                  <a:lnTo>
                    <a:pt x="310" y="899"/>
                  </a:lnTo>
                  <a:lnTo>
                    <a:pt x="327" y="886"/>
                  </a:lnTo>
                  <a:lnTo>
                    <a:pt x="333" y="868"/>
                  </a:lnTo>
                  <a:lnTo>
                    <a:pt x="348" y="854"/>
                  </a:lnTo>
                  <a:lnTo>
                    <a:pt x="370" y="843"/>
                  </a:lnTo>
                  <a:lnTo>
                    <a:pt x="380" y="826"/>
                  </a:lnTo>
                  <a:lnTo>
                    <a:pt x="376" y="809"/>
                  </a:lnTo>
                  <a:lnTo>
                    <a:pt x="362" y="793"/>
                  </a:lnTo>
                  <a:lnTo>
                    <a:pt x="370" y="779"/>
                  </a:lnTo>
                  <a:lnTo>
                    <a:pt x="387" y="782"/>
                  </a:lnTo>
                  <a:lnTo>
                    <a:pt x="397" y="796"/>
                  </a:lnTo>
                  <a:lnTo>
                    <a:pt x="414" y="796"/>
                  </a:lnTo>
                  <a:lnTo>
                    <a:pt x="420" y="782"/>
                  </a:lnTo>
                  <a:lnTo>
                    <a:pt x="406" y="768"/>
                  </a:lnTo>
                  <a:lnTo>
                    <a:pt x="404" y="751"/>
                  </a:lnTo>
                  <a:lnTo>
                    <a:pt x="412" y="728"/>
                  </a:lnTo>
                  <a:lnTo>
                    <a:pt x="420" y="697"/>
                  </a:lnTo>
                  <a:lnTo>
                    <a:pt x="412" y="672"/>
                  </a:lnTo>
                  <a:lnTo>
                    <a:pt x="400" y="653"/>
                  </a:lnTo>
                  <a:lnTo>
                    <a:pt x="384" y="642"/>
                  </a:lnTo>
                  <a:lnTo>
                    <a:pt x="375" y="627"/>
                  </a:lnTo>
                  <a:lnTo>
                    <a:pt x="369" y="608"/>
                  </a:lnTo>
                  <a:lnTo>
                    <a:pt x="362" y="593"/>
                  </a:lnTo>
                  <a:lnTo>
                    <a:pt x="350" y="582"/>
                  </a:lnTo>
                  <a:lnTo>
                    <a:pt x="334" y="574"/>
                  </a:lnTo>
                  <a:lnTo>
                    <a:pt x="319" y="562"/>
                  </a:lnTo>
                  <a:lnTo>
                    <a:pt x="310" y="546"/>
                  </a:lnTo>
                  <a:lnTo>
                    <a:pt x="311" y="524"/>
                  </a:lnTo>
                  <a:lnTo>
                    <a:pt x="325" y="506"/>
                  </a:lnTo>
                  <a:lnTo>
                    <a:pt x="328" y="487"/>
                  </a:lnTo>
                  <a:lnTo>
                    <a:pt x="322" y="469"/>
                  </a:lnTo>
                  <a:lnTo>
                    <a:pt x="325" y="452"/>
                  </a:lnTo>
                  <a:lnTo>
                    <a:pt x="331" y="427"/>
                  </a:lnTo>
                  <a:lnTo>
                    <a:pt x="325" y="410"/>
                  </a:lnTo>
                  <a:lnTo>
                    <a:pt x="310" y="411"/>
                  </a:lnTo>
                  <a:lnTo>
                    <a:pt x="297" y="422"/>
                  </a:lnTo>
                  <a:lnTo>
                    <a:pt x="288" y="439"/>
                  </a:lnTo>
                  <a:lnTo>
                    <a:pt x="272" y="445"/>
                  </a:lnTo>
                  <a:lnTo>
                    <a:pt x="264" y="431"/>
                  </a:lnTo>
                  <a:lnTo>
                    <a:pt x="258" y="417"/>
                  </a:lnTo>
                  <a:lnTo>
                    <a:pt x="247" y="414"/>
                  </a:lnTo>
                  <a:lnTo>
                    <a:pt x="240" y="403"/>
                  </a:lnTo>
                  <a:lnTo>
                    <a:pt x="233" y="391"/>
                  </a:lnTo>
                  <a:lnTo>
                    <a:pt x="241" y="371"/>
                  </a:lnTo>
                  <a:lnTo>
                    <a:pt x="237" y="360"/>
                  </a:lnTo>
                  <a:lnTo>
                    <a:pt x="216" y="366"/>
                  </a:lnTo>
                  <a:lnTo>
                    <a:pt x="199" y="360"/>
                  </a:lnTo>
                  <a:lnTo>
                    <a:pt x="195" y="344"/>
                  </a:lnTo>
                  <a:lnTo>
                    <a:pt x="193" y="324"/>
                  </a:lnTo>
                  <a:lnTo>
                    <a:pt x="179" y="318"/>
                  </a:lnTo>
                  <a:lnTo>
                    <a:pt x="167" y="327"/>
                  </a:lnTo>
                  <a:lnTo>
                    <a:pt x="154" y="341"/>
                  </a:lnTo>
                  <a:lnTo>
                    <a:pt x="145" y="334"/>
                  </a:lnTo>
                  <a:lnTo>
                    <a:pt x="134" y="323"/>
                  </a:lnTo>
                  <a:lnTo>
                    <a:pt x="118" y="326"/>
                  </a:lnTo>
                  <a:lnTo>
                    <a:pt x="107" y="337"/>
                  </a:lnTo>
                  <a:lnTo>
                    <a:pt x="112" y="357"/>
                  </a:lnTo>
                  <a:lnTo>
                    <a:pt x="111" y="371"/>
                  </a:lnTo>
                  <a:lnTo>
                    <a:pt x="101" y="380"/>
                  </a:lnTo>
                  <a:lnTo>
                    <a:pt x="86" y="374"/>
                  </a:lnTo>
                  <a:lnTo>
                    <a:pt x="78" y="391"/>
                  </a:lnTo>
                  <a:lnTo>
                    <a:pt x="67" y="408"/>
                  </a:lnTo>
                  <a:lnTo>
                    <a:pt x="50" y="417"/>
                  </a:lnTo>
                  <a:lnTo>
                    <a:pt x="31" y="410"/>
                  </a:lnTo>
                  <a:lnTo>
                    <a:pt x="14" y="393"/>
                  </a:lnTo>
                  <a:lnTo>
                    <a:pt x="13" y="369"/>
                  </a:lnTo>
                  <a:lnTo>
                    <a:pt x="20" y="351"/>
                  </a:lnTo>
                  <a:lnTo>
                    <a:pt x="16" y="329"/>
                  </a:lnTo>
                  <a:lnTo>
                    <a:pt x="8" y="310"/>
                  </a:lnTo>
                  <a:lnTo>
                    <a:pt x="0" y="285"/>
                  </a:lnTo>
                  <a:lnTo>
                    <a:pt x="5" y="268"/>
                  </a:lnTo>
                  <a:lnTo>
                    <a:pt x="16" y="254"/>
                  </a:lnTo>
                  <a:lnTo>
                    <a:pt x="25" y="234"/>
                  </a:lnTo>
                  <a:lnTo>
                    <a:pt x="22" y="217"/>
                  </a:lnTo>
                  <a:lnTo>
                    <a:pt x="20" y="197"/>
                  </a:lnTo>
                  <a:lnTo>
                    <a:pt x="33" y="188"/>
                  </a:lnTo>
                  <a:lnTo>
                    <a:pt x="48" y="184"/>
                  </a:lnTo>
                  <a:lnTo>
                    <a:pt x="64" y="195"/>
                  </a:lnTo>
                  <a:lnTo>
                    <a:pt x="75" y="181"/>
                  </a:lnTo>
                  <a:lnTo>
                    <a:pt x="92" y="175"/>
                  </a:lnTo>
                  <a:lnTo>
                    <a:pt x="111" y="180"/>
                  </a:lnTo>
                  <a:lnTo>
                    <a:pt x="129" y="184"/>
                  </a:lnTo>
                  <a:lnTo>
                    <a:pt x="146" y="180"/>
                  </a:lnTo>
                  <a:lnTo>
                    <a:pt x="154" y="164"/>
                  </a:lnTo>
                  <a:lnTo>
                    <a:pt x="156" y="147"/>
                  </a:lnTo>
                  <a:lnTo>
                    <a:pt x="167" y="136"/>
                  </a:lnTo>
                  <a:lnTo>
                    <a:pt x="181" y="138"/>
                  </a:lnTo>
                  <a:lnTo>
                    <a:pt x="195" y="136"/>
                  </a:lnTo>
                  <a:lnTo>
                    <a:pt x="198" y="122"/>
                  </a:lnTo>
                  <a:lnTo>
                    <a:pt x="207" y="110"/>
                  </a:lnTo>
                  <a:lnTo>
                    <a:pt x="221" y="105"/>
                  </a:lnTo>
                  <a:lnTo>
                    <a:pt x="227" y="90"/>
                  </a:lnTo>
                  <a:lnTo>
                    <a:pt x="221" y="79"/>
                  </a:lnTo>
                  <a:lnTo>
                    <a:pt x="223" y="65"/>
                  </a:lnTo>
                  <a:lnTo>
                    <a:pt x="238" y="63"/>
                  </a:lnTo>
                  <a:lnTo>
                    <a:pt x="254" y="76"/>
                  </a:lnTo>
                  <a:lnTo>
                    <a:pt x="271" y="80"/>
                  </a:lnTo>
                  <a:lnTo>
                    <a:pt x="280" y="65"/>
                  </a:lnTo>
                  <a:lnTo>
                    <a:pt x="285" y="51"/>
                  </a:lnTo>
                  <a:lnTo>
                    <a:pt x="297" y="43"/>
                  </a:lnTo>
                  <a:lnTo>
                    <a:pt x="308" y="28"/>
                  </a:lnTo>
                  <a:lnTo>
                    <a:pt x="310" y="12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545" y="2793"/>
              <a:ext cx="790" cy="887"/>
            </a:xfrm>
            <a:custGeom>
              <a:avLst/>
              <a:gdLst>
                <a:gd name="T0" fmla="*/ 471 w 837"/>
                <a:gd name="T1" fmla="*/ 732 h 939"/>
                <a:gd name="T2" fmla="*/ 514 w 837"/>
                <a:gd name="T3" fmla="*/ 705 h 939"/>
                <a:gd name="T4" fmla="*/ 543 w 837"/>
                <a:gd name="T5" fmla="*/ 703 h 939"/>
                <a:gd name="T6" fmla="*/ 580 w 837"/>
                <a:gd name="T7" fmla="*/ 693 h 939"/>
                <a:gd name="T8" fmla="*/ 576 w 837"/>
                <a:gd name="T9" fmla="*/ 660 h 939"/>
                <a:gd name="T10" fmla="*/ 577 w 837"/>
                <a:gd name="T11" fmla="*/ 609 h 939"/>
                <a:gd name="T12" fmla="*/ 581 w 837"/>
                <a:gd name="T13" fmla="*/ 555 h 939"/>
                <a:gd name="T14" fmla="*/ 569 w 837"/>
                <a:gd name="T15" fmla="*/ 496 h 939"/>
                <a:gd name="T16" fmla="*/ 577 w 837"/>
                <a:gd name="T17" fmla="*/ 463 h 939"/>
                <a:gd name="T18" fmla="*/ 607 w 837"/>
                <a:gd name="T19" fmla="*/ 427 h 939"/>
                <a:gd name="T20" fmla="*/ 629 w 837"/>
                <a:gd name="T21" fmla="*/ 391 h 939"/>
                <a:gd name="T22" fmla="*/ 638 w 837"/>
                <a:gd name="T23" fmla="*/ 369 h 939"/>
                <a:gd name="T24" fmla="*/ 664 w 837"/>
                <a:gd name="T25" fmla="*/ 369 h 939"/>
                <a:gd name="T26" fmla="*/ 658 w 837"/>
                <a:gd name="T27" fmla="*/ 327 h 939"/>
                <a:gd name="T28" fmla="*/ 648 w 837"/>
                <a:gd name="T29" fmla="*/ 266 h 939"/>
                <a:gd name="T30" fmla="*/ 624 w 837"/>
                <a:gd name="T31" fmla="*/ 231 h 939"/>
                <a:gd name="T32" fmla="*/ 596 w 837"/>
                <a:gd name="T33" fmla="*/ 204 h 939"/>
                <a:gd name="T34" fmla="*/ 578 w 837"/>
                <a:gd name="T35" fmla="*/ 164 h 939"/>
                <a:gd name="T36" fmla="*/ 587 w 837"/>
                <a:gd name="T37" fmla="*/ 121 h 939"/>
                <a:gd name="T38" fmla="*/ 589 w 837"/>
                <a:gd name="T39" fmla="*/ 73 h 939"/>
                <a:gd name="T40" fmla="*/ 560 w 837"/>
                <a:gd name="T41" fmla="*/ 96 h 939"/>
                <a:gd name="T42" fmla="*/ 535 w 837"/>
                <a:gd name="T43" fmla="*/ 79 h 939"/>
                <a:gd name="T44" fmla="*/ 516 w 837"/>
                <a:gd name="T45" fmla="*/ 58 h 939"/>
                <a:gd name="T46" fmla="*/ 501 w 837"/>
                <a:gd name="T47" fmla="*/ 39 h 939"/>
                <a:gd name="T48" fmla="*/ 484 w 837"/>
                <a:gd name="T49" fmla="*/ 6 h 939"/>
                <a:gd name="T50" fmla="*/ 453 w 837"/>
                <a:gd name="T51" fmla="*/ 19 h 939"/>
                <a:gd name="T52" fmla="*/ 425 w 837"/>
                <a:gd name="T53" fmla="*/ 8 h 939"/>
                <a:gd name="T54" fmla="*/ 419 w 837"/>
                <a:gd name="T55" fmla="*/ 42 h 939"/>
                <a:gd name="T56" fmla="*/ 393 w 837"/>
                <a:gd name="T57" fmla="*/ 58 h 939"/>
                <a:gd name="T58" fmla="*/ 361 w 837"/>
                <a:gd name="T59" fmla="*/ 81 h 939"/>
                <a:gd name="T60" fmla="*/ 349 w 837"/>
                <a:gd name="T61" fmla="*/ 103 h 939"/>
                <a:gd name="T62" fmla="*/ 320 w 837"/>
                <a:gd name="T63" fmla="*/ 114 h 939"/>
                <a:gd name="T64" fmla="*/ 299 w 837"/>
                <a:gd name="T65" fmla="*/ 109 h 939"/>
                <a:gd name="T66" fmla="*/ 296 w 837"/>
                <a:gd name="T67" fmla="*/ 79 h 939"/>
                <a:gd name="T68" fmla="*/ 265 w 837"/>
                <a:gd name="T69" fmla="*/ 72 h 939"/>
                <a:gd name="T70" fmla="*/ 228 w 837"/>
                <a:gd name="T71" fmla="*/ 70 h 939"/>
                <a:gd name="T72" fmla="*/ 228 w 837"/>
                <a:gd name="T73" fmla="*/ 110 h 939"/>
                <a:gd name="T74" fmla="*/ 231 w 837"/>
                <a:gd name="T75" fmla="*/ 160 h 939"/>
                <a:gd name="T76" fmla="*/ 210 w 837"/>
                <a:gd name="T77" fmla="*/ 201 h 939"/>
                <a:gd name="T78" fmla="*/ 197 w 837"/>
                <a:gd name="T79" fmla="*/ 241 h 939"/>
                <a:gd name="T80" fmla="*/ 176 w 837"/>
                <a:gd name="T81" fmla="*/ 289 h 939"/>
                <a:gd name="T82" fmla="*/ 139 w 837"/>
                <a:gd name="T83" fmla="*/ 317 h 939"/>
                <a:gd name="T84" fmla="*/ 112 w 837"/>
                <a:gd name="T85" fmla="*/ 353 h 939"/>
                <a:gd name="T86" fmla="*/ 83 w 837"/>
                <a:gd name="T87" fmla="*/ 395 h 939"/>
                <a:gd name="T88" fmla="*/ 61 w 837"/>
                <a:gd name="T89" fmla="*/ 469 h 939"/>
                <a:gd name="T90" fmla="*/ 36 w 837"/>
                <a:gd name="T91" fmla="*/ 530 h 939"/>
                <a:gd name="T92" fmla="*/ 25 w 837"/>
                <a:gd name="T93" fmla="*/ 588 h 939"/>
                <a:gd name="T94" fmla="*/ 5 w 837"/>
                <a:gd name="T95" fmla="*/ 654 h 939"/>
                <a:gd name="T96" fmla="*/ 8 w 837"/>
                <a:gd name="T97" fmla="*/ 731 h 939"/>
                <a:gd name="T98" fmla="*/ 33 w 837"/>
                <a:gd name="T99" fmla="*/ 718 h 939"/>
                <a:gd name="T100" fmla="*/ 53 w 837"/>
                <a:gd name="T101" fmla="*/ 744 h 939"/>
                <a:gd name="T102" fmla="*/ 100 w 837"/>
                <a:gd name="T103" fmla="*/ 742 h 939"/>
                <a:gd name="T104" fmla="*/ 143 w 837"/>
                <a:gd name="T105" fmla="*/ 734 h 939"/>
                <a:gd name="T106" fmla="*/ 186 w 837"/>
                <a:gd name="T107" fmla="*/ 732 h 939"/>
                <a:gd name="T108" fmla="*/ 219 w 837"/>
                <a:gd name="T109" fmla="*/ 723 h 939"/>
                <a:gd name="T110" fmla="*/ 237 w 837"/>
                <a:gd name="T111" fmla="*/ 697 h 939"/>
                <a:gd name="T112" fmla="*/ 202 w 837"/>
                <a:gd name="T113" fmla="*/ 676 h 939"/>
                <a:gd name="T114" fmla="*/ 242 w 837"/>
                <a:gd name="T115" fmla="*/ 656 h 939"/>
                <a:gd name="T116" fmla="*/ 287 w 837"/>
                <a:gd name="T117" fmla="*/ 669 h 939"/>
                <a:gd name="T118" fmla="*/ 294 w 837"/>
                <a:gd name="T119" fmla="*/ 709 h 939"/>
                <a:gd name="T120" fmla="*/ 336 w 837"/>
                <a:gd name="T121" fmla="*/ 701 h 939"/>
                <a:gd name="T122" fmla="*/ 372 w 837"/>
                <a:gd name="T123" fmla="*/ 729 h 939"/>
                <a:gd name="T124" fmla="*/ 419 w 837"/>
                <a:gd name="T125" fmla="*/ 727 h 9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37"/>
                <a:gd name="T190" fmla="*/ 0 h 939"/>
                <a:gd name="T191" fmla="*/ 837 w 837"/>
                <a:gd name="T192" fmla="*/ 939 h 9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37" h="939">
                  <a:moveTo>
                    <a:pt x="566" y="939"/>
                  </a:moveTo>
                  <a:lnTo>
                    <a:pt x="579" y="930"/>
                  </a:lnTo>
                  <a:lnTo>
                    <a:pt x="594" y="919"/>
                  </a:lnTo>
                  <a:lnTo>
                    <a:pt x="613" y="907"/>
                  </a:lnTo>
                  <a:lnTo>
                    <a:pt x="633" y="896"/>
                  </a:lnTo>
                  <a:lnTo>
                    <a:pt x="647" y="885"/>
                  </a:lnTo>
                  <a:lnTo>
                    <a:pt x="658" y="874"/>
                  </a:lnTo>
                  <a:lnTo>
                    <a:pt x="674" y="868"/>
                  </a:lnTo>
                  <a:lnTo>
                    <a:pt x="683" y="883"/>
                  </a:lnTo>
                  <a:lnTo>
                    <a:pt x="705" y="879"/>
                  </a:lnTo>
                  <a:lnTo>
                    <a:pt x="722" y="883"/>
                  </a:lnTo>
                  <a:lnTo>
                    <a:pt x="731" y="871"/>
                  </a:lnTo>
                  <a:lnTo>
                    <a:pt x="722" y="857"/>
                  </a:lnTo>
                  <a:lnTo>
                    <a:pt x="731" y="845"/>
                  </a:lnTo>
                  <a:lnTo>
                    <a:pt x="725" y="829"/>
                  </a:lnTo>
                  <a:lnTo>
                    <a:pt x="723" y="810"/>
                  </a:lnTo>
                  <a:lnTo>
                    <a:pt x="731" y="787"/>
                  </a:lnTo>
                  <a:lnTo>
                    <a:pt x="727" y="765"/>
                  </a:lnTo>
                  <a:lnTo>
                    <a:pt x="733" y="744"/>
                  </a:lnTo>
                  <a:lnTo>
                    <a:pt x="739" y="720"/>
                  </a:lnTo>
                  <a:lnTo>
                    <a:pt x="733" y="697"/>
                  </a:lnTo>
                  <a:lnTo>
                    <a:pt x="728" y="675"/>
                  </a:lnTo>
                  <a:lnTo>
                    <a:pt x="725" y="646"/>
                  </a:lnTo>
                  <a:lnTo>
                    <a:pt x="717" y="624"/>
                  </a:lnTo>
                  <a:lnTo>
                    <a:pt x="711" y="609"/>
                  </a:lnTo>
                  <a:lnTo>
                    <a:pt x="714" y="593"/>
                  </a:lnTo>
                  <a:lnTo>
                    <a:pt x="727" y="581"/>
                  </a:lnTo>
                  <a:lnTo>
                    <a:pt x="744" y="568"/>
                  </a:lnTo>
                  <a:lnTo>
                    <a:pt x="750" y="550"/>
                  </a:lnTo>
                  <a:lnTo>
                    <a:pt x="765" y="536"/>
                  </a:lnTo>
                  <a:lnTo>
                    <a:pt x="787" y="525"/>
                  </a:lnTo>
                  <a:lnTo>
                    <a:pt x="797" y="508"/>
                  </a:lnTo>
                  <a:lnTo>
                    <a:pt x="793" y="491"/>
                  </a:lnTo>
                  <a:lnTo>
                    <a:pt x="779" y="475"/>
                  </a:lnTo>
                  <a:lnTo>
                    <a:pt x="787" y="461"/>
                  </a:lnTo>
                  <a:lnTo>
                    <a:pt x="804" y="464"/>
                  </a:lnTo>
                  <a:lnTo>
                    <a:pt x="814" y="478"/>
                  </a:lnTo>
                  <a:lnTo>
                    <a:pt x="831" y="478"/>
                  </a:lnTo>
                  <a:lnTo>
                    <a:pt x="837" y="464"/>
                  </a:lnTo>
                  <a:lnTo>
                    <a:pt x="823" y="450"/>
                  </a:lnTo>
                  <a:lnTo>
                    <a:pt x="821" y="433"/>
                  </a:lnTo>
                  <a:lnTo>
                    <a:pt x="829" y="410"/>
                  </a:lnTo>
                  <a:lnTo>
                    <a:pt x="837" y="379"/>
                  </a:lnTo>
                  <a:lnTo>
                    <a:pt x="829" y="354"/>
                  </a:lnTo>
                  <a:lnTo>
                    <a:pt x="817" y="335"/>
                  </a:lnTo>
                  <a:lnTo>
                    <a:pt x="801" y="324"/>
                  </a:lnTo>
                  <a:lnTo>
                    <a:pt x="792" y="309"/>
                  </a:lnTo>
                  <a:lnTo>
                    <a:pt x="786" y="290"/>
                  </a:lnTo>
                  <a:lnTo>
                    <a:pt x="779" y="275"/>
                  </a:lnTo>
                  <a:lnTo>
                    <a:pt x="767" y="264"/>
                  </a:lnTo>
                  <a:lnTo>
                    <a:pt x="751" y="256"/>
                  </a:lnTo>
                  <a:lnTo>
                    <a:pt x="736" y="244"/>
                  </a:lnTo>
                  <a:lnTo>
                    <a:pt x="727" y="228"/>
                  </a:lnTo>
                  <a:lnTo>
                    <a:pt x="728" y="206"/>
                  </a:lnTo>
                  <a:lnTo>
                    <a:pt x="742" y="188"/>
                  </a:lnTo>
                  <a:lnTo>
                    <a:pt x="745" y="169"/>
                  </a:lnTo>
                  <a:lnTo>
                    <a:pt x="739" y="151"/>
                  </a:lnTo>
                  <a:lnTo>
                    <a:pt x="742" y="134"/>
                  </a:lnTo>
                  <a:lnTo>
                    <a:pt x="748" y="109"/>
                  </a:lnTo>
                  <a:lnTo>
                    <a:pt x="742" y="92"/>
                  </a:lnTo>
                  <a:lnTo>
                    <a:pt x="727" y="93"/>
                  </a:lnTo>
                  <a:lnTo>
                    <a:pt x="714" y="104"/>
                  </a:lnTo>
                  <a:lnTo>
                    <a:pt x="705" y="121"/>
                  </a:lnTo>
                  <a:lnTo>
                    <a:pt x="689" y="127"/>
                  </a:lnTo>
                  <a:lnTo>
                    <a:pt x="681" y="113"/>
                  </a:lnTo>
                  <a:lnTo>
                    <a:pt x="675" y="99"/>
                  </a:lnTo>
                  <a:lnTo>
                    <a:pt x="664" y="96"/>
                  </a:lnTo>
                  <a:lnTo>
                    <a:pt x="657" y="85"/>
                  </a:lnTo>
                  <a:lnTo>
                    <a:pt x="650" y="73"/>
                  </a:lnTo>
                  <a:lnTo>
                    <a:pt x="658" y="53"/>
                  </a:lnTo>
                  <a:lnTo>
                    <a:pt x="654" y="42"/>
                  </a:lnTo>
                  <a:lnTo>
                    <a:pt x="633" y="48"/>
                  </a:lnTo>
                  <a:lnTo>
                    <a:pt x="616" y="42"/>
                  </a:lnTo>
                  <a:lnTo>
                    <a:pt x="612" y="26"/>
                  </a:lnTo>
                  <a:lnTo>
                    <a:pt x="610" y="6"/>
                  </a:lnTo>
                  <a:lnTo>
                    <a:pt x="596" y="0"/>
                  </a:lnTo>
                  <a:lnTo>
                    <a:pt x="584" y="9"/>
                  </a:lnTo>
                  <a:lnTo>
                    <a:pt x="571" y="23"/>
                  </a:lnTo>
                  <a:lnTo>
                    <a:pt x="562" y="16"/>
                  </a:lnTo>
                  <a:lnTo>
                    <a:pt x="551" y="5"/>
                  </a:lnTo>
                  <a:lnTo>
                    <a:pt x="535" y="8"/>
                  </a:lnTo>
                  <a:lnTo>
                    <a:pt x="524" y="19"/>
                  </a:lnTo>
                  <a:lnTo>
                    <a:pt x="529" y="39"/>
                  </a:lnTo>
                  <a:lnTo>
                    <a:pt x="528" y="53"/>
                  </a:lnTo>
                  <a:lnTo>
                    <a:pt x="518" y="62"/>
                  </a:lnTo>
                  <a:lnTo>
                    <a:pt x="503" y="56"/>
                  </a:lnTo>
                  <a:lnTo>
                    <a:pt x="495" y="73"/>
                  </a:lnTo>
                  <a:lnTo>
                    <a:pt x="484" y="90"/>
                  </a:lnTo>
                  <a:lnTo>
                    <a:pt x="467" y="99"/>
                  </a:lnTo>
                  <a:lnTo>
                    <a:pt x="454" y="102"/>
                  </a:lnTo>
                  <a:lnTo>
                    <a:pt x="459" y="116"/>
                  </a:lnTo>
                  <a:lnTo>
                    <a:pt x="456" y="130"/>
                  </a:lnTo>
                  <a:lnTo>
                    <a:pt x="440" y="129"/>
                  </a:lnTo>
                  <a:lnTo>
                    <a:pt x="425" y="123"/>
                  </a:lnTo>
                  <a:lnTo>
                    <a:pt x="414" y="132"/>
                  </a:lnTo>
                  <a:lnTo>
                    <a:pt x="403" y="144"/>
                  </a:lnTo>
                  <a:lnTo>
                    <a:pt x="391" y="155"/>
                  </a:lnTo>
                  <a:lnTo>
                    <a:pt x="378" y="151"/>
                  </a:lnTo>
                  <a:lnTo>
                    <a:pt x="377" y="137"/>
                  </a:lnTo>
                  <a:lnTo>
                    <a:pt x="381" y="121"/>
                  </a:lnTo>
                  <a:lnTo>
                    <a:pt x="389" y="106"/>
                  </a:lnTo>
                  <a:lnTo>
                    <a:pt x="374" y="99"/>
                  </a:lnTo>
                  <a:lnTo>
                    <a:pt x="361" y="107"/>
                  </a:lnTo>
                  <a:lnTo>
                    <a:pt x="349" y="99"/>
                  </a:lnTo>
                  <a:lnTo>
                    <a:pt x="335" y="90"/>
                  </a:lnTo>
                  <a:lnTo>
                    <a:pt x="319" y="98"/>
                  </a:lnTo>
                  <a:lnTo>
                    <a:pt x="302" y="95"/>
                  </a:lnTo>
                  <a:lnTo>
                    <a:pt x="287" y="88"/>
                  </a:lnTo>
                  <a:lnTo>
                    <a:pt x="277" y="99"/>
                  </a:lnTo>
                  <a:lnTo>
                    <a:pt x="285" y="120"/>
                  </a:lnTo>
                  <a:lnTo>
                    <a:pt x="287" y="138"/>
                  </a:lnTo>
                  <a:lnTo>
                    <a:pt x="293" y="161"/>
                  </a:lnTo>
                  <a:lnTo>
                    <a:pt x="299" y="182"/>
                  </a:lnTo>
                  <a:lnTo>
                    <a:pt x="291" y="200"/>
                  </a:lnTo>
                  <a:lnTo>
                    <a:pt x="288" y="220"/>
                  </a:lnTo>
                  <a:lnTo>
                    <a:pt x="277" y="233"/>
                  </a:lnTo>
                  <a:lnTo>
                    <a:pt x="265" y="253"/>
                  </a:lnTo>
                  <a:lnTo>
                    <a:pt x="262" y="273"/>
                  </a:lnTo>
                  <a:lnTo>
                    <a:pt x="259" y="292"/>
                  </a:lnTo>
                  <a:lnTo>
                    <a:pt x="248" y="303"/>
                  </a:lnTo>
                  <a:lnTo>
                    <a:pt x="232" y="320"/>
                  </a:lnTo>
                  <a:lnTo>
                    <a:pt x="227" y="345"/>
                  </a:lnTo>
                  <a:lnTo>
                    <a:pt x="221" y="363"/>
                  </a:lnTo>
                  <a:lnTo>
                    <a:pt x="206" y="376"/>
                  </a:lnTo>
                  <a:lnTo>
                    <a:pt x="187" y="385"/>
                  </a:lnTo>
                  <a:lnTo>
                    <a:pt x="175" y="399"/>
                  </a:lnTo>
                  <a:lnTo>
                    <a:pt x="165" y="419"/>
                  </a:lnTo>
                  <a:lnTo>
                    <a:pt x="159" y="436"/>
                  </a:lnTo>
                  <a:lnTo>
                    <a:pt x="142" y="444"/>
                  </a:lnTo>
                  <a:lnTo>
                    <a:pt x="126" y="456"/>
                  </a:lnTo>
                  <a:lnTo>
                    <a:pt x="112" y="474"/>
                  </a:lnTo>
                  <a:lnTo>
                    <a:pt x="105" y="495"/>
                  </a:lnTo>
                  <a:lnTo>
                    <a:pt x="95" y="525"/>
                  </a:lnTo>
                  <a:lnTo>
                    <a:pt x="84" y="559"/>
                  </a:lnTo>
                  <a:lnTo>
                    <a:pt x="77" y="590"/>
                  </a:lnTo>
                  <a:lnTo>
                    <a:pt x="70" y="624"/>
                  </a:lnTo>
                  <a:lnTo>
                    <a:pt x="60" y="646"/>
                  </a:lnTo>
                  <a:lnTo>
                    <a:pt x="44" y="666"/>
                  </a:lnTo>
                  <a:lnTo>
                    <a:pt x="33" y="688"/>
                  </a:lnTo>
                  <a:lnTo>
                    <a:pt x="27" y="710"/>
                  </a:lnTo>
                  <a:lnTo>
                    <a:pt x="33" y="739"/>
                  </a:lnTo>
                  <a:lnTo>
                    <a:pt x="25" y="769"/>
                  </a:lnTo>
                  <a:lnTo>
                    <a:pt x="14" y="790"/>
                  </a:lnTo>
                  <a:lnTo>
                    <a:pt x="5" y="821"/>
                  </a:lnTo>
                  <a:lnTo>
                    <a:pt x="0" y="857"/>
                  </a:lnTo>
                  <a:lnTo>
                    <a:pt x="8" y="893"/>
                  </a:lnTo>
                  <a:lnTo>
                    <a:pt x="10" y="918"/>
                  </a:lnTo>
                  <a:lnTo>
                    <a:pt x="18" y="927"/>
                  </a:lnTo>
                  <a:lnTo>
                    <a:pt x="25" y="910"/>
                  </a:lnTo>
                  <a:lnTo>
                    <a:pt x="41" y="902"/>
                  </a:lnTo>
                  <a:lnTo>
                    <a:pt x="53" y="905"/>
                  </a:lnTo>
                  <a:lnTo>
                    <a:pt x="61" y="922"/>
                  </a:lnTo>
                  <a:lnTo>
                    <a:pt x="67" y="935"/>
                  </a:lnTo>
                  <a:lnTo>
                    <a:pt x="86" y="927"/>
                  </a:lnTo>
                  <a:lnTo>
                    <a:pt x="109" y="924"/>
                  </a:lnTo>
                  <a:lnTo>
                    <a:pt x="126" y="932"/>
                  </a:lnTo>
                  <a:lnTo>
                    <a:pt x="143" y="936"/>
                  </a:lnTo>
                  <a:lnTo>
                    <a:pt x="164" y="935"/>
                  </a:lnTo>
                  <a:lnTo>
                    <a:pt x="181" y="922"/>
                  </a:lnTo>
                  <a:lnTo>
                    <a:pt x="196" y="913"/>
                  </a:lnTo>
                  <a:lnTo>
                    <a:pt x="215" y="910"/>
                  </a:lnTo>
                  <a:lnTo>
                    <a:pt x="234" y="919"/>
                  </a:lnTo>
                  <a:lnTo>
                    <a:pt x="249" y="930"/>
                  </a:lnTo>
                  <a:lnTo>
                    <a:pt x="266" y="924"/>
                  </a:lnTo>
                  <a:lnTo>
                    <a:pt x="276" y="907"/>
                  </a:lnTo>
                  <a:lnTo>
                    <a:pt x="293" y="902"/>
                  </a:lnTo>
                  <a:lnTo>
                    <a:pt x="308" y="896"/>
                  </a:lnTo>
                  <a:lnTo>
                    <a:pt x="299" y="876"/>
                  </a:lnTo>
                  <a:lnTo>
                    <a:pt x="276" y="873"/>
                  </a:lnTo>
                  <a:lnTo>
                    <a:pt x="257" y="866"/>
                  </a:lnTo>
                  <a:lnTo>
                    <a:pt x="255" y="849"/>
                  </a:lnTo>
                  <a:lnTo>
                    <a:pt x="266" y="838"/>
                  </a:lnTo>
                  <a:lnTo>
                    <a:pt x="282" y="831"/>
                  </a:lnTo>
                  <a:lnTo>
                    <a:pt x="304" y="824"/>
                  </a:lnTo>
                  <a:lnTo>
                    <a:pt x="327" y="824"/>
                  </a:lnTo>
                  <a:lnTo>
                    <a:pt x="347" y="828"/>
                  </a:lnTo>
                  <a:lnTo>
                    <a:pt x="361" y="840"/>
                  </a:lnTo>
                  <a:lnTo>
                    <a:pt x="357" y="862"/>
                  </a:lnTo>
                  <a:lnTo>
                    <a:pt x="361" y="879"/>
                  </a:lnTo>
                  <a:lnTo>
                    <a:pt x="372" y="891"/>
                  </a:lnTo>
                  <a:lnTo>
                    <a:pt x="383" y="879"/>
                  </a:lnTo>
                  <a:lnTo>
                    <a:pt x="403" y="874"/>
                  </a:lnTo>
                  <a:lnTo>
                    <a:pt x="423" y="880"/>
                  </a:lnTo>
                  <a:lnTo>
                    <a:pt x="444" y="888"/>
                  </a:lnTo>
                  <a:lnTo>
                    <a:pt x="456" y="901"/>
                  </a:lnTo>
                  <a:lnTo>
                    <a:pt x="468" y="916"/>
                  </a:lnTo>
                  <a:lnTo>
                    <a:pt x="484" y="918"/>
                  </a:lnTo>
                  <a:lnTo>
                    <a:pt x="506" y="907"/>
                  </a:lnTo>
                  <a:lnTo>
                    <a:pt x="528" y="914"/>
                  </a:lnTo>
                  <a:lnTo>
                    <a:pt x="549" y="927"/>
                  </a:lnTo>
                  <a:lnTo>
                    <a:pt x="566" y="939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657" y="2060"/>
              <a:ext cx="608" cy="880"/>
            </a:xfrm>
            <a:custGeom>
              <a:avLst/>
              <a:gdLst>
                <a:gd name="T0" fmla="*/ 485 w 645"/>
                <a:gd name="T1" fmla="*/ 344 h 931"/>
                <a:gd name="T2" fmla="*/ 455 w 645"/>
                <a:gd name="T3" fmla="*/ 331 h 931"/>
                <a:gd name="T4" fmla="*/ 447 w 645"/>
                <a:gd name="T5" fmla="*/ 286 h 931"/>
                <a:gd name="T6" fmla="*/ 460 w 645"/>
                <a:gd name="T7" fmla="*/ 252 h 931"/>
                <a:gd name="T8" fmla="*/ 488 w 645"/>
                <a:gd name="T9" fmla="*/ 222 h 931"/>
                <a:gd name="T10" fmla="*/ 488 w 645"/>
                <a:gd name="T11" fmla="*/ 177 h 931"/>
                <a:gd name="T12" fmla="*/ 503 w 645"/>
                <a:gd name="T13" fmla="*/ 142 h 931"/>
                <a:gd name="T14" fmla="*/ 474 w 645"/>
                <a:gd name="T15" fmla="*/ 117 h 931"/>
                <a:gd name="T16" fmla="*/ 450 w 645"/>
                <a:gd name="T17" fmla="*/ 79 h 931"/>
                <a:gd name="T18" fmla="*/ 419 w 645"/>
                <a:gd name="T19" fmla="*/ 86 h 931"/>
                <a:gd name="T20" fmla="*/ 407 w 645"/>
                <a:gd name="T21" fmla="*/ 106 h 931"/>
                <a:gd name="T22" fmla="*/ 368 w 645"/>
                <a:gd name="T23" fmla="*/ 104 h 931"/>
                <a:gd name="T24" fmla="*/ 380 w 645"/>
                <a:gd name="T25" fmla="*/ 68 h 931"/>
                <a:gd name="T26" fmla="*/ 387 w 645"/>
                <a:gd name="T27" fmla="*/ 17 h 931"/>
                <a:gd name="T28" fmla="*/ 354 w 645"/>
                <a:gd name="T29" fmla="*/ 0 h 931"/>
                <a:gd name="T30" fmla="*/ 313 w 645"/>
                <a:gd name="T31" fmla="*/ 24 h 931"/>
                <a:gd name="T32" fmla="*/ 293 w 645"/>
                <a:gd name="T33" fmla="*/ 73 h 931"/>
                <a:gd name="T34" fmla="*/ 271 w 645"/>
                <a:gd name="T35" fmla="*/ 64 h 931"/>
                <a:gd name="T36" fmla="*/ 240 w 645"/>
                <a:gd name="T37" fmla="*/ 78 h 931"/>
                <a:gd name="T38" fmla="*/ 218 w 645"/>
                <a:gd name="T39" fmla="*/ 111 h 931"/>
                <a:gd name="T40" fmla="*/ 182 w 645"/>
                <a:gd name="T41" fmla="*/ 111 h 931"/>
                <a:gd name="T42" fmla="*/ 196 w 645"/>
                <a:gd name="T43" fmla="*/ 139 h 931"/>
                <a:gd name="T44" fmla="*/ 189 w 645"/>
                <a:gd name="T45" fmla="*/ 181 h 931"/>
                <a:gd name="T46" fmla="*/ 157 w 645"/>
                <a:gd name="T47" fmla="*/ 191 h 931"/>
                <a:gd name="T48" fmla="*/ 147 w 645"/>
                <a:gd name="T49" fmla="*/ 240 h 931"/>
                <a:gd name="T50" fmla="*/ 109 w 645"/>
                <a:gd name="T51" fmla="*/ 257 h 931"/>
                <a:gd name="T52" fmla="*/ 80 w 645"/>
                <a:gd name="T53" fmla="*/ 292 h 931"/>
                <a:gd name="T54" fmla="*/ 74 w 645"/>
                <a:gd name="T55" fmla="*/ 333 h 931"/>
                <a:gd name="T56" fmla="*/ 47 w 645"/>
                <a:gd name="T57" fmla="*/ 369 h 931"/>
                <a:gd name="T58" fmla="*/ 58 w 645"/>
                <a:gd name="T59" fmla="*/ 416 h 931"/>
                <a:gd name="T60" fmla="*/ 58 w 645"/>
                <a:gd name="T61" fmla="*/ 462 h 931"/>
                <a:gd name="T62" fmla="*/ 17 w 645"/>
                <a:gd name="T63" fmla="*/ 499 h 931"/>
                <a:gd name="T64" fmla="*/ 4 w 645"/>
                <a:gd name="T65" fmla="*/ 544 h 931"/>
                <a:gd name="T66" fmla="*/ 39 w 645"/>
                <a:gd name="T67" fmla="*/ 544 h 931"/>
                <a:gd name="T68" fmla="*/ 85 w 645"/>
                <a:gd name="T69" fmla="*/ 527 h 931"/>
                <a:gd name="T70" fmla="*/ 120 w 645"/>
                <a:gd name="T71" fmla="*/ 561 h 931"/>
                <a:gd name="T72" fmla="*/ 127 w 645"/>
                <a:gd name="T73" fmla="*/ 610 h 931"/>
                <a:gd name="T74" fmla="*/ 127 w 645"/>
                <a:gd name="T75" fmla="*/ 643 h 931"/>
                <a:gd name="T76" fmla="*/ 127 w 645"/>
                <a:gd name="T77" fmla="*/ 679 h 931"/>
                <a:gd name="T78" fmla="*/ 159 w 645"/>
                <a:gd name="T79" fmla="*/ 698 h 931"/>
                <a:gd name="T80" fmla="*/ 191 w 645"/>
                <a:gd name="T81" fmla="*/ 707 h 931"/>
                <a:gd name="T82" fmla="*/ 207 w 645"/>
                <a:gd name="T83" fmla="*/ 716 h 931"/>
                <a:gd name="T84" fmla="*/ 215 w 645"/>
                <a:gd name="T85" fmla="*/ 743 h 931"/>
                <a:gd name="T86" fmla="*/ 240 w 645"/>
                <a:gd name="T87" fmla="*/ 717 h 931"/>
                <a:gd name="T88" fmla="*/ 269 w 645"/>
                <a:gd name="T89" fmla="*/ 714 h 931"/>
                <a:gd name="T90" fmla="*/ 259 w 645"/>
                <a:gd name="T91" fmla="*/ 693 h 931"/>
                <a:gd name="T92" fmla="*/ 252 w 645"/>
                <a:gd name="T93" fmla="*/ 646 h 931"/>
                <a:gd name="T94" fmla="*/ 236 w 645"/>
                <a:gd name="T95" fmla="*/ 594 h 931"/>
                <a:gd name="T96" fmla="*/ 255 w 645"/>
                <a:gd name="T97" fmla="*/ 552 h 931"/>
                <a:gd name="T98" fmla="*/ 261 w 645"/>
                <a:gd name="T99" fmla="*/ 516 h 931"/>
                <a:gd name="T100" fmla="*/ 295 w 645"/>
                <a:gd name="T101" fmla="*/ 510 h 931"/>
                <a:gd name="T102" fmla="*/ 337 w 645"/>
                <a:gd name="T103" fmla="*/ 513 h 931"/>
                <a:gd name="T104" fmla="*/ 358 w 645"/>
                <a:gd name="T105" fmla="*/ 483 h 931"/>
                <a:gd name="T106" fmla="*/ 389 w 645"/>
                <a:gd name="T107" fmla="*/ 474 h 931"/>
                <a:gd name="T108" fmla="*/ 410 w 645"/>
                <a:gd name="T109" fmla="*/ 449 h 931"/>
                <a:gd name="T110" fmla="*/ 411 w 645"/>
                <a:gd name="T111" fmla="*/ 417 h 931"/>
                <a:gd name="T112" fmla="*/ 449 w 645"/>
                <a:gd name="T113" fmla="*/ 430 h 931"/>
                <a:gd name="T114" fmla="*/ 470 w 645"/>
                <a:gd name="T115" fmla="*/ 400 h 9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5"/>
                <a:gd name="T175" fmla="*/ 0 h 931"/>
                <a:gd name="T176" fmla="*/ 645 w 645"/>
                <a:gd name="T177" fmla="*/ 931 h 9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5" h="931">
                  <a:moveTo>
                    <a:pt x="608" y="470"/>
                  </a:moveTo>
                  <a:lnTo>
                    <a:pt x="604" y="448"/>
                  </a:lnTo>
                  <a:lnTo>
                    <a:pt x="614" y="431"/>
                  </a:lnTo>
                  <a:lnTo>
                    <a:pt x="606" y="414"/>
                  </a:lnTo>
                  <a:lnTo>
                    <a:pt x="594" y="406"/>
                  </a:lnTo>
                  <a:lnTo>
                    <a:pt x="576" y="414"/>
                  </a:lnTo>
                  <a:lnTo>
                    <a:pt x="566" y="400"/>
                  </a:lnTo>
                  <a:lnTo>
                    <a:pt x="561" y="380"/>
                  </a:lnTo>
                  <a:lnTo>
                    <a:pt x="567" y="360"/>
                  </a:lnTo>
                  <a:lnTo>
                    <a:pt x="576" y="344"/>
                  </a:lnTo>
                  <a:lnTo>
                    <a:pt x="592" y="329"/>
                  </a:lnTo>
                  <a:lnTo>
                    <a:pt x="584" y="315"/>
                  </a:lnTo>
                  <a:lnTo>
                    <a:pt x="587" y="295"/>
                  </a:lnTo>
                  <a:lnTo>
                    <a:pt x="600" y="282"/>
                  </a:lnTo>
                  <a:lnTo>
                    <a:pt x="617" y="278"/>
                  </a:lnTo>
                  <a:lnTo>
                    <a:pt x="612" y="264"/>
                  </a:lnTo>
                  <a:lnTo>
                    <a:pt x="609" y="234"/>
                  </a:lnTo>
                  <a:lnTo>
                    <a:pt x="618" y="222"/>
                  </a:lnTo>
                  <a:lnTo>
                    <a:pt x="634" y="212"/>
                  </a:lnTo>
                  <a:lnTo>
                    <a:pt x="645" y="197"/>
                  </a:lnTo>
                  <a:lnTo>
                    <a:pt x="636" y="178"/>
                  </a:lnTo>
                  <a:lnTo>
                    <a:pt x="618" y="178"/>
                  </a:lnTo>
                  <a:lnTo>
                    <a:pt x="611" y="160"/>
                  </a:lnTo>
                  <a:lnTo>
                    <a:pt x="601" y="147"/>
                  </a:lnTo>
                  <a:lnTo>
                    <a:pt x="586" y="138"/>
                  </a:lnTo>
                  <a:lnTo>
                    <a:pt x="576" y="115"/>
                  </a:lnTo>
                  <a:lnTo>
                    <a:pt x="570" y="99"/>
                  </a:lnTo>
                  <a:lnTo>
                    <a:pt x="559" y="96"/>
                  </a:lnTo>
                  <a:lnTo>
                    <a:pt x="549" y="96"/>
                  </a:lnTo>
                  <a:lnTo>
                    <a:pt x="531" y="108"/>
                  </a:lnTo>
                  <a:lnTo>
                    <a:pt x="525" y="118"/>
                  </a:lnTo>
                  <a:lnTo>
                    <a:pt x="521" y="124"/>
                  </a:lnTo>
                  <a:lnTo>
                    <a:pt x="516" y="133"/>
                  </a:lnTo>
                  <a:lnTo>
                    <a:pt x="499" y="139"/>
                  </a:lnTo>
                  <a:lnTo>
                    <a:pt x="482" y="133"/>
                  </a:lnTo>
                  <a:lnTo>
                    <a:pt x="466" y="130"/>
                  </a:lnTo>
                  <a:lnTo>
                    <a:pt x="463" y="116"/>
                  </a:lnTo>
                  <a:lnTo>
                    <a:pt x="474" y="104"/>
                  </a:lnTo>
                  <a:lnTo>
                    <a:pt x="482" y="85"/>
                  </a:lnTo>
                  <a:lnTo>
                    <a:pt x="485" y="60"/>
                  </a:lnTo>
                  <a:lnTo>
                    <a:pt x="483" y="38"/>
                  </a:lnTo>
                  <a:lnTo>
                    <a:pt x="491" y="21"/>
                  </a:lnTo>
                  <a:lnTo>
                    <a:pt x="483" y="11"/>
                  </a:lnTo>
                  <a:lnTo>
                    <a:pt x="468" y="1"/>
                  </a:lnTo>
                  <a:lnTo>
                    <a:pt x="449" y="0"/>
                  </a:lnTo>
                  <a:lnTo>
                    <a:pt x="429" y="1"/>
                  </a:lnTo>
                  <a:lnTo>
                    <a:pt x="410" y="14"/>
                  </a:lnTo>
                  <a:lnTo>
                    <a:pt x="396" y="29"/>
                  </a:lnTo>
                  <a:lnTo>
                    <a:pt x="388" y="52"/>
                  </a:lnTo>
                  <a:lnTo>
                    <a:pt x="379" y="77"/>
                  </a:lnTo>
                  <a:lnTo>
                    <a:pt x="371" y="91"/>
                  </a:lnTo>
                  <a:lnTo>
                    <a:pt x="360" y="102"/>
                  </a:lnTo>
                  <a:lnTo>
                    <a:pt x="351" y="93"/>
                  </a:lnTo>
                  <a:lnTo>
                    <a:pt x="342" y="80"/>
                  </a:lnTo>
                  <a:lnTo>
                    <a:pt x="331" y="79"/>
                  </a:lnTo>
                  <a:lnTo>
                    <a:pt x="315" y="83"/>
                  </a:lnTo>
                  <a:lnTo>
                    <a:pt x="306" y="97"/>
                  </a:lnTo>
                  <a:lnTo>
                    <a:pt x="298" y="116"/>
                  </a:lnTo>
                  <a:lnTo>
                    <a:pt x="290" y="132"/>
                  </a:lnTo>
                  <a:lnTo>
                    <a:pt x="276" y="139"/>
                  </a:lnTo>
                  <a:lnTo>
                    <a:pt x="261" y="133"/>
                  </a:lnTo>
                  <a:lnTo>
                    <a:pt x="244" y="129"/>
                  </a:lnTo>
                  <a:lnTo>
                    <a:pt x="230" y="139"/>
                  </a:lnTo>
                  <a:lnTo>
                    <a:pt x="227" y="156"/>
                  </a:lnTo>
                  <a:lnTo>
                    <a:pt x="236" y="170"/>
                  </a:lnTo>
                  <a:lnTo>
                    <a:pt x="248" y="175"/>
                  </a:lnTo>
                  <a:lnTo>
                    <a:pt x="255" y="194"/>
                  </a:lnTo>
                  <a:lnTo>
                    <a:pt x="248" y="212"/>
                  </a:lnTo>
                  <a:lnTo>
                    <a:pt x="239" y="226"/>
                  </a:lnTo>
                  <a:lnTo>
                    <a:pt x="225" y="231"/>
                  </a:lnTo>
                  <a:lnTo>
                    <a:pt x="208" y="229"/>
                  </a:lnTo>
                  <a:lnTo>
                    <a:pt x="199" y="239"/>
                  </a:lnTo>
                  <a:lnTo>
                    <a:pt x="200" y="262"/>
                  </a:lnTo>
                  <a:lnTo>
                    <a:pt x="191" y="276"/>
                  </a:lnTo>
                  <a:lnTo>
                    <a:pt x="186" y="301"/>
                  </a:lnTo>
                  <a:lnTo>
                    <a:pt x="177" y="313"/>
                  </a:lnTo>
                  <a:lnTo>
                    <a:pt x="160" y="321"/>
                  </a:lnTo>
                  <a:lnTo>
                    <a:pt x="138" y="323"/>
                  </a:lnTo>
                  <a:lnTo>
                    <a:pt x="119" y="332"/>
                  </a:lnTo>
                  <a:lnTo>
                    <a:pt x="107" y="347"/>
                  </a:lnTo>
                  <a:lnTo>
                    <a:pt x="101" y="366"/>
                  </a:lnTo>
                  <a:lnTo>
                    <a:pt x="93" y="383"/>
                  </a:lnTo>
                  <a:lnTo>
                    <a:pt x="80" y="391"/>
                  </a:lnTo>
                  <a:lnTo>
                    <a:pt x="93" y="417"/>
                  </a:lnTo>
                  <a:lnTo>
                    <a:pt x="87" y="437"/>
                  </a:lnTo>
                  <a:lnTo>
                    <a:pt x="73" y="447"/>
                  </a:lnTo>
                  <a:lnTo>
                    <a:pt x="59" y="462"/>
                  </a:lnTo>
                  <a:lnTo>
                    <a:pt x="57" y="479"/>
                  </a:lnTo>
                  <a:lnTo>
                    <a:pt x="65" y="501"/>
                  </a:lnTo>
                  <a:lnTo>
                    <a:pt x="74" y="520"/>
                  </a:lnTo>
                  <a:lnTo>
                    <a:pt x="85" y="542"/>
                  </a:lnTo>
                  <a:lnTo>
                    <a:pt x="84" y="559"/>
                  </a:lnTo>
                  <a:lnTo>
                    <a:pt x="74" y="579"/>
                  </a:lnTo>
                  <a:lnTo>
                    <a:pt x="59" y="594"/>
                  </a:lnTo>
                  <a:lnTo>
                    <a:pt x="38" y="605"/>
                  </a:lnTo>
                  <a:lnTo>
                    <a:pt x="21" y="625"/>
                  </a:lnTo>
                  <a:lnTo>
                    <a:pt x="9" y="638"/>
                  </a:lnTo>
                  <a:lnTo>
                    <a:pt x="0" y="656"/>
                  </a:lnTo>
                  <a:lnTo>
                    <a:pt x="4" y="681"/>
                  </a:lnTo>
                  <a:lnTo>
                    <a:pt x="12" y="694"/>
                  </a:lnTo>
                  <a:lnTo>
                    <a:pt x="29" y="691"/>
                  </a:lnTo>
                  <a:lnTo>
                    <a:pt x="49" y="681"/>
                  </a:lnTo>
                  <a:lnTo>
                    <a:pt x="70" y="677"/>
                  </a:lnTo>
                  <a:lnTo>
                    <a:pt x="87" y="664"/>
                  </a:lnTo>
                  <a:lnTo>
                    <a:pt x="108" y="660"/>
                  </a:lnTo>
                  <a:lnTo>
                    <a:pt x="122" y="667"/>
                  </a:lnTo>
                  <a:lnTo>
                    <a:pt x="136" y="681"/>
                  </a:lnTo>
                  <a:lnTo>
                    <a:pt x="152" y="703"/>
                  </a:lnTo>
                  <a:lnTo>
                    <a:pt x="157" y="719"/>
                  </a:lnTo>
                  <a:lnTo>
                    <a:pt x="155" y="739"/>
                  </a:lnTo>
                  <a:lnTo>
                    <a:pt x="161" y="764"/>
                  </a:lnTo>
                  <a:lnTo>
                    <a:pt x="171" y="774"/>
                  </a:lnTo>
                  <a:lnTo>
                    <a:pt x="174" y="792"/>
                  </a:lnTo>
                  <a:lnTo>
                    <a:pt x="161" y="805"/>
                  </a:lnTo>
                  <a:lnTo>
                    <a:pt x="155" y="823"/>
                  </a:lnTo>
                  <a:lnTo>
                    <a:pt x="166" y="838"/>
                  </a:lnTo>
                  <a:lnTo>
                    <a:pt x="161" y="851"/>
                  </a:lnTo>
                  <a:lnTo>
                    <a:pt x="164" y="863"/>
                  </a:lnTo>
                  <a:lnTo>
                    <a:pt x="182" y="869"/>
                  </a:lnTo>
                  <a:lnTo>
                    <a:pt x="202" y="874"/>
                  </a:lnTo>
                  <a:lnTo>
                    <a:pt x="216" y="866"/>
                  </a:lnTo>
                  <a:lnTo>
                    <a:pt x="227" y="874"/>
                  </a:lnTo>
                  <a:lnTo>
                    <a:pt x="242" y="885"/>
                  </a:lnTo>
                  <a:lnTo>
                    <a:pt x="255" y="875"/>
                  </a:lnTo>
                  <a:lnTo>
                    <a:pt x="270" y="882"/>
                  </a:lnTo>
                  <a:lnTo>
                    <a:pt x="262" y="897"/>
                  </a:lnTo>
                  <a:lnTo>
                    <a:pt x="258" y="913"/>
                  </a:lnTo>
                  <a:lnTo>
                    <a:pt x="259" y="928"/>
                  </a:lnTo>
                  <a:lnTo>
                    <a:pt x="273" y="931"/>
                  </a:lnTo>
                  <a:lnTo>
                    <a:pt x="283" y="922"/>
                  </a:lnTo>
                  <a:lnTo>
                    <a:pt x="295" y="908"/>
                  </a:lnTo>
                  <a:lnTo>
                    <a:pt x="306" y="899"/>
                  </a:lnTo>
                  <a:lnTo>
                    <a:pt x="323" y="905"/>
                  </a:lnTo>
                  <a:lnTo>
                    <a:pt x="337" y="906"/>
                  </a:lnTo>
                  <a:lnTo>
                    <a:pt x="340" y="894"/>
                  </a:lnTo>
                  <a:lnTo>
                    <a:pt x="335" y="877"/>
                  </a:lnTo>
                  <a:lnTo>
                    <a:pt x="349" y="875"/>
                  </a:lnTo>
                  <a:lnTo>
                    <a:pt x="329" y="868"/>
                  </a:lnTo>
                  <a:lnTo>
                    <a:pt x="312" y="851"/>
                  </a:lnTo>
                  <a:lnTo>
                    <a:pt x="311" y="827"/>
                  </a:lnTo>
                  <a:lnTo>
                    <a:pt x="318" y="809"/>
                  </a:lnTo>
                  <a:lnTo>
                    <a:pt x="314" y="787"/>
                  </a:lnTo>
                  <a:lnTo>
                    <a:pt x="306" y="768"/>
                  </a:lnTo>
                  <a:lnTo>
                    <a:pt x="298" y="743"/>
                  </a:lnTo>
                  <a:lnTo>
                    <a:pt x="303" y="726"/>
                  </a:lnTo>
                  <a:lnTo>
                    <a:pt x="314" y="712"/>
                  </a:lnTo>
                  <a:lnTo>
                    <a:pt x="323" y="692"/>
                  </a:lnTo>
                  <a:lnTo>
                    <a:pt x="320" y="675"/>
                  </a:lnTo>
                  <a:lnTo>
                    <a:pt x="318" y="655"/>
                  </a:lnTo>
                  <a:lnTo>
                    <a:pt x="331" y="646"/>
                  </a:lnTo>
                  <a:lnTo>
                    <a:pt x="346" y="642"/>
                  </a:lnTo>
                  <a:lnTo>
                    <a:pt x="362" y="653"/>
                  </a:lnTo>
                  <a:lnTo>
                    <a:pt x="373" y="639"/>
                  </a:lnTo>
                  <a:lnTo>
                    <a:pt x="390" y="633"/>
                  </a:lnTo>
                  <a:lnTo>
                    <a:pt x="409" y="638"/>
                  </a:lnTo>
                  <a:lnTo>
                    <a:pt x="427" y="642"/>
                  </a:lnTo>
                  <a:lnTo>
                    <a:pt x="444" y="638"/>
                  </a:lnTo>
                  <a:lnTo>
                    <a:pt x="452" y="622"/>
                  </a:lnTo>
                  <a:lnTo>
                    <a:pt x="454" y="605"/>
                  </a:lnTo>
                  <a:lnTo>
                    <a:pt x="465" y="594"/>
                  </a:lnTo>
                  <a:lnTo>
                    <a:pt x="479" y="596"/>
                  </a:lnTo>
                  <a:lnTo>
                    <a:pt x="493" y="594"/>
                  </a:lnTo>
                  <a:lnTo>
                    <a:pt x="496" y="580"/>
                  </a:lnTo>
                  <a:lnTo>
                    <a:pt x="505" y="568"/>
                  </a:lnTo>
                  <a:lnTo>
                    <a:pt x="519" y="563"/>
                  </a:lnTo>
                  <a:lnTo>
                    <a:pt x="525" y="548"/>
                  </a:lnTo>
                  <a:lnTo>
                    <a:pt x="519" y="537"/>
                  </a:lnTo>
                  <a:lnTo>
                    <a:pt x="521" y="523"/>
                  </a:lnTo>
                  <a:lnTo>
                    <a:pt x="536" y="521"/>
                  </a:lnTo>
                  <a:lnTo>
                    <a:pt x="552" y="534"/>
                  </a:lnTo>
                  <a:lnTo>
                    <a:pt x="569" y="538"/>
                  </a:lnTo>
                  <a:lnTo>
                    <a:pt x="578" y="523"/>
                  </a:lnTo>
                  <a:lnTo>
                    <a:pt x="583" y="509"/>
                  </a:lnTo>
                  <a:lnTo>
                    <a:pt x="595" y="501"/>
                  </a:lnTo>
                  <a:lnTo>
                    <a:pt x="606" y="486"/>
                  </a:lnTo>
                  <a:lnTo>
                    <a:pt x="608" y="47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224" y="2338"/>
              <a:ext cx="603" cy="787"/>
            </a:xfrm>
            <a:custGeom>
              <a:avLst/>
              <a:gdLst>
                <a:gd name="T0" fmla="*/ 435 w 638"/>
                <a:gd name="T1" fmla="*/ 113 h 833"/>
                <a:gd name="T2" fmla="*/ 411 w 638"/>
                <a:gd name="T3" fmla="*/ 146 h 833"/>
                <a:gd name="T4" fmla="*/ 433 w 638"/>
                <a:gd name="T5" fmla="*/ 197 h 833"/>
                <a:gd name="T6" fmla="*/ 413 w 638"/>
                <a:gd name="T7" fmla="*/ 237 h 833"/>
                <a:gd name="T8" fmla="*/ 372 w 638"/>
                <a:gd name="T9" fmla="*/ 273 h 833"/>
                <a:gd name="T10" fmla="*/ 375 w 638"/>
                <a:gd name="T11" fmla="*/ 317 h 833"/>
                <a:gd name="T12" fmla="*/ 422 w 638"/>
                <a:gd name="T13" fmla="*/ 304 h 833"/>
                <a:gd name="T14" fmla="*/ 463 w 638"/>
                <a:gd name="T15" fmla="*/ 297 h 833"/>
                <a:gd name="T16" fmla="*/ 491 w 638"/>
                <a:gd name="T17" fmla="*/ 338 h 833"/>
                <a:gd name="T18" fmla="*/ 501 w 638"/>
                <a:gd name="T19" fmla="*/ 382 h 833"/>
                <a:gd name="T20" fmla="*/ 489 w 638"/>
                <a:gd name="T21" fmla="*/ 420 h 833"/>
                <a:gd name="T22" fmla="*/ 498 w 638"/>
                <a:gd name="T23" fmla="*/ 454 h 833"/>
                <a:gd name="T24" fmla="*/ 500 w 638"/>
                <a:gd name="T25" fmla="*/ 493 h 833"/>
                <a:gd name="T26" fmla="*/ 504 w 638"/>
                <a:gd name="T27" fmla="*/ 541 h 833"/>
                <a:gd name="T28" fmla="*/ 485 w 638"/>
                <a:gd name="T29" fmla="*/ 587 h 833"/>
                <a:gd name="T30" fmla="*/ 467 w 638"/>
                <a:gd name="T31" fmla="*/ 625 h 833"/>
                <a:gd name="T32" fmla="*/ 451 w 638"/>
                <a:gd name="T33" fmla="*/ 664 h 833"/>
                <a:gd name="T34" fmla="*/ 406 w 638"/>
                <a:gd name="T35" fmla="*/ 634 h 833"/>
                <a:gd name="T36" fmla="*/ 370 w 638"/>
                <a:gd name="T37" fmla="*/ 636 h 833"/>
                <a:gd name="T38" fmla="*/ 320 w 638"/>
                <a:gd name="T39" fmla="*/ 631 h 833"/>
                <a:gd name="T40" fmla="*/ 280 w 638"/>
                <a:gd name="T41" fmla="*/ 608 h 833"/>
                <a:gd name="T42" fmla="*/ 249 w 638"/>
                <a:gd name="T43" fmla="*/ 580 h 833"/>
                <a:gd name="T44" fmla="*/ 252 w 638"/>
                <a:gd name="T45" fmla="*/ 534 h 833"/>
                <a:gd name="T46" fmla="*/ 240 w 638"/>
                <a:gd name="T47" fmla="*/ 491 h 833"/>
                <a:gd name="T48" fmla="*/ 237 w 638"/>
                <a:gd name="T49" fmla="*/ 451 h 833"/>
                <a:gd name="T50" fmla="*/ 198 w 638"/>
                <a:gd name="T51" fmla="*/ 428 h 833"/>
                <a:gd name="T52" fmla="*/ 147 w 638"/>
                <a:gd name="T53" fmla="*/ 430 h 833"/>
                <a:gd name="T54" fmla="*/ 113 w 638"/>
                <a:gd name="T55" fmla="*/ 460 h 833"/>
                <a:gd name="T56" fmla="*/ 74 w 638"/>
                <a:gd name="T57" fmla="*/ 441 h 833"/>
                <a:gd name="T58" fmla="*/ 51 w 638"/>
                <a:gd name="T59" fmla="*/ 430 h 833"/>
                <a:gd name="T60" fmla="*/ 76 w 638"/>
                <a:gd name="T61" fmla="*/ 392 h 833"/>
                <a:gd name="T62" fmla="*/ 60 w 638"/>
                <a:gd name="T63" fmla="*/ 353 h 833"/>
                <a:gd name="T64" fmla="*/ 23 w 638"/>
                <a:gd name="T65" fmla="*/ 318 h 833"/>
                <a:gd name="T66" fmla="*/ 0 w 638"/>
                <a:gd name="T67" fmla="*/ 270 h 833"/>
                <a:gd name="T68" fmla="*/ 20 w 638"/>
                <a:gd name="T69" fmla="*/ 218 h 833"/>
                <a:gd name="T70" fmla="*/ 56 w 638"/>
                <a:gd name="T71" fmla="*/ 189 h 833"/>
                <a:gd name="T72" fmla="*/ 94 w 638"/>
                <a:gd name="T73" fmla="*/ 202 h 833"/>
                <a:gd name="T74" fmla="*/ 121 w 638"/>
                <a:gd name="T75" fmla="*/ 188 h 833"/>
                <a:gd name="T76" fmla="*/ 138 w 638"/>
                <a:gd name="T77" fmla="*/ 161 h 833"/>
                <a:gd name="T78" fmla="*/ 184 w 638"/>
                <a:gd name="T79" fmla="*/ 138 h 833"/>
                <a:gd name="T80" fmla="*/ 218 w 638"/>
                <a:gd name="T81" fmla="*/ 111 h 833"/>
                <a:gd name="T82" fmla="*/ 259 w 638"/>
                <a:gd name="T83" fmla="*/ 99 h 833"/>
                <a:gd name="T84" fmla="*/ 301 w 638"/>
                <a:gd name="T85" fmla="*/ 94 h 833"/>
                <a:gd name="T86" fmla="*/ 336 w 638"/>
                <a:gd name="T87" fmla="*/ 69 h 833"/>
                <a:gd name="T88" fmla="*/ 359 w 638"/>
                <a:gd name="T89" fmla="*/ 37 h 833"/>
                <a:gd name="T90" fmla="*/ 372 w 638"/>
                <a:gd name="T91" fmla="*/ 0 h 833"/>
                <a:gd name="T92" fmla="*/ 400 w 638"/>
                <a:gd name="T93" fmla="*/ 34 h 833"/>
                <a:gd name="T94" fmla="*/ 431 w 638"/>
                <a:gd name="T95" fmla="*/ 77 h 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8"/>
                <a:gd name="T145" fmla="*/ 0 h 833"/>
                <a:gd name="T146" fmla="*/ 638 w 638"/>
                <a:gd name="T147" fmla="*/ 833 h 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8" h="833">
                  <a:moveTo>
                    <a:pt x="540" y="96"/>
                  </a:moveTo>
                  <a:lnTo>
                    <a:pt x="551" y="122"/>
                  </a:lnTo>
                  <a:lnTo>
                    <a:pt x="545" y="142"/>
                  </a:lnTo>
                  <a:lnTo>
                    <a:pt x="531" y="152"/>
                  </a:lnTo>
                  <a:lnTo>
                    <a:pt x="517" y="167"/>
                  </a:lnTo>
                  <a:lnTo>
                    <a:pt x="515" y="184"/>
                  </a:lnTo>
                  <a:lnTo>
                    <a:pt x="523" y="206"/>
                  </a:lnTo>
                  <a:lnTo>
                    <a:pt x="532" y="225"/>
                  </a:lnTo>
                  <a:lnTo>
                    <a:pt x="543" y="247"/>
                  </a:lnTo>
                  <a:lnTo>
                    <a:pt x="542" y="264"/>
                  </a:lnTo>
                  <a:lnTo>
                    <a:pt x="532" y="284"/>
                  </a:lnTo>
                  <a:lnTo>
                    <a:pt x="517" y="299"/>
                  </a:lnTo>
                  <a:lnTo>
                    <a:pt x="496" y="310"/>
                  </a:lnTo>
                  <a:lnTo>
                    <a:pt x="479" y="330"/>
                  </a:lnTo>
                  <a:lnTo>
                    <a:pt x="467" y="343"/>
                  </a:lnTo>
                  <a:lnTo>
                    <a:pt x="458" y="361"/>
                  </a:lnTo>
                  <a:lnTo>
                    <a:pt x="462" y="386"/>
                  </a:lnTo>
                  <a:lnTo>
                    <a:pt x="470" y="399"/>
                  </a:lnTo>
                  <a:lnTo>
                    <a:pt x="487" y="396"/>
                  </a:lnTo>
                  <a:lnTo>
                    <a:pt x="507" y="386"/>
                  </a:lnTo>
                  <a:lnTo>
                    <a:pt x="528" y="382"/>
                  </a:lnTo>
                  <a:lnTo>
                    <a:pt x="545" y="369"/>
                  </a:lnTo>
                  <a:lnTo>
                    <a:pt x="566" y="365"/>
                  </a:lnTo>
                  <a:lnTo>
                    <a:pt x="580" y="372"/>
                  </a:lnTo>
                  <a:lnTo>
                    <a:pt x="594" y="386"/>
                  </a:lnTo>
                  <a:lnTo>
                    <a:pt x="610" y="408"/>
                  </a:lnTo>
                  <a:lnTo>
                    <a:pt x="615" y="424"/>
                  </a:lnTo>
                  <a:lnTo>
                    <a:pt x="613" y="444"/>
                  </a:lnTo>
                  <a:lnTo>
                    <a:pt x="619" y="469"/>
                  </a:lnTo>
                  <a:lnTo>
                    <a:pt x="629" y="479"/>
                  </a:lnTo>
                  <a:lnTo>
                    <a:pt x="632" y="497"/>
                  </a:lnTo>
                  <a:lnTo>
                    <a:pt x="619" y="510"/>
                  </a:lnTo>
                  <a:lnTo>
                    <a:pt x="613" y="528"/>
                  </a:lnTo>
                  <a:lnTo>
                    <a:pt x="624" y="543"/>
                  </a:lnTo>
                  <a:lnTo>
                    <a:pt x="619" y="556"/>
                  </a:lnTo>
                  <a:lnTo>
                    <a:pt x="624" y="571"/>
                  </a:lnTo>
                  <a:lnTo>
                    <a:pt x="621" y="583"/>
                  </a:lnTo>
                  <a:lnTo>
                    <a:pt x="624" y="597"/>
                  </a:lnTo>
                  <a:lnTo>
                    <a:pt x="627" y="618"/>
                  </a:lnTo>
                  <a:lnTo>
                    <a:pt x="632" y="641"/>
                  </a:lnTo>
                  <a:lnTo>
                    <a:pt x="638" y="661"/>
                  </a:lnTo>
                  <a:lnTo>
                    <a:pt x="632" y="678"/>
                  </a:lnTo>
                  <a:lnTo>
                    <a:pt x="632" y="697"/>
                  </a:lnTo>
                  <a:lnTo>
                    <a:pt x="618" y="714"/>
                  </a:lnTo>
                  <a:lnTo>
                    <a:pt x="607" y="736"/>
                  </a:lnTo>
                  <a:lnTo>
                    <a:pt x="602" y="753"/>
                  </a:lnTo>
                  <a:lnTo>
                    <a:pt x="598" y="773"/>
                  </a:lnTo>
                  <a:lnTo>
                    <a:pt x="585" y="785"/>
                  </a:lnTo>
                  <a:lnTo>
                    <a:pt x="571" y="801"/>
                  </a:lnTo>
                  <a:lnTo>
                    <a:pt x="568" y="818"/>
                  </a:lnTo>
                  <a:lnTo>
                    <a:pt x="565" y="833"/>
                  </a:lnTo>
                  <a:lnTo>
                    <a:pt x="548" y="824"/>
                  </a:lnTo>
                  <a:lnTo>
                    <a:pt x="528" y="813"/>
                  </a:lnTo>
                  <a:lnTo>
                    <a:pt x="509" y="796"/>
                  </a:lnTo>
                  <a:lnTo>
                    <a:pt x="492" y="787"/>
                  </a:lnTo>
                  <a:lnTo>
                    <a:pt x="479" y="795"/>
                  </a:lnTo>
                  <a:lnTo>
                    <a:pt x="465" y="798"/>
                  </a:lnTo>
                  <a:lnTo>
                    <a:pt x="447" y="792"/>
                  </a:lnTo>
                  <a:lnTo>
                    <a:pt x="428" y="795"/>
                  </a:lnTo>
                  <a:lnTo>
                    <a:pt x="402" y="792"/>
                  </a:lnTo>
                  <a:lnTo>
                    <a:pt x="377" y="784"/>
                  </a:lnTo>
                  <a:lnTo>
                    <a:pt x="360" y="778"/>
                  </a:lnTo>
                  <a:lnTo>
                    <a:pt x="350" y="764"/>
                  </a:lnTo>
                  <a:lnTo>
                    <a:pt x="336" y="748"/>
                  </a:lnTo>
                  <a:lnTo>
                    <a:pt x="321" y="745"/>
                  </a:lnTo>
                  <a:lnTo>
                    <a:pt x="311" y="728"/>
                  </a:lnTo>
                  <a:lnTo>
                    <a:pt x="307" y="705"/>
                  </a:lnTo>
                  <a:lnTo>
                    <a:pt x="305" y="686"/>
                  </a:lnTo>
                  <a:lnTo>
                    <a:pt x="315" y="670"/>
                  </a:lnTo>
                  <a:lnTo>
                    <a:pt x="315" y="650"/>
                  </a:lnTo>
                  <a:lnTo>
                    <a:pt x="307" y="636"/>
                  </a:lnTo>
                  <a:lnTo>
                    <a:pt x="302" y="616"/>
                  </a:lnTo>
                  <a:lnTo>
                    <a:pt x="310" y="597"/>
                  </a:lnTo>
                  <a:lnTo>
                    <a:pt x="308" y="579"/>
                  </a:lnTo>
                  <a:lnTo>
                    <a:pt x="297" y="565"/>
                  </a:lnTo>
                  <a:lnTo>
                    <a:pt x="280" y="557"/>
                  </a:lnTo>
                  <a:lnTo>
                    <a:pt x="260" y="551"/>
                  </a:lnTo>
                  <a:lnTo>
                    <a:pt x="248" y="538"/>
                  </a:lnTo>
                  <a:lnTo>
                    <a:pt x="229" y="529"/>
                  </a:lnTo>
                  <a:lnTo>
                    <a:pt x="204" y="535"/>
                  </a:lnTo>
                  <a:lnTo>
                    <a:pt x="185" y="540"/>
                  </a:lnTo>
                  <a:lnTo>
                    <a:pt x="171" y="556"/>
                  </a:lnTo>
                  <a:lnTo>
                    <a:pt x="161" y="569"/>
                  </a:lnTo>
                  <a:lnTo>
                    <a:pt x="142" y="577"/>
                  </a:lnTo>
                  <a:lnTo>
                    <a:pt x="125" y="573"/>
                  </a:lnTo>
                  <a:lnTo>
                    <a:pt x="109" y="563"/>
                  </a:lnTo>
                  <a:lnTo>
                    <a:pt x="92" y="554"/>
                  </a:lnTo>
                  <a:lnTo>
                    <a:pt x="74" y="556"/>
                  </a:lnTo>
                  <a:lnTo>
                    <a:pt x="56" y="560"/>
                  </a:lnTo>
                  <a:lnTo>
                    <a:pt x="64" y="540"/>
                  </a:lnTo>
                  <a:lnTo>
                    <a:pt x="75" y="521"/>
                  </a:lnTo>
                  <a:lnTo>
                    <a:pt x="83" y="506"/>
                  </a:lnTo>
                  <a:lnTo>
                    <a:pt x="95" y="492"/>
                  </a:lnTo>
                  <a:lnTo>
                    <a:pt x="100" y="467"/>
                  </a:lnTo>
                  <a:lnTo>
                    <a:pt x="91" y="451"/>
                  </a:lnTo>
                  <a:lnTo>
                    <a:pt x="75" y="444"/>
                  </a:lnTo>
                  <a:lnTo>
                    <a:pt x="61" y="428"/>
                  </a:lnTo>
                  <a:lnTo>
                    <a:pt x="44" y="411"/>
                  </a:lnTo>
                  <a:lnTo>
                    <a:pt x="27" y="400"/>
                  </a:lnTo>
                  <a:lnTo>
                    <a:pt x="14" y="385"/>
                  </a:lnTo>
                  <a:lnTo>
                    <a:pt x="8" y="365"/>
                  </a:lnTo>
                  <a:lnTo>
                    <a:pt x="0" y="340"/>
                  </a:lnTo>
                  <a:lnTo>
                    <a:pt x="4" y="315"/>
                  </a:lnTo>
                  <a:lnTo>
                    <a:pt x="10" y="290"/>
                  </a:lnTo>
                  <a:lnTo>
                    <a:pt x="24" y="274"/>
                  </a:lnTo>
                  <a:lnTo>
                    <a:pt x="44" y="265"/>
                  </a:lnTo>
                  <a:lnTo>
                    <a:pt x="64" y="254"/>
                  </a:lnTo>
                  <a:lnTo>
                    <a:pt x="70" y="237"/>
                  </a:lnTo>
                  <a:lnTo>
                    <a:pt x="92" y="253"/>
                  </a:lnTo>
                  <a:lnTo>
                    <a:pt x="105" y="259"/>
                  </a:lnTo>
                  <a:lnTo>
                    <a:pt x="117" y="253"/>
                  </a:lnTo>
                  <a:lnTo>
                    <a:pt x="122" y="237"/>
                  </a:lnTo>
                  <a:lnTo>
                    <a:pt x="136" y="231"/>
                  </a:lnTo>
                  <a:lnTo>
                    <a:pt x="151" y="236"/>
                  </a:lnTo>
                  <a:lnTo>
                    <a:pt x="153" y="220"/>
                  </a:lnTo>
                  <a:lnTo>
                    <a:pt x="159" y="206"/>
                  </a:lnTo>
                  <a:lnTo>
                    <a:pt x="173" y="201"/>
                  </a:lnTo>
                  <a:lnTo>
                    <a:pt x="195" y="195"/>
                  </a:lnTo>
                  <a:lnTo>
                    <a:pt x="212" y="186"/>
                  </a:lnTo>
                  <a:lnTo>
                    <a:pt x="231" y="174"/>
                  </a:lnTo>
                  <a:lnTo>
                    <a:pt x="246" y="167"/>
                  </a:lnTo>
                  <a:lnTo>
                    <a:pt x="257" y="153"/>
                  </a:lnTo>
                  <a:lnTo>
                    <a:pt x="273" y="139"/>
                  </a:lnTo>
                  <a:lnTo>
                    <a:pt x="290" y="133"/>
                  </a:lnTo>
                  <a:lnTo>
                    <a:pt x="308" y="130"/>
                  </a:lnTo>
                  <a:lnTo>
                    <a:pt x="325" y="125"/>
                  </a:lnTo>
                  <a:lnTo>
                    <a:pt x="344" y="130"/>
                  </a:lnTo>
                  <a:lnTo>
                    <a:pt x="361" y="127"/>
                  </a:lnTo>
                  <a:lnTo>
                    <a:pt x="377" y="118"/>
                  </a:lnTo>
                  <a:lnTo>
                    <a:pt x="389" y="104"/>
                  </a:lnTo>
                  <a:lnTo>
                    <a:pt x="405" y="93"/>
                  </a:lnTo>
                  <a:lnTo>
                    <a:pt x="422" y="87"/>
                  </a:lnTo>
                  <a:lnTo>
                    <a:pt x="431" y="74"/>
                  </a:lnTo>
                  <a:lnTo>
                    <a:pt x="437" y="57"/>
                  </a:lnTo>
                  <a:lnTo>
                    <a:pt x="450" y="45"/>
                  </a:lnTo>
                  <a:lnTo>
                    <a:pt x="456" y="26"/>
                  </a:lnTo>
                  <a:lnTo>
                    <a:pt x="458" y="7"/>
                  </a:lnTo>
                  <a:lnTo>
                    <a:pt x="467" y="0"/>
                  </a:lnTo>
                  <a:lnTo>
                    <a:pt x="481" y="11"/>
                  </a:lnTo>
                  <a:lnTo>
                    <a:pt x="492" y="26"/>
                  </a:lnTo>
                  <a:lnTo>
                    <a:pt x="501" y="42"/>
                  </a:lnTo>
                  <a:lnTo>
                    <a:pt x="509" y="68"/>
                  </a:lnTo>
                  <a:lnTo>
                    <a:pt x="524" y="85"/>
                  </a:lnTo>
                  <a:lnTo>
                    <a:pt x="540" y="9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203" y="1692"/>
              <a:ext cx="873" cy="891"/>
            </a:xfrm>
            <a:custGeom>
              <a:avLst/>
              <a:gdLst>
                <a:gd name="T0" fmla="*/ 467 w 925"/>
                <a:gd name="T1" fmla="*/ 585 h 944"/>
                <a:gd name="T2" fmla="*/ 520 w 925"/>
                <a:gd name="T3" fmla="*/ 560 h 944"/>
                <a:gd name="T4" fmla="*/ 540 w 925"/>
                <a:gd name="T5" fmla="*/ 500 h 944"/>
                <a:gd name="T6" fmla="*/ 579 w 925"/>
                <a:gd name="T7" fmla="*/ 477 h 944"/>
                <a:gd name="T8" fmla="*/ 562 w 925"/>
                <a:gd name="T9" fmla="*/ 433 h 944"/>
                <a:gd name="T10" fmla="*/ 600 w 925"/>
                <a:gd name="T11" fmla="*/ 420 h 944"/>
                <a:gd name="T12" fmla="*/ 631 w 925"/>
                <a:gd name="T13" fmla="*/ 377 h 944"/>
                <a:gd name="T14" fmla="*/ 667 w 925"/>
                <a:gd name="T15" fmla="*/ 390 h 944"/>
                <a:gd name="T16" fmla="*/ 696 w 925"/>
                <a:gd name="T17" fmla="*/ 332 h 944"/>
                <a:gd name="T18" fmla="*/ 725 w 925"/>
                <a:gd name="T19" fmla="*/ 283 h 944"/>
                <a:gd name="T20" fmla="*/ 709 w 925"/>
                <a:gd name="T21" fmla="*/ 241 h 944"/>
                <a:gd name="T22" fmla="*/ 687 w 925"/>
                <a:gd name="T23" fmla="*/ 198 h 944"/>
                <a:gd name="T24" fmla="*/ 664 w 925"/>
                <a:gd name="T25" fmla="*/ 141 h 944"/>
                <a:gd name="T26" fmla="*/ 678 w 925"/>
                <a:gd name="T27" fmla="*/ 125 h 944"/>
                <a:gd name="T28" fmla="*/ 667 w 925"/>
                <a:gd name="T29" fmla="*/ 92 h 944"/>
                <a:gd name="T30" fmla="*/ 680 w 925"/>
                <a:gd name="T31" fmla="*/ 40 h 944"/>
                <a:gd name="T32" fmla="*/ 656 w 925"/>
                <a:gd name="T33" fmla="*/ 8 h 944"/>
                <a:gd name="T34" fmla="*/ 623 w 925"/>
                <a:gd name="T35" fmla="*/ 42 h 944"/>
                <a:gd name="T36" fmla="*/ 594 w 925"/>
                <a:gd name="T37" fmla="*/ 8 h 944"/>
                <a:gd name="T38" fmla="*/ 566 w 925"/>
                <a:gd name="T39" fmla="*/ 24 h 944"/>
                <a:gd name="T40" fmla="*/ 532 w 925"/>
                <a:gd name="T41" fmla="*/ 26 h 944"/>
                <a:gd name="T42" fmla="*/ 532 w 925"/>
                <a:gd name="T43" fmla="*/ 82 h 944"/>
                <a:gd name="T44" fmla="*/ 509 w 925"/>
                <a:gd name="T45" fmla="*/ 139 h 944"/>
                <a:gd name="T46" fmla="*/ 460 w 925"/>
                <a:gd name="T47" fmla="*/ 172 h 944"/>
                <a:gd name="T48" fmla="*/ 442 w 925"/>
                <a:gd name="T49" fmla="*/ 136 h 944"/>
                <a:gd name="T50" fmla="*/ 436 w 925"/>
                <a:gd name="T51" fmla="*/ 78 h 944"/>
                <a:gd name="T52" fmla="*/ 395 w 925"/>
                <a:gd name="T53" fmla="*/ 42 h 944"/>
                <a:gd name="T54" fmla="*/ 354 w 925"/>
                <a:gd name="T55" fmla="*/ 19 h 944"/>
                <a:gd name="T56" fmla="*/ 331 w 925"/>
                <a:gd name="T57" fmla="*/ 76 h 944"/>
                <a:gd name="T58" fmla="*/ 277 w 925"/>
                <a:gd name="T59" fmla="*/ 103 h 944"/>
                <a:gd name="T60" fmla="*/ 217 w 925"/>
                <a:gd name="T61" fmla="*/ 113 h 944"/>
                <a:gd name="T62" fmla="*/ 187 w 925"/>
                <a:gd name="T63" fmla="*/ 159 h 944"/>
                <a:gd name="T64" fmla="*/ 156 w 925"/>
                <a:gd name="T65" fmla="*/ 205 h 944"/>
                <a:gd name="T66" fmla="*/ 80 w 925"/>
                <a:gd name="T67" fmla="*/ 228 h 944"/>
                <a:gd name="T68" fmla="*/ 29 w 925"/>
                <a:gd name="T69" fmla="*/ 232 h 944"/>
                <a:gd name="T70" fmla="*/ 56 w 925"/>
                <a:gd name="T71" fmla="*/ 291 h 944"/>
                <a:gd name="T72" fmla="*/ 85 w 925"/>
                <a:gd name="T73" fmla="*/ 341 h 944"/>
                <a:gd name="T74" fmla="*/ 58 w 925"/>
                <a:gd name="T75" fmla="*/ 415 h 944"/>
                <a:gd name="T76" fmla="*/ 12 w 925"/>
                <a:gd name="T77" fmla="*/ 478 h 944"/>
                <a:gd name="T78" fmla="*/ 6 w 925"/>
                <a:gd name="T79" fmla="*/ 546 h 944"/>
                <a:gd name="T80" fmla="*/ 19 w 925"/>
                <a:gd name="T81" fmla="*/ 610 h 944"/>
                <a:gd name="T82" fmla="*/ 44 w 925"/>
                <a:gd name="T83" fmla="*/ 665 h 944"/>
                <a:gd name="T84" fmla="*/ 71 w 925"/>
                <a:gd name="T85" fmla="*/ 714 h 944"/>
                <a:gd name="T86" fmla="*/ 111 w 925"/>
                <a:gd name="T87" fmla="*/ 744 h 944"/>
                <a:gd name="T88" fmla="*/ 140 w 925"/>
                <a:gd name="T89" fmla="*/ 718 h 944"/>
                <a:gd name="T90" fmla="*/ 187 w 925"/>
                <a:gd name="T91" fmla="*/ 691 h 944"/>
                <a:gd name="T92" fmla="*/ 234 w 925"/>
                <a:gd name="T93" fmla="*/ 654 h 944"/>
                <a:gd name="T94" fmla="*/ 292 w 925"/>
                <a:gd name="T95" fmla="*/ 647 h 944"/>
                <a:gd name="T96" fmla="*/ 340 w 925"/>
                <a:gd name="T97" fmla="*/ 617 h 944"/>
                <a:gd name="T98" fmla="*/ 375 w 925"/>
                <a:gd name="T99" fmla="*/ 580 h 944"/>
                <a:gd name="T100" fmla="*/ 400 w 925"/>
                <a:gd name="T101" fmla="*/ 552 h 944"/>
                <a:gd name="T102" fmla="*/ 434 w 925"/>
                <a:gd name="T103" fmla="*/ 611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25"/>
                <a:gd name="T157" fmla="*/ 0 h 944"/>
                <a:gd name="T158" fmla="*/ 925 w 925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25" h="944">
                  <a:moveTo>
                    <a:pt x="561" y="781"/>
                  </a:moveTo>
                  <a:lnTo>
                    <a:pt x="574" y="773"/>
                  </a:lnTo>
                  <a:lnTo>
                    <a:pt x="582" y="755"/>
                  </a:lnTo>
                  <a:lnTo>
                    <a:pt x="588" y="737"/>
                  </a:lnTo>
                  <a:lnTo>
                    <a:pt x="600" y="723"/>
                  </a:lnTo>
                  <a:lnTo>
                    <a:pt x="619" y="713"/>
                  </a:lnTo>
                  <a:lnTo>
                    <a:pt x="639" y="711"/>
                  </a:lnTo>
                  <a:lnTo>
                    <a:pt x="656" y="705"/>
                  </a:lnTo>
                  <a:lnTo>
                    <a:pt x="667" y="689"/>
                  </a:lnTo>
                  <a:lnTo>
                    <a:pt x="672" y="666"/>
                  </a:lnTo>
                  <a:lnTo>
                    <a:pt x="681" y="652"/>
                  </a:lnTo>
                  <a:lnTo>
                    <a:pt x="680" y="629"/>
                  </a:lnTo>
                  <a:lnTo>
                    <a:pt x="689" y="619"/>
                  </a:lnTo>
                  <a:lnTo>
                    <a:pt x="706" y="621"/>
                  </a:lnTo>
                  <a:lnTo>
                    <a:pt x="720" y="616"/>
                  </a:lnTo>
                  <a:lnTo>
                    <a:pt x="729" y="601"/>
                  </a:lnTo>
                  <a:lnTo>
                    <a:pt x="736" y="584"/>
                  </a:lnTo>
                  <a:lnTo>
                    <a:pt x="729" y="565"/>
                  </a:lnTo>
                  <a:lnTo>
                    <a:pt x="717" y="560"/>
                  </a:lnTo>
                  <a:lnTo>
                    <a:pt x="708" y="546"/>
                  </a:lnTo>
                  <a:lnTo>
                    <a:pt x="711" y="529"/>
                  </a:lnTo>
                  <a:lnTo>
                    <a:pt x="725" y="519"/>
                  </a:lnTo>
                  <a:lnTo>
                    <a:pt x="746" y="526"/>
                  </a:lnTo>
                  <a:lnTo>
                    <a:pt x="757" y="529"/>
                  </a:lnTo>
                  <a:lnTo>
                    <a:pt x="771" y="522"/>
                  </a:lnTo>
                  <a:lnTo>
                    <a:pt x="779" y="506"/>
                  </a:lnTo>
                  <a:lnTo>
                    <a:pt x="785" y="489"/>
                  </a:lnTo>
                  <a:lnTo>
                    <a:pt x="796" y="475"/>
                  </a:lnTo>
                  <a:lnTo>
                    <a:pt x="810" y="469"/>
                  </a:lnTo>
                  <a:lnTo>
                    <a:pt x="824" y="470"/>
                  </a:lnTo>
                  <a:lnTo>
                    <a:pt x="832" y="481"/>
                  </a:lnTo>
                  <a:lnTo>
                    <a:pt x="841" y="492"/>
                  </a:lnTo>
                  <a:lnTo>
                    <a:pt x="852" y="481"/>
                  </a:lnTo>
                  <a:lnTo>
                    <a:pt x="862" y="464"/>
                  </a:lnTo>
                  <a:lnTo>
                    <a:pt x="869" y="444"/>
                  </a:lnTo>
                  <a:lnTo>
                    <a:pt x="877" y="419"/>
                  </a:lnTo>
                  <a:lnTo>
                    <a:pt x="893" y="404"/>
                  </a:lnTo>
                  <a:lnTo>
                    <a:pt x="911" y="391"/>
                  </a:lnTo>
                  <a:lnTo>
                    <a:pt x="908" y="377"/>
                  </a:lnTo>
                  <a:lnTo>
                    <a:pt x="913" y="357"/>
                  </a:lnTo>
                  <a:lnTo>
                    <a:pt x="925" y="342"/>
                  </a:lnTo>
                  <a:lnTo>
                    <a:pt x="925" y="324"/>
                  </a:lnTo>
                  <a:lnTo>
                    <a:pt x="913" y="314"/>
                  </a:lnTo>
                  <a:lnTo>
                    <a:pt x="893" y="303"/>
                  </a:lnTo>
                  <a:lnTo>
                    <a:pt x="896" y="284"/>
                  </a:lnTo>
                  <a:lnTo>
                    <a:pt x="891" y="262"/>
                  </a:lnTo>
                  <a:lnTo>
                    <a:pt x="877" y="256"/>
                  </a:lnTo>
                  <a:lnTo>
                    <a:pt x="866" y="250"/>
                  </a:lnTo>
                  <a:lnTo>
                    <a:pt x="868" y="227"/>
                  </a:lnTo>
                  <a:lnTo>
                    <a:pt x="862" y="202"/>
                  </a:lnTo>
                  <a:lnTo>
                    <a:pt x="851" y="189"/>
                  </a:lnTo>
                  <a:lnTo>
                    <a:pt x="837" y="177"/>
                  </a:lnTo>
                  <a:lnTo>
                    <a:pt x="823" y="174"/>
                  </a:lnTo>
                  <a:lnTo>
                    <a:pt x="826" y="160"/>
                  </a:lnTo>
                  <a:lnTo>
                    <a:pt x="840" y="158"/>
                  </a:lnTo>
                  <a:lnTo>
                    <a:pt x="854" y="157"/>
                  </a:lnTo>
                  <a:lnTo>
                    <a:pt x="863" y="141"/>
                  </a:lnTo>
                  <a:lnTo>
                    <a:pt x="860" y="126"/>
                  </a:lnTo>
                  <a:lnTo>
                    <a:pt x="851" y="119"/>
                  </a:lnTo>
                  <a:lnTo>
                    <a:pt x="841" y="115"/>
                  </a:lnTo>
                  <a:lnTo>
                    <a:pt x="846" y="102"/>
                  </a:lnTo>
                  <a:lnTo>
                    <a:pt x="857" y="87"/>
                  </a:lnTo>
                  <a:lnTo>
                    <a:pt x="862" y="65"/>
                  </a:lnTo>
                  <a:lnTo>
                    <a:pt x="857" y="51"/>
                  </a:lnTo>
                  <a:lnTo>
                    <a:pt x="863" y="34"/>
                  </a:lnTo>
                  <a:lnTo>
                    <a:pt x="868" y="12"/>
                  </a:lnTo>
                  <a:lnTo>
                    <a:pt x="846" y="5"/>
                  </a:lnTo>
                  <a:lnTo>
                    <a:pt x="826" y="12"/>
                  </a:lnTo>
                  <a:lnTo>
                    <a:pt x="818" y="26"/>
                  </a:lnTo>
                  <a:lnTo>
                    <a:pt x="801" y="29"/>
                  </a:lnTo>
                  <a:lnTo>
                    <a:pt x="793" y="40"/>
                  </a:lnTo>
                  <a:lnTo>
                    <a:pt x="785" y="54"/>
                  </a:lnTo>
                  <a:lnTo>
                    <a:pt x="774" y="60"/>
                  </a:lnTo>
                  <a:lnTo>
                    <a:pt x="765" y="45"/>
                  </a:lnTo>
                  <a:lnTo>
                    <a:pt x="757" y="26"/>
                  </a:lnTo>
                  <a:lnTo>
                    <a:pt x="748" y="9"/>
                  </a:lnTo>
                  <a:lnTo>
                    <a:pt x="742" y="0"/>
                  </a:lnTo>
                  <a:lnTo>
                    <a:pt x="729" y="3"/>
                  </a:lnTo>
                  <a:lnTo>
                    <a:pt x="720" y="14"/>
                  </a:lnTo>
                  <a:lnTo>
                    <a:pt x="714" y="31"/>
                  </a:lnTo>
                  <a:lnTo>
                    <a:pt x="705" y="22"/>
                  </a:lnTo>
                  <a:lnTo>
                    <a:pt x="695" y="12"/>
                  </a:lnTo>
                  <a:lnTo>
                    <a:pt x="681" y="19"/>
                  </a:lnTo>
                  <a:lnTo>
                    <a:pt x="672" y="34"/>
                  </a:lnTo>
                  <a:lnTo>
                    <a:pt x="658" y="46"/>
                  </a:lnTo>
                  <a:lnTo>
                    <a:pt x="655" y="60"/>
                  </a:lnTo>
                  <a:lnTo>
                    <a:pt x="667" y="81"/>
                  </a:lnTo>
                  <a:lnTo>
                    <a:pt x="672" y="104"/>
                  </a:lnTo>
                  <a:lnTo>
                    <a:pt x="677" y="137"/>
                  </a:lnTo>
                  <a:lnTo>
                    <a:pt x="669" y="158"/>
                  </a:lnTo>
                  <a:lnTo>
                    <a:pt x="658" y="174"/>
                  </a:lnTo>
                  <a:lnTo>
                    <a:pt x="641" y="175"/>
                  </a:lnTo>
                  <a:lnTo>
                    <a:pt x="624" y="180"/>
                  </a:lnTo>
                  <a:lnTo>
                    <a:pt x="611" y="192"/>
                  </a:lnTo>
                  <a:lnTo>
                    <a:pt x="596" y="208"/>
                  </a:lnTo>
                  <a:lnTo>
                    <a:pt x="580" y="216"/>
                  </a:lnTo>
                  <a:lnTo>
                    <a:pt x="566" y="214"/>
                  </a:lnTo>
                  <a:lnTo>
                    <a:pt x="557" y="205"/>
                  </a:lnTo>
                  <a:lnTo>
                    <a:pt x="551" y="188"/>
                  </a:lnTo>
                  <a:lnTo>
                    <a:pt x="557" y="172"/>
                  </a:lnTo>
                  <a:lnTo>
                    <a:pt x="547" y="157"/>
                  </a:lnTo>
                  <a:lnTo>
                    <a:pt x="540" y="138"/>
                  </a:lnTo>
                  <a:lnTo>
                    <a:pt x="541" y="119"/>
                  </a:lnTo>
                  <a:lnTo>
                    <a:pt x="549" y="99"/>
                  </a:lnTo>
                  <a:lnTo>
                    <a:pt x="546" y="82"/>
                  </a:lnTo>
                  <a:lnTo>
                    <a:pt x="530" y="71"/>
                  </a:lnTo>
                  <a:lnTo>
                    <a:pt x="510" y="65"/>
                  </a:lnTo>
                  <a:lnTo>
                    <a:pt x="498" y="53"/>
                  </a:lnTo>
                  <a:lnTo>
                    <a:pt x="490" y="31"/>
                  </a:lnTo>
                  <a:lnTo>
                    <a:pt x="479" y="17"/>
                  </a:lnTo>
                  <a:lnTo>
                    <a:pt x="460" y="14"/>
                  </a:lnTo>
                  <a:lnTo>
                    <a:pt x="446" y="23"/>
                  </a:lnTo>
                  <a:lnTo>
                    <a:pt x="449" y="48"/>
                  </a:lnTo>
                  <a:lnTo>
                    <a:pt x="439" y="68"/>
                  </a:lnTo>
                  <a:lnTo>
                    <a:pt x="426" y="78"/>
                  </a:lnTo>
                  <a:lnTo>
                    <a:pt x="417" y="95"/>
                  </a:lnTo>
                  <a:lnTo>
                    <a:pt x="400" y="104"/>
                  </a:lnTo>
                  <a:lnTo>
                    <a:pt x="383" y="113"/>
                  </a:lnTo>
                  <a:lnTo>
                    <a:pt x="372" y="126"/>
                  </a:lnTo>
                  <a:lnTo>
                    <a:pt x="350" y="129"/>
                  </a:lnTo>
                  <a:lnTo>
                    <a:pt x="330" y="123"/>
                  </a:lnTo>
                  <a:lnTo>
                    <a:pt x="311" y="126"/>
                  </a:lnTo>
                  <a:lnTo>
                    <a:pt x="289" y="132"/>
                  </a:lnTo>
                  <a:lnTo>
                    <a:pt x="274" y="143"/>
                  </a:lnTo>
                  <a:lnTo>
                    <a:pt x="261" y="158"/>
                  </a:lnTo>
                  <a:lnTo>
                    <a:pt x="244" y="171"/>
                  </a:lnTo>
                  <a:lnTo>
                    <a:pt x="238" y="182"/>
                  </a:lnTo>
                  <a:lnTo>
                    <a:pt x="236" y="200"/>
                  </a:lnTo>
                  <a:lnTo>
                    <a:pt x="244" y="224"/>
                  </a:lnTo>
                  <a:lnTo>
                    <a:pt x="236" y="242"/>
                  </a:lnTo>
                  <a:lnTo>
                    <a:pt x="221" y="253"/>
                  </a:lnTo>
                  <a:lnTo>
                    <a:pt x="196" y="258"/>
                  </a:lnTo>
                  <a:lnTo>
                    <a:pt x="170" y="267"/>
                  </a:lnTo>
                  <a:lnTo>
                    <a:pt x="143" y="273"/>
                  </a:lnTo>
                  <a:lnTo>
                    <a:pt x="123" y="283"/>
                  </a:lnTo>
                  <a:lnTo>
                    <a:pt x="101" y="287"/>
                  </a:lnTo>
                  <a:lnTo>
                    <a:pt x="84" y="283"/>
                  </a:lnTo>
                  <a:lnTo>
                    <a:pt x="67" y="273"/>
                  </a:lnTo>
                  <a:lnTo>
                    <a:pt x="48" y="278"/>
                  </a:lnTo>
                  <a:lnTo>
                    <a:pt x="37" y="292"/>
                  </a:lnTo>
                  <a:lnTo>
                    <a:pt x="33" y="314"/>
                  </a:lnTo>
                  <a:lnTo>
                    <a:pt x="44" y="332"/>
                  </a:lnTo>
                  <a:lnTo>
                    <a:pt x="61" y="348"/>
                  </a:lnTo>
                  <a:lnTo>
                    <a:pt x="70" y="366"/>
                  </a:lnTo>
                  <a:lnTo>
                    <a:pt x="72" y="383"/>
                  </a:lnTo>
                  <a:lnTo>
                    <a:pt x="90" y="391"/>
                  </a:lnTo>
                  <a:lnTo>
                    <a:pt x="106" y="407"/>
                  </a:lnTo>
                  <a:lnTo>
                    <a:pt x="107" y="430"/>
                  </a:lnTo>
                  <a:lnTo>
                    <a:pt x="98" y="453"/>
                  </a:lnTo>
                  <a:lnTo>
                    <a:pt x="93" y="478"/>
                  </a:lnTo>
                  <a:lnTo>
                    <a:pt x="84" y="503"/>
                  </a:lnTo>
                  <a:lnTo>
                    <a:pt x="73" y="523"/>
                  </a:lnTo>
                  <a:lnTo>
                    <a:pt x="62" y="546"/>
                  </a:lnTo>
                  <a:lnTo>
                    <a:pt x="48" y="568"/>
                  </a:lnTo>
                  <a:lnTo>
                    <a:pt x="30" y="582"/>
                  </a:lnTo>
                  <a:lnTo>
                    <a:pt x="16" y="602"/>
                  </a:lnTo>
                  <a:lnTo>
                    <a:pt x="13" y="621"/>
                  </a:lnTo>
                  <a:lnTo>
                    <a:pt x="20" y="647"/>
                  </a:lnTo>
                  <a:lnTo>
                    <a:pt x="14" y="668"/>
                  </a:lnTo>
                  <a:lnTo>
                    <a:pt x="6" y="688"/>
                  </a:lnTo>
                  <a:lnTo>
                    <a:pt x="0" y="714"/>
                  </a:lnTo>
                  <a:lnTo>
                    <a:pt x="3" y="736"/>
                  </a:lnTo>
                  <a:lnTo>
                    <a:pt x="9" y="758"/>
                  </a:lnTo>
                  <a:lnTo>
                    <a:pt x="23" y="768"/>
                  </a:lnTo>
                  <a:lnTo>
                    <a:pt x="39" y="782"/>
                  </a:lnTo>
                  <a:lnTo>
                    <a:pt x="48" y="800"/>
                  </a:lnTo>
                  <a:lnTo>
                    <a:pt x="58" y="820"/>
                  </a:lnTo>
                  <a:lnTo>
                    <a:pt x="56" y="838"/>
                  </a:lnTo>
                  <a:lnTo>
                    <a:pt x="55" y="859"/>
                  </a:lnTo>
                  <a:lnTo>
                    <a:pt x="73" y="869"/>
                  </a:lnTo>
                  <a:lnTo>
                    <a:pt x="89" y="882"/>
                  </a:lnTo>
                  <a:lnTo>
                    <a:pt x="89" y="899"/>
                  </a:lnTo>
                  <a:lnTo>
                    <a:pt x="93" y="922"/>
                  </a:lnTo>
                  <a:lnTo>
                    <a:pt x="115" y="938"/>
                  </a:lnTo>
                  <a:lnTo>
                    <a:pt x="128" y="944"/>
                  </a:lnTo>
                  <a:lnTo>
                    <a:pt x="140" y="938"/>
                  </a:lnTo>
                  <a:lnTo>
                    <a:pt x="145" y="922"/>
                  </a:lnTo>
                  <a:lnTo>
                    <a:pt x="159" y="916"/>
                  </a:lnTo>
                  <a:lnTo>
                    <a:pt x="174" y="921"/>
                  </a:lnTo>
                  <a:lnTo>
                    <a:pt x="176" y="905"/>
                  </a:lnTo>
                  <a:lnTo>
                    <a:pt x="182" y="891"/>
                  </a:lnTo>
                  <a:lnTo>
                    <a:pt x="196" y="886"/>
                  </a:lnTo>
                  <a:lnTo>
                    <a:pt x="218" y="880"/>
                  </a:lnTo>
                  <a:lnTo>
                    <a:pt x="235" y="871"/>
                  </a:lnTo>
                  <a:lnTo>
                    <a:pt x="254" y="859"/>
                  </a:lnTo>
                  <a:lnTo>
                    <a:pt x="269" y="852"/>
                  </a:lnTo>
                  <a:lnTo>
                    <a:pt x="280" y="838"/>
                  </a:lnTo>
                  <a:lnTo>
                    <a:pt x="296" y="824"/>
                  </a:lnTo>
                  <a:lnTo>
                    <a:pt x="313" y="818"/>
                  </a:lnTo>
                  <a:lnTo>
                    <a:pt x="331" y="815"/>
                  </a:lnTo>
                  <a:lnTo>
                    <a:pt x="348" y="810"/>
                  </a:lnTo>
                  <a:lnTo>
                    <a:pt x="367" y="815"/>
                  </a:lnTo>
                  <a:lnTo>
                    <a:pt x="384" y="812"/>
                  </a:lnTo>
                  <a:lnTo>
                    <a:pt x="400" y="803"/>
                  </a:lnTo>
                  <a:lnTo>
                    <a:pt x="412" y="789"/>
                  </a:lnTo>
                  <a:lnTo>
                    <a:pt x="428" y="778"/>
                  </a:lnTo>
                  <a:lnTo>
                    <a:pt x="445" y="772"/>
                  </a:lnTo>
                  <a:lnTo>
                    <a:pt x="454" y="759"/>
                  </a:lnTo>
                  <a:lnTo>
                    <a:pt x="460" y="742"/>
                  </a:lnTo>
                  <a:lnTo>
                    <a:pt x="473" y="730"/>
                  </a:lnTo>
                  <a:lnTo>
                    <a:pt x="479" y="711"/>
                  </a:lnTo>
                  <a:lnTo>
                    <a:pt x="481" y="692"/>
                  </a:lnTo>
                  <a:lnTo>
                    <a:pt x="490" y="685"/>
                  </a:lnTo>
                  <a:lnTo>
                    <a:pt x="504" y="696"/>
                  </a:lnTo>
                  <a:lnTo>
                    <a:pt x="515" y="711"/>
                  </a:lnTo>
                  <a:lnTo>
                    <a:pt x="524" y="727"/>
                  </a:lnTo>
                  <a:lnTo>
                    <a:pt x="532" y="753"/>
                  </a:lnTo>
                  <a:lnTo>
                    <a:pt x="547" y="770"/>
                  </a:lnTo>
                  <a:lnTo>
                    <a:pt x="561" y="781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1F1F1"/>
                </a:gs>
              </a:gsLst>
              <a:lin ang="2700000" scaled="1"/>
            </a:gradFill>
            <a:ln w="952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Dynamics CRM-Training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846634" y="994549"/>
            <a:ext cx="5857916" cy="592935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1700" b="1" dirty="0" smtClean="0"/>
              <a:t>CRM 4.0 </a:t>
            </a:r>
            <a:r>
              <a:rPr lang="de-DE" sz="1700" b="1" dirty="0" err="1" smtClean="0"/>
              <a:t>Classroom</a:t>
            </a:r>
            <a:r>
              <a:rPr lang="de-DE" sz="1700" b="1" dirty="0" smtClean="0"/>
              <a:t> Training mit Examensmöglichkeit!</a:t>
            </a:r>
          </a:p>
          <a:p>
            <a:pPr>
              <a:spcBef>
                <a:spcPts val="0"/>
              </a:spcBef>
              <a:buNone/>
            </a:pPr>
            <a:r>
              <a:rPr lang="de-DE" sz="1400" dirty="0" err="1" smtClean="0"/>
              <a:t>Applications</a:t>
            </a:r>
            <a:r>
              <a:rPr lang="de-DE" sz="1400" dirty="0" smtClean="0"/>
              <a:t> in Microsoft Dynamics CRM 4.0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 smtClean="0">
                <a:hlinkClick r:id="rId3"/>
              </a:rPr>
              <a:t>PLC-Code 9SM31</a:t>
            </a:r>
            <a:r>
              <a:rPr lang="de-DE" sz="1200" dirty="0" smtClean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de-DE" sz="1400" dirty="0" err="1" smtClean="0"/>
              <a:t>Applications</a:t>
            </a:r>
            <a:r>
              <a:rPr lang="de-DE" sz="1400" dirty="0" smtClean="0"/>
              <a:t> in Microsoft Dynamics CRM 4.0</a:t>
            </a:r>
          </a:p>
          <a:p>
            <a:pPr>
              <a:spcBef>
                <a:spcPts val="0"/>
              </a:spcBef>
              <a:buNone/>
            </a:pPr>
            <a:r>
              <a:rPr lang="de-DE" sz="1400" dirty="0" smtClean="0"/>
              <a:t>Prüfungsvorbereitungstag mit Examen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hlinkClick r:id="rId4"/>
              </a:rPr>
              <a:t>PLC-Code 9SM28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 </a:t>
            </a:r>
            <a:endParaRPr lang="de-DE" sz="12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Installation and Deployment </a:t>
            </a:r>
            <a:r>
              <a:rPr lang="en-US" sz="1400" dirty="0" err="1" smtClean="0"/>
              <a:t>inMicrosoft</a:t>
            </a:r>
            <a:r>
              <a:rPr lang="en-US" sz="1400" dirty="0" smtClean="0"/>
              <a:t> Dynamics CRM 4.0 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 smtClean="0">
                <a:hlinkClick r:id="rId5"/>
              </a:rPr>
              <a:t>PLC-Code 9SM33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de-DE" sz="1400" dirty="0" smtClean="0"/>
              <a:t> Installation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Deployment</a:t>
            </a:r>
            <a:r>
              <a:rPr lang="de-DE" sz="1400" dirty="0" smtClean="0"/>
              <a:t> in Microsoft Dynamics CRM 4.0</a:t>
            </a:r>
          </a:p>
          <a:p>
            <a:pPr>
              <a:spcBef>
                <a:spcPts val="0"/>
              </a:spcBef>
              <a:buNone/>
            </a:pPr>
            <a:r>
              <a:rPr lang="de-DE" sz="1400" dirty="0" smtClean="0"/>
              <a:t>Prüfungsvorbereitungstag mit Examen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hlinkClick r:id="rId6"/>
              </a:rPr>
              <a:t>PLC-Code 9SM30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/>
              <a:t> 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Customization and Configuration in Microsoft Dynamics CRM 4.0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>
                <a:hlinkClick r:id="rId7"/>
              </a:rPr>
              <a:t>PLC-Code 9SM32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 Customization and Configuration in Microsoft Dynamics CRM 4.0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err="1" smtClean="0"/>
              <a:t>Prüfungsvorbereitungstag</a:t>
            </a:r>
            <a:r>
              <a:rPr lang="en-US" sz="1400" dirty="0" smtClean="0"/>
              <a:t> </a:t>
            </a:r>
            <a:r>
              <a:rPr lang="en-US" sz="1400" dirty="0" err="1" smtClean="0"/>
              <a:t>mit</a:t>
            </a:r>
            <a:r>
              <a:rPr lang="en-US" sz="1400" dirty="0" smtClean="0"/>
              <a:t> </a:t>
            </a:r>
            <a:r>
              <a:rPr lang="en-US" sz="1400" dirty="0" err="1" smtClean="0"/>
              <a:t>Examen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hlinkClick r:id="rId8"/>
              </a:rPr>
              <a:t>PLC-Code 9SM29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dirty="0" smtClean="0"/>
              <a:t> 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Extending Microsoft Dynamics CRM 4.0</a:t>
            </a:r>
            <a:endParaRPr lang="de-DE" sz="1400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400" dirty="0" smtClean="0">
                <a:hlinkClick r:id="rId9"/>
              </a:rPr>
              <a:t>PLC-Code 9SM37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de-DE" sz="1400" dirty="0" err="1" smtClean="0"/>
              <a:t>Extending</a:t>
            </a:r>
            <a:r>
              <a:rPr lang="de-DE" sz="1400" dirty="0" smtClean="0"/>
              <a:t> Microsoft Dynamics CRM 4.0</a:t>
            </a:r>
          </a:p>
          <a:p>
            <a:pPr>
              <a:spcBef>
                <a:spcPts val="0"/>
              </a:spcBef>
              <a:buNone/>
            </a:pPr>
            <a:r>
              <a:rPr lang="de-DE" sz="1400" dirty="0" smtClean="0"/>
              <a:t>Prüfungsvorbereitungstag mit Examen</a:t>
            </a:r>
          </a:p>
          <a:p>
            <a:pPr>
              <a:spcBef>
                <a:spcPts val="0"/>
              </a:spcBef>
              <a:buNone/>
            </a:pPr>
            <a:r>
              <a:rPr lang="de-DE" sz="1400" dirty="0" smtClean="0">
                <a:hlinkClick r:id="rId10"/>
              </a:rPr>
              <a:t>PLC-Code 9SM38</a:t>
            </a:r>
            <a:endParaRPr lang="de-DE" sz="1400" dirty="0" smtClean="0"/>
          </a:p>
          <a:p>
            <a:pPr>
              <a:spcBef>
                <a:spcPts val="0"/>
              </a:spcBef>
              <a:buNone/>
            </a:pPr>
            <a:r>
              <a:rPr lang="de-DE" sz="1400" dirty="0" smtClean="0"/>
              <a:t> </a:t>
            </a:r>
          </a:p>
          <a:p>
            <a:endParaRPr lang="de-DE" dirty="0"/>
          </a:p>
        </p:txBody>
      </p:sp>
      <p:pic>
        <p:nvPicPr>
          <p:cNvPr id="51" name="Inhaltsplatzhalter 50" descr="tclogo.jpg"/>
          <p:cNvPicPr>
            <a:picLocks noGrp="1" noChangeAspect="1"/>
          </p:cNvPicPr>
          <p:nvPr>
            <p:ph sz="quarter" idx="10"/>
          </p:nvPr>
        </p:nvPicPr>
        <p:blipFill>
          <a:blip r:embed="rId11"/>
          <a:stretch>
            <a:fillRect/>
          </a:stretch>
        </p:blipFill>
        <p:spPr>
          <a:xfrm>
            <a:off x="8434322" y="6138085"/>
            <a:ext cx="1198658" cy="682679"/>
          </a:xfrm>
        </p:spPr>
      </p:pic>
      <p:sp>
        <p:nvSpPr>
          <p:cNvPr id="5" name="Ellipse 4"/>
          <p:cNvSpPr/>
          <p:nvPr/>
        </p:nvSpPr>
        <p:spPr bwMode="auto">
          <a:xfrm>
            <a:off x="1203296" y="2637623"/>
            <a:ext cx="2571768" cy="24288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7" name="Halbbogen 6"/>
          <p:cNvSpPr/>
          <p:nvPr/>
        </p:nvSpPr>
        <p:spPr bwMode="auto">
          <a:xfrm rot="20949383">
            <a:off x="336591" y="1754526"/>
            <a:ext cx="4286280" cy="4304554"/>
          </a:xfrm>
          <a:prstGeom prst="blockArc">
            <a:avLst>
              <a:gd name="adj1" fmla="val 11805918"/>
              <a:gd name="adj2" fmla="val 1485518"/>
              <a:gd name="adj3" fmla="val 11564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" name="Halbbogen 7"/>
          <p:cNvSpPr/>
          <p:nvPr/>
        </p:nvSpPr>
        <p:spPr bwMode="auto">
          <a:xfrm rot="10275123">
            <a:off x="355871" y="1845438"/>
            <a:ext cx="4286280" cy="4214842"/>
          </a:xfrm>
          <a:prstGeom prst="blockArc">
            <a:avLst>
              <a:gd name="adj1" fmla="val 12250300"/>
              <a:gd name="adj2" fmla="val 17014691"/>
              <a:gd name="adj3" fmla="val 11858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9" name="Halbbogen 8"/>
          <p:cNvSpPr/>
          <p:nvPr/>
        </p:nvSpPr>
        <p:spPr bwMode="auto">
          <a:xfrm rot="15541056">
            <a:off x="280238" y="1789200"/>
            <a:ext cx="4286280" cy="4214842"/>
          </a:xfrm>
          <a:prstGeom prst="blockArc">
            <a:avLst>
              <a:gd name="adj1" fmla="val 11722480"/>
              <a:gd name="adj2" fmla="val 17033835"/>
              <a:gd name="adj3" fmla="val 11619"/>
            </a:avLst>
          </a:prstGeom>
          <a:gradFill flip="none" rotWithShape="1">
            <a:gsLst>
              <a:gs pos="0">
                <a:srgbClr val="BFD7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703231" y="2137557"/>
            <a:ext cx="3714776" cy="342902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91000"/>
              </a:srgbClr>
            </a:outerShdw>
          </a:effectLst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CRM 3.0 </a:t>
            </a:r>
            <a:r>
              <a:rPr lang="de-DE" sz="1800" dirty="0" err="1" smtClean="0">
                <a:latin typeface="+mn-lt"/>
              </a:rPr>
              <a:t>Certification</a:t>
            </a:r>
            <a:endParaRPr lang="de-DE" sz="1800" dirty="0" smtClean="0">
              <a:latin typeface="+mn-lt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>
            <a:off x="988982" y="3993357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3489312" y="3994945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 rot="5400000" flipH="1" flipV="1">
            <a:off x="2239147" y="5102234"/>
            <a:ext cx="49847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 rot="5400000" flipH="1" flipV="1">
            <a:off x="2239941" y="2672548"/>
            <a:ext cx="50006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feld 17"/>
          <p:cNvSpPr txBox="1"/>
          <p:nvPr/>
        </p:nvSpPr>
        <p:spPr>
          <a:xfrm rot="156465">
            <a:off x="719438" y="2340000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CRM 4.0 MOC Training</a:t>
            </a:r>
          </a:p>
        </p:txBody>
      </p:sp>
      <p:sp>
        <p:nvSpPr>
          <p:cNvPr id="19" name="Textfeld 18"/>
          <p:cNvSpPr txBox="1"/>
          <p:nvPr/>
        </p:nvSpPr>
        <p:spPr>
          <a:xfrm rot="2843046">
            <a:off x="755672" y="1950645"/>
            <a:ext cx="3714776" cy="34290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800" dirty="0" smtClean="0">
                <a:latin typeface="+mn-lt"/>
              </a:rPr>
              <a:t>CRM 4.0 - ILT &amp; Examen</a:t>
            </a: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V="1">
            <a:off x="3703626" y="3423441"/>
            <a:ext cx="285752" cy="1428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Ellipse 23"/>
          <p:cNvSpPr/>
          <p:nvPr/>
        </p:nvSpPr>
        <p:spPr bwMode="auto">
          <a:xfrm>
            <a:off x="8132782" y="3923507"/>
            <a:ext cx="115200" cy="115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28" name="Gebogener Pfeil 27"/>
          <p:cNvSpPr/>
          <p:nvPr/>
        </p:nvSpPr>
        <p:spPr bwMode="auto">
          <a:xfrm>
            <a:off x="672638" y="2109599"/>
            <a:ext cx="3643338" cy="3599858"/>
          </a:xfrm>
          <a:prstGeom prst="circularArrow">
            <a:avLst>
              <a:gd name="adj1" fmla="val 12688"/>
              <a:gd name="adj2" fmla="val 1076803"/>
              <a:gd name="adj3" fmla="val 21371292"/>
              <a:gd name="adj4" fmla="val 4458334"/>
              <a:gd name="adj5" fmla="val 10758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 extrusionH="76200" contourW="12700" prstMaterial="matte">
            <a:bevelT prst="angle"/>
            <a:extrusionClr>
              <a:schemeClr val="accent5">
                <a:lumMod val="20000"/>
                <a:lumOff val="80000"/>
              </a:schemeClr>
            </a:extrusionClr>
            <a:contourClr>
              <a:schemeClr val="accent5">
                <a:lumMod val="20000"/>
                <a:lumOff val="80000"/>
              </a:schemeClr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203428" y="2137557"/>
            <a:ext cx="642942" cy="48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Juli 08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03230" y="3778372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Apr</a:t>
            </a:r>
          </a:p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08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203428" y="4933763"/>
            <a:ext cx="7143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lnSpc>
                <a:spcPts val="3800"/>
              </a:lnSpc>
              <a:spcBef>
                <a:spcPts val="360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Jan. 08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560750" y="3709193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Okt</a:t>
            </a:r>
          </a:p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100" b="1" dirty="0" smtClean="0">
                <a:latin typeface="Segoe"/>
              </a:rPr>
              <a:t>08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9490104" y="5566581"/>
            <a:ext cx="115200" cy="115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8775724" y="2566185"/>
            <a:ext cx="115200" cy="115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5561014" y="2734780"/>
            <a:ext cx="1357322" cy="457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5561014" y="4163540"/>
            <a:ext cx="1357322" cy="457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5561014" y="5592300"/>
            <a:ext cx="1357322" cy="4571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71999" tIns="71999" rIns="71999" bIns="71999" rtlCol="0" anchor="ctr" anchorCtr="0">
            <a:normAutofit fontScale="25000" lnSpcReduction="20000"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47" name="Grafik 46" descr="woman with tablet smiling happy.png"/>
          <p:cNvPicPr>
            <a:picLocks noChangeAspect="1"/>
          </p:cNvPicPr>
          <p:nvPr/>
        </p:nvPicPr>
        <p:blipFill>
          <a:blip r:embed="rId12">
            <a:lum bright="34000"/>
          </a:blip>
          <a:stretch>
            <a:fillRect/>
          </a:stretch>
        </p:blipFill>
        <p:spPr>
          <a:xfrm>
            <a:off x="1560486" y="2948379"/>
            <a:ext cx="1571636" cy="1689508"/>
          </a:xfrm>
          <a:prstGeom prst="rect">
            <a:avLst/>
          </a:prstGeom>
        </p:spPr>
      </p:pic>
      <p:pic>
        <p:nvPicPr>
          <p:cNvPr id="50" name="Grafik 49" descr="Windows Live Expo Ic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4668" y="2494747"/>
            <a:ext cx="500066" cy="54715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2" name="Grafik 51" descr="dyn-CRM4_rgb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8336" y="208725"/>
            <a:ext cx="3429024" cy="571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Dynamics Sure </a:t>
            </a:r>
            <a:r>
              <a:rPr lang="de-DE" dirty="0" err="1" smtClean="0"/>
              <a:t>Step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>
          <a:xfrm>
            <a:off x="274602" y="1046160"/>
            <a:ext cx="6215106" cy="49490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dirty="0" smtClean="0"/>
              <a:t>In unserem </a:t>
            </a:r>
            <a:r>
              <a:rPr lang="de-DE" sz="1600" b="1" dirty="0" smtClean="0"/>
              <a:t>eintägigen Training</a:t>
            </a:r>
            <a:r>
              <a:rPr lang="de-DE" sz="1600" dirty="0" smtClean="0"/>
              <a:t> zeigen wir ihnen die </a:t>
            </a:r>
            <a:r>
              <a:rPr lang="de-DE" sz="1600" dirty="0" err="1" smtClean="0"/>
              <a:t>Methodolgie</a:t>
            </a:r>
            <a:r>
              <a:rPr lang="de-DE" sz="1600" dirty="0" smtClean="0"/>
              <a:t>, ihren Nutzen und die Anpassungsmöglichkeiten.</a:t>
            </a:r>
          </a:p>
          <a:p>
            <a:pPr>
              <a:spcBef>
                <a:spcPts val="1200"/>
              </a:spcBef>
            </a:pPr>
            <a:r>
              <a:rPr lang="de-DE" sz="1600" dirty="0" smtClean="0"/>
              <a:t>Was ist Microsoft Dynamics Sure </a:t>
            </a:r>
            <a:r>
              <a:rPr lang="de-DE" sz="1600" dirty="0" err="1" smtClean="0"/>
              <a:t>Step</a:t>
            </a:r>
            <a:r>
              <a:rPr lang="de-DE" sz="16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de-DE" sz="1600" dirty="0" smtClean="0"/>
              <a:t>Die Herausforderungen für Partner und die Anforderungen der Kunden während der Phasen Implementierung, Optimierung und Upgrade.</a:t>
            </a:r>
          </a:p>
          <a:p>
            <a:pPr>
              <a:spcBef>
                <a:spcPts val="600"/>
              </a:spcBef>
            </a:pPr>
            <a:r>
              <a:rPr lang="de-DE" sz="1600" dirty="0" smtClean="0"/>
              <a:t>Wie Sure </a:t>
            </a:r>
            <a:r>
              <a:rPr lang="de-DE" sz="1600" dirty="0" err="1" smtClean="0"/>
              <a:t>Step</a:t>
            </a:r>
            <a:r>
              <a:rPr lang="de-DE" sz="1600" dirty="0" smtClean="0"/>
              <a:t> helfen kann, die Herausforderungen für Partner zu bestehen und die Anforderungen der Kunden zu erfüllen.</a:t>
            </a:r>
          </a:p>
          <a:p>
            <a:pPr>
              <a:spcBef>
                <a:spcPts val="600"/>
              </a:spcBef>
            </a:pPr>
            <a:r>
              <a:rPr lang="de-DE" sz="1600" dirty="0" smtClean="0"/>
              <a:t>Ein tieferer Einblick in die Sure </a:t>
            </a:r>
            <a:r>
              <a:rPr lang="de-DE" sz="1600" dirty="0" err="1" smtClean="0"/>
              <a:t>Step</a:t>
            </a:r>
            <a:r>
              <a:rPr lang="de-DE" sz="1600" dirty="0" smtClean="0"/>
              <a:t>-Methodologie.</a:t>
            </a:r>
          </a:p>
          <a:p>
            <a:pPr>
              <a:spcBef>
                <a:spcPts val="600"/>
              </a:spcBef>
            </a:pPr>
            <a:r>
              <a:rPr lang="de-DE" sz="1600" dirty="0" smtClean="0"/>
              <a:t>Ein tieferer Einblick in die Sure </a:t>
            </a:r>
            <a:r>
              <a:rPr lang="de-DE" sz="1600" dirty="0" err="1" smtClean="0"/>
              <a:t>Step</a:t>
            </a:r>
            <a:r>
              <a:rPr lang="de-DE" sz="1600" dirty="0" smtClean="0"/>
              <a:t>-Tools.</a:t>
            </a:r>
          </a:p>
          <a:p>
            <a:pPr>
              <a:spcBef>
                <a:spcPts val="600"/>
              </a:spcBef>
            </a:pPr>
            <a:r>
              <a:rPr lang="de-DE" sz="1600" dirty="0" smtClean="0"/>
              <a:t>Wie erhält man Sure </a:t>
            </a:r>
            <a:r>
              <a:rPr lang="de-DE" sz="1600" dirty="0" err="1" smtClean="0"/>
              <a:t>Step</a:t>
            </a:r>
            <a:r>
              <a:rPr lang="de-DE" sz="1600" dirty="0" smtClean="0"/>
              <a:t> und weitere Infos zur Nutzung?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sz="16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2806" t="5499" r="3020" b="3288"/>
          <a:stretch>
            <a:fillRect/>
          </a:stretch>
        </p:blipFill>
        <p:spPr bwMode="auto">
          <a:xfrm rot="150972">
            <a:off x="6662409" y="2486279"/>
            <a:ext cx="3066012" cy="222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679" t="3247" r="2841" b="2922"/>
          <a:stretch>
            <a:fillRect/>
          </a:stretch>
        </p:blipFill>
        <p:spPr bwMode="auto">
          <a:xfrm rot="150972">
            <a:off x="7395068" y="4129132"/>
            <a:ext cx="2906155" cy="216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3" name="Picture 2" descr="cooltools-shap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EC7B27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0" y="4062139"/>
            <a:ext cx="8009524" cy="321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79"/>
          <p:cNvSpPr/>
          <p:nvPr/>
        </p:nvSpPr>
        <p:spPr bwMode="auto">
          <a:xfrm>
            <a:off x="792728" y="6080926"/>
            <a:ext cx="6054170" cy="669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051952" y="4962040"/>
            <a:ext cx="1197090" cy="790291"/>
            <a:chOff x="169266" y="1996083"/>
            <a:chExt cx="2135311" cy="1502637"/>
          </a:xfrm>
        </p:grpSpPr>
        <p:sp>
          <p:nvSpPr>
            <p:cNvPr id="18" name="TextBox 82"/>
            <p:cNvSpPr txBox="1">
              <a:spLocks noChangeArrowheads="1"/>
            </p:cNvSpPr>
            <p:nvPr/>
          </p:nvSpPr>
          <p:spPr bwMode="auto">
            <a:xfrm>
              <a:off x="169266" y="1996083"/>
              <a:ext cx="2135311" cy="877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dirty="0" err="1" smtClean="0">
                  <a:latin typeface="+mn-lt"/>
                </a:rPr>
                <a:t>Monatsspiegel</a:t>
              </a:r>
              <a:endParaRPr lang="en-US" sz="1200" b="0" dirty="0">
                <a:latin typeface="+mn-lt"/>
              </a:endParaRPr>
            </a:p>
            <a:p>
              <a:pPr algn="ctr"/>
              <a:r>
                <a:rPr lang="en-US" sz="1200" b="0" dirty="0" err="1" smtClean="0">
                  <a:latin typeface="+mn-lt"/>
                </a:rPr>
                <a:t>Ausgabe</a:t>
              </a:r>
              <a:r>
                <a:rPr lang="en-US" sz="1200" b="0" dirty="0" smtClean="0">
                  <a:latin typeface="+mn-lt"/>
                </a:rPr>
                <a:t> 8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19" name="Picture 78" descr="Dynmc-AX4_rgb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6404" y="2873880"/>
              <a:ext cx="687386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2274866" y="4971866"/>
            <a:ext cx="1329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0" dirty="0" smtClean="0">
                <a:latin typeface="+mn-lt"/>
                <a:hlinkClick r:id="rId7"/>
              </a:rPr>
              <a:t>Webcast-</a:t>
            </a:r>
            <a:r>
              <a:rPr lang="en-US" sz="1200" b="0" dirty="0" err="1" smtClean="0">
                <a:latin typeface="+mn-lt"/>
                <a:hlinkClick r:id="rId7"/>
              </a:rPr>
              <a:t>Reihe</a:t>
            </a:r>
            <a:r>
              <a:rPr lang="en-US" sz="1200" b="0" dirty="0">
                <a:latin typeface="+mn-lt"/>
                <a:hlinkClick r:id="rId7"/>
              </a:rPr>
              <a:t/>
            </a:r>
            <a:br>
              <a:rPr lang="en-US" sz="1200" b="0" dirty="0">
                <a:latin typeface="+mn-lt"/>
                <a:hlinkClick r:id="rId7"/>
              </a:rPr>
            </a:br>
            <a:r>
              <a:rPr lang="en-US" sz="1200" b="0" dirty="0" smtClean="0">
                <a:latin typeface="+mn-lt"/>
                <a:hlinkClick r:id="rId7"/>
              </a:rPr>
              <a:t>Sure Step 2.0</a:t>
            </a:r>
            <a:endParaRPr lang="en-US" sz="1200" b="0" dirty="0">
              <a:latin typeface="+mn-lt"/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533142" y="4858638"/>
            <a:ext cx="1290328" cy="903373"/>
            <a:chOff x="7394198" y="1472069"/>
            <a:chExt cx="2046502" cy="1718416"/>
          </a:xfrm>
        </p:grpSpPr>
        <p:sp>
          <p:nvSpPr>
            <p:cNvPr id="24" name="TextBox 17"/>
            <p:cNvSpPr txBox="1">
              <a:spLocks noChangeArrowheads="1"/>
            </p:cNvSpPr>
            <p:nvPr/>
          </p:nvSpPr>
          <p:spPr bwMode="auto">
            <a:xfrm>
              <a:off x="7394198" y="1472069"/>
              <a:ext cx="2046502" cy="122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AX &amp; CRM Start Classroom Training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25" name="Picture 18" descr="Dynmc-AX4_rgb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58664" y="2565643"/>
              <a:ext cx="687382" cy="62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3" name="Straight Connector 23"/>
          <p:cNvCxnSpPr/>
          <p:nvPr/>
        </p:nvCxnSpPr>
        <p:spPr>
          <a:xfrm rot="16200000" flipH="1">
            <a:off x="-244215" y="5404954"/>
            <a:ext cx="2030426" cy="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3"/>
          <p:cNvCxnSpPr/>
          <p:nvPr/>
        </p:nvCxnSpPr>
        <p:spPr bwMode="auto">
          <a:xfrm rot="16200000" flipH="1">
            <a:off x="1486836" y="5927342"/>
            <a:ext cx="276446" cy="3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8" descr="Dynmc-AX4_rg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3956" y="5504969"/>
            <a:ext cx="384621" cy="3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feld 39"/>
          <p:cNvSpPr txBox="1">
            <a:spLocks noChangeArrowheads="1"/>
          </p:cNvSpPr>
          <p:nvPr/>
        </p:nvSpPr>
        <p:spPr bwMode="auto">
          <a:xfrm>
            <a:off x="5918204" y="4848812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 smtClean="0">
                <a:latin typeface="+mn-lt"/>
              </a:rPr>
              <a:t>Deutsche Schulungs-unterlagen</a:t>
            </a:r>
            <a:endParaRPr lang="en-US" sz="1200" i="1" dirty="0">
              <a:latin typeface="+mn-lt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6704022" y="708797"/>
            <a:ext cx="3643338" cy="127727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spcAft>
                <a:spcPts val="600"/>
              </a:spcAft>
              <a:buClr>
                <a:srgbClr val="EC7527"/>
              </a:buClr>
            </a:pP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Erste Trainingstermine vormerken!</a:t>
            </a:r>
          </a:p>
          <a:p>
            <a:pPr marL="392400" indent="-392400">
              <a:spcBef>
                <a:spcPts val="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09. Okt. + 18. Nov. AX Sure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Step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92400" indent="-392400">
              <a:spcBef>
                <a:spcPts val="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20. Okt. + 21. Okt. CRM Sure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Step</a:t>
            </a:r>
            <a:endParaRPr lang="de-DE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92400" indent="-392400">
              <a:spcBef>
                <a:spcPts val="0"/>
              </a:spcBef>
              <a:buClr>
                <a:srgbClr val="EC7527"/>
              </a:buClr>
              <a:buFont typeface="Wingdings" pitchFamily="2" charset="2"/>
              <a:buChar char="§"/>
            </a:pP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NAV Sure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Step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de-DE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tba</a:t>
            </a:r>
            <a:r>
              <a:rPr lang="de-D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– check PLC</a:t>
            </a:r>
          </a:p>
          <a:p>
            <a:pPr marL="392400" indent="-392400">
              <a:spcBef>
                <a:spcPts val="0"/>
              </a:spcBef>
              <a:buClr>
                <a:srgbClr val="EC7527"/>
              </a:buClr>
              <a:buFont typeface="Wingdings" pitchFamily="2" charset="2"/>
              <a:buChar char="§"/>
            </a:pPr>
            <a:endParaRPr lang="en-US" sz="1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53" name="Straight Connector 23"/>
          <p:cNvCxnSpPr/>
          <p:nvPr/>
        </p:nvCxnSpPr>
        <p:spPr bwMode="auto">
          <a:xfrm rot="16200000" flipH="1">
            <a:off x="2789656" y="5927342"/>
            <a:ext cx="276446" cy="3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3"/>
          <p:cNvCxnSpPr/>
          <p:nvPr/>
        </p:nvCxnSpPr>
        <p:spPr bwMode="auto">
          <a:xfrm rot="16200000" flipH="1">
            <a:off x="4107696" y="5927342"/>
            <a:ext cx="276446" cy="3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3"/>
          <p:cNvCxnSpPr/>
          <p:nvPr/>
        </p:nvCxnSpPr>
        <p:spPr bwMode="auto">
          <a:xfrm rot="16200000" flipH="1">
            <a:off x="6281650" y="5927342"/>
            <a:ext cx="276446" cy="3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2426210" y="6219349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>
              <a:spcBef>
                <a:spcPts val="0"/>
              </a:spcBef>
              <a:buClr>
                <a:srgbClr val="EC7527"/>
              </a:buClr>
            </a:pPr>
            <a:r>
              <a:rPr lang="de-DE" sz="1200" dirty="0" smtClean="0">
                <a:latin typeface="Segoe"/>
              </a:rPr>
              <a:t>2.-10. Sept.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3676018" y="622810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200" dirty="0" smtClean="0">
                <a:latin typeface="Segoe"/>
              </a:rPr>
              <a:t>09. Okt.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5846766" y="622810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200" dirty="0" smtClean="0">
                <a:latin typeface="Segoe"/>
              </a:rPr>
              <a:t>Dez.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4671706" y="4862027"/>
            <a:ext cx="1290328" cy="903373"/>
            <a:chOff x="7394198" y="1472069"/>
            <a:chExt cx="2046502" cy="1718416"/>
          </a:xfrm>
        </p:grpSpPr>
        <p:sp>
          <p:nvSpPr>
            <p:cNvPr id="60" name="TextBox 17"/>
            <p:cNvSpPr txBox="1">
              <a:spLocks noChangeArrowheads="1"/>
            </p:cNvSpPr>
            <p:nvPr/>
          </p:nvSpPr>
          <p:spPr bwMode="auto">
            <a:xfrm>
              <a:off x="7394198" y="1472069"/>
              <a:ext cx="2046502" cy="878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NAV Classroom Training</a:t>
              </a:r>
              <a:endParaRPr lang="en-US" sz="1200" dirty="0">
                <a:latin typeface="+mn-lt"/>
              </a:endParaRPr>
            </a:p>
          </p:txBody>
        </p:sp>
        <p:pic>
          <p:nvPicPr>
            <p:cNvPr id="61" name="Picture 18" descr="Dynmc-AX4_rgb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58664" y="2565643"/>
              <a:ext cx="687382" cy="62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2" name="Straight Connector 23"/>
          <p:cNvCxnSpPr/>
          <p:nvPr/>
        </p:nvCxnSpPr>
        <p:spPr bwMode="auto">
          <a:xfrm rot="16200000" flipH="1">
            <a:off x="5178028" y="5930731"/>
            <a:ext cx="276446" cy="32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feld 62"/>
          <p:cNvSpPr txBox="1"/>
          <p:nvPr/>
        </p:nvSpPr>
        <p:spPr>
          <a:xfrm>
            <a:off x="4819026" y="6231491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200" dirty="0" smtClean="0">
                <a:latin typeface="Segoe"/>
              </a:rPr>
              <a:t>Nov.</a:t>
            </a:r>
          </a:p>
        </p:txBody>
      </p:sp>
      <p:sp>
        <p:nvSpPr>
          <p:cNvPr id="64" name="Textfeld 63"/>
          <p:cNvSpPr txBox="1"/>
          <p:nvPr/>
        </p:nvSpPr>
        <p:spPr>
          <a:xfrm>
            <a:off x="1060420" y="6219349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200" dirty="0" smtClean="0">
                <a:latin typeface="Segoe"/>
              </a:rPr>
              <a:t>04. Aug.</a:t>
            </a:r>
          </a:p>
        </p:txBody>
      </p:sp>
      <p:pic>
        <p:nvPicPr>
          <p:cNvPr id="65" name="Picture 78" descr="Dynmc-AX4_rg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6762" y="5423705"/>
            <a:ext cx="385360" cy="3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6832" y="3280565"/>
            <a:ext cx="38714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>
              <a:rot lat="487347" lon="1710000" rev="21426000"/>
            </a:camera>
            <a:lightRig rig="threePt" dir="t"/>
          </a:scene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Sie von </a:t>
            </a:r>
            <a:r>
              <a:rPr lang="de-DE" dirty="0" err="1" smtClean="0"/>
              <a:t>Classroom</a:t>
            </a:r>
            <a:r>
              <a:rPr lang="de-DE" dirty="0" smtClean="0"/>
              <a:t> Training profitieren</a:t>
            </a:r>
            <a:endParaRPr lang="de-DE" dirty="0"/>
          </a:p>
        </p:txBody>
      </p:sp>
      <p:sp>
        <p:nvSpPr>
          <p:cNvPr id="6" name="Rectangle 40"/>
          <p:cNvSpPr txBox="1">
            <a:spLocks noChangeArrowheads="1"/>
          </p:cNvSpPr>
          <p:nvPr/>
        </p:nvSpPr>
        <p:spPr>
          <a:xfrm>
            <a:off x="2989246" y="1181753"/>
            <a:ext cx="61436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0" lvl="0" indent="-447675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Ergänzung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Praxis</a:t>
            </a:r>
          </a:p>
          <a:p>
            <a:pPr marL="447675" marR="0" lvl="0" indent="-447675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Erfolgt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durch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Microsoft Certified Partners for Learning Solutions</a:t>
            </a:r>
          </a:p>
          <a:p>
            <a:pPr marL="447675" marR="0" lvl="0" indent="-447675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Certified Trainer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Kursleiter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Sofort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einsetzbares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Wissen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</a:t>
            </a: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ie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Kurse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enthalten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833438" marR="0" lvl="1" indent="-354013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Demos</a:t>
            </a:r>
          </a:p>
          <a:p>
            <a:pPr marL="833438" marR="0" lvl="1" indent="-354013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Präsentationen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833438" marR="0" lvl="1" indent="-354013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Hands-on-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Übungen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</a:endParaRPr>
          </a:p>
          <a:p>
            <a:pPr marL="833438" marR="0" lvl="1" indent="-354013" algn="l" defTabSz="1042804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Diskussionen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 und</a:t>
            </a:r>
            <a:b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</a:b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</a:rPr>
              <a:t>Erfahrungsaustausch</a:t>
            </a:r>
            <a:endParaRPr lang="en-US" sz="20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76318" indent="-354013" defTabSz="1042804" eaLnBrk="1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Zertifizierung</a:t>
            </a:r>
            <a:r>
              <a:rPr lang="en-US" sz="2000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kern="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durch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000" kern="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Prometric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</a:t>
            </a: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Examen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kern="0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vor</a:t>
            </a:r>
            <a:r>
              <a:rPr lang="en-US" sz="2000" kern="0" noProof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Ort</a:t>
            </a:r>
          </a:p>
          <a:p>
            <a:pPr marL="376318" indent="-354013" defTabSz="1042804" eaLnBrk="1" hangingPunct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Einfache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Registrierung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0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im</a:t>
            </a:r>
            <a:r>
              <a:rPr lang="en-US" sz="20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PLC</a:t>
            </a:r>
            <a:endParaRPr lang="en-US" sz="2000" kern="0" noProof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8" name="Grafik 7" descr="Win Mobile_Cole_caucasian man sitting sky clouds building phone smiling cuo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4" y="1718947"/>
            <a:ext cx="2740343" cy="2490312"/>
          </a:xfrm>
          <a:prstGeom prst="rect">
            <a:avLst/>
          </a:prstGeom>
          <a:scene3d>
            <a:camera prst="orthographicFront">
              <a:rot lat="0" lon="11400000" rev="0"/>
            </a:camera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bgerundetes Rechteck 14"/>
          <p:cNvSpPr/>
          <p:nvPr/>
        </p:nvSpPr>
        <p:spPr bwMode="auto">
          <a:xfrm>
            <a:off x="6418270" y="1566053"/>
            <a:ext cx="4000528" cy="43577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274602" y="1566053"/>
            <a:ext cx="2786082" cy="435771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Zertifizierung und Ihre Partner-Programm-Kompetenz</a:t>
            </a:r>
            <a:endParaRPr lang="de-DE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489708" y="1819844"/>
            <a:ext cx="4000528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Geänderte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MBS-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Kompetenz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Anforderungen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algn="l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52000" indent="-252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Reduzierung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Anzahl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zertifizierter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Individuen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und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Examen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die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für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den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Erwerb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und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Erhalt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MBS-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Kompetenz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erforderlich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sind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(von 3 MCPs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zu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1 MCP und von 5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 unique exams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zu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 unique exams;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abhängig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von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Produktspezialisierung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</a:p>
          <a:p>
            <a:pPr marL="252000" indent="-252000">
              <a:buFont typeface="Arial" pitchFamily="34" charset="0"/>
              <a:buChar char="•"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52000" indent="-252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erhalten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für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jede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neue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MBS MCP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drei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Punkte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im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Partner-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Programm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1">
              <a:buClr>
                <a:srgbClr val="EC7527"/>
              </a:buCl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Microsoft Certified Business</a:t>
            </a:r>
            <a:b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Management Solutions Professional. 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52000" indent="-2520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Anforderungen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für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Kundenreferenzen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bleiben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unverändert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93197" y="1962720"/>
            <a:ext cx="2362200" cy="4040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" pitchFamily="1" charset="0"/>
                <a:ea typeface="ＭＳ Ｐゴシック" pitchFamily="1" charset="-128"/>
              </a:rPr>
              <a:t>Microsoft Dynamics AX</a:t>
            </a:r>
          </a:p>
        </p:txBody>
      </p:sp>
      <p:sp>
        <p:nvSpPr>
          <p:cNvPr id="7" name="Rectangle 33"/>
          <p:cNvSpPr/>
          <p:nvPr/>
        </p:nvSpPr>
        <p:spPr>
          <a:xfrm>
            <a:off x="493197" y="2419920"/>
            <a:ext cx="2362200" cy="646331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 marL="117475" indent="-117475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3 individuals → 1+ individuals</a:t>
            </a:r>
          </a:p>
          <a:p>
            <a:pPr marL="117475" indent="-117475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8 unique exams → 5 unique exams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37"/>
          <p:cNvSpPr/>
          <p:nvPr/>
        </p:nvSpPr>
        <p:spPr bwMode="auto">
          <a:xfrm>
            <a:off x="488916" y="4391612"/>
            <a:ext cx="2362200" cy="4040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Segoe" pitchFamily="1" charset="0"/>
                <a:ea typeface="ＭＳ Ｐゴシック" pitchFamily="1" charset="-128"/>
              </a:rPr>
              <a:t>Microsoft Dynamics CRM</a:t>
            </a:r>
          </a:p>
        </p:txBody>
      </p:sp>
      <p:sp>
        <p:nvSpPr>
          <p:cNvPr id="9" name="Rectangle 40"/>
          <p:cNvSpPr/>
          <p:nvPr/>
        </p:nvSpPr>
        <p:spPr>
          <a:xfrm>
            <a:off x="488916" y="4848812"/>
            <a:ext cx="2362200" cy="646331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 marL="117475" indent="-117475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2 individuals → 1+ individuals</a:t>
            </a:r>
          </a:p>
          <a:p>
            <a:pPr marL="117475" indent="-117475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5 unique exams → 3 unique exams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44"/>
          <p:cNvSpPr/>
          <p:nvPr/>
        </p:nvSpPr>
        <p:spPr bwMode="auto">
          <a:xfrm>
            <a:off x="488916" y="3154431"/>
            <a:ext cx="2362200" cy="4040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chemeClr val="bg1"/>
                </a:solidFill>
                <a:latin typeface="Segoe" pitchFamily="1" charset="0"/>
                <a:ea typeface="ＭＳ Ｐゴシック" pitchFamily="1" charset="-128"/>
              </a:rPr>
              <a:t>Microsoft Dynamics NAV</a:t>
            </a:r>
          </a:p>
        </p:txBody>
      </p:sp>
      <p:sp>
        <p:nvSpPr>
          <p:cNvPr id="11" name="Rectangle 48"/>
          <p:cNvSpPr/>
          <p:nvPr/>
        </p:nvSpPr>
        <p:spPr>
          <a:xfrm>
            <a:off x="488916" y="3611631"/>
            <a:ext cx="2362200" cy="646331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 marL="117475" indent="-117475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2 individuals → 1+ individuals</a:t>
            </a:r>
          </a:p>
          <a:p>
            <a:pPr marL="117475" indent="-117475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5 unique exams → 2 unique exams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2200" y="3820108"/>
            <a:ext cx="1791756" cy="91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9887" y="2534224"/>
            <a:ext cx="1794069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Grafik 12" descr="Windows Vista IT P FY06 Greg man standing arms crossed cutout peop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38317" y="1566053"/>
            <a:ext cx="1214446" cy="408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bgerundetes Rechteck 23"/>
          <p:cNvSpPr/>
          <p:nvPr/>
        </p:nvSpPr>
        <p:spPr bwMode="auto">
          <a:xfrm>
            <a:off x="274602" y="1494615"/>
            <a:ext cx="10144196" cy="478634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Mehrwert</a:t>
            </a:r>
            <a:r>
              <a:rPr lang="en-US" dirty="0" smtClean="0"/>
              <a:t> von </a:t>
            </a:r>
            <a:r>
              <a:rPr lang="en-US" dirty="0" err="1" smtClean="0"/>
              <a:t>zertifizierten</a:t>
            </a:r>
            <a:r>
              <a:rPr lang="en-US" dirty="0" smtClean="0"/>
              <a:t> </a:t>
            </a:r>
            <a:r>
              <a:rPr lang="en-US" dirty="0" err="1" smtClean="0"/>
              <a:t>Mitarbeitern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</a:t>
            </a:r>
            <a:r>
              <a:rPr lang="en-US" dirty="0" err="1" smtClean="0"/>
              <a:t>Unternehmen</a:t>
            </a:r>
            <a:endParaRPr lang="de-DE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846634" y="6613017"/>
            <a:ext cx="5643602" cy="3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algn="r">
              <a:defRPr/>
            </a:pPr>
            <a:r>
              <a:rPr lang="de-DE" sz="900" dirty="0">
                <a:latin typeface="+mn-lt"/>
              </a:rPr>
              <a:t>*Vergleicht Unternehmen mit mehr als </a:t>
            </a:r>
            <a:r>
              <a:rPr lang="de-DE" sz="900" dirty="0" smtClean="0">
                <a:latin typeface="+mn-lt"/>
              </a:rPr>
              <a:t>25 % von Microsoft </a:t>
            </a:r>
            <a:r>
              <a:rPr lang="de-DE" sz="900" dirty="0">
                <a:latin typeface="+mn-lt"/>
              </a:rPr>
              <a:t>zertifizierten </a:t>
            </a:r>
            <a:r>
              <a:rPr lang="de-DE" sz="900" dirty="0" smtClean="0">
                <a:latin typeface="+mn-lt"/>
              </a:rPr>
              <a:t>IT-Mitarbeitern </a:t>
            </a:r>
            <a:r>
              <a:rPr lang="de-DE" sz="900" dirty="0">
                <a:latin typeface="+mn-lt"/>
              </a:rPr>
              <a:t>mit </a:t>
            </a:r>
            <a:r>
              <a:rPr lang="de-DE" sz="900" dirty="0" smtClean="0">
                <a:latin typeface="+mn-lt"/>
              </a:rPr>
              <a:t>Unternehmen</a:t>
            </a:r>
            <a:br>
              <a:rPr lang="de-DE" sz="900" dirty="0" smtClean="0">
                <a:latin typeface="+mn-lt"/>
              </a:rPr>
            </a:br>
            <a:r>
              <a:rPr lang="de-DE" sz="900" dirty="0" smtClean="0">
                <a:latin typeface="+mn-lt"/>
              </a:rPr>
              <a:t>  mit </a:t>
            </a:r>
            <a:r>
              <a:rPr lang="de-DE" sz="900" dirty="0">
                <a:latin typeface="+mn-lt"/>
              </a:rPr>
              <a:t>weniger als </a:t>
            </a:r>
            <a:r>
              <a:rPr lang="de-DE" sz="900" dirty="0" smtClean="0">
                <a:latin typeface="+mn-lt"/>
              </a:rPr>
              <a:t>25 % von Microsoft </a:t>
            </a:r>
            <a:r>
              <a:rPr lang="de-DE" sz="900" dirty="0">
                <a:latin typeface="+mn-lt"/>
              </a:rPr>
              <a:t>zertifizierten </a:t>
            </a:r>
            <a:r>
              <a:rPr lang="de-DE" sz="900" dirty="0" smtClean="0">
                <a:latin typeface="+mn-lt"/>
              </a:rPr>
              <a:t>IT-Mitarbeitern</a:t>
            </a:r>
            <a:endParaRPr lang="de-DE" sz="900" dirty="0">
              <a:latin typeface="+mn-lt"/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334169" y="1177947"/>
            <a:ext cx="9891395" cy="47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846898" y="3075523"/>
            <a:ext cx="3018658" cy="1419488"/>
            <a:chOff x="3744" y="2064"/>
            <a:chExt cx="1626" cy="811"/>
          </a:xfrm>
        </p:grpSpPr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3821" y="2064"/>
              <a:ext cx="1430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b="1" i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Weniger externe Unterstützung</a:t>
              </a:r>
            </a:p>
          </p:txBody>
        </p: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3744" y="2400"/>
              <a:ext cx="1626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8572" indent="-12857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17 % </a:t>
              </a:r>
              <a:r>
                <a:rPr lang="de-DE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weniger </a:t>
              </a:r>
              <a:r>
                <a:rPr lang="de-DE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Ausgaben für externe </a:t>
              </a:r>
              <a:r>
                <a:rPr lang="de-DE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Ad-hoc-Unterstützung</a:t>
              </a:r>
              <a:endParaRPr lang="de-DE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4010026" y="2797615"/>
            <a:ext cx="2328042" cy="20163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533" tIns="12320" rIns="20533" bIns="123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Mehr </a:t>
            </a:r>
            <a:r>
              <a:rPr lang="de-DE" sz="24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von Microsoft </a:t>
            </a:r>
            <a:endParaRPr lang="de-DE" sz="2400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zertifizierte </a:t>
            </a:r>
            <a:r>
              <a:rPr lang="de-DE" sz="24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de-DE" sz="24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de-DE" sz="2400" b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IT-Mitarbeiter </a:t>
            </a:r>
            <a:r>
              <a:rPr lang="de-DE" sz="24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bedeuten: *</a:t>
            </a: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auto">
          <a:xfrm>
            <a:off x="4865794" y="2341124"/>
            <a:ext cx="623782" cy="420070"/>
          </a:xfrm>
          <a:prstGeom prst="upArrow">
            <a:avLst>
              <a:gd name="adj1" fmla="val 7741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lIns="104306" tIns="52153" rIns="104306" bIns="521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AutoShape 28"/>
          <p:cNvSpPr>
            <a:spLocks noChangeArrowheads="1"/>
          </p:cNvSpPr>
          <p:nvPr/>
        </p:nvSpPr>
        <p:spPr bwMode="auto">
          <a:xfrm rot="10800000">
            <a:off x="4901142" y="4861124"/>
            <a:ext cx="623782" cy="420070"/>
          </a:xfrm>
          <a:prstGeom prst="upArrow">
            <a:avLst>
              <a:gd name="adj1" fmla="val 17324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lIns="104306" tIns="52153" rIns="104306" bIns="521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 rot="5400000">
            <a:off x="6310800" y="3493124"/>
            <a:ext cx="588098" cy="445558"/>
          </a:xfrm>
          <a:prstGeom prst="upArrow">
            <a:avLst>
              <a:gd name="adj1" fmla="val 2475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lIns="104306" tIns="52153" rIns="104306" bIns="521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2846370" y="1642031"/>
            <a:ext cx="4076859" cy="924154"/>
            <a:chOff x="1692" y="960"/>
            <a:chExt cx="2196" cy="528"/>
          </a:xfrm>
        </p:grpSpPr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1728" y="960"/>
              <a:ext cx="2112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b="1" i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Verbesserte </a:t>
              </a:r>
              <a:r>
                <a:rPr lang="de-DE" sz="1400" b="1" i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Projektabwicklung</a:t>
              </a:r>
              <a:endParaRPr lang="de-DE" sz="1400" b="1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1692" y="1152"/>
              <a:ext cx="219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34004" indent="-1340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15 % </a:t>
              </a:r>
              <a:r>
                <a:rPr lang="de-DE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Verbesserung </a:t>
              </a:r>
              <a:r>
                <a:rPr lang="de-DE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bei Projektlaufzeit </a:t>
              </a:r>
              <a:r>
                <a:rPr lang="de-DE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und Projektbudget</a:t>
              </a:r>
            </a:p>
          </p:txBody>
        </p:sp>
      </p:grpSp>
      <p:grpSp>
        <p:nvGrpSpPr>
          <p:cNvPr id="17" name="Group 33"/>
          <p:cNvGrpSpPr>
            <a:grpSpLocks/>
          </p:cNvGrpSpPr>
          <p:nvPr/>
        </p:nvGrpSpPr>
        <p:grpSpPr bwMode="auto">
          <a:xfrm>
            <a:off x="3071834" y="5392784"/>
            <a:ext cx="5346700" cy="673863"/>
            <a:chOff x="1392" y="3264"/>
            <a:chExt cx="2880" cy="385"/>
          </a:xfrm>
        </p:grpSpPr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1440" y="3264"/>
              <a:ext cx="273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b="1" i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Höhere Zufriedenheit bei den Anwendern</a:t>
              </a:r>
            </a:p>
          </p:txBody>
        </p:sp>
        <p:sp>
          <p:nvSpPr>
            <p:cNvPr id="19" name="Rectangle 35"/>
            <p:cNvSpPr>
              <a:spLocks noChangeArrowheads="1"/>
            </p:cNvSpPr>
            <p:nvPr/>
          </p:nvSpPr>
          <p:spPr bwMode="auto">
            <a:xfrm>
              <a:off x="1392" y="3456"/>
              <a:ext cx="288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8572" indent="-12857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14 % mehr Zufriedenheit </a:t>
              </a:r>
              <a:r>
                <a:rPr lang="de-DE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bei den Anwendern (EMEA)</a:t>
              </a:r>
            </a:p>
          </p:txBody>
        </p:sp>
      </p:grpSp>
      <p:grpSp>
        <p:nvGrpSpPr>
          <p:cNvPr id="20" name="Group 36"/>
          <p:cNvGrpSpPr>
            <a:grpSpLocks/>
          </p:cNvGrpSpPr>
          <p:nvPr/>
        </p:nvGrpSpPr>
        <p:grpSpPr bwMode="auto">
          <a:xfrm>
            <a:off x="601504" y="3028655"/>
            <a:ext cx="2760606" cy="1172696"/>
            <a:chOff x="336" y="2064"/>
            <a:chExt cx="1487" cy="670"/>
          </a:xfrm>
        </p:grpSpPr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432" y="2064"/>
              <a:ext cx="1296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DE" sz="1400" b="1" i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Weniger ungeplante Ausfallzeiten</a:t>
              </a:r>
            </a:p>
          </p:txBody>
        </p:sp>
        <p:sp>
          <p:nvSpPr>
            <p:cNvPr id="22" name="Rectangle 38"/>
            <p:cNvSpPr>
              <a:spLocks noChangeArrowheads="1"/>
            </p:cNvSpPr>
            <p:nvPr/>
          </p:nvSpPr>
          <p:spPr bwMode="auto">
            <a:xfrm>
              <a:off x="336" y="2400"/>
              <a:ext cx="1487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28572" indent="-128572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18 % </a:t>
              </a:r>
              <a:r>
                <a:rPr lang="de-DE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weniger Ausfälle</a:t>
              </a:r>
              <a:r>
                <a:rPr lang="en-GB" sz="16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 </a:t>
              </a:r>
              <a:r>
                <a:rPr lang="en-GB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(</a:t>
              </a:r>
              <a:r>
                <a:rPr lang="de-DE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Nordamerika</a:t>
              </a:r>
              <a:r>
                <a:rPr lang="en-GB" sz="16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)</a:t>
              </a:r>
            </a:p>
          </p:txBody>
        </p:sp>
      </p:grpSp>
      <p:sp>
        <p:nvSpPr>
          <p:cNvPr id="23" name="AutoShape 39"/>
          <p:cNvSpPr>
            <a:spLocks noChangeArrowheads="1"/>
          </p:cNvSpPr>
          <p:nvPr/>
        </p:nvSpPr>
        <p:spPr bwMode="auto">
          <a:xfrm rot="16200000">
            <a:off x="3456000" y="3540998"/>
            <a:ext cx="588098" cy="445558"/>
          </a:xfrm>
          <a:prstGeom prst="upArrow">
            <a:avLst>
              <a:gd name="adj1" fmla="val 2475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lIns="104306" tIns="52153" rIns="104306" bIns="521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1965650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entr" presetSubtype="1963984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entr" presetSubtype="195676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entr" presetSubtype="1957086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 bwMode="auto">
          <a:xfrm>
            <a:off x="274602" y="1065987"/>
            <a:ext cx="4357718" cy="5143536"/>
          </a:xfrm>
          <a:prstGeom prst="roundRect">
            <a:avLst>
              <a:gd name="adj" fmla="val 1207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989510" y="1042790"/>
            <a:ext cx="5385687" cy="552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Einschätzung des Werts von Zertifizierungen</a:t>
            </a:r>
          </a:p>
        </p:txBody>
      </p:sp>
      <p:sp>
        <p:nvSpPr>
          <p:cNvPr id="8" name="Rechteck 7"/>
          <p:cNvSpPr/>
          <p:nvPr/>
        </p:nvSpPr>
        <p:spPr>
          <a:xfrm>
            <a:off x="631792" y="5483139"/>
            <a:ext cx="3198311" cy="797822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en-US" sz="900" i="1" dirty="0">
                <a:latin typeface="+mn-lt"/>
              </a:rPr>
              <a:t>IDC,</a:t>
            </a:r>
            <a:r>
              <a:rPr lang="en-US" sz="900" dirty="0">
                <a:latin typeface="+mn-lt"/>
              </a:rPr>
              <a:t> Value of Certification: Team Certification </a:t>
            </a:r>
            <a:r>
              <a:rPr lang="en-US" sz="900" dirty="0" smtClean="0">
                <a:latin typeface="+mn-lt"/>
              </a:rPr>
              <a:t>and</a:t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Organizational </a:t>
            </a:r>
            <a:r>
              <a:rPr lang="en-US" sz="900" dirty="0">
                <a:latin typeface="+mn-lt"/>
              </a:rPr>
              <a:t>Performance, </a:t>
            </a:r>
            <a:r>
              <a:rPr lang="en-US" sz="900" i="1" dirty="0">
                <a:latin typeface="+mn-lt"/>
              </a:rPr>
              <a:t>November 2006</a:t>
            </a:r>
          </a:p>
          <a:p>
            <a:pPr>
              <a:defRPr/>
            </a:pPr>
            <a:r>
              <a:rPr lang="en-US" sz="900" i="1" dirty="0" smtClean="0">
                <a:latin typeface="+mn-lt"/>
                <a:hlinkClick r:id="rId4"/>
              </a:rPr>
              <a:t>www.microsoft.com/learning/mcp/benefits/whyhire.mspx</a:t>
            </a:r>
            <a:endParaRPr lang="en-US" sz="900" i="1" dirty="0" smtClean="0">
              <a:latin typeface="+mn-lt"/>
            </a:endParaRPr>
          </a:p>
          <a:p>
            <a:pPr>
              <a:defRPr/>
            </a:pPr>
            <a:endParaRPr lang="en-US" sz="900" i="1" dirty="0">
              <a:latin typeface="+mn-lt"/>
            </a:endParaRPr>
          </a:p>
          <a:p>
            <a:pPr>
              <a:defRPr/>
            </a:pPr>
            <a:endParaRPr lang="de-DE" sz="900" dirty="0">
              <a:latin typeface="+mn-lt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88916" y="1656123"/>
            <a:ext cx="4455583" cy="176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104306" tIns="52153" rIns="104306" bIns="52153" anchor="ctr">
            <a:spAutoFit/>
          </a:bodyPr>
          <a:lstStyle/>
          <a:p>
            <a:pPr>
              <a:tabLst>
                <a:tab pos="521528" algn="l"/>
              </a:tabLst>
              <a:defRPr/>
            </a:pPr>
            <a:r>
              <a:rPr lang="de-DE" b="1" i="1" dirty="0">
                <a:solidFill>
                  <a:srgbClr val="EC7B27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Inwieweit stimmen Sie folgenden Aussagen zu? Zertifizierungen …</a:t>
            </a:r>
            <a:endParaRPr lang="de-DE" b="1" dirty="0">
              <a:solidFill>
                <a:srgbClr val="EC7B27"/>
              </a:solidFill>
              <a:latin typeface="+mn-lt"/>
            </a:endParaRPr>
          </a:p>
          <a:p>
            <a:pPr>
              <a:tabLst>
                <a:tab pos="521528" algn="l"/>
              </a:tabLst>
              <a:defRPr/>
            </a:pPr>
            <a:endParaRPr lang="de-DE" b="1" dirty="0">
              <a:solidFill>
                <a:srgbClr val="EC7B27"/>
              </a:solidFill>
              <a:latin typeface="+mn-lt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631792" y="3794886"/>
            <a:ext cx="2980313" cy="162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104306" tIns="52153" rIns="104306" bIns="52153" anchor="ctr">
            <a:spAutoFit/>
          </a:bodyPr>
          <a:lstStyle/>
          <a:p>
            <a:pPr algn="l" eaLnBrk="0" hangingPunct="0">
              <a:defRPr/>
            </a:pPr>
            <a:r>
              <a:rPr lang="de-DE" sz="1100" dirty="0">
                <a:latin typeface="+mn-lt"/>
                <a:ea typeface="Times New Roman" pitchFamily="18" charset="0"/>
                <a:cs typeface="Times New Roman" pitchFamily="18" charset="0"/>
              </a:rPr>
              <a:t>n = 400</a:t>
            </a:r>
            <a:endParaRPr lang="de-DE" sz="1100" dirty="0">
              <a:latin typeface="+mn-lt"/>
            </a:endParaRPr>
          </a:p>
          <a:p>
            <a:pPr algn="l" eaLnBrk="0" hangingPunct="0">
              <a:defRPr/>
            </a:pPr>
            <a:r>
              <a:rPr lang="de-DE" sz="1100" dirty="0">
                <a:latin typeface="+mn-lt"/>
                <a:ea typeface="Times New Roman" pitchFamily="18" charset="0"/>
                <a:cs typeface="Times New Roman" pitchFamily="18" charset="0"/>
              </a:rPr>
              <a:t>Anmerkung:</a:t>
            </a:r>
            <a:endParaRPr lang="de-DE" sz="1100" dirty="0">
              <a:latin typeface="+mn-lt"/>
            </a:endParaRPr>
          </a:p>
          <a:p>
            <a:pPr algn="l" eaLnBrk="0" hangingPunct="0">
              <a:defRPr/>
            </a:pPr>
            <a:r>
              <a:rPr lang="de-DE" sz="1100" dirty="0" err="1">
                <a:latin typeface="+mn-lt"/>
                <a:ea typeface="Times New Roman" pitchFamily="18" charset="0"/>
                <a:cs typeface="Times New Roman" pitchFamily="18" charset="0"/>
              </a:rPr>
              <a:t>Antwortsskala</a:t>
            </a:r>
            <a:r>
              <a:rPr lang="de-DE" sz="1100" dirty="0">
                <a:latin typeface="+mn-lt"/>
                <a:ea typeface="Times New Roman" pitchFamily="18" charset="0"/>
                <a:cs typeface="Times New Roman" pitchFamily="18" charset="0"/>
              </a:rPr>
              <a:t> von 1 bis 5: 1 = "Stimme überhaupt </a:t>
            </a:r>
            <a:r>
              <a:rPr lang="de-DE" sz="1100" dirty="0" smtClean="0">
                <a:latin typeface="+mn-lt"/>
                <a:ea typeface="Times New Roman" pitchFamily="18" charset="0"/>
                <a:cs typeface="Times New Roman" pitchFamily="18" charset="0"/>
              </a:rPr>
              <a:t> nicht  </a:t>
            </a:r>
            <a:r>
              <a:rPr lang="de-DE" sz="1100" dirty="0">
                <a:latin typeface="+mn-lt"/>
                <a:ea typeface="Times New Roman" pitchFamily="18" charset="0"/>
                <a:cs typeface="Times New Roman" pitchFamily="18" charset="0"/>
              </a:rPr>
              <a:t>zu", 5 = "Stimme vollkommen </a:t>
            </a:r>
            <a:r>
              <a:rPr lang="de-DE" sz="1100" dirty="0" smtClean="0">
                <a:latin typeface="+mn-lt"/>
                <a:ea typeface="Times New Roman" pitchFamily="18" charset="0"/>
                <a:cs typeface="Times New Roman" pitchFamily="18" charset="0"/>
              </a:rPr>
              <a:t>zu„.</a:t>
            </a:r>
            <a:endParaRPr lang="de-DE" sz="1100" dirty="0">
              <a:latin typeface="+mn-lt"/>
            </a:endParaRPr>
          </a:p>
          <a:p>
            <a:pPr algn="l" eaLnBrk="0" hangingPunct="0">
              <a:defRPr/>
            </a:pPr>
            <a:r>
              <a:rPr lang="de-DE" sz="1100" dirty="0">
                <a:latin typeface="+mn-lt"/>
                <a:ea typeface="Times New Roman" pitchFamily="18" charset="0"/>
                <a:cs typeface="Times New Roman" pitchFamily="18" charset="0"/>
              </a:rPr>
              <a:t>Die Werte beziehen sich auf die Befragten, die auf der genannten Skala den Wert </a:t>
            </a:r>
            <a:r>
              <a:rPr lang="de-DE" sz="1100" dirty="0" smtClean="0">
                <a:latin typeface="+mn-lt"/>
                <a:ea typeface="Times New Roman" pitchFamily="18" charset="0"/>
                <a:cs typeface="Times New Roman" pitchFamily="18" charset="0"/>
              </a:rPr>
              <a:t> 4 </a:t>
            </a:r>
            <a:r>
              <a:rPr lang="de-DE" sz="1100" dirty="0">
                <a:latin typeface="+mn-lt"/>
                <a:ea typeface="Times New Roman" pitchFamily="18" charset="0"/>
                <a:cs typeface="Times New Roman" pitchFamily="18" charset="0"/>
              </a:rPr>
              <a:t>oder 5 wählten.</a:t>
            </a:r>
            <a:endParaRPr lang="de-DE" sz="1100" dirty="0">
              <a:latin typeface="+mn-lt"/>
            </a:endParaRPr>
          </a:p>
          <a:p>
            <a:pPr algn="l" eaLnBrk="0" hangingPunct="0">
              <a:defRPr/>
            </a:pPr>
            <a:r>
              <a:rPr lang="de-DE" sz="900" dirty="0">
                <a:latin typeface="+mn-lt"/>
                <a:ea typeface="Times New Roman" pitchFamily="18" charset="0"/>
                <a:cs typeface="Times New Roman" pitchFamily="18" charset="0"/>
              </a:rPr>
              <a:t>Quelle: </a:t>
            </a:r>
            <a:r>
              <a:rPr lang="de-DE" sz="900" i="1" dirty="0">
                <a:latin typeface="+mn-lt"/>
                <a:ea typeface="Times New Roman" pitchFamily="18" charset="0"/>
                <a:cs typeface="Times New Roman" pitchFamily="18" charset="0"/>
              </a:rPr>
              <a:t>IT-Manager-Umfrage</a:t>
            </a:r>
            <a:r>
              <a:rPr lang="de-DE" sz="900" dirty="0">
                <a:latin typeface="+mn-lt"/>
                <a:ea typeface="Times New Roman" pitchFamily="18" charset="0"/>
                <a:cs typeface="Times New Roman" pitchFamily="18" charset="0"/>
              </a:rPr>
              <a:t> von IDC, 2006</a:t>
            </a:r>
            <a:endParaRPr lang="de-DE" sz="9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Sie unsere Trainingsangebote finden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750" y="1994681"/>
            <a:ext cx="29461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568" y="2004141"/>
            <a:ext cx="2946896" cy="420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30" y="3004754"/>
            <a:ext cx="2854872" cy="1945310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08" y="1994681"/>
            <a:ext cx="34643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feld 17"/>
          <p:cNvSpPr txBox="1"/>
          <p:nvPr/>
        </p:nvSpPr>
        <p:spPr>
          <a:xfrm>
            <a:off x="274602" y="113403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EC7527"/>
              </a:buClr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Partner-News:</a:t>
            </a:r>
            <a:b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</a:b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Direktklick ins PLC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061212" y="113403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EC7527"/>
              </a:buClr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Portalseite Partner-Programm:</a:t>
            </a:r>
            <a:b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</a:b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Komfortsuche für das PLC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703626" y="113403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Clr>
                <a:srgbClr val="EC7527"/>
              </a:buClr>
            </a:pP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Monatsspiegel:</a:t>
            </a:r>
            <a:b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</a:b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Kurzlink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"/>
              </a:rPr>
              <a:t> notieren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53888" y="3494879"/>
            <a:ext cx="2857520" cy="1714512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8331" y="3494879"/>
            <a:ext cx="1516296" cy="1633535"/>
          </a:xfrm>
          <a:prstGeom prst="wedgeRoundRectCallou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274639" y="923111"/>
          <a:ext cx="10144125" cy="543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Agenda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Ferschl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Michael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Managing </a:t>
            </a:r>
            <a:r>
              <a:rPr lang="de-DE" dirty="0" err="1" smtClean="0"/>
              <a:t>Director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smtClean="0"/>
              <a:t>Weissbart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Harald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de-DE" dirty="0" smtClean="0"/>
              <a:t>Partner Development Manager</a:t>
            </a:r>
          </a:p>
          <a:p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de-DE" dirty="0" err="1" smtClean="0"/>
              <a:t>impuls</a:t>
            </a:r>
            <a:r>
              <a:rPr lang="de-DE" dirty="0" smtClean="0"/>
              <a:t> Informationsmanagement GmbH</a:t>
            </a:r>
          </a:p>
          <a:p>
            <a:r>
              <a:rPr lang="de-DE" dirty="0" err="1" smtClean="0"/>
              <a:t>Deutschherrnstr</a:t>
            </a:r>
            <a:r>
              <a:rPr lang="de-DE" dirty="0" smtClean="0"/>
              <a:t>. 15-19</a:t>
            </a:r>
          </a:p>
          <a:p>
            <a:endParaRPr lang="de-DE" dirty="0" smtClean="0"/>
          </a:p>
          <a:p>
            <a:r>
              <a:rPr lang="de-DE" dirty="0" smtClean="0"/>
              <a:t>90429  </a:t>
            </a:r>
            <a:r>
              <a:rPr lang="de-DE" dirty="0" err="1" smtClean="0"/>
              <a:t>Nuernberg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DE" dirty="0" smtClean="0"/>
              <a:t>Microsoft Deutschland GmbH</a:t>
            </a:r>
            <a:br>
              <a:rPr lang="de-DE" dirty="0" smtClean="0"/>
            </a:br>
            <a:r>
              <a:rPr lang="de-DE" dirty="0" smtClean="0"/>
              <a:t>Konrad-</a:t>
            </a:r>
            <a:r>
              <a:rPr lang="de-DE" dirty="0" err="1" smtClean="0"/>
              <a:t>Zuse</a:t>
            </a:r>
            <a:r>
              <a:rPr lang="de-DE" dirty="0" smtClean="0"/>
              <a:t>-Str. 1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85716 </a:t>
            </a:r>
            <a:r>
              <a:rPr lang="de-DE" dirty="0" err="1" smtClean="0"/>
              <a:t>Unterschleissheim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3"/>
          </p:nvPr>
        </p:nvSpPr>
        <p:spPr>
          <a:xfrm>
            <a:off x="274602" y="4923640"/>
            <a:ext cx="3571900" cy="1214447"/>
          </a:xfrm>
        </p:spPr>
        <p:txBody>
          <a:bodyPr/>
          <a:lstStyle/>
          <a:p>
            <a:pPr marL="628650" indent="-628650"/>
            <a:r>
              <a:rPr lang="de-DE" dirty="0" smtClean="0"/>
              <a:t>Tel.:	+49 (0) 91 / 12 77 -8856</a:t>
            </a:r>
          </a:p>
          <a:p>
            <a:pPr marL="628650" indent="-628650"/>
            <a:r>
              <a:rPr lang="de-DE" dirty="0" smtClean="0"/>
              <a:t>E-Mail:	</a:t>
            </a:r>
            <a:r>
              <a:rPr lang="de-DE" dirty="0" smtClean="0">
                <a:hlinkClick r:id="rId3"/>
              </a:rPr>
              <a:t>Michael.Ferschl@impuls-nbg.de</a:t>
            </a:r>
            <a:endParaRPr lang="de-DE" dirty="0" smtClean="0"/>
          </a:p>
          <a:p>
            <a:pPr marL="628650" indent="-628650"/>
            <a:r>
              <a:rPr lang="de-DE" dirty="0" smtClean="0"/>
              <a:t>URL: 	</a:t>
            </a:r>
            <a:r>
              <a:rPr lang="de-DE" dirty="0" smtClean="0">
                <a:hlinkClick r:id="rId4"/>
              </a:rPr>
              <a:t>www.impuls-nbg.de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pPr marL="628650" indent="-628650"/>
            <a:r>
              <a:rPr lang="de-DE" dirty="0" smtClean="0"/>
              <a:t>Tel.:	+49 (0) 89 / 31 76 -3095</a:t>
            </a:r>
          </a:p>
          <a:p>
            <a:pPr marL="628650" indent="-628650"/>
            <a:r>
              <a:rPr lang="de-DE" dirty="0" smtClean="0"/>
              <a:t>E-Mail:	</a:t>
            </a:r>
            <a:r>
              <a:rPr lang="de-DE" dirty="0" smtClean="0">
                <a:hlinkClick r:id="rId5"/>
              </a:rPr>
              <a:t>hweiss@microsoft.com</a:t>
            </a:r>
            <a:endParaRPr lang="de-DE" dirty="0" smtClean="0"/>
          </a:p>
          <a:p>
            <a:pPr marL="628650" indent="-628650"/>
            <a:r>
              <a:rPr lang="de-DE" dirty="0" smtClean="0"/>
              <a:t>URL: 	</a:t>
            </a:r>
            <a:r>
              <a:rPr lang="de-DE" dirty="0" smtClean="0">
                <a:hlinkClick r:id="rId6"/>
              </a:rPr>
              <a:t>www.microsoft.de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Methodik?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Ein paar Gründe, warum IT-Projekte scheitern</a:t>
            </a:r>
          </a:p>
        </p:txBody>
      </p:sp>
      <p:graphicFrame>
        <p:nvGraphicFramePr>
          <p:cNvPr id="7" name="Inhaltsplatzhalter 3"/>
          <p:cNvGraphicFramePr>
            <a:graphicFrameLocks/>
          </p:cNvGraphicFramePr>
          <p:nvPr/>
        </p:nvGraphicFramePr>
        <p:xfrm>
          <a:off x="466928" y="1415359"/>
          <a:ext cx="9951870" cy="500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bgerundetes Rechteck 9"/>
          <p:cNvSpPr/>
          <p:nvPr/>
        </p:nvSpPr>
        <p:spPr bwMode="auto">
          <a:xfrm>
            <a:off x="6418270" y="3780631"/>
            <a:ext cx="3929090" cy="307183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74602" y="1065987"/>
            <a:ext cx="10144196" cy="250033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1999" tIns="71999" rIns="71999" bIns="71999" rtlCol="0" anchor="ctr" anchorCtr="0">
            <a:normAutofit/>
          </a:bodyPr>
          <a:lstStyle/>
          <a:p>
            <a:pPr algn="ctr">
              <a:buClr>
                <a:srgbClr val="000000"/>
              </a:buClr>
              <a:buSzPct val="100000"/>
            </a:pPr>
            <a:endParaRPr lang="de-DE" sz="2400" dirty="0" err="1" smtClean="0">
              <a:solidFill>
                <a:srgbClr val="FFFFFF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Warum Methodik?</a:t>
            </a:r>
            <a:endParaRPr lang="de-DE" dirty="0"/>
          </a:p>
        </p:txBody>
      </p:sp>
      <p:graphicFrame>
        <p:nvGraphicFramePr>
          <p:cNvPr id="5" name="Inhaltsplatzhalter 17"/>
          <p:cNvGraphicFramePr>
            <a:graphicFrameLocks noGrp="1"/>
          </p:cNvGraphicFramePr>
          <p:nvPr>
            <p:ph idx="1"/>
          </p:nvPr>
        </p:nvGraphicFramePr>
        <p:xfrm>
          <a:off x="274602" y="1065987"/>
          <a:ext cx="10144196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pieren 10"/>
          <p:cNvGrpSpPr/>
          <p:nvPr/>
        </p:nvGrpSpPr>
        <p:grpSpPr>
          <a:xfrm>
            <a:off x="274602" y="3780631"/>
            <a:ext cx="6286544" cy="2143140"/>
            <a:chOff x="274602" y="4066383"/>
            <a:chExt cx="6286544" cy="2143140"/>
          </a:xfrm>
        </p:grpSpPr>
        <p:sp>
          <p:nvSpPr>
            <p:cNvPr id="9" name="Abgerundetes Rechteck 8"/>
            <p:cNvSpPr/>
            <p:nvPr/>
          </p:nvSpPr>
          <p:spPr bwMode="auto">
            <a:xfrm>
              <a:off x="274602" y="4066383"/>
              <a:ext cx="5929354" cy="2143140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71999" tIns="71999" rIns="71999" bIns="71999" rtlCol="0" anchor="ctr" anchorCtr="0">
              <a:norm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endParaRPr lang="de-DE" sz="2400" dirty="0" err="1" smtClean="0">
                <a:solidFill>
                  <a:srgbClr val="FFFFFF"/>
                </a:solidFill>
                <a:latin typeface="Segoe" pitchFamily="34" charset="0"/>
              </a:endParaRPr>
            </a:p>
          </p:txBody>
        </p:sp>
        <p:sp>
          <p:nvSpPr>
            <p:cNvPr id="6" name="Textfeld 18"/>
            <p:cNvSpPr txBox="1"/>
            <p:nvPr/>
          </p:nvSpPr>
          <p:spPr>
            <a:xfrm>
              <a:off x="417478" y="4209259"/>
              <a:ext cx="614366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+mn-lt"/>
                </a:rPr>
                <a:t>Als Erfolg bewertet				</a:t>
              </a:r>
              <a:r>
                <a:rPr lang="de-DE" sz="1600" b="1" dirty="0" smtClean="0">
                  <a:latin typeface="+mn-lt"/>
                </a:rPr>
                <a:t>25 % </a:t>
              </a:r>
            </a:p>
            <a:p>
              <a:r>
                <a:rPr lang="de-DE" sz="1600" dirty="0" smtClean="0">
                  <a:latin typeface="+mn-lt"/>
                </a:rPr>
                <a:t>Als Misserfolg bewertet			</a:t>
              </a:r>
              <a:r>
                <a:rPr lang="de-DE" sz="1600" b="1" dirty="0" smtClean="0">
                  <a:latin typeface="+mn-lt"/>
                </a:rPr>
                <a:t>75 %</a:t>
              </a:r>
            </a:p>
            <a:p>
              <a:endParaRPr lang="de-DE" sz="1600" dirty="0" smtClean="0">
                <a:latin typeface="+mn-lt"/>
              </a:endParaRPr>
            </a:p>
            <a:p>
              <a:r>
                <a:rPr lang="de-DE" sz="1600" dirty="0" smtClean="0">
                  <a:latin typeface="+mn-lt"/>
                </a:rPr>
                <a:t>Durchschnittliche Zeitüberschreitung		</a:t>
              </a:r>
              <a:r>
                <a:rPr lang="de-DE" sz="1600" b="1" dirty="0" smtClean="0">
                  <a:latin typeface="+mn-lt"/>
                </a:rPr>
                <a:t>202 %</a:t>
              </a:r>
            </a:p>
            <a:p>
              <a:r>
                <a:rPr lang="de-DE" sz="1600" dirty="0" smtClean="0">
                  <a:latin typeface="+mn-lt"/>
                </a:rPr>
                <a:t>Durchschnittliche Budgetüberschreitung		</a:t>
              </a:r>
              <a:r>
                <a:rPr lang="de-DE" sz="1600" b="1" dirty="0" smtClean="0">
                  <a:latin typeface="+mn-lt"/>
                </a:rPr>
                <a:t>214 %</a:t>
              </a:r>
            </a:p>
            <a:p>
              <a:endParaRPr lang="de-DE" sz="1600" dirty="0" smtClean="0">
                <a:latin typeface="+mn-lt"/>
              </a:endParaRPr>
            </a:p>
            <a:p>
              <a:r>
                <a:rPr lang="de-DE" sz="1600" dirty="0" smtClean="0">
                  <a:latin typeface="+mn-lt"/>
                </a:rPr>
                <a:t>Anteil der ungeplanten Zusatzfunktionen		</a:t>
              </a:r>
              <a:r>
                <a:rPr lang="de-DE" sz="1600" b="1" dirty="0" smtClean="0">
                  <a:latin typeface="+mn-lt"/>
                </a:rPr>
                <a:t>74 %</a:t>
              </a:r>
              <a:endParaRPr lang="de-DE" sz="1600" b="1" dirty="0">
                <a:latin typeface="+mn-lt"/>
              </a:endParaRPr>
            </a:p>
          </p:txBody>
        </p:sp>
      </p:grpSp>
      <p:sp>
        <p:nvSpPr>
          <p:cNvPr id="7" name="Textfeld 19"/>
          <p:cNvSpPr txBox="1"/>
          <p:nvPr/>
        </p:nvSpPr>
        <p:spPr>
          <a:xfrm>
            <a:off x="6775460" y="3994945"/>
            <a:ext cx="264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+mn-lt"/>
              </a:rPr>
              <a:t>Defizite der Auftraggeber</a:t>
            </a:r>
          </a:p>
          <a:p>
            <a:r>
              <a:rPr lang="de-DE" sz="1400" b="0" dirty="0" smtClean="0">
                <a:latin typeface="+mn-lt"/>
              </a:rPr>
              <a:t>Mangelnde Kenntnis der eigenen Arbeitsabläufe, unrealistische Vorstellung über technische Möglichkeiten von Systemen</a:t>
            </a:r>
          </a:p>
          <a:p>
            <a:endParaRPr lang="de-DE" sz="1400" b="0" i="1" dirty="0" smtClean="0">
              <a:latin typeface="+mn-lt"/>
            </a:endParaRPr>
          </a:p>
          <a:p>
            <a:r>
              <a:rPr lang="de-DE" sz="1400" b="1" dirty="0" smtClean="0">
                <a:latin typeface="+mn-lt"/>
              </a:rPr>
              <a:t>Defizite der Partner</a:t>
            </a:r>
          </a:p>
          <a:p>
            <a:r>
              <a:rPr lang="de-DE" sz="1400" b="0" dirty="0" smtClean="0">
                <a:latin typeface="+mn-lt"/>
              </a:rPr>
              <a:t>Situatives Projektmanagement durch fehlende Analyse aufgrund des Zeit- und Erfolgsdrucks</a:t>
            </a:r>
            <a:endParaRPr lang="de-DE" sz="1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Entwicklung von Sure Step</a:t>
            </a:r>
            <a:endParaRPr lang="de-DE" dirty="0"/>
          </a:p>
        </p:txBody>
      </p:sp>
      <p:pic>
        <p:nvPicPr>
          <p:cNvPr id="31" name="Picture 2" descr="cooltools-shap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846105" y="708797"/>
            <a:ext cx="9515193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79"/>
          <p:cNvSpPr/>
          <p:nvPr/>
        </p:nvSpPr>
        <p:spPr bwMode="auto">
          <a:xfrm>
            <a:off x="785818" y="4446340"/>
            <a:ext cx="6989774" cy="1243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defTabSz="9140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917544" y="3209127"/>
            <a:ext cx="1197090" cy="908618"/>
            <a:chOff x="169266" y="1771100"/>
            <a:chExt cx="2135311" cy="1727620"/>
          </a:xfrm>
        </p:grpSpPr>
        <p:sp>
          <p:nvSpPr>
            <p:cNvPr id="34" name="TextBox 82"/>
            <p:cNvSpPr txBox="1">
              <a:spLocks noChangeArrowheads="1"/>
            </p:cNvSpPr>
            <p:nvPr/>
          </p:nvSpPr>
          <p:spPr bwMode="auto">
            <a:xfrm>
              <a:off x="169266" y="1771100"/>
              <a:ext cx="2135311" cy="994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Navision </a:t>
              </a:r>
              <a:r>
                <a:rPr lang="en-US" sz="1400" b="1" dirty="0" err="1" smtClean="0">
                  <a:latin typeface="+mn-lt"/>
                </a:rPr>
                <a:t>OnTarget</a:t>
              </a:r>
              <a:endParaRPr lang="en-US" sz="1400" b="1" dirty="0">
                <a:latin typeface="+mn-lt"/>
              </a:endParaRPr>
            </a:p>
          </p:txBody>
        </p:sp>
        <p:pic>
          <p:nvPicPr>
            <p:cNvPr id="35" name="Picture 78" descr="Dynmc-AX4_rgb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6404" y="2873880"/>
              <a:ext cx="687386" cy="62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83"/>
          <p:cNvSpPr txBox="1">
            <a:spLocks noChangeArrowheads="1"/>
          </p:cNvSpPr>
          <p:nvPr/>
        </p:nvSpPr>
        <p:spPr bwMode="auto">
          <a:xfrm>
            <a:off x="2489180" y="2826524"/>
            <a:ext cx="13297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Microsoft Dynamics Partner Methodology</a:t>
            </a:r>
            <a:endParaRPr lang="en-US" sz="1400" b="1" dirty="0">
              <a:latin typeface="+mn-lt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093496" y="2851937"/>
            <a:ext cx="1181766" cy="1264807"/>
            <a:chOff x="7568972" y="784541"/>
            <a:chExt cx="1874319" cy="2405944"/>
          </a:xfrm>
        </p:grpSpPr>
        <p:sp>
          <p:nvSpPr>
            <p:cNvPr id="38" name="TextBox 17"/>
            <p:cNvSpPr txBox="1">
              <a:spLocks noChangeArrowheads="1"/>
            </p:cNvSpPr>
            <p:nvPr/>
          </p:nvSpPr>
          <p:spPr bwMode="auto">
            <a:xfrm>
              <a:off x="7568972" y="784541"/>
              <a:ext cx="1874319" cy="1814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Microsoft Dynamics Sure Step </a:t>
              </a:r>
              <a:br>
                <a:rPr lang="en-US" sz="1400" b="1" dirty="0" smtClean="0">
                  <a:latin typeface="+mn-lt"/>
                </a:rPr>
              </a:br>
              <a:r>
                <a:rPr lang="en-US" sz="1400" b="1" dirty="0" smtClean="0">
                  <a:latin typeface="+mn-lt"/>
                </a:rPr>
                <a:t>V 1.0</a:t>
              </a:r>
              <a:endParaRPr lang="en-US" sz="1400" b="1" dirty="0">
                <a:latin typeface="+mn-lt"/>
              </a:endParaRPr>
            </a:p>
          </p:txBody>
        </p:sp>
        <p:pic>
          <p:nvPicPr>
            <p:cNvPr id="39" name="Picture 18" descr="Dynmc-AX4_rgb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58664" y="2565643"/>
              <a:ext cx="687382" cy="62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0" name="Straight Connector 23"/>
          <p:cNvCxnSpPr/>
          <p:nvPr/>
        </p:nvCxnSpPr>
        <p:spPr>
          <a:xfrm rot="16200000" flipH="1">
            <a:off x="-287314" y="3838177"/>
            <a:ext cx="2115416" cy="85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3"/>
          <p:cNvCxnSpPr/>
          <p:nvPr/>
        </p:nvCxnSpPr>
        <p:spPr bwMode="auto">
          <a:xfrm rot="16200000" flipH="1">
            <a:off x="1352428" y="4292756"/>
            <a:ext cx="276446" cy="3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2" name="Picture 18" descr="Dynmc-AX4_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0128" y="3870383"/>
            <a:ext cx="384621" cy="35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feld 39"/>
          <p:cNvSpPr txBox="1">
            <a:spLocks noChangeArrowheads="1"/>
          </p:cNvSpPr>
          <p:nvPr/>
        </p:nvSpPr>
        <p:spPr bwMode="auto">
          <a:xfrm>
            <a:off x="7204088" y="2637623"/>
            <a:ext cx="12144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+mn-lt"/>
              </a:rPr>
              <a:t>Microsoft Dynamics Sure Step </a:t>
            </a:r>
            <a:r>
              <a:rPr lang="en-US" sz="1400" b="1" dirty="0" smtClean="0">
                <a:latin typeface="+mn-lt"/>
                <a:cs typeface="Times New Roman"/>
              </a:rPr>
              <a:t>–</a:t>
            </a:r>
            <a:r>
              <a:rPr lang="en-US" sz="1400" b="1" dirty="0" smtClean="0">
                <a:latin typeface="+mn-lt"/>
              </a:rPr>
              <a:t>  deutsche </a:t>
            </a:r>
            <a:r>
              <a:rPr lang="en-US" sz="1400" b="1" dirty="0" err="1" smtClean="0">
                <a:latin typeface="+mn-lt"/>
              </a:rPr>
              <a:t>Lokalisierung</a:t>
            </a:r>
            <a:endParaRPr lang="en-US" sz="1400" b="1" dirty="0" smtClean="0">
              <a:latin typeface="+mn-lt"/>
            </a:endParaRPr>
          </a:p>
        </p:txBody>
      </p:sp>
      <p:cxnSp>
        <p:nvCxnSpPr>
          <p:cNvPr id="44" name="Straight Connector 23"/>
          <p:cNvCxnSpPr/>
          <p:nvPr/>
        </p:nvCxnSpPr>
        <p:spPr bwMode="auto">
          <a:xfrm rot="16200000" flipH="1">
            <a:off x="3003970" y="4292756"/>
            <a:ext cx="276446" cy="3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23"/>
          <p:cNvCxnSpPr/>
          <p:nvPr/>
        </p:nvCxnSpPr>
        <p:spPr bwMode="auto">
          <a:xfrm rot="16200000" flipH="1">
            <a:off x="4557854" y="4292756"/>
            <a:ext cx="276446" cy="3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23"/>
          <p:cNvCxnSpPr/>
          <p:nvPr/>
        </p:nvCxnSpPr>
        <p:spPr bwMode="auto">
          <a:xfrm rot="16200000" flipH="1">
            <a:off x="7627822" y="4292756"/>
            <a:ext cx="276446" cy="3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feld 55"/>
          <p:cNvSpPr txBox="1"/>
          <p:nvPr/>
        </p:nvSpPr>
        <p:spPr>
          <a:xfrm>
            <a:off x="2640524" y="458476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2004</a:t>
            </a:r>
          </a:p>
        </p:txBody>
      </p:sp>
      <p:sp>
        <p:nvSpPr>
          <p:cNvPr id="48" name="Textfeld 56"/>
          <p:cNvSpPr txBox="1"/>
          <p:nvPr/>
        </p:nvSpPr>
        <p:spPr>
          <a:xfrm>
            <a:off x="4126176" y="459351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2007</a:t>
            </a:r>
          </a:p>
        </p:txBody>
      </p:sp>
      <p:sp>
        <p:nvSpPr>
          <p:cNvPr id="49" name="Textfeld 57"/>
          <p:cNvSpPr txBox="1"/>
          <p:nvPr/>
        </p:nvSpPr>
        <p:spPr>
          <a:xfrm>
            <a:off x="7192938" y="4593516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Sep. 2008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5632452" y="2826524"/>
            <a:ext cx="1114772" cy="1304290"/>
            <a:chOff x="7576019" y="709436"/>
            <a:chExt cx="1768064" cy="2481049"/>
          </a:xfrm>
        </p:grpSpPr>
        <p:sp>
          <p:nvSpPr>
            <p:cNvPr id="51" name="TextBox 17"/>
            <p:cNvSpPr txBox="1">
              <a:spLocks noChangeArrowheads="1"/>
            </p:cNvSpPr>
            <p:nvPr/>
          </p:nvSpPr>
          <p:spPr bwMode="auto">
            <a:xfrm>
              <a:off x="7576019" y="709436"/>
              <a:ext cx="1768064" cy="181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Microsoft Dynamics Sure Step </a:t>
              </a:r>
              <a:br>
                <a:rPr lang="en-US" sz="1400" b="1" dirty="0" smtClean="0">
                  <a:latin typeface="+mn-lt"/>
                </a:rPr>
              </a:br>
              <a:r>
                <a:rPr lang="en-US" sz="1400" b="1" dirty="0" smtClean="0">
                  <a:latin typeface="+mn-lt"/>
                </a:rPr>
                <a:t>V 2.0</a:t>
              </a:r>
              <a:endParaRPr lang="en-US" sz="1400" b="1" dirty="0">
                <a:latin typeface="+mn-lt"/>
              </a:endParaRPr>
            </a:p>
          </p:txBody>
        </p:sp>
        <p:pic>
          <p:nvPicPr>
            <p:cNvPr id="52" name="Picture 18" descr="Dynmc-AX4_rgb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58664" y="2565643"/>
              <a:ext cx="687382" cy="62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Straight Connector 23"/>
          <p:cNvCxnSpPr/>
          <p:nvPr/>
        </p:nvCxnSpPr>
        <p:spPr bwMode="auto">
          <a:xfrm rot="16200000" flipH="1">
            <a:off x="6024134" y="4296145"/>
            <a:ext cx="276446" cy="3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feld 62"/>
          <p:cNvSpPr txBox="1"/>
          <p:nvPr/>
        </p:nvSpPr>
        <p:spPr>
          <a:xfrm>
            <a:off x="5665132" y="4596905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2008</a:t>
            </a:r>
          </a:p>
        </p:txBody>
      </p:sp>
      <p:sp>
        <p:nvSpPr>
          <p:cNvPr id="55" name="Textfeld 63"/>
          <p:cNvSpPr txBox="1"/>
          <p:nvPr/>
        </p:nvSpPr>
        <p:spPr>
          <a:xfrm>
            <a:off x="926012" y="4584763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400" indent="-392400" algn="ctr">
              <a:spcBef>
                <a:spcPts val="0"/>
              </a:spcBef>
              <a:buClr>
                <a:srgbClr val="EC7527"/>
              </a:buClr>
            </a:pPr>
            <a:r>
              <a:rPr lang="de-DE" sz="1400" dirty="0" smtClean="0">
                <a:latin typeface="Segoe"/>
              </a:rPr>
              <a:t>2001</a:t>
            </a:r>
          </a:p>
        </p:txBody>
      </p:sp>
      <p:pic>
        <p:nvPicPr>
          <p:cNvPr id="56" name="Picture 78" descr="Dynmc-AX4_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1076" y="3789119"/>
            <a:ext cx="385360" cy="3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274639" y="923111"/>
          <a:ext cx="10144125" cy="543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Agenda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Sure_Step_Overview_Diagram_7-2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02" y="208731"/>
            <a:ext cx="10144196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Sure </a:t>
            </a:r>
            <a:r>
              <a:rPr lang="de-DE" dirty="0" err="1" smtClean="0"/>
              <a:t>Step</a:t>
            </a:r>
            <a:r>
              <a:rPr lang="de-DE" dirty="0" smtClean="0"/>
              <a:t> – Dokumentbibliotheken</a:t>
            </a:r>
            <a:endParaRPr lang="de-DE" dirty="0"/>
          </a:p>
        </p:txBody>
      </p:sp>
      <p:pic>
        <p:nvPicPr>
          <p:cNvPr id="1026" name="Picture 1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4638" y="1280301"/>
            <a:ext cx="10144125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k_master_v4">
  <a:themeElements>
    <a:clrScheme name="PAK 2007">
      <a:dk1>
        <a:srgbClr val="000000"/>
      </a:dk1>
      <a:lt1>
        <a:srgbClr val="FFFFFF"/>
      </a:lt1>
      <a:dk2>
        <a:srgbClr val="813723"/>
      </a:dk2>
      <a:lt2>
        <a:srgbClr val="FFFFFF"/>
      </a:lt2>
      <a:accent1>
        <a:srgbClr val="FFC000"/>
      </a:accent1>
      <a:accent2>
        <a:srgbClr val="DB7B27"/>
      </a:accent2>
      <a:accent3>
        <a:srgbClr val="777777"/>
      </a:accent3>
      <a:accent4>
        <a:srgbClr val="629545"/>
      </a:accent4>
      <a:accent5>
        <a:srgbClr val="0B6FAD"/>
      </a:accent5>
      <a:accent6>
        <a:srgbClr val="901A1E"/>
      </a:accent6>
      <a:hlink>
        <a:srgbClr val="EC7527"/>
      </a:hlink>
      <a:folHlink>
        <a:srgbClr val="913E28"/>
      </a:folHlink>
    </a:clrScheme>
    <a:fontScheme name="PAK 2007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71999" tIns="71999" rIns="71999" bIns="71999" rtlCol="0" anchor="ctr" anchorCtr="0">
        <a:normAutofit/>
      </a:bodyPr>
      <a:lstStyle>
        <a:defPPr algn="ctr">
          <a:buClr>
            <a:srgbClr val="000000"/>
          </a:buClr>
          <a:buSzPct val="100000"/>
          <a:defRPr sz="2400" dirty="0" err="1" smtClean="0">
            <a:solidFill>
              <a:srgbClr val="FFFFFF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392400" indent="-392400">
          <a:lnSpc>
            <a:spcPts val="3800"/>
          </a:lnSpc>
          <a:spcBef>
            <a:spcPts val="3600"/>
          </a:spcBef>
          <a:buClr>
            <a:srgbClr val="EC7527"/>
          </a:buClr>
          <a:buFont typeface="Wingdings" pitchFamily="2" charset="2"/>
          <a:buChar char="§"/>
          <a:defRPr dirty="0" smtClean="0">
            <a:latin typeface="Segoe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pak_master_v4</Template>
  <TotalTime>0</TotalTime>
  <Words>1201</Words>
  <Application>Microsoft PowerPoint</Application>
  <PresentationFormat>Custom</PresentationFormat>
  <Paragraphs>319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pak_master_v4</vt:lpstr>
      <vt:lpstr>Aktuelle Informationen zu Partner Readiness und Microsoft Dynamics Sure Step 2.0</vt:lpstr>
      <vt:lpstr>Agenda</vt:lpstr>
      <vt:lpstr>Agenda</vt:lpstr>
      <vt:lpstr>Warum Methodik?</vt:lpstr>
      <vt:lpstr>Warum Methodik?</vt:lpstr>
      <vt:lpstr>Die Entwicklung von Sure Step</vt:lpstr>
      <vt:lpstr>Agenda</vt:lpstr>
      <vt:lpstr>Slide 8</vt:lpstr>
      <vt:lpstr>Sure Step – Dokumentbibliotheken</vt:lpstr>
      <vt:lpstr>Agenda</vt:lpstr>
      <vt:lpstr>Sure Step in der Praxis – Sure Step-Projektportal</vt:lpstr>
      <vt:lpstr>Sure Step in der Praxis – Sure Step-Projektportal</vt:lpstr>
      <vt:lpstr>Sure Step in der Praxis – Sure Step-Projektportal</vt:lpstr>
      <vt:lpstr>Sure Step in der Praxis – Sure Step-Projektportal</vt:lpstr>
      <vt:lpstr>Zusammenfassung</vt:lpstr>
      <vt:lpstr>Slide 16</vt:lpstr>
      <vt:lpstr>Dynamics Readiness 2008/09</vt:lpstr>
      <vt:lpstr>Agenda</vt:lpstr>
      <vt:lpstr>Fokusthemen in 2009 im Querschnitt</vt:lpstr>
      <vt:lpstr>Dynamics NAV-Training</vt:lpstr>
      <vt:lpstr>Dynamics AX-Training </vt:lpstr>
      <vt:lpstr>Dynamics CRM-Training</vt:lpstr>
      <vt:lpstr>Dynamics Sure Step</vt:lpstr>
      <vt:lpstr>Warum Sie von Classroom Training profitieren</vt:lpstr>
      <vt:lpstr>Zertifizierung und Ihre Partner-Programm-Kompetenz</vt:lpstr>
      <vt:lpstr>Mehrwert von zertifizierten Mitarbeitern für Ihr Unternehmen</vt:lpstr>
      <vt:lpstr>Einschätzung des Werts von Zertifizierungen</vt:lpstr>
      <vt:lpstr>Wie Sie unsere Trainingsangebote finden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2008-09-09T20:32:32Z</dcterms:created>
  <dcterms:modified xsi:type="dcterms:W3CDTF">2008-09-09T20:32:36Z</dcterms:modified>
  <cp:contentType/>
</cp:coreProperties>
</file>