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0" r:id="rId3"/>
    <p:sldId id="261" r:id="rId4"/>
    <p:sldId id="262" r:id="rId5"/>
    <p:sldId id="256" r:id="rId6"/>
    <p:sldId id="257" r:id="rId7"/>
    <p:sldId id="258" r:id="rId8"/>
  </p:sldIdLst>
  <p:sldSz cx="5327650" cy="37798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EB"/>
    <a:srgbClr val="FFC600"/>
    <a:srgbClr val="074BFF"/>
    <a:srgbClr val="505050"/>
    <a:srgbClr val="FFFFFF"/>
    <a:srgbClr val="3570E7"/>
    <a:srgbClr val="5CB367"/>
    <a:srgbClr val="B4D2E1"/>
    <a:srgbClr val="8B75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35" autoAdjust="0"/>
    <p:restoredTop sz="94660"/>
  </p:normalViewPr>
  <p:slideViewPr>
    <p:cSldViewPr snapToGrid="0">
      <p:cViewPr varScale="1">
        <p:scale>
          <a:sx n="217" d="100"/>
          <a:sy n="217" d="100"/>
        </p:scale>
        <p:origin x="629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0" y="0"/>
            <a:ext cx="5327650" cy="3779838"/>
          </a:xfrm>
          <a:prstGeom prst="rect">
            <a:avLst/>
          </a:prstGeom>
          <a:solidFill>
            <a:srgbClr val="B4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542"/>
            <a:ext cx="5327650" cy="3550754"/>
          </a:xfrm>
          <a:prstGeom prst="rect">
            <a:avLst/>
          </a:prstGeom>
        </p:spPr>
      </p:pic>
      <p:sp>
        <p:nvSpPr>
          <p:cNvPr id="5" name="図プレースホルダー 4"/>
          <p:cNvSpPr>
            <a:spLocks noGrp="1"/>
          </p:cNvSpPr>
          <p:nvPr>
            <p:ph type="pic" sz="quarter" idx="10" hasCustomPrompt="1"/>
          </p:nvPr>
        </p:nvSpPr>
        <p:spPr>
          <a:xfrm>
            <a:off x="1313825" y="801689"/>
            <a:ext cx="2700000" cy="2700000"/>
          </a:xfrm>
          <a:prstGeom prst="ellipse">
            <a:avLst/>
          </a:prstGeom>
          <a:blipFill dpi="0" rotWithShape="1">
            <a:blip r:embed="rId3"/>
            <a:srcRect/>
            <a:tile tx="158750" ty="0" sx="100000" sy="100000" flip="none" algn="tl"/>
          </a:blipFill>
          <a:ln w="38100">
            <a:solidFill>
              <a:schemeClr val="tx1"/>
            </a:solidFill>
          </a:ln>
        </p:spPr>
        <p:txBody>
          <a:bodyPr anchor="b" anchorCtr="1"/>
          <a:lstStyle>
            <a:lvl1pPr>
              <a:defRPr sz="16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61818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088" y="-203226"/>
            <a:ext cx="5731687" cy="419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5327650" cy="3779838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309" y="-129540"/>
            <a:ext cx="5579600" cy="3912276"/>
          </a:xfrm>
          <a:prstGeom prst="rect">
            <a:avLst/>
          </a:prstGeom>
        </p:spPr>
      </p:pic>
      <p:sp>
        <p:nvSpPr>
          <p:cNvPr id="9" name="図プレースホルダー 5"/>
          <p:cNvSpPr>
            <a:spLocks noGrp="1"/>
          </p:cNvSpPr>
          <p:nvPr>
            <p:ph type="pic" sz="quarter" idx="11" hasCustomPrompt="1"/>
          </p:nvPr>
        </p:nvSpPr>
        <p:spPr>
          <a:xfrm rot="300000">
            <a:off x="2515835" y="1514654"/>
            <a:ext cx="2520000" cy="1800000"/>
          </a:xfrm>
          <a:prstGeom prst="rect">
            <a:avLst/>
          </a:prstGeom>
          <a:blipFill dpi="0" rotWithShape="1">
            <a:blip r:embed="rId3"/>
            <a:srcRect/>
            <a:tile tx="-19050" ty="-596900" sx="100000" sy="100000" flip="none" algn="tl"/>
          </a:blipFill>
        </p:spPr>
        <p:txBody>
          <a:bodyPr/>
          <a:lstStyle>
            <a:lvl1pPr marL="126004" marR="0" indent="-126004" algn="r" defTabSz="504017" rtl="0" eaLnBrk="1" fontAlgn="auto" latinLnBrk="0" hangingPunct="1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  <a:p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0" hasCustomPrompt="1"/>
          </p:nvPr>
        </p:nvSpPr>
        <p:spPr>
          <a:xfrm rot="-300000">
            <a:off x="298260" y="1064656"/>
            <a:ext cx="2520000" cy="1800000"/>
          </a:xfrm>
          <a:prstGeom prst="rect">
            <a:avLst/>
          </a:prstGeom>
          <a:blipFill dpi="0" rotWithShape="1">
            <a:blip r:embed="rId4"/>
            <a:srcRect/>
            <a:tile tx="-514350" ty="-57150" sx="100000" sy="100000" flip="none" algn="tl"/>
          </a:blipFill>
        </p:spPr>
        <p:txBody>
          <a:bodyPr/>
          <a:lstStyle>
            <a:lvl1pPr marL="126004" marR="0" indent="-126004" algn="l" defTabSz="504017" rtl="0" eaLnBrk="1" fontAlgn="auto" latinLnBrk="0" hangingPunct="1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463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26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00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kumimoji="1"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kumimoji="1"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kumimoji="1"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kumimoji="1"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kumimoji="1"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kumimoji="1"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kumimoji="1"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kumimoji="1"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kumimoji="1"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kumimoji="1"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kumimoji="1"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kumimoji="1"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kumimoji="1"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kumimoji="1"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kumimoji="1"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kumimoji="1"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kumimoji="1"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kumimoji="1"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ja-jp/office/pipc/tips/howto/02.aspx#cate_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ja-jp/office/pipc/tips/howto/39.aspx#content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microsoft.com/office/2007/relationships/hdphoto" Target="../media/hdphoto1.wdp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"/>
            <a:ext cx="5327650" cy="377934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755996" y="3408979"/>
            <a:ext cx="245612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dirty="0">
                <a:hlinkClick r:id="rId3" tooltip="http://www.microsoft.com/ja-jp/office/pipc/tips/howto/02.aspx#cate_1"/>
              </a:rPr>
              <a:t>http://www.microsoft.com/ja-jp/office/pipc/tips/howto/02.aspx#cate_1</a:t>
            </a:r>
            <a:endParaRPr kumimoji="1" lang="ja-JP" altLang="en-US" sz="600" dirty="0"/>
          </a:p>
        </p:txBody>
      </p:sp>
    </p:spTree>
    <p:extLst>
      <p:ext uri="{BB962C8B-B14F-4D97-AF65-F5344CB8AC3E}">
        <p14:creationId xmlns:p14="http://schemas.microsoft.com/office/powerpoint/2010/main" val="4287614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"/>
            <a:ext cx="5327650" cy="377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31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"/>
            <a:ext cx="5327650" cy="377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18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"/>
            <a:ext cx="5327650" cy="377934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207178" y="3374630"/>
            <a:ext cx="25186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dirty="0">
                <a:hlinkClick r:id="rId3"/>
              </a:rPr>
              <a:t>http://www.microsoft.com/ja-jp/office/pipc/tips/howto/39.aspx#contents</a:t>
            </a:r>
            <a:endParaRPr kumimoji="1" lang="ja-JP" altLang="en-US" sz="600" dirty="0"/>
          </a:p>
        </p:txBody>
      </p:sp>
    </p:spTree>
    <p:extLst>
      <p:ext uri="{BB962C8B-B14F-4D97-AF65-F5344CB8AC3E}">
        <p14:creationId xmlns:p14="http://schemas.microsoft.com/office/powerpoint/2010/main" val="3486231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4" t="6112" r="10260" b="9127"/>
          <a:stretch/>
        </p:blipFill>
        <p:spPr>
          <a:xfrm>
            <a:off x="3204000" y="1800000"/>
            <a:ext cx="2088000" cy="165600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5" t="12512" r="5563" b="13259"/>
          <a:stretch/>
        </p:blipFill>
        <p:spPr>
          <a:xfrm>
            <a:off x="3024000" y="504000"/>
            <a:ext cx="2052000" cy="122400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7" t="15306" r="12878" b="12268"/>
          <a:stretch/>
        </p:blipFill>
        <p:spPr>
          <a:xfrm>
            <a:off x="-36000" y="964364"/>
            <a:ext cx="1836000" cy="1404000"/>
          </a:xfrm>
          <a:prstGeom prst="rect">
            <a:avLst/>
          </a:prstGeom>
        </p:spPr>
      </p:pic>
      <p:sp>
        <p:nvSpPr>
          <p:cNvPr id="4" name="図プレースホルダー 3"/>
          <p:cNvSpPr>
            <a:spLocks noGrp="1"/>
          </p:cNvSpPr>
          <p:nvPr>
            <p:ph type="pic" sz="quarter" idx="10"/>
          </p:nvPr>
        </p:nvSpPr>
        <p:spPr>
          <a:blipFill dpi="0" rotWithShape="1">
            <a:blip r:embed="rId5"/>
            <a:srcRect/>
            <a:tile tx="-254000" ty="114300" sx="100000" sy="100000" flip="none" algn="tl"/>
          </a:blipFill>
        </p:spPr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t="7368" r="4701" b="11600"/>
          <a:stretch/>
        </p:blipFill>
        <p:spPr>
          <a:xfrm>
            <a:off x="252000" y="108000"/>
            <a:ext cx="3420000" cy="11880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0" t="14421" r="8224" b="13785"/>
          <a:stretch/>
        </p:blipFill>
        <p:spPr>
          <a:xfrm>
            <a:off x="3636000" y="180000"/>
            <a:ext cx="1620000" cy="11160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9" t="11046" r="9634" b="16073"/>
          <a:stretch/>
        </p:blipFill>
        <p:spPr>
          <a:xfrm rot="21003847">
            <a:off x="31742" y="2328244"/>
            <a:ext cx="1800000" cy="12240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9" t="17083" r="11195" b="15997"/>
          <a:stretch/>
        </p:blipFill>
        <p:spPr>
          <a:xfrm rot="1092186">
            <a:off x="3429266" y="2089605"/>
            <a:ext cx="1833739" cy="123360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6" t="9538" r="17593" b="12873"/>
          <a:stretch/>
        </p:blipFill>
        <p:spPr>
          <a:xfrm rot="20864126">
            <a:off x="4656485" y="1391576"/>
            <a:ext cx="504000" cy="75600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5" t="20539" r="16759" b="19589"/>
          <a:stretch/>
        </p:blipFill>
        <p:spPr>
          <a:xfrm rot="20635342">
            <a:off x="211015" y="1332704"/>
            <a:ext cx="1152000" cy="792000"/>
          </a:xfrm>
          <a:prstGeom prst="rect">
            <a:avLst/>
          </a:prstGeom>
        </p:spPr>
      </p:pic>
      <p:grpSp>
        <p:nvGrpSpPr>
          <p:cNvPr id="53" name="グループ化 52"/>
          <p:cNvGrpSpPr/>
          <p:nvPr/>
        </p:nvGrpSpPr>
        <p:grpSpPr>
          <a:xfrm>
            <a:off x="93419" y="3634363"/>
            <a:ext cx="3539080" cy="66410"/>
            <a:chOff x="93419" y="3571539"/>
            <a:chExt cx="3539080" cy="66410"/>
          </a:xfrm>
        </p:grpSpPr>
        <p:cxnSp>
          <p:nvCxnSpPr>
            <p:cNvPr id="47" name="直線コネクタ 46"/>
            <p:cNvCxnSpPr/>
            <p:nvPr/>
          </p:nvCxnSpPr>
          <p:spPr>
            <a:xfrm>
              <a:off x="93419" y="3634363"/>
              <a:ext cx="35390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 flipV="1">
              <a:off x="97005" y="3571539"/>
              <a:ext cx="71532" cy="664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グループ化 62"/>
          <p:cNvGrpSpPr/>
          <p:nvPr/>
        </p:nvGrpSpPr>
        <p:grpSpPr>
          <a:xfrm>
            <a:off x="1902170" y="69431"/>
            <a:ext cx="3352513" cy="66410"/>
            <a:chOff x="1902170" y="69431"/>
            <a:chExt cx="3352513" cy="66410"/>
          </a:xfrm>
        </p:grpSpPr>
        <p:cxnSp>
          <p:nvCxnSpPr>
            <p:cNvPr id="59" name="直線コネクタ 58"/>
            <p:cNvCxnSpPr/>
            <p:nvPr/>
          </p:nvCxnSpPr>
          <p:spPr>
            <a:xfrm flipH="1">
              <a:off x="1902170" y="73017"/>
              <a:ext cx="335251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 rot="10800000" flipV="1">
              <a:off x="5179565" y="69431"/>
              <a:ext cx="71532" cy="664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図 6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6" t="9538" r="17593" b="12873"/>
          <a:stretch/>
        </p:blipFill>
        <p:spPr>
          <a:xfrm rot="478733">
            <a:off x="4253814" y="1222056"/>
            <a:ext cx="354986" cy="532480"/>
          </a:xfrm>
          <a:prstGeom prst="rect">
            <a:avLst/>
          </a:prstGeom>
        </p:spPr>
      </p:pic>
      <p:pic>
        <p:nvPicPr>
          <p:cNvPr id="65" name="図 6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6" t="9538" r="17593" b="12873"/>
          <a:stretch/>
        </p:blipFill>
        <p:spPr>
          <a:xfrm rot="478733">
            <a:off x="148261" y="305856"/>
            <a:ext cx="230976" cy="346465"/>
          </a:xfrm>
          <a:prstGeom prst="rect">
            <a:avLst/>
          </a:prstGeom>
        </p:spPr>
      </p:pic>
      <p:grpSp>
        <p:nvGrpSpPr>
          <p:cNvPr id="76" name="グループ化 75"/>
          <p:cNvGrpSpPr/>
          <p:nvPr/>
        </p:nvGrpSpPr>
        <p:grpSpPr>
          <a:xfrm>
            <a:off x="93419" y="34366"/>
            <a:ext cx="1732524" cy="246221"/>
            <a:chOff x="119750" y="27140"/>
            <a:chExt cx="1732524" cy="246221"/>
          </a:xfrm>
        </p:grpSpPr>
        <p:grpSp>
          <p:nvGrpSpPr>
            <p:cNvPr id="69" name="グループ化 68"/>
            <p:cNvGrpSpPr/>
            <p:nvPr/>
          </p:nvGrpSpPr>
          <p:grpSpPr>
            <a:xfrm>
              <a:off x="119750" y="71718"/>
              <a:ext cx="1732524" cy="144000"/>
              <a:chOff x="119750" y="71718"/>
              <a:chExt cx="1732524" cy="144000"/>
            </a:xfrm>
          </p:grpSpPr>
          <p:sp>
            <p:nvSpPr>
              <p:cNvPr id="18" name="正方形/長方形 17"/>
              <p:cNvSpPr/>
              <p:nvPr/>
            </p:nvSpPr>
            <p:spPr>
              <a:xfrm>
                <a:off x="119750" y="71718"/>
                <a:ext cx="144000" cy="144000"/>
              </a:xfrm>
              <a:prstGeom prst="rect">
                <a:avLst/>
              </a:prstGeom>
              <a:solidFill>
                <a:srgbClr val="8B75CA"/>
              </a:solidFill>
              <a:ln w="1016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正方形/長方形 18"/>
              <p:cNvSpPr/>
              <p:nvPr/>
            </p:nvSpPr>
            <p:spPr>
              <a:xfrm>
                <a:off x="282565" y="71718"/>
                <a:ext cx="144000" cy="144000"/>
              </a:xfrm>
              <a:prstGeom prst="rect">
                <a:avLst/>
              </a:prstGeom>
              <a:solidFill>
                <a:srgbClr val="074BFF"/>
              </a:solidFill>
              <a:ln w="1016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0" name="正方形/長方形 19"/>
              <p:cNvSpPr/>
              <p:nvPr/>
            </p:nvSpPr>
            <p:spPr>
              <a:xfrm>
                <a:off x="444193" y="71718"/>
                <a:ext cx="144000" cy="144000"/>
              </a:xfrm>
              <a:prstGeom prst="rect">
                <a:avLst/>
              </a:prstGeom>
              <a:solidFill>
                <a:srgbClr val="8B75CA"/>
              </a:solidFill>
              <a:ln w="1016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正方形/長方形 24"/>
              <p:cNvSpPr/>
              <p:nvPr/>
            </p:nvSpPr>
            <p:spPr>
              <a:xfrm>
                <a:off x="607008" y="71718"/>
                <a:ext cx="144000" cy="144000"/>
              </a:xfrm>
              <a:prstGeom prst="rect">
                <a:avLst/>
              </a:prstGeom>
              <a:solidFill>
                <a:srgbClr val="074BFF"/>
              </a:solidFill>
              <a:ln w="1016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正方形/長方形 25"/>
              <p:cNvSpPr/>
              <p:nvPr/>
            </p:nvSpPr>
            <p:spPr>
              <a:xfrm>
                <a:off x="772399" y="71718"/>
                <a:ext cx="144000" cy="144000"/>
              </a:xfrm>
              <a:prstGeom prst="rect">
                <a:avLst/>
              </a:prstGeom>
              <a:solidFill>
                <a:srgbClr val="8B75CA"/>
              </a:solidFill>
              <a:ln w="1016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正方形/長方形 26"/>
              <p:cNvSpPr/>
              <p:nvPr/>
            </p:nvSpPr>
            <p:spPr>
              <a:xfrm>
                <a:off x="938287" y="71718"/>
                <a:ext cx="144000" cy="144000"/>
              </a:xfrm>
              <a:prstGeom prst="rect">
                <a:avLst/>
              </a:prstGeom>
              <a:solidFill>
                <a:srgbClr val="074BFF"/>
              </a:solidFill>
              <a:ln w="1016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8" name="正方形/長方形 27"/>
              <p:cNvSpPr/>
              <p:nvPr/>
            </p:nvSpPr>
            <p:spPr>
              <a:xfrm>
                <a:off x="1103678" y="71718"/>
                <a:ext cx="72000" cy="144000"/>
              </a:xfrm>
              <a:prstGeom prst="rect">
                <a:avLst/>
              </a:prstGeom>
              <a:solidFill>
                <a:srgbClr val="8B75CA"/>
              </a:solidFill>
              <a:ln w="1016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正方形/長方形 31"/>
              <p:cNvSpPr/>
              <p:nvPr/>
            </p:nvSpPr>
            <p:spPr>
              <a:xfrm>
                <a:off x="1194493" y="71718"/>
                <a:ext cx="144000" cy="144000"/>
              </a:xfrm>
              <a:prstGeom prst="rect">
                <a:avLst/>
              </a:prstGeom>
              <a:solidFill>
                <a:srgbClr val="074BFF"/>
              </a:solidFill>
              <a:ln w="1016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/>
              <p:cNvSpPr/>
              <p:nvPr/>
            </p:nvSpPr>
            <p:spPr>
              <a:xfrm>
                <a:off x="1383831" y="71718"/>
                <a:ext cx="144000" cy="144000"/>
              </a:xfrm>
              <a:prstGeom prst="rect">
                <a:avLst/>
              </a:prstGeom>
              <a:solidFill>
                <a:srgbClr val="8B75CA"/>
              </a:solidFill>
              <a:ln w="1016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正方形/長方形 33"/>
              <p:cNvSpPr/>
              <p:nvPr/>
            </p:nvSpPr>
            <p:spPr>
              <a:xfrm>
                <a:off x="1546646" y="71718"/>
                <a:ext cx="144000" cy="144000"/>
              </a:xfrm>
              <a:prstGeom prst="rect">
                <a:avLst/>
              </a:prstGeom>
              <a:solidFill>
                <a:srgbClr val="074BFF"/>
              </a:solidFill>
              <a:ln w="1016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34"/>
              <p:cNvSpPr/>
              <p:nvPr/>
            </p:nvSpPr>
            <p:spPr>
              <a:xfrm>
                <a:off x="1708274" y="71718"/>
                <a:ext cx="144000" cy="144000"/>
              </a:xfrm>
              <a:prstGeom prst="rect">
                <a:avLst/>
              </a:prstGeom>
              <a:solidFill>
                <a:srgbClr val="8B75CA"/>
              </a:solidFill>
              <a:ln w="1016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75" name="テキスト ボックス 74"/>
            <p:cNvSpPr txBox="1"/>
            <p:nvPr/>
          </p:nvSpPr>
          <p:spPr>
            <a:xfrm>
              <a:off x="1307251" y="27140"/>
              <a:ext cx="1847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ja-JP" altLang="en-US" sz="1000" kern="0" spc="51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77" name="グループ化 76"/>
          <p:cNvGrpSpPr/>
          <p:nvPr/>
        </p:nvGrpSpPr>
        <p:grpSpPr>
          <a:xfrm>
            <a:off x="3637464" y="3507666"/>
            <a:ext cx="1635868" cy="246221"/>
            <a:chOff x="62835" y="27140"/>
            <a:chExt cx="1635868" cy="246221"/>
          </a:xfrm>
        </p:grpSpPr>
        <p:grpSp>
          <p:nvGrpSpPr>
            <p:cNvPr id="78" name="グループ化 77"/>
            <p:cNvGrpSpPr/>
            <p:nvPr/>
          </p:nvGrpSpPr>
          <p:grpSpPr>
            <a:xfrm>
              <a:off x="119750" y="71718"/>
              <a:ext cx="1523316" cy="144000"/>
              <a:chOff x="119750" y="71718"/>
              <a:chExt cx="1523316" cy="144000"/>
            </a:xfrm>
          </p:grpSpPr>
          <p:sp>
            <p:nvSpPr>
              <p:cNvPr id="81" name="正方形/長方形 80"/>
              <p:cNvSpPr/>
              <p:nvPr/>
            </p:nvSpPr>
            <p:spPr>
              <a:xfrm>
                <a:off x="119750" y="71718"/>
                <a:ext cx="144000" cy="144000"/>
              </a:xfrm>
              <a:prstGeom prst="rect">
                <a:avLst/>
              </a:prstGeom>
              <a:solidFill>
                <a:srgbClr val="8B75CA"/>
              </a:solidFill>
              <a:ln w="1016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正方形/長方形 81"/>
              <p:cNvSpPr/>
              <p:nvPr/>
            </p:nvSpPr>
            <p:spPr>
              <a:xfrm>
                <a:off x="282565" y="71718"/>
                <a:ext cx="144000" cy="144000"/>
              </a:xfrm>
              <a:prstGeom prst="rect">
                <a:avLst/>
              </a:prstGeom>
              <a:solidFill>
                <a:srgbClr val="074BFF"/>
              </a:solidFill>
              <a:ln w="1016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3" name="正方形/長方形 82"/>
              <p:cNvSpPr/>
              <p:nvPr/>
            </p:nvSpPr>
            <p:spPr>
              <a:xfrm>
                <a:off x="444193" y="71718"/>
                <a:ext cx="144000" cy="144000"/>
              </a:xfrm>
              <a:prstGeom prst="rect">
                <a:avLst/>
              </a:prstGeom>
              <a:solidFill>
                <a:srgbClr val="8B75CA"/>
              </a:solidFill>
              <a:ln w="1016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正方形/長方形 83"/>
              <p:cNvSpPr/>
              <p:nvPr/>
            </p:nvSpPr>
            <p:spPr>
              <a:xfrm>
                <a:off x="607008" y="71718"/>
                <a:ext cx="144000" cy="144000"/>
              </a:xfrm>
              <a:prstGeom prst="rect">
                <a:avLst/>
              </a:prstGeom>
              <a:solidFill>
                <a:srgbClr val="074BFF"/>
              </a:solidFill>
              <a:ln w="1016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正方形/長方形 88"/>
              <p:cNvSpPr/>
              <p:nvPr/>
            </p:nvSpPr>
            <p:spPr>
              <a:xfrm>
                <a:off x="814491" y="71718"/>
                <a:ext cx="828575" cy="144000"/>
              </a:xfrm>
              <a:prstGeom prst="rect">
                <a:avLst/>
              </a:prstGeom>
              <a:solidFill>
                <a:srgbClr val="8B75CA"/>
              </a:solidFill>
              <a:ln w="1016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9" name="テキスト ボックス 78"/>
            <p:cNvSpPr txBox="1"/>
            <p:nvPr/>
          </p:nvSpPr>
          <p:spPr>
            <a:xfrm>
              <a:off x="62835" y="27140"/>
              <a:ext cx="8598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kern="0" spc="48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FROM</a:t>
              </a:r>
              <a:endParaRPr kumimoji="1" lang="ja-JP" altLang="en-US" sz="1000" kern="0" spc="48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3" name="テキスト ボックス 92"/>
            <p:cNvSpPr txBox="1"/>
            <p:nvPr/>
          </p:nvSpPr>
          <p:spPr>
            <a:xfrm>
              <a:off x="751008" y="27140"/>
              <a:ext cx="94769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kern="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NAME XXX</a:t>
              </a:r>
              <a:endParaRPr kumimoji="1" lang="ja-JP" altLang="en-US" sz="1000" kern="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95" name="テキスト ボックス 94"/>
          <p:cNvSpPr txBox="1"/>
          <p:nvPr/>
        </p:nvSpPr>
        <p:spPr>
          <a:xfrm>
            <a:off x="40257" y="35020"/>
            <a:ext cx="14234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kern="0" spc="520" dirty="0">
                <a:solidFill>
                  <a:schemeClr val="bg1"/>
                </a:solidFill>
                <a:latin typeface="Arial Black" panose="020B0A04020102020204" pitchFamily="34" charset="0"/>
              </a:rPr>
              <a:t>FATHER’S</a:t>
            </a:r>
            <a:endParaRPr kumimoji="1" lang="ja-JP" altLang="en-US" sz="1000" kern="0" spc="52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1285569" y="35020"/>
            <a:ext cx="6797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kern="0" spc="520" dirty="0">
                <a:solidFill>
                  <a:schemeClr val="bg1"/>
                </a:solidFill>
                <a:latin typeface="Arial Black" panose="020B0A04020102020204" pitchFamily="34" charset="0"/>
              </a:rPr>
              <a:t>DAY</a:t>
            </a:r>
            <a:endParaRPr kumimoji="1" lang="ja-JP" altLang="en-US" sz="1000" kern="0" spc="52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319501" y="2523525"/>
            <a:ext cx="12843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お好きな</a:t>
            </a:r>
            <a:endParaRPr kumimoji="1" lang="en-US" altLang="ja-JP" sz="14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1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メッセージを</a:t>
            </a:r>
            <a:endParaRPr kumimoji="1" lang="en-US" altLang="ja-JP" sz="14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1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入れてください</a:t>
            </a: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3755312" y="391235"/>
            <a:ext cx="141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お父さん</a:t>
            </a:r>
            <a:endParaRPr kumimoji="1" lang="en-US" altLang="ja-JP" sz="14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1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いつもありがとう</a:t>
            </a:r>
          </a:p>
        </p:txBody>
      </p:sp>
    </p:spTree>
    <p:extLst>
      <p:ext uri="{BB962C8B-B14F-4D97-AF65-F5344CB8AC3E}">
        <p14:creationId xmlns:p14="http://schemas.microsoft.com/office/powerpoint/2010/main" val="3066287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1" t="39239" r="8403" b="19558"/>
          <a:stretch/>
        </p:blipFill>
        <p:spPr>
          <a:xfrm>
            <a:off x="3305508" y="505140"/>
            <a:ext cx="2088000" cy="756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9" t="24088" r="21166" b="24058"/>
          <a:stretch/>
        </p:blipFill>
        <p:spPr>
          <a:xfrm>
            <a:off x="182760" y="192570"/>
            <a:ext cx="360000" cy="324000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548640" y="209813"/>
            <a:ext cx="419891" cy="106585"/>
          </a:xfrm>
          <a:prstGeom prst="roundRect">
            <a:avLst/>
          </a:prstGeom>
          <a:solidFill>
            <a:srgbClr val="5CB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542760" y="346950"/>
            <a:ext cx="1225080" cy="158190"/>
            <a:chOff x="542760" y="346950"/>
            <a:chExt cx="1225080" cy="158190"/>
          </a:xfrm>
        </p:grpSpPr>
        <p:cxnSp>
          <p:nvCxnSpPr>
            <p:cNvPr id="6" name="直線コネクタ 5"/>
            <p:cNvCxnSpPr/>
            <p:nvPr/>
          </p:nvCxnSpPr>
          <p:spPr>
            <a:xfrm>
              <a:off x="542760" y="346950"/>
              <a:ext cx="1152690" cy="0"/>
            </a:xfrm>
            <a:prstGeom prst="line">
              <a:avLst/>
            </a:prstGeom>
            <a:ln w="12700">
              <a:solidFill>
                <a:srgbClr val="5CB3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>
              <a:off x="542760" y="505140"/>
              <a:ext cx="1225080" cy="0"/>
            </a:xfrm>
            <a:prstGeom prst="line">
              <a:avLst/>
            </a:prstGeom>
            <a:ln w="12700">
              <a:solidFill>
                <a:srgbClr val="5CB3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テキスト ボックス 9"/>
          <p:cNvSpPr txBox="1"/>
          <p:nvPr/>
        </p:nvSpPr>
        <p:spPr>
          <a:xfrm>
            <a:off x="472133" y="304861"/>
            <a:ext cx="13170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spc="-40" dirty="0">
                <a:solidFill>
                  <a:srgbClr val="5CB367"/>
                </a:solidFill>
                <a:latin typeface="Arial Black" panose="020B0A04020102020204" pitchFamily="34" charset="0"/>
              </a:rPr>
              <a:t>Happy Father’s Day</a:t>
            </a:r>
            <a:endParaRPr kumimoji="1" lang="ja-JP" altLang="en-US" sz="900" spc="-40" dirty="0">
              <a:solidFill>
                <a:srgbClr val="5CB367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84869" y="167948"/>
            <a:ext cx="5725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dirty="0">
                <a:solidFill>
                  <a:schemeClr val="bg1"/>
                </a:solidFill>
                <a:latin typeface="Arial Black" panose="020B0A04020102020204" pitchFamily="34" charset="0"/>
              </a:rPr>
              <a:t>For you</a:t>
            </a:r>
            <a:endParaRPr kumimoji="1" lang="ja-JP" altLang="en-US" sz="7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3" t="19885" r="12077" b="21302"/>
          <a:stretch/>
        </p:blipFill>
        <p:spPr>
          <a:xfrm>
            <a:off x="-25093" y="2619117"/>
            <a:ext cx="2232000" cy="864000"/>
          </a:xfrm>
          <a:prstGeom prst="rect">
            <a:avLst/>
          </a:prstGeom>
          <a:effectLst>
            <a:outerShdw blurRad="25400" dist="76200" dir="2700000" algn="tl" rotWithShape="0">
              <a:srgbClr val="074BFF">
                <a:alpha val="20000"/>
              </a:srgbClr>
            </a:outerShd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9" t="16857" r="17291" b="15522"/>
          <a:stretch/>
        </p:blipFill>
        <p:spPr>
          <a:xfrm rot="21203942">
            <a:off x="2305734" y="727297"/>
            <a:ext cx="552704" cy="55270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7" t="33589" r="29898" b="35330"/>
          <a:stretch/>
        </p:blipFill>
        <p:spPr>
          <a:xfrm>
            <a:off x="3594898" y="1189140"/>
            <a:ext cx="180000" cy="14400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6" t="18999" r="16615" b="21283"/>
          <a:stretch/>
        </p:blipFill>
        <p:spPr>
          <a:xfrm>
            <a:off x="4797512" y="1368080"/>
            <a:ext cx="360000" cy="32400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7" t="33589" r="29898" b="35330"/>
          <a:stretch/>
        </p:blipFill>
        <p:spPr>
          <a:xfrm rot="15026940">
            <a:off x="4830296" y="313776"/>
            <a:ext cx="247138" cy="197710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247079" y="621762"/>
            <a:ext cx="170270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kumimoji="1" lang="ja-JP" altLang="en-US" sz="1350" dirty="0">
                <a:solidFill>
                  <a:srgbClr val="505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お好きなメッセージを</a:t>
            </a:r>
            <a:endParaRPr kumimoji="1" lang="en-US" altLang="ja-JP" sz="1350" dirty="0">
              <a:solidFill>
                <a:srgbClr val="50505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ts val="2000"/>
              </a:lnSpc>
            </a:pPr>
            <a:r>
              <a:rPr kumimoji="1" lang="ja-JP" altLang="en-US" sz="1350" dirty="0">
                <a:solidFill>
                  <a:srgbClr val="505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ここに入れてください</a:t>
            </a:r>
            <a:endParaRPr kumimoji="1" lang="en-US" altLang="ja-JP" sz="1350" dirty="0">
              <a:solidFill>
                <a:srgbClr val="50505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ts val="2000"/>
              </a:lnSpc>
            </a:pPr>
            <a:r>
              <a:rPr kumimoji="1" lang="ja-JP" altLang="en-US" sz="1350" dirty="0">
                <a:solidFill>
                  <a:srgbClr val="505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お好きなメッセージを</a:t>
            </a:r>
            <a:endParaRPr kumimoji="1" lang="en-US" altLang="ja-JP" sz="1350" dirty="0">
              <a:solidFill>
                <a:srgbClr val="50505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ts val="2000"/>
              </a:lnSpc>
            </a:pPr>
            <a:r>
              <a:rPr kumimoji="1" lang="ja-JP" altLang="en-US" sz="1350" dirty="0">
                <a:solidFill>
                  <a:srgbClr val="505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ここに入れてください</a:t>
            </a:r>
            <a:endParaRPr kumimoji="1" lang="en-US" altLang="ja-JP" sz="1350" dirty="0">
              <a:solidFill>
                <a:srgbClr val="50505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ts val="2000"/>
              </a:lnSpc>
            </a:pPr>
            <a:r>
              <a:rPr kumimoji="1" lang="ja-JP" altLang="en-US" sz="1350" dirty="0">
                <a:solidFill>
                  <a:srgbClr val="505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お好きなメッセージを</a:t>
            </a:r>
            <a:endParaRPr kumimoji="1" lang="en-US" altLang="ja-JP" sz="1350" dirty="0">
              <a:solidFill>
                <a:srgbClr val="50505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ts val="2000"/>
              </a:lnSpc>
            </a:pPr>
            <a:r>
              <a:rPr kumimoji="1" lang="ja-JP" altLang="en-US" sz="1350" dirty="0">
                <a:solidFill>
                  <a:srgbClr val="505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ここに入れてください</a:t>
            </a:r>
            <a:endParaRPr kumimoji="1" lang="en-US" altLang="ja-JP" sz="1350" dirty="0">
              <a:solidFill>
                <a:srgbClr val="50505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73175" y="2699690"/>
            <a:ext cx="1768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お父さん</a:t>
            </a:r>
            <a:endParaRPr kumimoji="1" lang="en-US" altLang="ja-JP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いつもありがとう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06952" y="2226050"/>
            <a:ext cx="982961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kumimoji="1" lang="ja-JP" altLang="en-US" sz="1350" dirty="0">
                <a:solidFill>
                  <a:srgbClr val="505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○○○より</a:t>
            </a: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7" t="33589" r="29898" b="35330"/>
          <a:stretch/>
        </p:blipFill>
        <p:spPr>
          <a:xfrm rot="15300000">
            <a:off x="3990467" y="1531990"/>
            <a:ext cx="180000" cy="14400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8" t="25358" r="14027" b="23199"/>
          <a:stretch/>
        </p:blipFill>
        <p:spPr>
          <a:xfrm>
            <a:off x="1723237" y="-63997"/>
            <a:ext cx="3060000" cy="86400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624" b="100000" l="10000" r="80625">
                        <a14:foregroundMark x1="37344" y1="41784" x2="41563" y2="38263"/>
                        <a14:foregroundMark x1="45781" y1="61502" x2="48750" y2="86620"/>
                        <a14:foregroundMark x1="29375" y1="64789" x2="33750" y2="84038"/>
                        <a14:foregroundMark x1="58281" y1="73005" x2="54063" y2="91784"/>
                        <a14:foregroundMark x1="74063" y1="64319" x2="74219" y2="95305"/>
                        <a14:foregroundMark x1="75156" y1="54695" x2="77969" y2="56573"/>
                        <a14:foregroundMark x1="80000" y1="75587" x2="79844" y2="86854"/>
                        <a14:foregroundMark x1="79531" y1="89906" x2="79844" y2="87324"/>
                        <a14:foregroundMark x1="20938" y1="82394" x2="15625" y2="67371"/>
                        <a14:foregroundMark x1="12812" y1="75352" x2="13594" y2="73239"/>
                        <a14:foregroundMark x1="63438" y1="73709" x2="71875" y2="96948"/>
                        <a14:foregroundMark x1="58906" y1="69014" x2="56563" y2="57746"/>
                        <a14:foregroundMark x1="77031" y1="96948" x2="78750" y2="92488"/>
                        <a14:foregroundMark x1="16875" y1="78404" x2="18906" y2="83333"/>
                        <a14:backgroundMark x1="75625" y1="46948" x2="76875" y2="49296"/>
                        <a14:backgroundMark x1="21719" y1="76761" x2="20938" y2="70892"/>
                        <a14:backgroundMark x1="82031" y1="99061" x2="81875" y2="94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17" y="720346"/>
            <a:ext cx="4591130" cy="305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67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4" t="11477" r="6656" b="14357"/>
          <a:stretch/>
        </p:blipFill>
        <p:spPr>
          <a:xfrm rot="21445198">
            <a:off x="123548" y="876186"/>
            <a:ext cx="3219284" cy="2563608"/>
          </a:xfrm>
          <a:prstGeom prst="rect">
            <a:avLst/>
          </a:prstGeom>
          <a:noFill/>
        </p:spPr>
      </p:pic>
      <p:sp>
        <p:nvSpPr>
          <p:cNvPr id="19" name="正方形/長方形 18"/>
          <p:cNvSpPr/>
          <p:nvPr/>
        </p:nvSpPr>
        <p:spPr>
          <a:xfrm rot="300000">
            <a:off x="2480017" y="1475909"/>
            <a:ext cx="2592000" cy="187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49105" y="441374"/>
            <a:ext cx="1781257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kumimoji="1" lang="ja-JP" altLang="en-US" sz="1600" spc="300" dirty="0">
                <a:latin typeface="HGP明朝E" panose="02020900000000000000" pitchFamily="18" charset="-128"/>
                <a:ea typeface="HGP明朝E" panose="02020900000000000000" pitchFamily="18" charset="-128"/>
              </a:rPr>
              <a:t>お父さんいつも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71801" y="441374"/>
            <a:ext cx="1441420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kumimoji="1" lang="ja-JP" altLang="en-US" sz="1600" spc="300" dirty="0">
                <a:latin typeface="HGP明朝E" panose="02020900000000000000" pitchFamily="18" charset="-128"/>
                <a:ea typeface="HGP明朝E" panose="02020900000000000000" pitchFamily="18" charset="-128"/>
              </a:rPr>
              <a:t>ありがとう！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99148" y="920336"/>
            <a:ext cx="1909497" cy="477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kumimoji="1" lang="ja-JP" altLang="en-US" sz="1200" spc="300" dirty="0">
                <a:latin typeface="HGP明朝E" panose="02020900000000000000" pitchFamily="18" charset="-128"/>
                <a:ea typeface="HGP明朝E" panose="02020900000000000000" pitchFamily="18" charset="-128"/>
              </a:rPr>
              <a:t>お好きなメッセージを</a:t>
            </a:r>
            <a:endParaRPr kumimoji="1" lang="en-US" altLang="ja-JP" sz="1200" spc="3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>
              <a:lnSpc>
                <a:spcPts val="1600"/>
              </a:lnSpc>
            </a:pPr>
            <a:r>
              <a:rPr kumimoji="1" lang="ja-JP" altLang="en-US" sz="1200" spc="300" dirty="0">
                <a:latin typeface="HGP明朝E" panose="02020900000000000000" pitchFamily="18" charset="-128"/>
                <a:ea typeface="HGP明朝E" panose="02020900000000000000" pitchFamily="18" charset="-128"/>
              </a:rPr>
              <a:t>ここに入れてください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38140" y="3546344"/>
            <a:ext cx="10567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Name XXX</a:t>
            </a:r>
            <a:endParaRPr kumimoji="1" lang="ja-JP" alt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1915912" y="3665769"/>
            <a:ext cx="1501155" cy="0"/>
            <a:chOff x="1908796" y="3623811"/>
            <a:chExt cx="1501155" cy="0"/>
          </a:xfrm>
        </p:grpSpPr>
        <p:cxnSp>
          <p:nvCxnSpPr>
            <p:cNvPr id="13" name="直線コネクタ 12"/>
            <p:cNvCxnSpPr/>
            <p:nvPr/>
          </p:nvCxnSpPr>
          <p:spPr>
            <a:xfrm>
              <a:off x="1908796" y="3623811"/>
              <a:ext cx="2668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3143132" y="3623811"/>
              <a:ext cx="2668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図プレースホルダー 2"/>
          <p:cNvSpPr>
            <a:spLocks noGrp="1"/>
          </p:cNvSpPr>
          <p:nvPr>
            <p:ph type="pic" sz="quarter" idx="11"/>
          </p:nvPr>
        </p:nvSpPr>
        <p:spPr>
          <a:blipFill dpi="0" rotWithShape="1">
            <a:blip r:embed="rId3"/>
            <a:srcRect/>
            <a:tile tx="-412750" ty="-317500" sx="100000" sy="100000" flip="none" algn="tl"/>
          </a:blipFill>
        </p:spPr>
      </p:sp>
      <p:sp>
        <p:nvSpPr>
          <p:cNvPr id="17" name="テキスト ボックス 16"/>
          <p:cNvSpPr txBox="1"/>
          <p:nvPr/>
        </p:nvSpPr>
        <p:spPr>
          <a:xfrm>
            <a:off x="1779563" y="108082"/>
            <a:ext cx="6014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b="1" dirty="0">
                <a:solidFill>
                  <a:srgbClr val="FFC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Father’s</a:t>
            </a:r>
            <a:endParaRPr kumimoji="1" lang="ja-JP" altLang="en-US" sz="900" b="1" dirty="0">
              <a:solidFill>
                <a:srgbClr val="FFC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057098" y="101048"/>
            <a:ext cx="3834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b="1" dirty="0">
                <a:solidFill>
                  <a:srgbClr val="FFC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endParaRPr kumimoji="1" lang="ja-JP" altLang="en-US" sz="900" b="1" dirty="0">
              <a:solidFill>
                <a:srgbClr val="FFC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 rot="-300000">
            <a:off x="262190" y="1032441"/>
            <a:ext cx="2592000" cy="187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図プレースホルダー 1"/>
          <p:cNvSpPr>
            <a:spLocks noGrp="1"/>
          </p:cNvSpPr>
          <p:nvPr>
            <p:ph type="pic" sz="quarter" idx="10"/>
          </p:nvPr>
        </p:nvSpPr>
        <p:spPr>
          <a:blipFill dpi="0" rotWithShape="1">
            <a:blip r:embed="rId4"/>
            <a:srcRect/>
            <a:tile tx="-431800" ty="-336550" sx="100000" sy="100000" flip="none" algn="tl"/>
          </a:blipFill>
        </p:spPr>
      </p:sp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6016">
            <a:off x="395248" y="2530963"/>
            <a:ext cx="1517410" cy="113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42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</TotalTime>
  <Words>71</Words>
  <PresentationFormat>ユーザー設定</PresentationFormat>
  <Paragraphs>29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5" baseType="lpstr">
      <vt:lpstr>HGP明朝E</vt:lpstr>
      <vt:lpstr>ＭＳ Ｐゴシック</vt:lpstr>
      <vt:lpstr>游ゴシック</vt:lpstr>
      <vt:lpstr>Arial</vt:lpstr>
      <vt:lpstr>Arial Black</vt:lpstr>
      <vt:lpstr>Calibri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2016-05-10T03:20:05Z</dcterms:created>
  <dcterms:modified xsi:type="dcterms:W3CDTF">2016-05-17T03:55:05Z</dcterms:modified>
</cp:coreProperties>
</file>