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9" r:id="rId1"/>
  </p:sldMasterIdLst>
  <p:notesMasterIdLst>
    <p:notesMasterId r:id="rId32"/>
  </p:notesMasterIdLst>
  <p:handoutMasterIdLst>
    <p:handoutMasterId r:id="rId33"/>
  </p:handoutMasterIdLst>
  <p:sldIdLst>
    <p:sldId id="257" r:id="rId2"/>
    <p:sldId id="296" r:id="rId3"/>
    <p:sldId id="554" r:id="rId4"/>
    <p:sldId id="556" r:id="rId5"/>
    <p:sldId id="677" r:id="rId6"/>
    <p:sldId id="657" r:id="rId7"/>
    <p:sldId id="658" r:id="rId8"/>
    <p:sldId id="679" r:id="rId9"/>
    <p:sldId id="680" r:id="rId10"/>
    <p:sldId id="681" r:id="rId11"/>
    <p:sldId id="659" r:id="rId12"/>
    <p:sldId id="682" r:id="rId13"/>
    <p:sldId id="673" r:id="rId14"/>
    <p:sldId id="678" r:id="rId15"/>
    <p:sldId id="661" r:id="rId16"/>
    <p:sldId id="662" r:id="rId17"/>
    <p:sldId id="671" r:id="rId18"/>
    <p:sldId id="663" r:id="rId19"/>
    <p:sldId id="664" r:id="rId20"/>
    <p:sldId id="672" r:id="rId21"/>
    <p:sldId id="666" r:id="rId22"/>
    <p:sldId id="667" r:id="rId23"/>
    <p:sldId id="675" r:id="rId24"/>
    <p:sldId id="669" r:id="rId25"/>
    <p:sldId id="683" r:id="rId26"/>
    <p:sldId id="676" r:id="rId27"/>
    <p:sldId id="615" r:id="rId28"/>
    <p:sldId id="523" r:id="rId29"/>
    <p:sldId id="616" r:id="rId30"/>
    <p:sldId id="475" r:id="rId31"/>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an Le Marquand" initials="" lastIdx="11" clrIdx="0"/>
  <p:cmAuthor id="1" name="Todd Ravenholt" initials="" lastIdx="1" clrIdx="1"/>
  <p:cmAuthor id="2" name="Jill Steinberg" initials="" lastIdx="3" clrIdx="2"/>
</p:cmAuthorLst>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clrMru>
    <a:srgbClr val="C00000"/>
    <a:srgbClr val="FFFF99"/>
    <a:srgbClr val="0000FF"/>
    <a:srgbClr val="D0E0F8"/>
    <a:srgbClr val="C6D1E8"/>
    <a:srgbClr val="AFCBF3"/>
    <a:srgbClr val="61ABDD"/>
    <a:srgbClr val="70A1EA"/>
    <a:srgbClr val="EBF7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21" autoAdjust="0"/>
    <p:restoredTop sz="92819" autoAdjust="0"/>
  </p:normalViewPr>
  <p:slideViewPr>
    <p:cSldViewPr snapToGrid="0" snapToObjects="1">
      <p:cViewPr>
        <p:scale>
          <a:sx n="70" d="100"/>
          <a:sy n="70" d="100"/>
        </p:scale>
        <p:origin x="-1566" y="-414"/>
      </p:cViewPr>
      <p:guideLst>
        <p:guide orient="horz" pos="144"/>
        <p:guide orient="horz" pos="892"/>
        <p:guide orient="horz" pos="1196"/>
        <p:guide orient="horz" pos="2159"/>
        <p:guide pos="24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snapToGrid="0" snapToObjects="1">
      <p:cViewPr varScale="1">
        <p:scale>
          <a:sx n="70" d="100"/>
          <a:sy n="70" d="100"/>
        </p:scale>
        <p:origin x="-1764" y="-102"/>
      </p:cViewPr>
      <p:guideLst>
        <p:guide orient="horz" pos="2927"/>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B75B50-AF95-4362-9D73-B399ADCDE56F}" type="doc">
      <dgm:prSet loTypeId="urn:microsoft.com/office/officeart/2005/8/layout/process4" loCatId="list" qsTypeId="urn:microsoft.com/office/officeart/2005/8/quickstyle/simple4" qsCatId="simple" csTypeId="urn:microsoft.com/office/officeart/2005/8/colors/accent5_1" csCatId="accent5" phldr="1"/>
      <dgm:spPr/>
      <dgm:t>
        <a:bodyPr/>
        <a:lstStyle/>
        <a:p>
          <a:endParaRPr lang="en-US"/>
        </a:p>
      </dgm:t>
    </dgm:pt>
    <dgm:pt modelId="{98E0EA2B-0548-4704-85DE-658843B46BBF}">
      <dgm:prSet phldrT="[Text]" custT="1"/>
      <dgm:spPr/>
      <dgm:t>
        <a:bodyPr/>
        <a:lstStyle/>
        <a:p>
          <a:r>
            <a:rPr lang="en-US" sz="1400" dirty="0" smtClean="0"/>
            <a:t>Line of Business Services</a:t>
          </a:r>
          <a:endParaRPr lang="en-US" sz="1400" dirty="0"/>
        </a:p>
      </dgm:t>
    </dgm:pt>
    <dgm:pt modelId="{8229F3D6-3E54-44D6-8EC0-E4310DBC5285}" type="parTrans" cxnId="{E9DC0E06-3139-4B30-AB86-A9328E295FD2}">
      <dgm:prSet/>
      <dgm:spPr/>
      <dgm:t>
        <a:bodyPr/>
        <a:lstStyle/>
        <a:p>
          <a:endParaRPr lang="en-US"/>
        </a:p>
      </dgm:t>
    </dgm:pt>
    <dgm:pt modelId="{8DE4694F-ADD0-48D0-AD63-805E017CF972}" type="sibTrans" cxnId="{E9DC0E06-3139-4B30-AB86-A9328E295FD2}">
      <dgm:prSet/>
      <dgm:spPr/>
      <dgm:t>
        <a:bodyPr/>
        <a:lstStyle/>
        <a:p>
          <a:endParaRPr lang="en-US"/>
        </a:p>
      </dgm:t>
    </dgm:pt>
    <dgm:pt modelId="{EC13BBF8-83C9-45E3-86DC-6D31B3A7EA00}">
      <dgm:prSet phldrT="[Text]" custT="1"/>
      <dgm:spPr/>
      <dgm:t>
        <a:bodyPr/>
        <a:lstStyle/>
        <a:p>
          <a:r>
            <a:rPr lang="en-US" sz="1100" dirty="0" smtClean="0"/>
            <a:t>BizTalk Server 2006</a:t>
          </a:r>
          <a:endParaRPr lang="en-US" sz="1100" dirty="0"/>
        </a:p>
      </dgm:t>
    </dgm:pt>
    <dgm:pt modelId="{9E306AD1-8F31-4E38-AE27-29DA6F5B63B5}" type="parTrans" cxnId="{52C90676-3FB1-40E0-9AD1-232186396283}">
      <dgm:prSet/>
      <dgm:spPr/>
      <dgm:t>
        <a:bodyPr/>
        <a:lstStyle/>
        <a:p>
          <a:endParaRPr lang="en-US"/>
        </a:p>
      </dgm:t>
    </dgm:pt>
    <dgm:pt modelId="{0A0414BF-FC11-4441-A16E-485F9F61C14B}" type="sibTrans" cxnId="{52C90676-3FB1-40E0-9AD1-232186396283}">
      <dgm:prSet/>
      <dgm:spPr/>
      <dgm:t>
        <a:bodyPr/>
        <a:lstStyle/>
        <a:p>
          <a:endParaRPr lang="en-US"/>
        </a:p>
      </dgm:t>
    </dgm:pt>
    <dgm:pt modelId="{8DBEB231-9A4E-43A6-B6AC-B5FFF7B27CCD}">
      <dgm:prSet phldrT="[Text]" custT="1"/>
      <dgm:spPr/>
      <dgm:t>
        <a:bodyPr/>
        <a:lstStyle/>
        <a:p>
          <a:r>
            <a:rPr lang="en-US" sz="1400" dirty="0" smtClean="0"/>
            <a:t>Contoso Production Server Baseline</a:t>
          </a:r>
          <a:endParaRPr lang="en-US" sz="1400" dirty="0"/>
        </a:p>
      </dgm:t>
    </dgm:pt>
    <dgm:pt modelId="{B1B9EB48-61ED-4DE0-9F6A-FD5E83A769FB}" type="parTrans" cxnId="{5A1E5613-53D9-408E-987B-7EA4AA91842C}">
      <dgm:prSet/>
      <dgm:spPr/>
      <dgm:t>
        <a:bodyPr/>
        <a:lstStyle/>
        <a:p>
          <a:endParaRPr lang="en-US"/>
        </a:p>
      </dgm:t>
    </dgm:pt>
    <dgm:pt modelId="{14459977-ACBB-4AC7-B20B-D3C2D14D7668}" type="sibTrans" cxnId="{5A1E5613-53D9-408E-987B-7EA4AA91842C}">
      <dgm:prSet/>
      <dgm:spPr/>
      <dgm:t>
        <a:bodyPr/>
        <a:lstStyle/>
        <a:p>
          <a:endParaRPr lang="en-US"/>
        </a:p>
      </dgm:t>
    </dgm:pt>
    <dgm:pt modelId="{B985E74B-4841-4A33-B153-677FBDE2E26C}">
      <dgm:prSet phldrT="[Text]" custT="1"/>
      <dgm:spPr/>
      <dgm:t>
        <a:bodyPr/>
        <a:lstStyle/>
        <a:p>
          <a:r>
            <a:rPr lang="en-US" sz="1100" dirty="0" smtClean="0"/>
            <a:t>Windows Server 2003</a:t>
          </a:r>
          <a:endParaRPr lang="en-US" sz="1100" dirty="0"/>
        </a:p>
      </dgm:t>
    </dgm:pt>
    <dgm:pt modelId="{A0A0A3F3-5C6F-477F-ADF3-98FEB39F1D1C}" type="parTrans" cxnId="{F16F718F-6C14-4EC2-9302-EC649DF4D16D}">
      <dgm:prSet/>
      <dgm:spPr/>
      <dgm:t>
        <a:bodyPr/>
        <a:lstStyle/>
        <a:p>
          <a:endParaRPr lang="en-US"/>
        </a:p>
      </dgm:t>
    </dgm:pt>
    <dgm:pt modelId="{0904CD67-E152-4978-885A-91F9752A38DD}" type="sibTrans" cxnId="{F16F718F-6C14-4EC2-9302-EC649DF4D16D}">
      <dgm:prSet/>
      <dgm:spPr/>
      <dgm:t>
        <a:bodyPr/>
        <a:lstStyle/>
        <a:p>
          <a:endParaRPr lang="en-US"/>
        </a:p>
      </dgm:t>
    </dgm:pt>
    <dgm:pt modelId="{2F921185-2569-4380-81EA-1F376F33DB71}">
      <dgm:prSet phldrT="[Text]" custT="1"/>
      <dgm:spPr/>
      <dgm:t>
        <a:bodyPr/>
        <a:lstStyle/>
        <a:p>
          <a:r>
            <a:rPr lang="en-US" sz="1100" dirty="0" smtClean="0"/>
            <a:t>Windows Server Longhorn</a:t>
          </a:r>
          <a:endParaRPr lang="en-US" sz="1100" dirty="0"/>
        </a:p>
      </dgm:t>
    </dgm:pt>
    <dgm:pt modelId="{32C28E98-AC25-4F35-94FA-47A190C14A9D}" type="parTrans" cxnId="{0C6AE53D-010A-448A-8134-FA6A5FB62D54}">
      <dgm:prSet/>
      <dgm:spPr/>
      <dgm:t>
        <a:bodyPr/>
        <a:lstStyle/>
        <a:p>
          <a:endParaRPr lang="en-US"/>
        </a:p>
      </dgm:t>
    </dgm:pt>
    <dgm:pt modelId="{7E20CBED-37F8-4F9F-9BE8-CD8BB63191FA}" type="sibTrans" cxnId="{0C6AE53D-010A-448A-8134-FA6A5FB62D54}">
      <dgm:prSet/>
      <dgm:spPr/>
      <dgm:t>
        <a:bodyPr/>
        <a:lstStyle/>
        <a:p>
          <a:endParaRPr lang="en-US"/>
        </a:p>
      </dgm:t>
    </dgm:pt>
    <dgm:pt modelId="{5D1FEBA1-BFDE-4098-93D9-93704B89FB62}">
      <dgm:prSet phldrT="[Text]" custT="1"/>
      <dgm:spPr/>
      <dgm:t>
        <a:bodyPr/>
        <a:lstStyle/>
        <a:p>
          <a:r>
            <a:rPr lang="en-US" sz="1050" dirty="0" smtClean="0"/>
            <a:t>Exchange Server 2007</a:t>
          </a:r>
          <a:endParaRPr lang="en-US" sz="1050" dirty="0"/>
        </a:p>
      </dgm:t>
    </dgm:pt>
    <dgm:pt modelId="{34478A1A-AE40-479E-B4F2-09CF4DB929DC}" type="parTrans" cxnId="{95AE5768-B02E-4206-B171-54E5B7B93E55}">
      <dgm:prSet/>
      <dgm:spPr/>
      <dgm:t>
        <a:bodyPr/>
        <a:lstStyle/>
        <a:p>
          <a:endParaRPr lang="en-US"/>
        </a:p>
      </dgm:t>
    </dgm:pt>
    <dgm:pt modelId="{586B25CA-7534-44F4-B0FA-82C0CC3240F5}" type="sibTrans" cxnId="{95AE5768-B02E-4206-B171-54E5B7B93E55}">
      <dgm:prSet/>
      <dgm:spPr/>
      <dgm:t>
        <a:bodyPr/>
        <a:lstStyle/>
        <a:p>
          <a:endParaRPr lang="en-US"/>
        </a:p>
      </dgm:t>
    </dgm:pt>
    <dgm:pt modelId="{CE44E2E4-2D29-45FC-9288-190E2546839A}">
      <dgm:prSet phldrT="[Text]" custT="1"/>
      <dgm:spPr/>
      <dgm:t>
        <a:bodyPr/>
        <a:lstStyle/>
        <a:p>
          <a:r>
            <a:rPr lang="en-US" sz="1100" dirty="0" smtClean="0"/>
            <a:t>SQL Server 2005</a:t>
          </a:r>
          <a:endParaRPr lang="en-US" sz="1100" dirty="0"/>
        </a:p>
      </dgm:t>
    </dgm:pt>
    <dgm:pt modelId="{FA088DE8-BFA2-4A5B-9550-67F59E0B0CFE}" type="parTrans" cxnId="{586F4307-FB43-401D-B3D4-F371F76D9B65}">
      <dgm:prSet/>
      <dgm:spPr/>
      <dgm:t>
        <a:bodyPr/>
        <a:lstStyle/>
        <a:p>
          <a:endParaRPr lang="en-US"/>
        </a:p>
      </dgm:t>
    </dgm:pt>
    <dgm:pt modelId="{B4B6A772-4893-4A36-B66C-C30CC762E6F6}" type="sibTrans" cxnId="{586F4307-FB43-401D-B3D4-F371F76D9B65}">
      <dgm:prSet/>
      <dgm:spPr/>
      <dgm:t>
        <a:bodyPr/>
        <a:lstStyle/>
        <a:p>
          <a:endParaRPr lang="en-US"/>
        </a:p>
      </dgm:t>
    </dgm:pt>
    <dgm:pt modelId="{3C73318C-9706-4D3D-B48F-65C8A9923383}">
      <dgm:prSet phldrT="[Text]" custT="1"/>
      <dgm:spPr/>
      <dgm:t>
        <a:bodyPr/>
        <a:lstStyle/>
        <a:p>
          <a:r>
            <a:rPr lang="en-US" sz="1400" dirty="0" smtClean="0"/>
            <a:t>Contoso Web Application Baseline</a:t>
          </a:r>
          <a:endParaRPr lang="en-US" sz="1400" dirty="0"/>
        </a:p>
      </dgm:t>
    </dgm:pt>
    <dgm:pt modelId="{3DB4DDE1-4613-4256-80D3-8F50AEF55B41}" type="parTrans" cxnId="{17270470-9AF0-454F-B3E0-03B48BBE1AFB}">
      <dgm:prSet/>
      <dgm:spPr/>
      <dgm:t>
        <a:bodyPr/>
        <a:lstStyle/>
        <a:p>
          <a:endParaRPr lang="en-US"/>
        </a:p>
      </dgm:t>
    </dgm:pt>
    <dgm:pt modelId="{C95739B5-3B65-4F45-8626-130FA9CA3670}" type="sibTrans" cxnId="{17270470-9AF0-454F-B3E0-03B48BBE1AFB}">
      <dgm:prSet/>
      <dgm:spPr/>
      <dgm:t>
        <a:bodyPr/>
        <a:lstStyle/>
        <a:p>
          <a:endParaRPr lang="en-US"/>
        </a:p>
      </dgm:t>
    </dgm:pt>
    <dgm:pt modelId="{308C10AF-EED4-4070-8A85-F5DA02A71602}">
      <dgm:prSet phldrT="[Text]" custT="1"/>
      <dgm:spPr/>
      <dgm:t>
        <a:bodyPr/>
        <a:lstStyle/>
        <a:p>
          <a:r>
            <a:rPr lang="en-US" sz="1100" dirty="0" smtClean="0"/>
            <a:t>ISA Server</a:t>
          </a:r>
          <a:endParaRPr lang="en-US" sz="1100" dirty="0"/>
        </a:p>
      </dgm:t>
    </dgm:pt>
    <dgm:pt modelId="{646ED425-711E-42B7-8B5A-70CE24643DFA}" type="parTrans" cxnId="{F507C948-3605-4D55-89F6-E67474783E41}">
      <dgm:prSet/>
      <dgm:spPr/>
      <dgm:t>
        <a:bodyPr/>
        <a:lstStyle/>
        <a:p>
          <a:endParaRPr lang="en-US"/>
        </a:p>
      </dgm:t>
    </dgm:pt>
    <dgm:pt modelId="{4B037708-2796-4844-A69C-4515EB7709EF}" type="sibTrans" cxnId="{F507C948-3605-4D55-89F6-E67474783E41}">
      <dgm:prSet/>
      <dgm:spPr/>
      <dgm:t>
        <a:bodyPr/>
        <a:lstStyle/>
        <a:p>
          <a:endParaRPr lang="en-US"/>
        </a:p>
      </dgm:t>
    </dgm:pt>
    <dgm:pt modelId="{9DC6B973-E54C-469D-8370-D1E1BB4E148D}">
      <dgm:prSet phldrT="[Text]" custT="1"/>
      <dgm:spPr/>
      <dgm:t>
        <a:bodyPr/>
        <a:lstStyle/>
        <a:p>
          <a:r>
            <a:rPr lang="en-US" sz="1050" dirty="0" smtClean="0"/>
            <a:t>Forefront  for Exchange</a:t>
          </a:r>
          <a:endParaRPr lang="en-US" sz="1050" dirty="0"/>
        </a:p>
      </dgm:t>
    </dgm:pt>
    <dgm:pt modelId="{A599E293-E00A-47D1-A895-4EEE4A593A9F}" type="parTrans" cxnId="{FC7ADC80-3EEE-4F15-B09C-7D353E54F381}">
      <dgm:prSet/>
      <dgm:spPr/>
      <dgm:t>
        <a:bodyPr/>
        <a:lstStyle/>
        <a:p>
          <a:endParaRPr lang="en-US"/>
        </a:p>
      </dgm:t>
    </dgm:pt>
    <dgm:pt modelId="{3BFB086F-6BBB-4E7A-A38D-7933CFA16027}" type="sibTrans" cxnId="{FC7ADC80-3EEE-4F15-B09C-7D353E54F381}">
      <dgm:prSet/>
      <dgm:spPr/>
      <dgm:t>
        <a:bodyPr/>
        <a:lstStyle/>
        <a:p>
          <a:endParaRPr lang="en-US"/>
        </a:p>
      </dgm:t>
    </dgm:pt>
    <dgm:pt modelId="{6166287B-7326-4CBA-AFA6-B8406CBFA5C7}">
      <dgm:prSet phldrT="[Text]" custT="1"/>
      <dgm:spPr/>
      <dgm:t>
        <a:bodyPr/>
        <a:lstStyle/>
        <a:p>
          <a:r>
            <a:rPr lang="en-US" sz="1400" dirty="0" smtClean="0"/>
            <a:t>Web Specific Services</a:t>
          </a:r>
          <a:endParaRPr lang="en-US" sz="1400" dirty="0"/>
        </a:p>
      </dgm:t>
    </dgm:pt>
    <dgm:pt modelId="{59F47EDD-1A25-442E-96C9-72A0D18CBF0F}" type="parTrans" cxnId="{6D83F9C3-1FFA-42EF-9740-FFCC1907AAAE}">
      <dgm:prSet/>
      <dgm:spPr/>
      <dgm:t>
        <a:bodyPr/>
        <a:lstStyle/>
        <a:p>
          <a:endParaRPr lang="en-US"/>
        </a:p>
      </dgm:t>
    </dgm:pt>
    <dgm:pt modelId="{0E7E5455-6FD1-44F6-85F3-B53AFE632667}" type="sibTrans" cxnId="{6D83F9C3-1FFA-42EF-9740-FFCC1907AAAE}">
      <dgm:prSet/>
      <dgm:spPr/>
      <dgm:t>
        <a:bodyPr/>
        <a:lstStyle/>
        <a:p>
          <a:endParaRPr lang="en-US"/>
        </a:p>
      </dgm:t>
    </dgm:pt>
    <dgm:pt modelId="{17237C11-CC2A-415F-A43A-E12A1C06D3E0}">
      <dgm:prSet phldrT="[Text]" custT="1"/>
      <dgm:spPr/>
      <dgm:t>
        <a:bodyPr/>
        <a:lstStyle/>
        <a:p>
          <a:r>
            <a:rPr lang="en-US" sz="900" dirty="0" smtClean="0"/>
            <a:t>Office Communications Server</a:t>
          </a:r>
          <a:endParaRPr lang="en-US" sz="900" dirty="0"/>
        </a:p>
      </dgm:t>
    </dgm:pt>
    <dgm:pt modelId="{D2C842BA-DC39-455A-9C52-9592A196DE9A}" type="parTrans" cxnId="{598A324F-64E4-4DB0-AF06-DBC5DB0E19B5}">
      <dgm:prSet/>
      <dgm:spPr/>
      <dgm:t>
        <a:bodyPr/>
        <a:lstStyle/>
        <a:p>
          <a:endParaRPr lang="en-US"/>
        </a:p>
      </dgm:t>
    </dgm:pt>
    <dgm:pt modelId="{5A34CD2D-7F5D-4F9E-97D1-892111D77C9F}" type="sibTrans" cxnId="{598A324F-64E4-4DB0-AF06-DBC5DB0E19B5}">
      <dgm:prSet/>
      <dgm:spPr/>
      <dgm:t>
        <a:bodyPr/>
        <a:lstStyle/>
        <a:p>
          <a:endParaRPr lang="en-US"/>
        </a:p>
      </dgm:t>
    </dgm:pt>
    <dgm:pt modelId="{18A17CD4-57FC-4AF1-9BD2-DAFD53CB65E3}">
      <dgm:prSet phldrT="[Text]" custT="1"/>
      <dgm:spPr/>
      <dgm:t>
        <a:bodyPr/>
        <a:lstStyle/>
        <a:p>
          <a:r>
            <a:rPr lang="en-US" sz="1000" dirty="0" smtClean="0"/>
            <a:t>SharePoint Server 2007</a:t>
          </a:r>
          <a:endParaRPr lang="en-US" sz="1000" dirty="0"/>
        </a:p>
      </dgm:t>
    </dgm:pt>
    <dgm:pt modelId="{4FC2A13B-0328-4602-93A3-AB96FCD46A96}" type="parTrans" cxnId="{3B66CC20-B1C1-420C-9295-4AC4B155A80C}">
      <dgm:prSet/>
      <dgm:spPr/>
      <dgm:t>
        <a:bodyPr/>
        <a:lstStyle/>
        <a:p>
          <a:endParaRPr lang="en-US"/>
        </a:p>
      </dgm:t>
    </dgm:pt>
    <dgm:pt modelId="{8B33FE0A-7DE0-4A54-AA88-44D86F47C28C}" type="sibTrans" cxnId="{3B66CC20-B1C1-420C-9295-4AC4B155A80C}">
      <dgm:prSet/>
      <dgm:spPr/>
      <dgm:t>
        <a:bodyPr/>
        <a:lstStyle/>
        <a:p>
          <a:endParaRPr lang="en-US"/>
        </a:p>
      </dgm:t>
    </dgm:pt>
    <dgm:pt modelId="{2C15601F-DB50-4532-913D-7A61BD5A577C}">
      <dgm:prSet phldrT="[Text]" custT="1"/>
      <dgm:spPr/>
      <dgm:t>
        <a:bodyPr/>
        <a:lstStyle/>
        <a:p>
          <a:r>
            <a:rPr lang="en-US" sz="1100" dirty="0" smtClean="0"/>
            <a:t>Outlook Web Access</a:t>
          </a:r>
          <a:endParaRPr lang="en-US" sz="1100" dirty="0"/>
        </a:p>
      </dgm:t>
    </dgm:pt>
    <dgm:pt modelId="{C6737BFC-FFC9-407F-97DF-AF950FBDF22B}" type="parTrans" cxnId="{8F0EDDAA-FAFE-4E0D-92CA-6D84FF81136D}">
      <dgm:prSet/>
      <dgm:spPr/>
      <dgm:t>
        <a:bodyPr/>
        <a:lstStyle/>
        <a:p>
          <a:endParaRPr lang="en-US"/>
        </a:p>
      </dgm:t>
    </dgm:pt>
    <dgm:pt modelId="{7B593090-B6AE-4B31-B023-16244CB2CB30}" type="sibTrans" cxnId="{8F0EDDAA-FAFE-4E0D-92CA-6D84FF81136D}">
      <dgm:prSet/>
      <dgm:spPr/>
      <dgm:t>
        <a:bodyPr/>
        <a:lstStyle/>
        <a:p>
          <a:endParaRPr lang="en-US"/>
        </a:p>
      </dgm:t>
    </dgm:pt>
    <dgm:pt modelId="{7C7FA80A-DDA4-4057-95C7-3DCD4528A6AD}">
      <dgm:prSet phldrT="[Text]" custT="1"/>
      <dgm:spPr/>
      <dgm:t>
        <a:bodyPr/>
        <a:lstStyle/>
        <a:p>
          <a:r>
            <a:rPr lang="en-US" sz="1000" dirty="0" smtClean="0"/>
            <a:t>Forefront Security for </a:t>
          </a:r>
          <a:r>
            <a:rPr lang="en-US" sz="1000" dirty="0" err="1" smtClean="0"/>
            <a:t>Sharepoint</a:t>
          </a:r>
          <a:endParaRPr lang="en-US" sz="1000" dirty="0"/>
        </a:p>
      </dgm:t>
    </dgm:pt>
    <dgm:pt modelId="{A78CD5E3-AF93-43F9-9C95-589990CD4158}" type="parTrans" cxnId="{E6AC7D7E-D6AC-4E8E-B9C8-18C0B853DB8B}">
      <dgm:prSet/>
      <dgm:spPr/>
      <dgm:t>
        <a:bodyPr/>
        <a:lstStyle/>
        <a:p>
          <a:endParaRPr lang="en-US"/>
        </a:p>
      </dgm:t>
    </dgm:pt>
    <dgm:pt modelId="{079877EB-2D3C-4355-93F3-27C4804642F7}" type="sibTrans" cxnId="{E6AC7D7E-D6AC-4E8E-B9C8-18C0B853DB8B}">
      <dgm:prSet/>
      <dgm:spPr/>
      <dgm:t>
        <a:bodyPr/>
        <a:lstStyle/>
        <a:p>
          <a:endParaRPr lang="en-US"/>
        </a:p>
      </dgm:t>
    </dgm:pt>
    <dgm:pt modelId="{84D65E13-F11C-4A1E-99A5-939CF052FC1A}" type="pres">
      <dgm:prSet presAssocID="{D9B75B50-AF95-4362-9D73-B399ADCDE56F}" presName="Name0" presStyleCnt="0">
        <dgm:presLayoutVars>
          <dgm:dir/>
          <dgm:animLvl val="lvl"/>
          <dgm:resizeHandles val="exact"/>
        </dgm:presLayoutVars>
      </dgm:prSet>
      <dgm:spPr/>
      <dgm:t>
        <a:bodyPr/>
        <a:lstStyle/>
        <a:p>
          <a:endParaRPr lang="en-US"/>
        </a:p>
      </dgm:t>
    </dgm:pt>
    <dgm:pt modelId="{A3F7F5D9-A3EE-46D4-ABBF-117E620B96EA}" type="pres">
      <dgm:prSet presAssocID="{8DBEB231-9A4E-43A6-B6AC-B5FFF7B27CCD}" presName="boxAndChildren" presStyleCnt="0"/>
      <dgm:spPr/>
    </dgm:pt>
    <dgm:pt modelId="{DB501E90-C49A-4487-B3C2-B10BD7066AB4}" type="pres">
      <dgm:prSet presAssocID="{8DBEB231-9A4E-43A6-B6AC-B5FFF7B27CCD}" presName="parentTextBox" presStyleLbl="node1" presStyleIdx="0" presStyleCnt="4"/>
      <dgm:spPr/>
      <dgm:t>
        <a:bodyPr/>
        <a:lstStyle/>
        <a:p>
          <a:endParaRPr lang="en-US"/>
        </a:p>
      </dgm:t>
    </dgm:pt>
    <dgm:pt modelId="{8A263FE1-B104-428E-9759-DEA20F6FE125}" type="pres">
      <dgm:prSet presAssocID="{8DBEB231-9A4E-43A6-B6AC-B5FFF7B27CCD}" presName="entireBox" presStyleLbl="node1" presStyleIdx="0" presStyleCnt="4"/>
      <dgm:spPr/>
      <dgm:t>
        <a:bodyPr/>
        <a:lstStyle/>
        <a:p>
          <a:endParaRPr lang="en-US"/>
        </a:p>
      </dgm:t>
    </dgm:pt>
    <dgm:pt modelId="{38E196D7-7B80-41E5-8035-5EB81AB8A82E}" type="pres">
      <dgm:prSet presAssocID="{8DBEB231-9A4E-43A6-B6AC-B5FFF7B27CCD}" presName="descendantBox" presStyleCnt="0"/>
      <dgm:spPr/>
    </dgm:pt>
    <dgm:pt modelId="{66FAB01F-8E1D-402C-8CD9-28658B2FD3C3}" type="pres">
      <dgm:prSet presAssocID="{B985E74B-4841-4A33-B153-677FBDE2E26C}" presName="childTextBox" presStyleLbl="fgAccFollowNode1" presStyleIdx="0" presStyleCnt="11">
        <dgm:presLayoutVars>
          <dgm:bulletEnabled val="1"/>
        </dgm:presLayoutVars>
      </dgm:prSet>
      <dgm:spPr/>
      <dgm:t>
        <a:bodyPr/>
        <a:lstStyle/>
        <a:p>
          <a:endParaRPr lang="en-US"/>
        </a:p>
      </dgm:t>
    </dgm:pt>
    <dgm:pt modelId="{CE874A30-795D-4D8C-BDA1-95671B8F6710}" type="pres">
      <dgm:prSet presAssocID="{2F921185-2569-4380-81EA-1F376F33DB71}" presName="childTextBox" presStyleLbl="fgAccFollowNode1" presStyleIdx="1" presStyleCnt="11">
        <dgm:presLayoutVars>
          <dgm:bulletEnabled val="1"/>
        </dgm:presLayoutVars>
      </dgm:prSet>
      <dgm:spPr/>
      <dgm:t>
        <a:bodyPr/>
        <a:lstStyle/>
        <a:p>
          <a:endParaRPr lang="en-US"/>
        </a:p>
      </dgm:t>
    </dgm:pt>
    <dgm:pt modelId="{306844A5-4283-4343-85A3-7112F868A354}" type="pres">
      <dgm:prSet presAssocID="{8DE4694F-ADD0-48D0-AD63-805E017CF972}" presName="sp" presStyleCnt="0"/>
      <dgm:spPr/>
    </dgm:pt>
    <dgm:pt modelId="{A109DC8F-88CE-42C2-878A-12A094692D37}" type="pres">
      <dgm:prSet presAssocID="{98E0EA2B-0548-4704-85DE-658843B46BBF}" presName="arrowAndChildren" presStyleCnt="0"/>
      <dgm:spPr/>
    </dgm:pt>
    <dgm:pt modelId="{5D2BB7E4-E2D1-430E-A82B-3DC45EEB3430}" type="pres">
      <dgm:prSet presAssocID="{98E0EA2B-0548-4704-85DE-658843B46BBF}" presName="parentTextArrow" presStyleLbl="node1" presStyleIdx="0" presStyleCnt="4"/>
      <dgm:spPr/>
      <dgm:t>
        <a:bodyPr/>
        <a:lstStyle/>
        <a:p>
          <a:endParaRPr lang="en-US"/>
        </a:p>
      </dgm:t>
    </dgm:pt>
    <dgm:pt modelId="{5B7F5C2E-FF8B-45D8-80FF-9848CEAF6998}" type="pres">
      <dgm:prSet presAssocID="{98E0EA2B-0548-4704-85DE-658843B46BBF}" presName="arrow" presStyleLbl="node1" presStyleIdx="1" presStyleCnt="4"/>
      <dgm:spPr/>
      <dgm:t>
        <a:bodyPr/>
        <a:lstStyle/>
        <a:p>
          <a:endParaRPr lang="en-US"/>
        </a:p>
      </dgm:t>
    </dgm:pt>
    <dgm:pt modelId="{279E0B4F-B053-47AC-9CAA-39F665887075}" type="pres">
      <dgm:prSet presAssocID="{98E0EA2B-0548-4704-85DE-658843B46BBF}" presName="descendantArrow" presStyleCnt="0"/>
      <dgm:spPr/>
    </dgm:pt>
    <dgm:pt modelId="{850EA4AE-3A99-463C-BDEF-85205DA3CD64}" type="pres">
      <dgm:prSet presAssocID="{EC13BBF8-83C9-45E3-86DC-6D31B3A7EA00}" presName="childTextArrow" presStyleLbl="fgAccFollowNode1" presStyleIdx="2" presStyleCnt="11">
        <dgm:presLayoutVars>
          <dgm:bulletEnabled val="1"/>
        </dgm:presLayoutVars>
      </dgm:prSet>
      <dgm:spPr/>
      <dgm:t>
        <a:bodyPr/>
        <a:lstStyle/>
        <a:p>
          <a:endParaRPr lang="en-US"/>
        </a:p>
      </dgm:t>
    </dgm:pt>
    <dgm:pt modelId="{E85BD8B4-8C2D-482A-BAA2-40DDD85EA0BD}" type="pres">
      <dgm:prSet presAssocID="{5D1FEBA1-BFDE-4098-93D9-93704B89FB62}" presName="childTextArrow" presStyleLbl="fgAccFollowNode1" presStyleIdx="3" presStyleCnt="11">
        <dgm:presLayoutVars>
          <dgm:bulletEnabled val="1"/>
        </dgm:presLayoutVars>
      </dgm:prSet>
      <dgm:spPr/>
      <dgm:t>
        <a:bodyPr/>
        <a:lstStyle/>
        <a:p>
          <a:endParaRPr lang="en-US"/>
        </a:p>
      </dgm:t>
    </dgm:pt>
    <dgm:pt modelId="{79B06F89-9434-4D19-BE04-253A4F9AF80E}" type="pres">
      <dgm:prSet presAssocID="{CE44E2E4-2D29-45FC-9288-190E2546839A}" presName="childTextArrow" presStyleLbl="fgAccFollowNode1" presStyleIdx="4" presStyleCnt="11">
        <dgm:presLayoutVars>
          <dgm:bulletEnabled val="1"/>
        </dgm:presLayoutVars>
      </dgm:prSet>
      <dgm:spPr/>
      <dgm:t>
        <a:bodyPr/>
        <a:lstStyle/>
        <a:p>
          <a:endParaRPr lang="en-US"/>
        </a:p>
      </dgm:t>
    </dgm:pt>
    <dgm:pt modelId="{3C006B30-35DA-49E8-B81C-3FA23B040328}" type="pres">
      <dgm:prSet presAssocID="{C95739B5-3B65-4F45-8626-130FA9CA3670}" presName="sp" presStyleCnt="0"/>
      <dgm:spPr/>
    </dgm:pt>
    <dgm:pt modelId="{6FA4D929-F5A6-4530-A416-8CD104D1AA88}" type="pres">
      <dgm:prSet presAssocID="{3C73318C-9706-4D3D-B48F-65C8A9923383}" presName="arrowAndChildren" presStyleCnt="0"/>
      <dgm:spPr/>
    </dgm:pt>
    <dgm:pt modelId="{7B85E508-3B85-4331-9A23-CFC030A93939}" type="pres">
      <dgm:prSet presAssocID="{3C73318C-9706-4D3D-B48F-65C8A9923383}" presName="parentTextArrow" presStyleLbl="node1" presStyleIdx="1" presStyleCnt="4"/>
      <dgm:spPr/>
      <dgm:t>
        <a:bodyPr/>
        <a:lstStyle/>
        <a:p>
          <a:endParaRPr lang="en-US"/>
        </a:p>
      </dgm:t>
    </dgm:pt>
    <dgm:pt modelId="{78A19D51-459C-4642-BEAF-5ADBCEAF59B8}" type="pres">
      <dgm:prSet presAssocID="{3C73318C-9706-4D3D-B48F-65C8A9923383}" presName="arrow" presStyleLbl="node1" presStyleIdx="2" presStyleCnt="4"/>
      <dgm:spPr/>
      <dgm:t>
        <a:bodyPr/>
        <a:lstStyle/>
        <a:p>
          <a:endParaRPr lang="en-US"/>
        </a:p>
      </dgm:t>
    </dgm:pt>
    <dgm:pt modelId="{ED8A3B6C-E712-4983-99B0-938C720A8FD5}" type="pres">
      <dgm:prSet presAssocID="{3C73318C-9706-4D3D-B48F-65C8A9923383}" presName="descendantArrow" presStyleCnt="0"/>
      <dgm:spPr/>
    </dgm:pt>
    <dgm:pt modelId="{8144802A-10D3-4CB4-8234-D513FA51B468}" type="pres">
      <dgm:prSet presAssocID="{308C10AF-EED4-4070-8A85-F5DA02A71602}" presName="childTextArrow" presStyleLbl="fgAccFollowNode1" presStyleIdx="5" presStyleCnt="11">
        <dgm:presLayoutVars>
          <dgm:bulletEnabled val="1"/>
        </dgm:presLayoutVars>
      </dgm:prSet>
      <dgm:spPr/>
      <dgm:t>
        <a:bodyPr/>
        <a:lstStyle/>
        <a:p>
          <a:endParaRPr lang="en-US"/>
        </a:p>
      </dgm:t>
    </dgm:pt>
    <dgm:pt modelId="{F59CF541-8842-4080-8C7D-EC8F58D29511}" type="pres">
      <dgm:prSet presAssocID="{9DC6B973-E54C-469D-8370-D1E1BB4E148D}" presName="childTextArrow" presStyleLbl="fgAccFollowNode1" presStyleIdx="6" presStyleCnt="11">
        <dgm:presLayoutVars>
          <dgm:bulletEnabled val="1"/>
        </dgm:presLayoutVars>
      </dgm:prSet>
      <dgm:spPr/>
      <dgm:t>
        <a:bodyPr/>
        <a:lstStyle/>
        <a:p>
          <a:endParaRPr lang="en-US"/>
        </a:p>
      </dgm:t>
    </dgm:pt>
    <dgm:pt modelId="{DD218E3D-8228-4DED-9850-22F56AE0B5D1}" type="pres">
      <dgm:prSet presAssocID="{7C7FA80A-DDA4-4057-95C7-3DCD4528A6AD}" presName="childTextArrow" presStyleLbl="fgAccFollowNode1" presStyleIdx="7" presStyleCnt="11">
        <dgm:presLayoutVars>
          <dgm:bulletEnabled val="1"/>
        </dgm:presLayoutVars>
      </dgm:prSet>
      <dgm:spPr/>
      <dgm:t>
        <a:bodyPr/>
        <a:lstStyle/>
        <a:p>
          <a:endParaRPr lang="en-US"/>
        </a:p>
      </dgm:t>
    </dgm:pt>
    <dgm:pt modelId="{21F5F66E-2565-465F-9A92-4F9E6D76941B}" type="pres">
      <dgm:prSet presAssocID="{0E7E5455-6FD1-44F6-85F3-B53AFE632667}" presName="sp" presStyleCnt="0"/>
      <dgm:spPr/>
    </dgm:pt>
    <dgm:pt modelId="{61B4F1F9-A308-472D-99E5-20C8DC64922E}" type="pres">
      <dgm:prSet presAssocID="{6166287B-7326-4CBA-AFA6-B8406CBFA5C7}" presName="arrowAndChildren" presStyleCnt="0"/>
      <dgm:spPr/>
    </dgm:pt>
    <dgm:pt modelId="{D05F4925-9CA4-4F7F-86E1-2DA92730E3DB}" type="pres">
      <dgm:prSet presAssocID="{6166287B-7326-4CBA-AFA6-B8406CBFA5C7}" presName="parentTextArrow" presStyleLbl="node1" presStyleIdx="2" presStyleCnt="4"/>
      <dgm:spPr/>
      <dgm:t>
        <a:bodyPr/>
        <a:lstStyle/>
        <a:p>
          <a:endParaRPr lang="en-US"/>
        </a:p>
      </dgm:t>
    </dgm:pt>
    <dgm:pt modelId="{238BE410-3557-44EE-B605-E6FAE5671869}" type="pres">
      <dgm:prSet presAssocID="{6166287B-7326-4CBA-AFA6-B8406CBFA5C7}" presName="arrow" presStyleLbl="node1" presStyleIdx="3" presStyleCnt="4" custAng="0"/>
      <dgm:spPr/>
      <dgm:t>
        <a:bodyPr/>
        <a:lstStyle/>
        <a:p>
          <a:endParaRPr lang="en-US"/>
        </a:p>
      </dgm:t>
    </dgm:pt>
    <dgm:pt modelId="{5E935F78-505F-4E0B-AEF4-B0AC4D0DBDF3}" type="pres">
      <dgm:prSet presAssocID="{6166287B-7326-4CBA-AFA6-B8406CBFA5C7}" presName="descendantArrow" presStyleCnt="0"/>
      <dgm:spPr/>
    </dgm:pt>
    <dgm:pt modelId="{C321F30E-4558-4926-9F28-49769934E73F}" type="pres">
      <dgm:prSet presAssocID="{17237C11-CC2A-415F-A43A-E12A1C06D3E0}" presName="childTextArrow" presStyleLbl="fgAccFollowNode1" presStyleIdx="8" presStyleCnt="11">
        <dgm:presLayoutVars>
          <dgm:bulletEnabled val="1"/>
        </dgm:presLayoutVars>
      </dgm:prSet>
      <dgm:spPr/>
      <dgm:t>
        <a:bodyPr/>
        <a:lstStyle/>
        <a:p>
          <a:endParaRPr lang="en-US"/>
        </a:p>
      </dgm:t>
    </dgm:pt>
    <dgm:pt modelId="{4E5656D4-60B2-404F-A702-CBDEDAD9771B}" type="pres">
      <dgm:prSet presAssocID="{2C15601F-DB50-4532-913D-7A61BD5A577C}" presName="childTextArrow" presStyleLbl="fgAccFollowNode1" presStyleIdx="9" presStyleCnt="11">
        <dgm:presLayoutVars>
          <dgm:bulletEnabled val="1"/>
        </dgm:presLayoutVars>
      </dgm:prSet>
      <dgm:spPr/>
      <dgm:t>
        <a:bodyPr/>
        <a:lstStyle/>
        <a:p>
          <a:endParaRPr lang="en-US"/>
        </a:p>
      </dgm:t>
    </dgm:pt>
    <dgm:pt modelId="{B9468297-5025-48CF-B1CD-68BF7684A49C}" type="pres">
      <dgm:prSet presAssocID="{18A17CD4-57FC-4AF1-9BD2-DAFD53CB65E3}" presName="childTextArrow" presStyleLbl="fgAccFollowNode1" presStyleIdx="10" presStyleCnt="11">
        <dgm:presLayoutVars>
          <dgm:bulletEnabled val="1"/>
        </dgm:presLayoutVars>
      </dgm:prSet>
      <dgm:spPr/>
      <dgm:t>
        <a:bodyPr/>
        <a:lstStyle/>
        <a:p>
          <a:endParaRPr lang="en-US"/>
        </a:p>
      </dgm:t>
    </dgm:pt>
  </dgm:ptLst>
  <dgm:cxnLst>
    <dgm:cxn modelId="{FE76C975-90BD-4DB1-B4AC-419A020FFB44}" type="presOf" srcId="{7C7FA80A-DDA4-4057-95C7-3DCD4528A6AD}" destId="{DD218E3D-8228-4DED-9850-22F56AE0B5D1}" srcOrd="0" destOrd="0" presId="urn:microsoft.com/office/officeart/2005/8/layout/process4"/>
    <dgm:cxn modelId="{5A1E5613-53D9-408E-987B-7EA4AA91842C}" srcId="{D9B75B50-AF95-4362-9D73-B399ADCDE56F}" destId="{8DBEB231-9A4E-43A6-B6AC-B5FFF7B27CCD}" srcOrd="3" destOrd="0" parTransId="{B1B9EB48-61ED-4DE0-9F6A-FD5E83A769FB}" sibTransId="{14459977-ACBB-4AC7-B20B-D3C2D14D7668}"/>
    <dgm:cxn modelId="{DE7546E8-19B6-4D78-8245-FB153888F222}" type="presOf" srcId="{8DBEB231-9A4E-43A6-B6AC-B5FFF7B27CCD}" destId="{8A263FE1-B104-428E-9759-DEA20F6FE125}" srcOrd="1" destOrd="0" presId="urn:microsoft.com/office/officeart/2005/8/layout/process4"/>
    <dgm:cxn modelId="{12F0BD58-D653-44FF-928B-20FB0DCAD4E9}" type="presOf" srcId="{308C10AF-EED4-4070-8A85-F5DA02A71602}" destId="{8144802A-10D3-4CB4-8234-D513FA51B468}" srcOrd="0" destOrd="0" presId="urn:microsoft.com/office/officeart/2005/8/layout/process4"/>
    <dgm:cxn modelId="{0C6AE53D-010A-448A-8134-FA6A5FB62D54}" srcId="{8DBEB231-9A4E-43A6-B6AC-B5FFF7B27CCD}" destId="{2F921185-2569-4380-81EA-1F376F33DB71}" srcOrd="1" destOrd="0" parTransId="{32C28E98-AC25-4F35-94FA-47A190C14A9D}" sibTransId="{7E20CBED-37F8-4F9F-9BE8-CD8BB63191FA}"/>
    <dgm:cxn modelId="{3B66CC20-B1C1-420C-9295-4AC4B155A80C}" srcId="{6166287B-7326-4CBA-AFA6-B8406CBFA5C7}" destId="{18A17CD4-57FC-4AF1-9BD2-DAFD53CB65E3}" srcOrd="2" destOrd="0" parTransId="{4FC2A13B-0328-4602-93A3-AB96FCD46A96}" sibTransId="{8B33FE0A-7DE0-4A54-AA88-44D86F47C28C}"/>
    <dgm:cxn modelId="{64BA9024-5EE7-4E26-A8F2-1B0A589839A0}" type="presOf" srcId="{3C73318C-9706-4D3D-B48F-65C8A9923383}" destId="{78A19D51-459C-4642-BEAF-5ADBCEAF59B8}" srcOrd="1" destOrd="0" presId="urn:microsoft.com/office/officeart/2005/8/layout/process4"/>
    <dgm:cxn modelId="{FC7ADC80-3EEE-4F15-B09C-7D353E54F381}" srcId="{3C73318C-9706-4D3D-B48F-65C8A9923383}" destId="{9DC6B973-E54C-469D-8370-D1E1BB4E148D}" srcOrd="1" destOrd="0" parTransId="{A599E293-E00A-47D1-A895-4EEE4A593A9F}" sibTransId="{3BFB086F-6BBB-4E7A-A38D-7933CFA16027}"/>
    <dgm:cxn modelId="{97550A18-21C9-4128-B6E9-BA4893A2399F}" type="presOf" srcId="{CE44E2E4-2D29-45FC-9288-190E2546839A}" destId="{79B06F89-9434-4D19-BE04-253A4F9AF80E}" srcOrd="0" destOrd="0" presId="urn:microsoft.com/office/officeart/2005/8/layout/process4"/>
    <dgm:cxn modelId="{E9DC0E06-3139-4B30-AB86-A9328E295FD2}" srcId="{D9B75B50-AF95-4362-9D73-B399ADCDE56F}" destId="{98E0EA2B-0548-4704-85DE-658843B46BBF}" srcOrd="2" destOrd="0" parTransId="{8229F3D6-3E54-44D6-8EC0-E4310DBC5285}" sibTransId="{8DE4694F-ADD0-48D0-AD63-805E017CF972}"/>
    <dgm:cxn modelId="{B4C472B8-25E6-497C-99E0-8334692547C5}" type="presOf" srcId="{98E0EA2B-0548-4704-85DE-658843B46BBF}" destId="{5D2BB7E4-E2D1-430E-A82B-3DC45EEB3430}" srcOrd="0" destOrd="0" presId="urn:microsoft.com/office/officeart/2005/8/layout/process4"/>
    <dgm:cxn modelId="{F16F718F-6C14-4EC2-9302-EC649DF4D16D}" srcId="{8DBEB231-9A4E-43A6-B6AC-B5FFF7B27CCD}" destId="{B985E74B-4841-4A33-B153-677FBDE2E26C}" srcOrd="0" destOrd="0" parTransId="{A0A0A3F3-5C6F-477F-ADF3-98FEB39F1D1C}" sibTransId="{0904CD67-E152-4978-885A-91F9752A38DD}"/>
    <dgm:cxn modelId="{17270470-9AF0-454F-B3E0-03B48BBE1AFB}" srcId="{D9B75B50-AF95-4362-9D73-B399ADCDE56F}" destId="{3C73318C-9706-4D3D-B48F-65C8A9923383}" srcOrd="1" destOrd="0" parTransId="{3DB4DDE1-4613-4256-80D3-8F50AEF55B41}" sibTransId="{C95739B5-3B65-4F45-8626-130FA9CA3670}"/>
    <dgm:cxn modelId="{1D34973B-F859-44FC-B804-CAA1B86CA912}" type="presOf" srcId="{D9B75B50-AF95-4362-9D73-B399ADCDE56F}" destId="{84D65E13-F11C-4A1E-99A5-939CF052FC1A}" srcOrd="0" destOrd="0" presId="urn:microsoft.com/office/officeart/2005/8/layout/process4"/>
    <dgm:cxn modelId="{4C71D888-6325-48F8-B08F-8C8EE5D4934E}" type="presOf" srcId="{8DBEB231-9A4E-43A6-B6AC-B5FFF7B27CCD}" destId="{DB501E90-C49A-4487-B3C2-B10BD7066AB4}" srcOrd="0" destOrd="0" presId="urn:microsoft.com/office/officeart/2005/8/layout/process4"/>
    <dgm:cxn modelId="{2D78A88F-EE38-4938-9B2E-57D29F5BC783}" type="presOf" srcId="{6166287B-7326-4CBA-AFA6-B8406CBFA5C7}" destId="{238BE410-3557-44EE-B605-E6FAE5671869}" srcOrd="1" destOrd="0" presId="urn:microsoft.com/office/officeart/2005/8/layout/process4"/>
    <dgm:cxn modelId="{2B146C45-670C-48F5-B2EC-DEC1B237DCA7}" type="presOf" srcId="{EC13BBF8-83C9-45E3-86DC-6D31B3A7EA00}" destId="{850EA4AE-3A99-463C-BDEF-85205DA3CD64}" srcOrd="0" destOrd="0" presId="urn:microsoft.com/office/officeart/2005/8/layout/process4"/>
    <dgm:cxn modelId="{7D049622-81F3-413B-B100-0721A1D2F1F4}" type="presOf" srcId="{9DC6B973-E54C-469D-8370-D1E1BB4E148D}" destId="{F59CF541-8842-4080-8C7D-EC8F58D29511}" srcOrd="0" destOrd="0" presId="urn:microsoft.com/office/officeart/2005/8/layout/process4"/>
    <dgm:cxn modelId="{6D83F9C3-1FFA-42EF-9740-FFCC1907AAAE}" srcId="{D9B75B50-AF95-4362-9D73-B399ADCDE56F}" destId="{6166287B-7326-4CBA-AFA6-B8406CBFA5C7}" srcOrd="0" destOrd="0" parTransId="{59F47EDD-1A25-442E-96C9-72A0D18CBF0F}" sibTransId="{0E7E5455-6FD1-44F6-85F3-B53AFE632667}"/>
    <dgm:cxn modelId="{6AEE4AF6-B0E9-448C-B3F4-0272A7DEABA6}" type="presOf" srcId="{B985E74B-4841-4A33-B153-677FBDE2E26C}" destId="{66FAB01F-8E1D-402C-8CD9-28658B2FD3C3}" srcOrd="0" destOrd="0" presId="urn:microsoft.com/office/officeart/2005/8/layout/process4"/>
    <dgm:cxn modelId="{B1F6DFBC-E1A0-4C8D-BC35-E9465F324392}" type="presOf" srcId="{2F921185-2569-4380-81EA-1F376F33DB71}" destId="{CE874A30-795D-4D8C-BDA1-95671B8F6710}" srcOrd="0" destOrd="0" presId="urn:microsoft.com/office/officeart/2005/8/layout/process4"/>
    <dgm:cxn modelId="{31D9E3B5-1C1A-44FE-BF67-826B0ED50495}" type="presOf" srcId="{3C73318C-9706-4D3D-B48F-65C8A9923383}" destId="{7B85E508-3B85-4331-9A23-CFC030A93939}" srcOrd="0" destOrd="0" presId="urn:microsoft.com/office/officeart/2005/8/layout/process4"/>
    <dgm:cxn modelId="{F507C948-3605-4D55-89F6-E67474783E41}" srcId="{3C73318C-9706-4D3D-B48F-65C8A9923383}" destId="{308C10AF-EED4-4070-8A85-F5DA02A71602}" srcOrd="0" destOrd="0" parTransId="{646ED425-711E-42B7-8B5A-70CE24643DFA}" sibTransId="{4B037708-2796-4844-A69C-4515EB7709EF}"/>
    <dgm:cxn modelId="{586F4307-FB43-401D-B3D4-F371F76D9B65}" srcId="{98E0EA2B-0548-4704-85DE-658843B46BBF}" destId="{CE44E2E4-2D29-45FC-9288-190E2546839A}" srcOrd="2" destOrd="0" parTransId="{FA088DE8-BFA2-4A5B-9550-67F59E0B0CFE}" sibTransId="{B4B6A772-4893-4A36-B66C-C30CC762E6F6}"/>
    <dgm:cxn modelId="{6BCEF667-1E9D-4970-84A2-5FF8517EC2DE}" type="presOf" srcId="{5D1FEBA1-BFDE-4098-93D9-93704B89FB62}" destId="{E85BD8B4-8C2D-482A-BAA2-40DDD85EA0BD}" srcOrd="0" destOrd="0" presId="urn:microsoft.com/office/officeart/2005/8/layout/process4"/>
    <dgm:cxn modelId="{F1E82B05-256B-48F3-839F-771DEF686126}" type="presOf" srcId="{18A17CD4-57FC-4AF1-9BD2-DAFD53CB65E3}" destId="{B9468297-5025-48CF-B1CD-68BF7684A49C}" srcOrd="0" destOrd="0" presId="urn:microsoft.com/office/officeart/2005/8/layout/process4"/>
    <dgm:cxn modelId="{598A324F-64E4-4DB0-AF06-DBC5DB0E19B5}" srcId="{6166287B-7326-4CBA-AFA6-B8406CBFA5C7}" destId="{17237C11-CC2A-415F-A43A-E12A1C06D3E0}" srcOrd="0" destOrd="0" parTransId="{D2C842BA-DC39-455A-9C52-9592A196DE9A}" sibTransId="{5A34CD2D-7F5D-4F9E-97D1-892111D77C9F}"/>
    <dgm:cxn modelId="{E6AC7D7E-D6AC-4E8E-B9C8-18C0B853DB8B}" srcId="{3C73318C-9706-4D3D-B48F-65C8A9923383}" destId="{7C7FA80A-DDA4-4057-95C7-3DCD4528A6AD}" srcOrd="2" destOrd="0" parTransId="{A78CD5E3-AF93-43F9-9C95-589990CD4158}" sibTransId="{079877EB-2D3C-4355-93F3-27C4804642F7}"/>
    <dgm:cxn modelId="{175D7407-1DA8-4844-9393-862F8BD22B00}" type="presOf" srcId="{6166287B-7326-4CBA-AFA6-B8406CBFA5C7}" destId="{D05F4925-9CA4-4F7F-86E1-2DA92730E3DB}" srcOrd="0" destOrd="0" presId="urn:microsoft.com/office/officeart/2005/8/layout/process4"/>
    <dgm:cxn modelId="{52C90676-3FB1-40E0-9AD1-232186396283}" srcId="{98E0EA2B-0548-4704-85DE-658843B46BBF}" destId="{EC13BBF8-83C9-45E3-86DC-6D31B3A7EA00}" srcOrd="0" destOrd="0" parTransId="{9E306AD1-8F31-4E38-AE27-29DA6F5B63B5}" sibTransId="{0A0414BF-FC11-4441-A16E-485F9F61C14B}"/>
    <dgm:cxn modelId="{40F68BD6-33BE-4AC8-9F9F-FDBBA3C7D44D}" type="presOf" srcId="{2C15601F-DB50-4532-913D-7A61BD5A577C}" destId="{4E5656D4-60B2-404F-A702-CBDEDAD9771B}" srcOrd="0" destOrd="0" presId="urn:microsoft.com/office/officeart/2005/8/layout/process4"/>
    <dgm:cxn modelId="{8F0EDDAA-FAFE-4E0D-92CA-6D84FF81136D}" srcId="{6166287B-7326-4CBA-AFA6-B8406CBFA5C7}" destId="{2C15601F-DB50-4532-913D-7A61BD5A577C}" srcOrd="1" destOrd="0" parTransId="{C6737BFC-FFC9-407F-97DF-AF950FBDF22B}" sibTransId="{7B593090-B6AE-4B31-B023-16244CB2CB30}"/>
    <dgm:cxn modelId="{5F8693A5-FEAC-426B-83CB-1F8CC384C2F3}" type="presOf" srcId="{98E0EA2B-0548-4704-85DE-658843B46BBF}" destId="{5B7F5C2E-FF8B-45D8-80FF-9848CEAF6998}" srcOrd="1" destOrd="0" presId="urn:microsoft.com/office/officeart/2005/8/layout/process4"/>
    <dgm:cxn modelId="{95AE5768-B02E-4206-B171-54E5B7B93E55}" srcId="{98E0EA2B-0548-4704-85DE-658843B46BBF}" destId="{5D1FEBA1-BFDE-4098-93D9-93704B89FB62}" srcOrd="1" destOrd="0" parTransId="{34478A1A-AE40-479E-B4F2-09CF4DB929DC}" sibTransId="{586B25CA-7534-44F4-B0FA-82C0CC3240F5}"/>
    <dgm:cxn modelId="{0C346D13-5E2C-4DAE-8F2F-361204FB94F2}" type="presOf" srcId="{17237C11-CC2A-415F-A43A-E12A1C06D3E0}" destId="{C321F30E-4558-4926-9F28-49769934E73F}" srcOrd="0" destOrd="0" presId="urn:microsoft.com/office/officeart/2005/8/layout/process4"/>
    <dgm:cxn modelId="{CBBC6850-BBC9-4140-9553-6300C438354B}" type="presParOf" srcId="{84D65E13-F11C-4A1E-99A5-939CF052FC1A}" destId="{A3F7F5D9-A3EE-46D4-ABBF-117E620B96EA}" srcOrd="0" destOrd="0" presId="urn:microsoft.com/office/officeart/2005/8/layout/process4"/>
    <dgm:cxn modelId="{EE412618-09AD-43F0-8A9E-7287A9CB8F82}" type="presParOf" srcId="{A3F7F5D9-A3EE-46D4-ABBF-117E620B96EA}" destId="{DB501E90-C49A-4487-B3C2-B10BD7066AB4}" srcOrd="0" destOrd="0" presId="urn:microsoft.com/office/officeart/2005/8/layout/process4"/>
    <dgm:cxn modelId="{FDC3F304-CE04-418A-8FB2-DF471190758E}" type="presParOf" srcId="{A3F7F5D9-A3EE-46D4-ABBF-117E620B96EA}" destId="{8A263FE1-B104-428E-9759-DEA20F6FE125}" srcOrd="1" destOrd="0" presId="urn:microsoft.com/office/officeart/2005/8/layout/process4"/>
    <dgm:cxn modelId="{7A8FBF4E-E532-4EA0-81FA-E33548CD94BA}" type="presParOf" srcId="{A3F7F5D9-A3EE-46D4-ABBF-117E620B96EA}" destId="{38E196D7-7B80-41E5-8035-5EB81AB8A82E}" srcOrd="2" destOrd="0" presId="urn:microsoft.com/office/officeart/2005/8/layout/process4"/>
    <dgm:cxn modelId="{1BDBDE2A-0D46-440B-9FD1-B312AE6AC8F0}" type="presParOf" srcId="{38E196D7-7B80-41E5-8035-5EB81AB8A82E}" destId="{66FAB01F-8E1D-402C-8CD9-28658B2FD3C3}" srcOrd="0" destOrd="0" presId="urn:microsoft.com/office/officeart/2005/8/layout/process4"/>
    <dgm:cxn modelId="{7CB2758B-0005-4E0F-9B5D-B5C29B3027D7}" type="presParOf" srcId="{38E196D7-7B80-41E5-8035-5EB81AB8A82E}" destId="{CE874A30-795D-4D8C-BDA1-95671B8F6710}" srcOrd="1" destOrd="0" presId="urn:microsoft.com/office/officeart/2005/8/layout/process4"/>
    <dgm:cxn modelId="{271F49FE-185C-4BF9-BA7D-8E89A1EE1F3E}" type="presParOf" srcId="{84D65E13-F11C-4A1E-99A5-939CF052FC1A}" destId="{306844A5-4283-4343-85A3-7112F868A354}" srcOrd="1" destOrd="0" presId="urn:microsoft.com/office/officeart/2005/8/layout/process4"/>
    <dgm:cxn modelId="{686B236B-0E03-44E7-9251-27D155B19C4D}" type="presParOf" srcId="{84D65E13-F11C-4A1E-99A5-939CF052FC1A}" destId="{A109DC8F-88CE-42C2-878A-12A094692D37}" srcOrd="2" destOrd="0" presId="urn:microsoft.com/office/officeart/2005/8/layout/process4"/>
    <dgm:cxn modelId="{B6C8B3E7-44D8-4993-BC1F-8A28741ED3D3}" type="presParOf" srcId="{A109DC8F-88CE-42C2-878A-12A094692D37}" destId="{5D2BB7E4-E2D1-430E-A82B-3DC45EEB3430}" srcOrd="0" destOrd="0" presId="urn:microsoft.com/office/officeart/2005/8/layout/process4"/>
    <dgm:cxn modelId="{D04A80E2-865D-4304-8BF9-D1C92AC18572}" type="presParOf" srcId="{A109DC8F-88CE-42C2-878A-12A094692D37}" destId="{5B7F5C2E-FF8B-45D8-80FF-9848CEAF6998}" srcOrd="1" destOrd="0" presId="urn:microsoft.com/office/officeart/2005/8/layout/process4"/>
    <dgm:cxn modelId="{E968F6D7-047E-4D8B-AF84-4B67476214DE}" type="presParOf" srcId="{A109DC8F-88CE-42C2-878A-12A094692D37}" destId="{279E0B4F-B053-47AC-9CAA-39F665887075}" srcOrd="2" destOrd="0" presId="urn:microsoft.com/office/officeart/2005/8/layout/process4"/>
    <dgm:cxn modelId="{81EFE73F-BEF5-4172-84D6-307412CD0FA9}" type="presParOf" srcId="{279E0B4F-B053-47AC-9CAA-39F665887075}" destId="{850EA4AE-3A99-463C-BDEF-85205DA3CD64}" srcOrd="0" destOrd="0" presId="urn:microsoft.com/office/officeart/2005/8/layout/process4"/>
    <dgm:cxn modelId="{C066ADAA-D868-44DB-848D-BD66EF2043A4}" type="presParOf" srcId="{279E0B4F-B053-47AC-9CAA-39F665887075}" destId="{E85BD8B4-8C2D-482A-BAA2-40DDD85EA0BD}" srcOrd="1" destOrd="0" presId="urn:microsoft.com/office/officeart/2005/8/layout/process4"/>
    <dgm:cxn modelId="{023B9A10-AB50-40A0-B5C3-95F3C510949B}" type="presParOf" srcId="{279E0B4F-B053-47AC-9CAA-39F665887075}" destId="{79B06F89-9434-4D19-BE04-253A4F9AF80E}" srcOrd="2" destOrd="0" presId="urn:microsoft.com/office/officeart/2005/8/layout/process4"/>
    <dgm:cxn modelId="{D8AE6DF3-B51F-4CAD-886D-9D3330B782F4}" type="presParOf" srcId="{84D65E13-F11C-4A1E-99A5-939CF052FC1A}" destId="{3C006B30-35DA-49E8-B81C-3FA23B040328}" srcOrd="3" destOrd="0" presId="urn:microsoft.com/office/officeart/2005/8/layout/process4"/>
    <dgm:cxn modelId="{F02CAC28-748E-4011-B485-238FD0680999}" type="presParOf" srcId="{84D65E13-F11C-4A1E-99A5-939CF052FC1A}" destId="{6FA4D929-F5A6-4530-A416-8CD104D1AA88}" srcOrd="4" destOrd="0" presId="urn:microsoft.com/office/officeart/2005/8/layout/process4"/>
    <dgm:cxn modelId="{858AE211-FBDC-41F8-9F18-EF69BF66EAF7}" type="presParOf" srcId="{6FA4D929-F5A6-4530-A416-8CD104D1AA88}" destId="{7B85E508-3B85-4331-9A23-CFC030A93939}" srcOrd="0" destOrd="0" presId="urn:microsoft.com/office/officeart/2005/8/layout/process4"/>
    <dgm:cxn modelId="{C1CAE21E-F5A6-4AC0-984E-2ED2A97ED2DA}" type="presParOf" srcId="{6FA4D929-F5A6-4530-A416-8CD104D1AA88}" destId="{78A19D51-459C-4642-BEAF-5ADBCEAF59B8}" srcOrd="1" destOrd="0" presId="urn:microsoft.com/office/officeart/2005/8/layout/process4"/>
    <dgm:cxn modelId="{74C56127-0683-4DFC-BF4B-02E2B4568426}" type="presParOf" srcId="{6FA4D929-F5A6-4530-A416-8CD104D1AA88}" destId="{ED8A3B6C-E712-4983-99B0-938C720A8FD5}" srcOrd="2" destOrd="0" presId="urn:microsoft.com/office/officeart/2005/8/layout/process4"/>
    <dgm:cxn modelId="{9C899B25-5ECE-4491-A579-0379DBE146CE}" type="presParOf" srcId="{ED8A3B6C-E712-4983-99B0-938C720A8FD5}" destId="{8144802A-10D3-4CB4-8234-D513FA51B468}" srcOrd="0" destOrd="0" presId="urn:microsoft.com/office/officeart/2005/8/layout/process4"/>
    <dgm:cxn modelId="{7560B9CE-2B3B-43AE-A1E3-4918909F83A2}" type="presParOf" srcId="{ED8A3B6C-E712-4983-99B0-938C720A8FD5}" destId="{F59CF541-8842-4080-8C7D-EC8F58D29511}" srcOrd="1" destOrd="0" presId="urn:microsoft.com/office/officeart/2005/8/layout/process4"/>
    <dgm:cxn modelId="{D26A291E-B1FE-41D5-AB87-56BAE02AAB75}" type="presParOf" srcId="{ED8A3B6C-E712-4983-99B0-938C720A8FD5}" destId="{DD218E3D-8228-4DED-9850-22F56AE0B5D1}" srcOrd="2" destOrd="0" presId="urn:microsoft.com/office/officeart/2005/8/layout/process4"/>
    <dgm:cxn modelId="{8A2FC202-05C6-441D-ABF2-350CFE8DFB22}" type="presParOf" srcId="{84D65E13-F11C-4A1E-99A5-939CF052FC1A}" destId="{21F5F66E-2565-465F-9A92-4F9E6D76941B}" srcOrd="5" destOrd="0" presId="urn:microsoft.com/office/officeart/2005/8/layout/process4"/>
    <dgm:cxn modelId="{3F943842-BB66-411A-A695-BCCDFFBC47E8}" type="presParOf" srcId="{84D65E13-F11C-4A1E-99A5-939CF052FC1A}" destId="{61B4F1F9-A308-472D-99E5-20C8DC64922E}" srcOrd="6" destOrd="0" presId="urn:microsoft.com/office/officeart/2005/8/layout/process4"/>
    <dgm:cxn modelId="{21D52958-15DF-4254-9956-BDA2F7F8E0C2}" type="presParOf" srcId="{61B4F1F9-A308-472D-99E5-20C8DC64922E}" destId="{D05F4925-9CA4-4F7F-86E1-2DA92730E3DB}" srcOrd="0" destOrd="0" presId="urn:microsoft.com/office/officeart/2005/8/layout/process4"/>
    <dgm:cxn modelId="{760C43FB-950A-442D-8301-75CA7362D67F}" type="presParOf" srcId="{61B4F1F9-A308-472D-99E5-20C8DC64922E}" destId="{238BE410-3557-44EE-B605-E6FAE5671869}" srcOrd="1" destOrd="0" presId="urn:microsoft.com/office/officeart/2005/8/layout/process4"/>
    <dgm:cxn modelId="{E5264A70-A377-45BA-AF80-F16685E18620}" type="presParOf" srcId="{61B4F1F9-A308-472D-99E5-20C8DC64922E}" destId="{5E935F78-505F-4E0B-AEF4-B0AC4D0DBDF3}" srcOrd="2" destOrd="0" presId="urn:microsoft.com/office/officeart/2005/8/layout/process4"/>
    <dgm:cxn modelId="{1C1F8E9E-0368-4E85-B73F-0F4472B4369F}" type="presParOf" srcId="{5E935F78-505F-4E0B-AEF4-B0AC4D0DBDF3}" destId="{C321F30E-4558-4926-9F28-49769934E73F}" srcOrd="0" destOrd="0" presId="urn:microsoft.com/office/officeart/2005/8/layout/process4"/>
    <dgm:cxn modelId="{55CB9365-4009-4F69-A24A-18D1838094C5}" type="presParOf" srcId="{5E935F78-505F-4E0B-AEF4-B0AC4D0DBDF3}" destId="{4E5656D4-60B2-404F-A702-CBDEDAD9771B}" srcOrd="1" destOrd="0" presId="urn:microsoft.com/office/officeart/2005/8/layout/process4"/>
    <dgm:cxn modelId="{603F784A-FCD3-48E1-B741-20FF69CC98B4}" type="presParOf" srcId="{5E935F78-505F-4E0B-AEF4-B0AC4D0DBDF3}" destId="{B9468297-5025-48CF-B1CD-68BF7684A49C}" srcOrd="2" destOrd="0" presId="urn:microsoft.com/office/officeart/2005/8/layout/process4"/>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718550"/>
            <a:ext cx="1085850" cy="468313"/>
          </a:xfrm>
          <a:prstGeom prst="rect">
            <a:avLst/>
          </a:prstGeom>
          <a:noFill/>
          <a:ln w="12700">
            <a:noFill/>
            <a:miter lim="800000"/>
            <a:headEnd type="none" w="sm" len="sm"/>
            <a:tailEnd type="none" w="sm" len="sm"/>
          </a:ln>
          <a:effectLst/>
        </p:spPr>
        <p:txBody>
          <a:bodyPr wrap="none" lIns="92684" tIns="46342" rIns="92684" bIns="46342" anchor="b"/>
          <a:lstStyle/>
          <a:p>
            <a:pPr algn="r" defTabSz="927100"/>
            <a:fld id="{57BC0B32-EAE1-40CF-A533-5C3691597F9A}" type="slidenum">
              <a:rPr lang="zh-TW" altLang="en-US" sz="1200" b="1"/>
              <a:pPr algn="r" defTabSz="927100"/>
              <a:t>‹#›</a:t>
            </a:fld>
            <a:endParaRPr lang="en-US" altLang="zh-TW" sz="1200" b="1"/>
          </a:p>
        </p:txBody>
      </p:sp>
      <p:sp>
        <p:nvSpPr>
          <p:cNvPr id="82951" name="Text Box 7"/>
          <p:cNvSpPr txBox="1">
            <a:spLocks noChangeArrowheads="1"/>
          </p:cNvSpPr>
          <p:nvPr/>
        </p:nvSpPr>
        <p:spPr bwMode="auto">
          <a:xfrm>
            <a:off x="0" y="222250"/>
            <a:ext cx="6985000" cy="307975"/>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a:spcBef>
                <a:spcPct val="50000"/>
              </a:spcBef>
            </a:pPr>
            <a:r>
              <a:rPr lang="en-US" altLang="zh-TW" sz="1400" b="1">
                <a:solidFill>
                  <a:schemeClr val="tx2"/>
                </a:solidFill>
              </a:rPr>
              <a:t>http://www.microsoft.com/technet</a:t>
            </a:r>
            <a:endParaRPr lang="en-US" altLang="zh-TW" sz="4500" b="1"/>
          </a:p>
        </p:txBody>
      </p:sp>
      <p:sp>
        <p:nvSpPr>
          <p:cNvPr id="82955" name="Text Box 11"/>
          <p:cNvSpPr txBox="1">
            <a:spLocks noChangeArrowheads="1"/>
          </p:cNvSpPr>
          <p:nvPr/>
        </p:nvSpPr>
        <p:spPr bwMode="auto">
          <a:xfrm>
            <a:off x="5461000" y="228600"/>
            <a:ext cx="1397000" cy="336550"/>
          </a:xfrm>
          <a:prstGeom prst="rect">
            <a:avLst/>
          </a:prstGeom>
          <a:noFill/>
          <a:ln w="9525">
            <a:noFill/>
            <a:miter lim="800000"/>
            <a:headEnd/>
            <a:tailEnd/>
          </a:ln>
          <a:effectLst/>
        </p:spPr>
        <p:txBody>
          <a:bodyPr lIns="90151" tIns="45075" rIns="90151" bIns="45075">
            <a:spAutoFit/>
          </a:bodyPr>
          <a:lstStyle/>
          <a:p>
            <a:pPr algn="ctr"/>
            <a:r>
              <a:rPr lang="en-US" altLang="zh-TW" sz="1600" b="1"/>
              <a:t>TNTx-xx</a:t>
            </a:r>
            <a:endParaRPr lang="en-US" altLang="zh-TW" sz="3200" b="1">
              <a:solidFill>
                <a:schemeClr val="accent1"/>
              </a:solidFill>
            </a:endParaRPr>
          </a:p>
        </p:txBody>
      </p:sp>
      <p:pic>
        <p:nvPicPr>
          <p:cNvPr id="82957" name="Picture 13" descr="g_ms"/>
          <p:cNvPicPr>
            <a:picLocks noChangeAspect="1" noChangeArrowheads="1"/>
          </p:cNvPicPr>
          <p:nvPr/>
        </p:nvPicPr>
        <p:blipFill>
          <a:blip r:embed="rId2"/>
          <a:srcRect/>
          <a:stretch>
            <a:fillRect/>
          </a:stretch>
        </p:blipFill>
        <p:spPr bwMode="auto">
          <a:xfrm>
            <a:off x="177800" y="8831263"/>
            <a:ext cx="1727200" cy="285750"/>
          </a:xfrm>
          <a:prstGeom prst="rect">
            <a:avLst/>
          </a:prstGeom>
          <a:noFill/>
        </p:spPr>
      </p:pic>
      <p:pic>
        <p:nvPicPr>
          <p:cNvPr id="82959" name="Picture 15" descr="TechNet_rgb"/>
          <p:cNvPicPr>
            <a:picLocks noChangeAspect="1" noChangeArrowheads="1"/>
          </p:cNvPicPr>
          <p:nvPr/>
        </p:nvPicPr>
        <p:blipFill>
          <a:blip r:embed="rId3"/>
          <a:srcRect/>
          <a:stretch>
            <a:fillRect/>
          </a:stretch>
        </p:blipFill>
        <p:spPr bwMode="auto">
          <a:xfrm>
            <a:off x="0" y="6350"/>
            <a:ext cx="1905000" cy="392113"/>
          </a:xfrm>
          <a:prstGeom prst="rect">
            <a:avLst/>
          </a:prstGeom>
          <a:noFill/>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p:cNvSpPr>
            <a:spLocks noGrp="1" noRot="1" noChangeAspect="1" noChangeArrowheads="1" noTextEdit="1"/>
          </p:cNvSpPr>
          <p:nvPr>
            <p:ph type="sldImg" idx="2"/>
          </p:nvPr>
        </p:nvSpPr>
        <p:spPr bwMode="auto">
          <a:xfrm>
            <a:off x="4168775" y="463550"/>
            <a:ext cx="2584450" cy="1938338"/>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177800" y="2570163"/>
            <a:ext cx="6424613" cy="60848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0"/>
            <a:r>
              <a:rPr lang="en-US" altLang="zh-TW" smtClean="0"/>
              <a:t>Second level</a:t>
            </a:r>
          </a:p>
          <a:p>
            <a:pPr lvl="0"/>
            <a:r>
              <a:rPr lang="en-US" altLang="zh-TW" smtClean="0"/>
              <a:t>Third level</a:t>
            </a:r>
          </a:p>
          <a:p>
            <a:pPr lvl="0"/>
            <a:r>
              <a:rPr lang="en-US" altLang="zh-TW" smtClean="0"/>
              <a:t>Fourth level</a:t>
            </a:r>
          </a:p>
          <a:p>
            <a:pPr lvl="0"/>
            <a:r>
              <a:rPr lang="en-US" altLang="zh-TW" smtClean="0"/>
              <a:t>Fifth level</a:t>
            </a:r>
          </a:p>
        </p:txBody>
      </p:sp>
      <p:sp>
        <p:nvSpPr>
          <p:cNvPr id="6151" name="Rectangle 7"/>
          <p:cNvSpPr>
            <a:spLocks noGrp="1" noChangeArrowheads="1"/>
          </p:cNvSpPr>
          <p:nvPr>
            <p:ph type="sldNum" sz="quarter" idx="5"/>
          </p:nvPr>
        </p:nvSpPr>
        <p:spPr bwMode="auto">
          <a:xfrm>
            <a:off x="2971800" y="8831263"/>
            <a:ext cx="5207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5D9F64DE-4AB8-4416-A693-4EEA4E5D3293}" type="slidenum">
              <a:rPr lang="zh-TW" altLang="en-US"/>
              <a:pPr/>
              <a:t>‹#›</a:t>
            </a:fld>
            <a:endParaRPr lang="en-US" altLang="zh-TW"/>
          </a:p>
        </p:txBody>
      </p:sp>
      <p:sp>
        <p:nvSpPr>
          <p:cNvPr id="6154" name="Text Box 10"/>
          <p:cNvSpPr txBox="1">
            <a:spLocks noChangeArrowheads="1"/>
          </p:cNvSpPr>
          <p:nvPr/>
        </p:nvSpPr>
        <p:spPr bwMode="auto">
          <a:xfrm>
            <a:off x="0" y="157163"/>
            <a:ext cx="6858000" cy="306387"/>
          </a:xfrm>
          <a:prstGeom prst="rect">
            <a:avLst/>
          </a:prstGeom>
          <a:noFill/>
          <a:ln w="12700">
            <a:noFill/>
            <a:miter lim="800000"/>
            <a:headEnd type="none" w="sm" len="sm"/>
            <a:tailEnd type="none" w="sm" len="sm"/>
          </a:ln>
          <a:effectLst/>
        </p:spPr>
        <p:txBody>
          <a:bodyPr lIns="91377" tIns="45689" rIns="91377" bIns="45689" anchor="ctr">
            <a:spAutoFit/>
          </a:bodyPr>
          <a:lstStyle/>
          <a:p>
            <a:pPr algn="ctr">
              <a:spcBef>
                <a:spcPct val="50000"/>
              </a:spcBef>
            </a:pPr>
            <a:r>
              <a:rPr lang="en-US" altLang="zh-TW" sz="1400" b="1">
                <a:solidFill>
                  <a:schemeClr val="tx2"/>
                </a:solidFill>
              </a:rPr>
              <a:t>http://www.microsoft.com/technet</a:t>
            </a:r>
            <a:endParaRPr lang="en-US" altLang="zh-TW" sz="4400" b="1"/>
          </a:p>
        </p:txBody>
      </p:sp>
      <p:sp>
        <p:nvSpPr>
          <p:cNvPr id="6155" name="Text Box 11"/>
          <p:cNvSpPr txBox="1">
            <a:spLocks noChangeArrowheads="1"/>
          </p:cNvSpPr>
          <p:nvPr/>
        </p:nvSpPr>
        <p:spPr bwMode="auto">
          <a:xfrm>
            <a:off x="5461000" y="138113"/>
            <a:ext cx="1397000" cy="338137"/>
          </a:xfrm>
          <a:prstGeom prst="rect">
            <a:avLst/>
          </a:prstGeom>
          <a:noFill/>
          <a:ln w="9525">
            <a:noFill/>
            <a:miter lim="800000"/>
            <a:headEnd/>
            <a:tailEnd/>
          </a:ln>
          <a:effectLst/>
        </p:spPr>
        <p:txBody>
          <a:bodyPr lIns="90151" tIns="45075" rIns="90151" bIns="45075">
            <a:spAutoFit/>
          </a:bodyPr>
          <a:lstStyle/>
          <a:p>
            <a:pPr defTabSz="901700">
              <a:spcBef>
                <a:spcPct val="50000"/>
              </a:spcBef>
            </a:pPr>
            <a:r>
              <a:rPr lang="en-US" altLang="zh-TW" sz="1600" b="1"/>
              <a:t>TNTx-xx</a:t>
            </a:r>
            <a:endParaRPr lang="en-US" altLang="zh-TW" sz="3200" b="1">
              <a:latin typeface="Times New Roman" pitchFamily="18" charset="0"/>
            </a:endParaRPr>
          </a:p>
        </p:txBody>
      </p:sp>
      <p:pic>
        <p:nvPicPr>
          <p:cNvPr id="155654" name="Picture 1030" descr="g_ms"/>
          <p:cNvPicPr>
            <a:picLocks noChangeAspect="1" noChangeArrowheads="1"/>
          </p:cNvPicPr>
          <p:nvPr/>
        </p:nvPicPr>
        <p:blipFill>
          <a:blip r:embed="rId2"/>
          <a:srcRect/>
          <a:stretch>
            <a:fillRect/>
          </a:stretch>
        </p:blipFill>
        <p:spPr bwMode="auto">
          <a:xfrm>
            <a:off x="177800" y="8831263"/>
            <a:ext cx="1727200" cy="285750"/>
          </a:xfrm>
          <a:prstGeom prst="rect">
            <a:avLst/>
          </a:prstGeom>
          <a:noFill/>
        </p:spPr>
      </p:pic>
      <p:pic>
        <p:nvPicPr>
          <p:cNvPr id="155656" name="Picture 1032" descr="TechNet_rgb"/>
          <p:cNvPicPr>
            <a:picLocks noChangeAspect="1" noChangeArrowheads="1"/>
          </p:cNvPicPr>
          <p:nvPr/>
        </p:nvPicPr>
        <p:blipFill>
          <a:blip r:embed="rId3"/>
          <a:srcRect/>
          <a:stretch>
            <a:fillRect/>
          </a:stretch>
        </p:blipFill>
        <p:spPr bwMode="auto">
          <a:xfrm>
            <a:off x="0" y="6350"/>
            <a:ext cx="1905000" cy="392113"/>
          </a:xfrm>
          <a:prstGeom prst="rect">
            <a:avLst/>
          </a:prstGeom>
          <a:noFill/>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Verdan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D9EFAB4-31F6-4449-A26B-54853F88938B}" type="slidenum">
              <a:rPr lang="zh-TW" altLang="en-US"/>
              <a:pPr/>
              <a:t>1</a:t>
            </a:fld>
            <a:endParaRPr lang="en-US" altLang="zh-TW"/>
          </a:p>
        </p:txBody>
      </p:sp>
      <p:sp>
        <p:nvSpPr>
          <p:cNvPr id="146438" name="Rectangle 6"/>
          <p:cNvSpPr>
            <a:spLocks noGrp="1" noRot="1" noChangeAspect="1" noChangeArrowheads="1" noTextEdit="1"/>
          </p:cNvSpPr>
          <p:nvPr>
            <p:ph type="sldImg"/>
          </p:nvPr>
        </p:nvSpPr>
        <p:spPr>
          <a:ln/>
        </p:spPr>
      </p:sp>
      <p:sp>
        <p:nvSpPr>
          <p:cNvPr id="146439" name="Rectangle 7"/>
          <p:cNvSpPr>
            <a:spLocks noGrp="1" noChangeArrowheads="1"/>
          </p:cNvSpPr>
          <p:nvPr>
            <p:ph type="body" idx="1"/>
          </p:nvPr>
        </p:nvSpPr>
        <p:spPr/>
        <p:txBody>
          <a:bodyPr/>
          <a:lstStyle/>
          <a:p>
            <a:r>
              <a:rPr lang="en-US" altLang="zh-TW"/>
              <a:t>&lt;SLIDETITLE INCLUDE=7&gt;Title Slide&lt;/SLIDETITLE&gt;</a:t>
            </a:r>
          </a:p>
          <a:p>
            <a:r>
              <a:rPr lang="en-US" altLang="zh-TW"/>
              <a:t>&lt;KEYWORDS&gt;&lt;/KEYWORDS&gt;</a:t>
            </a:r>
          </a:p>
          <a:p>
            <a:r>
              <a:rPr lang="en-US" altLang="zh-TW"/>
              <a:t>&lt;KEYMESSAGE&gt;&lt;/KEYMESSAGE&gt;</a:t>
            </a:r>
          </a:p>
          <a:p>
            <a:r>
              <a:rPr lang="en-US" altLang="zh-TW"/>
              <a:t>&lt;SLIDEBUILDS&gt;0&lt;/SLIDEBUILDS&gt;</a:t>
            </a:r>
          </a:p>
          <a:p>
            <a:r>
              <a:rPr lang="en-US" altLang="zh-TW"/>
              <a:t>&lt;SLIDESCRIPT&gt;</a:t>
            </a:r>
          </a:p>
          <a:p>
            <a:r>
              <a:rPr lang="en-US" altLang="zh-TW"/>
              <a:t>Hello and Welcome to this Microsoft TechNet session on {insert session title}. My name is {insert name}</a:t>
            </a:r>
          </a:p>
          <a:p>
            <a:r>
              <a:rPr lang="en-US" altLang="zh-TW"/>
              <a:t>&lt;/SLIDESCRIPT&gt;</a:t>
            </a:r>
          </a:p>
          <a:p>
            <a:r>
              <a:rPr lang="en-US" altLang="zh-TW"/>
              <a:t>&lt;SLIDETRANSITION&gt;</a:t>
            </a:r>
          </a:p>
          <a:p>
            <a:r>
              <a:rPr lang="en-US" altLang="zh-TW"/>
              <a:t>&lt;TRANSITION LENGTH=7&gt;Let us start this session by going into more detail on exactly what we will be covering.&lt;/TRANSITION&gt;</a:t>
            </a:r>
          </a:p>
          <a:p>
            <a:r>
              <a:rPr lang="en-US" altLang="zh-TW"/>
              <a:t>&lt;/SLIDETRANSITION&gt;</a:t>
            </a:r>
          </a:p>
          <a:p>
            <a:r>
              <a:rPr lang="en-US" altLang="zh-TW"/>
              <a:t>&lt;COMMENT&gt;&lt;/COMMENT&gt;</a:t>
            </a:r>
          </a:p>
          <a:p>
            <a:r>
              <a:rPr lang="en-US" altLang="zh-TW"/>
              <a:t>&lt;ADDITIONALINFORMATION&gt;</a:t>
            </a:r>
          </a:p>
          <a:p>
            <a:r>
              <a:rPr lang="en-US" altLang="zh-TW"/>
              <a:t>&lt;ITEM&gt;&lt;/ITEM&gt;</a:t>
            </a:r>
          </a:p>
          <a:p>
            <a:r>
              <a:rPr lang="en-US" altLang="zh-TW"/>
              <a:t>&lt;/ADDITIONALINFORMATION&gt;</a:t>
            </a:r>
          </a:p>
          <a:p>
            <a:endParaRPr lang="en-US" altLang="zh-TW"/>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zh-TW" altLang="zh-TW" smtClean="0"/>
          </a:p>
        </p:txBody>
      </p:sp>
      <p:sp>
        <p:nvSpPr>
          <p:cNvPr id="88068" name="Slide Number Placeholder 3"/>
          <p:cNvSpPr>
            <a:spLocks noGrp="1"/>
          </p:cNvSpPr>
          <p:nvPr>
            <p:ph type="sldNum" sz="quarter" idx="5"/>
          </p:nvPr>
        </p:nvSpPr>
        <p:spPr>
          <a:noFill/>
        </p:spPr>
        <p:txBody>
          <a:bodyPr/>
          <a:lstStyle/>
          <a:p>
            <a:endParaRPr lang="zh-TW"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27</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AA6A823-9442-44E8-ADEE-431F164E4B82}" type="slidenum">
              <a:rPr lang="zh-TW" altLang="en-US"/>
              <a:pPr/>
              <a:t>28</a:t>
            </a:fld>
            <a:endParaRPr lang="en-US" altLang="zh-TW"/>
          </a:p>
        </p:txBody>
      </p:sp>
      <p:sp>
        <p:nvSpPr>
          <p:cNvPr id="790530" name="Rectangle 2"/>
          <p:cNvSpPr>
            <a:spLocks noGrp="1" noRot="1" noChangeAspect="1" noChangeArrowheads="1" noTextEdit="1"/>
          </p:cNvSpPr>
          <p:nvPr>
            <p:ph type="sldImg"/>
          </p:nvPr>
        </p:nvSpPr>
        <p:spPr>
          <a:xfrm>
            <a:off x="1104900" y="696913"/>
            <a:ext cx="4648200" cy="3486150"/>
          </a:xfrm>
          <a:ln/>
        </p:spPr>
      </p:sp>
      <p:sp>
        <p:nvSpPr>
          <p:cNvPr id="790531" name="Rectangle 3"/>
          <p:cNvSpPr>
            <a:spLocks noGrp="1" noChangeArrowheads="1"/>
          </p:cNvSpPr>
          <p:nvPr>
            <p:ph type="body" idx="1"/>
          </p:nvPr>
        </p:nvSpPr>
        <p:spPr>
          <a:xfrm>
            <a:off x="685800" y="4416425"/>
            <a:ext cx="5486400" cy="4183063"/>
          </a:xfrm>
        </p:spPr>
        <p:txBody>
          <a:bodyPr/>
          <a:lstStyle/>
          <a:p>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953A5C4-5BE9-4710-BF0D-C3D39135784F}" type="slidenum">
              <a:rPr lang="zh-TW" altLang="en-US"/>
              <a:pPr/>
              <a:t>30</a:t>
            </a:fld>
            <a:endParaRPr lang="en-US" altLang="zh-TW"/>
          </a:p>
        </p:txBody>
      </p:sp>
      <p:sp>
        <p:nvSpPr>
          <p:cNvPr id="536582" name="Rectangle 6"/>
          <p:cNvSpPr>
            <a:spLocks noGrp="1" noRot="1" noChangeAspect="1" noChangeArrowheads="1" noTextEdit="1"/>
          </p:cNvSpPr>
          <p:nvPr>
            <p:ph type="sldImg"/>
          </p:nvPr>
        </p:nvSpPr>
        <p:spPr>
          <a:ln/>
        </p:spPr>
      </p:sp>
      <p:sp>
        <p:nvSpPr>
          <p:cNvPr id="536583" name="Rectangle 7"/>
          <p:cNvSpPr>
            <a:spLocks noGrp="1" noChangeArrowheads="1"/>
          </p:cNvSpPr>
          <p:nvPr>
            <p:ph type="body" idx="1"/>
          </p:nvPr>
        </p:nvSpPr>
        <p:spPr/>
        <p:txBody>
          <a:bodyPr/>
          <a:lstStyle/>
          <a:p>
            <a:r>
              <a:rPr lang="en-US" altLang="zh-TW"/>
              <a:t>&lt;SLIDETITLE INCLUDE=0&gt;Tag line&lt;/SLIDETITLE&gt;</a:t>
            </a:r>
          </a:p>
          <a:p>
            <a:r>
              <a:rPr lang="en-US" altLang="zh-TW"/>
              <a:t>&lt;KEYWORDS&gt;&lt;/KEYWORDS&gt;</a:t>
            </a:r>
          </a:p>
          <a:p>
            <a:r>
              <a:rPr lang="en-US" altLang="zh-TW"/>
              <a:t>&lt;KEYMESSAGE&gt;&lt;/KEYMESSAGE&gt;</a:t>
            </a:r>
          </a:p>
          <a:p>
            <a:r>
              <a:rPr lang="en-US" altLang="zh-TW"/>
              <a:t>&lt;SLIDEBUILDS&gt;0&lt;/SLIDEBUILDS&gt;</a:t>
            </a:r>
          </a:p>
          <a:p>
            <a:r>
              <a:rPr lang="en-US" altLang="zh-TW"/>
              <a:t>&lt;SLIDESCRIPT&gt;&lt;/SLIDESCRIPT&gt;</a:t>
            </a:r>
          </a:p>
          <a:p>
            <a:r>
              <a:rPr lang="en-US" altLang="zh-TW">
                <a:solidFill>
                  <a:srgbClr val="FFFF99"/>
                </a:solidFill>
              </a:rPr>
              <a:t>&lt;SLIDETRANSITION&gt;</a:t>
            </a:r>
          </a:p>
          <a:p>
            <a:r>
              <a:rPr lang="en-US" altLang="zh-TW">
                <a:solidFill>
                  <a:srgbClr val="FFFF99"/>
                </a:solidFill>
              </a:rPr>
              <a:t>&lt;/SLIDETRANSITION&gt;</a:t>
            </a:r>
            <a:endParaRPr lang="en-US" altLang="zh-TW"/>
          </a:p>
          <a:p>
            <a:r>
              <a:rPr lang="en-US" altLang="zh-TW"/>
              <a:t>&lt;COMMENT&gt;&lt;/COMMENT&gt;</a:t>
            </a:r>
          </a:p>
          <a:p>
            <a:r>
              <a:rPr lang="en-US" altLang="zh-TW"/>
              <a:t>&lt;ADDITIONALINFORMATION&gt;</a:t>
            </a:r>
          </a:p>
          <a:p>
            <a:r>
              <a:rPr lang="en-US" altLang="zh-TW"/>
              <a:t>&lt;ITEM&gt;&lt;/ITEM&gt;</a:t>
            </a:r>
          </a:p>
          <a:p>
            <a:r>
              <a:rPr lang="en-US" altLang="zh-TW"/>
              <a:t>&lt;/ADDITIONALINFORMATION&gt;</a:t>
            </a:r>
          </a:p>
          <a:p>
            <a:endParaRPr lang="en-US" altLang="zh-TW"/>
          </a:p>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25FD5F6-7CC7-4B1D-BA42-CD7C73658DE8}" type="slidenum">
              <a:rPr lang="zh-TW" altLang="en-US"/>
              <a:pPr/>
              <a:t>2</a:t>
            </a:fld>
            <a:endParaRPr lang="en-US" altLang="zh-TW"/>
          </a:p>
        </p:txBody>
      </p:sp>
      <p:sp>
        <p:nvSpPr>
          <p:cNvPr id="145414" name="Rectangle 6"/>
          <p:cNvSpPr>
            <a:spLocks noGrp="1" noRot="1" noChangeAspect="1" noChangeArrowheads="1" noTextEdit="1"/>
          </p:cNvSpPr>
          <p:nvPr>
            <p:ph type="sldImg"/>
          </p:nvPr>
        </p:nvSpPr>
        <p:spPr>
          <a:ln/>
        </p:spPr>
      </p:sp>
      <p:sp>
        <p:nvSpPr>
          <p:cNvPr id="145415" name="Rectangle 7"/>
          <p:cNvSpPr>
            <a:spLocks noGrp="1" noChangeArrowheads="1"/>
          </p:cNvSpPr>
          <p:nvPr>
            <p:ph type="body" idx="1"/>
          </p:nvPr>
        </p:nvSpPr>
        <p:spPr/>
        <p:txBody>
          <a:bodyPr/>
          <a:lstStyle/>
          <a:p>
            <a:r>
              <a:rPr lang="en-US" altLang="zh-TW"/>
              <a:t>&lt;SLIDETITLE INCLUDE=7&gt;What we will Cover&lt;/SLIDETITLE&gt;</a:t>
            </a:r>
          </a:p>
          <a:p>
            <a:r>
              <a:rPr lang="en-US" altLang="zh-TW"/>
              <a:t>&lt;KEYWORDS&gt;&lt;/KEYWORDS&gt;</a:t>
            </a:r>
          </a:p>
          <a:p>
            <a:r>
              <a:rPr lang="en-US" altLang="zh-TW"/>
              <a:t>&lt;KEYMESSAGE&gt;&lt;/KEYMESSAGE&gt;</a:t>
            </a:r>
          </a:p>
          <a:p>
            <a:r>
              <a:rPr lang="en-US" altLang="zh-TW"/>
              <a:t>&lt;SLIDEBUILDS&gt;0&lt;/SLIDEBUILDS&gt;</a:t>
            </a:r>
          </a:p>
          <a:p>
            <a:r>
              <a:rPr lang="en-US" altLang="zh-TW"/>
              <a:t>&lt;SLIDESCRIPT&gt;</a:t>
            </a:r>
          </a:p>
          <a:p>
            <a:r>
              <a:rPr lang="en-US" altLang="zh-TW"/>
              <a:t>[When writing the script for this slide, expand a bit on the list on the slide, do not simply list the slides items here. Think of this as the advert for the session, explain a bit more what will be covered and how.]</a:t>
            </a:r>
          </a:p>
          <a:p>
            <a:r>
              <a:rPr lang="en-US" altLang="zh-TW"/>
              <a:t>&lt;/SLIDESCRIPT&gt;</a:t>
            </a:r>
          </a:p>
          <a:p>
            <a:r>
              <a:rPr lang="en-US" altLang="zh-TW"/>
              <a:t>&lt;SLIDETRANSITION&gt;</a:t>
            </a:r>
          </a:p>
          <a:p>
            <a:r>
              <a:rPr lang="en-US" altLang="zh-TW"/>
              <a:t>&lt;TRANSITION LENGTH=7&gt;As with most TechNet sessions, some prior experience of Microsoft technologies or similar technologies is always helpful, the next slide provides a brief overview of what would be helpful, but not essential, for this session.&lt;/TRANSITION&gt;</a:t>
            </a:r>
          </a:p>
          <a:p>
            <a:r>
              <a:rPr lang="en-US" altLang="zh-TW"/>
              <a:t>&lt;/SLIDETRANSITION&gt;</a:t>
            </a:r>
          </a:p>
          <a:p>
            <a:r>
              <a:rPr lang="en-US" altLang="zh-TW"/>
              <a:t>&lt;COMMENT&gt;&lt;/COMMENT&gt;</a:t>
            </a:r>
          </a:p>
          <a:p>
            <a:r>
              <a:rPr lang="en-US" altLang="zh-TW"/>
              <a:t>&lt;ADDITIONALINFORMATION&gt;</a:t>
            </a:r>
          </a:p>
          <a:p>
            <a:r>
              <a:rPr lang="en-US" altLang="zh-TW"/>
              <a:t>&lt;ITEM&gt;&lt;/ITEM&gt;</a:t>
            </a:r>
          </a:p>
          <a:p>
            <a:r>
              <a:rPr lang="en-US" altLang="zh-TW"/>
              <a:t>&lt;/ADDITIONALINFORMATION&gt;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zh-TW" altLang="zh-TW" smtClean="0"/>
          </a:p>
        </p:txBody>
      </p:sp>
      <p:sp>
        <p:nvSpPr>
          <p:cNvPr id="88068" name="Slide Number Placeholder 3"/>
          <p:cNvSpPr>
            <a:spLocks noGrp="1"/>
          </p:cNvSpPr>
          <p:nvPr>
            <p:ph type="sldNum" sz="quarter" idx="5"/>
          </p:nvPr>
        </p:nvSpPr>
        <p:spPr>
          <a:noFill/>
        </p:spPr>
        <p:txBody>
          <a:bodyPr/>
          <a:lstStyle/>
          <a:p>
            <a:endParaRPr lang="zh-TW"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zh-TW" altLang="zh-TW" smtClean="0"/>
          </a:p>
        </p:txBody>
      </p:sp>
      <p:sp>
        <p:nvSpPr>
          <p:cNvPr id="88068" name="Slide Number Placeholder 3"/>
          <p:cNvSpPr>
            <a:spLocks noGrp="1"/>
          </p:cNvSpPr>
          <p:nvPr>
            <p:ph type="sldNum" sz="quarter" idx="5"/>
          </p:nvPr>
        </p:nvSpPr>
        <p:spPr>
          <a:noFill/>
        </p:spPr>
        <p:txBody>
          <a:bodyPr/>
          <a:lstStyle/>
          <a:p>
            <a:endParaRPr lang="zh-TW"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dirty="0"/>
          </a:p>
        </p:txBody>
      </p:sp>
      <p:sp>
        <p:nvSpPr>
          <p:cNvPr id="4" name="Header Placeholder 3"/>
          <p:cNvSpPr>
            <a:spLocks noGrp="1"/>
          </p:cNvSpPr>
          <p:nvPr>
            <p:ph type="hdr" sz="quarter" idx="10"/>
          </p:nvPr>
        </p:nvSpPr>
        <p:spPr>
          <a:xfrm>
            <a:off x="0" y="0"/>
            <a:ext cx="2972547" cy="465341"/>
          </a:xfrm>
          <a:prstGeom prst="rect">
            <a:avLst/>
          </a:prstGeom>
        </p:spPr>
        <p:txBody>
          <a:bodyPr/>
          <a:lstStyle/>
          <a:p>
            <a:endParaRPr lang="en-US" dirty="0"/>
          </a:p>
        </p:txBody>
      </p:sp>
      <p:sp>
        <p:nvSpPr>
          <p:cNvPr id="5" name="Date Placeholder 4"/>
          <p:cNvSpPr>
            <a:spLocks noGrp="1"/>
          </p:cNvSpPr>
          <p:nvPr>
            <p:ph type="dt" idx="11"/>
          </p:nvPr>
        </p:nvSpPr>
        <p:spPr>
          <a:xfrm>
            <a:off x="3883852" y="0"/>
            <a:ext cx="2972547" cy="465341"/>
          </a:xfrm>
          <a:prstGeom prst="rect">
            <a:avLst/>
          </a:prstGeom>
        </p:spPr>
        <p:txBody>
          <a:bodyPr/>
          <a:lstStyle/>
          <a:p>
            <a:fld id="{81331B57-0BE5-4F82-AA58-76F53EFF3ADA}" type="datetime8">
              <a:rPr lang="en-US" smtClean="0"/>
              <a:pPr/>
              <a:t>11/30/2007 8:37 AM</a:t>
            </a:fld>
            <a:endParaRPr lang="en-US" dirty="0"/>
          </a:p>
        </p:txBody>
      </p:sp>
      <p:sp>
        <p:nvSpPr>
          <p:cNvPr id="6" name="Footer Placeholder 5"/>
          <p:cNvSpPr>
            <a:spLocks noGrp="1"/>
          </p:cNvSpPr>
          <p:nvPr>
            <p:ph type="ftr" sz="quarter" idx="12"/>
          </p:nvPr>
        </p:nvSpPr>
        <p:spPr>
          <a:xfrm>
            <a:off x="0" y="8829573"/>
            <a:ext cx="2972547" cy="465340"/>
          </a:xfrm>
          <a:prstGeom prst="rect">
            <a:avLst/>
          </a:prstGeom>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p>
        </p:txBody>
      </p:sp>
      <p:sp>
        <p:nvSpPr>
          <p:cNvPr id="4" name="Header Placeholder 3"/>
          <p:cNvSpPr>
            <a:spLocks noGrp="1"/>
          </p:cNvSpPr>
          <p:nvPr>
            <p:ph type="hdr" sz="quarter" idx="10"/>
          </p:nvPr>
        </p:nvSpPr>
        <p:spPr>
          <a:xfrm>
            <a:off x="0" y="0"/>
            <a:ext cx="2972547" cy="465341"/>
          </a:xfrm>
          <a:prstGeom prst="rect">
            <a:avLst/>
          </a:prstGeom>
        </p:spPr>
        <p:txBody>
          <a:bodyPr/>
          <a:lstStyle/>
          <a:p>
            <a:endParaRPr lang="en-US" dirty="0"/>
          </a:p>
        </p:txBody>
      </p:sp>
      <p:sp>
        <p:nvSpPr>
          <p:cNvPr id="5" name="Date Placeholder 4"/>
          <p:cNvSpPr>
            <a:spLocks noGrp="1"/>
          </p:cNvSpPr>
          <p:nvPr>
            <p:ph type="dt" idx="11"/>
          </p:nvPr>
        </p:nvSpPr>
        <p:spPr>
          <a:xfrm>
            <a:off x="3883852" y="0"/>
            <a:ext cx="2972547" cy="465341"/>
          </a:xfrm>
          <a:prstGeom prst="rect">
            <a:avLst/>
          </a:prstGeom>
        </p:spPr>
        <p:txBody>
          <a:bodyPr/>
          <a:lstStyle/>
          <a:p>
            <a:fld id="{81331B57-0BE5-4F82-AA58-76F53EFF3ADA}" type="datetime8">
              <a:rPr lang="en-US" smtClean="0"/>
              <a:pPr/>
              <a:t>11/30/2007 8:37 AM</a:t>
            </a:fld>
            <a:endParaRPr lang="en-US" dirty="0"/>
          </a:p>
        </p:txBody>
      </p:sp>
      <p:sp>
        <p:nvSpPr>
          <p:cNvPr id="6" name="Footer Placeholder 5"/>
          <p:cNvSpPr>
            <a:spLocks noGrp="1"/>
          </p:cNvSpPr>
          <p:nvPr>
            <p:ph type="ftr" sz="quarter" idx="12"/>
          </p:nvPr>
        </p:nvSpPr>
        <p:spPr>
          <a:xfrm>
            <a:off x="0" y="8829573"/>
            <a:ext cx="2972547" cy="465340"/>
          </a:xfrm>
          <a:prstGeom prst="rect">
            <a:avLst/>
          </a:prstGeom>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22</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zh-TW" altLang="zh-TW" smtClean="0"/>
          </a:p>
        </p:txBody>
      </p:sp>
      <p:sp>
        <p:nvSpPr>
          <p:cNvPr id="88068" name="Slide Number Placeholder 3"/>
          <p:cNvSpPr>
            <a:spLocks noGrp="1"/>
          </p:cNvSpPr>
          <p:nvPr>
            <p:ph type="sldNum" sz="quarter" idx="5"/>
          </p:nvPr>
        </p:nvSpPr>
        <p:spPr>
          <a:noFill/>
        </p:spPr>
        <p:txBody>
          <a:bodyPr/>
          <a:lstStyle/>
          <a:p>
            <a:endParaRPr lang="zh-TW"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gif"/><Relationship Id="rId5" Type="http://schemas.openxmlformats.org/officeDocument/2006/relationships/image" Target="../media/image6.gif"/><Relationship Id="rId4" Type="http://schemas.openxmlformats.org/officeDocument/2006/relationships/image" Target="../media/image5.gi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lvl1pPr>
              <a:defRPr baseline="0">
                <a:ea typeface="+mn-ea"/>
              </a:defRPr>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baseline="0">
                <a:ea typeface="+mn-ea"/>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dirty="0" smtClean="0"/>
              <a:t>按一下以編輯母片副標題樣式</a:t>
            </a:r>
            <a:endParaRPr lang="zh-TW" altLang="en-US" dirty="0"/>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0063" y="0"/>
            <a:ext cx="2293937" cy="5668963"/>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33338" y="0"/>
            <a:ext cx="6731001" cy="56689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1854867"/>
          </a:xfrm>
        </p:spPr>
        <p:txBody>
          <a:bodyPr/>
          <a:lstStyle>
            <a:lvl1pPr>
              <a:lnSpc>
                <a:spcPct val="90000"/>
              </a:lnSpc>
              <a:buFont typeface="Arial" pitchFamily="34" charset="0"/>
              <a:buChar char="•"/>
              <a:defRPr/>
            </a:lvl1pPr>
            <a:lvl2pPr>
              <a:lnSpc>
                <a:spcPct val="90000"/>
              </a:lnSpc>
              <a:buFont typeface="Arial" pitchFamily="34" charset="0"/>
              <a:buChar char="•"/>
              <a:defRPr/>
            </a:lvl2pPr>
            <a:lvl3pPr>
              <a:lnSpc>
                <a:spcPct val="90000"/>
              </a:lnSpc>
              <a:buFont typeface="Arial" pitchFamily="34" charset="0"/>
              <a:buChar char="•"/>
              <a:defRPr/>
            </a:lvl3pPr>
            <a:lvl4pPr>
              <a:lnSpc>
                <a:spcPct val="90000"/>
              </a:lnSpc>
              <a:buFont typeface="Arial" pitchFamily="34" charset="0"/>
              <a:buChar char="•"/>
              <a:defRPr/>
            </a:lvl4pPr>
            <a:lvl5pPr>
              <a:lnSpc>
                <a:spcPct val="90000"/>
              </a:lnSpc>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ea typeface="+mn-ea"/>
              </a:defRPr>
            </a:lvl1p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lvl1pPr>
              <a:buFontTx/>
              <a:buBlip>
                <a:blip r:embed="rId2"/>
              </a:buBlip>
              <a:defRPr baseline="0">
                <a:ea typeface="+mn-ea"/>
              </a:defRPr>
            </a:lvl1pPr>
            <a:lvl2pPr>
              <a:buFontTx/>
              <a:buBlip>
                <a:blip r:embed="rId3"/>
              </a:buBlip>
              <a:defRPr baseline="0">
                <a:ea typeface="+mn-ea"/>
              </a:defRPr>
            </a:lvl2pPr>
            <a:lvl3pPr>
              <a:buFontTx/>
              <a:buBlip>
                <a:blip r:embed="rId4"/>
              </a:buBlip>
              <a:defRPr baseline="0">
                <a:ea typeface="+mn-ea"/>
              </a:defRPr>
            </a:lvl3pPr>
            <a:lvl4pPr>
              <a:buFontTx/>
              <a:buBlip>
                <a:blip r:embed="rId5"/>
              </a:buBlip>
              <a:defRPr baseline="0">
                <a:ea typeface="+mn-ea"/>
              </a:defRPr>
            </a:lvl4pPr>
            <a:lvl5pPr>
              <a:buFontTx/>
              <a:buBlip>
                <a:blip r:embed="rId6"/>
              </a:buBlip>
              <a:defRPr baseline="0">
                <a:ea typeface="+mn-ea"/>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baseline="0">
                <a:ea typeface="微軟正黑體" pitchFamily="34" charset="-120"/>
              </a:defRPr>
            </a:lvl1pPr>
          </a:lstStyle>
          <a:p>
            <a:r>
              <a:rPr lang="zh-TW" altLang="en-US" dirty="0" smtClean="0"/>
              <a:t>按一下以編輯母片標題樣式</a:t>
            </a:r>
            <a:endParaRPr lang="zh-TW" altLang="en-US" dirty="0"/>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baseline="0">
                <a:ea typeface="微軟正黑體" pitchFamily="34" charset="-12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dirty="0" smtClean="0"/>
              <a:t>按一下以編輯母片文字樣式</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0" y="1143000"/>
            <a:ext cx="4495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143000"/>
            <a:ext cx="4495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bwMode="auto">
          <a:xfrm>
            <a:off x="-33338" y="0"/>
            <a:ext cx="917733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788483" name="Rectangle 3"/>
          <p:cNvSpPr>
            <a:spLocks noGrp="1" noChangeArrowheads="1"/>
          </p:cNvSpPr>
          <p:nvPr>
            <p:ph type="body" idx="1"/>
          </p:nvPr>
        </p:nvSpPr>
        <p:spPr bwMode="auto">
          <a:xfrm>
            <a:off x="0" y="1143000"/>
            <a:ext cx="91440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p:txBody>
      </p:sp>
      <p:sp>
        <p:nvSpPr>
          <p:cNvPr id="788484" name="Line 4"/>
          <p:cNvSpPr>
            <a:spLocks noChangeShapeType="1"/>
          </p:cNvSpPr>
          <p:nvPr/>
        </p:nvSpPr>
        <p:spPr bwMode="auto">
          <a:xfrm>
            <a:off x="0" y="6361113"/>
            <a:ext cx="9144000" cy="0"/>
          </a:xfrm>
          <a:prstGeom prst="line">
            <a:avLst/>
          </a:prstGeom>
          <a:noFill/>
          <a:ln w="6350">
            <a:solidFill>
              <a:schemeClr val="bg1"/>
            </a:solidFill>
            <a:round/>
            <a:headEnd/>
            <a:tailEnd/>
          </a:ln>
          <a:effectLst/>
        </p:spPr>
        <p:txBody>
          <a:bodyPr/>
          <a:lstStyle/>
          <a:p>
            <a:endParaRPr lang="zh-TW" altLang="en-US"/>
          </a:p>
        </p:txBody>
      </p:sp>
      <p:sp>
        <p:nvSpPr>
          <p:cNvPr id="788485" name="Line 5"/>
          <p:cNvSpPr>
            <a:spLocks noChangeShapeType="1"/>
          </p:cNvSpPr>
          <p:nvPr/>
        </p:nvSpPr>
        <p:spPr bwMode="auto">
          <a:xfrm>
            <a:off x="0" y="6781800"/>
            <a:ext cx="9144000" cy="0"/>
          </a:xfrm>
          <a:prstGeom prst="line">
            <a:avLst/>
          </a:prstGeom>
          <a:noFill/>
          <a:ln w="6350">
            <a:solidFill>
              <a:schemeClr val="bg1"/>
            </a:solidFill>
            <a:round/>
            <a:headEnd/>
            <a:tailEnd/>
          </a:ln>
          <a:effectLst/>
        </p:spPr>
        <p:txBody>
          <a:bodyPr/>
          <a:lstStyle/>
          <a:p>
            <a:endParaRPr lang="zh-TW" altLang="en-US"/>
          </a:p>
        </p:txBody>
      </p:sp>
      <p:sp>
        <p:nvSpPr>
          <p:cNvPr id="788486" name="Line 6"/>
          <p:cNvSpPr>
            <a:spLocks noChangeShapeType="1"/>
          </p:cNvSpPr>
          <p:nvPr/>
        </p:nvSpPr>
        <p:spPr bwMode="auto">
          <a:xfrm>
            <a:off x="0" y="6022975"/>
            <a:ext cx="9144000" cy="0"/>
          </a:xfrm>
          <a:prstGeom prst="line">
            <a:avLst/>
          </a:prstGeom>
          <a:noFill/>
          <a:ln w="12700">
            <a:solidFill>
              <a:srgbClr val="FFCC00"/>
            </a:solidFill>
            <a:round/>
            <a:headEnd/>
            <a:tailEnd/>
          </a:ln>
          <a:effectLst/>
        </p:spPr>
        <p:txBody>
          <a:bodyPr/>
          <a:lstStyle/>
          <a:p>
            <a:endParaRPr lang="zh-TW" altLang="en-US"/>
          </a:p>
        </p:txBody>
      </p:sp>
      <p:pic>
        <p:nvPicPr>
          <p:cNvPr id="788487" name="Picture 7" descr="TechNet_rgb"/>
          <p:cNvPicPr>
            <a:picLocks noChangeAspect="1" noChangeArrowheads="1"/>
          </p:cNvPicPr>
          <p:nvPr/>
        </p:nvPicPr>
        <p:blipFill>
          <a:blip r:embed="rId15"/>
          <a:srcRect/>
          <a:stretch>
            <a:fillRect/>
          </a:stretch>
        </p:blipFill>
        <p:spPr bwMode="auto">
          <a:xfrm>
            <a:off x="7312025" y="6497638"/>
            <a:ext cx="1554163" cy="155575"/>
          </a:xfrm>
          <a:prstGeom prst="rect">
            <a:avLst/>
          </a:prstGeom>
          <a:noFill/>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7" r:id="rId12"/>
  </p:sldLayoutIdLst>
  <p:transition>
    <p:wipe dir="r"/>
  </p:transition>
  <p:timing>
    <p:tnLst>
      <p:par>
        <p:cTn id="1" dur="indefinite" restart="never" nodeType="tmRoot"/>
      </p:par>
    </p:tnLst>
  </p:timing>
  <p:txStyles>
    <p:titleStyle>
      <a:lvl1pPr algn="l" rtl="0" fontAlgn="base">
        <a:spcBef>
          <a:spcPct val="0"/>
        </a:spcBef>
        <a:spcAft>
          <a:spcPct val="0"/>
        </a:spcAft>
        <a:defRPr sz="4000" b="1">
          <a:solidFill>
            <a:srgbClr val="FFFF99"/>
          </a:solidFill>
          <a:latin typeface="+mj-lt"/>
          <a:ea typeface="+mj-ea"/>
          <a:cs typeface="+mj-cs"/>
        </a:defRPr>
      </a:lvl1pPr>
      <a:lvl2pPr algn="l" rtl="0" fontAlgn="base">
        <a:spcBef>
          <a:spcPct val="0"/>
        </a:spcBef>
        <a:spcAft>
          <a:spcPct val="0"/>
        </a:spcAft>
        <a:defRPr sz="4000" b="1">
          <a:solidFill>
            <a:srgbClr val="FFFF99"/>
          </a:solidFill>
          <a:latin typeface="Arial" charset="0"/>
        </a:defRPr>
      </a:lvl2pPr>
      <a:lvl3pPr algn="l" rtl="0" fontAlgn="base">
        <a:spcBef>
          <a:spcPct val="0"/>
        </a:spcBef>
        <a:spcAft>
          <a:spcPct val="0"/>
        </a:spcAft>
        <a:defRPr sz="4000" b="1">
          <a:solidFill>
            <a:srgbClr val="FFFF99"/>
          </a:solidFill>
          <a:latin typeface="Arial" charset="0"/>
        </a:defRPr>
      </a:lvl3pPr>
      <a:lvl4pPr algn="l" rtl="0" fontAlgn="base">
        <a:spcBef>
          <a:spcPct val="0"/>
        </a:spcBef>
        <a:spcAft>
          <a:spcPct val="0"/>
        </a:spcAft>
        <a:defRPr sz="4000" b="1">
          <a:solidFill>
            <a:srgbClr val="FFFF99"/>
          </a:solidFill>
          <a:latin typeface="Arial" charset="0"/>
        </a:defRPr>
      </a:lvl4pPr>
      <a:lvl5pPr algn="l" rtl="0" fontAlgn="base">
        <a:spcBef>
          <a:spcPct val="0"/>
        </a:spcBef>
        <a:spcAft>
          <a:spcPct val="0"/>
        </a:spcAft>
        <a:defRPr sz="4000" b="1">
          <a:solidFill>
            <a:srgbClr val="FFFF99"/>
          </a:solidFill>
          <a:latin typeface="Arial" charset="0"/>
        </a:defRPr>
      </a:lvl5pPr>
      <a:lvl6pPr marL="457200" algn="l" rtl="0" fontAlgn="base">
        <a:spcBef>
          <a:spcPct val="0"/>
        </a:spcBef>
        <a:spcAft>
          <a:spcPct val="0"/>
        </a:spcAft>
        <a:defRPr sz="4000" b="1">
          <a:solidFill>
            <a:srgbClr val="FFFF99"/>
          </a:solidFill>
          <a:latin typeface="Arial" charset="0"/>
        </a:defRPr>
      </a:lvl6pPr>
      <a:lvl7pPr marL="914400" algn="l" rtl="0" fontAlgn="base">
        <a:spcBef>
          <a:spcPct val="0"/>
        </a:spcBef>
        <a:spcAft>
          <a:spcPct val="0"/>
        </a:spcAft>
        <a:defRPr sz="4000" b="1">
          <a:solidFill>
            <a:srgbClr val="FFFF99"/>
          </a:solidFill>
          <a:latin typeface="Arial" charset="0"/>
        </a:defRPr>
      </a:lvl7pPr>
      <a:lvl8pPr marL="1371600" algn="l" rtl="0" fontAlgn="base">
        <a:spcBef>
          <a:spcPct val="0"/>
        </a:spcBef>
        <a:spcAft>
          <a:spcPct val="0"/>
        </a:spcAft>
        <a:defRPr sz="4000" b="1">
          <a:solidFill>
            <a:srgbClr val="FFFF99"/>
          </a:solidFill>
          <a:latin typeface="Arial" charset="0"/>
        </a:defRPr>
      </a:lvl8pPr>
      <a:lvl9pPr marL="1828800" algn="l" rtl="0" fontAlgn="base">
        <a:spcBef>
          <a:spcPct val="0"/>
        </a:spcBef>
        <a:spcAft>
          <a:spcPct val="0"/>
        </a:spcAft>
        <a:defRPr sz="4000" b="1">
          <a:solidFill>
            <a:srgbClr val="FFFF99"/>
          </a:solidFill>
          <a:latin typeface="Arial" charset="0"/>
        </a:defRPr>
      </a:lvl9pPr>
    </p:titleStyle>
    <p:bodyStyle>
      <a:lvl1pPr marL="463550" indent="-350838" algn="l" rtl="0" fontAlgn="base">
        <a:lnSpc>
          <a:spcPct val="140000"/>
        </a:lnSpc>
        <a:spcBef>
          <a:spcPct val="20000"/>
        </a:spcBef>
        <a:spcAft>
          <a:spcPct val="0"/>
        </a:spcAft>
        <a:buChar char="•"/>
        <a:defRPr sz="3600">
          <a:solidFill>
            <a:schemeClr val="bg1"/>
          </a:solidFill>
          <a:latin typeface="+mn-lt"/>
          <a:ea typeface="+mn-ea"/>
          <a:cs typeface="+mn-cs"/>
        </a:defRPr>
      </a:lvl1pPr>
      <a:lvl2pPr marL="914400" indent="-112713" algn="l" rtl="0" fontAlgn="base">
        <a:lnSpc>
          <a:spcPct val="140000"/>
        </a:lnSpc>
        <a:spcBef>
          <a:spcPct val="20000"/>
        </a:spcBef>
        <a:spcAft>
          <a:spcPct val="0"/>
        </a:spcAft>
        <a:defRPr sz="2800">
          <a:solidFill>
            <a:schemeClr val="bg1"/>
          </a:solidFill>
          <a:latin typeface="+mn-lt"/>
        </a:defRPr>
      </a:lvl2pPr>
      <a:lvl3pPr marL="1257300" indent="-228600" algn="l" rtl="0" fontAlgn="base">
        <a:spcBef>
          <a:spcPct val="20000"/>
        </a:spcBef>
        <a:spcAft>
          <a:spcPct val="0"/>
        </a:spcAft>
        <a:buChar char="•"/>
        <a:defRPr sz="2400">
          <a:solidFill>
            <a:schemeClr val="bg1"/>
          </a:solidFill>
          <a:latin typeface="+mn-lt"/>
        </a:defRPr>
      </a:lvl3pPr>
      <a:lvl4pPr marL="1600200" indent="-228600" algn="l" rtl="0" fontAlgn="base">
        <a:spcBef>
          <a:spcPct val="20000"/>
        </a:spcBef>
        <a:spcAft>
          <a:spcPct val="0"/>
        </a:spcAft>
        <a:buChar char="–"/>
        <a:defRPr sz="2000">
          <a:solidFill>
            <a:schemeClr val="bg1"/>
          </a:solidFill>
          <a:latin typeface="+mn-lt"/>
        </a:defRPr>
      </a:lvl4pPr>
      <a:lvl5pPr marL="2057400" indent="-228600" algn="l" rtl="0" fontAlgn="base">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microsoft.com/technet/prodtechnol/scp/configmgr07.aspx" TargetMode="External"/><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6.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microsoft.com/learning/default.mspx" TargetMode="External"/><Relationship Id="rId3" Type="http://schemas.openxmlformats.org/officeDocument/2006/relationships/hyperlink" Target="http://www.microsoft.com/technet/downloads/trials/default.mspx" TargetMode="External"/><Relationship Id="rId7" Type="http://schemas.openxmlformats.org/officeDocument/2006/relationships/hyperlink" Target="http://microsoft.com/technet"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http://microsoft.com/msdn" TargetMode="External"/><Relationship Id="rId5" Type="http://schemas.openxmlformats.org/officeDocument/2006/relationships/hyperlink" Target="http://www.microsoft.com/communities/default.mspx" TargetMode="External"/><Relationship Id="rId4" Type="http://schemas.openxmlformats.org/officeDocument/2006/relationships/hyperlink" Target="http://www.microsoft.com/systemcenter" TargetMode="Externa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ChangeArrowheads="1"/>
          </p:cNvSpPr>
          <p:nvPr/>
        </p:nvSpPr>
        <p:spPr bwMode="auto">
          <a:xfrm>
            <a:off x="381000" y="4038600"/>
            <a:ext cx="8132763" cy="1077218"/>
          </a:xfrm>
          <a:prstGeom prst="rect">
            <a:avLst/>
          </a:prstGeom>
          <a:noFill/>
          <a:ln w="9525">
            <a:noFill/>
            <a:miter lim="800000"/>
            <a:headEnd/>
            <a:tailEnd/>
          </a:ln>
          <a:effectLst/>
        </p:spPr>
        <p:txBody>
          <a:bodyPr>
            <a:spAutoFit/>
          </a:bodyPr>
          <a:lstStyle/>
          <a:p>
            <a:r>
              <a:rPr lang="zh-TW" altLang="en-US" sz="3200" b="1" dirty="0" smtClean="0">
                <a:solidFill>
                  <a:srgbClr val="FFFF99"/>
                </a:solidFill>
              </a:rPr>
              <a:t>魏早達</a:t>
            </a:r>
            <a:endParaRPr lang="en-US" altLang="zh-TW" sz="3200" dirty="0" smtClean="0">
              <a:solidFill>
                <a:srgbClr val="FFFF99"/>
              </a:solidFill>
            </a:endParaRPr>
          </a:p>
          <a:p>
            <a:r>
              <a:rPr lang="zh-TW" altLang="en-US" sz="3200" b="1" dirty="0" smtClean="0">
                <a:solidFill>
                  <a:srgbClr val="FFFF99"/>
                </a:solidFill>
              </a:rPr>
              <a:t>亞</a:t>
            </a:r>
            <a:r>
              <a:rPr lang="zh-TW" altLang="en-US" sz="3200" b="1" dirty="0">
                <a:solidFill>
                  <a:srgbClr val="FFFF99"/>
                </a:solidFill>
              </a:rPr>
              <a:t>仕</a:t>
            </a:r>
            <a:r>
              <a:rPr lang="zh-TW" altLang="en-US" sz="3200" b="1" dirty="0" smtClean="0">
                <a:solidFill>
                  <a:srgbClr val="FFFF99"/>
                </a:solidFill>
              </a:rPr>
              <a:t>資訊 </a:t>
            </a:r>
            <a:endParaRPr lang="en-GB" sz="3200" b="1" dirty="0">
              <a:solidFill>
                <a:srgbClr val="FFFF99"/>
              </a:solidFill>
            </a:endParaRPr>
          </a:p>
        </p:txBody>
      </p:sp>
      <p:sp>
        <p:nvSpPr>
          <p:cNvPr id="3084" name="Rectangle 12"/>
          <p:cNvSpPr>
            <a:spLocks noGrp="1" noChangeArrowheads="1"/>
          </p:cNvSpPr>
          <p:nvPr>
            <p:ph type="ctrTitle"/>
          </p:nvPr>
        </p:nvSpPr>
        <p:spPr>
          <a:xfrm>
            <a:off x="381000" y="573206"/>
            <a:ext cx="8734425" cy="2374710"/>
          </a:xfrm>
        </p:spPr>
        <p:txBody>
          <a:bodyPr/>
          <a:lstStyle/>
          <a:p>
            <a:r>
              <a:rPr lang="en-US" altLang="zh-TW" sz="4800" dirty="0" smtClean="0">
                <a:ea typeface="+mj-ea"/>
                <a:cs typeface="Times New Roman" pitchFamily="18" charset="0"/>
              </a:rPr>
              <a:t>System Center IT </a:t>
            </a:r>
            <a:r>
              <a:rPr lang="zh-TW" altLang="en-US" sz="4800" dirty="0" smtClean="0">
                <a:ea typeface="+mj-ea"/>
                <a:cs typeface="Times New Roman" pitchFamily="18" charset="0"/>
              </a:rPr>
              <a:t>管理系列 </a:t>
            </a:r>
            <a:r>
              <a:rPr lang="en-US" altLang="zh-TW" sz="4800" dirty="0" smtClean="0">
                <a:ea typeface="+mj-ea"/>
                <a:cs typeface="Times New Roman" pitchFamily="18" charset="0"/>
              </a:rPr>
              <a:t>- </a:t>
            </a:r>
            <a:r>
              <a:rPr lang="zh-TW" altLang="en-US" sz="4800" dirty="0" smtClean="0">
                <a:ea typeface="+mj-ea"/>
                <a:cs typeface="Times New Roman" pitchFamily="18" charset="0"/>
              </a:rPr>
              <a:t>如何使用 </a:t>
            </a:r>
            <a:r>
              <a:rPr lang="en-US" altLang="zh-TW" sz="4800" dirty="0" smtClean="0">
                <a:ea typeface="+mj-ea"/>
                <a:cs typeface="Times New Roman" pitchFamily="18" charset="0"/>
              </a:rPr>
              <a:t>SCCM </a:t>
            </a:r>
            <a:r>
              <a:rPr lang="zh-TW" altLang="en-US" sz="4800" dirty="0" smtClean="0">
                <a:ea typeface="+mj-ea"/>
                <a:cs typeface="Times New Roman" pitchFamily="18" charset="0"/>
              </a:rPr>
              <a:t>完成企業 </a:t>
            </a:r>
            <a:r>
              <a:rPr lang="en-US" altLang="zh-TW" sz="4800" dirty="0" smtClean="0">
                <a:ea typeface="+mj-ea"/>
                <a:cs typeface="Times New Roman" pitchFamily="18" charset="0"/>
              </a:rPr>
              <a:t>IT </a:t>
            </a:r>
            <a:r>
              <a:rPr lang="zh-TW" altLang="en-US" sz="4800" dirty="0" smtClean="0">
                <a:ea typeface="+mj-ea"/>
                <a:cs typeface="Times New Roman" pitchFamily="18" charset="0"/>
              </a:rPr>
              <a:t>環境的標準建構管理 </a:t>
            </a:r>
            <a:r>
              <a:rPr lang="en-US" altLang="zh-TW" sz="4800" dirty="0" smtClean="0">
                <a:ea typeface="+mj-ea"/>
                <a:cs typeface="Times New Roman" pitchFamily="18" charset="0"/>
              </a:rPr>
              <a:t>(DCM)</a:t>
            </a:r>
            <a:endParaRPr lang="en-US" altLang="zh-TW" sz="4800" dirty="0">
              <a:ea typeface="+mj-ea"/>
              <a:cs typeface="Times New Roman" pitchFamily="18" charset="0"/>
            </a:endParaRPr>
          </a:p>
        </p:txBody>
      </p:sp>
      <p:pic>
        <p:nvPicPr>
          <p:cNvPr id="3087" name="Picture 15" descr="Windows Server System logo reverse vert  1 line"/>
          <p:cNvPicPr>
            <a:picLocks noChangeAspect="1" noChangeArrowheads="1"/>
          </p:cNvPicPr>
          <p:nvPr/>
        </p:nvPicPr>
        <p:blipFill>
          <a:blip r:embed="rId3"/>
          <a:srcRect/>
          <a:stretch>
            <a:fillRect/>
          </a:stretch>
        </p:blipFill>
        <p:spPr bwMode="auto">
          <a:xfrm>
            <a:off x="381000" y="5307013"/>
            <a:ext cx="6251575" cy="774700"/>
          </a:xfrm>
          <a:prstGeom prst="rect">
            <a:avLst/>
          </a:prstGeom>
          <a:noFill/>
        </p:spPr>
      </p:pic>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302" name="Rectangle 6"/>
          <p:cNvSpPr>
            <a:spLocks noChangeArrowheads="1"/>
          </p:cNvSpPr>
          <p:nvPr/>
        </p:nvSpPr>
        <p:spPr bwMode="auto">
          <a:xfrm>
            <a:off x="217488" y="2220913"/>
            <a:ext cx="8458200" cy="1200329"/>
          </a:xfrm>
          <a:prstGeom prst="rect">
            <a:avLst/>
          </a:prstGeom>
          <a:noFill/>
          <a:ln w="9525">
            <a:noFill/>
            <a:miter lim="800000"/>
            <a:headEnd/>
            <a:tailEnd/>
          </a:ln>
          <a:effectLst/>
        </p:spPr>
        <p:txBody>
          <a:bodyPr>
            <a:spAutoFit/>
          </a:bodyPr>
          <a:lstStyle/>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啟用</a:t>
            </a:r>
            <a:r>
              <a:rPr lang="en-US" altLang="zh-TW" sz="4000" b="1" dirty="0" smtClean="0">
                <a:solidFill>
                  <a:srgbClr val="FFFFFF"/>
                </a:solidFill>
                <a:effectLst>
                  <a:outerShdw blurRad="38100" dist="38100" dir="2700000" algn="tl">
                    <a:srgbClr val="000000"/>
                  </a:outerShdw>
                </a:effectLst>
              </a:rPr>
              <a:t>DCM </a:t>
            </a:r>
            <a:r>
              <a:rPr lang="zh-TW" altLang="en-US" sz="4000" b="1" dirty="0" smtClean="0">
                <a:solidFill>
                  <a:srgbClr val="FFFFFF"/>
                </a:solidFill>
                <a:effectLst>
                  <a:outerShdw blurRad="38100" dist="38100" dir="2700000" algn="tl">
                    <a:srgbClr val="000000"/>
                  </a:outerShdw>
                </a:effectLst>
              </a:rPr>
              <a:t>用戶端</a:t>
            </a:r>
            <a:r>
              <a:rPr lang="en-US" altLang="zh-TW" sz="4000" b="1" dirty="0" smtClean="0">
                <a:solidFill>
                  <a:srgbClr val="FFFFFF"/>
                </a:solidFill>
                <a:effectLst>
                  <a:outerShdw blurRad="38100" dist="38100" dir="2700000" algn="tl">
                    <a:srgbClr val="000000"/>
                  </a:outerShdw>
                </a:effectLst>
              </a:rPr>
              <a:t>Agent</a:t>
            </a:r>
          </a:p>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設定</a:t>
            </a:r>
            <a:r>
              <a:rPr lang="en-US" altLang="zh-TW" sz="4000" b="1" dirty="0" smtClean="0">
                <a:solidFill>
                  <a:srgbClr val="FFFFFF"/>
                </a:solidFill>
                <a:effectLst>
                  <a:outerShdw blurRad="38100" dist="38100" dir="2700000" algn="tl">
                    <a:srgbClr val="000000"/>
                  </a:outerShdw>
                </a:effectLst>
              </a:rPr>
              <a:t>DCM</a:t>
            </a:r>
            <a:r>
              <a:rPr lang="zh-TW" altLang="en-US" sz="4000" b="1" dirty="0" smtClean="0">
                <a:solidFill>
                  <a:srgbClr val="FFFFFF"/>
                </a:solidFill>
                <a:effectLst>
                  <a:outerShdw blurRad="38100" dist="38100" dir="2700000" algn="tl">
                    <a:srgbClr val="000000"/>
                  </a:outerShdw>
                </a:effectLst>
              </a:rPr>
              <a:t>政策下載週期</a:t>
            </a:r>
            <a:endParaRPr lang="en-US" altLang="zh-TW" sz="2800" b="1" dirty="0">
              <a:solidFill>
                <a:srgbClr val="FFFFFF"/>
              </a:solidFill>
              <a:effectLst>
                <a:outerShdw blurRad="38100" dist="38100" dir="2700000" algn="tl">
                  <a:srgbClr val="000000"/>
                </a:outerShdw>
              </a:effectLst>
              <a:ea typeface="新細明體" charset="-120"/>
            </a:endParaRPr>
          </a:p>
        </p:txBody>
      </p:sp>
      <p:sp>
        <p:nvSpPr>
          <p:cNvPr id="823303" name="Text Box 7"/>
          <p:cNvSpPr txBox="1">
            <a:spLocks noChangeAspect="1" noChangeArrowheads="1"/>
          </p:cNvSpPr>
          <p:nvPr/>
        </p:nvSpPr>
        <p:spPr bwMode="auto">
          <a:xfrm>
            <a:off x="0" y="809625"/>
            <a:ext cx="9144000" cy="1095375"/>
          </a:xfrm>
          <a:prstGeom prst="rect">
            <a:avLst/>
          </a:prstGeom>
          <a:gradFill rotWithShape="1">
            <a:gsLst>
              <a:gs pos="0">
                <a:srgbClr val="F8C508"/>
              </a:gs>
              <a:gs pos="100000">
                <a:srgbClr val="F8C508">
                  <a:gamma/>
                  <a:tint val="60392"/>
                  <a:invGamma/>
                  <a:alpha val="0"/>
                </a:srgbClr>
              </a:gs>
            </a:gsLst>
            <a:lin ang="0" scaled="1"/>
          </a:gradFill>
          <a:ln w="9525" algn="ctr">
            <a:noFill/>
            <a:miter lim="800000"/>
            <a:headEnd/>
            <a:tailEnd/>
          </a:ln>
          <a:effectLst/>
        </p:spPr>
        <p:txBody>
          <a:bodyPr anchor="ctr"/>
          <a:lstStyle/>
          <a:p>
            <a:pPr>
              <a:spcBef>
                <a:spcPct val="0"/>
              </a:spcBef>
              <a:buClrTx/>
              <a:buFontTx/>
              <a:buNone/>
              <a:defRPr/>
            </a:pPr>
            <a:r>
              <a:rPr lang="en-US" sz="5000" b="1" i="1">
                <a:solidFill>
                  <a:srgbClr val="FFFFFF"/>
                </a:solidFill>
                <a:effectLst>
                  <a:outerShdw blurRad="38100" dist="38100" dir="2700000" algn="tl">
                    <a:srgbClr val="000000"/>
                  </a:outerShdw>
                </a:effectLst>
              </a:rPr>
              <a:t>  demonstration</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p:cNvSpPr/>
          <p:nvPr/>
        </p:nvSpPr>
        <p:spPr bwMode="auto">
          <a:xfrm>
            <a:off x="324914" y="1384390"/>
            <a:ext cx="5109235" cy="436563"/>
          </a:xfrm>
          <a:prstGeom prst="roundRect">
            <a:avLst>
              <a:gd name="adj" fmla="val 32292"/>
            </a:avLst>
          </a:prstGeom>
          <a:solidFill>
            <a:srgbClr val="C0000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400" dirty="0">
              <a:solidFill>
                <a:schemeClr val="tx1"/>
              </a:solidFill>
              <a:latin typeface="Segoe" pitchFamily="34" charset="0"/>
            </a:endParaRPr>
          </a:p>
        </p:txBody>
      </p:sp>
      <p:sp>
        <p:nvSpPr>
          <p:cNvPr id="6" name="Rounded Rectangle 13"/>
          <p:cNvSpPr/>
          <p:nvPr/>
        </p:nvSpPr>
        <p:spPr bwMode="auto">
          <a:xfrm>
            <a:off x="301434" y="3420303"/>
            <a:ext cx="5132715" cy="436563"/>
          </a:xfrm>
          <a:prstGeom prst="roundRect">
            <a:avLst>
              <a:gd name="adj" fmla="val 32292"/>
            </a:avLst>
          </a:prstGeom>
          <a:solidFill>
            <a:srgbClr val="C00000"/>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400" dirty="0">
              <a:solidFill>
                <a:schemeClr val="tx1"/>
              </a:solidFill>
              <a:latin typeface="Segoe" pitchFamily="34" charset="0"/>
            </a:endParaRPr>
          </a:p>
        </p:txBody>
      </p:sp>
      <p:sp>
        <p:nvSpPr>
          <p:cNvPr id="2" name="標題 1"/>
          <p:cNvSpPr>
            <a:spLocks noGrp="1"/>
          </p:cNvSpPr>
          <p:nvPr>
            <p:ph type="title"/>
          </p:nvPr>
        </p:nvSpPr>
        <p:spPr/>
        <p:txBody>
          <a:bodyPr/>
          <a:lstStyle/>
          <a:p>
            <a:r>
              <a:rPr lang="zh-TW" altLang="en-US" dirty="0" smtClean="0"/>
              <a:t>概觀 </a:t>
            </a:r>
            <a:r>
              <a:rPr altLang="zh-TW" dirty="0" smtClean="0"/>
              <a:t>: DCM</a:t>
            </a:r>
            <a:r>
              <a:rPr lang="zh-TW" altLang="en-US" dirty="0" smtClean="0"/>
              <a:t>名詞及概念</a:t>
            </a:r>
            <a:endParaRPr lang="zh-TW" altLang="en-US" dirty="0"/>
          </a:p>
        </p:txBody>
      </p:sp>
      <p:sp>
        <p:nvSpPr>
          <p:cNvPr id="3" name="內容版面配置區 2"/>
          <p:cNvSpPr>
            <a:spLocks noGrp="1"/>
          </p:cNvSpPr>
          <p:nvPr>
            <p:ph idx="1"/>
          </p:nvPr>
        </p:nvSpPr>
        <p:spPr>
          <a:xfrm>
            <a:off x="368300" y="1347788"/>
            <a:ext cx="8382000" cy="4739114"/>
          </a:xfrm>
        </p:spPr>
        <p:txBody>
          <a:bodyPr>
            <a:normAutofit fontScale="85000" lnSpcReduction="20000"/>
          </a:bodyPr>
          <a:lstStyle/>
          <a:p>
            <a:pPr>
              <a:buNone/>
            </a:pPr>
            <a:r>
              <a:rPr lang="zh-TW" altLang="en-US" sz="2700" dirty="0" smtClean="0"/>
              <a:t>組態項目 </a:t>
            </a:r>
            <a:r>
              <a:rPr lang="en-US" sz="2700" dirty="0" smtClean="0"/>
              <a:t>Configuration Item (CI)</a:t>
            </a:r>
          </a:p>
          <a:p>
            <a:pPr>
              <a:buBlip>
                <a:blip r:embed="rId2"/>
              </a:buBlip>
            </a:pPr>
            <a:r>
              <a:rPr lang="zh-TW" altLang="en-US" sz="2000" dirty="0" smtClean="0"/>
              <a:t>組態的基本單元</a:t>
            </a:r>
            <a:r>
              <a:rPr lang="en-US" altLang="zh-TW" sz="2000" dirty="0" smtClean="0"/>
              <a:t>, </a:t>
            </a:r>
            <a:r>
              <a:rPr lang="zh-TW" altLang="en-US" sz="2000" dirty="0" smtClean="0"/>
              <a:t>可以從</a:t>
            </a:r>
            <a:r>
              <a:rPr lang="en-US" altLang="zh-TW" sz="2000" dirty="0" err="1" smtClean="0"/>
              <a:t>ConfigMgr</a:t>
            </a:r>
            <a:r>
              <a:rPr lang="zh-TW" altLang="en-US" sz="2000" dirty="0" smtClean="0"/>
              <a:t> 管理的機器偵測、套用及移除</a:t>
            </a:r>
            <a:endParaRPr lang="en-US" sz="2000" dirty="0" smtClean="0"/>
          </a:p>
          <a:p>
            <a:pPr marL="666723" lvl="1" indent="-279125">
              <a:buBlip>
                <a:blip r:embed="rId3"/>
              </a:buBlip>
            </a:pPr>
            <a:r>
              <a:rPr lang="en-US" sz="1700" dirty="0" smtClean="0"/>
              <a:t>Application CI</a:t>
            </a:r>
          </a:p>
          <a:p>
            <a:pPr marL="666723" lvl="1" indent="-279125">
              <a:buBlip>
                <a:blip r:embed="rId3"/>
              </a:buBlip>
            </a:pPr>
            <a:r>
              <a:rPr lang="en-US" sz="1700" dirty="0" smtClean="0"/>
              <a:t>Operating System CI</a:t>
            </a:r>
          </a:p>
          <a:p>
            <a:pPr marL="666723" lvl="1" indent="-279125">
              <a:buBlip>
                <a:blip r:embed="rId3"/>
              </a:buBlip>
            </a:pPr>
            <a:r>
              <a:rPr lang="en-US" sz="1700" dirty="0" smtClean="0"/>
              <a:t>General CI</a:t>
            </a:r>
          </a:p>
          <a:p>
            <a:pPr marL="666723" lvl="1" indent="-279125">
              <a:buBlip>
                <a:blip r:embed="rId3"/>
              </a:buBlip>
            </a:pPr>
            <a:r>
              <a:rPr lang="en-US" sz="1700" dirty="0" smtClean="0"/>
              <a:t>Software Updates CI</a:t>
            </a:r>
          </a:p>
          <a:p>
            <a:pPr>
              <a:buNone/>
            </a:pPr>
            <a:r>
              <a:rPr lang="zh-TW" altLang="en-US" sz="2700" dirty="0" smtClean="0"/>
              <a:t>組態基準線 </a:t>
            </a:r>
            <a:r>
              <a:rPr lang="en-US" sz="2700" dirty="0" smtClean="0"/>
              <a:t>Configuration Baseline</a:t>
            </a:r>
          </a:p>
          <a:p>
            <a:pPr>
              <a:buBlip>
                <a:blip r:embed="rId2"/>
              </a:buBlip>
            </a:pPr>
            <a:r>
              <a:rPr lang="zh-TW" altLang="en-US" sz="2300" dirty="0" smtClean="0"/>
              <a:t>由不同的</a:t>
            </a:r>
            <a:r>
              <a:rPr lang="en-US" altLang="zh-TW" sz="2300" dirty="0" smtClean="0"/>
              <a:t>CIs</a:t>
            </a:r>
            <a:r>
              <a:rPr lang="zh-TW" altLang="en-US" sz="2300" dirty="0" smtClean="0"/>
              <a:t>組合而成</a:t>
            </a:r>
            <a:r>
              <a:rPr lang="en-US" altLang="zh-TW" sz="2300" dirty="0" smtClean="0"/>
              <a:t>, </a:t>
            </a:r>
            <a:r>
              <a:rPr lang="zh-TW" altLang="en-US" sz="2300" dirty="0" smtClean="0"/>
              <a:t>根據下列型態 </a:t>
            </a:r>
            <a:r>
              <a:rPr lang="en-US" sz="2300" dirty="0" smtClean="0"/>
              <a:t>:</a:t>
            </a:r>
          </a:p>
          <a:p>
            <a:pPr marL="623112" lvl="1" indent="-279125">
              <a:buBlip>
                <a:blip r:embed="rId3"/>
              </a:buBlip>
            </a:pPr>
            <a:r>
              <a:rPr lang="en-US" sz="1900" dirty="0" smtClean="0"/>
              <a:t>Required</a:t>
            </a:r>
          </a:p>
          <a:p>
            <a:pPr marL="623112" lvl="1" indent="-279125">
              <a:buBlip>
                <a:blip r:embed="rId3"/>
              </a:buBlip>
            </a:pPr>
            <a:r>
              <a:rPr lang="en-US" sz="1900" dirty="0" smtClean="0"/>
              <a:t>Optional</a:t>
            </a:r>
          </a:p>
          <a:p>
            <a:pPr marL="623112" lvl="1" indent="-279125">
              <a:buBlip>
                <a:blip r:embed="rId3"/>
              </a:buBlip>
            </a:pPr>
            <a:r>
              <a:rPr lang="en-US" sz="1900" dirty="0" smtClean="0"/>
              <a:t>Prohibited</a:t>
            </a:r>
          </a:p>
          <a:p>
            <a:pPr marL="344266" indent="-279125">
              <a:buBlip>
                <a:blip r:embed="rId2"/>
              </a:buBlip>
            </a:pPr>
            <a:r>
              <a:rPr lang="zh-TW" altLang="en-US" sz="2300" dirty="0" smtClean="0"/>
              <a:t>指定給欲進行監控的 </a:t>
            </a:r>
            <a:r>
              <a:rPr lang="en-US" sz="2300" dirty="0" smtClean="0"/>
              <a:t>collections</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組態項目評估的順序</a:t>
            </a:r>
            <a:endParaRPr lang="zh-TW" altLang="en-US" dirty="0"/>
          </a:p>
        </p:txBody>
      </p:sp>
      <p:sp>
        <p:nvSpPr>
          <p:cNvPr id="5" name="內容版面配置區 4"/>
          <p:cNvSpPr>
            <a:spLocks noGrp="1"/>
          </p:cNvSpPr>
          <p:nvPr>
            <p:ph idx="1"/>
          </p:nvPr>
        </p:nvSpPr>
        <p:spPr>
          <a:xfrm>
            <a:off x="0" y="1143000"/>
            <a:ext cx="9144000" cy="4902958"/>
          </a:xfrm>
        </p:spPr>
        <p:txBody>
          <a:bodyPr>
            <a:normAutofit fontScale="92500"/>
          </a:bodyPr>
          <a:lstStyle/>
          <a:p>
            <a:r>
              <a:rPr lang="en-US" altLang="zh-TW" dirty="0" smtClean="0"/>
              <a:t>Applicability</a:t>
            </a:r>
          </a:p>
          <a:p>
            <a:pPr lvl="1">
              <a:buNone/>
            </a:pPr>
            <a:r>
              <a:rPr lang="zh-TW" altLang="en-US" dirty="0" smtClean="0"/>
              <a:t>於何種作業系統版本</a:t>
            </a:r>
            <a:r>
              <a:rPr lang="en-US" altLang="zh-TW" dirty="0" smtClean="0"/>
              <a:t>,</a:t>
            </a:r>
            <a:r>
              <a:rPr lang="zh-TW" altLang="en-US" dirty="0" smtClean="0"/>
              <a:t> 才進行組態項目評估</a:t>
            </a:r>
            <a:endParaRPr lang="en-US" altLang="zh-TW" dirty="0" smtClean="0"/>
          </a:p>
          <a:p>
            <a:r>
              <a:rPr lang="en-US" altLang="zh-TW" dirty="0" smtClean="0"/>
              <a:t>Detection</a:t>
            </a:r>
          </a:p>
          <a:p>
            <a:pPr lvl="1">
              <a:buNone/>
            </a:pPr>
            <a:r>
              <a:rPr lang="zh-TW" altLang="en-US" dirty="0" smtClean="0"/>
              <a:t>於何種條件下</a:t>
            </a:r>
            <a:r>
              <a:rPr lang="en-US" altLang="zh-TW" dirty="0" smtClean="0"/>
              <a:t>,</a:t>
            </a:r>
            <a:r>
              <a:rPr lang="zh-TW" altLang="en-US" dirty="0" smtClean="0"/>
              <a:t> 才進行組態項目評估。如存在已安裝什麼軟體等。</a:t>
            </a:r>
            <a:endParaRPr lang="en-US" altLang="zh-TW" dirty="0" smtClean="0"/>
          </a:p>
          <a:p>
            <a:r>
              <a:rPr lang="en-US" altLang="zh-TW" dirty="0" smtClean="0"/>
              <a:t>The compliance of objects and settings</a:t>
            </a:r>
          </a:p>
          <a:p>
            <a:pPr lvl="1">
              <a:buNone/>
            </a:pPr>
            <a:r>
              <a:rPr lang="zh-TW" altLang="en-US" dirty="0" smtClean="0"/>
              <a:t>評估的條件</a:t>
            </a:r>
            <a:endParaRPr lang="en-US" altLang="zh-TW" dirty="0" smtClean="0"/>
          </a:p>
          <a:p>
            <a:endParaRPr lang="zh-TW" altLang="en-US" dirty="0"/>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302" name="Rectangle 6"/>
          <p:cNvSpPr>
            <a:spLocks noChangeArrowheads="1"/>
          </p:cNvSpPr>
          <p:nvPr/>
        </p:nvSpPr>
        <p:spPr bwMode="auto">
          <a:xfrm>
            <a:off x="217488" y="2220913"/>
            <a:ext cx="8458200" cy="2696123"/>
          </a:xfrm>
          <a:prstGeom prst="rect">
            <a:avLst/>
          </a:prstGeom>
          <a:noFill/>
          <a:ln w="9525">
            <a:noFill/>
            <a:miter lim="800000"/>
            <a:headEnd/>
            <a:tailEnd/>
          </a:ln>
          <a:effectLst/>
        </p:spPr>
        <p:txBody>
          <a:bodyPr>
            <a:spAutoFit/>
          </a:bodyPr>
          <a:lstStyle/>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組態項目</a:t>
            </a:r>
            <a:endParaRPr lang="en-US" altLang="zh-TW" sz="4000" b="1" dirty="0" smtClean="0">
              <a:solidFill>
                <a:srgbClr val="FFFFFF"/>
              </a:solidFill>
              <a:effectLst>
                <a:outerShdw blurRad="38100" dist="38100" dir="2700000" algn="tl">
                  <a:srgbClr val="000000"/>
                </a:outerShdw>
              </a:effectLst>
            </a:endParaRPr>
          </a:p>
          <a:p>
            <a:pPr lvl="1">
              <a:lnSpc>
                <a:spcPct val="90000"/>
              </a:lnSpc>
              <a:buClr>
                <a:schemeClr val="bg1"/>
              </a:buClr>
            </a:pPr>
            <a:r>
              <a:rPr lang="en-US" altLang="zh-TW" sz="4000" b="1" dirty="0" smtClean="0">
                <a:solidFill>
                  <a:srgbClr val="FFFFFF"/>
                </a:solidFill>
                <a:effectLst>
                  <a:outerShdw blurRad="38100" dist="38100" dir="2700000" algn="tl">
                    <a:srgbClr val="000000"/>
                  </a:outerShdw>
                </a:effectLst>
              </a:rPr>
              <a:t>(Configuration Items)</a:t>
            </a:r>
          </a:p>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組態基準線</a:t>
            </a:r>
            <a:endParaRPr lang="en-US" altLang="zh-TW" sz="4000" b="1" dirty="0" smtClean="0">
              <a:solidFill>
                <a:srgbClr val="FFFFFF"/>
              </a:solidFill>
              <a:effectLst>
                <a:outerShdw blurRad="38100" dist="38100" dir="2700000" algn="tl">
                  <a:srgbClr val="000000"/>
                </a:outerShdw>
              </a:effectLst>
            </a:endParaRPr>
          </a:p>
          <a:p>
            <a:pPr lvl="1">
              <a:lnSpc>
                <a:spcPct val="90000"/>
              </a:lnSpc>
              <a:buClr>
                <a:schemeClr val="bg1"/>
              </a:buClr>
            </a:pPr>
            <a:r>
              <a:rPr lang="en-US" altLang="zh-TW" sz="4000" b="1" dirty="0" smtClean="0">
                <a:solidFill>
                  <a:srgbClr val="FFFFFF"/>
                </a:solidFill>
                <a:effectLst>
                  <a:outerShdw blurRad="38100" dist="38100" dir="2700000" algn="tl">
                    <a:srgbClr val="000000"/>
                  </a:outerShdw>
                </a:effectLst>
              </a:rPr>
              <a:t>(Configuration Baselines)</a:t>
            </a:r>
            <a:r>
              <a:rPr lang="en-GB" sz="4800" b="1" dirty="0">
                <a:solidFill>
                  <a:srgbClr val="FFFFFF"/>
                </a:solidFill>
                <a:effectLst>
                  <a:outerShdw blurRad="38100" dist="38100" dir="2700000" algn="tl">
                    <a:srgbClr val="000000"/>
                  </a:outerShdw>
                </a:effectLst>
              </a:rPr>
              <a:t/>
            </a:r>
            <a:br>
              <a:rPr lang="en-GB" sz="4800" b="1" dirty="0">
                <a:solidFill>
                  <a:srgbClr val="FFFFFF"/>
                </a:solidFill>
                <a:effectLst>
                  <a:outerShdw blurRad="38100" dist="38100" dir="2700000" algn="tl">
                    <a:srgbClr val="000000"/>
                  </a:outerShdw>
                </a:effectLst>
              </a:rPr>
            </a:br>
            <a:endParaRPr lang="en-US" altLang="zh-TW" sz="2800" b="1" dirty="0">
              <a:solidFill>
                <a:srgbClr val="FFFFFF"/>
              </a:solidFill>
              <a:effectLst>
                <a:outerShdw blurRad="38100" dist="38100" dir="2700000" algn="tl">
                  <a:srgbClr val="000000"/>
                </a:outerShdw>
              </a:effectLst>
              <a:ea typeface="新細明體" charset="-120"/>
            </a:endParaRPr>
          </a:p>
        </p:txBody>
      </p:sp>
      <p:sp>
        <p:nvSpPr>
          <p:cNvPr id="823303" name="Text Box 7"/>
          <p:cNvSpPr txBox="1">
            <a:spLocks noChangeAspect="1" noChangeArrowheads="1"/>
          </p:cNvSpPr>
          <p:nvPr/>
        </p:nvSpPr>
        <p:spPr bwMode="auto">
          <a:xfrm>
            <a:off x="0" y="809625"/>
            <a:ext cx="9144000" cy="1095375"/>
          </a:xfrm>
          <a:prstGeom prst="rect">
            <a:avLst/>
          </a:prstGeom>
          <a:gradFill rotWithShape="1">
            <a:gsLst>
              <a:gs pos="0">
                <a:srgbClr val="F8C508"/>
              </a:gs>
              <a:gs pos="100000">
                <a:srgbClr val="F8C508">
                  <a:gamma/>
                  <a:tint val="60392"/>
                  <a:invGamma/>
                  <a:alpha val="0"/>
                </a:srgbClr>
              </a:gs>
            </a:gsLst>
            <a:lin ang="0" scaled="1"/>
          </a:gradFill>
          <a:ln w="9525" algn="ctr">
            <a:noFill/>
            <a:miter lim="800000"/>
            <a:headEnd/>
            <a:tailEnd/>
          </a:ln>
          <a:effectLst/>
        </p:spPr>
        <p:txBody>
          <a:bodyPr anchor="ctr"/>
          <a:lstStyle/>
          <a:p>
            <a:pPr>
              <a:spcBef>
                <a:spcPct val="0"/>
              </a:spcBef>
              <a:buClrTx/>
              <a:buFontTx/>
              <a:buNone/>
              <a:defRPr/>
            </a:pPr>
            <a:r>
              <a:rPr lang="en-US" sz="5000" b="1" i="1">
                <a:solidFill>
                  <a:srgbClr val="FFFFFF"/>
                </a:solidFill>
                <a:effectLst>
                  <a:outerShdw blurRad="38100" dist="38100" dir="2700000" algn="tl">
                    <a:srgbClr val="000000"/>
                  </a:outerShdw>
                </a:effectLst>
              </a:rPr>
              <a:t>  demonstration</a:t>
            </a: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議題大綱</a:t>
            </a:r>
            <a:endParaRPr lang="zh-TW" altLang="en-US" dirty="0"/>
          </a:p>
        </p:txBody>
      </p:sp>
      <p:sp>
        <p:nvSpPr>
          <p:cNvPr id="3" name="內容版面配置區 2"/>
          <p:cNvSpPr>
            <a:spLocks noGrp="1"/>
          </p:cNvSpPr>
          <p:nvPr>
            <p:ph idx="1"/>
          </p:nvPr>
        </p:nvSpPr>
        <p:spPr/>
        <p:txBody>
          <a:bodyPr>
            <a:normAutofit/>
          </a:bodyPr>
          <a:lstStyle/>
          <a:p>
            <a:pPr>
              <a:buBlip>
                <a:blip r:embed="rId2"/>
              </a:buBlip>
            </a:pPr>
            <a:r>
              <a:rPr lang="zh-TW" altLang="en-US" dirty="0" smtClean="0"/>
              <a:t>標準建構管理</a:t>
            </a:r>
            <a:r>
              <a:rPr lang="en-US" altLang="zh-TW" dirty="0" smtClean="0"/>
              <a:t>(DCM) </a:t>
            </a:r>
            <a:r>
              <a:rPr lang="zh-TW" altLang="en-US" dirty="0" smtClean="0"/>
              <a:t>概觀</a:t>
            </a:r>
            <a:endParaRPr lang="en-US" altLang="zh-TW" dirty="0" smtClean="0"/>
          </a:p>
          <a:p>
            <a:pPr lvl="1">
              <a:buBlip>
                <a:blip r:embed="rId2"/>
              </a:buBlip>
            </a:pPr>
            <a:r>
              <a:rPr lang="zh-TW" altLang="en-US" dirty="0" smtClean="0"/>
              <a:t>應用情境</a:t>
            </a:r>
          </a:p>
          <a:p>
            <a:pPr lvl="1">
              <a:buBlip>
                <a:blip r:embed="rId2"/>
              </a:buBlip>
            </a:pPr>
            <a:r>
              <a:rPr lang="zh-TW" altLang="en-US" dirty="0" smtClean="0"/>
              <a:t>名詞及概念</a:t>
            </a:r>
          </a:p>
          <a:p>
            <a:pPr>
              <a:buBlip>
                <a:blip r:embed="rId2"/>
              </a:buBlip>
            </a:pPr>
            <a:r>
              <a:rPr lang="zh-TW" altLang="en-US" b="1" dirty="0" smtClean="0">
                <a:solidFill>
                  <a:srgbClr val="FFFF99"/>
                </a:solidFill>
                <a:effectLst>
                  <a:outerShdw blurRad="38100" dist="38100" dir="2700000" algn="tl">
                    <a:srgbClr val="000000">
                      <a:alpha val="43137"/>
                    </a:srgbClr>
                  </a:outerShdw>
                </a:effectLst>
              </a:rPr>
              <a:t>管理</a:t>
            </a:r>
            <a:r>
              <a:rPr lang="zh-TW" altLang="en-US" b="1" dirty="0" smtClean="0">
                <a:solidFill>
                  <a:srgbClr val="FFFF99"/>
                </a:solidFill>
                <a:effectLst>
                  <a:outerShdw blurRad="38100" dist="38100" dir="2700000" algn="tl">
                    <a:srgbClr val="000000">
                      <a:alpha val="43137"/>
                    </a:srgbClr>
                  </a:outerShdw>
                </a:effectLst>
              </a:rPr>
              <a:t>性程序</a:t>
            </a:r>
            <a:endParaRPr lang="en-US" altLang="zh-TW" b="1" dirty="0" smtClean="0">
              <a:solidFill>
                <a:srgbClr val="FFFF99"/>
              </a:solidFill>
              <a:effectLst>
                <a:outerShdw blurRad="38100" dist="38100" dir="2700000" algn="tl">
                  <a:srgbClr val="000000">
                    <a:alpha val="43137"/>
                  </a:srgbClr>
                </a:outerShdw>
              </a:effectLst>
            </a:endParaRPr>
          </a:p>
          <a:p>
            <a:pPr>
              <a:buNone/>
            </a:pPr>
            <a:endParaRPr lang="en-US" altLang="zh-TW" dirty="0" smtClean="0"/>
          </a:p>
          <a:p>
            <a:endParaRPr lang="en-US" altLang="zh-TW" dirty="0" smtClean="0"/>
          </a:p>
          <a:p>
            <a:endParaRPr lang="zh-TW" altLang="en-US"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管理性程序</a:t>
            </a:r>
            <a:endParaRPr lang="zh-TW" altLang="en-US" dirty="0"/>
          </a:p>
        </p:txBody>
      </p:sp>
      <p:sp>
        <p:nvSpPr>
          <p:cNvPr id="3" name="內容版面配置區 2"/>
          <p:cNvSpPr>
            <a:spLocks noGrp="1"/>
          </p:cNvSpPr>
          <p:nvPr>
            <p:ph idx="1"/>
          </p:nvPr>
        </p:nvSpPr>
        <p:spPr/>
        <p:txBody>
          <a:bodyPr>
            <a:normAutofit fontScale="77500" lnSpcReduction="20000"/>
          </a:bodyPr>
          <a:lstStyle/>
          <a:p>
            <a:pPr>
              <a:buBlip>
                <a:blip r:embed="rId2"/>
              </a:buBlip>
            </a:pPr>
            <a:r>
              <a:rPr lang="zh-TW" altLang="en-US" dirty="0" smtClean="0"/>
              <a:t>開發組態知識</a:t>
            </a:r>
            <a:endParaRPr lang="en-US" altLang="zh-TW" dirty="0" smtClean="0"/>
          </a:p>
          <a:p>
            <a:pPr lvl="1">
              <a:buBlip>
                <a:blip r:embed="rId3"/>
              </a:buBlip>
            </a:pPr>
            <a:r>
              <a:rPr lang="zh-TW" altLang="en-US" dirty="0" smtClean="0"/>
              <a:t>使用管理主控台編寫新的組態項目</a:t>
            </a:r>
            <a:r>
              <a:rPr lang="en-US" altLang="zh-TW" dirty="0" smtClean="0"/>
              <a:t>(CIs)</a:t>
            </a:r>
            <a:r>
              <a:rPr lang="zh-TW" altLang="en-US" dirty="0" smtClean="0"/>
              <a:t>及基準線</a:t>
            </a:r>
          </a:p>
          <a:p>
            <a:pPr lvl="1">
              <a:buBlip>
                <a:blip r:embed="rId3"/>
              </a:buBlip>
            </a:pPr>
            <a:r>
              <a:rPr lang="zh-TW" altLang="en-US" dirty="0" smtClean="0"/>
              <a:t>編寫組態套件</a:t>
            </a:r>
          </a:p>
          <a:p>
            <a:pPr lvl="1">
              <a:buBlip>
                <a:blip r:embed="rId3"/>
              </a:buBlip>
            </a:pPr>
            <a:r>
              <a:rPr lang="zh-TW" altLang="en-US" dirty="0" smtClean="0"/>
              <a:t>滙入“最佳實務” 組態套件</a:t>
            </a:r>
            <a:endParaRPr lang="en-US" altLang="zh-TW" dirty="0" smtClean="0"/>
          </a:p>
          <a:p>
            <a:pPr>
              <a:buBlip>
                <a:blip r:embed="rId2"/>
              </a:buBlip>
            </a:pPr>
            <a:r>
              <a:rPr lang="zh-TW" altLang="en-US" dirty="0" smtClean="0"/>
              <a:t>指定基準線</a:t>
            </a:r>
            <a:endParaRPr lang="en-US" altLang="zh-TW" dirty="0" smtClean="0"/>
          </a:p>
          <a:p>
            <a:pPr lvl="1"/>
            <a:r>
              <a:rPr lang="zh-TW" altLang="en-US" dirty="0" smtClean="0">
                <a:effectLst>
                  <a:outerShdw blurRad="38100" dist="38100" dir="2700000" algn="tl">
                    <a:srgbClr val="000000">
                      <a:alpha val="43137"/>
                    </a:srgbClr>
                  </a:outerShdw>
                </a:effectLst>
              </a:rPr>
              <a:t>每次指定需設定規範評估時程</a:t>
            </a:r>
            <a:endParaRPr lang="en-US" altLang="zh-TW" dirty="0" smtClean="0">
              <a:effectLst>
                <a:outerShdw blurRad="38100" dist="38100" dir="2700000" algn="tl">
                  <a:srgbClr val="000000">
                    <a:alpha val="43137"/>
                  </a:srgbClr>
                </a:outerShdw>
              </a:effectLst>
            </a:endParaRPr>
          </a:p>
          <a:p>
            <a:pPr>
              <a:buBlip>
                <a:blip r:embed="rId2"/>
              </a:buBlip>
            </a:pPr>
            <a:r>
              <a:rPr lang="zh-TW" altLang="en-US" dirty="0" smtClean="0"/>
              <a:t>檢閱規範報表</a:t>
            </a:r>
            <a:endParaRPr lang="en-US" altLang="zh-TW" dirty="0" smtClean="0"/>
          </a:p>
          <a:p>
            <a:pPr>
              <a:buBlip>
                <a:blip r:embed="rId2"/>
              </a:buBlip>
            </a:pPr>
            <a:r>
              <a:rPr lang="zh-TW" altLang="en-US" dirty="0" smtClean="0"/>
              <a:t>建立使用</a:t>
            </a:r>
            <a:r>
              <a:rPr lang="en-US" altLang="zh-TW" dirty="0" smtClean="0"/>
              <a:t>DCM</a:t>
            </a:r>
            <a:r>
              <a:rPr lang="zh-TW" altLang="en-US" dirty="0" smtClean="0"/>
              <a:t>規範狀態訊息的查詢方式的</a:t>
            </a:r>
            <a:r>
              <a:rPr lang="en-US" altLang="zh-TW" dirty="0" smtClean="0"/>
              <a:t>collections</a:t>
            </a:r>
            <a:endParaRPr lang="en-US" altLang="en-US" dirty="0" smtClean="0"/>
          </a:p>
          <a:p>
            <a:pPr lvl="1"/>
            <a:endParaRPr lang="zh-TW" altLang="en-US"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建立知識 </a:t>
            </a:r>
            <a:r>
              <a:rPr lang="en-US" altLang="zh-TW" dirty="0" smtClean="0"/>
              <a:t>–</a:t>
            </a:r>
            <a:r>
              <a:rPr altLang="zh-TW" dirty="0" smtClean="0"/>
              <a:t> CI </a:t>
            </a:r>
            <a:r>
              <a:rPr lang="zh-TW" altLang="en-US" dirty="0" smtClean="0"/>
              <a:t>資料來源</a:t>
            </a:r>
            <a:r>
              <a:rPr altLang="zh-TW" dirty="0" smtClean="0"/>
              <a:t> </a:t>
            </a:r>
            <a:endParaRPr lang="zh-TW" altLang="en-US" dirty="0"/>
          </a:p>
        </p:txBody>
      </p:sp>
      <p:sp>
        <p:nvSpPr>
          <p:cNvPr id="3" name="內容版面配置區 2"/>
          <p:cNvSpPr>
            <a:spLocks noGrp="1"/>
          </p:cNvSpPr>
          <p:nvPr>
            <p:ph idx="1"/>
          </p:nvPr>
        </p:nvSpPr>
        <p:spPr>
          <a:xfrm>
            <a:off x="368300" y="1347787"/>
            <a:ext cx="8382000" cy="4670875"/>
          </a:xfrm>
        </p:spPr>
        <p:txBody>
          <a:bodyPr>
            <a:normAutofit fontScale="85000" lnSpcReduction="10000"/>
          </a:bodyPr>
          <a:lstStyle/>
          <a:p>
            <a:pPr>
              <a:buBlip>
                <a:blip r:embed="rId2"/>
              </a:buBlip>
            </a:pPr>
            <a:r>
              <a:rPr lang="zh-TW" altLang="en-US" dirty="0" smtClean="0"/>
              <a:t>微軟及其他軟體廠商</a:t>
            </a:r>
            <a:endParaRPr lang="en-US" altLang="zh-TW" dirty="0" smtClean="0"/>
          </a:p>
          <a:p>
            <a:pPr lvl="1"/>
            <a:r>
              <a:rPr lang="zh-TW" altLang="en-US" dirty="0" smtClean="0"/>
              <a:t>微軟的下載中心 </a:t>
            </a:r>
            <a:r>
              <a:rPr lang="en-US" altLang="zh-TW" dirty="0" smtClean="0"/>
              <a:t>: </a:t>
            </a:r>
          </a:p>
          <a:p>
            <a:pPr lvl="1">
              <a:buNone/>
            </a:pPr>
            <a:r>
              <a:rPr lang="en-US" altLang="zh-TW" sz="2100" dirty="0" smtClean="0">
                <a:hlinkClick r:id="rId3"/>
              </a:rPr>
              <a:t>https://www.microsoft.com/technet/prodtechnol/scp/configmgr07.aspx</a:t>
            </a:r>
            <a:endParaRPr lang="en-US" altLang="zh-TW" sz="2100" dirty="0" smtClean="0"/>
          </a:p>
          <a:p>
            <a:pPr>
              <a:buBlip>
                <a:blip r:embed="rId2"/>
              </a:buBlip>
            </a:pPr>
            <a:r>
              <a:rPr lang="zh-TW" altLang="en-US" dirty="0" smtClean="0"/>
              <a:t>解決方案或系統整合廠商</a:t>
            </a:r>
            <a:endParaRPr lang="en-US" altLang="zh-TW" dirty="0" smtClean="0"/>
          </a:p>
          <a:p>
            <a:pPr>
              <a:buBlip>
                <a:blip r:embed="rId2"/>
              </a:buBlip>
            </a:pPr>
            <a:r>
              <a:rPr lang="zh-TW" altLang="en-US" dirty="0" smtClean="0"/>
              <a:t>顧問服務業者</a:t>
            </a:r>
            <a:endParaRPr lang="en-US" altLang="zh-TW" dirty="0" smtClean="0"/>
          </a:p>
          <a:p>
            <a:pPr>
              <a:buBlip>
                <a:blip r:embed="rId2"/>
              </a:buBlip>
            </a:pPr>
            <a:r>
              <a:rPr lang="zh-TW" altLang="en-US" dirty="0" smtClean="0"/>
              <a:t>線上應用系統開發者</a:t>
            </a:r>
            <a:endParaRPr lang="en-US" altLang="zh-TW" dirty="0" smtClean="0"/>
          </a:p>
          <a:p>
            <a:pPr>
              <a:buBlip>
                <a:blip r:embed="rId2"/>
              </a:buBlip>
            </a:pPr>
            <a:r>
              <a:rPr lang="zh-TW" altLang="en-US" dirty="0" smtClean="0"/>
              <a:t>個別的</a:t>
            </a:r>
            <a:r>
              <a:rPr lang="en-US" altLang="zh-TW" dirty="0" smtClean="0"/>
              <a:t>IT</a:t>
            </a:r>
          </a:p>
          <a:p>
            <a:endParaRPr lang="zh-TW" altLang="en-US"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dirty="0" smtClean="0"/>
              <a:t>DCM </a:t>
            </a:r>
            <a:r>
              <a:rPr lang="zh-TW" altLang="en-US" dirty="0" smtClean="0"/>
              <a:t>知識 </a:t>
            </a:r>
            <a:r>
              <a:rPr lang="en-US" altLang="zh-TW" dirty="0" smtClean="0"/>
              <a:t>–</a:t>
            </a:r>
            <a:r>
              <a:rPr lang="zh-TW" altLang="en-US" dirty="0" smtClean="0"/>
              <a:t> 來自微軟的專家</a:t>
            </a:r>
            <a:endParaRPr lang="en-US" dirty="0">
              <a:solidFill>
                <a:schemeClr val="tx2"/>
              </a:solidFill>
            </a:endParaRPr>
          </a:p>
        </p:txBody>
      </p:sp>
      <p:sp>
        <p:nvSpPr>
          <p:cNvPr id="5" name="Text Placeholder 4"/>
          <p:cNvSpPr>
            <a:spLocks noGrp="1"/>
          </p:cNvSpPr>
          <p:nvPr>
            <p:ph idx="1"/>
          </p:nvPr>
        </p:nvSpPr>
        <p:spPr>
          <a:xfrm>
            <a:off x="0" y="1143000"/>
            <a:ext cx="9144000" cy="5039436"/>
          </a:xfrm>
        </p:spPr>
        <p:txBody>
          <a:bodyPr>
            <a:normAutofit fontScale="85000" lnSpcReduction="20000"/>
          </a:bodyPr>
          <a:lstStyle/>
          <a:p>
            <a:pPr>
              <a:buBlip>
                <a:blip r:embed="rId3"/>
              </a:buBlip>
            </a:pPr>
            <a:r>
              <a:rPr lang="en-US" sz="2400" dirty="0" smtClean="0"/>
              <a:t>Microsoft IT “Best Practices”</a:t>
            </a:r>
          </a:p>
          <a:p>
            <a:pPr lvl="1">
              <a:buBlip>
                <a:blip r:embed="rId4"/>
              </a:buBlip>
              <a:defRPr/>
            </a:pPr>
            <a:r>
              <a:rPr lang="en-US" sz="2000" dirty="0" smtClean="0"/>
              <a:t>Microsoft</a:t>
            </a:r>
            <a:r>
              <a:rPr lang="en-US" sz="2000" baseline="30000" dirty="0" smtClean="0"/>
              <a:t>®</a:t>
            </a:r>
            <a:r>
              <a:rPr lang="en-US" sz="2000" dirty="0" smtClean="0"/>
              <a:t> Exchange Server 2003 and Exchange Server 2007</a:t>
            </a:r>
          </a:p>
          <a:p>
            <a:pPr lvl="1">
              <a:buBlip>
                <a:blip r:embed="rId4"/>
              </a:buBlip>
              <a:defRPr/>
            </a:pPr>
            <a:r>
              <a:rPr lang="en-US" sz="2000" dirty="0" smtClean="0"/>
              <a:t>Microsoft® SQL Server™ 2000 and SQL Server 2005</a:t>
            </a:r>
          </a:p>
          <a:p>
            <a:pPr lvl="1">
              <a:buBlip>
                <a:blip r:embed="rId4"/>
              </a:buBlip>
              <a:defRPr/>
            </a:pPr>
            <a:r>
              <a:rPr lang="en-US" sz="2000" dirty="0" smtClean="0"/>
              <a:t>Windows Server® 2003 Active Directory/DNS/ Windows Internet Naming Service (WINS)/ Dynamic Host Configuration Protocol (DHCP)</a:t>
            </a:r>
          </a:p>
          <a:p>
            <a:pPr lvl="1">
              <a:buBlip>
                <a:blip r:embed="rId4"/>
              </a:buBlip>
              <a:defRPr/>
            </a:pPr>
            <a:r>
              <a:rPr lang="en-US" sz="2000" dirty="0" smtClean="0"/>
              <a:t>Microsoft® Office SharePoint® Portal Server 2003 and SharePoint® Server 2007</a:t>
            </a:r>
          </a:p>
          <a:p>
            <a:pPr>
              <a:buBlip>
                <a:blip r:embed="rId3"/>
              </a:buBlip>
            </a:pPr>
            <a:r>
              <a:rPr lang="en-US" sz="2400" dirty="0" smtClean="0"/>
              <a:t>Product group “Best Practices”</a:t>
            </a:r>
          </a:p>
          <a:p>
            <a:pPr lvl="1">
              <a:buBlip>
                <a:blip r:embed="rId4"/>
              </a:buBlip>
              <a:defRPr/>
            </a:pPr>
            <a:r>
              <a:rPr lang="en-US" sz="2000" dirty="0" smtClean="0"/>
              <a:t>Microsoft® System Center Configuration Manager server roles</a:t>
            </a:r>
          </a:p>
          <a:p>
            <a:pPr lvl="1">
              <a:buBlip>
                <a:blip r:embed="rId4"/>
              </a:buBlip>
              <a:defRPr/>
            </a:pPr>
            <a:r>
              <a:rPr lang="en-US" sz="2000" dirty="0" smtClean="0"/>
              <a:t>Vulnerability assessment</a:t>
            </a:r>
          </a:p>
          <a:p>
            <a:pPr lvl="1">
              <a:buBlip>
                <a:blip r:embed="rId4"/>
              </a:buBlip>
              <a:defRPr/>
            </a:pPr>
            <a:r>
              <a:rPr lang="en-US" sz="2000" dirty="0" smtClean="0"/>
              <a:t>Microsoft® System Center Operations Manager 2007</a:t>
            </a:r>
          </a:p>
          <a:p>
            <a:pPr lvl="1">
              <a:buBlip>
                <a:blip r:embed="rId4"/>
              </a:buBlip>
              <a:defRPr/>
            </a:pPr>
            <a:r>
              <a:rPr lang="en-US" sz="2000" dirty="0" smtClean="0"/>
              <a:t>Microsoft® System Center Virtual Machine Manager  2007</a:t>
            </a:r>
          </a:p>
          <a:p>
            <a:pPr lvl="1">
              <a:buBlip>
                <a:blip r:embed="rId4"/>
              </a:buBlip>
              <a:defRPr/>
            </a:pPr>
            <a:r>
              <a:rPr lang="en-US" sz="2000" dirty="0" smtClean="0"/>
              <a:t>SharePoint Server 2007</a:t>
            </a:r>
          </a:p>
          <a:p>
            <a:pPr lvl="1">
              <a:buBlip>
                <a:blip r:embed="rId4"/>
              </a:buBlip>
              <a:defRPr/>
            </a:pPr>
            <a:r>
              <a:rPr lang="en-US" sz="2000" dirty="0" smtClean="0"/>
              <a:t>SQL Server 2005</a:t>
            </a: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82588" y="130095"/>
            <a:ext cx="8380412" cy="750205"/>
          </a:xfrm>
          <a:effectLst/>
        </p:spPr>
        <p:txBody>
          <a:bodyPr>
            <a:normAutofit fontScale="90000"/>
          </a:bodyPr>
          <a:lstStyle/>
          <a:p>
            <a:pPr eaLnBrk="1" hangingPunct="1"/>
            <a:r>
              <a:rPr lang="zh-TW" altLang="en-US" sz="4400" dirty="0" smtClean="0"/>
              <a:t>概觀</a:t>
            </a:r>
            <a:r>
              <a:rPr altLang="zh-TW" sz="4400" dirty="0" smtClean="0"/>
              <a:t> </a:t>
            </a:r>
            <a:r>
              <a:rPr lang="en-US" altLang="zh-TW" sz="4400" dirty="0" smtClean="0"/>
              <a:t>–</a:t>
            </a:r>
            <a:r>
              <a:rPr altLang="zh-TW" sz="4400" dirty="0" smtClean="0"/>
              <a:t> </a:t>
            </a:r>
            <a:r>
              <a:rPr lang="zh-TW" altLang="en-US" sz="4400" dirty="0" smtClean="0"/>
              <a:t>運作流程</a:t>
            </a:r>
            <a:endParaRPr sz="4400" dirty="0" smtClean="0"/>
          </a:p>
        </p:txBody>
      </p:sp>
      <p:sp>
        <p:nvSpPr>
          <p:cNvPr id="8195" name="AutoShape 3"/>
          <p:cNvSpPr>
            <a:spLocks noChangeArrowheads="1"/>
          </p:cNvSpPr>
          <p:nvPr/>
        </p:nvSpPr>
        <p:spPr bwMode="auto">
          <a:xfrm>
            <a:off x="457200" y="762000"/>
            <a:ext cx="1295400" cy="852488"/>
          </a:xfrm>
          <a:prstGeom prst="flowChartMultidocument">
            <a:avLst/>
          </a:prstGeom>
          <a:solidFill>
            <a:srgbClr val="92D050"/>
          </a:solidFill>
          <a:ln>
            <a:headEnd/>
            <a:tailEnd/>
          </a:ln>
        </p:spPr>
        <p:style>
          <a:lnRef idx="1">
            <a:schemeClr val="accent4"/>
          </a:lnRef>
          <a:fillRef idx="3">
            <a:schemeClr val="accent4"/>
          </a:fillRef>
          <a:effectRef idx="2">
            <a:schemeClr val="accent4"/>
          </a:effectRef>
          <a:fontRef idx="minor">
            <a:schemeClr val="lt1"/>
          </a:fontRef>
        </p:style>
        <p:txBody>
          <a:bodyPr wrap="none" lIns="91425" tIns="45713" rIns="91425" bIns="45713" anchor="ctr"/>
          <a:lstStyle/>
          <a:p>
            <a:r>
              <a:rPr lang="en-US" sz="1200" b="1" dirty="0" smtClean="0">
                <a:solidFill>
                  <a:srgbClr val="C00000"/>
                </a:solidFill>
                <a:effectLst>
                  <a:outerShdw blurRad="38100" dist="38100" dir="2700000" algn="tl">
                    <a:srgbClr val="000000">
                      <a:alpha val="43137"/>
                    </a:srgbClr>
                  </a:outerShdw>
                </a:effectLst>
              </a:rPr>
              <a:t>Configuration</a:t>
            </a:r>
          </a:p>
          <a:p>
            <a:r>
              <a:rPr lang="en-US" sz="1200" b="1" dirty="0" smtClean="0">
                <a:solidFill>
                  <a:srgbClr val="C00000"/>
                </a:solidFill>
                <a:effectLst>
                  <a:outerShdw blurRad="38100" dist="38100" dir="2700000" algn="tl">
                    <a:srgbClr val="000000">
                      <a:alpha val="43137"/>
                    </a:srgbClr>
                  </a:outerShdw>
                </a:effectLst>
              </a:rPr>
              <a:t>Packs</a:t>
            </a:r>
            <a:endParaRPr lang="en-US" sz="1200" dirty="0">
              <a:solidFill>
                <a:srgbClr val="C00000"/>
              </a:solidFill>
              <a:effectLst>
                <a:outerShdw blurRad="38100" dist="38100" dir="2700000" algn="tl">
                  <a:srgbClr val="000000">
                    <a:alpha val="43137"/>
                  </a:srgbClr>
                </a:outerShdw>
              </a:effectLst>
            </a:endParaRPr>
          </a:p>
          <a:p>
            <a:endParaRPr lang="en-US" sz="1200" b="1" dirty="0">
              <a:solidFill>
                <a:srgbClr val="FFFF00"/>
              </a:solidFill>
              <a:effectLst>
                <a:outerShdw blurRad="38100" dist="38100" dir="2700000" algn="tl">
                  <a:srgbClr val="000000">
                    <a:alpha val="43137"/>
                  </a:srgbClr>
                </a:outerShdw>
              </a:effectLst>
            </a:endParaRPr>
          </a:p>
        </p:txBody>
      </p:sp>
      <p:sp>
        <p:nvSpPr>
          <p:cNvPr id="8196" name="AutoShape 4"/>
          <p:cNvSpPr>
            <a:spLocks noChangeArrowheads="1"/>
          </p:cNvSpPr>
          <p:nvPr/>
        </p:nvSpPr>
        <p:spPr bwMode="auto">
          <a:xfrm>
            <a:off x="457200" y="2133600"/>
            <a:ext cx="1066800" cy="838200"/>
          </a:xfrm>
          <a:prstGeom prst="flowChartProcess">
            <a:avLst/>
          </a:prstGeom>
          <a:ln>
            <a:headEnd/>
            <a:tailEnd/>
          </a:ln>
        </p:spPr>
        <p:style>
          <a:lnRef idx="1">
            <a:schemeClr val="accent5"/>
          </a:lnRef>
          <a:fillRef idx="3">
            <a:schemeClr val="accent5"/>
          </a:fillRef>
          <a:effectRef idx="2">
            <a:schemeClr val="accent5"/>
          </a:effectRef>
          <a:fontRef idx="minor">
            <a:schemeClr val="lt1"/>
          </a:fontRef>
        </p:style>
        <p:txBody>
          <a:bodyPr wrap="none" lIns="91425" tIns="45713" rIns="91425" bIns="45713" anchor="ctr"/>
          <a:lstStyle/>
          <a:p>
            <a:r>
              <a:rPr lang="en-US" sz="1200" b="1" dirty="0" err="1">
                <a:solidFill>
                  <a:srgbClr val="C00000"/>
                </a:solidFill>
                <a:effectLst>
                  <a:outerShdw blurRad="38100" dist="38100" dir="2700000" algn="tl">
                    <a:srgbClr val="000000">
                      <a:alpha val="43137"/>
                    </a:srgbClr>
                  </a:outerShdw>
                </a:effectLst>
              </a:rPr>
              <a:t>ConfigMgr</a:t>
            </a:r>
            <a:endParaRPr lang="en-US" sz="1200" b="1" dirty="0">
              <a:solidFill>
                <a:srgbClr val="C00000"/>
              </a:solidFill>
              <a:effectLst>
                <a:outerShdw blurRad="38100" dist="38100" dir="2700000" algn="tl">
                  <a:srgbClr val="000000">
                    <a:alpha val="43137"/>
                  </a:srgbClr>
                </a:outerShdw>
              </a:effectLst>
            </a:endParaRPr>
          </a:p>
          <a:p>
            <a:r>
              <a:rPr lang="en-US" sz="1200" b="1" dirty="0">
                <a:solidFill>
                  <a:srgbClr val="C00000"/>
                </a:solidFill>
                <a:effectLst>
                  <a:outerShdw blurRad="38100" dist="38100" dir="2700000" algn="tl">
                    <a:srgbClr val="000000">
                      <a:alpha val="43137"/>
                    </a:srgbClr>
                  </a:outerShdw>
                </a:effectLst>
              </a:rPr>
              <a:t>Admin </a:t>
            </a:r>
          </a:p>
          <a:p>
            <a:r>
              <a:rPr lang="en-US" sz="1200" b="1" dirty="0">
                <a:solidFill>
                  <a:srgbClr val="C00000"/>
                </a:solidFill>
                <a:effectLst>
                  <a:outerShdw blurRad="38100" dist="38100" dir="2700000" algn="tl">
                    <a:srgbClr val="000000">
                      <a:alpha val="43137"/>
                    </a:srgbClr>
                  </a:outerShdw>
                </a:effectLst>
              </a:rPr>
              <a:t>Console</a:t>
            </a:r>
            <a:r>
              <a:rPr lang="en-US" sz="1200" dirty="0">
                <a:solidFill>
                  <a:srgbClr val="C00000"/>
                </a:solidFill>
                <a:effectLst>
                  <a:outerShdw blurRad="38100" dist="38100" dir="2700000" algn="tl">
                    <a:srgbClr val="000000">
                      <a:alpha val="43137"/>
                    </a:srgbClr>
                  </a:outerShdw>
                </a:effectLst>
              </a:rPr>
              <a:t> </a:t>
            </a:r>
          </a:p>
        </p:txBody>
      </p:sp>
      <p:cxnSp>
        <p:nvCxnSpPr>
          <p:cNvPr id="179205" name="AutoShape 5"/>
          <p:cNvCxnSpPr>
            <a:cxnSpLocks noChangeShapeType="1"/>
            <a:stCxn id="8195" idx="3"/>
          </p:cNvCxnSpPr>
          <p:nvPr/>
        </p:nvCxnSpPr>
        <p:spPr bwMode="auto">
          <a:xfrm>
            <a:off x="1752600" y="1189038"/>
            <a:ext cx="1589088" cy="898525"/>
          </a:xfrm>
          <a:prstGeom prst="straightConnector1">
            <a:avLst/>
          </a:prstGeom>
          <a:noFill/>
          <a:ln w="50800">
            <a:solidFill>
              <a:srgbClr val="C00000"/>
            </a:solidFill>
            <a:round/>
            <a:headEnd/>
            <a:tailEnd type="triangle" w="med" len="med"/>
          </a:ln>
        </p:spPr>
      </p:cxnSp>
      <p:cxnSp>
        <p:nvCxnSpPr>
          <p:cNvPr id="179206" name="AutoShape 6"/>
          <p:cNvCxnSpPr>
            <a:cxnSpLocks noChangeShapeType="1"/>
            <a:stCxn id="8196" idx="3"/>
          </p:cNvCxnSpPr>
          <p:nvPr/>
        </p:nvCxnSpPr>
        <p:spPr bwMode="auto">
          <a:xfrm flipV="1">
            <a:off x="1524000" y="2438400"/>
            <a:ext cx="1790700" cy="114300"/>
          </a:xfrm>
          <a:prstGeom prst="straightConnector1">
            <a:avLst/>
          </a:prstGeom>
          <a:noFill/>
          <a:ln w="50800">
            <a:solidFill>
              <a:srgbClr val="C00000"/>
            </a:solidFill>
            <a:round/>
            <a:headEnd/>
            <a:tailEnd type="triangle" w="med" len="med"/>
          </a:ln>
        </p:spPr>
      </p:cxnSp>
      <p:sp>
        <p:nvSpPr>
          <p:cNvPr id="38919" name="Text Box 7"/>
          <p:cNvSpPr txBox="1">
            <a:spLocks noChangeArrowheads="1"/>
          </p:cNvSpPr>
          <p:nvPr/>
        </p:nvSpPr>
        <p:spPr bwMode="auto">
          <a:xfrm>
            <a:off x="67735" y="3276603"/>
            <a:ext cx="1372461" cy="369318"/>
          </a:xfrm>
          <a:prstGeom prst="rect">
            <a:avLst/>
          </a:prstGeom>
          <a:noFill/>
          <a:ln w="12700">
            <a:noFill/>
            <a:miter lim="800000"/>
            <a:headEnd/>
            <a:tailEnd/>
          </a:ln>
        </p:spPr>
        <p:txBody>
          <a:bodyPr wrap="none" lIns="91425" tIns="45713" rIns="91425" bIns="45713">
            <a:spAutoFit/>
          </a:bodyPr>
          <a:lstStyle/>
          <a:p>
            <a:r>
              <a:rPr lang="en-US" b="1">
                <a:solidFill>
                  <a:srgbClr val="FFFF00"/>
                </a:solidFill>
                <a:latin typeface="Segoe Semibold" pitchFamily="2" charset="0"/>
              </a:rPr>
              <a:t>ConfigMgr Server</a:t>
            </a:r>
          </a:p>
        </p:txBody>
      </p:sp>
      <p:sp>
        <p:nvSpPr>
          <p:cNvPr id="38920" name="AutoShape 8"/>
          <p:cNvSpPr>
            <a:spLocks noChangeArrowheads="1"/>
          </p:cNvSpPr>
          <p:nvPr/>
        </p:nvSpPr>
        <p:spPr bwMode="auto">
          <a:xfrm>
            <a:off x="3352800" y="838200"/>
            <a:ext cx="5029200" cy="2743200"/>
          </a:xfrm>
          <a:prstGeom prst="can">
            <a:avLst>
              <a:gd name="adj" fmla="val 25000"/>
            </a:avLst>
          </a:prstGeom>
          <a:gradFill flip="none" rotWithShape="1">
            <a:gsLst>
              <a:gs pos="0">
                <a:srgbClr val="5E9EFF"/>
              </a:gs>
              <a:gs pos="39999">
                <a:srgbClr val="85C2FF"/>
              </a:gs>
              <a:gs pos="70000">
                <a:srgbClr val="C4D6EB"/>
              </a:gs>
              <a:gs pos="100000">
                <a:srgbClr val="FFEBFA"/>
              </a:gs>
            </a:gsLst>
            <a:lin ang="2700000" scaled="1"/>
            <a:tileRect/>
          </a:gradFill>
          <a:ln>
            <a:headEnd/>
            <a:tailEnd/>
          </a:ln>
        </p:spPr>
        <p:style>
          <a:lnRef idx="1">
            <a:schemeClr val="accent1"/>
          </a:lnRef>
          <a:fillRef idx="3">
            <a:schemeClr val="accent1"/>
          </a:fillRef>
          <a:effectRef idx="2">
            <a:schemeClr val="accent1"/>
          </a:effectRef>
          <a:fontRef idx="minor">
            <a:schemeClr val="lt1"/>
          </a:fontRef>
        </p:style>
        <p:txBody>
          <a:bodyPr wrap="none" lIns="91425" tIns="45713" rIns="91425" bIns="45713" anchor="ctr"/>
          <a:lstStyle/>
          <a:p>
            <a:endParaRPr lang="en-GB">
              <a:solidFill>
                <a:srgbClr val="FFFF00"/>
              </a:solidFill>
            </a:endParaRPr>
          </a:p>
        </p:txBody>
      </p:sp>
      <p:sp>
        <p:nvSpPr>
          <p:cNvPr id="179210" name="Oval 10"/>
          <p:cNvSpPr>
            <a:spLocks noChangeArrowheads="1"/>
          </p:cNvSpPr>
          <p:nvPr/>
        </p:nvSpPr>
        <p:spPr bwMode="auto">
          <a:xfrm>
            <a:off x="3397253" y="1524000"/>
            <a:ext cx="1095375" cy="684213"/>
          </a:xfrm>
          <a:prstGeom prst="ellipse">
            <a:avLst/>
          </a:prstGeom>
          <a:solidFill>
            <a:srgbClr val="7030A0"/>
          </a:soli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defRPr/>
            </a:pPr>
            <a:r>
              <a:rPr lang="en-US" sz="900" b="1" dirty="0">
                <a:solidFill>
                  <a:srgbClr val="FFFF00"/>
                </a:solidFill>
                <a:effectLst>
                  <a:outerShdw blurRad="38100" dist="38100" dir="2700000" algn="tl">
                    <a:srgbClr val="000000">
                      <a:alpha val="43137"/>
                    </a:srgbClr>
                  </a:outerShdw>
                </a:effectLst>
              </a:rPr>
              <a:t>Windows</a:t>
            </a:r>
          </a:p>
          <a:p>
            <a:pPr algn="ctr">
              <a:defRPr/>
            </a:pPr>
            <a:r>
              <a:rPr lang="en-US" sz="900" b="1" dirty="0">
                <a:solidFill>
                  <a:srgbClr val="FFFF00"/>
                </a:solidFill>
                <a:effectLst>
                  <a:outerShdw blurRad="38100" dist="38100" dir="2700000" algn="tl">
                    <a:srgbClr val="000000">
                      <a:alpha val="43137"/>
                    </a:srgbClr>
                  </a:outerShdw>
                </a:effectLst>
              </a:rPr>
              <a:t>Server</a:t>
            </a:r>
          </a:p>
          <a:p>
            <a:pPr algn="ctr">
              <a:defRPr/>
            </a:pPr>
            <a:r>
              <a:rPr lang="en-US" sz="900" b="1" dirty="0">
                <a:solidFill>
                  <a:srgbClr val="FFFF00"/>
                </a:solidFill>
                <a:effectLst>
                  <a:outerShdw blurRad="38100" dist="38100" dir="2700000" algn="tl">
                    <a:srgbClr val="000000">
                      <a:alpha val="43137"/>
                    </a:srgbClr>
                  </a:outerShdw>
                </a:effectLst>
              </a:rPr>
              <a:t>2003</a:t>
            </a:r>
          </a:p>
          <a:p>
            <a:pPr algn="ctr">
              <a:defRPr/>
            </a:pPr>
            <a:r>
              <a:rPr lang="en-US" sz="900" b="1" dirty="0">
                <a:solidFill>
                  <a:srgbClr val="FFFF00"/>
                </a:solidFill>
                <a:effectLst>
                  <a:outerShdw blurRad="38100" dist="38100" dir="2700000" algn="tl">
                    <a:srgbClr val="000000">
                      <a:alpha val="43137"/>
                    </a:srgbClr>
                  </a:outerShdw>
                </a:effectLst>
              </a:rPr>
              <a:t>CI</a:t>
            </a:r>
          </a:p>
        </p:txBody>
      </p:sp>
      <p:sp>
        <p:nvSpPr>
          <p:cNvPr id="179211" name="Oval 11"/>
          <p:cNvSpPr>
            <a:spLocks noChangeArrowheads="1"/>
          </p:cNvSpPr>
          <p:nvPr/>
        </p:nvSpPr>
        <p:spPr bwMode="auto">
          <a:xfrm>
            <a:off x="4498978" y="1600200"/>
            <a:ext cx="1139825" cy="534988"/>
          </a:xfrm>
          <a:prstGeom prst="ellipse">
            <a:avLst/>
          </a:prstGeom>
          <a:solidFill>
            <a:srgbClr val="7030A0"/>
          </a:soli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defRPr/>
            </a:pPr>
            <a:r>
              <a:rPr lang="en-US" sz="900" b="1" dirty="0" smtClean="0">
                <a:solidFill>
                  <a:srgbClr val="FFFF00"/>
                </a:solidFill>
                <a:effectLst>
                  <a:outerShdw blurRad="38100" dist="38100" dir="2700000" algn="tl">
                    <a:srgbClr val="000000">
                      <a:alpha val="43137"/>
                    </a:srgbClr>
                  </a:outerShdw>
                </a:effectLst>
              </a:rPr>
              <a:t>Line-of-business</a:t>
            </a:r>
            <a:endParaRPr lang="en-US" sz="900" b="1" dirty="0">
              <a:solidFill>
                <a:srgbClr val="FFFF00"/>
              </a:solidFill>
              <a:effectLst>
                <a:outerShdw blurRad="38100" dist="38100" dir="2700000" algn="tl">
                  <a:srgbClr val="000000">
                    <a:alpha val="43137"/>
                  </a:srgbClr>
                </a:outerShdw>
              </a:effectLst>
            </a:endParaRPr>
          </a:p>
          <a:p>
            <a:pPr algn="ctr">
              <a:defRPr/>
            </a:pPr>
            <a:r>
              <a:rPr lang="en-US" sz="900" b="1" dirty="0">
                <a:solidFill>
                  <a:srgbClr val="FFFF00"/>
                </a:solidFill>
                <a:effectLst>
                  <a:outerShdw blurRad="38100" dist="38100" dir="2700000" algn="tl">
                    <a:srgbClr val="000000">
                      <a:alpha val="43137"/>
                    </a:srgbClr>
                  </a:outerShdw>
                </a:effectLst>
              </a:rPr>
              <a:t>Application</a:t>
            </a:r>
          </a:p>
          <a:p>
            <a:pPr algn="ctr">
              <a:defRPr/>
            </a:pPr>
            <a:r>
              <a:rPr lang="en-US" sz="900" b="1" dirty="0">
                <a:solidFill>
                  <a:srgbClr val="FFFF00"/>
                </a:solidFill>
                <a:effectLst>
                  <a:outerShdw blurRad="38100" dist="38100" dir="2700000" algn="tl">
                    <a:srgbClr val="000000">
                      <a:alpha val="43137"/>
                    </a:srgbClr>
                  </a:outerShdw>
                </a:effectLst>
              </a:rPr>
              <a:t>CI</a:t>
            </a:r>
          </a:p>
        </p:txBody>
      </p:sp>
      <p:sp>
        <p:nvSpPr>
          <p:cNvPr id="179212" name="Oval 12"/>
          <p:cNvSpPr>
            <a:spLocks noChangeArrowheads="1"/>
          </p:cNvSpPr>
          <p:nvPr/>
        </p:nvSpPr>
        <p:spPr bwMode="auto">
          <a:xfrm>
            <a:off x="5715003" y="1752600"/>
            <a:ext cx="1095375" cy="457200"/>
          </a:xfrm>
          <a:prstGeom prst="ellipse">
            <a:avLst/>
          </a:prstGeom>
          <a:solidFill>
            <a:srgbClr val="7030A0"/>
          </a:soli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defRPr/>
            </a:pPr>
            <a:r>
              <a:rPr lang="en-US" sz="900" b="1" dirty="0">
                <a:solidFill>
                  <a:srgbClr val="FFFF00"/>
                </a:solidFill>
                <a:effectLst>
                  <a:outerShdw blurRad="38100" dist="38100" dir="2700000" algn="tl">
                    <a:srgbClr val="000000">
                      <a:alpha val="43137"/>
                    </a:srgbClr>
                  </a:outerShdw>
                </a:effectLst>
              </a:rPr>
              <a:t>Antivirus</a:t>
            </a:r>
          </a:p>
          <a:p>
            <a:pPr algn="ctr">
              <a:defRPr/>
            </a:pPr>
            <a:r>
              <a:rPr lang="en-US" sz="900" b="1" dirty="0">
                <a:solidFill>
                  <a:srgbClr val="FFFF00"/>
                </a:solidFill>
                <a:effectLst>
                  <a:outerShdw blurRad="38100" dist="38100" dir="2700000" algn="tl">
                    <a:srgbClr val="000000">
                      <a:alpha val="43137"/>
                    </a:srgbClr>
                  </a:outerShdw>
                </a:effectLst>
              </a:rPr>
              <a:t>Software</a:t>
            </a:r>
          </a:p>
          <a:p>
            <a:pPr algn="ctr">
              <a:defRPr/>
            </a:pPr>
            <a:r>
              <a:rPr lang="en-US" sz="900" b="1" dirty="0">
                <a:solidFill>
                  <a:srgbClr val="FFFF00"/>
                </a:solidFill>
                <a:effectLst>
                  <a:outerShdw blurRad="38100" dist="38100" dir="2700000" algn="tl">
                    <a:srgbClr val="000000">
                      <a:alpha val="43137"/>
                    </a:srgbClr>
                  </a:outerShdw>
                </a:effectLst>
              </a:rPr>
              <a:t>CI</a:t>
            </a:r>
          </a:p>
        </p:txBody>
      </p:sp>
      <p:sp>
        <p:nvSpPr>
          <p:cNvPr id="38924" name="Text Box 13"/>
          <p:cNvSpPr txBox="1">
            <a:spLocks noChangeArrowheads="1"/>
          </p:cNvSpPr>
          <p:nvPr/>
        </p:nvSpPr>
        <p:spPr bwMode="auto">
          <a:xfrm>
            <a:off x="4443415" y="911228"/>
            <a:ext cx="2428840" cy="369318"/>
          </a:xfrm>
          <a:prstGeom prst="rect">
            <a:avLst/>
          </a:prstGeom>
          <a:noFill/>
          <a:ln w="12700">
            <a:noFill/>
            <a:miter lim="800000"/>
            <a:headEnd/>
            <a:tailEnd/>
          </a:ln>
        </p:spPr>
        <p:txBody>
          <a:bodyPr wrap="none" lIns="91425" tIns="45713" rIns="91425" bIns="45713">
            <a:spAutoFit/>
          </a:bodyPr>
          <a:lstStyle/>
          <a:p>
            <a:r>
              <a:rPr lang="en-US" b="1" dirty="0" err="1">
                <a:solidFill>
                  <a:srgbClr val="C00000"/>
                </a:solidFill>
              </a:rPr>
              <a:t>ConfigMgr</a:t>
            </a:r>
            <a:r>
              <a:rPr lang="en-US" b="1" dirty="0">
                <a:solidFill>
                  <a:srgbClr val="C00000"/>
                </a:solidFill>
              </a:rPr>
              <a:t> Database</a:t>
            </a:r>
          </a:p>
        </p:txBody>
      </p:sp>
      <p:grpSp>
        <p:nvGrpSpPr>
          <p:cNvPr id="2" name="Group 64"/>
          <p:cNvGrpSpPr>
            <a:grpSpLocks/>
          </p:cNvGrpSpPr>
          <p:nvPr/>
        </p:nvGrpSpPr>
        <p:grpSpPr bwMode="auto">
          <a:xfrm>
            <a:off x="4256088" y="2514600"/>
            <a:ext cx="1916112" cy="846138"/>
            <a:chOff x="4256088" y="2514600"/>
            <a:chExt cx="1916112" cy="846138"/>
          </a:xfrm>
          <a:solidFill>
            <a:srgbClr val="7030A0"/>
          </a:solidFill>
        </p:grpSpPr>
        <p:sp>
          <p:nvSpPr>
            <p:cNvPr id="38969" name="AutoShape 15"/>
            <p:cNvSpPr>
              <a:spLocks noChangeArrowheads="1"/>
            </p:cNvSpPr>
            <p:nvPr/>
          </p:nvSpPr>
          <p:spPr bwMode="auto">
            <a:xfrm>
              <a:off x="4370388" y="2671763"/>
              <a:ext cx="1801812" cy="688975"/>
            </a:xfrm>
            <a:prstGeom prst="parallelogram">
              <a:avLst>
                <a:gd name="adj" fmla="val 47631"/>
              </a:avLst>
            </a:prstGeom>
            <a:grp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GB">
                <a:solidFill>
                  <a:srgbClr val="FFFF00"/>
                </a:solidFill>
                <a:effectLst>
                  <a:outerShdw blurRad="38100" dist="38100" dir="2700000" algn="tl">
                    <a:srgbClr val="000000">
                      <a:alpha val="43137"/>
                    </a:srgbClr>
                  </a:outerShdw>
                </a:effectLst>
              </a:endParaRPr>
            </a:p>
          </p:txBody>
        </p:sp>
        <p:sp>
          <p:nvSpPr>
            <p:cNvPr id="38970" name="AutoShape 16"/>
            <p:cNvSpPr>
              <a:spLocks noChangeArrowheads="1"/>
            </p:cNvSpPr>
            <p:nvPr/>
          </p:nvSpPr>
          <p:spPr bwMode="auto">
            <a:xfrm>
              <a:off x="4319588" y="2592388"/>
              <a:ext cx="1801812" cy="690562"/>
            </a:xfrm>
            <a:prstGeom prst="parallelogram">
              <a:avLst>
                <a:gd name="adj" fmla="val 47521"/>
              </a:avLst>
            </a:prstGeom>
            <a:grp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GB">
                <a:solidFill>
                  <a:srgbClr val="FFFF00"/>
                </a:solidFill>
                <a:effectLst>
                  <a:outerShdw blurRad="38100" dist="38100" dir="2700000" algn="tl">
                    <a:srgbClr val="000000">
                      <a:alpha val="43137"/>
                    </a:srgbClr>
                  </a:outerShdw>
                </a:effectLst>
              </a:endParaRPr>
            </a:p>
          </p:txBody>
        </p:sp>
        <p:sp>
          <p:nvSpPr>
            <p:cNvPr id="38971" name="AutoShape 17"/>
            <p:cNvSpPr>
              <a:spLocks noChangeArrowheads="1"/>
            </p:cNvSpPr>
            <p:nvPr/>
          </p:nvSpPr>
          <p:spPr bwMode="auto">
            <a:xfrm>
              <a:off x="4256088" y="2514600"/>
              <a:ext cx="1801812" cy="688975"/>
            </a:xfrm>
            <a:prstGeom prst="parallelogram">
              <a:avLst>
                <a:gd name="adj" fmla="val 47631"/>
              </a:avLst>
            </a:prstGeom>
            <a:grp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sz="1000" b="1" dirty="0">
                  <a:solidFill>
                    <a:srgbClr val="FFFF00"/>
                  </a:solidFill>
                  <a:effectLst>
                    <a:outerShdw blurRad="38100" dist="38100" dir="2700000" algn="tl">
                      <a:srgbClr val="000000">
                        <a:alpha val="43137"/>
                      </a:srgbClr>
                    </a:outerShdw>
                  </a:effectLst>
                </a:rPr>
                <a:t> </a:t>
              </a:r>
            </a:p>
            <a:p>
              <a:r>
                <a:rPr lang="en-US" sz="1000" b="1" dirty="0" smtClean="0">
                  <a:solidFill>
                    <a:srgbClr val="FFFF00"/>
                  </a:solidFill>
                  <a:effectLst>
                    <a:outerShdw blurRad="38100" dist="38100" dir="2700000" algn="tl">
                      <a:srgbClr val="000000">
                        <a:alpha val="43137"/>
                      </a:srgbClr>
                    </a:outerShdw>
                  </a:effectLst>
                </a:rPr>
                <a:t>Line-of-business </a:t>
              </a:r>
            </a:p>
            <a:p>
              <a:r>
                <a:rPr lang="en-US" sz="1000" b="1" dirty="0" smtClean="0">
                  <a:solidFill>
                    <a:srgbClr val="FFFF00"/>
                  </a:solidFill>
                  <a:effectLst>
                    <a:outerShdw blurRad="38100" dist="38100" dir="2700000" algn="tl">
                      <a:srgbClr val="000000">
                        <a:alpha val="43137"/>
                      </a:srgbClr>
                    </a:outerShdw>
                  </a:effectLst>
                </a:rPr>
                <a:t>Application</a:t>
              </a:r>
              <a:endParaRPr lang="en-US" sz="1000" b="1" dirty="0">
                <a:solidFill>
                  <a:srgbClr val="FFFF00"/>
                </a:solidFill>
                <a:effectLst>
                  <a:outerShdw blurRad="38100" dist="38100" dir="2700000" algn="tl">
                    <a:srgbClr val="000000">
                      <a:alpha val="43137"/>
                    </a:srgbClr>
                  </a:outerShdw>
                </a:effectLst>
              </a:endParaRPr>
            </a:p>
            <a:p>
              <a:r>
                <a:rPr lang="en-US" sz="1000" b="1" dirty="0">
                  <a:solidFill>
                    <a:srgbClr val="FFFF00"/>
                  </a:solidFill>
                  <a:effectLst>
                    <a:outerShdw blurRad="38100" dist="38100" dir="2700000" algn="tl">
                      <a:srgbClr val="000000">
                        <a:alpha val="43137"/>
                      </a:srgbClr>
                    </a:outerShdw>
                  </a:effectLst>
                </a:rPr>
                <a:t>Server</a:t>
              </a:r>
            </a:p>
            <a:p>
              <a:r>
                <a:rPr lang="en-US" sz="1000" b="1" dirty="0">
                  <a:solidFill>
                    <a:srgbClr val="FFFF00"/>
                  </a:solidFill>
                  <a:effectLst>
                    <a:outerShdw blurRad="38100" dist="38100" dir="2700000" algn="tl">
                      <a:srgbClr val="000000">
                        <a:alpha val="43137"/>
                      </a:srgbClr>
                    </a:outerShdw>
                  </a:effectLst>
                </a:rPr>
                <a:t>Baseline</a:t>
              </a:r>
            </a:p>
          </p:txBody>
        </p:sp>
      </p:grpSp>
      <p:sp>
        <p:nvSpPr>
          <p:cNvPr id="179218" name="Line 18"/>
          <p:cNvSpPr>
            <a:spLocks noChangeShapeType="1"/>
          </p:cNvSpPr>
          <p:nvPr/>
        </p:nvSpPr>
        <p:spPr bwMode="auto">
          <a:xfrm>
            <a:off x="3962400" y="2209800"/>
            <a:ext cx="533400" cy="457200"/>
          </a:xfrm>
          <a:prstGeom prst="line">
            <a:avLst/>
          </a:prstGeom>
          <a:noFill/>
          <a:ln w="12700">
            <a:solidFill>
              <a:schemeClr val="tx1"/>
            </a:solidFill>
            <a:round/>
            <a:headEnd/>
            <a:tailEnd type="triangle" w="lg" len="lg"/>
          </a:ln>
        </p:spPr>
        <p:txBody>
          <a:bodyPr lIns="91425" tIns="45713" rIns="91425" bIns="45713" anchor="ctr"/>
          <a:lstStyle/>
          <a:p>
            <a:endParaRPr lang="en-US">
              <a:solidFill>
                <a:srgbClr val="FFFF00"/>
              </a:solidFill>
            </a:endParaRPr>
          </a:p>
        </p:txBody>
      </p:sp>
      <p:sp>
        <p:nvSpPr>
          <p:cNvPr id="38927" name="AutoShape 19"/>
          <p:cNvSpPr>
            <a:spLocks noChangeArrowheads="1"/>
          </p:cNvSpPr>
          <p:nvPr/>
        </p:nvSpPr>
        <p:spPr bwMode="auto">
          <a:xfrm>
            <a:off x="3657600" y="4572000"/>
            <a:ext cx="2895600" cy="1905000"/>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400" b="1" dirty="0" smtClean="0">
                <a:solidFill>
                  <a:srgbClr val="C00000"/>
                </a:solidFill>
                <a:effectLst>
                  <a:outerShdw blurRad="38100" dist="38100" dir="2700000" algn="tl">
                    <a:srgbClr val="000000">
                      <a:alpha val="43137"/>
                    </a:srgbClr>
                  </a:outerShdw>
                </a:effectLst>
              </a:rPr>
              <a:t>Configuration Manager </a:t>
            </a:r>
            <a:r>
              <a:rPr lang="en-US" sz="1400" b="1" dirty="0">
                <a:solidFill>
                  <a:srgbClr val="C00000"/>
                </a:solidFill>
                <a:effectLst>
                  <a:outerShdw blurRad="38100" dist="38100" dir="2700000" algn="tl">
                    <a:srgbClr val="000000">
                      <a:alpha val="43137"/>
                    </a:srgbClr>
                  </a:outerShdw>
                </a:effectLst>
              </a:rPr>
              <a:t>Client </a:t>
            </a:r>
            <a:r>
              <a:rPr lang="en-US" sz="1400" b="1" dirty="0">
                <a:solidFill>
                  <a:srgbClr val="FF0000"/>
                </a:solidFill>
                <a:effectLst>
                  <a:outerShdw blurRad="38100" dist="38100" dir="2700000" algn="tl">
                    <a:srgbClr val="000000">
                      <a:alpha val="43137"/>
                    </a:srgbClr>
                  </a:outerShdw>
                </a:effectLst>
              </a:rPr>
              <a:t> </a:t>
            </a:r>
          </a:p>
        </p:txBody>
      </p:sp>
      <p:sp>
        <p:nvSpPr>
          <p:cNvPr id="38928" name="Text Box 20"/>
          <p:cNvSpPr txBox="1">
            <a:spLocks noChangeArrowheads="1"/>
          </p:cNvSpPr>
          <p:nvPr/>
        </p:nvSpPr>
        <p:spPr bwMode="auto">
          <a:xfrm>
            <a:off x="67734" y="3794770"/>
            <a:ext cx="843470" cy="646317"/>
          </a:xfrm>
          <a:prstGeom prst="rect">
            <a:avLst/>
          </a:prstGeom>
          <a:noFill/>
          <a:ln w="12700">
            <a:noFill/>
            <a:miter lim="800000"/>
            <a:headEnd/>
            <a:tailEnd/>
          </a:ln>
        </p:spPr>
        <p:txBody>
          <a:bodyPr wrap="none" lIns="91425" tIns="45713" rIns="91425" bIns="45713">
            <a:spAutoFit/>
          </a:bodyPr>
          <a:lstStyle/>
          <a:p>
            <a:r>
              <a:rPr lang="en-US" b="1" dirty="0">
                <a:solidFill>
                  <a:srgbClr val="FFFF00"/>
                </a:solidFill>
                <a:latin typeface="Segoe Semibold" pitchFamily="2" charset="0"/>
              </a:rPr>
              <a:t>Managed </a:t>
            </a:r>
            <a:endParaRPr lang="en-US" b="1" dirty="0" smtClean="0">
              <a:solidFill>
                <a:srgbClr val="FFFF00"/>
              </a:solidFill>
              <a:latin typeface="Segoe Semibold" pitchFamily="2" charset="0"/>
            </a:endParaRPr>
          </a:p>
          <a:p>
            <a:r>
              <a:rPr lang="en-US" b="1" dirty="0" smtClean="0">
                <a:solidFill>
                  <a:srgbClr val="FFFF00"/>
                </a:solidFill>
                <a:latin typeface="Segoe Semibold" pitchFamily="2" charset="0"/>
              </a:rPr>
              <a:t>Client</a:t>
            </a:r>
            <a:endParaRPr lang="en-US" b="1" dirty="0">
              <a:solidFill>
                <a:srgbClr val="FFFF00"/>
              </a:solidFill>
              <a:latin typeface="Segoe Semibold" pitchFamily="2" charset="0"/>
            </a:endParaRPr>
          </a:p>
        </p:txBody>
      </p:sp>
      <p:sp>
        <p:nvSpPr>
          <p:cNvPr id="8214" name="AutoShape 23"/>
          <p:cNvSpPr>
            <a:spLocks noChangeArrowheads="1"/>
          </p:cNvSpPr>
          <p:nvPr/>
        </p:nvSpPr>
        <p:spPr bwMode="auto">
          <a:xfrm>
            <a:off x="1631953" y="4051300"/>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WMI</a:t>
            </a:r>
          </a:p>
        </p:txBody>
      </p:sp>
      <p:sp>
        <p:nvSpPr>
          <p:cNvPr id="8215" name="AutoShape 24"/>
          <p:cNvSpPr>
            <a:spLocks noChangeArrowheads="1"/>
          </p:cNvSpPr>
          <p:nvPr/>
        </p:nvSpPr>
        <p:spPr bwMode="auto">
          <a:xfrm>
            <a:off x="1631953" y="4542234"/>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XML</a:t>
            </a:r>
          </a:p>
        </p:txBody>
      </p:sp>
      <p:sp>
        <p:nvSpPr>
          <p:cNvPr id="8216" name="AutoShape 25"/>
          <p:cNvSpPr>
            <a:spLocks noChangeArrowheads="1"/>
          </p:cNvSpPr>
          <p:nvPr/>
        </p:nvSpPr>
        <p:spPr bwMode="auto">
          <a:xfrm>
            <a:off x="1631953" y="5033169"/>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Registry</a:t>
            </a:r>
          </a:p>
        </p:txBody>
      </p:sp>
      <p:sp>
        <p:nvSpPr>
          <p:cNvPr id="8217" name="AutoShape 26"/>
          <p:cNvSpPr>
            <a:spLocks noChangeArrowheads="1"/>
          </p:cNvSpPr>
          <p:nvPr/>
        </p:nvSpPr>
        <p:spPr bwMode="auto">
          <a:xfrm>
            <a:off x="1631953" y="5524103"/>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IIS</a:t>
            </a:r>
          </a:p>
        </p:txBody>
      </p:sp>
      <p:sp>
        <p:nvSpPr>
          <p:cNvPr id="8218" name="AutoShape 27"/>
          <p:cNvSpPr>
            <a:spLocks noChangeArrowheads="1"/>
          </p:cNvSpPr>
          <p:nvPr/>
        </p:nvSpPr>
        <p:spPr bwMode="auto">
          <a:xfrm>
            <a:off x="1631953" y="6015038"/>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MSI</a:t>
            </a:r>
          </a:p>
        </p:txBody>
      </p:sp>
      <p:sp>
        <p:nvSpPr>
          <p:cNvPr id="179229" name="Line 29"/>
          <p:cNvSpPr>
            <a:spLocks noChangeShapeType="1"/>
          </p:cNvSpPr>
          <p:nvPr/>
        </p:nvSpPr>
        <p:spPr bwMode="auto">
          <a:xfrm flipH="1">
            <a:off x="5794378" y="2211388"/>
            <a:ext cx="530225" cy="384175"/>
          </a:xfrm>
          <a:prstGeom prst="line">
            <a:avLst/>
          </a:prstGeom>
          <a:noFill/>
          <a:ln w="12700">
            <a:solidFill>
              <a:schemeClr val="tx1"/>
            </a:solidFill>
            <a:round/>
            <a:headEnd/>
            <a:tailEnd type="triangle" w="lg" len="lg"/>
          </a:ln>
        </p:spPr>
        <p:txBody>
          <a:bodyPr wrap="none" lIns="91425" tIns="45713" rIns="91425" bIns="45713" anchor="ctr"/>
          <a:lstStyle/>
          <a:p>
            <a:endParaRPr lang="en-US">
              <a:solidFill>
                <a:srgbClr val="FFFF00"/>
              </a:solidFill>
            </a:endParaRPr>
          </a:p>
        </p:txBody>
      </p:sp>
      <p:cxnSp>
        <p:nvCxnSpPr>
          <p:cNvPr id="38935" name="AutoShape 30"/>
          <p:cNvCxnSpPr>
            <a:cxnSpLocks noChangeShapeType="1"/>
          </p:cNvCxnSpPr>
          <p:nvPr/>
        </p:nvCxnSpPr>
        <p:spPr bwMode="auto">
          <a:xfrm flipV="1">
            <a:off x="152403" y="3733800"/>
            <a:ext cx="8982075" cy="30163"/>
          </a:xfrm>
          <a:prstGeom prst="straightConnector1">
            <a:avLst/>
          </a:prstGeom>
          <a:noFill/>
          <a:ln w="44450">
            <a:solidFill>
              <a:srgbClr val="C00000"/>
            </a:solidFill>
            <a:prstDash val="dash"/>
            <a:round/>
            <a:headEnd/>
            <a:tailEnd/>
          </a:ln>
        </p:spPr>
      </p:cxnSp>
      <p:sp>
        <p:nvSpPr>
          <p:cNvPr id="179231" name="Oval 31"/>
          <p:cNvSpPr>
            <a:spLocks noChangeArrowheads="1"/>
          </p:cNvSpPr>
          <p:nvPr/>
        </p:nvSpPr>
        <p:spPr bwMode="auto">
          <a:xfrm>
            <a:off x="2049463" y="849312"/>
            <a:ext cx="228600" cy="228600"/>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lIns="91425" tIns="45713" rIns="91425" bIns="45713" anchor="ctr"/>
          <a:lstStyle/>
          <a:p>
            <a:endParaRPr lang="en-GB">
              <a:solidFill>
                <a:srgbClr val="FFFF00"/>
              </a:solidFill>
            </a:endParaRPr>
          </a:p>
        </p:txBody>
      </p:sp>
      <p:sp>
        <p:nvSpPr>
          <p:cNvPr id="179232" name="Text Box 32"/>
          <p:cNvSpPr txBox="1">
            <a:spLocks noChangeArrowheads="1"/>
          </p:cNvSpPr>
          <p:nvPr/>
        </p:nvSpPr>
        <p:spPr bwMode="auto">
          <a:xfrm>
            <a:off x="2032000" y="833441"/>
            <a:ext cx="255190" cy="246217"/>
          </a:xfrm>
          <a:prstGeom prst="rect">
            <a:avLst/>
          </a:prstGeom>
          <a:noFill/>
          <a:ln w="22225">
            <a:noFill/>
            <a:miter lim="800000"/>
            <a:headEnd/>
            <a:tailEnd type="none" w="lg" len="lg"/>
          </a:ln>
        </p:spPr>
        <p:txBody>
          <a:bodyPr wrap="none" lIns="91425" tIns="45713" rIns="91425" bIns="45713">
            <a:spAutoFit/>
          </a:bodyPr>
          <a:lstStyle/>
          <a:p>
            <a:r>
              <a:rPr lang="en-US" sz="1000" b="1" dirty="0">
                <a:solidFill>
                  <a:srgbClr val="C00000"/>
                </a:solidFill>
              </a:rPr>
              <a:t>1</a:t>
            </a:r>
          </a:p>
        </p:txBody>
      </p:sp>
      <p:sp>
        <p:nvSpPr>
          <p:cNvPr id="179233" name="Text Box 33"/>
          <p:cNvSpPr txBox="1">
            <a:spLocks noChangeArrowheads="1"/>
          </p:cNvSpPr>
          <p:nvPr/>
        </p:nvSpPr>
        <p:spPr bwMode="auto">
          <a:xfrm>
            <a:off x="2254251" y="769820"/>
            <a:ext cx="1107965" cy="276985"/>
          </a:xfrm>
          <a:prstGeom prst="rect">
            <a:avLst/>
          </a:prstGeom>
          <a:noFill/>
          <a:ln w="22225">
            <a:noFill/>
            <a:miter lim="800000"/>
            <a:headEnd/>
            <a:tailEnd type="none" w="lg" len="lg"/>
          </a:ln>
        </p:spPr>
        <p:txBody>
          <a:bodyPr wrap="none" lIns="91425" tIns="45713" rIns="91425" bIns="45713">
            <a:spAutoFit/>
          </a:bodyPr>
          <a:lstStyle/>
          <a:p>
            <a:r>
              <a:rPr lang="zh-TW" altLang="en-US" sz="1200" dirty="0" smtClean="0">
                <a:solidFill>
                  <a:srgbClr val="FFFF00"/>
                </a:solidFill>
              </a:rPr>
              <a:t>匯入組態項目</a:t>
            </a:r>
            <a:endParaRPr lang="en-US" sz="1200" dirty="0">
              <a:solidFill>
                <a:srgbClr val="FFFF00"/>
              </a:solidFill>
            </a:endParaRPr>
          </a:p>
        </p:txBody>
      </p:sp>
      <p:grpSp>
        <p:nvGrpSpPr>
          <p:cNvPr id="3" name="Group 64"/>
          <p:cNvGrpSpPr/>
          <p:nvPr/>
        </p:nvGrpSpPr>
        <p:grpSpPr>
          <a:xfrm>
            <a:off x="1614305" y="2154505"/>
            <a:ext cx="443894" cy="331247"/>
            <a:chOff x="2110740" y="2379478"/>
            <a:chExt cx="532673" cy="397496"/>
          </a:xfrm>
        </p:grpSpPr>
        <p:sp>
          <p:nvSpPr>
            <p:cNvPr id="179234" name="Oval 34"/>
            <p:cNvSpPr>
              <a:spLocks noChangeArrowheads="1"/>
            </p:cNvSpPr>
            <p:nvPr/>
          </p:nvSpPr>
          <p:spPr bwMode="auto">
            <a:xfrm>
              <a:off x="2124075" y="2400618"/>
              <a:ext cx="274320" cy="274320"/>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lIns="109718" tIns="54860" rIns="109718" bIns="54860" anchor="ctr"/>
            <a:lstStyle/>
            <a:p>
              <a:endParaRPr lang="en-GB">
                <a:solidFill>
                  <a:srgbClr val="FFFF00"/>
                </a:solidFill>
              </a:endParaRPr>
            </a:p>
          </p:txBody>
        </p:sp>
        <p:sp>
          <p:nvSpPr>
            <p:cNvPr id="179235" name="Text Box 35"/>
            <p:cNvSpPr txBox="1">
              <a:spLocks noChangeArrowheads="1"/>
            </p:cNvSpPr>
            <p:nvPr/>
          </p:nvSpPr>
          <p:spPr bwMode="auto">
            <a:xfrm>
              <a:off x="2110740" y="2379478"/>
              <a:ext cx="350533" cy="317616"/>
            </a:xfrm>
            <a:prstGeom prst="rect">
              <a:avLst/>
            </a:prstGeom>
            <a:noFill/>
            <a:ln w="22225">
              <a:noFill/>
              <a:miter lim="800000"/>
              <a:headEnd/>
              <a:tailEnd type="none" w="lg" len="lg"/>
            </a:ln>
          </p:spPr>
          <p:txBody>
            <a:bodyPr wrap="none" lIns="109718" tIns="54860" rIns="109718" bIns="54860">
              <a:spAutoFit/>
            </a:bodyPr>
            <a:lstStyle/>
            <a:p>
              <a:r>
                <a:rPr lang="en-US" sz="1000" b="1" dirty="0">
                  <a:solidFill>
                    <a:srgbClr val="C00000"/>
                  </a:solidFill>
                </a:rPr>
                <a:t>2</a:t>
              </a:r>
            </a:p>
          </p:txBody>
        </p:sp>
        <p:sp>
          <p:nvSpPr>
            <p:cNvPr id="179236" name="Text Box 36"/>
            <p:cNvSpPr txBox="1">
              <a:spLocks noChangeArrowheads="1"/>
            </p:cNvSpPr>
            <p:nvPr/>
          </p:nvSpPr>
          <p:spPr bwMode="auto">
            <a:xfrm>
              <a:off x="2377440" y="2459358"/>
              <a:ext cx="265973" cy="317616"/>
            </a:xfrm>
            <a:prstGeom prst="rect">
              <a:avLst/>
            </a:prstGeom>
            <a:noFill/>
            <a:ln w="22225">
              <a:noFill/>
              <a:miter lim="800000"/>
              <a:headEnd/>
              <a:tailEnd type="none" w="lg" len="lg"/>
            </a:ln>
          </p:spPr>
          <p:txBody>
            <a:bodyPr wrap="none" lIns="109718" tIns="54860" rIns="109718" bIns="54860">
              <a:spAutoFit/>
            </a:bodyPr>
            <a:lstStyle/>
            <a:p>
              <a:endParaRPr lang="en-GB" sz="1000" dirty="0">
                <a:solidFill>
                  <a:srgbClr val="FFFF00"/>
                </a:solidFill>
              </a:endParaRPr>
            </a:p>
          </p:txBody>
        </p:sp>
      </p:grpSp>
      <p:sp>
        <p:nvSpPr>
          <p:cNvPr id="179237" name="Text Box 37"/>
          <p:cNvSpPr txBox="1">
            <a:spLocks noChangeArrowheads="1"/>
          </p:cNvSpPr>
          <p:nvPr/>
        </p:nvSpPr>
        <p:spPr bwMode="auto">
          <a:xfrm>
            <a:off x="1758950" y="2154505"/>
            <a:ext cx="1415742" cy="276985"/>
          </a:xfrm>
          <a:prstGeom prst="rect">
            <a:avLst/>
          </a:prstGeom>
          <a:noFill/>
          <a:ln w="22225">
            <a:noFill/>
            <a:miter lim="800000"/>
            <a:headEnd/>
            <a:tailEnd type="none" w="lg" len="lg"/>
          </a:ln>
        </p:spPr>
        <p:txBody>
          <a:bodyPr wrap="none" lIns="91425" tIns="45713" rIns="91425" bIns="45713">
            <a:spAutoFit/>
          </a:bodyPr>
          <a:lstStyle/>
          <a:p>
            <a:r>
              <a:rPr lang="zh-TW" altLang="en-US" sz="1200" dirty="0" smtClean="0">
                <a:solidFill>
                  <a:srgbClr val="FFFF00"/>
                </a:solidFill>
              </a:rPr>
              <a:t>建立新的組態項目</a:t>
            </a:r>
            <a:endParaRPr lang="en-US" sz="1200" dirty="0">
              <a:solidFill>
                <a:srgbClr val="FFFF00"/>
              </a:solidFill>
            </a:endParaRPr>
          </a:p>
        </p:txBody>
      </p:sp>
      <p:sp>
        <p:nvSpPr>
          <p:cNvPr id="179238" name="Oval 38"/>
          <p:cNvSpPr>
            <a:spLocks noChangeArrowheads="1"/>
          </p:cNvSpPr>
          <p:nvPr/>
        </p:nvSpPr>
        <p:spPr bwMode="auto">
          <a:xfrm>
            <a:off x="1870075" y="2690813"/>
            <a:ext cx="228600" cy="228600"/>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lIns="91425" tIns="45713" rIns="91425" bIns="45713" anchor="ctr"/>
          <a:lstStyle/>
          <a:p>
            <a:endParaRPr lang="en-GB">
              <a:solidFill>
                <a:srgbClr val="FFFF00"/>
              </a:solidFill>
            </a:endParaRPr>
          </a:p>
        </p:txBody>
      </p:sp>
      <p:sp>
        <p:nvSpPr>
          <p:cNvPr id="179239" name="Text Box 39"/>
          <p:cNvSpPr txBox="1">
            <a:spLocks noChangeArrowheads="1"/>
          </p:cNvSpPr>
          <p:nvPr/>
        </p:nvSpPr>
        <p:spPr bwMode="auto">
          <a:xfrm>
            <a:off x="1852613" y="2674941"/>
            <a:ext cx="255190" cy="246217"/>
          </a:xfrm>
          <a:prstGeom prst="rect">
            <a:avLst/>
          </a:prstGeom>
          <a:noFill/>
          <a:ln w="22225">
            <a:noFill/>
            <a:miter lim="800000"/>
            <a:headEnd/>
            <a:tailEnd type="none" w="lg" len="lg"/>
          </a:ln>
        </p:spPr>
        <p:txBody>
          <a:bodyPr wrap="none" lIns="91425" tIns="45713" rIns="91425" bIns="45713">
            <a:spAutoFit/>
          </a:bodyPr>
          <a:lstStyle/>
          <a:p>
            <a:r>
              <a:rPr lang="en-US" sz="1000" b="1" dirty="0">
                <a:solidFill>
                  <a:srgbClr val="C00000"/>
                </a:solidFill>
              </a:rPr>
              <a:t>3</a:t>
            </a:r>
          </a:p>
        </p:txBody>
      </p:sp>
      <p:sp>
        <p:nvSpPr>
          <p:cNvPr id="179240" name="Text Box 40"/>
          <p:cNvSpPr txBox="1">
            <a:spLocks noChangeArrowheads="1"/>
          </p:cNvSpPr>
          <p:nvPr/>
        </p:nvSpPr>
        <p:spPr bwMode="auto">
          <a:xfrm>
            <a:off x="2066928" y="2590801"/>
            <a:ext cx="1330325" cy="461651"/>
          </a:xfrm>
          <a:prstGeom prst="rect">
            <a:avLst/>
          </a:prstGeom>
          <a:noFill/>
          <a:ln w="22225">
            <a:noFill/>
            <a:miter lim="800000"/>
            <a:headEnd/>
            <a:tailEnd type="none" w="lg" len="lg"/>
          </a:ln>
        </p:spPr>
        <p:txBody>
          <a:bodyPr wrap="square" lIns="91425" tIns="45713" rIns="91425" bIns="45713">
            <a:spAutoFit/>
          </a:bodyPr>
          <a:lstStyle/>
          <a:p>
            <a:r>
              <a:rPr lang="zh-TW" altLang="en-US" sz="1200" dirty="0" smtClean="0">
                <a:solidFill>
                  <a:srgbClr val="FFFF00"/>
                </a:solidFill>
              </a:rPr>
              <a:t>使用組態項目建立組態基準線</a:t>
            </a:r>
            <a:endParaRPr lang="en-US" sz="1200" dirty="0">
              <a:solidFill>
                <a:srgbClr val="FFFF00"/>
              </a:solidFill>
            </a:endParaRPr>
          </a:p>
        </p:txBody>
      </p:sp>
      <p:cxnSp>
        <p:nvCxnSpPr>
          <p:cNvPr id="179243" name="AutoShape 43"/>
          <p:cNvCxnSpPr>
            <a:cxnSpLocks noChangeShapeType="1"/>
            <a:stCxn id="38927" idx="3"/>
            <a:endCxn id="61" idx="2"/>
          </p:cNvCxnSpPr>
          <p:nvPr/>
        </p:nvCxnSpPr>
        <p:spPr bwMode="auto">
          <a:xfrm flipV="1">
            <a:off x="6553200" y="2743200"/>
            <a:ext cx="1066800" cy="2781300"/>
          </a:xfrm>
          <a:prstGeom prst="bentConnector2">
            <a:avLst/>
          </a:prstGeom>
          <a:noFill/>
          <a:ln w="19050">
            <a:solidFill>
              <a:srgbClr val="C00000"/>
            </a:solidFill>
            <a:miter lim="800000"/>
            <a:headEnd/>
            <a:tailEnd type="triangle" w="med" len="lg"/>
          </a:ln>
        </p:spPr>
      </p:cxnSp>
      <p:sp>
        <p:nvSpPr>
          <p:cNvPr id="179244" name="AutoShape 44"/>
          <p:cNvSpPr>
            <a:spLocks noChangeArrowheads="1"/>
          </p:cNvSpPr>
          <p:nvPr/>
        </p:nvSpPr>
        <p:spPr bwMode="auto">
          <a:xfrm>
            <a:off x="5029203" y="3581400"/>
            <a:ext cx="92075" cy="990600"/>
          </a:xfrm>
          <a:prstGeom prst="downArrow">
            <a:avLst>
              <a:gd name="adj1" fmla="val 50000"/>
              <a:gd name="adj2" fmla="val 192858"/>
            </a:avLst>
          </a:prstGeom>
          <a:solidFill>
            <a:srgbClr val="C00000"/>
          </a:solidFill>
          <a:ln w="12700">
            <a:solidFill>
              <a:srgbClr val="C00000"/>
            </a:solidFill>
            <a:miter lim="800000"/>
            <a:headEnd/>
            <a:tailEnd/>
          </a:ln>
        </p:spPr>
        <p:txBody>
          <a:bodyPr wrap="none" lIns="91425" tIns="45713" rIns="91425" bIns="45713" anchor="ctr"/>
          <a:lstStyle/>
          <a:p>
            <a:endParaRPr lang="en-GB">
              <a:solidFill>
                <a:srgbClr val="FFFF00"/>
              </a:solidFill>
            </a:endParaRPr>
          </a:p>
        </p:txBody>
      </p:sp>
      <p:sp>
        <p:nvSpPr>
          <p:cNvPr id="179245" name="Text Box 45"/>
          <p:cNvSpPr txBox="1">
            <a:spLocks noChangeArrowheads="1"/>
          </p:cNvSpPr>
          <p:nvPr/>
        </p:nvSpPr>
        <p:spPr bwMode="auto">
          <a:xfrm>
            <a:off x="5401646" y="3867341"/>
            <a:ext cx="2053737" cy="276985"/>
          </a:xfrm>
          <a:prstGeom prst="rect">
            <a:avLst/>
          </a:prstGeom>
          <a:noFill/>
          <a:ln w="22225">
            <a:noFill/>
            <a:miter lim="800000"/>
            <a:headEnd/>
            <a:tailEnd type="none" w="lg" len="lg"/>
          </a:ln>
        </p:spPr>
        <p:txBody>
          <a:bodyPr wrap="none" lIns="91425" tIns="45713" rIns="91425" bIns="45713">
            <a:spAutoFit/>
          </a:bodyPr>
          <a:lstStyle/>
          <a:p>
            <a:r>
              <a:rPr lang="zh-TW" altLang="en-US" sz="1200" dirty="0" smtClean="0">
                <a:solidFill>
                  <a:srgbClr val="FFFF00"/>
                </a:solidFill>
              </a:rPr>
              <a:t>指定組態基準線到</a:t>
            </a:r>
            <a:r>
              <a:rPr lang="en-US" sz="1200" dirty="0" smtClean="0">
                <a:solidFill>
                  <a:srgbClr val="FFFF00"/>
                </a:solidFill>
              </a:rPr>
              <a:t>collection</a:t>
            </a:r>
            <a:endParaRPr lang="en-US" sz="1200" dirty="0">
              <a:solidFill>
                <a:srgbClr val="FFFF00"/>
              </a:solidFill>
            </a:endParaRPr>
          </a:p>
        </p:txBody>
      </p:sp>
      <p:sp>
        <p:nvSpPr>
          <p:cNvPr id="38949" name="Text Box 46"/>
          <p:cNvSpPr txBox="1">
            <a:spLocks noChangeArrowheads="1"/>
          </p:cNvSpPr>
          <p:nvPr/>
        </p:nvSpPr>
        <p:spPr bwMode="auto">
          <a:xfrm>
            <a:off x="4114803" y="3886203"/>
            <a:ext cx="219075" cy="244475"/>
          </a:xfrm>
          <a:prstGeom prst="rect">
            <a:avLst/>
          </a:prstGeom>
          <a:noFill/>
          <a:ln w="22225">
            <a:noFill/>
            <a:miter lim="800000"/>
            <a:headEnd/>
            <a:tailEnd type="none" w="lg" len="lg"/>
          </a:ln>
        </p:spPr>
        <p:txBody>
          <a:bodyPr wrap="none" lIns="91425" tIns="45713" rIns="91425" bIns="45713">
            <a:spAutoFit/>
          </a:bodyPr>
          <a:lstStyle/>
          <a:p>
            <a:r>
              <a:rPr lang="en-US" sz="1000" dirty="0">
                <a:solidFill>
                  <a:srgbClr val="FFFF00"/>
                </a:solidFill>
              </a:rPr>
              <a:t> </a:t>
            </a:r>
          </a:p>
        </p:txBody>
      </p:sp>
      <p:sp>
        <p:nvSpPr>
          <p:cNvPr id="179247" name="Oval 47"/>
          <p:cNvSpPr>
            <a:spLocks noChangeArrowheads="1"/>
          </p:cNvSpPr>
          <p:nvPr/>
        </p:nvSpPr>
        <p:spPr bwMode="auto">
          <a:xfrm>
            <a:off x="5237163" y="3894137"/>
            <a:ext cx="228600" cy="228600"/>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lIns="91425" tIns="45713" rIns="91425" bIns="45713" anchor="ctr"/>
          <a:lstStyle/>
          <a:p>
            <a:endParaRPr lang="en-GB">
              <a:solidFill>
                <a:srgbClr val="FFFF00"/>
              </a:solidFill>
            </a:endParaRPr>
          </a:p>
        </p:txBody>
      </p:sp>
      <p:sp>
        <p:nvSpPr>
          <p:cNvPr id="179248" name="Text Box 48"/>
          <p:cNvSpPr txBox="1">
            <a:spLocks noChangeArrowheads="1"/>
          </p:cNvSpPr>
          <p:nvPr/>
        </p:nvSpPr>
        <p:spPr bwMode="auto">
          <a:xfrm>
            <a:off x="5219700" y="3886202"/>
            <a:ext cx="255190" cy="246217"/>
          </a:xfrm>
          <a:prstGeom prst="rect">
            <a:avLst/>
          </a:prstGeom>
          <a:noFill/>
          <a:ln w="22225">
            <a:noFill/>
            <a:miter lim="800000"/>
            <a:headEnd/>
            <a:tailEnd type="none" w="lg" len="lg"/>
          </a:ln>
        </p:spPr>
        <p:txBody>
          <a:bodyPr wrap="none" lIns="91425" tIns="45713" rIns="91425" bIns="45713">
            <a:spAutoFit/>
          </a:bodyPr>
          <a:lstStyle/>
          <a:p>
            <a:r>
              <a:rPr lang="en-US" sz="1000" b="1" dirty="0">
                <a:solidFill>
                  <a:srgbClr val="C00000"/>
                </a:solidFill>
              </a:rPr>
              <a:t>4</a:t>
            </a:r>
          </a:p>
        </p:txBody>
      </p:sp>
      <p:sp>
        <p:nvSpPr>
          <p:cNvPr id="179252" name="Text Box 52"/>
          <p:cNvSpPr txBox="1">
            <a:spLocks noChangeArrowheads="1"/>
          </p:cNvSpPr>
          <p:nvPr/>
        </p:nvSpPr>
        <p:spPr bwMode="auto">
          <a:xfrm>
            <a:off x="2514602" y="4419601"/>
            <a:ext cx="1142998" cy="646317"/>
          </a:xfrm>
          <a:prstGeom prst="rect">
            <a:avLst/>
          </a:prstGeom>
          <a:noFill/>
          <a:ln w="22225">
            <a:noFill/>
            <a:miter lim="800000"/>
            <a:headEnd/>
            <a:tailEnd type="none" w="lg" len="lg"/>
          </a:ln>
        </p:spPr>
        <p:txBody>
          <a:bodyPr wrap="square" lIns="91425" tIns="45713" rIns="91425" bIns="45713">
            <a:spAutoFit/>
          </a:bodyPr>
          <a:lstStyle/>
          <a:p>
            <a:r>
              <a:rPr lang="en-US" sz="1200" dirty="0">
                <a:solidFill>
                  <a:srgbClr val="FFFF00"/>
                </a:solidFill>
              </a:rPr>
              <a:t>DCM </a:t>
            </a:r>
            <a:r>
              <a:rPr lang="zh-TW" altLang="en-US" sz="1200" dirty="0" smtClean="0">
                <a:solidFill>
                  <a:srgbClr val="FFFF00"/>
                </a:solidFill>
              </a:rPr>
              <a:t>依據組態項目驗證是否違反規則</a:t>
            </a:r>
            <a:endParaRPr lang="en-US" sz="1200" dirty="0">
              <a:solidFill>
                <a:srgbClr val="FFFF00"/>
              </a:solidFill>
            </a:endParaRPr>
          </a:p>
        </p:txBody>
      </p:sp>
      <p:grpSp>
        <p:nvGrpSpPr>
          <p:cNvPr id="4" name="Group 62"/>
          <p:cNvGrpSpPr/>
          <p:nvPr/>
        </p:nvGrpSpPr>
        <p:grpSpPr>
          <a:xfrm>
            <a:off x="2611466" y="4167178"/>
            <a:ext cx="261548" cy="246221"/>
            <a:chOff x="3543335" y="4895850"/>
            <a:chExt cx="313857" cy="295466"/>
          </a:xfrm>
        </p:grpSpPr>
        <p:sp>
          <p:nvSpPr>
            <p:cNvPr id="38967" name="Oval 54"/>
            <p:cNvSpPr>
              <a:spLocks noChangeArrowheads="1"/>
            </p:cNvSpPr>
            <p:nvPr/>
          </p:nvSpPr>
          <p:spPr bwMode="auto">
            <a:xfrm>
              <a:off x="3543335" y="4905375"/>
              <a:ext cx="274323" cy="274321"/>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anchor="ctr"/>
            <a:lstStyle/>
            <a:p>
              <a:endParaRPr lang="en-GB">
                <a:solidFill>
                  <a:srgbClr val="FFFF00"/>
                </a:solidFill>
              </a:endParaRPr>
            </a:p>
          </p:txBody>
        </p:sp>
        <p:sp>
          <p:nvSpPr>
            <p:cNvPr id="38968" name="Text Box 55"/>
            <p:cNvSpPr txBox="1">
              <a:spLocks noChangeArrowheads="1"/>
            </p:cNvSpPr>
            <p:nvPr/>
          </p:nvSpPr>
          <p:spPr bwMode="auto">
            <a:xfrm>
              <a:off x="3550955" y="4895850"/>
              <a:ext cx="306237" cy="295466"/>
            </a:xfrm>
            <a:prstGeom prst="rect">
              <a:avLst/>
            </a:prstGeom>
            <a:noFill/>
            <a:ln w="22225">
              <a:noFill/>
              <a:miter lim="800000"/>
              <a:headEnd/>
              <a:tailEnd type="none" w="lg" len="lg"/>
            </a:ln>
          </p:spPr>
          <p:txBody>
            <a:bodyPr wrap="none">
              <a:spAutoFit/>
            </a:bodyPr>
            <a:lstStyle/>
            <a:p>
              <a:r>
                <a:rPr lang="en-US" sz="1000" b="1" dirty="0">
                  <a:solidFill>
                    <a:srgbClr val="C00000"/>
                  </a:solidFill>
                </a:rPr>
                <a:t>5</a:t>
              </a:r>
            </a:p>
          </p:txBody>
        </p:sp>
      </p:grpSp>
      <p:sp>
        <p:nvSpPr>
          <p:cNvPr id="179257" name="AutoShape 57"/>
          <p:cNvSpPr>
            <a:spLocks/>
          </p:cNvSpPr>
          <p:nvPr/>
        </p:nvSpPr>
        <p:spPr bwMode="auto">
          <a:xfrm>
            <a:off x="2362200" y="4114800"/>
            <a:ext cx="228600" cy="2286000"/>
          </a:xfrm>
          <a:prstGeom prst="rightBrace">
            <a:avLst>
              <a:gd name="adj1" fmla="val 83333"/>
              <a:gd name="adj2" fmla="val 50000"/>
            </a:avLst>
          </a:prstGeom>
          <a:noFill/>
          <a:ln w="22225">
            <a:solidFill>
              <a:srgbClr val="C00000"/>
            </a:solidFill>
            <a:round/>
            <a:headEnd/>
            <a:tailEnd type="none" w="lg" len="lg"/>
          </a:ln>
        </p:spPr>
        <p:txBody>
          <a:bodyPr wrap="none" lIns="91425" tIns="45713" rIns="91425" bIns="45713" anchor="ctr"/>
          <a:lstStyle/>
          <a:p>
            <a:endParaRPr lang="en-GB">
              <a:solidFill>
                <a:srgbClr val="C00000"/>
              </a:solidFill>
            </a:endParaRPr>
          </a:p>
        </p:txBody>
      </p:sp>
      <p:sp>
        <p:nvSpPr>
          <p:cNvPr id="179258" name="Line 58"/>
          <p:cNvSpPr>
            <a:spLocks noChangeShapeType="1"/>
          </p:cNvSpPr>
          <p:nvPr/>
        </p:nvSpPr>
        <p:spPr bwMode="auto">
          <a:xfrm flipH="1" flipV="1">
            <a:off x="2514600" y="5257800"/>
            <a:ext cx="1143000" cy="381000"/>
          </a:xfrm>
          <a:prstGeom prst="line">
            <a:avLst/>
          </a:prstGeom>
          <a:noFill/>
          <a:ln w="50800">
            <a:solidFill>
              <a:srgbClr val="C00000"/>
            </a:solidFill>
            <a:round/>
            <a:headEnd/>
            <a:tailEnd type="triangle" w="med" len="med"/>
          </a:ln>
        </p:spPr>
        <p:txBody>
          <a:bodyPr wrap="none" lIns="91425" tIns="45713" rIns="91425" bIns="45713" anchor="ctr"/>
          <a:lstStyle/>
          <a:p>
            <a:endParaRPr lang="en-US">
              <a:solidFill>
                <a:srgbClr val="FFFF00"/>
              </a:solidFill>
            </a:endParaRPr>
          </a:p>
        </p:txBody>
      </p:sp>
      <p:sp>
        <p:nvSpPr>
          <p:cNvPr id="179266" name="Text Box 66"/>
          <p:cNvSpPr txBox="1">
            <a:spLocks noChangeArrowheads="1"/>
          </p:cNvSpPr>
          <p:nvPr/>
        </p:nvSpPr>
        <p:spPr bwMode="auto">
          <a:xfrm>
            <a:off x="7581903" y="4191001"/>
            <a:ext cx="1552576" cy="646317"/>
          </a:xfrm>
          <a:prstGeom prst="rect">
            <a:avLst/>
          </a:prstGeom>
          <a:noFill/>
          <a:ln w="22225">
            <a:noFill/>
            <a:miter lim="800000"/>
            <a:headEnd/>
            <a:tailEnd type="none" w="lg" len="lg"/>
          </a:ln>
        </p:spPr>
        <p:txBody>
          <a:bodyPr wrap="square" lIns="91425" tIns="45713" rIns="91425" bIns="45713">
            <a:spAutoFit/>
          </a:bodyPr>
          <a:lstStyle/>
          <a:p>
            <a:r>
              <a:rPr lang="zh-TW" altLang="en-US" sz="1200" dirty="0" smtClean="0">
                <a:solidFill>
                  <a:srgbClr val="FFFF00"/>
                </a:solidFill>
              </a:rPr>
              <a:t>將符合狀態傳送到</a:t>
            </a:r>
            <a:r>
              <a:rPr lang="en-US" sz="1200" dirty="0" err="1" smtClean="0">
                <a:solidFill>
                  <a:srgbClr val="FFFF00"/>
                </a:solidFill>
              </a:rPr>
              <a:t>ConfigMgr</a:t>
            </a:r>
            <a:r>
              <a:rPr lang="en-US" sz="1200" dirty="0" smtClean="0">
                <a:solidFill>
                  <a:srgbClr val="FFFF00"/>
                </a:solidFill>
              </a:rPr>
              <a:t> </a:t>
            </a:r>
            <a:r>
              <a:rPr lang="zh-TW" altLang="en-US" sz="1200" dirty="0" smtClean="0">
                <a:solidFill>
                  <a:srgbClr val="FFFF00"/>
                </a:solidFill>
              </a:rPr>
              <a:t>之資料庫</a:t>
            </a:r>
            <a:r>
              <a:rPr lang="en-US" altLang="zh-TW" sz="1200" dirty="0" smtClean="0">
                <a:solidFill>
                  <a:srgbClr val="FFFF00"/>
                </a:solidFill>
              </a:rPr>
              <a:t>,</a:t>
            </a:r>
            <a:r>
              <a:rPr lang="zh-TW" altLang="en-US" sz="1200" dirty="0" smtClean="0">
                <a:solidFill>
                  <a:srgbClr val="FFFF00"/>
                </a:solidFill>
              </a:rPr>
              <a:t> 並提供報表查詢</a:t>
            </a:r>
            <a:endParaRPr lang="en-US" sz="1200" dirty="0" smtClean="0">
              <a:solidFill>
                <a:srgbClr val="FFFF00"/>
              </a:solidFill>
            </a:endParaRPr>
          </a:p>
        </p:txBody>
      </p:sp>
      <p:grpSp>
        <p:nvGrpSpPr>
          <p:cNvPr id="5" name="Group 63"/>
          <p:cNvGrpSpPr/>
          <p:nvPr/>
        </p:nvGrpSpPr>
        <p:grpSpPr>
          <a:xfrm>
            <a:off x="7869768" y="3971915"/>
            <a:ext cx="255198" cy="246221"/>
            <a:chOff x="9262743" y="4766310"/>
            <a:chExt cx="306236" cy="295466"/>
          </a:xfrm>
        </p:grpSpPr>
        <p:sp>
          <p:nvSpPr>
            <p:cNvPr id="38965" name="Oval 68"/>
            <p:cNvSpPr>
              <a:spLocks noChangeArrowheads="1"/>
            </p:cNvSpPr>
            <p:nvPr/>
          </p:nvSpPr>
          <p:spPr bwMode="auto">
            <a:xfrm>
              <a:off x="9267860" y="4775835"/>
              <a:ext cx="274323" cy="274321"/>
            </a:xfrm>
            <a:prstGeom prst="ellipse">
              <a:avLst/>
            </a:prstGeom>
            <a:ln>
              <a:headEnd/>
              <a:tailEnd type="none" w="lg" len="lg"/>
            </a:ln>
          </p:spPr>
          <p:style>
            <a:lnRef idx="0">
              <a:schemeClr val="accent5"/>
            </a:lnRef>
            <a:fillRef idx="3">
              <a:schemeClr val="accent5"/>
            </a:fillRef>
            <a:effectRef idx="3">
              <a:schemeClr val="accent5"/>
            </a:effectRef>
            <a:fontRef idx="minor">
              <a:schemeClr val="lt1"/>
            </a:fontRef>
          </p:style>
          <p:txBody>
            <a:bodyPr wrap="none" anchor="ctr"/>
            <a:lstStyle/>
            <a:p>
              <a:endParaRPr lang="en-GB">
                <a:solidFill>
                  <a:srgbClr val="FFFF00"/>
                </a:solidFill>
              </a:endParaRPr>
            </a:p>
          </p:txBody>
        </p:sp>
        <p:sp>
          <p:nvSpPr>
            <p:cNvPr id="38966" name="Text Box 69"/>
            <p:cNvSpPr txBox="1">
              <a:spLocks noChangeArrowheads="1"/>
            </p:cNvSpPr>
            <p:nvPr/>
          </p:nvSpPr>
          <p:spPr bwMode="auto">
            <a:xfrm>
              <a:off x="9262743" y="4766310"/>
              <a:ext cx="306236" cy="295466"/>
            </a:xfrm>
            <a:prstGeom prst="rect">
              <a:avLst/>
            </a:prstGeom>
            <a:noFill/>
            <a:ln w="22225">
              <a:noFill/>
              <a:miter lim="800000"/>
              <a:headEnd/>
              <a:tailEnd type="none" w="lg" len="lg"/>
            </a:ln>
          </p:spPr>
          <p:txBody>
            <a:bodyPr wrap="none">
              <a:spAutoFit/>
            </a:bodyPr>
            <a:lstStyle/>
            <a:p>
              <a:r>
                <a:rPr lang="en-US" sz="1000" b="1" dirty="0">
                  <a:solidFill>
                    <a:srgbClr val="C00000"/>
                  </a:solidFill>
                </a:rPr>
                <a:t>6</a:t>
              </a:r>
            </a:p>
          </p:txBody>
        </p:sp>
      </p:grpSp>
      <p:sp>
        <p:nvSpPr>
          <p:cNvPr id="68" name="AutoShape 27"/>
          <p:cNvSpPr>
            <a:spLocks noChangeArrowheads="1"/>
          </p:cNvSpPr>
          <p:nvPr/>
        </p:nvSpPr>
        <p:spPr bwMode="auto">
          <a:xfrm>
            <a:off x="882653" y="4579938"/>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Script</a:t>
            </a:r>
          </a:p>
        </p:txBody>
      </p:sp>
      <p:sp>
        <p:nvSpPr>
          <p:cNvPr id="69" name="AutoShape 27"/>
          <p:cNvSpPr>
            <a:spLocks noChangeArrowheads="1"/>
          </p:cNvSpPr>
          <p:nvPr/>
        </p:nvSpPr>
        <p:spPr bwMode="auto">
          <a:xfrm>
            <a:off x="882653" y="5060950"/>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SQL</a:t>
            </a:r>
          </a:p>
        </p:txBody>
      </p:sp>
      <p:sp>
        <p:nvSpPr>
          <p:cNvPr id="58" name="AutoShape 27"/>
          <p:cNvSpPr>
            <a:spLocks noChangeArrowheads="1"/>
          </p:cNvSpPr>
          <p:nvPr/>
        </p:nvSpPr>
        <p:spPr bwMode="auto">
          <a:xfrm>
            <a:off x="882653" y="5549900"/>
            <a:ext cx="669925" cy="433388"/>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200" b="1" dirty="0">
                <a:solidFill>
                  <a:srgbClr val="C00000"/>
                </a:solidFill>
                <a:effectLst>
                  <a:outerShdw blurRad="38100" dist="38100" dir="2700000" algn="tl">
                    <a:srgbClr val="000000">
                      <a:alpha val="43137"/>
                    </a:srgbClr>
                  </a:outerShdw>
                </a:effectLst>
              </a:rPr>
              <a:t>Software</a:t>
            </a:r>
          </a:p>
          <a:p>
            <a:pPr algn="ctr"/>
            <a:r>
              <a:rPr lang="en-US" sz="1200" b="1" dirty="0">
                <a:solidFill>
                  <a:srgbClr val="C00000"/>
                </a:solidFill>
                <a:effectLst>
                  <a:outerShdw blurRad="38100" dist="38100" dir="2700000" algn="tl">
                    <a:srgbClr val="000000">
                      <a:alpha val="43137"/>
                    </a:srgbClr>
                  </a:outerShdw>
                </a:effectLst>
              </a:rPr>
              <a:t>Updates</a:t>
            </a:r>
          </a:p>
        </p:txBody>
      </p:sp>
      <p:sp>
        <p:nvSpPr>
          <p:cNvPr id="59" name="AutoShape 27"/>
          <p:cNvSpPr>
            <a:spLocks noChangeArrowheads="1"/>
          </p:cNvSpPr>
          <p:nvPr/>
        </p:nvSpPr>
        <p:spPr bwMode="auto">
          <a:xfrm>
            <a:off x="149228" y="5313363"/>
            <a:ext cx="669925" cy="433387"/>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File</a:t>
            </a:r>
          </a:p>
        </p:txBody>
      </p:sp>
      <p:sp>
        <p:nvSpPr>
          <p:cNvPr id="60" name="AutoShape 27"/>
          <p:cNvSpPr>
            <a:spLocks noChangeArrowheads="1"/>
          </p:cNvSpPr>
          <p:nvPr/>
        </p:nvSpPr>
        <p:spPr bwMode="auto">
          <a:xfrm>
            <a:off x="149228" y="4824413"/>
            <a:ext cx="669925" cy="433387"/>
          </a:xfrm>
          <a:prstGeom prst="flowChartProcess">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headEnd/>
            <a:tailEnd/>
          </a:ln>
        </p:spPr>
        <p:style>
          <a:lnRef idx="1">
            <a:schemeClr val="accent2"/>
          </a:lnRef>
          <a:fillRef idx="3">
            <a:schemeClr val="accent2"/>
          </a:fillRef>
          <a:effectRef idx="2">
            <a:schemeClr val="accent2"/>
          </a:effectRef>
          <a:fontRef idx="minor">
            <a:schemeClr val="lt1"/>
          </a:fontRef>
        </p:style>
        <p:txBody>
          <a:bodyPr wrap="none" lIns="91425" tIns="45713" rIns="91425" bIns="45713" anchor="ctr"/>
          <a:lstStyle/>
          <a:p>
            <a:pPr algn="ctr"/>
            <a:r>
              <a:rPr lang="en-US" sz="1000" b="1" dirty="0">
                <a:solidFill>
                  <a:srgbClr val="C00000"/>
                </a:solidFill>
                <a:effectLst>
                  <a:outerShdw blurRad="38100" dist="38100" dir="2700000" algn="tl">
                    <a:srgbClr val="000000">
                      <a:alpha val="43137"/>
                    </a:srgbClr>
                  </a:outerShdw>
                </a:effectLst>
              </a:rPr>
              <a:t>Active</a:t>
            </a:r>
          </a:p>
          <a:p>
            <a:pPr algn="ctr"/>
            <a:r>
              <a:rPr lang="en-US" sz="1000" b="1" dirty="0">
                <a:solidFill>
                  <a:srgbClr val="C00000"/>
                </a:solidFill>
                <a:effectLst>
                  <a:outerShdw blurRad="38100" dist="38100" dir="2700000" algn="tl">
                    <a:srgbClr val="000000">
                      <a:alpha val="43137"/>
                    </a:srgbClr>
                  </a:outerShdw>
                </a:effectLst>
              </a:rPr>
              <a:t>Directory</a:t>
            </a:r>
          </a:p>
        </p:txBody>
      </p:sp>
      <p:sp>
        <p:nvSpPr>
          <p:cNvPr id="62" name="Line 18"/>
          <p:cNvSpPr>
            <a:spLocks noChangeShapeType="1"/>
          </p:cNvSpPr>
          <p:nvPr/>
        </p:nvSpPr>
        <p:spPr bwMode="auto">
          <a:xfrm flipH="1">
            <a:off x="5059363" y="2133600"/>
            <a:ext cx="46037" cy="457200"/>
          </a:xfrm>
          <a:prstGeom prst="line">
            <a:avLst/>
          </a:prstGeom>
          <a:noFill/>
          <a:ln w="12700">
            <a:solidFill>
              <a:schemeClr val="tx1"/>
            </a:solidFill>
            <a:round/>
            <a:headEnd/>
            <a:tailEnd type="triangle" w="lg" len="lg"/>
          </a:ln>
        </p:spPr>
        <p:txBody>
          <a:bodyPr lIns="91425" tIns="45713" rIns="91425" bIns="45713" anchor="ctr"/>
          <a:lstStyle/>
          <a:p>
            <a:endParaRPr lang="en-US">
              <a:solidFill>
                <a:srgbClr val="FFFF00"/>
              </a:solidFill>
            </a:endParaRPr>
          </a:p>
        </p:txBody>
      </p:sp>
      <p:sp>
        <p:nvSpPr>
          <p:cNvPr id="61" name="AutoShape 4"/>
          <p:cNvSpPr>
            <a:spLocks noChangeArrowheads="1"/>
          </p:cNvSpPr>
          <p:nvPr/>
        </p:nvSpPr>
        <p:spPr bwMode="auto">
          <a:xfrm>
            <a:off x="7086600" y="1905000"/>
            <a:ext cx="1066800" cy="838200"/>
          </a:xfrm>
          <a:prstGeom prst="flowChartProcess">
            <a:avLst/>
          </a:prstGeom>
          <a:solidFill>
            <a:srgbClr val="7030A0"/>
          </a:solidFill>
          <a:ln>
            <a:headEnd/>
            <a:tailEnd/>
          </a:ln>
        </p:spPr>
        <p:style>
          <a:lnRef idx="1">
            <a:schemeClr val="accent6"/>
          </a:lnRef>
          <a:fillRef idx="3">
            <a:schemeClr val="accent6"/>
          </a:fillRef>
          <a:effectRef idx="2">
            <a:schemeClr val="accent6"/>
          </a:effectRef>
          <a:fontRef idx="minor">
            <a:schemeClr val="lt1"/>
          </a:fontRef>
        </p:style>
        <p:txBody>
          <a:bodyPr wrap="none" lIns="91425" tIns="45713" rIns="91425" bIns="45713" anchor="ctr"/>
          <a:lstStyle/>
          <a:p>
            <a:r>
              <a:rPr lang="en-US" sz="1200" dirty="0">
                <a:solidFill>
                  <a:srgbClr val="FFFF00"/>
                </a:solidFill>
                <a:effectLst>
                  <a:outerShdw blurRad="38100" dist="38100" dir="2700000" algn="tl">
                    <a:srgbClr val="000000">
                      <a:alpha val="43137"/>
                    </a:srgbClr>
                  </a:outerShdw>
                </a:effectLst>
              </a:rPr>
              <a:t>Compliance</a:t>
            </a:r>
          </a:p>
          <a:p>
            <a:r>
              <a:rPr lang="en-US" sz="1200" dirty="0">
                <a:solidFill>
                  <a:srgbClr val="FFFF00"/>
                </a:solidFill>
                <a:effectLst>
                  <a:outerShdw blurRad="38100" dist="38100" dir="2700000" algn="tl">
                    <a:srgbClr val="000000">
                      <a:alpha val="43137"/>
                    </a:srgbClr>
                  </a:outerShdw>
                </a:effectLst>
              </a:rPr>
              <a:t>State</a:t>
            </a:r>
          </a:p>
          <a:p>
            <a:r>
              <a:rPr lang="en-US" sz="1200" dirty="0">
                <a:solidFill>
                  <a:srgbClr val="FFFF00"/>
                </a:solidFill>
                <a:effectLst>
                  <a:outerShdw blurRad="38100" dist="38100" dir="2700000" algn="tl">
                    <a:srgbClr val="000000">
                      <a:alpha val="43137"/>
                    </a:srgbClr>
                  </a:outerShdw>
                </a:effectLst>
              </a:rPr>
              <a:t>Tables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231"/>
                                        </p:tgtEl>
                                        <p:attrNameLst>
                                          <p:attrName>style.visibility</p:attrName>
                                        </p:attrNameLst>
                                      </p:cBhvr>
                                      <p:to>
                                        <p:strVal val="visible"/>
                                      </p:to>
                                    </p:set>
                                    <p:animEffect transition="in" filter="dissolve">
                                      <p:cBhvr>
                                        <p:cTn id="7" dur="500"/>
                                        <p:tgtEl>
                                          <p:spTgt spid="17923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195"/>
                                        </p:tgtEl>
                                        <p:attrNameLst>
                                          <p:attrName>style.visibility</p:attrName>
                                        </p:attrNameLst>
                                      </p:cBhvr>
                                      <p:to>
                                        <p:strVal val="visible"/>
                                      </p:to>
                                    </p:set>
                                    <p:animEffect transition="in" filter="dissolve">
                                      <p:cBhvr>
                                        <p:cTn id="10" dur="500"/>
                                        <p:tgtEl>
                                          <p:spTgt spid="819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9232"/>
                                        </p:tgtEl>
                                        <p:attrNameLst>
                                          <p:attrName>style.visibility</p:attrName>
                                        </p:attrNameLst>
                                      </p:cBhvr>
                                      <p:to>
                                        <p:strVal val="visible"/>
                                      </p:to>
                                    </p:set>
                                    <p:animEffect transition="in" filter="dissolve">
                                      <p:cBhvr>
                                        <p:cTn id="13" dur="500"/>
                                        <p:tgtEl>
                                          <p:spTgt spid="179232"/>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9233"/>
                                        </p:tgtEl>
                                        <p:attrNameLst>
                                          <p:attrName>style.visibility</p:attrName>
                                        </p:attrNameLst>
                                      </p:cBhvr>
                                      <p:to>
                                        <p:strVal val="visible"/>
                                      </p:to>
                                    </p:set>
                                    <p:animEffect transition="in" filter="dissolve">
                                      <p:cBhvr>
                                        <p:cTn id="16" dur="500"/>
                                        <p:tgtEl>
                                          <p:spTgt spid="179233"/>
                                        </p:tgtEl>
                                      </p:cBhvr>
                                    </p:animEffect>
                                  </p:childTnLst>
                                </p:cTn>
                              </p:par>
                              <p:par>
                                <p:cTn id="17" presetID="9" presetClass="entr" presetSubtype="0" fill="hold" nodeType="withEffect">
                                  <p:stCondLst>
                                    <p:cond delay="0"/>
                                  </p:stCondLst>
                                  <p:childTnLst>
                                    <p:set>
                                      <p:cBhvr>
                                        <p:cTn id="18" dur="1" fill="hold">
                                          <p:stCondLst>
                                            <p:cond delay="0"/>
                                          </p:stCondLst>
                                        </p:cTn>
                                        <p:tgtEl>
                                          <p:spTgt spid="179205"/>
                                        </p:tgtEl>
                                        <p:attrNameLst>
                                          <p:attrName>style.visibility</p:attrName>
                                        </p:attrNameLst>
                                      </p:cBhvr>
                                      <p:to>
                                        <p:strVal val="visible"/>
                                      </p:to>
                                    </p:set>
                                    <p:animEffect transition="in" filter="dissolve">
                                      <p:cBhvr>
                                        <p:cTn id="19" dur="500"/>
                                        <p:tgtEl>
                                          <p:spTgt spid="179205"/>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79210"/>
                                        </p:tgtEl>
                                        <p:attrNameLst>
                                          <p:attrName>style.visibility</p:attrName>
                                        </p:attrNameLst>
                                      </p:cBhvr>
                                      <p:to>
                                        <p:strVal val="visible"/>
                                      </p:to>
                                    </p:set>
                                    <p:animEffect transition="in" filter="dissolve">
                                      <p:cBhvr>
                                        <p:cTn id="22" dur="500"/>
                                        <p:tgtEl>
                                          <p:spTgt spid="17921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79212"/>
                                        </p:tgtEl>
                                        <p:attrNameLst>
                                          <p:attrName>style.visibility</p:attrName>
                                        </p:attrNameLst>
                                      </p:cBhvr>
                                      <p:to>
                                        <p:strVal val="visible"/>
                                      </p:to>
                                    </p:set>
                                    <p:animEffect transition="in" filter="dissolve">
                                      <p:cBhvr>
                                        <p:cTn id="25" dur="500"/>
                                        <p:tgtEl>
                                          <p:spTgt spid="179212"/>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79237"/>
                                        </p:tgtEl>
                                        <p:attrNameLst>
                                          <p:attrName>style.visibility</p:attrName>
                                        </p:attrNameLst>
                                      </p:cBhvr>
                                      <p:to>
                                        <p:strVal val="visible"/>
                                      </p:to>
                                    </p:set>
                                    <p:animEffect transition="in" filter="dissolve">
                                      <p:cBhvr>
                                        <p:cTn id="30" dur="500"/>
                                        <p:tgtEl>
                                          <p:spTgt spid="179237"/>
                                        </p:tgtEl>
                                      </p:cBhvr>
                                    </p:animEffect>
                                  </p:childTnLst>
                                </p:cTn>
                              </p:par>
                              <p:par>
                                <p:cTn id="31" presetID="1" presetClass="entr" presetSubtype="0" fill="hold"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par>
                                <p:cTn id="33" presetID="9" presetClass="entr" presetSubtype="0" fill="hold" nodeType="withEffect">
                                  <p:stCondLst>
                                    <p:cond delay="0"/>
                                  </p:stCondLst>
                                  <p:childTnLst>
                                    <p:set>
                                      <p:cBhvr>
                                        <p:cTn id="34" dur="1" fill="hold">
                                          <p:stCondLst>
                                            <p:cond delay="0"/>
                                          </p:stCondLst>
                                        </p:cTn>
                                        <p:tgtEl>
                                          <p:spTgt spid="179206"/>
                                        </p:tgtEl>
                                        <p:attrNameLst>
                                          <p:attrName>style.visibility</p:attrName>
                                        </p:attrNameLst>
                                      </p:cBhvr>
                                      <p:to>
                                        <p:strVal val="visible"/>
                                      </p:to>
                                    </p:set>
                                    <p:animEffect transition="in" filter="dissolve">
                                      <p:cBhvr>
                                        <p:cTn id="35" dur="500"/>
                                        <p:tgtEl>
                                          <p:spTgt spid="179206"/>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8196"/>
                                        </p:tgtEl>
                                        <p:attrNameLst>
                                          <p:attrName>style.visibility</p:attrName>
                                        </p:attrNameLst>
                                      </p:cBhvr>
                                      <p:to>
                                        <p:strVal val="visible"/>
                                      </p:to>
                                    </p:set>
                                    <p:animEffect transition="in" filter="dissolve">
                                      <p:cBhvr>
                                        <p:cTn id="38" dur="500"/>
                                        <p:tgtEl>
                                          <p:spTgt spid="8196"/>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79211"/>
                                        </p:tgtEl>
                                        <p:attrNameLst>
                                          <p:attrName>style.visibility</p:attrName>
                                        </p:attrNameLst>
                                      </p:cBhvr>
                                      <p:to>
                                        <p:strVal val="visible"/>
                                      </p:to>
                                    </p:set>
                                    <p:animEffect transition="in" filter="dissolve">
                                      <p:cBhvr>
                                        <p:cTn id="41" dur="500"/>
                                        <p:tgtEl>
                                          <p:spTgt spid="179211"/>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79238"/>
                                        </p:tgtEl>
                                        <p:attrNameLst>
                                          <p:attrName>style.visibility</p:attrName>
                                        </p:attrNameLst>
                                      </p:cBhvr>
                                      <p:to>
                                        <p:strVal val="visible"/>
                                      </p:to>
                                    </p:set>
                                    <p:animEffect transition="in" filter="dissolve">
                                      <p:cBhvr>
                                        <p:cTn id="46" dur="500"/>
                                        <p:tgtEl>
                                          <p:spTgt spid="179238"/>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79239"/>
                                        </p:tgtEl>
                                        <p:attrNameLst>
                                          <p:attrName>style.visibility</p:attrName>
                                        </p:attrNameLst>
                                      </p:cBhvr>
                                      <p:to>
                                        <p:strVal val="visible"/>
                                      </p:to>
                                    </p:set>
                                    <p:animEffect transition="in" filter="dissolve">
                                      <p:cBhvr>
                                        <p:cTn id="49" dur="500"/>
                                        <p:tgtEl>
                                          <p:spTgt spid="179239"/>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79240"/>
                                        </p:tgtEl>
                                        <p:attrNameLst>
                                          <p:attrName>style.visibility</p:attrName>
                                        </p:attrNameLst>
                                      </p:cBhvr>
                                      <p:to>
                                        <p:strVal val="visible"/>
                                      </p:to>
                                    </p:set>
                                    <p:animEffect transition="in" filter="dissolve">
                                      <p:cBhvr>
                                        <p:cTn id="52" dur="500"/>
                                        <p:tgtEl>
                                          <p:spTgt spid="179240"/>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79218"/>
                                        </p:tgtEl>
                                        <p:attrNameLst>
                                          <p:attrName>style.visibility</p:attrName>
                                        </p:attrNameLst>
                                      </p:cBhvr>
                                      <p:to>
                                        <p:strVal val="visible"/>
                                      </p:to>
                                    </p:set>
                                    <p:animEffect transition="in" filter="dissolve">
                                      <p:cBhvr>
                                        <p:cTn id="55" dur="500"/>
                                        <p:tgtEl>
                                          <p:spTgt spid="179218"/>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179229"/>
                                        </p:tgtEl>
                                        <p:attrNameLst>
                                          <p:attrName>style.visibility</p:attrName>
                                        </p:attrNameLst>
                                      </p:cBhvr>
                                      <p:to>
                                        <p:strVal val="visible"/>
                                      </p:to>
                                    </p:set>
                                    <p:animEffect transition="in" filter="dissolve">
                                      <p:cBhvr>
                                        <p:cTn id="58" dur="500"/>
                                        <p:tgtEl>
                                          <p:spTgt spid="179229"/>
                                        </p:tgtEl>
                                      </p:cBhvr>
                                    </p:animEffect>
                                  </p:childTnLst>
                                </p:cTn>
                              </p:par>
                              <p:par>
                                <p:cTn id="59" presetID="9" presetClass="entr" presetSubtype="0" fill="hold" nodeType="with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dissolve">
                                      <p:cBhvr>
                                        <p:cTn id="61" dur="500"/>
                                        <p:tgtEl>
                                          <p:spTgt spid="2"/>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62"/>
                                        </p:tgtEl>
                                        <p:attrNameLst>
                                          <p:attrName>style.visibility</p:attrName>
                                        </p:attrNameLst>
                                      </p:cBhvr>
                                      <p:to>
                                        <p:strVal val="visible"/>
                                      </p:to>
                                    </p:set>
                                    <p:animEffect transition="in" filter="dissolve">
                                      <p:cBhvr>
                                        <p:cTn id="64" dur="500"/>
                                        <p:tgtEl>
                                          <p:spTgt spid="62"/>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179245"/>
                                        </p:tgtEl>
                                        <p:attrNameLst>
                                          <p:attrName>style.visibility</p:attrName>
                                        </p:attrNameLst>
                                      </p:cBhvr>
                                      <p:to>
                                        <p:strVal val="visible"/>
                                      </p:to>
                                    </p:set>
                                    <p:animEffect transition="in" filter="dissolve">
                                      <p:cBhvr>
                                        <p:cTn id="69" dur="500"/>
                                        <p:tgtEl>
                                          <p:spTgt spid="179245"/>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179247"/>
                                        </p:tgtEl>
                                        <p:attrNameLst>
                                          <p:attrName>style.visibility</p:attrName>
                                        </p:attrNameLst>
                                      </p:cBhvr>
                                      <p:to>
                                        <p:strVal val="visible"/>
                                      </p:to>
                                    </p:set>
                                    <p:animEffect transition="in" filter="dissolve">
                                      <p:cBhvr>
                                        <p:cTn id="72" dur="500"/>
                                        <p:tgtEl>
                                          <p:spTgt spid="179247"/>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179248"/>
                                        </p:tgtEl>
                                        <p:attrNameLst>
                                          <p:attrName>style.visibility</p:attrName>
                                        </p:attrNameLst>
                                      </p:cBhvr>
                                      <p:to>
                                        <p:strVal val="visible"/>
                                      </p:to>
                                    </p:set>
                                    <p:animEffect transition="in" filter="dissolve">
                                      <p:cBhvr>
                                        <p:cTn id="75" dur="500"/>
                                        <p:tgtEl>
                                          <p:spTgt spid="179248"/>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179244"/>
                                        </p:tgtEl>
                                        <p:attrNameLst>
                                          <p:attrName>style.visibility</p:attrName>
                                        </p:attrNameLst>
                                      </p:cBhvr>
                                      <p:to>
                                        <p:strVal val="visible"/>
                                      </p:to>
                                    </p:set>
                                    <p:animEffect transition="in" filter="dissolve">
                                      <p:cBhvr>
                                        <p:cTn id="78" dur="500"/>
                                        <p:tgtEl>
                                          <p:spTgt spid="179244"/>
                                        </p:tgtEl>
                                      </p:cBhvr>
                                    </p:animEffec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179252"/>
                                        </p:tgtEl>
                                        <p:attrNameLst>
                                          <p:attrName>style.visibility</p:attrName>
                                        </p:attrNameLst>
                                      </p:cBhvr>
                                      <p:to>
                                        <p:strVal val="visible"/>
                                      </p:to>
                                    </p:set>
                                    <p:animEffect transition="in" filter="dissolve">
                                      <p:cBhvr>
                                        <p:cTn id="83" dur="500"/>
                                        <p:tgtEl>
                                          <p:spTgt spid="179252"/>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179258"/>
                                        </p:tgtEl>
                                        <p:attrNameLst>
                                          <p:attrName>style.visibility</p:attrName>
                                        </p:attrNameLst>
                                      </p:cBhvr>
                                      <p:to>
                                        <p:strVal val="visible"/>
                                      </p:to>
                                    </p:set>
                                    <p:animEffect transition="in" filter="dissolve">
                                      <p:cBhvr>
                                        <p:cTn id="86" dur="500"/>
                                        <p:tgtEl>
                                          <p:spTgt spid="179258"/>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8214"/>
                                        </p:tgtEl>
                                        <p:attrNameLst>
                                          <p:attrName>style.visibility</p:attrName>
                                        </p:attrNameLst>
                                      </p:cBhvr>
                                      <p:to>
                                        <p:strVal val="visible"/>
                                      </p:to>
                                    </p:set>
                                    <p:animEffect transition="in" filter="dissolve">
                                      <p:cBhvr>
                                        <p:cTn id="89" dur="500"/>
                                        <p:tgtEl>
                                          <p:spTgt spid="8214"/>
                                        </p:tgtEl>
                                      </p:cBhvr>
                                    </p:animEffect>
                                  </p:childTnLst>
                                </p:cTn>
                              </p:par>
                              <p:par>
                                <p:cTn id="90" presetID="1" presetClass="entr" presetSubtype="0" fill="hold" nodeType="withEffect">
                                  <p:stCondLst>
                                    <p:cond delay="0"/>
                                  </p:stCondLst>
                                  <p:childTnLst>
                                    <p:set>
                                      <p:cBhvr>
                                        <p:cTn id="91" dur="1" fill="hold">
                                          <p:stCondLst>
                                            <p:cond delay="0"/>
                                          </p:stCondLst>
                                        </p:cTn>
                                        <p:tgtEl>
                                          <p:spTgt spid="4"/>
                                        </p:tgtEl>
                                        <p:attrNameLst>
                                          <p:attrName>style.visibility</p:attrName>
                                        </p:attrNameLst>
                                      </p:cBhvr>
                                      <p:to>
                                        <p:strVal val="visible"/>
                                      </p:to>
                                    </p:set>
                                  </p:childTnLst>
                                </p:cTn>
                              </p:par>
                              <p:par>
                                <p:cTn id="92" presetID="9" presetClass="entr" presetSubtype="0" fill="hold" grpId="0" nodeType="withEffect">
                                  <p:stCondLst>
                                    <p:cond delay="0"/>
                                  </p:stCondLst>
                                  <p:childTnLst>
                                    <p:set>
                                      <p:cBhvr>
                                        <p:cTn id="93" dur="1" fill="hold">
                                          <p:stCondLst>
                                            <p:cond delay="0"/>
                                          </p:stCondLst>
                                        </p:cTn>
                                        <p:tgtEl>
                                          <p:spTgt spid="8215"/>
                                        </p:tgtEl>
                                        <p:attrNameLst>
                                          <p:attrName>style.visibility</p:attrName>
                                        </p:attrNameLst>
                                      </p:cBhvr>
                                      <p:to>
                                        <p:strVal val="visible"/>
                                      </p:to>
                                    </p:set>
                                    <p:animEffect transition="in" filter="dissolve">
                                      <p:cBhvr>
                                        <p:cTn id="94" dur="500"/>
                                        <p:tgtEl>
                                          <p:spTgt spid="8215"/>
                                        </p:tgtEl>
                                      </p:cBhvr>
                                    </p:animEffect>
                                  </p:childTnLst>
                                </p:cTn>
                              </p:par>
                              <p:par>
                                <p:cTn id="95" presetID="9" presetClass="entr" presetSubtype="0" fill="hold" grpId="0" nodeType="withEffect">
                                  <p:stCondLst>
                                    <p:cond delay="0"/>
                                  </p:stCondLst>
                                  <p:childTnLst>
                                    <p:set>
                                      <p:cBhvr>
                                        <p:cTn id="96" dur="1" fill="hold">
                                          <p:stCondLst>
                                            <p:cond delay="0"/>
                                          </p:stCondLst>
                                        </p:cTn>
                                        <p:tgtEl>
                                          <p:spTgt spid="8216"/>
                                        </p:tgtEl>
                                        <p:attrNameLst>
                                          <p:attrName>style.visibility</p:attrName>
                                        </p:attrNameLst>
                                      </p:cBhvr>
                                      <p:to>
                                        <p:strVal val="visible"/>
                                      </p:to>
                                    </p:set>
                                    <p:animEffect transition="in" filter="dissolve">
                                      <p:cBhvr>
                                        <p:cTn id="97" dur="500"/>
                                        <p:tgtEl>
                                          <p:spTgt spid="8216"/>
                                        </p:tgtEl>
                                      </p:cBhvr>
                                    </p:animEffect>
                                  </p:childTnLst>
                                </p:cTn>
                              </p:par>
                              <p:par>
                                <p:cTn id="98" presetID="9" presetClass="entr" presetSubtype="0" fill="hold" grpId="0" nodeType="withEffect">
                                  <p:stCondLst>
                                    <p:cond delay="0"/>
                                  </p:stCondLst>
                                  <p:childTnLst>
                                    <p:set>
                                      <p:cBhvr>
                                        <p:cTn id="99" dur="1" fill="hold">
                                          <p:stCondLst>
                                            <p:cond delay="0"/>
                                          </p:stCondLst>
                                        </p:cTn>
                                        <p:tgtEl>
                                          <p:spTgt spid="8217"/>
                                        </p:tgtEl>
                                        <p:attrNameLst>
                                          <p:attrName>style.visibility</p:attrName>
                                        </p:attrNameLst>
                                      </p:cBhvr>
                                      <p:to>
                                        <p:strVal val="visible"/>
                                      </p:to>
                                    </p:set>
                                    <p:animEffect transition="in" filter="dissolve">
                                      <p:cBhvr>
                                        <p:cTn id="100" dur="500"/>
                                        <p:tgtEl>
                                          <p:spTgt spid="8217"/>
                                        </p:tgtEl>
                                      </p:cBhvr>
                                    </p:animEffect>
                                  </p:childTnLst>
                                </p:cTn>
                              </p:par>
                              <p:par>
                                <p:cTn id="101" presetID="9" presetClass="entr" presetSubtype="0" fill="hold" grpId="0" nodeType="withEffect">
                                  <p:stCondLst>
                                    <p:cond delay="0"/>
                                  </p:stCondLst>
                                  <p:childTnLst>
                                    <p:set>
                                      <p:cBhvr>
                                        <p:cTn id="102" dur="1" fill="hold">
                                          <p:stCondLst>
                                            <p:cond delay="0"/>
                                          </p:stCondLst>
                                        </p:cTn>
                                        <p:tgtEl>
                                          <p:spTgt spid="8218"/>
                                        </p:tgtEl>
                                        <p:attrNameLst>
                                          <p:attrName>style.visibility</p:attrName>
                                        </p:attrNameLst>
                                      </p:cBhvr>
                                      <p:to>
                                        <p:strVal val="visible"/>
                                      </p:to>
                                    </p:set>
                                    <p:animEffect transition="in" filter="dissolve">
                                      <p:cBhvr>
                                        <p:cTn id="103" dur="500"/>
                                        <p:tgtEl>
                                          <p:spTgt spid="8218"/>
                                        </p:tgtEl>
                                      </p:cBhvr>
                                    </p:animEffect>
                                  </p:childTnLst>
                                </p:cTn>
                              </p:par>
                              <p:par>
                                <p:cTn id="104" presetID="9" presetClass="entr" presetSubtype="0" fill="hold" grpId="0" nodeType="withEffect">
                                  <p:stCondLst>
                                    <p:cond delay="0"/>
                                  </p:stCondLst>
                                  <p:childTnLst>
                                    <p:set>
                                      <p:cBhvr>
                                        <p:cTn id="105" dur="1" fill="hold">
                                          <p:stCondLst>
                                            <p:cond delay="0"/>
                                          </p:stCondLst>
                                        </p:cTn>
                                        <p:tgtEl>
                                          <p:spTgt spid="179257"/>
                                        </p:tgtEl>
                                        <p:attrNameLst>
                                          <p:attrName>style.visibility</p:attrName>
                                        </p:attrNameLst>
                                      </p:cBhvr>
                                      <p:to>
                                        <p:strVal val="visible"/>
                                      </p:to>
                                    </p:set>
                                    <p:animEffect transition="in" filter="dissolve">
                                      <p:cBhvr>
                                        <p:cTn id="106" dur="500"/>
                                        <p:tgtEl>
                                          <p:spTgt spid="179257"/>
                                        </p:tgtEl>
                                      </p:cBhvr>
                                    </p:animEffect>
                                  </p:childTnLst>
                                </p:cTn>
                              </p:par>
                              <p:par>
                                <p:cTn id="107" presetID="9" presetClass="entr" presetSubtype="0" fill="hold" grpId="0" nodeType="withEffect">
                                  <p:stCondLst>
                                    <p:cond delay="0"/>
                                  </p:stCondLst>
                                  <p:childTnLst>
                                    <p:set>
                                      <p:cBhvr>
                                        <p:cTn id="108" dur="1" fill="hold">
                                          <p:stCondLst>
                                            <p:cond delay="0"/>
                                          </p:stCondLst>
                                        </p:cTn>
                                        <p:tgtEl>
                                          <p:spTgt spid="68"/>
                                        </p:tgtEl>
                                        <p:attrNameLst>
                                          <p:attrName>style.visibility</p:attrName>
                                        </p:attrNameLst>
                                      </p:cBhvr>
                                      <p:to>
                                        <p:strVal val="visible"/>
                                      </p:to>
                                    </p:set>
                                    <p:animEffect transition="in" filter="dissolve">
                                      <p:cBhvr>
                                        <p:cTn id="109" dur="500"/>
                                        <p:tgtEl>
                                          <p:spTgt spid="68"/>
                                        </p:tgtEl>
                                      </p:cBhvr>
                                    </p:animEffect>
                                  </p:childTnLst>
                                </p:cTn>
                              </p:par>
                              <p:par>
                                <p:cTn id="110" presetID="9" presetClass="entr" presetSubtype="0" fill="hold" grpId="0" nodeType="withEffect">
                                  <p:stCondLst>
                                    <p:cond delay="0"/>
                                  </p:stCondLst>
                                  <p:childTnLst>
                                    <p:set>
                                      <p:cBhvr>
                                        <p:cTn id="111" dur="1" fill="hold">
                                          <p:stCondLst>
                                            <p:cond delay="0"/>
                                          </p:stCondLst>
                                        </p:cTn>
                                        <p:tgtEl>
                                          <p:spTgt spid="69"/>
                                        </p:tgtEl>
                                        <p:attrNameLst>
                                          <p:attrName>style.visibility</p:attrName>
                                        </p:attrNameLst>
                                      </p:cBhvr>
                                      <p:to>
                                        <p:strVal val="visible"/>
                                      </p:to>
                                    </p:set>
                                    <p:animEffect transition="in" filter="dissolve">
                                      <p:cBhvr>
                                        <p:cTn id="112" dur="500"/>
                                        <p:tgtEl>
                                          <p:spTgt spid="69"/>
                                        </p:tgtEl>
                                      </p:cBhvr>
                                    </p:animEffect>
                                  </p:childTnLst>
                                </p:cTn>
                              </p:par>
                              <p:par>
                                <p:cTn id="113" presetID="9" presetClass="entr" presetSubtype="0" fill="hold" grpId="0" nodeType="withEffect">
                                  <p:stCondLst>
                                    <p:cond delay="0"/>
                                  </p:stCondLst>
                                  <p:childTnLst>
                                    <p:set>
                                      <p:cBhvr>
                                        <p:cTn id="114" dur="1" fill="hold">
                                          <p:stCondLst>
                                            <p:cond delay="0"/>
                                          </p:stCondLst>
                                        </p:cTn>
                                        <p:tgtEl>
                                          <p:spTgt spid="58"/>
                                        </p:tgtEl>
                                        <p:attrNameLst>
                                          <p:attrName>style.visibility</p:attrName>
                                        </p:attrNameLst>
                                      </p:cBhvr>
                                      <p:to>
                                        <p:strVal val="visible"/>
                                      </p:to>
                                    </p:set>
                                    <p:animEffect transition="in" filter="dissolve">
                                      <p:cBhvr>
                                        <p:cTn id="115" dur="500"/>
                                        <p:tgtEl>
                                          <p:spTgt spid="58"/>
                                        </p:tgtEl>
                                      </p:cBhvr>
                                    </p:animEffect>
                                  </p:childTnLst>
                                </p:cTn>
                              </p:par>
                              <p:par>
                                <p:cTn id="116" presetID="9" presetClass="entr" presetSubtype="0" fill="hold" grpId="0" nodeType="withEffect">
                                  <p:stCondLst>
                                    <p:cond delay="0"/>
                                  </p:stCondLst>
                                  <p:childTnLst>
                                    <p:set>
                                      <p:cBhvr>
                                        <p:cTn id="117" dur="1" fill="hold">
                                          <p:stCondLst>
                                            <p:cond delay="0"/>
                                          </p:stCondLst>
                                        </p:cTn>
                                        <p:tgtEl>
                                          <p:spTgt spid="59"/>
                                        </p:tgtEl>
                                        <p:attrNameLst>
                                          <p:attrName>style.visibility</p:attrName>
                                        </p:attrNameLst>
                                      </p:cBhvr>
                                      <p:to>
                                        <p:strVal val="visible"/>
                                      </p:to>
                                    </p:set>
                                    <p:animEffect transition="in" filter="dissolve">
                                      <p:cBhvr>
                                        <p:cTn id="118" dur="500"/>
                                        <p:tgtEl>
                                          <p:spTgt spid="59"/>
                                        </p:tgtEl>
                                      </p:cBhvr>
                                    </p:animEffect>
                                  </p:childTnLst>
                                </p:cTn>
                              </p:par>
                              <p:par>
                                <p:cTn id="119" presetID="9" presetClass="entr" presetSubtype="0" fill="hold" grpId="0" nodeType="withEffect">
                                  <p:stCondLst>
                                    <p:cond delay="0"/>
                                  </p:stCondLst>
                                  <p:childTnLst>
                                    <p:set>
                                      <p:cBhvr>
                                        <p:cTn id="120" dur="1" fill="hold">
                                          <p:stCondLst>
                                            <p:cond delay="0"/>
                                          </p:stCondLst>
                                        </p:cTn>
                                        <p:tgtEl>
                                          <p:spTgt spid="60"/>
                                        </p:tgtEl>
                                        <p:attrNameLst>
                                          <p:attrName>style.visibility</p:attrName>
                                        </p:attrNameLst>
                                      </p:cBhvr>
                                      <p:to>
                                        <p:strVal val="visible"/>
                                      </p:to>
                                    </p:set>
                                    <p:animEffect transition="in" filter="dissolve">
                                      <p:cBhvr>
                                        <p:cTn id="121" dur="500"/>
                                        <p:tgtEl>
                                          <p:spTgt spid="60"/>
                                        </p:tgtEl>
                                      </p:cBhvr>
                                    </p:animEffect>
                                  </p:childTnLst>
                                </p:cTn>
                              </p:par>
                            </p:childTnLst>
                          </p:cTn>
                        </p:par>
                      </p:childTnLst>
                    </p:cTn>
                  </p:par>
                  <p:par>
                    <p:cTn id="122" fill="hold">
                      <p:stCondLst>
                        <p:cond delay="indefinite"/>
                      </p:stCondLst>
                      <p:childTnLst>
                        <p:par>
                          <p:cTn id="123" fill="hold">
                            <p:stCondLst>
                              <p:cond delay="0"/>
                            </p:stCondLst>
                            <p:childTnLst>
                              <p:par>
                                <p:cTn id="124" presetID="9" presetClass="entr" presetSubtype="0" fill="hold" grpId="0" nodeType="clickEffect">
                                  <p:stCondLst>
                                    <p:cond delay="0"/>
                                  </p:stCondLst>
                                  <p:childTnLst>
                                    <p:set>
                                      <p:cBhvr>
                                        <p:cTn id="125" dur="1" fill="hold">
                                          <p:stCondLst>
                                            <p:cond delay="0"/>
                                          </p:stCondLst>
                                        </p:cTn>
                                        <p:tgtEl>
                                          <p:spTgt spid="179266"/>
                                        </p:tgtEl>
                                        <p:attrNameLst>
                                          <p:attrName>style.visibility</p:attrName>
                                        </p:attrNameLst>
                                      </p:cBhvr>
                                      <p:to>
                                        <p:strVal val="visible"/>
                                      </p:to>
                                    </p:set>
                                    <p:animEffect transition="in" filter="dissolve">
                                      <p:cBhvr>
                                        <p:cTn id="126" dur="500"/>
                                        <p:tgtEl>
                                          <p:spTgt spid="179266"/>
                                        </p:tgtEl>
                                      </p:cBhvr>
                                    </p:animEffect>
                                  </p:childTnLst>
                                </p:cTn>
                              </p:par>
                              <p:par>
                                <p:cTn id="127" presetID="9" presetClass="entr" presetSubtype="0" fill="hold" grpId="0" nodeType="withEffect">
                                  <p:stCondLst>
                                    <p:cond delay="0"/>
                                  </p:stCondLst>
                                  <p:childTnLst>
                                    <p:set>
                                      <p:cBhvr>
                                        <p:cTn id="128" dur="1" fill="hold">
                                          <p:stCondLst>
                                            <p:cond delay="0"/>
                                          </p:stCondLst>
                                        </p:cTn>
                                        <p:tgtEl>
                                          <p:spTgt spid="61"/>
                                        </p:tgtEl>
                                        <p:attrNameLst>
                                          <p:attrName>style.visibility</p:attrName>
                                        </p:attrNameLst>
                                      </p:cBhvr>
                                      <p:to>
                                        <p:strVal val="visible"/>
                                      </p:to>
                                    </p:set>
                                    <p:animEffect transition="in" filter="dissolve">
                                      <p:cBhvr>
                                        <p:cTn id="129" dur="500"/>
                                        <p:tgtEl>
                                          <p:spTgt spid="61"/>
                                        </p:tgtEl>
                                      </p:cBhvr>
                                    </p:animEffect>
                                  </p:childTnLst>
                                </p:cTn>
                              </p:par>
                              <p:par>
                                <p:cTn id="130" presetID="1" presetClass="entr" presetSubtype="0" fill="hold" nodeType="withEffect">
                                  <p:stCondLst>
                                    <p:cond delay="0"/>
                                  </p:stCondLst>
                                  <p:childTnLst>
                                    <p:set>
                                      <p:cBhvr>
                                        <p:cTn id="131" dur="1" fill="hold">
                                          <p:stCondLst>
                                            <p:cond delay="0"/>
                                          </p:stCondLst>
                                        </p:cTn>
                                        <p:tgtEl>
                                          <p:spTgt spid="5"/>
                                        </p:tgtEl>
                                        <p:attrNameLst>
                                          <p:attrName>style.visibility</p:attrName>
                                        </p:attrNameLst>
                                      </p:cBhvr>
                                      <p:to>
                                        <p:strVal val="visible"/>
                                      </p:to>
                                    </p:set>
                                  </p:childTnLst>
                                </p:cTn>
                              </p:par>
                              <p:par>
                                <p:cTn id="132" presetID="1" presetClass="entr" presetSubtype="0" fill="hold" nodeType="withEffect">
                                  <p:stCondLst>
                                    <p:cond delay="0"/>
                                  </p:stCondLst>
                                  <p:childTnLst>
                                    <p:set>
                                      <p:cBhvr>
                                        <p:cTn id="133" dur="1" fill="hold">
                                          <p:stCondLst>
                                            <p:cond delay="0"/>
                                          </p:stCondLst>
                                        </p:cTn>
                                        <p:tgtEl>
                                          <p:spTgt spid="179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6" grpId="0" animBg="1"/>
      <p:bldP spid="179210" grpId="0" animBg="1"/>
      <p:bldP spid="179211" grpId="0" animBg="1"/>
      <p:bldP spid="179212" grpId="0" animBg="1"/>
      <p:bldP spid="179218" grpId="0" animBg="1"/>
      <p:bldP spid="8214" grpId="0" animBg="1"/>
      <p:bldP spid="8215" grpId="0" animBg="1"/>
      <p:bldP spid="8216" grpId="0" animBg="1"/>
      <p:bldP spid="8217" grpId="0" animBg="1"/>
      <p:bldP spid="8218" grpId="0" animBg="1"/>
      <p:bldP spid="179229" grpId="0" animBg="1"/>
      <p:bldP spid="179231" grpId="0" animBg="1"/>
      <p:bldP spid="179232" grpId="0"/>
      <p:bldP spid="179233" grpId="0"/>
      <p:bldP spid="179237" grpId="0"/>
      <p:bldP spid="179238" grpId="0" animBg="1"/>
      <p:bldP spid="179239" grpId="0"/>
      <p:bldP spid="179240" grpId="0"/>
      <p:bldP spid="179244" grpId="0" animBg="1"/>
      <p:bldP spid="179245" grpId="0"/>
      <p:bldP spid="179247" grpId="0" animBg="1"/>
      <p:bldP spid="179248" grpId="0"/>
      <p:bldP spid="179252" grpId="0"/>
      <p:bldP spid="179257" grpId="0" animBg="1"/>
      <p:bldP spid="179258" grpId="0" animBg="1"/>
      <p:bldP spid="179266" grpId="0"/>
      <p:bldP spid="68" grpId="0" animBg="1"/>
      <p:bldP spid="69" grpId="0" animBg="1"/>
      <p:bldP spid="58" grpId="0" animBg="1"/>
      <p:bldP spid="59" grpId="0" animBg="1"/>
      <p:bldP spid="60" grpId="0" animBg="1"/>
      <p:bldP spid="62" grpId="0" animBg="1"/>
      <p:bldP spid="6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Rounded Rectangle 91"/>
          <p:cNvSpPr/>
          <p:nvPr/>
        </p:nvSpPr>
        <p:spPr bwMode="auto">
          <a:xfrm>
            <a:off x="6006608" y="2376352"/>
            <a:ext cx="3137392" cy="2086428"/>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base">
              <a:spcBef>
                <a:spcPct val="0"/>
              </a:spcBef>
              <a:spcAft>
                <a:spcPct val="0"/>
              </a:spcAft>
            </a:pPr>
            <a:endParaRPr lang="en-US" sz="2300" dirty="0" smtClean="0">
              <a:solidFill>
                <a:schemeClr val="tx2"/>
              </a:solidFill>
              <a:effectLst>
                <a:outerShdw blurRad="38100" dist="38100" dir="2700000" algn="tl">
                  <a:srgbClr val="000000">
                    <a:alpha val="43137"/>
                  </a:srgbClr>
                </a:outerShdw>
              </a:effectLst>
              <a:latin typeface="Segoe" pitchFamily="34" charset="0"/>
            </a:endParaRPr>
          </a:p>
        </p:txBody>
      </p:sp>
      <p:graphicFrame>
        <p:nvGraphicFramePr>
          <p:cNvPr id="82" name="Diagram 81"/>
          <p:cNvGraphicFramePr/>
          <p:nvPr/>
        </p:nvGraphicFramePr>
        <p:xfrm>
          <a:off x="722682" y="753035"/>
          <a:ext cx="5129478" cy="5099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368300" y="102325"/>
            <a:ext cx="8382000" cy="609398"/>
          </a:xfrm>
        </p:spPr>
        <p:txBody>
          <a:bodyPr>
            <a:normAutofit fontScale="90000"/>
          </a:bodyPr>
          <a:lstStyle/>
          <a:p>
            <a:r>
              <a:rPr lang="zh-TW" altLang="en-US" dirty="0" smtClean="0"/>
              <a:t>以模型為基礎的管理架構</a:t>
            </a:r>
            <a:endParaRPr lang="en-US" dirty="0"/>
          </a:p>
        </p:txBody>
      </p:sp>
      <p:sp>
        <p:nvSpPr>
          <p:cNvPr id="91" name="TextBox 90"/>
          <p:cNvSpPr txBox="1"/>
          <p:nvPr/>
        </p:nvSpPr>
        <p:spPr>
          <a:xfrm>
            <a:off x="6128133" y="2581873"/>
            <a:ext cx="2818191" cy="1738932"/>
          </a:xfrm>
          <a:prstGeom prst="rect">
            <a:avLst/>
          </a:prstGeom>
        </p:spPr>
        <p:txBody>
          <a:bodyPr wrap="square" lIns="76194" tIns="38097" rIns="76194" bIns="38097" rtlCol="0">
            <a:spAutoFit/>
          </a:bodyPr>
          <a:lstStyle/>
          <a:p>
            <a:pPr algn="ctr"/>
            <a:r>
              <a:rPr lang="zh-TW" altLang="en-US" sz="2700" dirty="0" smtClean="0"/>
              <a:t>基準線可以建立在其他基準線之上</a:t>
            </a:r>
            <a:r>
              <a:rPr lang="en-US" altLang="zh-TW" sz="2700" dirty="0" smtClean="0"/>
              <a:t>, </a:t>
            </a:r>
            <a:r>
              <a:rPr lang="zh-TW" altLang="en-US" sz="2700" dirty="0" smtClean="0"/>
              <a:t>以產生巢狀的效果</a:t>
            </a:r>
            <a:endParaRPr lang="en-US" sz="27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85" name="Rectangle 17"/>
          <p:cNvSpPr>
            <a:spLocks noGrp="1" noChangeArrowheads="1"/>
          </p:cNvSpPr>
          <p:nvPr>
            <p:ph type="body" idx="1"/>
          </p:nvPr>
        </p:nvSpPr>
        <p:spPr>
          <a:xfrm>
            <a:off x="0" y="1296988"/>
            <a:ext cx="9144000" cy="4708027"/>
          </a:xfrm>
          <a:noFill/>
        </p:spPr>
        <p:txBody>
          <a:bodyPr>
            <a:normAutofit/>
          </a:bodyPr>
          <a:lstStyle/>
          <a:p>
            <a:pPr>
              <a:buBlip>
                <a:blip r:embed="rId3"/>
              </a:buBlip>
            </a:pPr>
            <a:r>
              <a:rPr lang="en-US" altLang="zh-TW" dirty="0" smtClean="0">
                <a:latin typeface="+mn-ea"/>
              </a:rPr>
              <a:t>SCCM 2007</a:t>
            </a:r>
            <a:r>
              <a:rPr lang="zh-TW" altLang="en-US" dirty="0" smtClean="0">
                <a:latin typeface="+mn-ea"/>
              </a:rPr>
              <a:t> </a:t>
            </a:r>
            <a:r>
              <a:rPr lang="en-US" altLang="zh-TW" dirty="0" smtClean="0">
                <a:latin typeface="+mn-ea"/>
              </a:rPr>
              <a:t>DCM</a:t>
            </a:r>
            <a:r>
              <a:rPr lang="zh-TW" altLang="en-US" dirty="0" smtClean="0">
                <a:latin typeface="+mn-ea"/>
              </a:rPr>
              <a:t>相關名詞及原理</a:t>
            </a:r>
            <a:endParaRPr lang="en-US" altLang="zh-TW" dirty="0" smtClean="0">
              <a:latin typeface="+mn-ea"/>
            </a:endParaRPr>
          </a:p>
          <a:p>
            <a:pPr>
              <a:buBlip>
                <a:blip r:embed="rId3"/>
              </a:buBlip>
            </a:pPr>
            <a:r>
              <a:rPr lang="zh-TW" altLang="en-US" dirty="0" smtClean="0">
                <a:latin typeface="+mn-ea"/>
              </a:rPr>
              <a:t>如何建立</a:t>
            </a:r>
            <a:r>
              <a:rPr lang="en-US" altLang="zh-TW" dirty="0" smtClean="0">
                <a:latin typeface="+mn-ea"/>
              </a:rPr>
              <a:t>DCM</a:t>
            </a:r>
            <a:r>
              <a:rPr lang="zh-TW" altLang="en-US" dirty="0" smtClean="0">
                <a:latin typeface="+mn-ea"/>
              </a:rPr>
              <a:t>的管理程序</a:t>
            </a:r>
            <a:endParaRPr lang="en-US" altLang="zh-TW" dirty="0" smtClean="0">
              <a:latin typeface="+mn-ea"/>
            </a:endParaRPr>
          </a:p>
          <a:p>
            <a:pPr>
              <a:buNone/>
            </a:pPr>
            <a:endParaRPr lang="en-US" altLang="zh-TW" dirty="0" smtClean="0">
              <a:ea typeface="新細明體" charset="-120"/>
            </a:endParaRPr>
          </a:p>
          <a:p>
            <a:endParaRPr lang="en-US" altLang="zh-TW" dirty="0" smtClean="0">
              <a:ea typeface="新細明體" charset="-120"/>
            </a:endParaRPr>
          </a:p>
          <a:p>
            <a:endParaRPr lang="en-US" altLang="zh-TW" dirty="0">
              <a:ea typeface="新細明體" charset="-120"/>
            </a:endParaRPr>
          </a:p>
        </p:txBody>
      </p:sp>
      <p:sp>
        <p:nvSpPr>
          <p:cNvPr id="58387" name="Rectangle 19"/>
          <p:cNvSpPr>
            <a:spLocks noGrp="1" noChangeArrowheads="1"/>
          </p:cNvSpPr>
          <p:nvPr>
            <p:ph type="title"/>
          </p:nvPr>
        </p:nvSpPr>
        <p:spPr/>
        <p:txBody>
          <a:bodyPr/>
          <a:lstStyle/>
          <a:p>
            <a:r>
              <a:rPr lang="zh-TW" altLang="en-US" dirty="0" smtClean="0">
                <a:latin typeface="+mj-ea"/>
                <a:ea typeface="+mj-ea"/>
              </a:rPr>
              <a:t>本課程所涵蓋範圍</a:t>
            </a:r>
            <a:r>
              <a:rPr lang="en-US" altLang="zh-TW" dirty="0" smtClean="0">
                <a:latin typeface="+mj-ea"/>
                <a:ea typeface="+mj-ea"/>
              </a:rPr>
              <a:t>?</a:t>
            </a:r>
            <a:endParaRPr lang="en-GB" dirty="0">
              <a:latin typeface="+mj-ea"/>
              <a:ea typeface="+mj-ea"/>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385">
                                            <p:txEl>
                                              <p:pRg st="0" end="0"/>
                                            </p:txEl>
                                          </p:spTgt>
                                        </p:tgtEl>
                                        <p:attrNameLst>
                                          <p:attrName>style.visibility</p:attrName>
                                        </p:attrNameLst>
                                      </p:cBhvr>
                                      <p:to>
                                        <p:strVal val="visible"/>
                                      </p:to>
                                    </p:set>
                                    <p:animEffect transition="in" filter="wipe(left)">
                                      <p:cBhvr>
                                        <p:cTn id="7" dur="1000"/>
                                        <p:tgtEl>
                                          <p:spTgt spid="583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385">
                                            <p:txEl>
                                              <p:pRg st="1" end="1"/>
                                            </p:txEl>
                                          </p:spTgt>
                                        </p:tgtEl>
                                        <p:attrNameLst>
                                          <p:attrName>style.visibility</p:attrName>
                                        </p:attrNameLst>
                                      </p:cBhvr>
                                      <p:to>
                                        <p:strVal val="visible"/>
                                      </p:to>
                                    </p:set>
                                    <p:animEffect transition="in" filter="wipe(left)">
                                      <p:cBhvr>
                                        <p:cTn id="12" dur="1000"/>
                                        <p:tgtEl>
                                          <p:spTgt spid="583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8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標題 48"/>
          <p:cNvSpPr>
            <a:spLocks noGrp="1"/>
          </p:cNvSpPr>
          <p:nvPr>
            <p:ph type="title"/>
          </p:nvPr>
        </p:nvSpPr>
        <p:spPr/>
        <p:txBody>
          <a:bodyPr/>
          <a:lstStyle/>
          <a:p>
            <a:r>
              <a:rPr lang="zh-TW" altLang="en-US" dirty="0" smtClean="0"/>
              <a:t>範例</a:t>
            </a:r>
            <a:r>
              <a:rPr lang="en-US" altLang="zh-TW" dirty="0" smtClean="0"/>
              <a:t>……………</a:t>
            </a:r>
            <a:endParaRPr lang="zh-TW" altLang="en-US" dirty="0"/>
          </a:p>
        </p:txBody>
      </p:sp>
      <p:grpSp>
        <p:nvGrpSpPr>
          <p:cNvPr id="3" name="Group 37"/>
          <p:cNvGrpSpPr/>
          <p:nvPr/>
        </p:nvGrpSpPr>
        <p:grpSpPr>
          <a:xfrm>
            <a:off x="1236297" y="4229131"/>
            <a:ext cx="6014357" cy="655888"/>
            <a:chOff x="4876799" y="6203950"/>
            <a:chExt cx="9274176" cy="1190625"/>
          </a:xfrm>
          <a:solidFill>
            <a:srgbClr val="C00000"/>
          </a:solidFill>
        </p:grpSpPr>
        <p:sp>
          <p:nvSpPr>
            <p:cNvPr id="4"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5"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6" name="Picture 6" descr="ws-LH_bL_r.png"/>
          <p:cNvPicPr>
            <a:picLocks noChangeAspect="1"/>
          </p:cNvPicPr>
          <p:nvPr/>
        </p:nvPicPr>
        <p:blipFill>
          <a:blip r:embed="rId2"/>
          <a:stretch>
            <a:fillRect/>
          </a:stretch>
        </p:blipFill>
        <p:spPr>
          <a:xfrm>
            <a:off x="4336597" y="4539737"/>
            <a:ext cx="1396239" cy="345283"/>
          </a:xfrm>
          <a:prstGeom prst="rect">
            <a:avLst/>
          </a:prstGeom>
        </p:spPr>
      </p:pic>
      <p:pic>
        <p:nvPicPr>
          <p:cNvPr id="7" name="Picture 7" descr="ws03-Ent_bL_r.png"/>
          <p:cNvPicPr>
            <a:picLocks noChangeAspect="1"/>
          </p:cNvPicPr>
          <p:nvPr/>
        </p:nvPicPr>
        <p:blipFill>
          <a:blip r:embed="rId3"/>
          <a:stretch>
            <a:fillRect/>
          </a:stretch>
        </p:blipFill>
        <p:spPr>
          <a:xfrm>
            <a:off x="2578848" y="4539736"/>
            <a:ext cx="1495553" cy="335392"/>
          </a:xfrm>
          <a:prstGeom prst="rect">
            <a:avLst/>
          </a:prstGeom>
        </p:spPr>
      </p:pic>
      <p:grpSp>
        <p:nvGrpSpPr>
          <p:cNvPr id="8" name="Group 37"/>
          <p:cNvGrpSpPr/>
          <p:nvPr/>
        </p:nvGrpSpPr>
        <p:grpSpPr>
          <a:xfrm>
            <a:off x="1304343" y="3820916"/>
            <a:ext cx="1687903" cy="611870"/>
            <a:chOff x="4876799" y="6203950"/>
            <a:chExt cx="9274176" cy="1190625"/>
          </a:xfrm>
          <a:solidFill>
            <a:srgbClr val="002060"/>
          </a:solidFill>
        </p:grpSpPr>
        <p:sp>
          <p:nvSpPr>
            <p:cNvPr id="9"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10"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grpSp>
        <p:nvGrpSpPr>
          <p:cNvPr id="11" name="Group 37"/>
          <p:cNvGrpSpPr/>
          <p:nvPr/>
        </p:nvGrpSpPr>
        <p:grpSpPr>
          <a:xfrm>
            <a:off x="2857062" y="3820916"/>
            <a:ext cx="2842635" cy="611870"/>
            <a:chOff x="4876799" y="6203950"/>
            <a:chExt cx="9274176" cy="1190625"/>
          </a:xfrm>
          <a:solidFill>
            <a:schemeClr val="tx1">
              <a:lumMod val="25000"/>
            </a:schemeClr>
          </a:solidFill>
        </p:grpSpPr>
        <p:sp>
          <p:nvSpPr>
            <p:cNvPr id="12"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13"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grpSp>
        <p:nvGrpSpPr>
          <p:cNvPr id="14" name="Group 37"/>
          <p:cNvGrpSpPr/>
          <p:nvPr/>
        </p:nvGrpSpPr>
        <p:grpSpPr>
          <a:xfrm>
            <a:off x="5678273" y="3820916"/>
            <a:ext cx="1687903" cy="611870"/>
            <a:chOff x="4876799" y="6203950"/>
            <a:chExt cx="9274176" cy="1190625"/>
          </a:xfrm>
          <a:solidFill>
            <a:schemeClr val="tx1">
              <a:lumMod val="50000"/>
            </a:schemeClr>
          </a:solidFill>
        </p:grpSpPr>
        <p:sp>
          <p:nvSpPr>
            <p:cNvPr id="15"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16"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17" name="Picture 17" descr="SQL-05-Ent_bL_r.png"/>
          <p:cNvPicPr>
            <a:picLocks noChangeAspect="1"/>
          </p:cNvPicPr>
          <p:nvPr/>
        </p:nvPicPr>
        <p:blipFill>
          <a:blip r:embed="rId4"/>
          <a:stretch>
            <a:fillRect/>
          </a:stretch>
        </p:blipFill>
        <p:spPr>
          <a:xfrm>
            <a:off x="5749305" y="4047704"/>
            <a:ext cx="1146980" cy="391451"/>
          </a:xfrm>
          <a:prstGeom prst="rect">
            <a:avLst/>
          </a:prstGeom>
        </p:spPr>
      </p:pic>
      <p:pic>
        <p:nvPicPr>
          <p:cNvPr id="18" name="Picture 18" descr="ExchSvr07_bL_r.png"/>
          <p:cNvPicPr>
            <a:picLocks noChangeAspect="1"/>
          </p:cNvPicPr>
          <p:nvPr/>
        </p:nvPicPr>
        <p:blipFill>
          <a:blip r:embed="rId5"/>
          <a:stretch>
            <a:fillRect/>
          </a:stretch>
        </p:blipFill>
        <p:spPr>
          <a:xfrm>
            <a:off x="2980774" y="4138417"/>
            <a:ext cx="2101572" cy="338848"/>
          </a:xfrm>
          <a:prstGeom prst="rect">
            <a:avLst/>
          </a:prstGeom>
        </p:spPr>
      </p:pic>
      <p:pic>
        <p:nvPicPr>
          <p:cNvPr id="19" name="Picture 19" descr="BTServer06R2-ent_bL_r.png"/>
          <p:cNvPicPr>
            <a:picLocks noChangeAspect="1"/>
          </p:cNvPicPr>
          <p:nvPr/>
        </p:nvPicPr>
        <p:blipFill>
          <a:blip r:embed="rId6"/>
          <a:stretch>
            <a:fillRect/>
          </a:stretch>
        </p:blipFill>
        <p:spPr>
          <a:xfrm>
            <a:off x="1383581" y="4129347"/>
            <a:ext cx="1178379" cy="301986"/>
          </a:xfrm>
          <a:prstGeom prst="rect">
            <a:avLst/>
          </a:prstGeom>
        </p:spPr>
      </p:pic>
      <p:grpSp>
        <p:nvGrpSpPr>
          <p:cNvPr id="20" name="Group 37"/>
          <p:cNvGrpSpPr/>
          <p:nvPr/>
        </p:nvGrpSpPr>
        <p:grpSpPr>
          <a:xfrm>
            <a:off x="1560990" y="3340131"/>
            <a:ext cx="5562665" cy="611870"/>
            <a:chOff x="4876799" y="6203950"/>
            <a:chExt cx="9274176" cy="1190625"/>
          </a:xfrm>
          <a:solidFill>
            <a:schemeClr val="accent4">
              <a:lumMod val="75000"/>
            </a:schemeClr>
          </a:solidFill>
        </p:grpSpPr>
        <p:sp>
          <p:nvSpPr>
            <p:cNvPr id="21"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22"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23" name="Picture 23" descr="ISAS_06-Ent_bL_r.png"/>
          <p:cNvPicPr>
            <a:picLocks noChangeAspect="1"/>
          </p:cNvPicPr>
          <p:nvPr/>
        </p:nvPicPr>
        <p:blipFill>
          <a:blip r:embed="rId7" cstate="print"/>
          <a:stretch>
            <a:fillRect/>
          </a:stretch>
        </p:blipFill>
        <p:spPr>
          <a:xfrm>
            <a:off x="1725020" y="3522036"/>
            <a:ext cx="1343978" cy="409212"/>
          </a:xfrm>
          <a:prstGeom prst="rect">
            <a:avLst/>
          </a:prstGeom>
        </p:spPr>
      </p:pic>
      <p:pic>
        <p:nvPicPr>
          <p:cNvPr id="24" name="Picture 24" descr="Forefront_bL_r.png"/>
          <p:cNvPicPr>
            <a:picLocks noChangeAspect="1"/>
          </p:cNvPicPr>
          <p:nvPr/>
        </p:nvPicPr>
        <p:blipFill>
          <a:blip r:embed="rId8"/>
          <a:stretch>
            <a:fillRect/>
          </a:stretch>
        </p:blipFill>
        <p:spPr>
          <a:xfrm>
            <a:off x="3307986" y="3550385"/>
            <a:ext cx="1134417" cy="318290"/>
          </a:xfrm>
          <a:prstGeom prst="rect">
            <a:avLst/>
          </a:prstGeom>
        </p:spPr>
      </p:pic>
      <p:grpSp>
        <p:nvGrpSpPr>
          <p:cNvPr id="25" name="Group 37"/>
          <p:cNvGrpSpPr/>
          <p:nvPr/>
        </p:nvGrpSpPr>
        <p:grpSpPr>
          <a:xfrm>
            <a:off x="1804770" y="2877486"/>
            <a:ext cx="2594584" cy="630735"/>
            <a:chOff x="4876799" y="6203950"/>
            <a:chExt cx="9274176" cy="1190625"/>
          </a:xfrm>
          <a:solidFill>
            <a:schemeClr val="accent5">
              <a:lumMod val="75000"/>
            </a:schemeClr>
          </a:solidFill>
        </p:grpSpPr>
        <p:sp>
          <p:nvSpPr>
            <p:cNvPr id="26"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27"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28" name="Picture 28" descr="ofc-Outlook-WA_rgb_UI_r.png"/>
          <p:cNvPicPr>
            <a:picLocks noChangeAspect="1"/>
          </p:cNvPicPr>
          <p:nvPr/>
        </p:nvPicPr>
        <p:blipFill>
          <a:blip r:embed="rId9" cstate="print"/>
          <a:stretch>
            <a:fillRect/>
          </a:stretch>
        </p:blipFill>
        <p:spPr>
          <a:xfrm>
            <a:off x="1876398" y="3163149"/>
            <a:ext cx="2142136" cy="255528"/>
          </a:xfrm>
          <a:prstGeom prst="rect">
            <a:avLst/>
          </a:prstGeom>
        </p:spPr>
      </p:pic>
      <p:grpSp>
        <p:nvGrpSpPr>
          <p:cNvPr id="29" name="Group 37"/>
          <p:cNvGrpSpPr/>
          <p:nvPr/>
        </p:nvGrpSpPr>
        <p:grpSpPr>
          <a:xfrm>
            <a:off x="4263125" y="2877486"/>
            <a:ext cx="1850424" cy="611870"/>
            <a:chOff x="4876799" y="6203950"/>
            <a:chExt cx="9274176" cy="1190625"/>
          </a:xfrm>
          <a:solidFill>
            <a:schemeClr val="accent5">
              <a:lumMod val="75000"/>
            </a:schemeClr>
          </a:solidFill>
        </p:grpSpPr>
        <p:sp>
          <p:nvSpPr>
            <p:cNvPr id="30"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31"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32" name="Picture 32" descr="ofc-CommSvr07-2_rgb_r.png"/>
          <p:cNvPicPr>
            <a:picLocks noChangeAspect="1"/>
          </p:cNvPicPr>
          <p:nvPr/>
        </p:nvPicPr>
        <p:blipFill>
          <a:blip r:embed="rId10" cstate="print"/>
          <a:stretch>
            <a:fillRect/>
          </a:stretch>
        </p:blipFill>
        <p:spPr>
          <a:xfrm>
            <a:off x="4300172" y="3151245"/>
            <a:ext cx="1470533" cy="291889"/>
          </a:xfrm>
          <a:prstGeom prst="rect">
            <a:avLst/>
          </a:prstGeom>
        </p:spPr>
      </p:pic>
      <p:grpSp>
        <p:nvGrpSpPr>
          <p:cNvPr id="33" name="Group 37"/>
          <p:cNvGrpSpPr/>
          <p:nvPr/>
        </p:nvGrpSpPr>
        <p:grpSpPr>
          <a:xfrm>
            <a:off x="5920177" y="2886559"/>
            <a:ext cx="1485470" cy="611870"/>
            <a:chOff x="4876799" y="6203950"/>
            <a:chExt cx="9274176" cy="1190625"/>
          </a:xfrm>
          <a:solidFill>
            <a:schemeClr val="tx2">
              <a:lumMod val="50000"/>
            </a:schemeClr>
          </a:solidFill>
        </p:grpSpPr>
        <p:sp>
          <p:nvSpPr>
            <p:cNvPr id="34" name="AutoShape 33"/>
            <p:cNvSpPr>
              <a:spLocks noChangeArrowheads="1"/>
            </p:cNvSpPr>
            <p:nvPr/>
          </p:nvSpPr>
          <p:spPr bwMode="auto">
            <a:xfrm>
              <a:off x="4876799"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sp>
          <p:nvSpPr>
            <p:cNvPr id="35" name="AutoShape 33"/>
            <p:cNvSpPr>
              <a:spLocks noChangeArrowheads="1"/>
            </p:cNvSpPr>
            <p:nvPr/>
          </p:nvSpPr>
          <p:spPr bwMode="auto">
            <a:xfrm>
              <a:off x="4876800" y="6203950"/>
              <a:ext cx="9274175" cy="1190625"/>
            </a:xfrm>
            <a:prstGeom prst="cube">
              <a:avLst>
                <a:gd name="adj" fmla="val 44513"/>
              </a:avLst>
            </a:prstGeom>
            <a:grpFill/>
            <a:ln w="9525">
              <a:noFill/>
              <a:miter lim="800000"/>
              <a:headEnd/>
              <a:tailEnd/>
            </a:ln>
            <a:effectLst>
              <a:outerShdw blurRad="50800" dist="38100" dir="5400000" algn="t" rotWithShape="0">
                <a:prstClr val="black">
                  <a:alpha val="40000"/>
                </a:prstClr>
              </a:outerShdw>
            </a:effectLst>
          </p:spPr>
          <p:txBody>
            <a:bodyPr wrap="none" anchor="ctr"/>
            <a:lstStyle/>
            <a:p>
              <a:pPr algn="ctr"/>
              <a:endParaRPr lang="en-US" dirty="0">
                <a:latin typeface="Segoe Black" pitchFamily="34" charset="0"/>
                <a:cs typeface="Segoe UI" pitchFamily="34" charset="0"/>
              </a:endParaRPr>
            </a:p>
          </p:txBody>
        </p:sp>
      </p:grpSp>
      <p:pic>
        <p:nvPicPr>
          <p:cNvPr id="36" name="Picture 36" descr="Forefront-SSP_bL_r.png"/>
          <p:cNvPicPr>
            <a:picLocks noChangeAspect="1"/>
          </p:cNvPicPr>
          <p:nvPr/>
        </p:nvPicPr>
        <p:blipFill>
          <a:blip r:embed="rId11"/>
          <a:stretch>
            <a:fillRect/>
          </a:stretch>
        </p:blipFill>
        <p:spPr>
          <a:xfrm>
            <a:off x="5990862" y="3165416"/>
            <a:ext cx="1089117" cy="312738"/>
          </a:xfrm>
          <a:prstGeom prst="rect">
            <a:avLst/>
          </a:prstGeom>
        </p:spPr>
      </p:pic>
      <p:pic>
        <p:nvPicPr>
          <p:cNvPr id="37" name="Picture 37" descr="ofc-ShrPtSvr07_rgb_r.png"/>
          <p:cNvPicPr>
            <a:picLocks noChangeAspect="1"/>
          </p:cNvPicPr>
          <p:nvPr/>
        </p:nvPicPr>
        <p:blipFill>
          <a:blip r:embed="rId12" cstate="print"/>
          <a:stretch>
            <a:fillRect/>
          </a:stretch>
        </p:blipFill>
        <p:spPr>
          <a:xfrm>
            <a:off x="4663029" y="3634864"/>
            <a:ext cx="2174743" cy="251837"/>
          </a:xfrm>
          <a:prstGeom prst="rect">
            <a:avLst/>
          </a:prstGeom>
        </p:spPr>
      </p:pic>
      <p:pic>
        <p:nvPicPr>
          <p:cNvPr id="38"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4744836" y="2363161"/>
            <a:ext cx="419997" cy="755656"/>
          </a:xfrm>
          <a:prstGeom prst="rect">
            <a:avLst/>
          </a:prstGeom>
          <a:noFill/>
        </p:spPr>
      </p:pic>
      <p:pic>
        <p:nvPicPr>
          <p:cNvPr id="39"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5216551" y="2363161"/>
            <a:ext cx="419997" cy="755656"/>
          </a:xfrm>
          <a:prstGeom prst="rect">
            <a:avLst/>
          </a:prstGeom>
          <a:noFill/>
        </p:spPr>
      </p:pic>
      <p:pic>
        <p:nvPicPr>
          <p:cNvPr id="40"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4744836" y="1691876"/>
            <a:ext cx="419997" cy="755656"/>
          </a:xfrm>
          <a:prstGeom prst="rect">
            <a:avLst/>
          </a:prstGeom>
          <a:noFill/>
        </p:spPr>
      </p:pic>
      <p:pic>
        <p:nvPicPr>
          <p:cNvPr id="41"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5216551" y="1691876"/>
            <a:ext cx="419997" cy="755656"/>
          </a:xfrm>
          <a:prstGeom prst="rect">
            <a:avLst/>
          </a:prstGeom>
          <a:noFill/>
        </p:spPr>
      </p:pic>
      <p:pic>
        <p:nvPicPr>
          <p:cNvPr id="42"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2168551" y="2345018"/>
            <a:ext cx="419997" cy="755656"/>
          </a:xfrm>
          <a:prstGeom prst="rect">
            <a:avLst/>
          </a:prstGeom>
          <a:noFill/>
        </p:spPr>
      </p:pic>
      <p:pic>
        <p:nvPicPr>
          <p:cNvPr id="43"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2694694" y="2345018"/>
            <a:ext cx="419997" cy="755656"/>
          </a:xfrm>
          <a:prstGeom prst="rect">
            <a:avLst/>
          </a:prstGeom>
          <a:noFill/>
        </p:spPr>
      </p:pic>
      <p:pic>
        <p:nvPicPr>
          <p:cNvPr id="44"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3220836" y="2345018"/>
            <a:ext cx="419997" cy="755656"/>
          </a:xfrm>
          <a:prstGeom prst="rect">
            <a:avLst/>
          </a:prstGeom>
          <a:noFill/>
        </p:spPr>
      </p:pic>
      <p:pic>
        <p:nvPicPr>
          <p:cNvPr id="45"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3746980" y="2345018"/>
            <a:ext cx="419997" cy="755656"/>
          </a:xfrm>
          <a:prstGeom prst="rect">
            <a:avLst/>
          </a:prstGeom>
          <a:noFill/>
        </p:spPr>
      </p:pic>
      <p:pic>
        <p:nvPicPr>
          <p:cNvPr id="46" name="Picture 4" descr="C:\Program Files\Microsoft Resource DVD Artwork\DVD_ART\Artwork_Imagery\HARDWARE_IMAGERY\Illustration - Misc Hardware\XML Icons\Server - application.png"/>
          <p:cNvPicPr>
            <a:picLocks noChangeAspect="1" noChangeArrowheads="1"/>
          </p:cNvPicPr>
          <p:nvPr/>
        </p:nvPicPr>
        <p:blipFill>
          <a:blip r:embed="rId13" cstate="print"/>
          <a:srcRect/>
          <a:stretch>
            <a:fillRect/>
          </a:stretch>
        </p:blipFill>
        <p:spPr bwMode="auto">
          <a:xfrm>
            <a:off x="6450266" y="2354089"/>
            <a:ext cx="419997" cy="755656"/>
          </a:xfrm>
          <a:prstGeom prst="rect">
            <a:avLst/>
          </a:prstGeom>
          <a:noFill/>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ppt_x"/>
                                          </p:val>
                                        </p:tav>
                                        <p:tav tm="100000">
                                          <p:val>
                                            <p:strVal val="#ppt_x"/>
                                          </p:val>
                                        </p:tav>
                                      </p:tavLst>
                                    </p:anim>
                                    <p:anim calcmode="lin" valueType="num">
                                      <p:cBhvr additive="base">
                                        <p:cTn id="4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anim calcmode="lin" valueType="num">
                                      <p:cBhvr additive="base">
                                        <p:cTn id="51" dur="500" fill="hold"/>
                                        <p:tgtEl>
                                          <p:spTgt spid="20"/>
                                        </p:tgtEl>
                                        <p:attrNameLst>
                                          <p:attrName>ppt_x</p:attrName>
                                        </p:attrNameLst>
                                      </p:cBhvr>
                                      <p:tavLst>
                                        <p:tav tm="0">
                                          <p:val>
                                            <p:strVal val="#ppt_x"/>
                                          </p:val>
                                        </p:tav>
                                        <p:tav tm="100000">
                                          <p:val>
                                            <p:strVal val="#ppt_x"/>
                                          </p:val>
                                        </p:tav>
                                      </p:tavLst>
                                    </p:anim>
                                    <p:anim calcmode="lin" valueType="num">
                                      <p:cBhvr additive="base">
                                        <p:cTn id="52" dur="500" fill="hold"/>
                                        <p:tgtEl>
                                          <p:spTgt spid="20"/>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4"/>
                                        </p:tgtEl>
                                        <p:attrNameLst>
                                          <p:attrName>style.visibility</p:attrName>
                                        </p:attrNameLst>
                                      </p:cBhvr>
                                      <p:to>
                                        <p:strVal val="visible"/>
                                      </p:to>
                                    </p:set>
                                    <p:anim calcmode="lin" valueType="num">
                                      <p:cBhvr additive="base">
                                        <p:cTn id="59" dur="500" fill="hold"/>
                                        <p:tgtEl>
                                          <p:spTgt spid="24"/>
                                        </p:tgtEl>
                                        <p:attrNameLst>
                                          <p:attrName>ppt_x</p:attrName>
                                        </p:attrNameLst>
                                      </p:cBhvr>
                                      <p:tavLst>
                                        <p:tav tm="0">
                                          <p:val>
                                            <p:strVal val="#ppt_x"/>
                                          </p:val>
                                        </p:tav>
                                        <p:tav tm="100000">
                                          <p:val>
                                            <p:strVal val="#ppt_x"/>
                                          </p:val>
                                        </p:tav>
                                      </p:tavLst>
                                    </p:anim>
                                    <p:anim calcmode="lin" valueType="num">
                                      <p:cBhvr additive="base">
                                        <p:cTn id="60" dur="500" fill="hold"/>
                                        <p:tgtEl>
                                          <p:spTgt spid="24"/>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37"/>
                                        </p:tgtEl>
                                        <p:attrNameLst>
                                          <p:attrName>style.visibility</p:attrName>
                                        </p:attrNameLst>
                                      </p:cBhvr>
                                      <p:to>
                                        <p:strVal val="visible"/>
                                      </p:to>
                                    </p:set>
                                    <p:anim calcmode="lin" valueType="num">
                                      <p:cBhvr additive="base">
                                        <p:cTn id="63" dur="500" fill="hold"/>
                                        <p:tgtEl>
                                          <p:spTgt spid="37"/>
                                        </p:tgtEl>
                                        <p:attrNameLst>
                                          <p:attrName>ppt_x</p:attrName>
                                        </p:attrNameLst>
                                      </p:cBhvr>
                                      <p:tavLst>
                                        <p:tav tm="0">
                                          <p:val>
                                            <p:strVal val="#ppt_x"/>
                                          </p:val>
                                        </p:tav>
                                        <p:tav tm="100000">
                                          <p:val>
                                            <p:strVal val="#ppt_x"/>
                                          </p:val>
                                        </p:tav>
                                      </p:tavLst>
                                    </p:anim>
                                    <p:anim calcmode="lin" valueType="num">
                                      <p:cBhvr additive="base">
                                        <p:cTn id="64"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additive="base">
                                        <p:cTn id="69" dur="500" fill="hold"/>
                                        <p:tgtEl>
                                          <p:spTgt spid="28"/>
                                        </p:tgtEl>
                                        <p:attrNameLst>
                                          <p:attrName>ppt_x</p:attrName>
                                        </p:attrNameLst>
                                      </p:cBhvr>
                                      <p:tavLst>
                                        <p:tav tm="0">
                                          <p:val>
                                            <p:strVal val="#ppt_x"/>
                                          </p:val>
                                        </p:tav>
                                        <p:tav tm="100000">
                                          <p:val>
                                            <p:strVal val="#ppt_x"/>
                                          </p:val>
                                        </p:tav>
                                      </p:tavLst>
                                    </p:anim>
                                    <p:anim calcmode="lin" valueType="num">
                                      <p:cBhvr additive="base">
                                        <p:cTn id="70" dur="500" fill="hold"/>
                                        <p:tgtEl>
                                          <p:spTgt spid="28"/>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5"/>
                                        </p:tgtEl>
                                        <p:attrNameLst>
                                          <p:attrName>style.visibility</p:attrName>
                                        </p:attrNameLst>
                                      </p:cBhvr>
                                      <p:to>
                                        <p:strVal val="visible"/>
                                      </p:to>
                                    </p:set>
                                    <p:anim calcmode="lin" valueType="num">
                                      <p:cBhvr additive="base">
                                        <p:cTn id="73" dur="500" fill="hold"/>
                                        <p:tgtEl>
                                          <p:spTgt spid="25"/>
                                        </p:tgtEl>
                                        <p:attrNameLst>
                                          <p:attrName>ppt_x</p:attrName>
                                        </p:attrNameLst>
                                      </p:cBhvr>
                                      <p:tavLst>
                                        <p:tav tm="0">
                                          <p:val>
                                            <p:strVal val="#ppt_x"/>
                                          </p:val>
                                        </p:tav>
                                        <p:tav tm="100000">
                                          <p:val>
                                            <p:strVal val="#ppt_x"/>
                                          </p:val>
                                        </p:tav>
                                      </p:tavLst>
                                    </p:anim>
                                    <p:anim calcmode="lin" valueType="num">
                                      <p:cBhvr additive="base">
                                        <p:cTn id="7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ppt_x"/>
                                          </p:val>
                                        </p:tav>
                                        <p:tav tm="100000">
                                          <p:val>
                                            <p:strVal val="#ppt_x"/>
                                          </p:val>
                                        </p:tav>
                                      </p:tavLst>
                                    </p:anim>
                                    <p:anim calcmode="lin" valueType="num">
                                      <p:cBhvr additive="base">
                                        <p:cTn id="80" dur="500" fill="hold"/>
                                        <p:tgtEl>
                                          <p:spTgt spid="32"/>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additive="base">
                                        <p:cTn id="83" dur="500" fill="hold"/>
                                        <p:tgtEl>
                                          <p:spTgt spid="29"/>
                                        </p:tgtEl>
                                        <p:attrNameLst>
                                          <p:attrName>ppt_x</p:attrName>
                                        </p:attrNameLst>
                                      </p:cBhvr>
                                      <p:tavLst>
                                        <p:tav tm="0">
                                          <p:val>
                                            <p:strVal val="#ppt_x"/>
                                          </p:val>
                                        </p:tav>
                                        <p:tav tm="100000">
                                          <p:val>
                                            <p:strVal val="#ppt_x"/>
                                          </p:val>
                                        </p:tav>
                                      </p:tavLst>
                                    </p:anim>
                                    <p:anim calcmode="lin" valueType="num">
                                      <p:cBhvr additive="base">
                                        <p:cTn id="8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36"/>
                                        </p:tgtEl>
                                        <p:attrNameLst>
                                          <p:attrName>style.visibility</p:attrName>
                                        </p:attrNameLst>
                                      </p:cBhvr>
                                      <p:to>
                                        <p:strVal val="visible"/>
                                      </p:to>
                                    </p:set>
                                    <p:anim calcmode="lin" valueType="num">
                                      <p:cBhvr additive="base">
                                        <p:cTn id="89" dur="500" fill="hold"/>
                                        <p:tgtEl>
                                          <p:spTgt spid="36"/>
                                        </p:tgtEl>
                                        <p:attrNameLst>
                                          <p:attrName>ppt_x</p:attrName>
                                        </p:attrNameLst>
                                      </p:cBhvr>
                                      <p:tavLst>
                                        <p:tav tm="0">
                                          <p:val>
                                            <p:strVal val="#ppt_x"/>
                                          </p:val>
                                        </p:tav>
                                        <p:tav tm="100000">
                                          <p:val>
                                            <p:strVal val="#ppt_x"/>
                                          </p:val>
                                        </p:tav>
                                      </p:tavLst>
                                    </p:anim>
                                    <p:anim calcmode="lin" valueType="num">
                                      <p:cBhvr additive="base">
                                        <p:cTn id="90" dur="500" fill="hold"/>
                                        <p:tgtEl>
                                          <p:spTgt spid="36"/>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33"/>
                                        </p:tgtEl>
                                        <p:attrNameLst>
                                          <p:attrName>style.visibility</p:attrName>
                                        </p:attrNameLst>
                                      </p:cBhvr>
                                      <p:to>
                                        <p:strVal val="visible"/>
                                      </p:to>
                                    </p:set>
                                    <p:anim calcmode="lin" valueType="num">
                                      <p:cBhvr additive="base">
                                        <p:cTn id="93" dur="500" fill="hold"/>
                                        <p:tgtEl>
                                          <p:spTgt spid="33"/>
                                        </p:tgtEl>
                                        <p:attrNameLst>
                                          <p:attrName>ppt_x</p:attrName>
                                        </p:attrNameLst>
                                      </p:cBhvr>
                                      <p:tavLst>
                                        <p:tav tm="0">
                                          <p:val>
                                            <p:strVal val="#ppt_x"/>
                                          </p:val>
                                        </p:tav>
                                        <p:tav tm="100000">
                                          <p:val>
                                            <p:strVal val="#ppt_x"/>
                                          </p:val>
                                        </p:tav>
                                      </p:tavLst>
                                    </p:anim>
                                    <p:anim calcmode="lin" valueType="num">
                                      <p:cBhvr additive="base">
                                        <p:cTn id="9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38"/>
                                        </p:tgtEl>
                                        <p:attrNameLst>
                                          <p:attrName>style.visibility</p:attrName>
                                        </p:attrNameLst>
                                      </p:cBhvr>
                                      <p:to>
                                        <p:strVal val="visible"/>
                                      </p:to>
                                    </p:set>
                                    <p:anim calcmode="lin" valueType="num">
                                      <p:cBhvr additive="base">
                                        <p:cTn id="99" dur="500" fill="hold"/>
                                        <p:tgtEl>
                                          <p:spTgt spid="38"/>
                                        </p:tgtEl>
                                        <p:attrNameLst>
                                          <p:attrName>ppt_x</p:attrName>
                                        </p:attrNameLst>
                                      </p:cBhvr>
                                      <p:tavLst>
                                        <p:tav tm="0">
                                          <p:val>
                                            <p:strVal val="#ppt_x"/>
                                          </p:val>
                                        </p:tav>
                                        <p:tav tm="100000">
                                          <p:val>
                                            <p:strVal val="#ppt_x"/>
                                          </p:val>
                                        </p:tav>
                                      </p:tavLst>
                                    </p:anim>
                                    <p:anim calcmode="lin" valueType="num">
                                      <p:cBhvr additive="base">
                                        <p:cTn id="100" dur="500" fill="hold"/>
                                        <p:tgtEl>
                                          <p:spTgt spid="38"/>
                                        </p:tgtEl>
                                        <p:attrNameLst>
                                          <p:attrName>ppt_y</p:attrName>
                                        </p:attrNameLst>
                                      </p:cBhvr>
                                      <p:tavLst>
                                        <p:tav tm="0">
                                          <p:val>
                                            <p:strVal val="1+#ppt_h/2"/>
                                          </p:val>
                                        </p:tav>
                                        <p:tav tm="100000">
                                          <p:val>
                                            <p:strVal val="#ppt_y"/>
                                          </p:val>
                                        </p:tav>
                                      </p:tavLst>
                                    </p:anim>
                                  </p:childTnLst>
                                </p:cTn>
                              </p:par>
                              <p:par>
                                <p:cTn id="101" presetID="2" presetClass="entr" presetSubtype="4" fill="hold" nodeType="withEffect">
                                  <p:stCondLst>
                                    <p:cond delay="0"/>
                                  </p:stCondLst>
                                  <p:childTnLst>
                                    <p:set>
                                      <p:cBhvr>
                                        <p:cTn id="102" dur="1" fill="hold">
                                          <p:stCondLst>
                                            <p:cond delay="0"/>
                                          </p:stCondLst>
                                        </p:cTn>
                                        <p:tgtEl>
                                          <p:spTgt spid="39"/>
                                        </p:tgtEl>
                                        <p:attrNameLst>
                                          <p:attrName>style.visibility</p:attrName>
                                        </p:attrNameLst>
                                      </p:cBhvr>
                                      <p:to>
                                        <p:strVal val="visible"/>
                                      </p:to>
                                    </p:set>
                                    <p:anim calcmode="lin" valueType="num">
                                      <p:cBhvr additive="base">
                                        <p:cTn id="103" dur="500" fill="hold"/>
                                        <p:tgtEl>
                                          <p:spTgt spid="39"/>
                                        </p:tgtEl>
                                        <p:attrNameLst>
                                          <p:attrName>ppt_x</p:attrName>
                                        </p:attrNameLst>
                                      </p:cBhvr>
                                      <p:tavLst>
                                        <p:tav tm="0">
                                          <p:val>
                                            <p:strVal val="#ppt_x"/>
                                          </p:val>
                                        </p:tav>
                                        <p:tav tm="100000">
                                          <p:val>
                                            <p:strVal val="#ppt_x"/>
                                          </p:val>
                                        </p:tav>
                                      </p:tavLst>
                                    </p:anim>
                                    <p:anim calcmode="lin" valueType="num">
                                      <p:cBhvr additive="base">
                                        <p:cTn id="104" dur="500" fill="hold"/>
                                        <p:tgtEl>
                                          <p:spTgt spid="39"/>
                                        </p:tgtEl>
                                        <p:attrNameLst>
                                          <p:attrName>ppt_y</p:attrName>
                                        </p:attrNameLst>
                                      </p:cBhvr>
                                      <p:tavLst>
                                        <p:tav tm="0">
                                          <p:val>
                                            <p:strVal val="1+#ppt_h/2"/>
                                          </p:val>
                                        </p:tav>
                                        <p:tav tm="100000">
                                          <p:val>
                                            <p:strVal val="#ppt_y"/>
                                          </p:val>
                                        </p:tav>
                                      </p:tavLst>
                                    </p:anim>
                                  </p:childTnLst>
                                </p:cTn>
                              </p:par>
                              <p:par>
                                <p:cTn id="105" presetID="2" presetClass="entr" presetSubtype="4" fill="hold" nodeType="withEffect">
                                  <p:stCondLst>
                                    <p:cond delay="0"/>
                                  </p:stCondLst>
                                  <p:childTnLst>
                                    <p:set>
                                      <p:cBhvr>
                                        <p:cTn id="106" dur="1" fill="hold">
                                          <p:stCondLst>
                                            <p:cond delay="0"/>
                                          </p:stCondLst>
                                        </p:cTn>
                                        <p:tgtEl>
                                          <p:spTgt spid="40"/>
                                        </p:tgtEl>
                                        <p:attrNameLst>
                                          <p:attrName>style.visibility</p:attrName>
                                        </p:attrNameLst>
                                      </p:cBhvr>
                                      <p:to>
                                        <p:strVal val="visible"/>
                                      </p:to>
                                    </p:set>
                                    <p:anim calcmode="lin" valueType="num">
                                      <p:cBhvr additive="base">
                                        <p:cTn id="107" dur="500" fill="hold"/>
                                        <p:tgtEl>
                                          <p:spTgt spid="40"/>
                                        </p:tgtEl>
                                        <p:attrNameLst>
                                          <p:attrName>ppt_x</p:attrName>
                                        </p:attrNameLst>
                                      </p:cBhvr>
                                      <p:tavLst>
                                        <p:tav tm="0">
                                          <p:val>
                                            <p:strVal val="#ppt_x"/>
                                          </p:val>
                                        </p:tav>
                                        <p:tav tm="100000">
                                          <p:val>
                                            <p:strVal val="#ppt_x"/>
                                          </p:val>
                                        </p:tav>
                                      </p:tavLst>
                                    </p:anim>
                                    <p:anim calcmode="lin" valueType="num">
                                      <p:cBhvr additive="base">
                                        <p:cTn id="108" dur="500" fill="hold"/>
                                        <p:tgtEl>
                                          <p:spTgt spid="40"/>
                                        </p:tgtEl>
                                        <p:attrNameLst>
                                          <p:attrName>ppt_y</p:attrName>
                                        </p:attrNameLst>
                                      </p:cBhvr>
                                      <p:tavLst>
                                        <p:tav tm="0">
                                          <p:val>
                                            <p:strVal val="1+#ppt_h/2"/>
                                          </p:val>
                                        </p:tav>
                                        <p:tav tm="100000">
                                          <p:val>
                                            <p:strVal val="#ppt_y"/>
                                          </p:val>
                                        </p:tav>
                                      </p:tavLst>
                                    </p:anim>
                                  </p:childTnLst>
                                </p:cTn>
                              </p:par>
                              <p:par>
                                <p:cTn id="109" presetID="2" presetClass="entr" presetSubtype="4" fill="hold" nodeType="withEffect">
                                  <p:stCondLst>
                                    <p:cond delay="0"/>
                                  </p:stCondLst>
                                  <p:childTnLst>
                                    <p:set>
                                      <p:cBhvr>
                                        <p:cTn id="110" dur="1" fill="hold">
                                          <p:stCondLst>
                                            <p:cond delay="0"/>
                                          </p:stCondLst>
                                        </p:cTn>
                                        <p:tgtEl>
                                          <p:spTgt spid="41"/>
                                        </p:tgtEl>
                                        <p:attrNameLst>
                                          <p:attrName>style.visibility</p:attrName>
                                        </p:attrNameLst>
                                      </p:cBhvr>
                                      <p:to>
                                        <p:strVal val="visible"/>
                                      </p:to>
                                    </p:set>
                                    <p:anim calcmode="lin" valueType="num">
                                      <p:cBhvr additive="base">
                                        <p:cTn id="111" dur="500" fill="hold"/>
                                        <p:tgtEl>
                                          <p:spTgt spid="41"/>
                                        </p:tgtEl>
                                        <p:attrNameLst>
                                          <p:attrName>ppt_x</p:attrName>
                                        </p:attrNameLst>
                                      </p:cBhvr>
                                      <p:tavLst>
                                        <p:tav tm="0">
                                          <p:val>
                                            <p:strVal val="#ppt_x"/>
                                          </p:val>
                                        </p:tav>
                                        <p:tav tm="100000">
                                          <p:val>
                                            <p:strVal val="#ppt_x"/>
                                          </p:val>
                                        </p:tav>
                                      </p:tavLst>
                                    </p:anim>
                                    <p:anim calcmode="lin" valueType="num">
                                      <p:cBhvr additive="base">
                                        <p:cTn id="112" dur="500" fill="hold"/>
                                        <p:tgtEl>
                                          <p:spTgt spid="41"/>
                                        </p:tgtEl>
                                        <p:attrNameLst>
                                          <p:attrName>ppt_y</p:attrName>
                                        </p:attrNameLst>
                                      </p:cBhvr>
                                      <p:tavLst>
                                        <p:tav tm="0">
                                          <p:val>
                                            <p:strVal val="1+#ppt_h/2"/>
                                          </p:val>
                                        </p:tav>
                                        <p:tav tm="100000">
                                          <p:val>
                                            <p:strVal val="#ppt_y"/>
                                          </p:val>
                                        </p:tav>
                                      </p:tavLst>
                                    </p:anim>
                                  </p:childTnLst>
                                </p:cTn>
                              </p:par>
                              <p:par>
                                <p:cTn id="113" presetID="2" presetClass="entr" presetSubtype="4" fill="hold" nodeType="withEffect">
                                  <p:stCondLst>
                                    <p:cond delay="0"/>
                                  </p:stCondLst>
                                  <p:childTnLst>
                                    <p:set>
                                      <p:cBhvr>
                                        <p:cTn id="114" dur="1" fill="hold">
                                          <p:stCondLst>
                                            <p:cond delay="0"/>
                                          </p:stCondLst>
                                        </p:cTn>
                                        <p:tgtEl>
                                          <p:spTgt spid="42"/>
                                        </p:tgtEl>
                                        <p:attrNameLst>
                                          <p:attrName>style.visibility</p:attrName>
                                        </p:attrNameLst>
                                      </p:cBhvr>
                                      <p:to>
                                        <p:strVal val="visible"/>
                                      </p:to>
                                    </p:set>
                                    <p:anim calcmode="lin" valueType="num">
                                      <p:cBhvr additive="base">
                                        <p:cTn id="115" dur="500" fill="hold"/>
                                        <p:tgtEl>
                                          <p:spTgt spid="42"/>
                                        </p:tgtEl>
                                        <p:attrNameLst>
                                          <p:attrName>ppt_x</p:attrName>
                                        </p:attrNameLst>
                                      </p:cBhvr>
                                      <p:tavLst>
                                        <p:tav tm="0">
                                          <p:val>
                                            <p:strVal val="#ppt_x"/>
                                          </p:val>
                                        </p:tav>
                                        <p:tav tm="100000">
                                          <p:val>
                                            <p:strVal val="#ppt_x"/>
                                          </p:val>
                                        </p:tav>
                                      </p:tavLst>
                                    </p:anim>
                                    <p:anim calcmode="lin" valueType="num">
                                      <p:cBhvr additive="base">
                                        <p:cTn id="116" dur="500" fill="hold"/>
                                        <p:tgtEl>
                                          <p:spTgt spid="42"/>
                                        </p:tgtEl>
                                        <p:attrNameLst>
                                          <p:attrName>ppt_y</p:attrName>
                                        </p:attrNameLst>
                                      </p:cBhvr>
                                      <p:tavLst>
                                        <p:tav tm="0">
                                          <p:val>
                                            <p:strVal val="1+#ppt_h/2"/>
                                          </p:val>
                                        </p:tav>
                                        <p:tav tm="100000">
                                          <p:val>
                                            <p:strVal val="#ppt_y"/>
                                          </p:val>
                                        </p:tav>
                                      </p:tavLst>
                                    </p:anim>
                                  </p:childTnLst>
                                </p:cTn>
                              </p:par>
                              <p:par>
                                <p:cTn id="117" presetID="2" presetClass="entr" presetSubtype="4" fill="hold" nodeType="withEffect">
                                  <p:stCondLst>
                                    <p:cond delay="0"/>
                                  </p:stCondLst>
                                  <p:childTnLst>
                                    <p:set>
                                      <p:cBhvr>
                                        <p:cTn id="118" dur="1" fill="hold">
                                          <p:stCondLst>
                                            <p:cond delay="0"/>
                                          </p:stCondLst>
                                        </p:cTn>
                                        <p:tgtEl>
                                          <p:spTgt spid="43"/>
                                        </p:tgtEl>
                                        <p:attrNameLst>
                                          <p:attrName>style.visibility</p:attrName>
                                        </p:attrNameLst>
                                      </p:cBhvr>
                                      <p:to>
                                        <p:strVal val="visible"/>
                                      </p:to>
                                    </p:set>
                                    <p:anim calcmode="lin" valueType="num">
                                      <p:cBhvr additive="base">
                                        <p:cTn id="119" dur="500" fill="hold"/>
                                        <p:tgtEl>
                                          <p:spTgt spid="43"/>
                                        </p:tgtEl>
                                        <p:attrNameLst>
                                          <p:attrName>ppt_x</p:attrName>
                                        </p:attrNameLst>
                                      </p:cBhvr>
                                      <p:tavLst>
                                        <p:tav tm="0">
                                          <p:val>
                                            <p:strVal val="#ppt_x"/>
                                          </p:val>
                                        </p:tav>
                                        <p:tav tm="100000">
                                          <p:val>
                                            <p:strVal val="#ppt_x"/>
                                          </p:val>
                                        </p:tav>
                                      </p:tavLst>
                                    </p:anim>
                                    <p:anim calcmode="lin" valueType="num">
                                      <p:cBhvr additive="base">
                                        <p:cTn id="120" dur="500" fill="hold"/>
                                        <p:tgtEl>
                                          <p:spTgt spid="43"/>
                                        </p:tgtEl>
                                        <p:attrNameLst>
                                          <p:attrName>ppt_y</p:attrName>
                                        </p:attrNameLst>
                                      </p:cBhvr>
                                      <p:tavLst>
                                        <p:tav tm="0">
                                          <p:val>
                                            <p:strVal val="1+#ppt_h/2"/>
                                          </p:val>
                                        </p:tav>
                                        <p:tav tm="100000">
                                          <p:val>
                                            <p:strVal val="#ppt_y"/>
                                          </p:val>
                                        </p:tav>
                                      </p:tavLst>
                                    </p:anim>
                                  </p:childTnLst>
                                </p:cTn>
                              </p:par>
                              <p:par>
                                <p:cTn id="121" presetID="2" presetClass="entr" presetSubtype="4" fill="hold" nodeType="withEffect">
                                  <p:stCondLst>
                                    <p:cond delay="0"/>
                                  </p:stCondLst>
                                  <p:childTnLst>
                                    <p:set>
                                      <p:cBhvr>
                                        <p:cTn id="122" dur="1" fill="hold">
                                          <p:stCondLst>
                                            <p:cond delay="0"/>
                                          </p:stCondLst>
                                        </p:cTn>
                                        <p:tgtEl>
                                          <p:spTgt spid="44"/>
                                        </p:tgtEl>
                                        <p:attrNameLst>
                                          <p:attrName>style.visibility</p:attrName>
                                        </p:attrNameLst>
                                      </p:cBhvr>
                                      <p:to>
                                        <p:strVal val="visible"/>
                                      </p:to>
                                    </p:set>
                                    <p:anim calcmode="lin" valueType="num">
                                      <p:cBhvr additive="base">
                                        <p:cTn id="123" dur="500" fill="hold"/>
                                        <p:tgtEl>
                                          <p:spTgt spid="44"/>
                                        </p:tgtEl>
                                        <p:attrNameLst>
                                          <p:attrName>ppt_x</p:attrName>
                                        </p:attrNameLst>
                                      </p:cBhvr>
                                      <p:tavLst>
                                        <p:tav tm="0">
                                          <p:val>
                                            <p:strVal val="#ppt_x"/>
                                          </p:val>
                                        </p:tav>
                                        <p:tav tm="100000">
                                          <p:val>
                                            <p:strVal val="#ppt_x"/>
                                          </p:val>
                                        </p:tav>
                                      </p:tavLst>
                                    </p:anim>
                                    <p:anim calcmode="lin" valueType="num">
                                      <p:cBhvr additive="base">
                                        <p:cTn id="124" dur="500" fill="hold"/>
                                        <p:tgtEl>
                                          <p:spTgt spid="44"/>
                                        </p:tgtEl>
                                        <p:attrNameLst>
                                          <p:attrName>ppt_y</p:attrName>
                                        </p:attrNameLst>
                                      </p:cBhvr>
                                      <p:tavLst>
                                        <p:tav tm="0">
                                          <p:val>
                                            <p:strVal val="1+#ppt_h/2"/>
                                          </p:val>
                                        </p:tav>
                                        <p:tav tm="100000">
                                          <p:val>
                                            <p:strVal val="#ppt_y"/>
                                          </p:val>
                                        </p:tav>
                                      </p:tavLst>
                                    </p:anim>
                                  </p:childTnLst>
                                </p:cTn>
                              </p:par>
                              <p:par>
                                <p:cTn id="125" presetID="2" presetClass="entr" presetSubtype="4" fill="hold" nodeType="withEffect">
                                  <p:stCondLst>
                                    <p:cond delay="0"/>
                                  </p:stCondLst>
                                  <p:childTnLst>
                                    <p:set>
                                      <p:cBhvr>
                                        <p:cTn id="126" dur="1" fill="hold">
                                          <p:stCondLst>
                                            <p:cond delay="0"/>
                                          </p:stCondLst>
                                        </p:cTn>
                                        <p:tgtEl>
                                          <p:spTgt spid="45"/>
                                        </p:tgtEl>
                                        <p:attrNameLst>
                                          <p:attrName>style.visibility</p:attrName>
                                        </p:attrNameLst>
                                      </p:cBhvr>
                                      <p:to>
                                        <p:strVal val="visible"/>
                                      </p:to>
                                    </p:set>
                                    <p:anim calcmode="lin" valueType="num">
                                      <p:cBhvr additive="base">
                                        <p:cTn id="127" dur="500" fill="hold"/>
                                        <p:tgtEl>
                                          <p:spTgt spid="45"/>
                                        </p:tgtEl>
                                        <p:attrNameLst>
                                          <p:attrName>ppt_x</p:attrName>
                                        </p:attrNameLst>
                                      </p:cBhvr>
                                      <p:tavLst>
                                        <p:tav tm="0">
                                          <p:val>
                                            <p:strVal val="#ppt_x"/>
                                          </p:val>
                                        </p:tav>
                                        <p:tav tm="100000">
                                          <p:val>
                                            <p:strVal val="#ppt_x"/>
                                          </p:val>
                                        </p:tav>
                                      </p:tavLst>
                                    </p:anim>
                                    <p:anim calcmode="lin" valueType="num">
                                      <p:cBhvr additive="base">
                                        <p:cTn id="128" dur="500" fill="hold"/>
                                        <p:tgtEl>
                                          <p:spTgt spid="45"/>
                                        </p:tgtEl>
                                        <p:attrNameLst>
                                          <p:attrName>ppt_y</p:attrName>
                                        </p:attrNameLst>
                                      </p:cBhvr>
                                      <p:tavLst>
                                        <p:tav tm="0">
                                          <p:val>
                                            <p:strVal val="1+#ppt_h/2"/>
                                          </p:val>
                                        </p:tav>
                                        <p:tav tm="100000">
                                          <p:val>
                                            <p:strVal val="#ppt_y"/>
                                          </p:val>
                                        </p:tav>
                                      </p:tavLst>
                                    </p:anim>
                                  </p:childTnLst>
                                </p:cTn>
                              </p:par>
                              <p:par>
                                <p:cTn id="129" presetID="2" presetClass="entr" presetSubtype="4" fill="hold" nodeType="withEffect">
                                  <p:stCondLst>
                                    <p:cond delay="0"/>
                                  </p:stCondLst>
                                  <p:childTnLst>
                                    <p:set>
                                      <p:cBhvr>
                                        <p:cTn id="130" dur="1" fill="hold">
                                          <p:stCondLst>
                                            <p:cond delay="0"/>
                                          </p:stCondLst>
                                        </p:cTn>
                                        <p:tgtEl>
                                          <p:spTgt spid="46"/>
                                        </p:tgtEl>
                                        <p:attrNameLst>
                                          <p:attrName>style.visibility</p:attrName>
                                        </p:attrNameLst>
                                      </p:cBhvr>
                                      <p:to>
                                        <p:strVal val="visible"/>
                                      </p:to>
                                    </p:set>
                                    <p:anim calcmode="lin" valueType="num">
                                      <p:cBhvr additive="base">
                                        <p:cTn id="131" dur="500" fill="hold"/>
                                        <p:tgtEl>
                                          <p:spTgt spid="46"/>
                                        </p:tgtEl>
                                        <p:attrNameLst>
                                          <p:attrName>ppt_x</p:attrName>
                                        </p:attrNameLst>
                                      </p:cBhvr>
                                      <p:tavLst>
                                        <p:tav tm="0">
                                          <p:val>
                                            <p:strVal val="#ppt_x"/>
                                          </p:val>
                                        </p:tav>
                                        <p:tav tm="100000">
                                          <p:val>
                                            <p:strVal val="#ppt_x"/>
                                          </p:val>
                                        </p:tav>
                                      </p:tavLst>
                                    </p:anim>
                                    <p:anim calcmode="lin" valueType="num">
                                      <p:cBhvr additive="base">
                                        <p:cTn id="132"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zh-TW" altLang="en-US" sz="4400" dirty="0" smtClean="0"/>
              <a:t>建立知識 </a:t>
            </a:r>
            <a:r>
              <a:rPr altLang="zh-TW" sz="4400" dirty="0" smtClean="0"/>
              <a:t>–</a:t>
            </a:r>
            <a:r>
              <a:rPr lang="zh-TW" altLang="en-US" sz="4400" dirty="0" smtClean="0"/>
              <a:t> 在</a:t>
            </a:r>
            <a:r>
              <a:rPr altLang="zh-TW" sz="4400" dirty="0" smtClean="0"/>
              <a:t>ConfigMgr</a:t>
            </a:r>
            <a:r>
              <a:rPr lang="zh-TW" altLang="en-US" sz="4400" dirty="0" smtClean="0"/>
              <a:t>編寫</a:t>
            </a:r>
            <a:endParaRPr sz="4400" dirty="0">
              <a:solidFill>
                <a:schemeClr val="bg1"/>
              </a:solidFill>
              <a:effectLst/>
            </a:endParaRPr>
          </a:p>
        </p:txBody>
      </p:sp>
      <p:sp>
        <p:nvSpPr>
          <p:cNvPr id="3" name="Text Placeholder 2"/>
          <p:cNvSpPr>
            <a:spLocks noGrp="1"/>
          </p:cNvSpPr>
          <p:nvPr>
            <p:ph idx="1"/>
          </p:nvPr>
        </p:nvSpPr>
        <p:spPr>
          <a:xfrm>
            <a:off x="0" y="1143000"/>
            <a:ext cx="9144000" cy="4984845"/>
          </a:xfrm>
        </p:spPr>
        <p:txBody>
          <a:bodyPr>
            <a:normAutofit fontScale="70000" lnSpcReduction="20000"/>
          </a:bodyPr>
          <a:lstStyle/>
          <a:p>
            <a:pPr>
              <a:buBlip>
                <a:blip r:embed="rId3"/>
              </a:buBlip>
              <a:defRPr/>
            </a:pPr>
            <a:r>
              <a:rPr lang="zh-TW" altLang="en-US" dirty="0" smtClean="0"/>
              <a:t>從頭開始</a:t>
            </a:r>
            <a:r>
              <a:rPr lang="en-US" altLang="zh-TW" dirty="0" smtClean="0"/>
              <a:t>…</a:t>
            </a:r>
            <a:endParaRPr lang="en-US" dirty="0" smtClean="0"/>
          </a:p>
          <a:p>
            <a:pPr lvl="1">
              <a:buBlip>
                <a:blip r:embed="rId4"/>
              </a:buBlip>
              <a:defRPr/>
            </a:pPr>
            <a:r>
              <a:rPr lang="en-US" dirty="0" smtClean="0"/>
              <a:t>Operating System CI</a:t>
            </a:r>
          </a:p>
          <a:p>
            <a:pPr lvl="1">
              <a:buBlip>
                <a:blip r:embed="rId4"/>
              </a:buBlip>
              <a:defRPr/>
            </a:pPr>
            <a:r>
              <a:rPr lang="en-US" sz="2900" dirty="0" smtClean="0"/>
              <a:t>Application CI</a:t>
            </a:r>
          </a:p>
          <a:p>
            <a:pPr lvl="1">
              <a:buBlip>
                <a:blip r:embed="rId4"/>
              </a:buBlip>
              <a:defRPr/>
            </a:pPr>
            <a:r>
              <a:rPr lang="en-US" sz="2900" dirty="0" smtClean="0"/>
              <a:t>General CI</a:t>
            </a:r>
          </a:p>
          <a:p>
            <a:pPr lvl="1">
              <a:buBlip>
                <a:blip r:embed="rId4"/>
              </a:buBlip>
              <a:defRPr/>
            </a:pPr>
            <a:r>
              <a:rPr lang="en-US" sz="2900" dirty="0" smtClean="0"/>
              <a:t>Configuration Baseline</a:t>
            </a:r>
          </a:p>
          <a:p>
            <a:pPr>
              <a:buBlip>
                <a:blip r:embed="rId3"/>
              </a:buBlip>
              <a:defRPr/>
            </a:pPr>
            <a:r>
              <a:rPr lang="zh-TW" altLang="en-US" dirty="0" smtClean="0"/>
              <a:t>建立 </a:t>
            </a:r>
            <a:r>
              <a:rPr lang="en-US" dirty="0" smtClean="0"/>
              <a:t>Child CI</a:t>
            </a:r>
          </a:p>
          <a:p>
            <a:pPr lvl="1">
              <a:buBlip>
                <a:blip r:embed="rId4"/>
              </a:buBlip>
              <a:defRPr/>
            </a:pPr>
            <a:r>
              <a:rPr lang="zh-TW" altLang="en-US" dirty="0" smtClean="0"/>
              <a:t>從其他</a:t>
            </a:r>
            <a:r>
              <a:rPr lang="en-US" altLang="zh-TW" dirty="0" smtClean="0"/>
              <a:t>CI </a:t>
            </a:r>
            <a:r>
              <a:rPr lang="zh-TW" altLang="en-US" dirty="0" smtClean="0"/>
              <a:t>繼承</a:t>
            </a:r>
            <a:endParaRPr lang="en-US" altLang="zh-TW" dirty="0" smtClean="0"/>
          </a:p>
          <a:p>
            <a:pPr lvl="1">
              <a:buBlip>
                <a:blip r:embed="rId4"/>
              </a:buBlip>
              <a:defRPr/>
            </a:pPr>
            <a:r>
              <a:rPr lang="zh-TW" altLang="en-US" dirty="0" smtClean="0"/>
              <a:t>新增新的規則到繼承的物件及設定</a:t>
            </a:r>
            <a:endParaRPr lang="en-US" dirty="0" smtClean="0"/>
          </a:p>
          <a:p>
            <a:pPr lvl="1">
              <a:buBlip>
                <a:blip r:embed="rId4"/>
              </a:buBlip>
              <a:defRPr/>
            </a:pPr>
            <a:r>
              <a:rPr lang="zh-TW" altLang="en-US" dirty="0" smtClean="0"/>
              <a:t>新增新的設定及物件</a:t>
            </a:r>
            <a:endParaRPr lang="en-US" dirty="0" smtClean="0"/>
          </a:p>
          <a:p>
            <a:pPr>
              <a:buBlip>
                <a:blip r:embed="rId3"/>
              </a:buBlip>
              <a:defRPr/>
            </a:pPr>
            <a:r>
              <a:rPr lang="zh-TW" altLang="en-US" dirty="0" smtClean="0"/>
              <a:t>複製</a:t>
            </a:r>
            <a:endParaRPr lang="en-US" dirty="0" smtClean="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4" name="Rectangle 4"/>
          <p:cNvSpPr>
            <a:spLocks noGrp="1" noChangeArrowheads="1"/>
          </p:cNvSpPr>
          <p:nvPr>
            <p:ph type="title"/>
          </p:nvPr>
        </p:nvSpPr>
        <p:spPr>
          <a:xfrm>
            <a:off x="381000" y="228600"/>
            <a:ext cx="8393113" cy="496290"/>
          </a:xfrm>
        </p:spPr>
        <p:txBody>
          <a:bodyPr>
            <a:noAutofit/>
          </a:bodyPr>
          <a:lstStyle/>
          <a:p>
            <a:pPr defTabSz="912740">
              <a:defRPr/>
            </a:pPr>
            <a:r>
              <a:rPr lang="zh-TW" altLang="en-US" sz="4400" dirty="0" smtClean="0"/>
              <a:t>建立知識 </a:t>
            </a:r>
            <a:r>
              <a:rPr altLang="zh-TW" sz="4400" dirty="0" smtClean="0"/>
              <a:t>– </a:t>
            </a:r>
            <a:r>
              <a:rPr sz="4400" dirty="0" smtClean="0"/>
              <a:t>Parent/Child CIs</a:t>
            </a:r>
          </a:p>
        </p:txBody>
      </p:sp>
      <p:sp>
        <p:nvSpPr>
          <p:cNvPr id="230406" name="Oval 6"/>
          <p:cNvSpPr>
            <a:spLocks noChangeArrowheads="1"/>
          </p:cNvSpPr>
          <p:nvPr/>
        </p:nvSpPr>
        <p:spPr bwMode="auto">
          <a:xfrm>
            <a:off x="4393408" y="1556650"/>
            <a:ext cx="1095375" cy="685271"/>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Microsoft</a:t>
            </a:r>
          </a:p>
          <a:p>
            <a:pPr algn="ctr">
              <a:defRPr/>
            </a:pPr>
            <a:r>
              <a:rPr lang="en-US" sz="1000" b="1" dirty="0">
                <a:solidFill>
                  <a:srgbClr val="FFFF00"/>
                </a:solidFill>
                <a:cs typeface="Arial" charset="0"/>
              </a:rPr>
              <a:t>SQL Server 2005</a:t>
            </a:r>
          </a:p>
        </p:txBody>
      </p:sp>
      <p:sp>
        <p:nvSpPr>
          <p:cNvPr id="25603" name="Text Box 8"/>
          <p:cNvSpPr txBox="1">
            <a:spLocks noChangeArrowheads="1"/>
          </p:cNvSpPr>
          <p:nvPr/>
        </p:nvSpPr>
        <p:spPr bwMode="auto">
          <a:xfrm>
            <a:off x="5360460" y="1434941"/>
            <a:ext cx="3228753" cy="1015657"/>
          </a:xfrm>
          <a:prstGeom prst="rect">
            <a:avLst/>
          </a:prstGeom>
          <a:noFill/>
          <a:ln w="12700" algn="ctr">
            <a:noFill/>
            <a:miter lim="800000"/>
            <a:headEnd/>
            <a:tailEnd/>
          </a:ln>
        </p:spPr>
        <p:txBody>
          <a:bodyPr wrap="none" lIns="91432" tIns="45717" rIns="91432" bIns="45717">
            <a:spAutoFit/>
          </a:bodyPr>
          <a:lstStyle/>
          <a:p>
            <a:r>
              <a:rPr lang="en-US" sz="1500" dirty="0">
                <a:solidFill>
                  <a:srgbClr val="FFFF00"/>
                </a:solidFill>
              </a:rPr>
              <a:t>Parent CI</a:t>
            </a:r>
          </a:p>
          <a:p>
            <a:pPr lvl="1">
              <a:buFontTx/>
              <a:buChar char="•"/>
            </a:pPr>
            <a:r>
              <a:rPr lang="en-US" sz="1500" dirty="0">
                <a:solidFill>
                  <a:srgbClr val="FFFF00"/>
                </a:solidFill>
              </a:rPr>
              <a:t> Imported from Microsoft</a:t>
            </a:r>
          </a:p>
          <a:p>
            <a:pPr lvl="1">
              <a:buFontTx/>
              <a:buChar char="•"/>
            </a:pPr>
            <a:r>
              <a:rPr lang="en-US" sz="1500" dirty="0">
                <a:solidFill>
                  <a:srgbClr val="FFFF00"/>
                </a:solidFill>
              </a:rPr>
              <a:t> Defines core settings/objects</a:t>
            </a:r>
          </a:p>
          <a:p>
            <a:pPr lvl="1"/>
            <a:r>
              <a:rPr lang="en-US" sz="1500" dirty="0">
                <a:solidFill>
                  <a:srgbClr val="FFFF00"/>
                </a:solidFill>
              </a:rPr>
              <a:t>  and “laws of physics”</a:t>
            </a:r>
          </a:p>
        </p:txBody>
      </p:sp>
      <p:sp>
        <p:nvSpPr>
          <p:cNvPr id="230409" name="Oval 9"/>
          <p:cNvSpPr>
            <a:spLocks noChangeArrowheads="1"/>
          </p:cNvSpPr>
          <p:nvPr/>
        </p:nvSpPr>
        <p:spPr bwMode="auto">
          <a:xfrm>
            <a:off x="2772833" y="2937775"/>
            <a:ext cx="1095375" cy="685271"/>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err="1">
                <a:solidFill>
                  <a:srgbClr val="FFFF00"/>
                </a:solidFill>
                <a:cs typeface="Arial" charset="0"/>
              </a:rPr>
              <a:t>Woodgrove</a:t>
            </a:r>
            <a:r>
              <a:rPr lang="en-US" sz="1000" b="1" dirty="0">
                <a:solidFill>
                  <a:srgbClr val="FFFF00"/>
                </a:solidFill>
                <a:cs typeface="Arial" charset="0"/>
              </a:rPr>
              <a:t> Bank’s</a:t>
            </a:r>
          </a:p>
          <a:p>
            <a:pPr algn="ctr">
              <a:defRPr/>
            </a:pPr>
            <a:r>
              <a:rPr lang="en-US" sz="1000" b="1" dirty="0">
                <a:solidFill>
                  <a:srgbClr val="FFFF00"/>
                </a:solidFill>
                <a:cs typeface="Arial" charset="0"/>
              </a:rPr>
              <a:t>Configuration for</a:t>
            </a:r>
          </a:p>
          <a:p>
            <a:pPr algn="ctr">
              <a:defRPr/>
            </a:pPr>
            <a:r>
              <a:rPr lang="en-US" sz="1000" b="1" dirty="0">
                <a:solidFill>
                  <a:srgbClr val="FFFF00"/>
                </a:solidFill>
                <a:cs typeface="Arial" charset="0"/>
              </a:rPr>
              <a:t>SQL Server 2005</a:t>
            </a:r>
          </a:p>
        </p:txBody>
      </p:sp>
      <p:sp>
        <p:nvSpPr>
          <p:cNvPr id="230410" name="Oval 10"/>
          <p:cNvSpPr>
            <a:spLocks noChangeArrowheads="1"/>
          </p:cNvSpPr>
          <p:nvPr/>
        </p:nvSpPr>
        <p:spPr bwMode="auto">
          <a:xfrm>
            <a:off x="5068094" y="2937775"/>
            <a:ext cx="1095375" cy="685271"/>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Best Practices for</a:t>
            </a:r>
          </a:p>
          <a:p>
            <a:pPr algn="ctr">
              <a:defRPr/>
            </a:pPr>
            <a:r>
              <a:rPr lang="en-US" sz="1000" b="1" dirty="0">
                <a:solidFill>
                  <a:srgbClr val="FFFF00"/>
                </a:solidFill>
                <a:cs typeface="Arial" charset="0"/>
              </a:rPr>
              <a:t>Microsoft</a:t>
            </a:r>
          </a:p>
          <a:p>
            <a:pPr algn="ctr">
              <a:defRPr/>
            </a:pPr>
            <a:r>
              <a:rPr lang="en-US" sz="1000" b="1" dirty="0">
                <a:solidFill>
                  <a:srgbClr val="FFFF00"/>
                </a:solidFill>
                <a:cs typeface="Arial" charset="0"/>
              </a:rPr>
              <a:t>SQL Server 2005</a:t>
            </a:r>
          </a:p>
        </p:txBody>
      </p:sp>
      <p:cxnSp>
        <p:nvCxnSpPr>
          <p:cNvPr id="230411" name="AutoShape 11"/>
          <p:cNvCxnSpPr>
            <a:cxnSpLocks noChangeShapeType="1"/>
            <a:stCxn id="230409" idx="0"/>
            <a:endCxn id="230406" idx="4"/>
          </p:cNvCxnSpPr>
          <p:nvPr/>
        </p:nvCxnSpPr>
        <p:spPr bwMode="auto">
          <a:xfrm rot="5400000" flipH="1" flipV="1">
            <a:off x="3782881" y="1779560"/>
            <a:ext cx="695854" cy="1620573"/>
          </a:xfrm>
          <a:prstGeom prst="bentConnector3">
            <a:avLst>
              <a:gd name="adj1" fmla="val 50000"/>
            </a:avLst>
          </a:prstGeom>
          <a:noFill/>
          <a:ln w="50800">
            <a:solidFill>
              <a:schemeClr val="accent2"/>
            </a:solidFill>
            <a:miter lim="800000"/>
            <a:headEnd/>
            <a:tailEnd type="triangle" w="med" len="med"/>
          </a:ln>
        </p:spPr>
      </p:cxnSp>
      <p:cxnSp>
        <p:nvCxnSpPr>
          <p:cNvPr id="230412" name="AutoShape 12"/>
          <p:cNvCxnSpPr>
            <a:cxnSpLocks noChangeShapeType="1"/>
            <a:stCxn id="230410" idx="0"/>
            <a:endCxn id="230406" idx="4"/>
          </p:cNvCxnSpPr>
          <p:nvPr/>
        </p:nvCxnSpPr>
        <p:spPr bwMode="auto">
          <a:xfrm rot="16200000" flipV="1">
            <a:off x="4930511" y="2252503"/>
            <a:ext cx="695854" cy="674688"/>
          </a:xfrm>
          <a:prstGeom prst="bentConnector3">
            <a:avLst>
              <a:gd name="adj1" fmla="val 50000"/>
            </a:avLst>
          </a:prstGeom>
          <a:noFill/>
          <a:ln w="50800">
            <a:solidFill>
              <a:schemeClr val="accent2"/>
            </a:solidFill>
            <a:miter lim="800000"/>
            <a:headEnd/>
            <a:tailEnd type="triangle" w="med" len="med"/>
          </a:ln>
        </p:spPr>
      </p:cxnSp>
      <p:sp>
        <p:nvSpPr>
          <p:cNvPr id="230413" name="Text Box 13"/>
          <p:cNvSpPr txBox="1">
            <a:spLocks noChangeArrowheads="1"/>
          </p:cNvSpPr>
          <p:nvPr/>
        </p:nvSpPr>
        <p:spPr bwMode="auto">
          <a:xfrm>
            <a:off x="5881688" y="2646732"/>
            <a:ext cx="3164633" cy="1523488"/>
          </a:xfrm>
          <a:prstGeom prst="rect">
            <a:avLst/>
          </a:prstGeom>
          <a:noFill/>
          <a:ln w="12700" algn="ctr">
            <a:noFill/>
            <a:miter lim="800000"/>
            <a:headEnd/>
            <a:tailEnd/>
          </a:ln>
        </p:spPr>
        <p:txBody>
          <a:bodyPr wrap="none" lIns="91432" tIns="45717" rIns="91432" bIns="45717">
            <a:spAutoFit/>
          </a:bodyPr>
          <a:lstStyle/>
          <a:p>
            <a:r>
              <a:rPr lang="en-US" sz="1500" dirty="0">
                <a:solidFill>
                  <a:srgbClr val="FFFF00"/>
                </a:solidFill>
              </a:rPr>
              <a:t>Child CI</a:t>
            </a:r>
          </a:p>
          <a:p>
            <a:pPr lvl="1">
              <a:buFontTx/>
              <a:buChar char="•"/>
            </a:pPr>
            <a:r>
              <a:rPr lang="en-US" sz="1500" dirty="0">
                <a:solidFill>
                  <a:srgbClr val="FFFF00"/>
                </a:solidFill>
              </a:rPr>
              <a:t> Inherit definition from parent</a:t>
            </a:r>
          </a:p>
          <a:p>
            <a:pPr lvl="1">
              <a:buFontTx/>
              <a:buChar char="•"/>
            </a:pPr>
            <a:r>
              <a:rPr lang="en-US" sz="1500" dirty="0">
                <a:solidFill>
                  <a:srgbClr val="FFFF00"/>
                </a:solidFill>
              </a:rPr>
              <a:t> Add rules to parent settings</a:t>
            </a:r>
          </a:p>
          <a:p>
            <a:pPr lvl="1"/>
            <a:r>
              <a:rPr lang="en-US" sz="1500" dirty="0">
                <a:solidFill>
                  <a:srgbClr val="FFFF00"/>
                </a:solidFill>
              </a:rPr>
              <a:t>	and objects</a:t>
            </a:r>
          </a:p>
          <a:p>
            <a:pPr lvl="1">
              <a:buFontTx/>
              <a:buChar char="•"/>
            </a:pPr>
            <a:r>
              <a:rPr lang="en-US" sz="1500" dirty="0">
                <a:solidFill>
                  <a:srgbClr val="FFFF00"/>
                </a:solidFill>
              </a:rPr>
              <a:t> Add new settings/objects </a:t>
            </a:r>
          </a:p>
          <a:p>
            <a:pPr lvl="1"/>
            <a:r>
              <a:rPr lang="en-US" sz="1500" dirty="0">
                <a:solidFill>
                  <a:srgbClr val="FFFF00"/>
                </a:solidFill>
              </a:rPr>
              <a:t>	for this child CI only</a:t>
            </a:r>
          </a:p>
        </p:txBody>
      </p:sp>
      <p:sp>
        <p:nvSpPr>
          <p:cNvPr id="230414" name="Oval 14"/>
          <p:cNvSpPr>
            <a:spLocks noChangeArrowheads="1"/>
          </p:cNvSpPr>
          <p:nvPr/>
        </p:nvSpPr>
        <p:spPr bwMode="auto">
          <a:xfrm>
            <a:off x="1740958" y="4402243"/>
            <a:ext cx="1095375" cy="683948"/>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SQL Server for</a:t>
            </a:r>
          </a:p>
          <a:p>
            <a:pPr algn="ctr">
              <a:defRPr/>
            </a:pPr>
            <a:r>
              <a:rPr lang="en-US" sz="1000" b="1" dirty="0">
                <a:solidFill>
                  <a:srgbClr val="FFFF00"/>
                </a:solidFill>
                <a:cs typeface="Arial" charset="0"/>
              </a:rPr>
              <a:t>HR IT</a:t>
            </a:r>
          </a:p>
        </p:txBody>
      </p:sp>
      <p:sp>
        <p:nvSpPr>
          <p:cNvPr id="230415" name="Oval 15"/>
          <p:cNvSpPr>
            <a:spLocks noChangeArrowheads="1"/>
          </p:cNvSpPr>
          <p:nvPr/>
        </p:nvSpPr>
        <p:spPr bwMode="auto">
          <a:xfrm>
            <a:off x="3272897" y="4389014"/>
            <a:ext cx="1095375" cy="683948"/>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SQL Server for</a:t>
            </a:r>
          </a:p>
          <a:p>
            <a:pPr algn="ctr">
              <a:defRPr/>
            </a:pPr>
            <a:r>
              <a:rPr lang="en-US" sz="1000" b="1" dirty="0">
                <a:solidFill>
                  <a:srgbClr val="FFFF00"/>
                </a:solidFill>
                <a:cs typeface="Arial" charset="0"/>
              </a:rPr>
              <a:t>Sales IT</a:t>
            </a:r>
          </a:p>
        </p:txBody>
      </p:sp>
      <p:cxnSp>
        <p:nvCxnSpPr>
          <p:cNvPr id="230417" name="AutoShape 17"/>
          <p:cNvCxnSpPr>
            <a:cxnSpLocks noChangeShapeType="1"/>
            <a:stCxn id="230414" idx="0"/>
            <a:endCxn id="230409" idx="4"/>
          </p:cNvCxnSpPr>
          <p:nvPr/>
        </p:nvCxnSpPr>
        <p:spPr bwMode="auto">
          <a:xfrm rot="5400000" flipH="1" flipV="1">
            <a:off x="2414984" y="3496707"/>
            <a:ext cx="779198" cy="1031875"/>
          </a:xfrm>
          <a:prstGeom prst="bentConnector3">
            <a:avLst>
              <a:gd name="adj1" fmla="val 50000"/>
            </a:avLst>
          </a:prstGeom>
          <a:noFill/>
          <a:ln w="50800">
            <a:solidFill>
              <a:schemeClr val="accent2"/>
            </a:solidFill>
            <a:miter lim="800000"/>
            <a:headEnd/>
            <a:tailEnd type="triangle" w="med" len="med"/>
          </a:ln>
        </p:spPr>
      </p:cxnSp>
      <p:cxnSp>
        <p:nvCxnSpPr>
          <p:cNvPr id="230418" name="AutoShape 18"/>
          <p:cNvCxnSpPr>
            <a:cxnSpLocks noChangeShapeType="1"/>
            <a:stCxn id="230415" idx="0"/>
            <a:endCxn id="230409" idx="4"/>
          </p:cNvCxnSpPr>
          <p:nvPr/>
        </p:nvCxnSpPr>
        <p:spPr bwMode="auto">
          <a:xfrm rot="16200000" flipV="1">
            <a:off x="3187569" y="3755999"/>
            <a:ext cx="765969" cy="500063"/>
          </a:xfrm>
          <a:prstGeom prst="bentConnector3">
            <a:avLst>
              <a:gd name="adj1" fmla="val 50000"/>
            </a:avLst>
          </a:prstGeom>
          <a:noFill/>
          <a:ln w="50800">
            <a:solidFill>
              <a:schemeClr val="accent2"/>
            </a:solidFill>
            <a:miter lim="800000"/>
            <a:headEnd/>
            <a:tailEnd type="triangle" w="med" len="med"/>
          </a:ln>
        </p:spPr>
      </p:cxnSp>
      <p:sp>
        <p:nvSpPr>
          <p:cNvPr id="230419" name="Text Box 19"/>
          <p:cNvSpPr txBox="1">
            <a:spLocks noChangeArrowheads="1"/>
          </p:cNvSpPr>
          <p:nvPr/>
        </p:nvSpPr>
        <p:spPr bwMode="auto">
          <a:xfrm>
            <a:off x="4307418" y="5046504"/>
            <a:ext cx="4376511" cy="353939"/>
          </a:xfrm>
          <a:prstGeom prst="rect">
            <a:avLst/>
          </a:prstGeom>
          <a:noFill/>
          <a:ln w="12700" algn="ctr">
            <a:noFill/>
            <a:miter lim="800000"/>
            <a:headEnd/>
            <a:tailEnd/>
          </a:ln>
        </p:spPr>
        <p:txBody>
          <a:bodyPr wrap="none" lIns="91432" tIns="45717" rIns="91432" bIns="45717">
            <a:spAutoFit/>
          </a:bodyPr>
          <a:lstStyle/>
          <a:p>
            <a:r>
              <a:rPr lang="en-US" sz="1700" dirty="0">
                <a:solidFill>
                  <a:srgbClr val="FFFF00"/>
                </a:solidFill>
              </a:rPr>
              <a:t>Additional layers of inheritance as required.</a:t>
            </a:r>
          </a:p>
        </p:txBody>
      </p:sp>
      <p:sp>
        <p:nvSpPr>
          <p:cNvPr id="230420" name="Oval 20"/>
          <p:cNvSpPr>
            <a:spLocks noChangeArrowheads="1"/>
          </p:cNvSpPr>
          <p:nvPr/>
        </p:nvSpPr>
        <p:spPr bwMode="auto">
          <a:xfrm>
            <a:off x="2579688" y="5727805"/>
            <a:ext cx="1095375" cy="683948"/>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SQL Server for</a:t>
            </a:r>
          </a:p>
          <a:p>
            <a:pPr algn="ctr">
              <a:defRPr/>
            </a:pPr>
            <a:r>
              <a:rPr lang="en-US" sz="1000" b="1" dirty="0">
                <a:solidFill>
                  <a:srgbClr val="FFFF00"/>
                </a:solidFill>
                <a:cs typeface="Arial" charset="0"/>
              </a:rPr>
              <a:t>Sales Reporting</a:t>
            </a:r>
          </a:p>
          <a:p>
            <a:pPr algn="ctr">
              <a:defRPr/>
            </a:pPr>
            <a:r>
              <a:rPr lang="en-US" sz="1000" b="1" dirty="0">
                <a:solidFill>
                  <a:srgbClr val="FFFF00"/>
                </a:solidFill>
                <a:cs typeface="Arial" charset="0"/>
              </a:rPr>
              <a:t>Application</a:t>
            </a:r>
          </a:p>
        </p:txBody>
      </p:sp>
      <p:cxnSp>
        <p:nvCxnSpPr>
          <p:cNvPr id="230422" name="AutoShape 22"/>
          <p:cNvCxnSpPr>
            <a:cxnSpLocks noChangeShapeType="1"/>
            <a:stCxn id="230410" idx="2"/>
            <a:endCxn id="230409" idx="6"/>
          </p:cNvCxnSpPr>
          <p:nvPr/>
        </p:nvCxnSpPr>
        <p:spPr bwMode="auto">
          <a:xfrm rot="10800000">
            <a:off x="3868210" y="3281732"/>
            <a:ext cx="1199886" cy="0"/>
          </a:xfrm>
          <a:prstGeom prst="straightConnector1">
            <a:avLst/>
          </a:prstGeom>
          <a:noFill/>
          <a:ln w="50800">
            <a:solidFill>
              <a:schemeClr val="accent2"/>
            </a:solidFill>
            <a:prstDash val="sysDot"/>
            <a:round/>
            <a:headEnd/>
            <a:tailEnd type="triangle" w="med" len="med"/>
          </a:ln>
        </p:spPr>
      </p:cxnSp>
      <p:sp>
        <p:nvSpPr>
          <p:cNvPr id="230423" name="Text Box 23"/>
          <p:cNvSpPr txBox="1">
            <a:spLocks noChangeArrowheads="1"/>
          </p:cNvSpPr>
          <p:nvPr/>
        </p:nvSpPr>
        <p:spPr bwMode="auto">
          <a:xfrm>
            <a:off x="2" y="1555327"/>
            <a:ext cx="2743729" cy="1015657"/>
          </a:xfrm>
          <a:prstGeom prst="rect">
            <a:avLst/>
          </a:prstGeom>
          <a:noFill/>
          <a:ln w="12700" algn="ctr">
            <a:noFill/>
            <a:miter lim="800000"/>
            <a:headEnd/>
            <a:tailEnd/>
          </a:ln>
        </p:spPr>
        <p:txBody>
          <a:bodyPr lIns="91432" tIns="45717" rIns="91432" bIns="45717">
            <a:spAutoFit/>
          </a:bodyPr>
          <a:lstStyle/>
          <a:p>
            <a:r>
              <a:rPr lang="en-US" sz="1500" dirty="0">
                <a:solidFill>
                  <a:srgbClr val="FFFF00"/>
                </a:solidFill>
              </a:rPr>
              <a:t>Duplicate CI</a:t>
            </a:r>
          </a:p>
          <a:p>
            <a:pPr marL="571454" lvl="1" indent="-113761">
              <a:buFontTx/>
              <a:buChar char="•"/>
            </a:pPr>
            <a:r>
              <a:rPr lang="en-US" sz="1500" dirty="0">
                <a:solidFill>
                  <a:srgbClr val="FFFF00"/>
                </a:solidFill>
              </a:rPr>
              <a:t>No link maintained to original.</a:t>
            </a:r>
          </a:p>
          <a:p>
            <a:pPr marL="571454" lvl="1" indent="-113761">
              <a:buFontTx/>
              <a:buChar char="•"/>
            </a:pPr>
            <a:r>
              <a:rPr lang="en-US" sz="1500" dirty="0">
                <a:solidFill>
                  <a:srgbClr val="FFFF00"/>
                </a:solidFill>
              </a:rPr>
              <a:t>Full editing capabilities.</a:t>
            </a:r>
          </a:p>
        </p:txBody>
      </p:sp>
      <p:cxnSp>
        <p:nvCxnSpPr>
          <p:cNvPr id="230424" name="AutoShape 24"/>
          <p:cNvCxnSpPr>
            <a:cxnSpLocks noChangeShapeType="1"/>
            <a:stCxn id="230420" idx="0"/>
            <a:endCxn id="230415" idx="4"/>
          </p:cNvCxnSpPr>
          <p:nvPr/>
        </p:nvCxnSpPr>
        <p:spPr bwMode="auto">
          <a:xfrm rot="-5400000">
            <a:off x="3146557" y="5053779"/>
            <a:ext cx="654844" cy="693208"/>
          </a:xfrm>
          <a:prstGeom prst="bentConnector3">
            <a:avLst>
              <a:gd name="adj1" fmla="val 50000"/>
            </a:avLst>
          </a:prstGeom>
          <a:noFill/>
          <a:ln w="50800">
            <a:solidFill>
              <a:schemeClr val="accent2"/>
            </a:solidFill>
            <a:miter lim="800000"/>
            <a:headEnd/>
            <a:tailEnd type="triangle" w="med" len="med"/>
          </a:ln>
        </p:spPr>
      </p:cxnSp>
      <p:cxnSp>
        <p:nvCxnSpPr>
          <p:cNvPr id="19" name="AutoShape 22"/>
          <p:cNvCxnSpPr>
            <a:cxnSpLocks noChangeShapeType="1"/>
            <a:stCxn id="230406" idx="2"/>
            <a:endCxn id="20" idx="6"/>
          </p:cNvCxnSpPr>
          <p:nvPr/>
        </p:nvCxnSpPr>
        <p:spPr bwMode="auto">
          <a:xfrm rot="10800000">
            <a:off x="3651251" y="1896639"/>
            <a:ext cx="742157" cy="3968"/>
          </a:xfrm>
          <a:prstGeom prst="straightConnector1">
            <a:avLst/>
          </a:prstGeom>
          <a:noFill/>
          <a:ln w="50800">
            <a:solidFill>
              <a:schemeClr val="accent2"/>
            </a:solidFill>
            <a:prstDash val="sysDot"/>
            <a:round/>
            <a:headEnd/>
            <a:tailEnd type="triangle" w="med" len="med"/>
          </a:ln>
        </p:spPr>
      </p:cxnSp>
      <p:sp>
        <p:nvSpPr>
          <p:cNvPr id="20" name="Oval 6"/>
          <p:cNvSpPr>
            <a:spLocks noChangeArrowheads="1"/>
          </p:cNvSpPr>
          <p:nvPr/>
        </p:nvSpPr>
        <p:spPr bwMode="auto">
          <a:xfrm>
            <a:off x="2555876" y="1555326"/>
            <a:ext cx="1095375" cy="683948"/>
          </a:xfrm>
          <a:prstGeom prst="ellipse">
            <a:avLst/>
          </a:prstGeom>
          <a:solidFill>
            <a:schemeClr val="accent2"/>
          </a:solidFill>
          <a:ln w="12700">
            <a:solidFill>
              <a:schemeClr val="folHlink"/>
            </a:solidFill>
            <a:round/>
            <a:headEnd/>
            <a:tailEnd/>
          </a:ln>
          <a:effectLst/>
        </p:spPr>
        <p:txBody>
          <a:bodyPr wrap="none" lIns="91432" tIns="45717" rIns="91432" bIns="45717" anchor="ctr"/>
          <a:lstStyle/>
          <a:p>
            <a:pPr algn="ctr">
              <a:defRPr/>
            </a:pPr>
            <a:r>
              <a:rPr lang="en-US" sz="1000" b="1" dirty="0">
                <a:solidFill>
                  <a:srgbClr val="FFFF00"/>
                </a:solidFill>
                <a:cs typeface="Arial" charset="0"/>
              </a:rPr>
              <a:t>Copy of</a:t>
            </a:r>
          </a:p>
          <a:p>
            <a:pPr algn="ctr">
              <a:defRPr/>
            </a:pPr>
            <a:r>
              <a:rPr lang="en-US" sz="1000" b="1" dirty="0">
                <a:solidFill>
                  <a:srgbClr val="FFFF00"/>
                </a:solidFill>
                <a:cs typeface="Arial" charset="0"/>
              </a:rPr>
              <a:t>Microsoft</a:t>
            </a:r>
          </a:p>
          <a:p>
            <a:pPr algn="ctr">
              <a:defRPr/>
            </a:pPr>
            <a:r>
              <a:rPr lang="en-US" sz="1000" b="1" dirty="0">
                <a:solidFill>
                  <a:srgbClr val="FFFF00"/>
                </a:solidFill>
                <a:cs typeface="Arial" charset="0"/>
              </a:rPr>
              <a:t>SQL Server 2005</a:t>
            </a:r>
          </a:p>
        </p:txBody>
      </p:sp>
      <p:sp>
        <p:nvSpPr>
          <p:cNvPr id="24" name="Text Box 23"/>
          <p:cNvSpPr txBox="1">
            <a:spLocks noChangeArrowheads="1"/>
          </p:cNvSpPr>
          <p:nvPr/>
        </p:nvSpPr>
        <p:spPr bwMode="auto">
          <a:xfrm>
            <a:off x="152137" y="2850462"/>
            <a:ext cx="2743729" cy="1015657"/>
          </a:xfrm>
          <a:prstGeom prst="rect">
            <a:avLst/>
          </a:prstGeom>
          <a:noFill/>
          <a:ln w="12700" algn="ctr">
            <a:noFill/>
            <a:miter lim="800000"/>
            <a:headEnd/>
            <a:tailEnd/>
          </a:ln>
        </p:spPr>
        <p:txBody>
          <a:bodyPr lIns="91432" tIns="45717" rIns="91432" bIns="45717">
            <a:spAutoFit/>
          </a:bodyPr>
          <a:lstStyle/>
          <a:p>
            <a:r>
              <a:rPr lang="en-US" sz="1500" dirty="0">
                <a:solidFill>
                  <a:srgbClr val="FFFF00"/>
                </a:solidFill>
              </a:rPr>
              <a:t>Duplicate CI</a:t>
            </a:r>
          </a:p>
          <a:p>
            <a:pPr marL="571454" lvl="1" indent="-113761">
              <a:buFontTx/>
              <a:buChar char="•"/>
            </a:pPr>
            <a:r>
              <a:rPr lang="en-US" sz="1500" dirty="0">
                <a:solidFill>
                  <a:srgbClr val="FFFF00"/>
                </a:solidFill>
              </a:rPr>
              <a:t>No link to original.</a:t>
            </a:r>
          </a:p>
          <a:p>
            <a:pPr marL="571454" lvl="1" indent="-113761">
              <a:buFontTx/>
              <a:buChar char="•"/>
            </a:pPr>
            <a:r>
              <a:rPr lang="en-US" sz="1500" dirty="0">
                <a:solidFill>
                  <a:srgbClr val="FFFF00"/>
                </a:solidFill>
              </a:rPr>
              <a:t>Inheritance from same parent as original.</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0412"/>
                                        </p:tgtEl>
                                        <p:attrNameLst>
                                          <p:attrName>style.visibility</p:attrName>
                                        </p:attrNameLst>
                                      </p:cBhvr>
                                      <p:to>
                                        <p:strVal val="visible"/>
                                      </p:to>
                                    </p:set>
                                    <p:animEffect transition="in" filter="dissolve">
                                      <p:cBhvr>
                                        <p:cTn id="7" dur="500"/>
                                        <p:tgtEl>
                                          <p:spTgt spid="23041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30410"/>
                                        </p:tgtEl>
                                        <p:attrNameLst>
                                          <p:attrName>style.visibility</p:attrName>
                                        </p:attrNameLst>
                                      </p:cBhvr>
                                      <p:to>
                                        <p:strVal val="visible"/>
                                      </p:to>
                                    </p:set>
                                    <p:animEffect transition="in" filter="dissolve">
                                      <p:cBhvr>
                                        <p:cTn id="10" dur="500"/>
                                        <p:tgtEl>
                                          <p:spTgt spid="230410"/>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30413"/>
                                        </p:tgtEl>
                                        <p:attrNameLst>
                                          <p:attrName>style.visibility</p:attrName>
                                        </p:attrNameLst>
                                      </p:cBhvr>
                                      <p:to>
                                        <p:strVal val="visible"/>
                                      </p:to>
                                    </p:set>
                                    <p:animEffect transition="in" filter="dissolve">
                                      <p:cBhvr>
                                        <p:cTn id="13" dur="500"/>
                                        <p:tgtEl>
                                          <p:spTgt spid="230413"/>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dissolve">
                                      <p:cBhvr>
                                        <p:cTn id="18" dur="500"/>
                                        <p:tgtEl>
                                          <p:spTgt spid="19"/>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30423"/>
                                        </p:tgtEl>
                                        <p:attrNameLst>
                                          <p:attrName>style.visibility</p:attrName>
                                        </p:attrNameLst>
                                      </p:cBhvr>
                                      <p:to>
                                        <p:strVal val="visible"/>
                                      </p:to>
                                    </p:set>
                                    <p:animEffect transition="in" filter="dissolve">
                                      <p:cBhvr>
                                        <p:cTn id="24" dur="500"/>
                                        <p:tgtEl>
                                          <p:spTgt spid="230423"/>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230422"/>
                                        </p:tgtEl>
                                        <p:attrNameLst>
                                          <p:attrName>style.visibility</p:attrName>
                                        </p:attrNameLst>
                                      </p:cBhvr>
                                      <p:to>
                                        <p:strVal val="visible"/>
                                      </p:to>
                                    </p:set>
                                    <p:animEffect transition="in" filter="dissolve">
                                      <p:cBhvr>
                                        <p:cTn id="29" dur="500"/>
                                        <p:tgtEl>
                                          <p:spTgt spid="230422"/>
                                        </p:tgtEl>
                                      </p:cBhvr>
                                    </p:animEffect>
                                  </p:childTnLst>
                                </p:cTn>
                              </p:par>
                              <p:par>
                                <p:cTn id="30" presetID="9" presetClass="entr" presetSubtype="0" fill="hold" nodeType="withEffect">
                                  <p:stCondLst>
                                    <p:cond delay="0"/>
                                  </p:stCondLst>
                                  <p:childTnLst>
                                    <p:set>
                                      <p:cBhvr>
                                        <p:cTn id="31" dur="1" fill="hold">
                                          <p:stCondLst>
                                            <p:cond delay="0"/>
                                          </p:stCondLst>
                                        </p:cTn>
                                        <p:tgtEl>
                                          <p:spTgt spid="230411"/>
                                        </p:tgtEl>
                                        <p:attrNameLst>
                                          <p:attrName>style.visibility</p:attrName>
                                        </p:attrNameLst>
                                      </p:cBhvr>
                                      <p:to>
                                        <p:strVal val="visible"/>
                                      </p:to>
                                    </p:set>
                                    <p:animEffect transition="in" filter="dissolve">
                                      <p:cBhvr>
                                        <p:cTn id="32" dur="500"/>
                                        <p:tgtEl>
                                          <p:spTgt spid="23041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30409"/>
                                        </p:tgtEl>
                                        <p:attrNameLst>
                                          <p:attrName>style.visibility</p:attrName>
                                        </p:attrNameLst>
                                      </p:cBhvr>
                                      <p:to>
                                        <p:strVal val="visible"/>
                                      </p:to>
                                    </p:set>
                                    <p:animEffect transition="in" filter="dissolve">
                                      <p:cBhvr>
                                        <p:cTn id="35" dur="500"/>
                                        <p:tgtEl>
                                          <p:spTgt spid="230409"/>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dissolve">
                                      <p:cBhvr>
                                        <p:cTn id="38" dur="500"/>
                                        <p:tgtEl>
                                          <p:spTgt spid="24"/>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230417"/>
                                        </p:tgtEl>
                                        <p:attrNameLst>
                                          <p:attrName>style.visibility</p:attrName>
                                        </p:attrNameLst>
                                      </p:cBhvr>
                                      <p:to>
                                        <p:strVal val="visible"/>
                                      </p:to>
                                    </p:set>
                                    <p:animEffect transition="in" filter="dissolve">
                                      <p:cBhvr>
                                        <p:cTn id="43" dur="500"/>
                                        <p:tgtEl>
                                          <p:spTgt spid="230417"/>
                                        </p:tgtEl>
                                      </p:cBhvr>
                                    </p:animEffect>
                                  </p:childTnLst>
                                </p:cTn>
                              </p:par>
                              <p:par>
                                <p:cTn id="44" presetID="9" presetClass="entr" presetSubtype="0" fill="hold" nodeType="withEffect">
                                  <p:stCondLst>
                                    <p:cond delay="0"/>
                                  </p:stCondLst>
                                  <p:childTnLst>
                                    <p:set>
                                      <p:cBhvr>
                                        <p:cTn id="45" dur="1" fill="hold">
                                          <p:stCondLst>
                                            <p:cond delay="0"/>
                                          </p:stCondLst>
                                        </p:cTn>
                                        <p:tgtEl>
                                          <p:spTgt spid="230418"/>
                                        </p:tgtEl>
                                        <p:attrNameLst>
                                          <p:attrName>style.visibility</p:attrName>
                                        </p:attrNameLst>
                                      </p:cBhvr>
                                      <p:to>
                                        <p:strVal val="visible"/>
                                      </p:to>
                                    </p:set>
                                    <p:animEffect transition="in" filter="dissolve">
                                      <p:cBhvr>
                                        <p:cTn id="46" dur="500"/>
                                        <p:tgtEl>
                                          <p:spTgt spid="230418"/>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230415"/>
                                        </p:tgtEl>
                                        <p:attrNameLst>
                                          <p:attrName>style.visibility</p:attrName>
                                        </p:attrNameLst>
                                      </p:cBhvr>
                                      <p:to>
                                        <p:strVal val="visible"/>
                                      </p:to>
                                    </p:set>
                                    <p:animEffect transition="in" filter="dissolve">
                                      <p:cBhvr>
                                        <p:cTn id="49" dur="500"/>
                                        <p:tgtEl>
                                          <p:spTgt spid="23041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230414"/>
                                        </p:tgtEl>
                                        <p:attrNameLst>
                                          <p:attrName>style.visibility</p:attrName>
                                        </p:attrNameLst>
                                      </p:cBhvr>
                                      <p:to>
                                        <p:strVal val="visible"/>
                                      </p:to>
                                    </p:set>
                                    <p:animEffect transition="in" filter="dissolve">
                                      <p:cBhvr>
                                        <p:cTn id="52" dur="500"/>
                                        <p:tgtEl>
                                          <p:spTgt spid="230414"/>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230419"/>
                                        </p:tgtEl>
                                        <p:attrNameLst>
                                          <p:attrName>style.visibility</p:attrName>
                                        </p:attrNameLst>
                                      </p:cBhvr>
                                      <p:to>
                                        <p:strVal val="visible"/>
                                      </p:to>
                                    </p:set>
                                    <p:animEffect transition="in" filter="dissolve">
                                      <p:cBhvr>
                                        <p:cTn id="55" dur="500"/>
                                        <p:tgtEl>
                                          <p:spTgt spid="230419"/>
                                        </p:tgtEl>
                                      </p:cBhvr>
                                    </p:animEffect>
                                  </p:childTnLst>
                                </p:cTn>
                              </p:par>
                              <p:par>
                                <p:cTn id="56" presetID="9" presetClass="entr" presetSubtype="0" fill="hold" nodeType="withEffect">
                                  <p:stCondLst>
                                    <p:cond delay="0"/>
                                  </p:stCondLst>
                                  <p:childTnLst>
                                    <p:set>
                                      <p:cBhvr>
                                        <p:cTn id="57" dur="1" fill="hold">
                                          <p:stCondLst>
                                            <p:cond delay="0"/>
                                          </p:stCondLst>
                                        </p:cTn>
                                        <p:tgtEl>
                                          <p:spTgt spid="230424"/>
                                        </p:tgtEl>
                                        <p:attrNameLst>
                                          <p:attrName>style.visibility</p:attrName>
                                        </p:attrNameLst>
                                      </p:cBhvr>
                                      <p:to>
                                        <p:strVal val="visible"/>
                                      </p:to>
                                    </p:set>
                                    <p:animEffect transition="in" filter="dissolve">
                                      <p:cBhvr>
                                        <p:cTn id="58" dur="500"/>
                                        <p:tgtEl>
                                          <p:spTgt spid="230424"/>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30420"/>
                                        </p:tgtEl>
                                        <p:attrNameLst>
                                          <p:attrName>style.visibility</p:attrName>
                                        </p:attrNameLst>
                                      </p:cBhvr>
                                      <p:to>
                                        <p:strVal val="visible"/>
                                      </p:to>
                                    </p:set>
                                    <p:animEffect transition="in" filter="dissolve">
                                      <p:cBhvr>
                                        <p:cTn id="61" dur="500"/>
                                        <p:tgtEl>
                                          <p:spTgt spid="230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9" grpId="0" animBg="1"/>
      <p:bldP spid="230410" grpId="0" animBg="1"/>
      <p:bldP spid="230413" grpId="0"/>
      <p:bldP spid="230414" grpId="0" animBg="1"/>
      <p:bldP spid="230415" grpId="0" animBg="1"/>
      <p:bldP spid="230419" grpId="0"/>
      <p:bldP spid="230420" grpId="0" animBg="1"/>
      <p:bldP spid="230423" grpId="0"/>
      <p:bldP spid="20" grpId="0" animBg="1"/>
      <p:bldP spid="2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302" name="Rectangle 6"/>
          <p:cNvSpPr>
            <a:spLocks noChangeArrowheads="1"/>
          </p:cNvSpPr>
          <p:nvPr/>
        </p:nvSpPr>
        <p:spPr bwMode="auto">
          <a:xfrm>
            <a:off x="217488" y="2220913"/>
            <a:ext cx="8458200" cy="646331"/>
          </a:xfrm>
          <a:prstGeom prst="rect">
            <a:avLst/>
          </a:prstGeom>
          <a:noFill/>
          <a:ln w="9525">
            <a:noFill/>
            <a:miter lim="800000"/>
            <a:headEnd/>
            <a:tailEnd/>
          </a:ln>
          <a:effectLst/>
        </p:spPr>
        <p:txBody>
          <a:bodyPr>
            <a:spAutoFit/>
          </a:bodyPr>
          <a:lstStyle/>
          <a:p>
            <a:pPr>
              <a:lnSpc>
                <a:spcPct val="90000"/>
              </a:lnSpc>
              <a:buClr>
                <a:schemeClr val="bg1"/>
              </a:buClr>
            </a:pPr>
            <a:r>
              <a:rPr lang="zh-TW" altLang="en-US" sz="4000" b="1" dirty="0" smtClean="0">
                <a:solidFill>
                  <a:srgbClr val="FFFFFF"/>
                </a:solidFill>
                <a:effectLst>
                  <a:outerShdw blurRad="38100" dist="38100" dir="2700000" algn="tl">
                    <a:srgbClr val="000000"/>
                  </a:outerShdw>
                </a:effectLst>
              </a:rPr>
              <a:t>組態設定流程</a:t>
            </a:r>
            <a:endParaRPr lang="en-US" altLang="zh-TW" sz="2800" b="1" dirty="0">
              <a:solidFill>
                <a:srgbClr val="FFFFFF"/>
              </a:solidFill>
              <a:effectLst>
                <a:outerShdw blurRad="38100" dist="38100" dir="2700000" algn="tl">
                  <a:srgbClr val="000000"/>
                </a:outerShdw>
              </a:effectLst>
              <a:ea typeface="新細明體" charset="-120"/>
            </a:endParaRPr>
          </a:p>
        </p:txBody>
      </p:sp>
      <p:sp>
        <p:nvSpPr>
          <p:cNvPr id="823303" name="Text Box 7"/>
          <p:cNvSpPr txBox="1">
            <a:spLocks noChangeAspect="1" noChangeArrowheads="1"/>
          </p:cNvSpPr>
          <p:nvPr/>
        </p:nvSpPr>
        <p:spPr bwMode="auto">
          <a:xfrm>
            <a:off x="0" y="809625"/>
            <a:ext cx="9144000" cy="1095375"/>
          </a:xfrm>
          <a:prstGeom prst="rect">
            <a:avLst/>
          </a:prstGeom>
          <a:gradFill rotWithShape="1">
            <a:gsLst>
              <a:gs pos="0">
                <a:srgbClr val="F8C508"/>
              </a:gs>
              <a:gs pos="100000">
                <a:srgbClr val="F8C508">
                  <a:gamma/>
                  <a:tint val="60392"/>
                  <a:invGamma/>
                  <a:alpha val="0"/>
                </a:srgbClr>
              </a:gs>
            </a:gsLst>
            <a:lin ang="0" scaled="1"/>
          </a:gradFill>
          <a:ln w="9525" algn="ctr">
            <a:noFill/>
            <a:miter lim="800000"/>
            <a:headEnd/>
            <a:tailEnd/>
          </a:ln>
          <a:effectLst/>
        </p:spPr>
        <p:txBody>
          <a:bodyPr anchor="ctr"/>
          <a:lstStyle/>
          <a:p>
            <a:pPr>
              <a:spcBef>
                <a:spcPct val="0"/>
              </a:spcBef>
              <a:buClrTx/>
              <a:buFontTx/>
              <a:buNone/>
              <a:defRPr/>
            </a:pPr>
            <a:r>
              <a:rPr lang="en-US" sz="5000" b="1" i="1">
                <a:solidFill>
                  <a:srgbClr val="FFFFFF"/>
                </a:solidFill>
                <a:effectLst>
                  <a:outerShdw blurRad="38100" dist="38100" dir="2700000" algn="tl">
                    <a:srgbClr val="000000"/>
                  </a:outerShdw>
                </a:effectLst>
              </a:rPr>
              <a:t>  demonstration</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運用組態規範結果</a:t>
            </a:r>
            <a:endParaRPr lang="zh-TW" altLang="en-US" dirty="0"/>
          </a:p>
        </p:txBody>
      </p:sp>
      <p:sp>
        <p:nvSpPr>
          <p:cNvPr id="3" name="內容版面配置區 2"/>
          <p:cNvSpPr>
            <a:spLocks noGrp="1"/>
          </p:cNvSpPr>
          <p:nvPr>
            <p:ph idx="1"/>
          </p:nvPr>
        </p:nvSpPr>
        <p:spPr>
          <a:xfrm>
            <a:off x="368300" y="1347787"/>
            <a:ext cx="8382000" cy="4670875"/>
          </a:xfrm>
        </p:spPr>
        <p:txBody>
          <a:bodyPr>
            <a:normAutofit fontScale="70000" lnSpcReduction="20000"/>
          </a:bodyPr>
          <a:lstStyle/>
          <a:p>
            <a:pPr>
              <a:buBlip>
                <a:blip r:embed="rId2"/>
              </a:buBlip>
            </a:pPr>
            <a:r>
              <a:rPr lang="zh-TW" altLang="en-US" dirty="0" smtClean="0"/>
              <a:t>組態規範結果被以</a:t>
            </a:r>
            <a:r>
              <a:rPr lang="en-US" altLang="zh-TW" dirty="0" smtClean="0"/>
              <a:t>XML</a:t>
            </a:r>
            <a:r>
              <a:rPr lang="zh-TW" altLang="en-US" dirty="0" smtClean="0"/>
              <a:t>型態附加在狀態訊息傳送</a:t>
            </a:r>
            <a:endParaRPr lang="en-US" altLang="zh-TW" dirty="0" smtClean="0"/>
          </a:p>
          <a:p>
            <a:pPr>
              <a:buBlip>
                <a:blip r:embed="rId2"/>
              </a:buBlip>
            </a:pPr>
            <a:r>
              <a:rPr lang="zh-TW" altLang="en-US" dirty="0" smtClean="0"/>
              <a:t>狀態訊息的嚴重性是以在</a:t>
            </a:r>
            <a:r>
              <a:rPr lang="en-US" altLang="zh-TW" dirty="0" smtClean="0"/>
              <a:t>CI/Baseline</a:t>
            </a:r>
            <a:r>
              <a:rPr lang="zh-TW" altLang="en-US" dirty="0" smtClean="0"/>
              <a:t>任何驗證失敗的規則中最嚴重者為基準</a:t>
            </a:r>
            <a:endParaRPr lang="en-US" altLang="zh-TW" dirty="0" smtClean="0"/>
          </a:p>
          <a:p>
            <a:pPr>
              <a:buBlip>
                <a:blip r:embed="rId2"/>
              </a:buBlip>
            </a:pPr>
            <a:r>
              <a:rPr lang="zh-TW" altLang="en-US" dirty="0" smtClean="0"/>
              <a:t>使用</a:t>
            </a:r>
            <a:r>
              <a:rPr lang="en-US" altLang="zh-TW" dirty="0" smtClean="0"/>
              <a:t> DCM Home Page </a:t>
            </a:r>
            <a:r>
              <a:rPr lang="zh-TW" altLang="en-US" dirty="0" smtClean="0"/>
              <a:t>來看基本報表</a:t>
            </a:r>
            <a:endParaRPr lang="en-US" altLang="zh-TW" dirty="0" smtClean="0"/>
          </a:p>
          <a:p>
            <a:pPr>
              <a:buBlip>
                <a:blip r:embed="rId2"/>
              </a:buBlip>
            </a:pPr>
            <a:r>
              <a:rPr lang="zh-TW" altLang="en-US" dirty="0" smtClean="0"/>
              <a:t>可以從</a:t>
            </a:r>
            <a:r>
              <a:rPr lang="en-US" altLang="zh-TW" dirty="0" smtClean="0"/>
              <a:t>Home Page or Reports node</a:t>
            </a:r>
            <a:r>
              <a:rPr lang="zh-TW" altLang="en-US" dirty="0" smtClean="0"/>
              <a:t>查詢所有報表</a:t>
            </a:r>
            <a:endParaRPr lang="en-US" altLang="zh-TW" dirty="0" smtClean="0"/>
          </a:p>
          <a:p>
            <a:pPr>
              <a:buBlip>
                <a:blip r:embed="rId2"/>
              </a:buBlip>
            </a:pPr>
            <a:r>
              <a:rPr lang="zh-TW" altLang="en-US" dirty="0" smtClean="0"/>
              <a:t>在</a:t>
            </a:r>
            <a:r>
              <a:rPr lang="en-US" altLang="zh-TW" dirty="0" smtClean="0"/>
              <a:t>DCM </a:t>
            </a:r>
            <a:r>
              <a:rPr lang="zh-TW" altLang="en-US" dirty="0" smtClean="0"/>
              <a:t>組態規範資料上</a:t>
            </a:r>
            <a:r>
              <a:rPr lang="en-US" altLang="zh-TW" dirty="0" smtClean="0"/>
              <a:t>, </a:t>
            </a:r>
            <a:r>
              <a:rPr lang="zh-TW" altLang="en-US" dirty="0" smtClean="0"/>
              <a:t>使用查詢基礎的 </a:t>
            </a:r>
            <a:r>
              <a:rPr lang="en-US" altLang="zh-TW" dirty="0" smtClean="0"/>
              <a:t>collections </a:t>
            </a:r>
            <a:r>
              <a:rPr lang="zh-TW" altLang="en-US" dirty="0" smtClean="0"/>
              <a:t>來部署軟體</a:t>
            </a:r>
            <a:r>
              <a:rPr lang="en-US" altLang="zh-TW" dirty="0" smtClean="0"/>
              <a:t>, scripts, updates </a:t>
            </a:r>
            <a:r>
              <a:rPr lang="zh-TW" altLang="en-US" dirty="0" smtClean="0"/>
              <a:t>或</a:t>
            </a:r>
            <a:r>
              <a:rPr lang="en-US" altLang="zh-TW" dirty="0" smtClean="0"/>
              <a:t> task-sequences</a:t>
            </a:r>
            <a:endParaRPr lang="en-US" altLang="zh-TW" dirty="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設定未符合規範電腦的</a:t>
            </a:r>
            <a:r>
              <a:rPr lang="en-US" altLang="zh-TW" dirty="0" smtClean="0"/>
              <a:t>Collection</a:t>
            </a:r>
            <a:endParaRPr lang="zh-TW" altLang="en-US" dirty="0"/>
          </a:p>
        </p:txBody>
      </p:sp>
      <p:sp>
        <p:nvSpPr>
          <p:cNvPr id="3" name="內容版面配置區 2"/>
          <p:cNvSpPr>
            <a:spLocks noGrp="1"/>
          </p:cNvSpPr>
          <p:nvPr>
            <p:ph idx="1"/>
          </p:nvPr>
        </p:nvSpPr>
        <p:spPr>
          <a:xfrm>
            <a:off x="0" y="1143000"/>
            <a:ext cx="9144000" cy="6063018"/>
          </a:xfrm>
        </p:spPr>
        <p:txBody>
          <a:bodyPr>
            <a:normAutofit fontScale="55000" lnSpcReduction="20000"/>
          </a:bodyPr>
          <a:lstStyle/>
          <a:p>
            <a:r>
              <a:rPr lang="zh-TW" altLang="en-US" dirty="0" smtClean="0"/>
              <a:t>查詢條件</a:t>
            </a:r>
            <a:endParaRPr lang="en-US" altLang="zh-TW" dirty="0" smtClean="0"/>
          </a:p>
          <a:p>
            <a:pPr lvl="1">
              <a:buNone/>
            </a:pPr>
            <a:r>
              <a:rPr lang="en-US" dirty="0" smtClean="0"/>
              <a:t>select </a:t>
            </a:r>
            <a:r>
              <a:rPr lang="en-US" dirty="0" err="1" smtClean="0"/>
              <a:t>SMS_R_System.ResourceId</a:t>
            </a:r>
            <a:r>
              <a:rPr lang="en-US" dirty="0" smtClean="0"/>
              <a:t>, </a:t>
            </a:r>
            <a:r>
              <a:rPr lang="en-US" dirty="0" err="1" smtClean="0"/>
              <a:t>SMS_R_System.ResourceType</a:t>
            </a:r>
            <a:r>
              <a:rPr lang="en-US" dirty="0" smtClean="0"/>
              <a:t>, </a:t>
            </a:r>
            <a:r>
              <a:rPr lang="en-US" dirty="0" err="1" smtClean="0"/>
              <a:t>SMS_R_System.Name</a:t>
            </a:r>
            <a:r>
              <a:rPr lang="en-US" dirty="0" smtClean="0"/>
              <a:t>, </a:t>
            </a:r>
            <a:r>
              <a:rPr lang="en-US" dirty="0" err="1" smtClean="0"/>
              <a:t>SMS_R_System.SMSUniqueIdentifier</a:t>
            </a:r>
            <a:r>
              <a:rPr lang="en-US" dirty="0" smtClean="0"/>
              <a:t>, </a:t>
            </a:r>
            <a:r>
              <a:rPr lang="en-US" dirty="0" err="1" smtClean="0"/>
              <a:t>SMS_R_System.ResourceDomainORWorkgroup</a:t>
            </a:r>
            <a:r>
              <a:rPr lang="en-US" dirty="0" smtClean="0"/>
              <a:t>, </a:t>
            </a:r>
            <a:r>
              <a:rPr lang="en-US" dirty="0" err="1" smtClean="0"/>
              <a:t>SMS_R_System.Client</a:t>
            </a:r>
            <a:r>
              <a:rPr lang="en-US" dirty="0" smtClean="0"/>
              <a:t> from </a:t>
            </a:r>
            <a:r>
              <a:rPr lang="en-US" dirty="0" err="1" smtClean="0"/>
              <a:t>SMS_R_System</a:t>
            </a:r>
            <a:r>
              <a:rPr lang="en-US" dirty="0" smtClean="0"/>
              <a:t> inner join </a:t>
            </a:r>
            <a:r>
              <a:rPr lang="en-US" dirty="0" err="1" smtClean="0"/>
              <a:t>SMS_G_System_CI_ComplianceState</a:t>
            </a:r>
            <a:r>
              <a:rPr lang="en-US" dirty="0" smtClean="0"/>
              <a:t> on </a:t>
            </a:r>
            <a:r>
              <a:rPr lang="en-US" dirty="0" err="1" smtClean="0"/>
              <a:t>SMS_G_System_CI_ComplianceState.ResourceID</a:t>
            </a:r>
            <a:r>
              <a:rPr lang="en-US" dirty="0" smtClean="0"/>
              <a:t> = </a:t>
            </a:r>
            <a:r>
              <a:rPr lang="en-US" dirty="0" err="1" smtClean="0"/>
              <a:t>SMS_R_System.ResourceId</a:t>
            </a:r>
            <a:r>
              <a:rPr lang="en-US" dirty="0" smtClean="0"/>
              <a:t> Where </a:t>
            </a:r>
            <a:r>
              <a:rPr lang="en-US" dirty="0" err="1" smtClean="0"/>
              <a:t>SMS_G_System_CI_ComplianceState.ComplianceStateName</a:t>
            </a:r>
            <a:r>
              <a:rPr lang="en-US" dirty="0" smtClean="0"/>
              <a:t> = non-compliant And </a:t>
            </a:r>
            <a:r>
              <a:rPr lang="en-US" dirty="0" err="1" smtClean="0"/>
              <a:t>SMS_G_System_CI_ComplianceState.MaxNoncomplianceCriticality</a:t>
            </a:r>
            <a:r>
              <a:rPr lang="en-US" dirty="0" smtClean="0"/>
              <a:t> = "&lt;Severity&gt;" and </a:t>
            </a:r>
            <a:r>
              <a:rPr lang="en-US" dirty="0" err="1" smtClean="0"/>
              <a:t>SMS_G_System_CI_ComplianceState.LocalizedDisplayName</a:t>
            </a:r>
            <a:r>
              <a:rPr lang="en-US" dirty="0" smtClean="0"/>
              <a:t> = "&lt;</a:t>
            </a:r>
            <a:r>
              <a:rPr lang="en-US" dirty="0" err="1" smtClean="0"/>
              <a:t>BaselineName</a:t>
            </a:r>
            <a:r>
              <a:rPr lang="en-US" dirty="0" smtClean="0"/>
              <a:t>&gt;" and </a:t>
            </a:r>
            <a:r>
              <a:rPr lang="en-US" dirty="0" err="1" smtClean="0"/>
              <a:t>SMS_G_System_CI_ComplianceState.CI_UniqueID</a:t>
            </a:r>
            <a:r>
              <a:rPr lang="en-US" dirty="0" smtClean="0"/>
              <a:t> = "&lt;CI Unique ID&gt;“</a:t>
            </a:r>
          </a:p>
          <a:p>
            <a:r>
              <a:rPr lang="zh-TW" altLang="en-US" dirty="0" smtClean="0"/>
              <a:t>嚴重等級</a:t>
            </a:r>
            <a:r>
              <a:rPr lang="en-US" altLang="zh-TW" dirty="0" smtClean="0"/>
              <a:t>(Severity)</a:t>
            </a:r>
          </a:p>
          <a:p>
            <a:pPr lvl="1"/>
            <a:r>
              <a:rPr lang="en-US" b="1" dirty="0" smtClean="0"/>
              <a:t>1</a:t>
            </a:r>
            <a:r>
              <a:rPr lang="en-US" dirty="0" smtClean="0"/>
              <a:t> (Information - no Windows event messages)</a:t>
            </a:r>
          </a:p>
          <a:p>
            <a:pPr lvl="1"/>
            <a:r>
              <a:rPr lang="en-US" b="1" dirty="0" smtClean="0"/>
              <a:t>2</a:t>
            </a:r>
            <a:r>
              <a:rPr lang="en-US" dirty="0" smtClean="0"/>
              <a:t> (Information)</a:t>
            </a:r>
          </a:p>
          <a:p>
            <a:pPr lvl="1"/>
            <a:r>
              <a:rPr lang="en-US" b="1" dirty="0" smtClean="0"/>
              <a:t>3</a:t>
            </a:r>
            <a:r>
              <a:rPr lang="en-US" dirty="0" smtClean="0"/>
              <a:t> (Warning)</a:t>
            </a:r>
          </a:p>
          <a:p>
            <a:pPr lvl="1"/>
            <a:r>
              <a:rPr lang="en-US" b="1" dirty="0" smtClean="0"/>
              <a:t>4</a:t>
            </a:r>
            <a:r>
              <a:rPr lang="en-US" dirty="0" smtClean="0"/>
              <a:t> (Error)</a:t>
            </a:r>
            <a:endParaRPr lang="zh-TW" altLang="en-US" dirty="0"/>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302" name="Rectangle 6"/>
          <p:cNvSpPr>
            <a:spLocks noChangeArrowheads="1"/>
          </p:cNvSpPr>
          <p:nvPr/>
        </p:nvSpPr>
        <p:spPr bwMode="auto">
          <a:xfrm>
            <a:off x="217488" y="2220913"/>
            <a:ext cx="8458200" cy="1200329"/>
          </a:xfrm>
          <a:prstGeom prst="rect">
            <a:avLst/>
          </a:prstGeom>
          <a:noFill/>
          <a:ln w="9525">
            <a:noFill/>
            <a:miter lim="800000"/>
            <a:headEnd/>
            <a:tailEnd/>
          </a:ln>
          <a:effectLst/>
        </p:spPr>
        <p:txBody>
          <a:bodyPr>
            <a:spAutoFit/>
          </a:bodyPr>
          <a:lstStyle/>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檢視</a:t>
            </a:r>
            <a:r>
              <a:rPr lang="en-US" altLang="zh-TW" sz="4000" b="1" dirty="0" smtClean="0">
                <a:solidFill>
                  <a:srgbClr val="FFFFFF"/>
                </a:solidFill>
                <a:effectLst>
                  <a:outerShdw blurRad="38100" dist="38100" dir="2700000" algn="tl">
                    <a:srgbClr val="000000"/>
                  </a:outerShdw>
                </a:effectLst>
              </a:rPr>
              <a:t>DCM</a:t>
            </a:r>
            <a:r>
              <a:rPr lang="zh-TW" altLang="en-US" sz="4000" b="1" dirty="0" smtClean="0">
                <a:solidFill>
                  <a:srgbClr val="FFFFFF"/>
                </a:solidFill>
                <a:effectLst>
                  <a:outerShdw blurRad="38100" dist="38100" dir="2700000" algn="tl">
                    <a:srgbClr val="000000"/>
                  </a:outerShdw>
                </a:effectLst>
              </a:rPr>
              <a:t>報表</a:t>
            </a:r>
            <a:endParaRPr lang="en-US" altLang="zh-TW" sz="4000" b="1" dirty="0" smtClean="0">
              <a:solidFill>
                <a:srgbClr val="FFFFFF"/>
              </a:solidFill>
              <a:effectLst>
                <a:outerShdw blurRad="38100" dist="38100" dir="2700000" algn="tl">
                  <a:srgbClr val="000000"/>
                </a:outerShdw>
              </a:effectLst>
            </a:endParaRPr>
          </a:p>
          <a:p>
            <a:pPr>
              <a:lnSpc>
                <a:spcPct val="90000"/>
              </a:lnSpc>
              <a:buClr>
                <a:schemeClr val="bg1"/>
              </a:buClr>
              <a:buBlip>
                <a:blip r:embed="rId3"/>
              </a:buBlip>
            </a:pPr>
            <a:r>
              <a:rPr lang="zh-TW" altLang="en-US" sz="4000" b="1" dirty="0" smtClean="0">
                <a:solidFill>
                  <a:srgbClr val="FFFFFF"/>
                </a:solidFill>
                <a:effectLst>
                  <a:outerShdw blurRad="38100" dist="38100" dir="2700000" algn="tl">
                    <a:srgbClr val="000000"/>
                  </a:outerShdw>
                </a:effectLst>
              </a:rPr>
              <a:t>運用</a:t>
            </a:r>
            <a:r>
              <a:rPr lang="zh-TW" altLang="en-US" sz="4000" b="1" dirty="0" smtClean="0">
                <a:solidFill>
                  <a:srgbClr val="FFFFFF"/>
                </a:solidFill>
                <a:effectLst>
                  <a:outerShdw blurRad="38100" dist="38100" dir="2700000" algn="tl">
                    <a:srgbClr val="000000"/>
                  </a:outerShdw>
                </a:effectLst>
              </a:rPr>
              <a:t>組態規範結果</a:t>
            </a:r>
            <a:endParaRPr lang="en-US" altLang="zh-TW" sz="2800" b="1" dirty="0">
              <a:solidFill>
                <a:srgbClr val="FFFFFF"/>
              </a:solidFill>
              <a:effectLst>
                <a:outerShdw blurRad="38100" dist="38100" dir="2700000" algn="tl">
                  <a:srgbClr val="000000"/>
                </a:outerShdw>
              </a:effectLst>
              <a:ea typeface="新細明體" charset="-120"/>
            </a:endParaRPr>
          </a:p>
        </p:txBody>
      </p:sp>
      <p:sp>
        <p:nvSpPr>
          <p:cNvPr id="823303" name="Text Box 7"/>
          <p:cNvSpPr txBox="1">
            <a:spLocks noChangeAspect="1" noChangeArrowheads="1"/>
          </p:cNvSpPr>
          <p:nvPr/>
        </p:nvSpPr>
        <p:spPr bwMode="auto">
          <a:xfrm>
            <a:off x="0" y="809625"/>
            <a:ext cx="9144000" cy="1095375"/>
          </a:xfrm>
          <a:prstGeom prst="rect">
            <a:avLst/>
          </a:prstGeom>
          <a:gradFill rotWithShape="1">
            <a:gsLst>
              <a:gs pos="0">
                <a:srgbClr val="F8C508"/>
              </a:gs>
              <a:gs pos="100000">
                <a:srgbClr val="F8C508">
                  <a:gamma/>
                  <a:tint val="60392"/>
                  <a:invGamma/>
                  <a:alpha val="0"/>
                </a:srgbClr>
              </a:gs>
            </a:gsLst>
            <a:lin ang="0" scaled="1"/>
          </a:gradFill>
          <a:ln w="9525" algn="ctr">
            <a:noFill/>
            <a:miter lim="800000"/>
            <a:headEnd/>
            <a:tailEnd/>
          </a:ln>
          <a:effectLst/>
        </p:spPr>
        <p:txBody>
          <a:bodyPr anchor="ctr"/>
          <a:lstStyle/>
          <a:p>
            <a:pPr>
              <a:spcBef>
                <a:spcPct val="0"/>
              </a:spcBef>
              <a:buClrTx/>
              <a:buFontTx/>
              <a:buNone/>
              <a:defRPr/>
            </a:pPr>
            <a:r>
              <a:rPr lang="en-US" sz="5000" b="1" i="1">
                <a:solidFill>
                  <a:srgbClr val="FFFFFF"/>
                </a:solidFill>
                <a:effectLst>
                  <a:outerShdw blurRad="38100" dist="38100" dir="2700000" algn="tl">
                    <a:srgbClr val="000000"/>
                  </a:outerShdw>
                </a:effectLst>
              </a:rPr>
              <a:t>  demonstration</a:t>
            </a: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468840" y="4396127"/>
            <a:ext cx="8101013" cy="709612"/>
          </a:xfrm>
          <a:prstGeom prst="roundRect">
            <a:avLst/>
          </a:prstGeom>
          <a:gradFill flip="none" rotWithShape="1">
            <a:gsLst>
              <a:gs pos="0">
                <a:srgbClr val="3778A7">
                  <a:alpha val="58000"/>
                </a:srgbClr>
              </a:gs>
              <a:gs pos="87000">
                <a:srgbClr val="3778A7">
                  <a:alpha val="29000"/>
                </a:srgbClr>
              </a:gs>
            </a:gsLst>
            <a:lin ang="162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altLang="zh-TW" b="1" dirty="0" smtClean="0">
                <a:solidFill>
                  <a:schemeClr val="bg1"/>
                </a:solidFill>
              </a:rPr>
              <a:t>System Center Home page</a:t>
            </a:r>
            <a:endParaRPr lang="en-US" altLang="zh-TW" b="1" dirty="0" smtClean="0">
              <a:solidFill>
                <a:schemeClr val="bg1"/>
              </a:solidFill>
              <a:hlinkClick r:id="rId3" tooltip="http://www.microsoft.com/technet/downloads/trials/default.mspx"/>
            </a:endParaRPr>
          </a:p>
          <a:p>
            <a:r>
              <a:rPr lang="en-US" b="1" u="sng" dirty="0" smtClean="0">
                <a:hlinkClick r:id="rId3" tooltip="http://www.microsoft.com/technet/downloads/trials/default.mspx"/>
              </a:rPr>
              <a:t>http://</a:t>
            </a:r>
            <a:r>
              <a:rPr lang="en-US" b="1" u="sng" dirty="0" smtClean="0">
                <a:hlinkClick r:id="rId4" tooltip="http://www.microsoft.com/technet/downloads/trials/default.mspx"/>
              </a:rPr>
              <a:t>www.microsoft.com/systemcenter</a:t>
            </a:r>
            <a:endParaRPr lang="en-US" dirty="0"/>
          </a:p>
        </p:txBody>
      </p:sp>
      <p:sp>
        <p:nvSpPr>
          <p:cNvPr id="2" name="Title 1"/>
          <p:cNvSpPr>
            <a:spLocks noGrp="1"/>
          </p:cNvSpPr>
          <p:nvPr>
            <p:ph type="title"/>
          </p:nvPr>
        </p:nvSpPr>
        <p:spPr/>
        <p:txBody>
          <a:bodyPr/>
          <a:lstStyle/>
          <a:p>
            <a:r>
              <a:rPr smtClean="0"/>
              <a:t>Resources</a:t>
            </a:r>
            <a:endParaRPr lang="en-US" dirty="0"/>
          </a:p>
        </p:txBody>
      </p:sp>
      <p:sp>
        <p:nvSpPr>
          <p:cNvPr id="4" name="Rounded Rectangle 3"/>
          <p:cNvSpPr/>
          <p:nvPr/>
        </p:nvSpPr>
        <p:spPr bwMode="auto">
          <a:xfrm>
            <a:off x="485775" y="1100139"/>
            <a:ext cx="8101013" cy="709612"/>
          </a:xfrm>
          <a:prstGeom prst="roundRect">
            <a:avLst/>
          </a:prstGeom>
          <a:gradFill flip="none" rotWithShape="1">
            <a:gsLst>
              <a:gs pos="0">
                <a:srgbClr val="3778A7">
                  <a:alpha val="58000"/>
                </a:srgbClr>
              </a:gs>
              <a:gs pos="87000">
                <a:srgbClr val="3778A7">
                  <a:alpha val="29000"/>
                </a:srgbClr>
              </a:gs>
            </a:gsLst>
            <a:lin ang="162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fontAlgn="base">
              <a:spcBef>
                <a:spcPct val="0"/>
              </a:spcBef>
              <a:spcAft>
                <a:spcPct val="0"/>
              </a:spcAft>
            </a:pPr>
            <a:r>
              <a:rPr lang="en-US" b="1" dirty="0" smtClean="0"/>
              <a:t>Technical Communities, </a:t>
            </a:r>
            <a:r>
              <a:rPr lang="en-US" b="1" dirty="0" err="1" smtClean="0"/>
              <a:t>Webcasts</a:t>
            </a:r>
            <a:r>
              <a:rPr lang="en-US" b="1" dirty="0" smtClean="0"/>
              <a:t>, </a:t>
            </a:r>
            <a:r>
              <a:rPr lang="en-US" b="1" dirty="0" err="1" smtClean="0"/>
              <a:t>Blogs</a:t>
            </a:r>
            <a:r>
              <a:rPr lang="en-US" b="1" dirty="0" smtClean="0"/>
              <a:t>, Chats &amp; User Groups</a:t>
            </a:r>
          </a:p>
          <a:p>
            <a:pPr fontAlgn="base">
              <a:spcBef>
                <a:spcPct val="0"/>
              </a:spcBef>
              <a:spcAft>
                <a:spcPct val="0"/>
              </a:spcAft>
            </a:pPr>
            <a:r>
              <a:rPr lang="en-US" b="1" dirty="0" smtClean="0">
                <a:hlinkClick r:id="rId5"/>
              </a:rPr>
              <a:t>http://www.microsoft.com/communities/</a:t>
            </a:r>
            <a:r>
              <a:rPr lang="en-US" b="1" dirty="0" err="1" smtClean="0">
                <a:hlinkClick r:id="rId5"/>
              </a:rPr>
              <a:t>default.mspx</a:t>
            </a:r>
            <a:r>
              <a:rPr lang="en-US" b="1" dirty="0" smtClean="0"/>
              <a:t>  </a:t>
            </a:r>
          </a:p>
        </p:txBody>
      </p:sp>
      <p:sp>
        <p:nvSpPr>
          <p:cNvPr id="5" name="Rounded Rectangle 4"/>
          <p:cNvSpPr/>
          <p:nvPr/>
        </p:nvSpPr>
        <p:spPr bwMode="auto">
          <a:xfrm>
            <a:off x="485775" y="2687639"/>
            <a:ext cx="8101013" cy="808596"/>
          </a:xfrm>
          <a:prstGeom prst="roundRect">
            <a:avLst/>
          </a:prstGeom>
          <a:gradFill flip="none" rotWithShape="1">
            <a:gsLst>
              <a:gs pos="0">
                <a:srgbClr val="3778A7">
                  <a:alpha val="58000"/>
                </a:srgbClr>
              </a:gs>
              <a:gs pos="87000">
                <a:srgbClr val="3778A7">
                  <a:alpha val="29000"/>
                </a:srgbClr>
              </a:gs>
            </a:gsLst>
            <a:lin ang="162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b="1" dirty="0" smtClean="0"/>
              <a:t>Microsoft Developer Network (MSDN) &amp; TechNet </a:t>
            </a:r>
            <a:endParaRPr lang="en-US" dirty="0" smtClean="0"/>
          </a:p>
          <a:p>
            <a:r>
              <a:rPr lang="en-US" b="1" dirty="0" smtClean="0">
                <a:hlinkClick r:id="rId6"/>
              </a:rPr>
              <a:t>http://microsoft.com/</a:t>
            </a:r>
            <a:r>
              <a:rPr lang="en-US" b="1" dirty="0" err="1" smtClean="0">
                <a:hlinkClick r:id="rId6"/>
              </a:rPr>
              <a:t>msdn</a:t>
            </a:r>
            <a:r>
              <a:rPr lang="en-US" b="1" dirty="0" smtClean="0"/>
              <a:t>  </a:t>
            </a:r>
            <a:endParaRPr lang="en-US" dirty="0" smtClean="0"/>
          </a:p>
          <a:p>
            <a:r>
              <a:rPr lang="en-US" b="1" u="sng" dirty="0" smtClean="0">
                <a:hlinkClick r:id="rId7" tooltip="http://microsoft.com/technet"/>
              </a:rPr>
              <a:t>http://microsoft.com/</a:t>
            </a:r>
            <a:r>
              <a:rPr lang="en-US" b="1" u="sng" dirty="0" err="1" smtClean="0">
                <a:hlinkClick r:id="rId7" tooltip="http://microsoft.com/technet"/>
              </a:rPr>
              <a:t>technet</a:t>
            </a:r>
            <a:r>
              <a:rPr lang="en-US" b="1" dirty="0" smtClean="0"/>
              <a:t> </a:t>
            </a:r>
            <a:endParaRPr lang="en-US" dirty="0" smtClean="0">
              <a:solidFill>
                <a:schemeClr val="tx1"/>
              </a:solidFill>
              <a:cs typeface="Arial" pitchFamily="34" charset="0"/>
            </a:endParaRPr>
          </a:p>
        </p:txBody>
      </p:sp>
      <p:sp>
        <p:nvSpPr>
          <p:cNvPr id="6" name="Rounded Rectangle 5"/>
          <p:cNvSpPr/>
          <p:nvPr/>
        </p:nvSpPr>
        <p:spPr bwMode="auto">
          <a:xfrm>
            <a:off x="485775" y="3588965"/>
            <a:ext cx="8101013" cy="709612"/>
          </a:xfrm>
          <a:prstGeom prst="roundRect">
            <a:avLst/>
          </a:prstGeom>
          <a:gradFill flip="none" rotWithShape="1">
            <a:gsLst>
              <a:gs pos="0">
                <a:srgbClr val="3778A7">
                  <a:alpha val="58000"/>
                </a:srgbClr>
              </a:gs>
              <a:gs pos="87000">
                <a:srgbClr val="3778A7">
                  <a:alpha val="29000"/>
                </a:srgbClr>
              </a:gs>
            </a:gsLst>
            <a:lin ang="162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r>
              <a:rPr lang="en-US" b="1" dirty="0" smtClean="0"/>
              <a:t>Trial Software and Virtual Labs</a:t>
            </a:r>
            <a:endParaRPr lang="en-US" dirty="0" smtClean="0"/>
          </a:p>
          <a:p>
            <a:r>
              <a:rPr lang="en-US" b="1" u="sng" dirty="0" smtClean="0">
                <a:hlinkClick r:id="rId3" tooltip="http://www.microsoft.com/technet/downloads/trials/default.mspx"/>
              </a:rPr>
              <a:t>http://www.microsoft.com/</a:t>
            </a:r>
            <a:r>
              <a:rPr lang="en-US" b="1" u="sng" dirty="0" err="1" smtClean="0">
                <a:hlinkClick r:id="rId3" tooltip="http://www.microsoft.com/technet/downloads/trials/default.mspx"/>
              </a:rPr>
              <a:t>technet/downloads/trials/default.mspx</a:t>
            </a:r>
            <a:r>
              <a:rPr lang="en-US" b="1" dirty="0" smtClean="0"/>
              <a:t> </a:t>
            </a:r>
            <a:endParaRPr lang="en-US" dirty="0"/>
          </a:p>
        </p:txBody>
      </p:sp>
      <p:sp>
        <p:nvSpPr>
          <p:cNvPr id="10" name="Rounded Rectangle 9"/>
          <p:cNvSpPr/>
          <p:nvPr/>
        </p:nvSpPr>
        <p:spPr bwMode="auto">
          <a:xfrm>
            <a:off x="485775" y="1893889"/>
            <a:ext cx="8101013" cy="709612"/>
          </a:xfrm>
          <a:prstGeom prst="roundRect">
            <a:avLst/>
          </a:prstGeom>
          <a:gradFill flip="none" rotWithShape="1">
            <a:gsLst>
              <a:gs pos="0">
                <a:srgbClr val="3778A7">
                  <a:alpha val="58000"/>
                </a:srgbClr>
              </a:gs>
              <a:gs pos="87000">
                <a:srgbClr val="3778A7">
                  <a:alpha val="29000"/>
                </a:srgbClr>
              </a:gs>
            </a:gsLst>
            <a:lin ang="162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fontAlgn="base">
              <a:spcBef>
                <a:spcPct val="0"/>
              </a:spcBef>
              <a:spcAft>
                <a:spcPct val="0"/>
              </a:spcAft>
            </a:pPr>
            <a:r>
              <a:rPr lang="en-US" b="1" dirty="0" smtClean="0"/>
              <a:t>Microsoft Learning and Certification</a:t>
            </a:r>
          </a:p>
          <a:p>
            <a:pPr fontAlgn="base">
              <a:spcBef>
                <a:spcPct val="0"/>
              </a:spcBef>
              <a:spcAft>
                <a:spcPct val="0"/>
              </a:spcAft>
            </a:pPr>
            <a:r>
              <a:rPr lang="en-US" b="1" dirty="0" smtClean="0">
                <a:hlinkClick r:id="rId8"/>
              </a:rPr>
              <a:t>http://www.microsoft.com/learning/</a:t>
            </a:r>
            <a:r>
              <a:rPr lang="en-US" b="1" dirty="0" err="1" smtClean="0">
                <a:hlinkClick r:id="rId8"/>
              </a:rPr>
              <a:t>default.mspx</a:t>
            </a:r>
            <a:r>
              <a:rPr lang="en-US" b="1" dirty="0" smtClean="0"/>
              <a:t>  </a:t>
            </a: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title"/>
          </p:nvPr>
        </p:nvSpPr>
        <p:spPr>
          <a:xfrm>
            <a:off x="250825" y="374650"/>
            <a:ext cx="8510588" cy="750888"/>
          </a:xfrm>
          <a:noFill/>
          <a:ln/>
        </p:spPr>
        <p:txBody>
          <a:bodyPr lIns="92075" tIns="46038" rIns="92075" bIns="46038"/>
          <a:lstStyle/>
          <a:p>
            <a:r>
              <a:rPr lang="zh-TW" altLang="en-US" dirty="0">
                <a:ea typeface="+mj-ea"/>
              </a:rPr>
              <a:t>在何處取得</a:t>
            </a:r>
            <a:r>
              <a:rPr lang="zh-CN" altLang="en-US" dirty="0">
                <a:ea typeface="+mj-ea"/>
              </a:rPr>
              <a:t> </a:t>
            </a:r>
            <a:r>
              <a:rPr lang="en-US" altLang="zh-CN" dirty="0">
                <a:ea typeface="+mj-ea"/>
              </a:rPr>
              <a:t>TechNet</a:t>
            </a:r>
            <a:r>
              <a:rPr lang="en-US" altLang="zh-TW" dirty="0">
                <a:ea typeface="+mj-ea"/>
              </a:rPr>
              <a:t> </a:t>
            </a:r>
            <a:r>
              <a:rPr lang="zh-TW" altLang="en-US" dirty="0">
                <a:ea typeface="+mj-ea"/>
              </a:rPr>
              <a:t>相關資訊？</a:t>
            </a:r>
            <a:endParaRPr lang="zh-CN" altLang="en-US" dirty="0">
              <a:ea typeface="+mj-ea"/>
            </a:endParaRPr>
          </a:p>
        </p:txBody>
      </p:sp>
      <p:sp>
        <p:nvSpPr>
          <p:cNvPr id="789507" name="Rectangle 3"/>
          <p:cNvSpPr>
            <a:spLocks noGrp="1" noChangeArrowheads="1"/>
          </p:cNvSpPr>
          <p:nvPr>
            <p:ph type="body" idx="1"/>
          </p:nvPr>
        </p:nvSpPr>
        <p:spPr>
          <a:xfrm>
            <a:off x="-34925" y="1557338"/>
            <a:ext cx="9144000" cy="5184775"/>
          </a:xfrm>
          <a:noFill/>
          <a:ln/>
        </p:spPr>
        <p:txBody>
          <a:bodyPr lIns="92075" tIns="46038" rIns="92075" bIns="46038"/>
          <a:lstStyle/>
          <a:p>
            <a:pPr marL="344488" indent="-344488">
              <a:lnSpc>
                <a:spcPts val="2500"/>
              </a:lnSpc>
              <a:spcAft>
                <a:spcPts val="800"/>
              </a:spcAft>
            </a:pPr>
            <a:r>
              <a:rPr lang="zh-TW" altLang="en-US" sz="2800" b="1" dirty="0"/>
              <a:t>訂閱 </a:t>
            </a:r>
            <a:r>
              <a:rPr lang="en-US" altLang="zh-CN" sz="2800" b="1" dirty="0"/>
              <a:t>TechNet</a:t>
            </a:r>
            <a:r>
              <a:rPr lang="en-US" altLang="zh-TW" sz="2800" b="1" dirty="0"/>
              <a:t> </a:t>
            </a:r>
            <a:r>
              <a:rPr lang="zh-TW" altLang="en-US" sz="2800" b="1" dirty="0"/>
              <a:t>資訊技術人快訊</a:t>
            </a:r>
            <a:r>
              <a:rPr lang="zh-CN" altLang="en-US" sz="2800" dirty="0"/>
              <a:t> </a:t>
            </a:r>
            <a:r>
              <a:rPr lang="en-US" altLang="zh-CN" sz="2800" dirty="0"/>
              <a:t>http://www.microsoft.com/taiwan/technet/flash/</a:t>
            </a:r>
            <a:endParaRPr lang="en-US" altLang="zh-TW" sz="2800" dirty="0"/>
          </a:p>
          <a:p>
            <a:pPr marL="344488" indent="-344488">
              <a:lnSpc>
                <a:spcPts val="2500"/>
              </a:lnSpc>
              <a:spcAft>
                <a:spcPts val="800"/>
              </a:spcAft>
            </a:pPr>
            <a:r>
              <a:rPr lang="zh-TW" altLang="en-US" sz="2800" b="1" dirty="0"/>
              <a:t>訂閱 </a:t>
            </a:r>
            <a:r>
              <a:rPr lang="en-US" altLang="zh-TW" sz="2800" b="1" dirty="0"/>
              <a:t>TechNet Plus</a:t>
            </a:r>
          </a:p>
          <a:p>
            <a:pPr marL="344488" indent="-344488">
              <a:lnSpc>
                <a:spcPts val="2500"/>
              </a:lnSpc>
              <a:spcAft>
                <a:spcPts val="800"/>
              </a:spcAft>
              <a:buFontTx/>
              <a:buNone/>
            </a:pPr>
            <a:r>
              <a:rPr lang="en-US" altLang="zh-TW" sz="2800" dirty="0"/>
              <a:t>  </a:t>
            </a:r>
            <a:r>
              <a:rPr lang="en-US" altLang="zh-TW" sz="2800" dirty="0" smtClean="0"/>
              <a:t>  </a:t>
            </a:r>
            <a:r>
              <a:rPr lang="en-US" altLang="zh-CN" sz="2800" dirty="0" smtClean="0"/>
              <a:t>http</a:t>
            </a:r>
            <a:r>
              <a:rPr lang="en-US" altLang="zh-CN" sz="2800" dirty="0"/>
              <a:t>://www.microsoft.com/taiwan/technet/</a:t>
            </a:r>
            <a:endParaRPr lang="en-US" altLang="zh-TW" sz="2800" dirty="0"/>
          </a:p>
          <a:p>
            <a:pPr marL="344488" indent="-344488">
              <a:lnSpc>
                <a:spcPts val="2500"/>
              </a:lnSpc>
              <a:spcAft>
                <a:spcPts val="800"/>
              </a:spcAft>
            </a:pPr>
            <a:r>
              <a:rPr lang="zh-TW" altLang="en-US" sz="2800" b="1" dirty="0"/>
              <a:t>參加</a:t>
            </a:r>
            <a:r>
              <a:rPr lang="zh-CN" altLang="zh-TW" sz="2800" b="1" dirty="0"/>
              <a:t> </a:t>
            </a:r>
            <a:r>
              <a:rPr lang="en-US" altLang="zh-CN" sz="2800" b="1" dirty="0"/>
              <a:t>TechNet</a:t>
            </a:r>
            <a:r>
              <a:rPr lang="en-US" altLang="zh-TW" sz="2800" b="1" dirty="0"/>
              <a:t> </a:t>
            </a:r>
            <a:r>
              <a:rPr lang="zh-CN" altLang="en-US" sz="2800" b="1" dirty="0"/>
              <a:t>的活</a:t>
            </a:r>
            <a:r>
              <a:rPr lang="zh-TW" altLang="en-US" sz="2800" b="1" dirty="0"/>
              <a:t>動</a:t>
            </a:r>
            <a:r>
              <a:rPr lang="zh-CN" altLang="en-US" sz="2800" b="1" dirty="0"/>
              <a:t/>
            </a:r>
            <a:br>
              <a:rPr lang="zh-CN" altLang="en-US" sz="2800" b="1" dirty="0"/>
            </a:br>
            <a:r>
              <a:rPr lang="en-US" altLang="zh-CN" sz="2800" dirty="0"/>
              <a:t>http://www.microsoft.com/taiwan/technet/</a:t>
            </a:r>
            <a:endParaRPr lang="en-US" altLang="zh-TW" sz="2800" dirty="0"/>
          </a:p>
          <a:p>
            <a:pPr marL="344488" indent="-344488">
              <a:lnSpc>
                <a:spcPts val="2500"/>
              </a:lnSpc>
              <a:spcAft>
                <a:spcPts val="800"/>
              </a:spcAft>
            </a:pPr>
            <a:r>
              <a:rPr lang="zh-TW" altLang="en-US" sz="2800" b="1" dirty="0"/>
              <a:t>下載 </a:t>
            </a:r>
            <a:r>
              <a:rPr lang="en-US" altLang="zh-TW" sz="2800" b="1" dirty="0"/>
              <a:t>TechNet </a:t>
            </a:r>
            <a:r>
              <a:rPr lang="zh-TW" altLang="en-US" sz="2800" b="1" dirty="0"/>
              <a:t>研討會簡報與錄影檔</a:t>
            </a:r>
            <a:br>
              <a:rPr lang="zh-TW" altLang="en-US" sz="2800" b="1" dirty="0"/>
            </a:br>
            <a:r>
              <a:rPr lang="zh-TW" altLang="en-US" sz="2800" b="1" dirty="0" smtClean="0"/>
              <a:t> </a:t>
            </a:r>
            <a:r>
              <a:rPr lang="en-US" altLang="zh-CN" sz="2800" dirty="0" smtClean="0"/>
              <a:t>http</a:t>
            </a:r>
            <a:r>
              <a:rPr lang="en-US" altLang="zh-CN" sz="2800" dirty="0"/>
              <a:t>://www.microsoft.com/taiwan/technet/webcast/</a:t>
            </a:r>
          </a:p>
        </p:txBody>
      </p:sp>
    </p:spTree>
    <p:custDataLst>
      <p:tags r:id="rId1"/>
    </p:custDataLst>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294967295"/>
          </p:nvPr>
        </p:nvSpPr>
        <p:spPr>
          <a:xfrm>
            <a:off x="455729" y="2306638"/>
            <a:ext cx="7689850" cy="1385887"/>
          </a:xfrm>
        </p:spPr>
        <p:txBody>
          <a:bodyPr>
            <a:normAutofit fontScale="92500" lnSpcReduction="10000"/>
          </a:bodyPr>
          <a:lstStyle/>
          <a:p>
            <a:pPr algn="ctr">
              <a:buNone/>
            </a:pPr>
            <a:r>
              <a:rPr sz="6600" dirty="0" smtClean="0"/>
              <a:t>Q&amp;A</a:t>
            </a:r>
            <a:endParaRPr lang="en-US" sz="6600" dirty="0"/>
          </a:p>
        </p:txBody>
      </p:sp>
      <p:pic>
        <p:nvPicPr>
          <p:cNvPr id="5" name="Picture 2" descr="D:\Slidework\Jobs\TechEd2007 - Brian Marble\Template\Design\Round 3\images\Hand.png"/>
          <p:cNvPicPr>
            <a:picLocks noChangeAspect="1" noChangeArrowheads="1"/>
          </p:cNvPicPr>
          <p:nvPr/>
        </p:nvPicPr>
        <p:blipFill>
          <a:blip r:embed="rId2" cstate="print"/>
          <a:srcRect/>
          <a:stretch>
            <a:fillRect/>
          </a:stretch>
        </p:blipFill>
        <p:spPr bwMode="auto">
          <a:xfrm flipH="1">
            <a:off x="3266195" y="2306638"/>
            <a:ext cx="662922" cy="514686"/>
          </a:xfrm>
          <a:prstGeom prst="rect">
            <a:avLst/>
          </a:prstGeom>
          <a:noFill/>
        </p:spPr>
      </p:pic>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預備知識</a:t>
            </a:r>
            <a:endParaRPr lang="zh-TW" altLang="en-US" dirty="0"/>
          </a:p>
        </p:txBody>
      </p:sp>
      <p:sp>
        <p:nvSpPr>
          <p:cNvPr id="3" name="內容版面配置區 2"/>
          <p:cNvSpPr>
            <a:spLocks noGrp="1"/>
          </p:cNvSpPr>
          <p:nvPr>
            <p:ph idx="1"/>
          </p:nvPr>
        </p:nvSpPr>
        <p:spPr/>
        <p:txBody>
          <a:bodyPr/>
          <a:lstStyle/>
          <a:p>
            <a:pPr>
              <a:buBlip>
                <a:blip r:embed="rId2"/>
              </a:buBlip>
            </a:pPr>
            <a:r>
              <a:rPr lang="zh-TW" altLang="en-US" dirty="0" smtClean="0"/>
              <a:t>瞭解</a:t>
            </a:r>
            <a:r>
              <a:rPr lang="en-US" altLang="zh-TW" dirty="0" smtClean="0"/>
              <a:t>SCCM 2007</a:t>
            </a:r>
            <a:r>
              <a:rPr lang="zh-TW" altLang="en-US" dirty="0" smtClean="0"/>
              <a:t>的架構及功能</a:t>
            </a:r>
            <a:endParaRPr lang="en-US" altLang="zh-TW" dirty="0" smtClean="0"/>
          </a:p>
          <a:p>
            <a:pPr>
              <a:buNone/>
            </a:pPr>
            <a:endParaRPr lang="en-US" altLang="zh-TW" dirty="0" smtClean="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5555" name="Picture 3" descr="tag"/>
          <p:cNvPicPr>
            <a:picLocks noChangeAspect="1" noChangeArrowheads="1"/>
          </p:cNvPicPr>
          <p:nvPr/>
        </p:nvPicPr>
        <p:blipFill>
          <a:blip r:embed="rId3"/>
          <a:srcRect/>
          <a:stretch>
            <a:fillRect/>
          </a:stretch>
        </p:blipFill>
        <p:spPr bwMode="auto">
          <a:xfrm>
            <a:off x="307975" y="2708275"/>
            <a:ext cx="8651875" cy="1439863"/>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議題大綱</a:t>
            </a:r>
            <a:endParaRPr lang="zh-TW" altLang="en-US" dirty="0"/>
          </a:p>
        </p:txBody>
      </p:sp>
      <p:sp>
        <p:nvSpPr>
          <p:cNvPr id="3" name="內容版面配置區 2"/>
          <p:cNvSpPr>
            <a:spLocks noGrp="1"/>
          </p:cNvSpPr>
          <p:nvPr>
            <p:ph idx="1"/>
          </p:nvPr>
        </p:nvSpPr>
        <p:spPr/>
        <p:txBody>
          <a:bodyPr>
            <a:normAutofit/>
          </a:bodyPr>
          <a:lstStyle/>
          <a:p>
            <a:pPr>
              <a:buBlip>
                <a:blip r:embed="rId2"/>
              </a:buBlip>
            </a:pPr>
            <a:r>
              <a:rPr lang="zh-TW" altLang="en-US" dirty="0" smtClean="0"/>
              <a:t>標準建構管理</a:t>
            </a:r>
            <a:r>
              <a:rPr lang="en-US" altLang="zh-TW" dirty="0" smtClean="0"/>
              <a:t>(DCM) </a:t>
            </a:r>
            <a:r>
              <a:rPr lang="zh-TW" altLang="en-US" dirty="0" smtClean="0"/>
              <a:t>概觀</a:t>
            </a:r>
            <a:endParaRPr lang="en-US" altLang="zh-TW" dirty="0" smtClean="0"/>
          </a:p>
          <a:p>
            <a:pPr lvl="1">
              <a:buBlip>
                <a:blip r:embed="rId2"/>
              </a:buBlip>
            </a:pPr>
            <a:r>
              <a:rPr lang="zh-TW" altLang="en-US" dirty="0" smtClean="0"/>
              <a:t>應用情境</a:t>
            </a:r>
          </a:p>
          <a:p>
            <a:pPr lvl="1">
              <a:buBlip>
                <a:blip r:embed="rId2"/>
              </a:buBlip>
            </a:pPr>
            <a:r>
              <a:rPr lang="zh-TW" altLang="en-US" dirty="0" smtClean="0"/>
              <a:t>名詞及</a:t>
            </a:r>
            <a:r>
              <a:rPr lang="zh-TW" altLang="en-US" dirty="0" smtClean="0"/>
              <a:t>概念</a:t>
            </a:r>
            <a:endParaRPr lang="en-US" altLang="zh-TW" dirty="0" smtClean="0"/>
          </a:p>
          <a:p>
            <a:pPr>
              <a:buBlip>
                <a:blip r:embed="rId2"/>
              </a:buBlip>
            </a:pPr>
            <a:r>
              <a:rPr lang="zh-TW" altLang="en-US" dirty="0" smtClean="0"/>
              <a:t>管理性程序</a:t>
            </a:r>
            <a:endParaRPr lang="en-US" altLang="zh-TW" dirty="0" smtClean="0"/>
          </a:p>
          <a:p>
            <a:pPr>
              <a:buNone/>
            </a:pPr>
            <a:endParaRPr lang="en-US" altLang="zh-TW" dirty="0" smtClean="0"/>
          </a:p>
          <a:p>
            <a:endParaRPr lang="en-US" altLang="zh-TW" dirty="0" smtClean="0"/>
          </a:p>
          <a:p>
            <a:endParaRPr lang="zh-TW" altLang="en-US"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議題大綱</a:t>
            </a:r>
            <a:endParaRPr lang="zh-TW" altLang="en-US" dirty="0"/>
          </a:p>
        </p:txBody>
      </p:sp>
      <p:sp>
        <p:nvSpPr>
          <p:cNvPr id="3" name="內容版面配置區 2"/>
          <p:cNvSpPr>
            <a:spLocks noGrp="1"/>
          </p:cNvSpPr>
          <p:nvPr>
            <p:ph idx="1"/>
          </p:nvPr>
        </p:nvSpPr>
        <p:spPr/>
        <p:txBody>
          <a:bodyPr>
            <a:normAutofit/>
          </a:bodyPr>
          <a:lstStyle/>
          <a:p>
            <a:pPr>
              <a:buBlip>
                <a:blip r:embed="rId2"/>
              </a:buBlip>
            </a:pPr>
            <a:r>
              <a:rPr lang="zh-TW" altLang="en-US" b="1" dirty="0" smtClean="0">
                <a:solidFill>
                  <a:srgbClr val="FFFF99"/>
                </a:solidFill>
                <a:effectLst>
                  <a:outerShdw blurRad="38100" dist="38100" dir="2700000" algn="tl">
                    <a:srgbClr val="000000">
                      <a:alpha val="43137"/>
                    </a:srgbClr>
                  </a:outerShdw>
                </a:effectLst>
              </a:rPr>
              <a:t>標準建構管理</a:t>
            </a:r>
            <a:r>
              <a:rPr lang="en-US" altLang="zh-TW" b="1" dirty="0" smtClean="0">
                <a:solidFill>
                  <a:srgbClr val="FFFF99"/>
                </a:solidFill>
                <a:effectLst>
                  <a:outerShdw blurRad="38100" dist="38100" dir="2700000" algn="tl">
                    <a:srgbClr val="000000">
                      <a:alpha val="43137"/>
                    </a:srgbClr>
                  </a:outerShdw>
                </a:effectLst>
              </a:rPr>
              <a:t>(DCM) </a:t>
            </a:r>
            <a:r>
              <a:rPr lang="zh-TW" altLang="en-US" b="1" dirty="0" smtClean="0">
                <a:solidFill>
                  <a:srgbClr val="FFFF99"/>
                </a:solidFill>
                <a:effectLst>
                  <a:outerShdw blurRad="38100" dist="38100" dir="2700000" algn="tl">
                    <a:srgbClr val="000000">
                      <a:alpha val="43137"/>
                    </a:srgbClr>
                  </a:outerShdw>
                </a:effectLst>
              </a:rPr>
              <a:t>概觀</a:t>
            </a:r>
            <a:endParaRPr lang="en-US" altLang="zh-TW" b="1" dirty="0" smtClean="0">
              <a:solidFill>
                <a:srgbClr val="FFFF99"/>
              </a:solidFill>
              <a:effectLst>
                <a:outerShdw blurRad="38100" dist="38100" dir="2700000" algn="tl">
                  <a:srgbClr val="000000">
                    <a:alpha val="43137"/>
                  </a:srgbClr>
                </a:outerShdw>
              </a:effectLst>
            </a:endParaRPr>
          </a:p>
          <a:p>
            <a:pPr lvl="1">
              <a:buBlip>
                <a:blip r:embed="rId2"/>
              </a:buBlip>
            </a:pPr>
            <a:r>
              <a:rPr lang="zh-TW" altLang="en-US" dirty="0" smtClean="0">
                <a:solidFill>
                  <a:srgbClr val="FFFF99"/>
                </a:solidFill>
                <a:effectLst>
                  <a:outerShdw blurRad="38100" dist="38100" dir="2700000" algn="tl">
                    <a:srgbClr val="000000">
                      <a:alpha val="43137"/>
                    </a:srgbClr>
                  </a:outerShdw>
                </a:effectLst>
              </a:rPr>
              <a:t>應用情境</a:t>
            </a:r>
          </a:p>
          <a:p>
            <a:pPr lvl="1">
              <a:buBlip>
                <a:blip r:embed="rId2"/>
              </a:buBlip>
            </a:pPr>
            <a:r>
              <a:rPr lang="zh-TW" altLang="en-US" dirty="0" smtClean="0">
                <a:solidFill>
                  <a:srgbClr val="FFFF99"/>
                </a:solidFill>
                <a:effectLst>
                  <a:outerShdw blurRad="38100" dist="38100" dir="2700000" algn="tl">
                    <a:srgbClr val="000000">
                      <a:alpha val="43137"/>
                    </a:srgbClr>
                  </a:outerShdw>
                </a:effectLst>
              </a:rPr>
              <a:t>名詞及</a:t>
            </a:r>
            <a:r>
              <a:rPr lang="zh-TW" altLang="en-US" dirty="0" smtClean="0">
                <a:solidFill>
                  <a:srgbClr val="FFFF99"/>
                </a:solidFill>
                <a:effectLst>
                  <a:outerShdw blurRad="38100" dist="38100" dir="2700000" algn="tl">
                    <a:srgbClr val="000000">
                      <a:alpha val="43137"/>
                    </a:srgbClr>
                  </a:outerShdw>
                </a:effectLst>
              </a:rPr>
              <a:t>概念</a:t>
            </a:r>
            <a:endParaRPr lang="en-US" altLang="zh-TW" dirty="0" smtClean="0">
              <a:solidFill>
                <a:srgbClr val="FFFF99"/>
              </a:solidFill>
              <a:effectLst>
                <a:outerShdw blurRad="38100" dist="38100" dir="2700000" algn="tl">
                  <a:srgbClr val="000000">
                    <a:alpha val="43137"/>
                  </a:srgbClr>
                </a:outerShdw>
              </a:effectLst>
            </a:endParaRPr>
          </a:p>
          <a:p>
            <a:pPr>
              <a:buBlip>
                <a:blip r:embed="rId2"/>
              </a:buBlip>
            </a:pPr>
            <a:r>
              <a:rPr lang="zh-TW" altLang="en-US" dirty="0" smtClean="0"/>
              <a:t>管理性程序</a:t>
            </a:r>
            <a:endParaRPr lang="en-US" altLang="zh-TW" dirty="0" smtClean="0"/>
          </a:p>
          <a:p>
            <a:pPr>
              <a:buNone/>
            </a:pPr>
            <a:endParaRPr lang="en-US" altLang="zh-TW" dirty="0" smtClean="0"/>
          </a:p>
          <a:p>
            <a:endParaRPr lang="en-US" altLang="zh-TW" dirty="0" smtClean="0"/>
          </a:p>
          <a:p>
            <a:endParaRPr lang="zh-TW" altLang="en-US"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3338" y="-1"/>
            <a:ext cx="9177338" cy="1405719"/>
          </a:xfrm>
        </p:spPr>
        <p:txBody>
          <a:bodyPr>
            <a:normAutofit fontScale="90000"/>
          </a:bodyPr>
          <a:lstStyle/>
          <a:p>
            <a:r>
              <a:rPr lang="zh-TW" altLang="en-US" dirty="0" smtClean="0"/>
              <a:t>概觀 </a:t>
            </a:r>
            <a:r>
              <a:rPr altLang="zh-TW" dirty="0" smtClean="0"/>
              <a:t>: </a:t>
            </a:r>
            <a:r>
              <a:rPr lang="zh-TW" altLang="en-US" dirty="0" smtClean="0"/>
              <a:t>什麼是 </a:t>
            </a:r>
            <a:r>
              <a:rPr altLang="zh-TW" dirty="0" smtClean="0"/>
              <a:t>DCM</a:t>
            </a:r>
            <a:r>
              <a:rPr lang="en-US" altLang="zh-TW" dirty="0" smtClean="0"/>
              <a:t> ?</a:t>
            </a:r>
            <a:br>
              <a:rPr lang="en-US" altLang="zh-TW" dirty="0" smtClean="0"/>
            </a:br>
            <a:r>
              <a:rPr lang="en-US" altLang="zh-TW" dirty="0" smtClean="0"/>
              <a:t>	(Desired Configuration Management)</a:t>
            </a:r>
            <a:endParaRPr lang="zh-TW" altLang="en-US" dirty="0"/>
          </a:p>
        </p:txBody>
      </p:sp>
      <p:sp>
        <p:nvSpPr>
          <p:cNvPr id="3" name="內容版面配置區 2"/>
          <p:cNvSpPr>
            <a:spLocks noGrp="1"/>
          </p:cNvSpPr>
          <p:nvPr>
            <p:ph idx="1"/>
          </p:nvPr>
        </p:nvSpPr>
        <p:spPr>
          <a:xfrm>
            <a:off x="0" y="1405718"/>
            <a:ext cx="9144000" cy="4572001"/>
          </a:xfrm>
        </p:spPr>
        <p:txBody>
          <a:bodyPr>
            <a:normAutofit/>
          </a:bodyPr>
          <a:lstStyle/>
          <a:p>
            <a:pPr>
              <a:buNone/>
            </a:pPr>
            <a:r>
              <a:rPr lang="en-US" altLang="zh-TW" dirty="0" smtClean="0"/>
              <a:t>DCM </a:t>
            </a:r>
            <a:r>
              <a:rPr lang="zh-TW" altLang="en-US" dirty="0" smtClean="0"/>
              <a:t>可以讓管理者作下列事情 </a:t>
            </a:r>
            <a:r>
              <a:rPr lang="en-US" altLang="zh-TW" dirty="0" smtClean="0"/>
              <a:t>:</a:t>
            </a:r>
          </a:p>
          <a:p>
            <a:pPr lvl="1">
              <a:buBlip>
                <a:blip r:embed="rId2"/>
              </a:buBlip>
            </a:pPr>
            <a:r>
              <a:rPr lang="zh-TW" altLang="en-US" dirty="0" smtClean="0"/>
              <a:t>定義企業組態的標準</a:t>
            </a:r>
            <a:endParaRPr lang="en-US" altLang="zh-TW" dirty="0" smtClean="0"/>
          </a:p>
          <a:p>
            <a:pPr lvl="1">
              <a:buBlip>
                <a:blip r:embed="rId2"/>
              </a:buBlip>
            </a:pPr>
            <a:r>
              <a:rPr lang="zh-TW" altLang="en-US" dirty="0" smtClean="0"/>
              <a:t>報告所管理</a:t>
            </a:r>
            <a:r>
              <a:rPr lang="en-US" altLang="zh-TW" dirty="0" smtClean="0"/>
              <a:t>Windows</a:t>
            </a:r>
            <a:r>
              <a:rPr lang="zh-TW" altLang="en-US" dirty="0" smtClean="0"/>
              <a:t>系統組態規範狀態</a:t>
            </a:r>
            <a:endParaRPr lang="en-US" altLang="zh-TW" dirty="0" smtClean="0"/>
          </a:p>
          <a:p>
            <a:pPr lvl="1">
              <a:buBlip>
                <a:blip r:embed="rId2"/>
              </a:buBlip>
            </a:pPr>
            <a:r>
              <a:rPr lang="zh-TW" altLang="en-US" dirty="0" smtClean="0"/>
              <a:t>結合</a:t>
            </a:r>
            <a:r>
              <a:rPr lang="en-US" altLang="zh-TW" dirty="0" smtClean="0"/>
              <a:t>DCM </a:t>
            </a:r>
            <a:r>
              <a:rPr lang="zh-TW" altLang="en-US" dirty="0" smtClean="0"/>
              <a:t>組態規範資料與 </a:t>
            </a:r>
            <a:r>
              <a:rPr lang="en-US" altLang="zh-TW" dirty="0" err="1" smtClean="0"/>
              <a:t>ConfigMgr</a:t>
            </a:r>
            <a:r>
              <a:rPr lang="en-US" altLang="zh-TW" dirty="0" smtClean="0"/>
              <a:t> </a:t>
            </a:r>
            <a:r>
              <a:rPr lang="zh-TW" altLang="en-US" dirty="0" smtClean="0"/>
              <a:t>的其他功能來修正用戶端</a:t>
            </a:r>
            <a:endParaRPr lang="zh-TW" altLang="en-US"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應用情境</a:t>
            </a:r>
            <a:endParaRPr lang="zh-TW" altLang="en-US" dirty="0"/>
          </a:p>
        </p:txBody>
      </p:sp>
      <p:sp>
        <p:nvSpPr>
          <p:cNvPr id="3" name="內容版面配置區 2"/>
          <p:cNvSpPr>
            <a:spLocks noGrp="1"/>
          </p:cNvSpPr>
          <p:nvPr>
            <p:ph idx="1"/>
          </p:nvPr>
        </p:nvSpPr>
        <p:spPr/>
        <p:txBody>
          <a:bodyPr>
            <a:normAutofit fontScale="70000" lnSpcReduction="20000"/>
          </a:bodyPr>
          <a:lstStyle/>
          <a:p>
            <a:pPr>
              <a:buBlip>
                <a:blip r:embed="rId2"/>
              </a:buBlip>
            </a:pPr>
            <a:r>
              <a:rPr lang="zh-TW" altLang="en-US" dirty="0" smtClean="0"/>
              <a:t>偵測伺服器組態設定</a:t>
            </a:r>
            <a:r>
              <a:rPr lang="en-US" dirty="0" smtClean="0"/>
              <a:t> “</a:t>
            </a:r>
            <a:r>
              <a:rPr lang="zh-TW" altLang="en-US" dirty="0" smtClean="0"/>
              <a:t>偏移</a:t>
            </a:r>
            <a:r>
              <a:rPr lang="en-US" dirty="0" smtClean="0"/>
              <a:t>”</a:t>
            </a:r>
          </a:p>
          <a:p>
            <a:pPr lvl="1"/>
            <a:r>
              <a:rPr lang="zh-TW" altLang="en-US" dirty="0" smtClean="0"/>
              <a:t>大約</a:t>
            </a:r>
            <a:r>
              <a:rPr lang="en-US" dirty="0" smtClean="0"/>
              <a:t> ½ </a:t>
            </a:r>
            <a:r>
              <a:rPr lang="zh-TW" altLang="en-US" dirty="0" smtClean="0"/>
              <a:t>的非計劃性的停機時間導因於組態設定的錯誤 </a:t>
            </a:r>
            <a:r>
              <a:rPr lang="en-US" altLang="zh-TW" dirty="0" smtClean="0"/>
              <a:t>!</a:t>
            </a:r>
            <a:endParaRPr lang="en-US" dirty="0" smtClean="0"/>
          </a:p>
          <a:p>
            <a:pPr>
              <a:buBlip>
                <a:blip r:embed="rId2"/>
              </a:buBlip>
            </a:pPr>
            <a:r>
              <a:rPr lang="zh-TW" altLang="en-US" dirty="0" smtClean="0"/>
              <a:t>協助 </a:t>
            </a:r>
            <a:r>
              <a:rPr lang="en-US" dirty="0" smtClean="0"/>
              <a:t>Helpdesk</a:t>
            </a:r>
            <a:r>
              <a:rPr lang="zh-TW" altLang="en-US" dirty="0" smtClean="0"/>
              <a:t> 進行疑難排解</a:t>
            </a:r>
            <a:r>
              <a:rPr lang="en-US" altLang="zh-TW" dirty="0" smtClean="0"/>
              <a:t>, </a:t>
            </a:r>
            <a:r>
              <a:rPr lang="zh-TW" altLang="en-US" dirty="0" smtClean="0"/>
              <a:t>並且 </a:t>
            </a:r>
            <a:r>
              <a:rPr lang="en-US" dirty="0" smtClean="0"/>
              <a:t>“</a:t>
            </a:r>
            <a:r>
              <a:rPr lang="zh-TW" altLang="en-US" dirty="0" smtClean="0"/>
              <a:t>及時解決</a:t>
            </a:r>
            <a:r>
              <a:rPr lang="en-US" altLang="zh-TW" dirty="0" smtClean="0"/>
              <a:t>”</a:t>
            </a:r>
            <a:r>
              <a:rPr lang="en-US" dirty="0" smtClean="0"/>
              <a:t>”</a:t>
            </a:r>
          </a:p>
          <a:p>
            <a:pPr lvl="1"/>
            <a:r>
              <a:rPr lang="en-US" dirty="0" smtClean="0"/>
              <a:t>Helpdesk </a:t>
            </a:r>
            <a:r>
              <a:rPr lang="zh-TW" altLang="en-US" dirty="0" smtClean="0"/>
              <a:t>對</a:t>
            </a:r>
            <a:r>
              <a:rPr lang="en-US" altLang="zh-TW" dirty="0" smtClean="0"/>
              <a:t>IT</a:t>
            </a:r>
            <a:r>
              <a:rPr lang="zh-TW" altLang="en-US" dirty="0" smtClean="0"/>
              <a:t>而言是最大的 </a:t>
            </a:r>
            <a:r>
              <a:rPr lang="en-US" dirty="0" smtClean="0"/>
              <a:t>“</a:t>
            </a:r>
            <a:r>
              <a:rPr lang="zh-TW" altLang="en-US" dirty="0" smtClean="0"/>
              <a:t>人員成本</a:t>
            </a:r>
            <a:r>
              <a:rPr lang="en-US" dirty="0" smtClean="0"/>
              <a:t>”</a:t>
            </a:r>
          </a:p>
          <a:p>
            <a:pPr>
              <a:buBlip>
                <a:blip r:embed="rId2"/>
              </a:buBlip>
            </a:pPr>
            <a:r>
              <a:rPr lang="zh-TW" altLang="en-US" dirty="0" smtClean="0"/>
              <a:t>異動組態規範報告</a:t>
            </a:r>
            <a:endParaRPr lang="en-US" dirty="0" smtClean="0"/>
          </a:p>
          <a:p>
            <a:pPr lvl="1"/>
            <a:r>
              <a:rPr lang="zh-TW" altLang="en-US" dirty="0" smtClean="0"/>
              <a:t>針對異動的組態</a:t>
            </a:r>
            <a:r>
              <a:rPr lang="en-US" altLang="zh-TW" dirty="0" smtClean="0"/>
              <a:t>,</a:t>
            </a:r>
            <a:r>
              <a:rPr lang="zh-TW" altLang="en-US" dirty="0" smtClean="0"/>
              <a:t> 定義及報告違反實質組態的政策</a:t>
            </a:r>
            <a:endParaRPr lang="en-US" dirty="0" smtClean="0"/>
          </a:p>
          <a:p>
            <a:pPr>
              <a:buBlip>
                <a:blip r:embed="rId2"/>
              </a:buBlip>
            </a:pPr>
            <a:r>
              <a:rPr lang="zh-TW" altLang="en-US" dirty="0" smtClean="0"/>
              <a:t>預先及事後的變更驗證</a:t>
            </a:r>
            <a:endParaRPr lang="en-US" dirty="0" smtClean="0"/>
          </a:p>
          <a:p>
            <a:pPr lvl="1">
              <a:buBlip>
                <a:blip r:embed="rId3"/>
              </a:buBlip>
            </a:pPr>
            <a:r>
              <a:rPr lang="zh-TW" altLang="en-US" dirty="0" smtClean="0"/>
              <a:t>確認系統已經就緒</a:t>
            </a:r>
            <a:endParaRPr lang="en-US" dirty="0" smtClean="0"/>
          </a:p>
          <a:p>
            <a:pPr lvl="1">
              <a:buBlip>
                <a:blip r:embed="rId3"/>
              </a:buBlip>
            </a:pPr>
            <a:r>
              <a:rPr lang="zh-TW" altLang="en-US" dirty="0" smtClean="0"/>
              <a:t>驗證計劃性變更的精確及效力</a:t>
            </a:r>
            <a:endParaRPr lang="en-US" dirty="0" smtClean="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使用</a:t>
            </a:r>
            <a:r>
              <a:rPr lang="en-US" altLang="zh-TW" dirty="0" smtClean="0"/>
              <a:t>DCM</a:t>
            </a:r>
            <a:r>
              <a:rPr lang="zh-TW" altLang="en-US" dirty="0" smtClean="0"/>
              <a:t>的條件</a:t>
            </a:r>
            <a:endParaRPr lang="zh-TW" altLang="en-US" dirty="0"/>
          </a:p>
        </p:txBody>
      </p:sp>
      <p:sp>
        <p:nvSpPr>
          <p:cNvPr id="3" name="內容版面配置區 2"/>
          <p:cNvSpPr>
            <a:spLocks noGrp="1"/>
          </p:cNvSpPr>
          <p:nvPr>
            <p:ph idx="1"/>
          </p:nvPr>
        </p:nvSpPr>
        <p:spPr/>
        <p:txBody>
          <a:bodyPr>
            <a:normAutofit fontScale="85000" lnSpcReduction="10000"/>
          </a:bodyPr>
          <a:lstStyle/>
          <a:p>
            <a:pPr>
              <a:buBlip>
                <a:blip r:embed="rId2"/>
              </a:buBlip>
            </a:pPr>
            <a:r>
              <a:rPr lang="zh-TW" altLang="en-US" dirty="0" smtClean="0"/>
              <a:t>站台伺服器必須為 </a:t>
            </a:r>
            <a:r>
              <a:rPr lang="en-US" altLang="zh-TW" dirty="0" smtClean="0"/>
              <a:t>Configuration Manager 2007.</a:t>
            </a:r>
          </a:p>
          <a:p>
            <a:pPr>
              <a:buBlip>
                <a:blip r:embed="rId2"/>
              </a:buBlip>
            </a:pPr>
            <a:r>
              <a:rPr lang="en-US" altLang="zh-TW" dirty="0" smtClean="0"/>
              <a:t>DCM</a:t>
            </a:r>
            <a:r>
              <a:rPr lang="zh-TW" altLang="en-US" dirty="0" smtClean="0"/>
              <a:t>用戶端必須為</a:t>
            </a:r>
            <a:r>
              <a:rPr lang="en-US" altLang="zh-TW" dirty="0" smtClean="0"/>
              <a:t> Configuration Manager 2007 </a:t>
            </a:r>
            <a:r>
              <a:rPr lang="zh-TW" altLang="en-US" dirty="0" smtClean="0"/>
              <a:t>用戶端</a:t>
            </a:r>
            <a:r>
              <a:rPr lang="en-US" altLang="zh-TW" dirty="0" smtClean="0"/>
              <a:t>.</a:t>
            </a:r>
          </a:p>
          <a:p>
            <a:pPr>
              <a:buBlip>
                <a:blip r:embed="rId2"/>
              </a:buBlip>
            </a:pPr>
            <a:r>
              <a:rPr lang="en-US" altLang="zh-TW" dirty="0" smtClean="0"/>
              <a:t>DCM</a:t>
            </a:r>
            <a:r>
              <a:rPr lang="zh-TW" altLang="en-US" dirty="0" smtClean="0"/>
              <a:t>用戶端</a:t>
            </a:r>
            <a:r>
              <a:rPr lang="en-US" altLang="zh-TW" dirty="0" smtClean="0"/>
              <a:t>Agent</a:t>
            </a:r>
            <a:r>
              <a:rPr lang="zh-TW" altLang="en-US" dirty="0" smtClean="0"/>
              <a:t>必須啟用</a:t>
            </a:r>
            <a:r>
              <a:rPr lang="en-US" altLang="zh-TW" dirty="0" smtClean="0"/>
              <a:t>.</a:t>
            </a:r>
          </a:p>
          <a:p>
            <a:pPr>
              <a:buBlip>
                <a:blip r:embed="rId2"/>
              </a:buBlip>
            </a:pPr>
            <a:r>
              <a:rPr lang="zh-TW" altLang="en-US" dirty="0" smtClean="0"/>
              <a:t>用戶端電腦必須安裝</a:t>
            </a:r>
            <a:r>
              <a:rPr lang="en-US" altLang="zh-TW" dirty="0" smtClean="0"/>
              <a:t> .NET Framework v2.0 </a:t>
            </a:r>
            <a:r>
              <a:rPr lang="zh-TW" altLang="en-US" dirty="0" smtClean="0"/>
              <a:t>或以上版本</a:t>
            </a:r>
            <a:endParaRPr lang="en-US" altLang="zh-TW" dirty="0" smtClean="0"/>
          </a:p>
          <a:p>
            <a:endParaRPr lang="zh-TW" alt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DCM </a:t>
            </a:r>
            <a:r>
              <a:rPr lang="zh-TW" altLang="en-US" dirty="0" smtClean="0"/>
              <a:t>政策的下載週期</a:t>
            </a:r>
            <a:endParaRPr lang="zh-TW" altLang="en-US" dirty="0"/>
          </a:p>
        </p:txBody>
      </p:sp>
      <p:sp>
        <p:nvSpPr>
          <p:cNvPr id="3" name="內容版面配置區 2"/>
          <p:cNvSpPr>
            <a:spLocks noGrp="1"/>
          </p:cNvSpPr>
          <p:nvPr>
            <p:ph idx="1"/>
          </p:nvPr>
        </p:nvSpPr>
        <p:spPr/>
        <p:txBody>
          <a:bodyPr>
            <a:normAutofit/>
          </a:bodyPr>
          <a:lstStyle/>
          <a:p>
            <a:pPr marL="463550" lvl="1" indent="-350838">
              <a:buBlip>
                <a:blip r:embed="rId2"/>
              </a:buBlip>
            </a:pPr>
            <a:r>
              <a:rPr lang="zh-TW" altLang="en-US" dirty="0" smtClean="0"/>
              <a:t>設定</a:t>
            </a:r>
            <a:r>
              <a:rPr lang="en-US" altLang="zh-TW" dirty="0" smtClean="0"/>
              <a:t>Computer Client Agent</a:t>
            </a:r>
            <a:r>
              <a:rPr lang="zh-TW" altLang="en-US" dirty="0" smtClean="0"/>
              <a:t>屬性的</a:t>
            </a:r>
            <a:r>
              <a:rPr lang="en-US" altLang="zh-TW" dirty="0" smtClean="0"/>
              <a:t>Polling Interval.</a:t>
            </a:r>
          </a:p>
          <a:p>
            <a:pPr marL="806450" lvl="2" indent="-350838">
              <a:buNone/>
            </a:pPr>
            <a:r>
              <a:rPr lang="en-US" altLang="zh-TW" dirty="0" smtClean="0"/>
              <a:t>(</a:t>
            </a:r>
            <a:r>
              <a:rPr lang="zh-TW" altLang="en-US" dirty="0" smtClean="0"/>
              <a:t>預設值</a:t>
            </a:r>
            <a:r>
              <a:rPr lang="en-US" altLang="zh-TW" dirty="0" smtClean="0"/>
              <a:t>:</a:t>
            </a:r>
            <a:r>
              <a:rPr lang="zh-TW" altLang="en-US" dirty="0" smtClean="0"/>
              <a:t> </a:t>
            </a:r>
            <a:r>
              <a:rPr lang="en-US" altLang="zh-TW" dirty="0" smtClean="0"/>
              <a:t>60</a:t>
            </a:r>
            <a:r>
              <a:rPr lang="zh-TW" altLang="en-US" dirty="0" smtClean="0"/>
              <a:t>分鐘</a:t>
            </a:r>
            <a:r>
              <a:rPr lang="en-US" altLang="zh-TW" dirty="0" smtClean="0"/>
              <a:t>)</a:t>
            </a:r>
          </a:p>
          <a:p>
            <a:pPr marL="463550" lvl="1" indent="-350838">
              <a:buBlip>
                <a:blip r:embed="rId2"/>
              </a:buBlip>
            </a:pPr>
            <a:r>
              <a:rPr lang="zh-TW" altLang="en-US" dirty="0" smtClean="0"/>
              <a:t>影響的設定</a:t>
            </a:r>
            <a:endParaRPr lang="en-US" altLang="zh-TW" dirty="0" smtClean="0"/>
          </a:p>
          <a:p>
            <a:pPr marL="806450" lvl="2" indent="-350838">
              <a:buBlip>
                <a:blip r:embed="rId3"/>
              </a:buBlip>
            </a:pPr>
            <a:r>
              <a:rPr lang="zh-TW" altLang="en-US" dirty="0" smtClean="0"/>
              <a:t>啟用或停用 </a:t>
            </a:r>
            <a:r>
              <a:rPr lang="en-US" altLang="zh-TW" dirty="0" smtClean="0"/>
              <a:t>desired configuration management client agent</a:t>
            </a:r>
            <a:r>
              <a:rPr lang="zh-TW" altLang="en-US" dirty="0" smtClean="0"/>
              <a:t>及其相關設定</a:t>
            </a:r>
            <a:endParaRPr lang="en-US" altLang="zh-TW" dirty="0" smtClean="0"/>
          </a:p>
          <a:p>
            <a:pPr marL="806450" lvl="2" indent="-350838">
              <a:buBlip>
                <a:blip r:embed="rId3"/>
              </a:buBlip>
            </a:pPr>
            <a:r>
              <a:rPr lang="zh-TW" altLang="en-US" dirty="0" smtClean="0"/>
              <a:t>指定組態基準線</a:t>
            </a:r>
            <a:endParaRPr lang="en-US" altLang="zh-TW" dirty="0" smtClean="0"/>
          </a:p>
          <a:p>
            <a:pPr marL="463550" lvl="1" indent="-350838">
              <a:buFontTx/>
              <a:buChar char="•"/>
            </a:pPr>
            <a:endParaRPr lang="en-US" altLang="zh-TW" dirty="0" smtClean="0"/>
          </a:p>
          <a:p>
            <a:pPr marL="463550" lvl="1" indent="-350838">
              <a:buFontTx/>
              <a:buChar char="•"/>
            </a:pPr>
            <a:endParaRPr lang="en-US" altLang="zh-TW" dirty="0" smtClean="0"/>
          </a:p>
          <a:p>
            <a:endParaRPr lang="zh-TW" altLang="en-US" dirty="0"/>
          </a:p>
        </p:txBody>
      </p:sp>
    </p:spTree>
  </p:cSld>
  <p:clrMapOvr>
    <a:masterClrMapping/>
  </p:clrMapOvr>
  <p:transition>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LACEWARE-AUD-SLIDE-NAME" val="Where Can I Get TechNet"/>
</p:tagLst>
</file>

<file path=ppt/theme/theme1.xml><?xml version="1.0" encoding="utf-8"?>
<a:theme xmlns:a="http://schemas.openxmlformats.org/drawingml/2006/main" name="Q3FY06 TechNet Template">
  <a:themeElements>
    <a:clrScheme name="Q3FY06 TechNe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古典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Q3FY06 TechNe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Q3FY06 TechNe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Q3FY06 TechNe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Q3FY06 TechNe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Q3FY06 TechNe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Q3FY06 TechNe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Q3FY06 TechNe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Q3FY06 TechNe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Q3FY06 TechNe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Q3FY06 TechNe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Q3FY06 TechNe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Q3FY06 TechNe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17156</TotalTime>
  <Words>1752</Words>
  <Application>Microsoft PowerPoint</Application>
  <PresentationFormat>如螢幕大小 (4:3)</PresentationFormat>
  <Paragraphs>322</Paragraphs>
  <Slides>30</Slides>
  <Notes>13</Notes>
  <HiddenSlides>0</HiddenSlides>
  <MMClips>0</MMClips>
  <ScaleCrop>false</ScaleCrop>
  <HeadingPairs>
    <vt:vector size="4" baseType="variant">
      <vt:variant>
        <vt:lpstr>佈景主題</vt:lpstr>
      </vt:variant>
      <vt:variant>
        <vt:i4>1</vt:i4>
      </vt:variant>
      <vt:variant>
        <vt:lpstr>投影片標題</vt:lpstr>
      </vt:variant>
      <vt:variant>
        <vt:i4>30</vt:i4>
      </vt:variant>
    </vt:vector>
  </HeadingPairs>
  <TitlesOfParts>
    <vt:vector size="31" baseType="lpstr">
      <vt:lpstr>Q3FY06 TechNet Template</vt:lpstr>
      <vt:lpstr>System Center IT 管理系列 - 如何使用 SCCM 完成企業 IT 環境的標準建構管理 (DCM)</vt:lpstr>
      <vt:lpstr>本課程所涵蓋範圍?</vt:lpstr>
      <vt:lpstr>預備知識</vt:lpstr>
      <vt:lpstr>議題大綱</vt:lpstr>
      <vt:lpstr>議題大綱</vt:lpstr>
      <vt:lpstr>概觀 : 什麼是 DCM ?  (Desired Configuration Management)</vt:lpstr>
      <vt:lpstr>應用情境</vt:lpstr>
      <vt:lpstr>使用DCM的條件</vt:lpstr>
      <vt:lpstr>DCM 政策的下載週期</vt:lpstr>
      <vt:lpstr>投影片 10</vt:lpstr>
      <vt:lpstr>概觀 : DCM名詞及概念</vt:lpstr>
      <vt:lpstr>組態項目評估的順序</vt:lpstr>
      <vt:lpstr>投影片 13</vt:lpstr>
      <vt:lpstr>議題大綱</vt:lpstr>
      <vt:lpstr>管理性程序</vt:lpstr>
      <vt:lpstr>建立知識 – CI 資料來源 </vt:lpstr>
      <vt:lpstr>DCM 知識 – 來自微軟的專家</vt:lpstr>
      <vt:lpstr>概觀 – 運作流程</vt:lpstr>
      <vt:lpstr>以模型為基礎的管理架構</vt:lpstr>
      <vt:lpstr>範例……………</vt:lpstr>
      <vt:lpstr>建立知識 – 在ConfigMgr編寫</vt:lpstr>
      <vt:lpstr>建立知識 – Parent/Child CIs</vt:lpstr>
      <vt:lpstr>投影片 23</vt:lpstr>
      <vt:lpstr>運用組態規範結果</vt:lpstr>
      <vt:lpstr>設定未符合規範電腦的Collection</vt:lpstr>
      <vt:lpstr>投影片 26</vt:lpstr>
      <vt:lpstr>Resources</vt:lpstr>
      <vt:lpstr>在何處取得 TechNet 相關資訊？</vt:lpstr>
      <vt:lpstr>投影片 29</vt:lpstr>
      <vt:lpstr>投影片 30</vt:lpstr>
    </vt:vector>
  </TitlesOfParts>
  <Manager/>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dc:title>
  <dc:subject>Qx FYxx Content</dc:subject>
  <dc:creator>Microsoft</dc:creator>
  <cp:keywords>TechNet;</cp:keywords>
  <dc:description/>
  <cp:lastModifiedBy>VincentWei</cp:lastModifiedBy>
  <cp:revision>599</cp:revision>
  <dcterms:created xsi:type="dcterms:W3CDTF">1998-07-06T19:29:56Z</dcterms:created>
  <dcterms:modified xsi:type="dcterms:W3CDTF">2007-11-30T00:42:26Z</dcterms:modified>
  <cp:category>IT Professional</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gram">
    <vt:lpwstr>TechNet</vt:lpwstr>
  </property>
  <property fmtid="{D5CDD505-2E9C-101B-9397-08002B2CF9AE}" pid="3" name="Session ID">
    <vt:lpwstr>xxx-zz</vt:lpwstr>
  </property>
  <property fmtid="{D5CDD505-2E9C-101B-9397-08002B2CF9AE}" pid="4" name="Status">
    <vt:lpwstr>Work in Progress</vt:lpwstr>
  </property>
  <property fmtid="{D5CDD505-2E9C-101B-9397-08002B2CF9AE}" pid="5" name="Support">
    <vt:lpwstr>devhelp@microsoft.com</vt:lpwstr>
  </property>
  <property fmtid="{D5CDD505-2E9C-101B-9397-08002B2CF9AE}" pid="6" name="build">
    <vt:lpwstr>0</vt:lpwstr>
  </property>
  <property fmtid="{D5CDD505-2E9C-101B-9397-08002B2CF9AE}" pid="7" name="Version">
    <vt:lpwstr>9.0</vt:lpwstr>
  </property>
</Properties>
</file>