
<file path=[Content_Types].xml><?xml version="1.0" encoding="utf-8"?>
<Types xmlns="http://schemas.openxmlformats.org/package/2006/content-types">
  <Override PartName="/ppt/slideMasters/slideMaster3.xml" ContentType="application/vnd.openxmlformats-officedocument.presentationml.slideMaster+xml"/>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Layouts/slideLayout29.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Default Extension="wmf" ContentType="image/x-wmf"/>
  <Override PartName="/ppt/notesSlides/notesSlide18.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notesSlides/notesSlide25.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 id="2147483651" r:id="rId2"/>
    <p:sldMasterId id="2147483653" r:id="rId3"/>
  </p:sldMasterIdLst>
  <p:notesMasterIdLst>
    <p:notesMasterId r:id="rId35"/>
  </p:notesMasterIdLst>
  <p:sldIdLst>
    <p:sldId id="256" r:id="rId4"/>
    <p:sldId id="340" r:id="rId5"/>
    <p:sldId id="263" r:id="rId6"/>
    <p:sldId id="266" r:id="rId7"/>
    <p:sldId id="267" r:id="rId8"/>
    <p:sldId id="268" r:id="rId9"/>
    <p:sldId id="344" r:id="rId10"/>
    <p:sldId id="269" r:id="rId11"/>
    <p:sldId id="276" r:id="rId12"/>
    <p:sldId id="333" r:id="rId13"/>
    <p:sldId id="320" r:id="rId14"/>
    <p:sldId id="321" r:id="rId15"/>
    <p:sldId id="337" r:id="rId16"/>
    <p:sldId id="277" r:id="rId17"/>
    <p:sldId id="278" r:id="rId18"/>
    <p:sldId id="341" r:id="rId19"/>
    <p:sldId id="334" r:id="rId20"/>
    <p:sldId id="336" r:id="rId21"/>
    <p:sldId id="322" r:id="rId22"/>
    <p:sldId id="335" r:id="rId23"/>
    <p:sldId id="325" r:id="rId24"/>
    <p:sldId id="328" r:id="rId25"/>
    <p:sldId id="338" r:id="rId26"/>
    <p:sldId id="286" r:id="rId27"/>
    <p:sldId id="291" r:id="rId28"/>
    <p:sldId id="326" r:id="rId29"/>
    <p:sldId id="327" r:id="rId30"/>
    <p:sldId id="331" r:id="rId31"/>
    <p:sldId id="343" r:id="rId32"/>
    <p:sldId id="342" r:id="rId33"/>
    <p:sldId id="345" r:id="rId34"/>
  </p:sldIdLst>
  <p:sldSz cx="9144000" cy="6858000" type="screen4x3"/>
  <p:notesSz cx="6858000" cy="9144000"/>
  <p:defaultTextStyle>
    <a:defPPr>
      <a:defRPr lang="en-US"/>
    </a:defPPr>
    <a:lvl1pPr algn="l" rtl="0" fontAlgn="base">
      <a:spcBef>
        <a:spcPct val="0"/>
      </a:spcBef>
      <a:spcAft>
        <a:spcPct val="0"/>
      </a:spcAft>
      <a:defRPr sz="3200" b="1" kern="1200">
        <a:solidFill>
          <a:schemeClr val="tx1"/>
        </a:solidFill>
        <a:effectLst>
          <a:outerShdw blurRad="38100" dist="38100" dir="2700000" algn="tl">
            <a:srgbClr val="000000">
              <a:alpha val="43137"/>
            </a:srgbClr>
          </a:outerShdw>
        </a:effectLst>
        <a:latin typeface="Arial" charset="0"/>
        <a:ea typeface="+mn-ea"/>
        <a:cs typeface="+mn-cs"/>
      </a:defRPr>
    </a:lvl1pPr>
    <a:lvl2pPr marL="457200" algn="l" rtl="0" fontAlgn="base">
      <a:spcBef>
        <a:spcPct val="0"/>
      </a:spcBef>
      <a:spcAft>
        <a:spcPct val="0"/>
      </a:spcAft>
      <a:defRPr sz="3200" b="1" kern="1200">
        <a:solidFill>
          <a:schemeClr val="tx1"/>
        </a:solidFill>
        <a:effectLst>
          <a:outerShdw blurRad="38100" dist="38100" dir="2700000" algn="tl">
            <a:srgbClr val="000000">
              <a:alpha val="43137"/>
            </a:srgbClr>
          </a:outerShdw>
        </a:effectLst>
        <a:latin typeface="Arial" charset="0"/>
        <a:ea typeface="+mn-ea"/>
        <a:cs typeface="+mn-cs"/>
      </a:defRPr>
    </a:lvl2pPr>
    <a:lvl3pPr marL="914400" algn="l" rtl="0" fontAlgn="base">
      <a:spcBef>
        <a:spcPct val="0"/>
      </a:spcBef>
      <a:spcAft>
        <a:spcPct val="0"/>
      </a:spcAft>
      <a:defRPr sz="3200" b="1" kern="1200">
        <a:solidFill>
          <a:schemeClr val="tx1"/>
        </a:solidFill>
        <a:effectLst>
          <a:outerShdw blurRad="38100" dist="38100" dir="2700000" algn="tl">
            <a:srgbClr val="000000">
              <a:alpha val="43137"/>
            </a:srgbClr>
          </a:outerShdw>
        </a:effectLst>
        <a:latin typeface="Arial" charset="0"/>
        <a:ea typeface="+mn-ea"/>
        <a:cs typeface="+mn-cs"/>
      </a:defRPr>
    </a:lvl3pPr>
    <a:lvl4pPr marL="1371600" algn="l" rtl="0" fontAlgn="base">
      <a:spcBef>
        <a:spcPct val="0"/>
      </a:spcBef>
      <a:spcAft>
        <a:spcPct val="0"/>
      </a:spcAft>
      <a:defRPr sz="3200" b="1" kern="1200">
        <a:solidFill>
          <a:schemeClr val="tx1"/>
        </a:solidFill>
        <a:effectLst>
          <a:outerShdw blurRad="38100" dist="38100" dir="2700000" algn="tl">
            <a:srgbClr val="000000">
              <a:alpha val="43137"/>
            </a:srgbClr>
          </a:outerShdw>
        </a:effectLst>
        <a:latin typeface="Arial" charset="0"/>
        <a:ea typeface="+mn-ea"/>
        <a:cs typeface="+mn-cs"/>
      </a:defRPr>
    </a:lvl4pPr>
    <a:lvl5pPr marL="1828800" algn="l" rtl="0" fontAlgn="base">
      <a:spcBef>
        <a:spcPct val="0"/>
      </a:spcBef>
      <a:spcAft>
        <a:spcPct val="0"/>
      </a:spcAft>
      <a:defRPr sz="3200" b="1" kern="1200">
        <a:solidFill>
          <a:schemeClr val="tx1"/>
        </a:solidFill>
        <a:effectLst>
          <a:outerShdw blurRad="38100" dist="38100" dir="2700000" algn="tl">
            <a:srgbClr val="000000">
              <a:alpha val="43137"/>
            </a:srgbClr>
          </a:outerShdw>
        </a:effectLst>
        <a:latin typeface="Arial" charset="0"/>
        <a:ea typeface="+mn-ea"/>
        <a:cs typeface="+mn-cs"/>
      </a:defRPr>
    </a:lvl5pPr>
    <a:lvl6pPr marL="2286000" algn="l" defTabSz="914400" rtl="0" eaLnBrk="1" latinLnBrk="0" hangingPunct="1">
      <a:defRPr sz="3200" b="1" kern="1200">
        <a:solidFill>
          <a:schemeClr val="tx1"/>
        </a:solidFill>
        <a:effectLst>
          <a:outerShdw blurRad="38100" dist="38100" dir="2700000" algn="tl">
            <a:srgbClr val="000000">
              <a:alpha val="43137"/>
            </a:srgbClr>
          </a:outerShdw>
        </a:effectLst>
        <a:latin typeface="Arial" charset="0"/>
        <a:ea typeface="+mn-ea"/>
        <a:cs typeface="+mn-cs"/>
      </a:defRPr>
    </a:lvl6pPr>
    <a:lvl7pPr marL="2743200" algn="l" defTabSz="914400" rtl="0" eaLnBrk="1" latinLnBrk="0" hangingPunct="1">
      <a:defRPr sz="3200" b="1" kern="1200">
        <a:solidFill>
          <a:schemeClr val="tx1"/>
        </a:solidFill>
        <a:effectLst>
          <a:outerShdw blurRad="38100" dist="38100" dir="2700000" algn="tl">
            <a:srgbClr val="000000">
              <a:alpha val="43137"/>
            </a:srgbClr>
          </a:outerShdw>
        </a:effectLst>
        <a:latin typeface="Arial" charset="0"/>
        <a:ea typeface="+mn-ea"/>
        <a:cs typeface="+mn-cs"/>
      </a:defRPr>
    </a:lvl7pPr>
    <a:lvl8pPr marL="3200400" algn="l" defTabSz="914400" rtl="0" eaLnBrk="1" latinLnBrk="0" hangingPunct="1">
      <a:defRPr sz="3200" b="1" kern="1200">
        <a:solidFill>
          <a:schemeClr val="tx1"/>
        </a:solidFill>
        <a:effectLst>
          <a:outerShdw blurRad="38100" dist="38100" dir="2700000" algn="tl">
            <a:srgbClr val="000000">
              <a:alpha val="43137"/>
            </a:srgbClr>
          </a:outerShdw>
        </a:effectLst>
        <a:latin typeface="Arial" charset="0"/>
        <a:ea typeface="+mn-ea"/>
        <a:cs typeface="+mn-cs"/>
      </a:defRPr>
    </a:lvl8pPr>
    <a:lvl9pPr marL="3657600" algn="l" defTabSz="914400" rtl="0" eaLnBrk="1" latinLnBrk="0" hangingPunct="1">
      <a:defRPr sz="3200" b="1" kern="1200">
        <a:solidFill>
          <a:schemeClr val="tx1"/>
        </a:solidFill>
        <a:effectLst>
          <a:outerShdw blurRad="38100" dist="38100" dir="2700000" algn="tl">
            <a:srgbClr val="000000">
              <a:alpha val="43137"/>
            </a:srgbClr>
          </a:outerShdw>
        </a:effectLst>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878" autoAdjust="0"/>
    <p:restoredTop sz="73220" autoAdjust="0"/>
  </p:normalViewPr>
  <p:slideViewPr>
    <p:cSldViewPr>
      <p:cViewPr varScale="1">
        <p:scale>
          <a:sx n="78" d="100"/>
          <a:sy n="78" d="100"/>
        </p:scale>
        <p:origin x="-840" y="-102"/>
      </p:cViewPr>
      <p:guideLst>
        <p:guide orient="horz" pos="2160"/>
        <p:guide pos="2880"/>
      </p:guideLst>
    </p:cSldViewPr>
  </p:slideViewPr>
  <p:notesTextViewPr>
    <p:cViewPr>
      <p:scale>
        <a:sx n="100" d="100"/>
        <a:sy n="100" d="100"/>
      </p:scale>
      <p:origin x="0" y="0"/>
    </p:cViewPr>
  </p:notesTextViewPr>
  <p:notesViewPr>
    <p:cSldViewPr>
      <p:cViewPr varScale="1">
        <p:scale>
          <a:sx n="56" d="100"/>
          <a:sy n="56" d="100"/>
        </p:scale>
        <p:origin x="-2484" y="-84"/>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a:effectLst/>
              </a:defRPr>
            </a:lvl1pPr>
          </a:lstStyle>
          <a:p>
            <a:endParaRPr lang="en-US"/>
          </a:p>
        </p:txBody>
      </p:sp>
      <p:sp>
        <p:nvSpPr>
          <p:cNvPr id="1433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effectLst/>
              </a:defRPr>
            </a:lvl1pPr>
          </a:lstStyle>
          <a:p>
            <a:endParaRPr lang="en-US"/>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434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34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a:effectLst/>
              </a:defRPr>
            </a:lvl1pPr>
          </a:lstStyle>
          <a:p>
            <a:endParaRPr lang="en-US"/>
          </a:p>
        </p:txBody>
      </p:sp>
      <p:sp>
        <p:nvSpPr>
          <p:cNvPr id="1434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effectLst/>
              </a:defRPr>
            </a:lvl1pPr>
          </a:lstStyle>
          <a:p>
            <a:fld id="{0FAF65AB-7170-468D-84DE-7724A0AEBA19}"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D449E12-EF1A-4A94-9D45-2466E2545286}" type="slidenum">
              <a:rPr lang="en-US"/>
              <a:pPr/>
              <a:t>1</a:t>
            </a:fld>
            <a:endParaRPr lang="en-US"/>
          </a:p>
        </p:txBody>
      </p:sp>
      <p:sp>
        <p:nvSpPr>
          <p:cNvPr id="141314" name="Rectangle 2"/>
          <p:cNvSpPr>
            <a:spLocks noGrp="1" noRot="1" noChangeAspect="1" noChangeArrowheads="1" noTextEdit="1"/>
          </p:cNvSpPr>
          <p:nvPr>
            <p:ph type="sldImg"/>
          </p:nvPr>
        </p:nvSpPr>
        <p:spPr>
          <a:ln/>
        </p:spPr>
      </p:sp>
      <p:sp>
        <p:nvSpPr>
          <p:cNvPr id="14131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8E651B3-D1EE-4F3D-A6FA-11E85EC49BC4}" type="slidenum">
              <a:rPr lang="en-US"/>
              <a:pPr/>
              <a:t>10</a:t>
            </a:fld>
            <a:endParaRPr lang="en-US"/>
          </a:p>
        </p:txBody>
      </p:sp>
      <p:sp>
        <p:nvSpPr>
          <p:cNvPr id="155650" name="Rectangle 2"/>
          <p:cNvSpPr>
            <a:spLocks noGrp="1" noRot="1" noChangeAspect="1" noChangeArrowheads="1" noTextEdit="1"/>
          </p:cNvSpPr>
          <p:nvPr>
            <p:ph type="sldImg"/>
          </p:nvPr>
        </p:nvSpPr>
        <p:spPr>
          <a:ln/>
        </p:spPr>
      </p:sp>
      <p:sp>
        <p:nvSpPr>
          <p:cNvPr id="15565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45EBCC8-2E36-4DCC-85AA-1F92E96597C7}" type="slidenum">
              <a:rPr lang="en-US"/>
              <a:pPr/>
              <a:t>11</a:t>
            </a:fld>
            <a:endParaRPr lang="en-US"/>
          </a:p>
        </p:txBody>
      </p:sp>
      <p:sp>
        <p:nvSpPr>
          <p:cNvPr id="156674" name="Rectangle 2"/>
          <p:cNvSpPr>
            <a:spLocks noGrp="1" noRot="1" noChangeAspect="1" noChangeArrowheads="1" noTextEdit="1"/>
          </p:cNvSpPr>
          <p:nvPr>
            <p:ph type="sldImg"/>
          </p:nvPr>
        </p:nvSpPr>
        <p:spPr>
          <a:ln/>
        </p:spPr>
      </p:sp>
      <p:sp>
        <p:nvSpPr>
          <p:cNvPr id="15667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1B6A58F-B38F-42DA-8CBB-CB27031AB18B}" type="slidenum">
              <a:rPr lang="en-US"/>
              <a:pPr/>
              <a:t>12</a:t>
            </a:fld>
            <a:endParaRPr lang="en-US"/>
          </a:p>
        </p:txBody>
      </p:sp>
      <p:sp>
        <p:nvSpPr>
          <p:cNvPr id="157698" name="Rectangle 2"/>
          <p:cNvSpPr>
            <a:spLocks noGrp="1" noRot="1" noChangeAspect="1" noChangeArrowheads="1" noTextEdit="1"/>
          </p:cNvSpPr>
          <p:nvPr>
            <p:ph type="sldImg"/>
          </p:nvPr>
        </p:nvSpPr>
        <p:spPr>
          <a:ln/>
        </p:spPr>
      </p:sp>
      <p:sp>
        <p:nvSpPr>
          <p:cNvPr id="15769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EAC4DB3-9D3E-4C27-B8D7-BB16CA3FAD59}" type="slidenum">
              <a:rPr lang="en-US"/>
              <a:pPr/>
              <a:t>13</a:t>
            </a:fld>
            <a:endParaRPr lang="en-US"/>
          </a:p>
        </p:txBody>
      </p:sp>
      <p:sp>
        <p:nvSpPr>
          <p:cNvPr id="154626" name="Rectangle 2"/>
          <p:cNvSpPr>
            <a:spLocks noGrp="1" noRot="1" noChangeAspect="1" noChangeArrowheads="1" noTextEdit="1"/>
          </p:cNvSpPr>
          <p:nvPr>
            <p:ph type="sldImg"/>
          </p:nvPr>
        </p:nvSpPr>
        <p:spPr>
          <a:ln/>
        </p:spPr>
      </p:sp>
      <p:sp>
        <p:nvSpPr>
          <p:cNvPr id="15462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B43DDD9-811C-4199-ABC6-309001ADEA72}" type="slidenum">
              <a:rPr lang="en-US"/>
              <a:pPr/>
              <a:t>14</a:t>
            </a:fld>
            <a:endParaRPr lang="en-US"/>
          </a:p>
        </p:txBody>
      </p:sp>
      <p:sp>
        <p:nvSpPr>
          <p:cNvPr id="158722" name="Rectangle 2"/>
          <p:cNvSpPr>
            <a:spLocks noGrp="1" noRot="1" noChangeAspect="1" noChangeArrowheads="1" noTextEdit="1"/>
          </p:cNvSpPr>
          <p:nvPr>
            <p:ph type="sldImg"/>
          </p:nvPr>
        </p:nvSpPr>
        <p:spPr>
          <a:ln/>
        </p:spPr>
      </p:sp>
      <p:sp>
        <p:nvSpPr>
          <p:cNvPr id="15872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0A83E76-884C-47A8-AD41-1DEB9C9928E8}" type="slidenum">
              <a:rPr lang="en-US"/>
              <a:pPr/>
              <a:t>15</a:t>
            </a:fld>
            <a:endParaRPr lang="en-US"/>
          </a:p>
        </p:txBody>
      </p:sp>
      <p:sp>
        <p:nvSpPr>
          <p:cNvPr id="159746" name="Rectangle 2"/>
          <p:cNvSpPr>
            <a:spLocks noGrp="1" noRot="1" noChangeAspect="1" noChangeArrowheads="1" noTextEdit="1"/>
          </p:cNvSpPr>
          <p:nvPr>
            <p:ph type="sldImg"/>
          </p:nvPr>
        </p:nvSpPr>
        <p:spPr>
          <a:ln/>
        </p:spPr>
      </p:sp>
      <p:sp>
        <p:nvSpPr>
          <p:cNvPr id="15974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0FAF65AB-7170-468D-84DE-7724A0AEBA19}"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0FAF65AB-7170-468D-84DE-7724A0AEBA19}"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0FAF65AB-7170-468D-84DE-7724A0AEBA19}"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AD45C92-B1DA-43DD-B521-F7065369D3C4}" type="slidenum">
              <a:rPr lang="en-US"/>
              <a:pPr/>
              <a:t>19</a:t>
            </a:fld>
            <a:endParaRPr lang="en-US"/>
          </a:p>
        </p:txBody>
      </p:sp>
      <p:sp>
        <p:nvSpPr>
          <p:cNvPr id="167938" name="Rectangle 2"/>
          <p:cNvSpPr>
            <a:spLocks noGrp="1" noRot="1" noChangeAspect="1" noChangeArrowheads="1" noTextEdit="1"/>
          </p:cNvSpPr>
          <p:nvPr>
            <p:ph type="sldImg"/>
          </p:nvPr>
        </p:nvSpPr>
        <p:spPr>
          <a:ln/>
        </p:spPr>
      </p:sp>
      <p:sp>
        <p:nvSpPr>
          <p:cNvPr id="16793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0FAF65AB-7170-468D-84DE-7724A0AEBA19}"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AD45C92-B1DA-43DD-B521-F7065369D3C4}" type="slidenum">
              <a:rPr lang="en-US"/>
              <a:pPr/>
              <a:t>20</a:t>
            </a:fld>
            <a:endParaRPr lang="en-US"/>
          </a:p>
        </p:txBody>
      </p:sp>
      <p:sp>
        <p:nvSpPr>
          <p:cNvPr id="167938" name="Rectangle 2"/>
          <p:cNvSpPr>
            <a:spLocks noGrp="1" noRot="1" noChangeAspect="1" noChangeArrowheads="1" noTextEdit="1"/>
          </p:cNvSpPr>
          <p:nvPr>
            <p:ph type="sldImg"/>
          </p:nvPr>
        </p:nvSpPr>
        <p:spPr>
          <a:ln/>
        </p:spPr>
      </p:sp>
      <p:sp>
        <p:nvSpPr>
          <p:cNvPr id="16793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1AD9A51-85CB-4C2C-B32F-42A172F4AB7B}" type="slidenum">
              <a:rPr lang="en-US"/>
              <a:pPr/>
              <a:t>21</a:t>
            </a:fld>
            <a:endParaRPr lang="en-US"/>
          </a:p>
        </p:txBody>
      </p:sp>
      <p:sp>
        <p:nvSpPr>
          <p:cNvPr id="169986" name="Rectangle 2"/>
          <p:cNvSpPr>
            <a:spLocks noGrp="1" noRot="1" noChangeAspect="1" noChangeArrowheads="1" noTextEdit="1"/>
          </p:cNvSpPr>
          <p:nvPr>
            <p:ph type="sldImg"/>
          </p:nvPr>
        </p:nvSpPr>
        <p:spPr>
          <a:ln/>
        </p:spPr>
      </p:sp>
      <p:sp>
        <p:nvSpPr>
          <p:cNvPr id="16998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2F6349E-7879-43CE-A114-B6812C2D25D8}" type="slidenum">
              <a:rPr lang="en-US"/>
              <a:pPr/>
              <a:t>22</a:t>
            </a:fld>
            <a:endParaRPr lang="en-US"/>
          </a:p>
        </p:txBody>
      </p:sp>
      <p:sp>
        <p:nvSpPr>
          <p:cNvPr id="139266" name="Rectangle 2"/>
          <p:cNvSpPr>
            <a:spLocks noGrp="1" noRot="1" noChangeAspect="1" noChangeArrowheads="1" noTextEdit="1"/>
          </p:cNvSpPr>
          <p:nvPr>
            <p:ph type="sldImg"/>
          </p:nvPr>
        </p:nvSpPr>
        <p:spPr>
          <a:ln/>
        </p:spPr>
      </p:sp>
      <p:sp>
        <p:nvSpPr>
          <p:cNvPr id="13926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EAC4DB3-9D3E-4C27-B8D7-BB16CA3FAD59}" type="slidenum">
              <a:rPr lang="en-US"/>
              <a:pPr/>
              <a:t>23</a:t>
            </a:fld>
            <a:endParaRPr lang="en-US"/>
          </a:p>
        </p:txBody>
      </p:sp>
      <p:sp>
        <p:nvSpPr>
          <p:cNvPr id="154626" name="Rectangle 2"/>
          <p:cNvSpPr>
            <a:spLocks noGrp="1" noRot="1" noChangeAspect="1" noChangeArrowheads="1" noTextEdit="1"/>
          </p:cNvSpPr>
          <p:nvPr>
            <p:ph type="sldImg"/>
          </p:nvPr>
        </p:nvSpPr>
        <p:spPr>
          <a:ln/>
        </p:spPr>
      </p:sp>
      <p:sp>
        <p:nvSpPr>
          <p:cNvPr id="15462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8CEFA34-7805-4592-9C43-EA6AFAE6F087}" type="slidenum">
              <a:rPr lang="en-US"/>
              <a:pPr/>
              <a:t>24</a:t>
            </a:fld>
            <a:endParaRPr lang="en-US"/>
          </a:p>
        </p:txBody>
      </p:sp>
      <p:sp>
        <p:nvSpPr>
          <p:cNvPr id="171010" name="Rectangle 2"/>
          <p:cNvSpPr>
            <a:spLocks noGrp="1" noRot="1" noChangeAspect="1" noChangeArrowheads="1" noTextEdit="1"/>
          </p:cNvSpPr>
          <p:nvPr>
            <p:ph type="sldImg"/>
          </p:nvPr>
        </p:nvSpPr>
        <p:spPr>
          <a:ln/>
        </p:spPr>
      </p:sp>
      <p:sp>
        <p:nvSpPr>
          <p:cNvPr id="17101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9E5DEEA-87CA-4C64-B10C-CA52066921A1}" type="slidenum">
              <a:rPr lang="en-US"/>
              <a:pPr/>
              <a:t>25</a:t>
            </a:fld>
            <a:endParaRPr lang="en-US"/>
          </a:p>
        </p:txBody>
      </p:sp>
      <p:sp>
        <p:nvSpPr>
          <p:cNvPr id="175106" name="Rectangle 2"/>
          <p:cNvSpPr>
            <a:spLocks noGrp="1" noRot="1" noChangeAspect="1" noChangeArrowheads="1" noTextEdit="1"/>
          </p:cNvSpPr>
          <p:nvPr>
            <p:ph type="sldImg"/>
          </p:nvPr>
        </p:nvSpPr>
        <p:spPr>
          <a:ln/>
        </p:spPr>
      </p:sp>
      <p:sp>
        <p:nvSpPr>
          <p:cNvPr id="17510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FB5CFDC-6D76-4FD7-A37E-7D785D59B8EC}" type="slidenum">
              <a:rPr lang="en-US"/>
              <a:pPr/>
              <a:t>26</a:t>
            </a:fld>
            <a:endParaRPr lang="en-US"/>
          </a:p>
        </p:txBody>
      </p:sp>
      <p:sp>
        <p:nvSpPr>
          <p:cNvPr id="178178" name="Rectangle 2"/>
          <p:cNvSpPr>
            <a:spLocks noGrp="1" noRot="1" noChangeAspect="1" noChangeArrowheads="1" noTextEdit="1"/>
          </p:cNvSpPr>
          <p:nvPr>
            <p:ph type="sldImg"/>
          </p:nvPr>
        </p:nvSpPr>
        <p:spPr>
          <a:ln/>
        </p:spPr>
      </p:sp>
      <p:sp>
        <p:nvSpPr>
          <p:cNvPr id="17817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AC3B62-CF52-4834-A1D1-0FF3B65C037B}" type="slidenum">
              <a:rPr lang="en-US"/>
              <a:pPr/>
              <a:t>27</a:t>
            </a:fld>
            <a:endParaRPr lang="en-US"/>
          </a:p>
        </p:txBody>
      </p:sp>
      <p:sp>
        <p:nvSpPr>
          <p:cNvPr id="140290" name="Rectangle 2"/>
          <p:cNvSpPr>
            <a:spLocks noGrp="1" noRot="1" noChangeAspect="1" noChangeArrowheads="1" noTextEdit="1"/>
          </p:cNvSpPr>
          <p:nvPr>
            <p:ph type="sldImg"/>
          </p:nvPr>
        </p:nvSpPr>
        <p:spPr>
          <a:ln/>
        </p:spPr>
      </p:sp>
      <p:sp>
        <p:nvSpPr>
          <p:cNvPr id="14029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6A75385-3492-498C-83AE-BBFF9492C3E2}" type="slidenum">
              <a:rPr lang="en-US"/>
              <a:pPr/>
              <a:t>28</a:t>
            </a:fld>
            <a:endParaRPr lang="en-US"/>
          </a:p>
        </p:txBody>
      </p:sp>
      <p:sp>
        <p:nvSpPr>
          <p:cNvPr id="191490" name="Rectangle 2"/>
          <p:cNvSpPr>
            <a:spLocks noGrp="1" noRot="1" noChangeAspect="1" noChangeArrowheads="1" noTextEdit="1"/>
          </p:cNvSpPr>
          <p:nvPr>
            <p:ph type="sldImg"/>
          </p:nvPr>
        </p:nvSpPr>
        <p:spPr>
          <a:ln/>
        </p:spPr>
      </p:sp>
      <p:sp>
        <p:nvSpPr>
          <p:cNvPr id="19149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AC3B62-CF52-4834-A1D1-0FF3B65C037B}" type="slidenum">
              <a:rPr lang="en-US"/>
              <a:pPr/>
              <a:t>29</a:t>
            </a:fld>
            <a:endParaRPr lang="en-US"/>
          </a:p>
        </p:txBody>
      </p:sp>
      <p:sp>
        <p:nvSpPr>
          <p:cNvPr id="140290" name="Rectangle 2"/>
          <p:cNvSpPr>
            <a:spLocks noGrp="1" noRot="1" noChangeAspect="1" noChangeArrowheads="1" noTextEdit="1"/>
          </p:cNvSpPr>
          <p:nvPr>
            <p:ph type="sldImg"/>
          </p:nvPr>
        </p:nvSpPr>
        <p:spPr>
          <a:ln/>
        </p:spPr>
      </p:sp>
      <p:sp>
        <p:nvSpPr>
          <p:cNvPr id="14029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CD9AB1E-9CD3-469E-9F6D-2B4FA8153E1C}" type="slidenum">
              <a:rPr lang="en-US"/>
              <a:pPr/>
              <a:t>3</a:t>
            </a:fld>
            <a:endParaRPr lang="en-US"/>
          </a:p>
        </p:txBody>
      </p:sp>
      <p:sp>
        <p:nvSpPr>
          <p:cNvPr id="21506" name="Rectangle 2"/>
          <p:cNvSpPr>
            <a:spLocks noGrp="1" noRot="1" noChangeAspect="1" noChangeArrowheads="1" noTextEdit="1"/>
          </p:cNvSpPr>
          <p:nvPr>
            <p:ph type="sldImg"/>
          </p:nvPr>
        </p:nvSpPr>
        <p:spPr>
          <a:ln/>
        </p:spPr>
      </p:sp>
      <p:sp>
        <p:nvSpPr>
          <p:cNvPr id="21507" name="Rectangle 3"/>
          <p:cNvSpPr>
            <a:spLocks noGrp="1" noChangeArrowheads="1"/>
          </p:cNvSpPr>
          <p:nvPr>
            <p:ph type="body" idx="1"/>
          </p:nvPr>
        </p:nvSpPr>
        <p:spPr>
          <a:xfrm>
            <a:off x="914400" y="4343400"/>
            <a:ext cx="5029200" cy="4114800"/>
          </a:xfrm>
        </p:spPr>
        <p:txBody>
          <a:bodyP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6A75385-3492-498C-83AE-BBFF9492C3E2}" type="slidenum">
              <a:rPr lang="en-US"/>
              <a:pPr/>
              <a:t>30</a:t>
            </a:fld>
            <a:endParaRPr lang="en-US"/>
          </a:p>
        </p:txBody>
      </p:sp>
      <p:sp>
        <p:nvSpPr>
          <p:cNvPr id="191490" name="Rectangle 2"/>
          <p:cNvSpPr>
            <a:spLocks noGrp="1" noRot="1" noChangeAspect="1" noChangeArrowheads="1" noTextEdit="1"/>
          </p:cNvSpPr>
          <p:nvPr>
            <p:ph type="sldImg"/>
          </p:nvPr>
        </p:nvSpPr>
        <p:spPr>
          <a:ln/>
        </p:spPr>
      </p:sp>
      <p:sp>
        <p:nvSpPr>
          <p:cNvPr id="19149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4DEC4C-3E6E-4C09-B67F-965AEED1CACC}" type="slidenum">
              <a:rPr lang="en-US" smtClean="0"/>
              <a:pPr/>
              <a:t>31</a:t>
            </a:fld>
            <a:endParaRPr lang="en-US"/>
          </a:p>
        </p:txBody>
      </p:sp>
      <p:sp>
        <p:nvSpPr>
          <p:cNvPr id="5" name="Header Placeholder 4"/>
          <p:cNvSpPr>
            <a:spLocks noGrp="1"/>
          </p:cNvSpPr>
          <p:nvPr>
            <p:ph type="hdr" sz="quarter" idx="11"/>
          </p:nvPr>
        </p:nvSpPr>
        <p:spPr/>
        <p:txBody>
          <a:bodyPr/>
          <a:lstStyle/>
          <a:p>
            <a:r>
              <a:rPr lang="en-US" smtClean="0"/>
              <a:t>Microsoft Confiential: Preliminary Information: NDA Only</a:t>
            </a:r>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6EB5825-8966-4511-9AEB-6F0291E23C8A}" type="slidenum">
              <a:rPr lang="en-US"/>
              <a:pPr/>
              <a:t>4</a:t>
            </a:fld>
            <a:endParaRPr lang="en-US"/>
          </a:p>
        </p:txBody>
      </p:sp>
      <p:sp>
        <p:nvSpPr>
          <p:cNvPr id="146434" name="Rectangle 2"/>
          <p:cNvSpPr>
            <a:spLocks noGrp="1" noRot="1" noChangeAspect="1" noChangeArrowheads="1" noTextEdit="1"/>
          </p:cNvSpPr>
          <p:nvPr>
            <p:ph type="sldImg"/>
          </p:nvPr>
        </p:nvSpPr>
        <p:spPr>
          <a:ln/>
        </p:spPr>
      </p:sp>
      <p:sp>
        <p:nvSpPr>
          <p:cNvPr id="14643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28503A3-A0E0-45AE-87B2-C962FCCE8352}" type="slidenum">
              <a:rPr lang="en-US"/>
              <a:pPr/>
              <a:t>5</a:t>
            </a:fld>
            <a:endParaRPr lang="en-US"/>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36E30B6-D510-4661-BBC5-E15BE9F3AC77}" type="slidenum">
              <a:rPr lang="en-US"/>
              <a:pPr/>
              <a:t>6</a:t>
            </a:fld>
            <a:endParaRPr lang="en-US"/>
          </a:p>
        </p:txBody>
      </p:sp>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p:txBody>
          <a:bodyPr/>
          <a:lstStyle/>
          <a:p>
            <a:endParaRPr lang="en-NZ"/>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2"/>
          <p:cNvSpPr>
            <a:spLocks noGrp="1" noRot="1" noChangeAspect="1" noChangeArrowheads="1" noTextEdit="1"/>
          </p:cNvSpPr>
          <p:nvPr>
            <p:ph type="sldImg"/>
          </p:nvPr>
        </p:nvSpPr>
        <p:spPr>
          <a:ln/>
        </p:spPr>
      </p:sp>
      <p:sp>
        <p:nvSpPr>
          <p:cNvPr id="36866" name="Rectangle 3"/>
          <p:cNvSpPr>
            <a:spLocks noGrp="1" noChangeArrowheads="1"/>
          </p:cNvSpPr>
          <p:nvPr>
            <p:ph type="body" idx="1"/>
          </p:nvPr>
        </p:nvSpPr>
        <p:spPr>
          <a:noFill/>
          <a:ln/>
        </p:spPr>
        <p:txBody>
          <a:bodyPr>
            <a:normAutofit fontScale="77500" lnSpcReduction="20000"/>
          </a:bodyPr>
          <a:lstStyle/>
          <a:p>
            <a:pPr>
              <a:spcBef>
                <a:spcPct val="10000"/>
              </a:spcBef>
            </a:pPr>
            <a:endParaRPr 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3BA58C9-0E75-4B0F-A1B1-D70C6D448935}" type="slidenum">
              <a:rPr lang="en-US"/>
              <a:pPr/>
              <a:t>8</a:t>
            </a:fld>
            <a:endParaRPr lang="en-US"/>
          </a:p>
        </p:txBody>
      </p:sp>
      <p:sp>
        <p:nvSpPr>
          <p:cNvPr id="148482" name="Rectangle 2"/>
          <p:cNvSpPr>
            <a:spLocks noGrp="1" noRot="1" noChangeAspect="1" noChangeArrowheads="1" noTextEdit="1"/>
          </p:cNvSpPr>
          <p:nvPr>
            <p:ph type="sldImg"/>
          </p:nvPr>
        </p:nvSpPr>
        <p:spPr>
          <a:ln/>
        </p:spPr>
      </p:sp>
      <p:sp>
        <p:nvSpPr>
          <p:cNvPr id="14848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EAC4DB3-9D3E-4C27-B8D7-BB16CA3FAD59}" type="slidenum">
              <a:rPr lang="en-US"/>
              <a:pPr/>
              <a:t>9</a:t>
            </a:fld>
            <a:endParaRPr lang="en-US"/>
          </a:p>
        </p:txBody>
      </p:sp>
      <p:sp>
        <p:nvSpPr>
          <p:cNvPr id="154626" name="Rectangle 2"/>
          <p:cNvSpPr>
            <a:spLocks noGrp="1" noRot="1" noChangeAspect="1" noChangeArrowheads="1" noTextEdit="1"/>
          </p:cNvSpPr>
          <p:nvPr>
            <p:ph type="sldImg"/>
          </p:nvPr>
        </p:nvSpPr>
        <p:spPr>
          <a:ln/>
        </p:spPr>
      </p:sp>
      <p:sp>
        <p:nvSpPr>
          <p:cNvPr id="154627" name="Rectangle 3"/>
          <p:cNvSpPr>
            <a:spLocks noGrp="1" noChangeArrowheads="1"/>
          </p:cNvSpPr>
          <p:nvPr>
            <p:ph type="body" idx="1"/>
          </p:nvPr>
        </p:nvSpPr>
        <p:spPr/>
        <p:txBody>
          <a:bodyPr/>
          <a:lstStyle/>
          <a:p>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a:xfrm>
            <a:off x="685800" y="2286000"/>
            <a:ext cx="7772400" cy="1409700"/>
          </a:xfrm>
        </p:spPr>
        <p:txBody>
          <a:bodyPr/>
          <a:lstStyle>
            <a:lvl1pPr>
              <a:defRPr/>
            </a:lvl1pPr>
          </a:lstStyle>
          <a:p>
            <a:r>
              <a:rPr lang="en-US"/>
              <a:t>Click to edit Master title style</a:t>
            </a:r>
          </a:p>
        </p:txBody>
      </p:sp>
      <p:sp>
        <p:nvSpPr>
          <p:cNvPr id="7171" name="Rectangle 3"/>
          <p:cNvSpPr>
            <a:spLocks noGrp="1" noChangeArrowheads="1"/>
          </p:cNvSpPr>
          <p:nvPr>
            <p:ph type="subTitle" idx="1"/>
          </p:nvPr>
        </p:nvSpPr>
        <p:spPr>
          <a:xfrm>
            <a:off x="1371600" y="3886200"/>
            <a:ext cx="6400800" cy="968375"/>
          </a:xfrm>
        </p:spPr>
        <p:txBody>
          <a:bodyPr/>
          <a:lstStyle>
            <a:lvl1pPr marL="0" indent="0" algn="ctr">
              <a:buFont typeface="Wingdings" pitchFamily="2" charset="2"/>
              <a:buNone/>
              <a:defRPr/>
            </a:lvl1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15138" y="228600"/>
            <a:ext cx="2144712" cy="340201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1000" y="228600"/>
            <a:ext cx="6281738" cy="340201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570913" cy="750888"/>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381000" y="1416050"/>
            <a:ext cx="4213225" cy="22145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46625" y="1416050"/>
            <a:ext cx="4213225" cy="22145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570913" cy="750888"/>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381000" y="1416050"/>
            <a:ext cx="8578850" cy="1030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81000" y="2598738"/>
            <a:ext cx="8578850" cy="10318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242" name="Rectangle 2"/>
          <p:cNvSpPr>
            <a:spLocks noGrp="1" noChangeArrowheads="1"/>
          </p:cNvSpPr>
          <p:nvPr>
            <p:ph type="ctrTitle"/>
          </p:nvPr>
        </p:nvSpPr>
        <p:spPr>
          <a:xfrm>
            <a:off x="685800" y="2286000"/>
            <a:ext cx="7772400" cy="1409700"/>
          </a:xfrm>
        </p:spPr>
        <p:txBody>
          <a:bodyPr/>
          <a:lstStyle>
            <a:lvl1pPr>
              <a:defRPr/>
            </a:lvl1pPr>
          </a:lstStyle>
          <a:p>
            <a:r>
              <a:rPr lang="en-US"/>
              <a:t>Click to edit Master title style</a:t>
            </a:r>
          </a:p>
        </p:txBody>
      </p:sp>
      <p:sp>
        <p:nvSpPr>
          <p:cNvPr id="10243" name="Rectangle 3"/>
          <p:cNvSpPr>
            <a:spLocks noGrp="1" noChangeArrowheads="1"/>
          </p:cNvSpPr>
          <p:nvPr>
            <p:ph type="subTitle" idx="1"/>
          </p:nvPr>
        </p:nvSpPr>
        <p:spPr>
          <a:xfrm>
            <a:off x="1371600" y="3886200"/>
            <a:ext cx="6400800" cy="968375"/>
          </a:xfrm>
        </p:spPr>
        <p:txBody>
          <a:bodyPr/>
          <a:lstStyle>
            <a:lvl1pPr marL="0" indent="0" algn="ctr">
              <a:buFont typeface="Wingdings" pitchFamily="2" charset="2"/>
              <a:buNone/>
              <a:defRPr/>
            </a:lvl1pPr>
          </a:lstStyle>
          <a:p>
            <a:r>
              <a:rPr lang="en-US"/>
              <a:t>Click to edit Master subtitle style</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6050"/>
            <a:ext cx="4213225" cy="2214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46625" y="1416050"/>
            <a:ext cx="4213225" cy="2214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15138" y="228600"/>
            <a:ext cx="2144712" cy="340201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1000" y="228600"/>
            <a:ext cx="6281738" cy="340201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10594" name="Group 2"/>
          <p:cNvGrpSpPr>
            <a:grpSpLocks/>
          </p:cNvGrpSpPr>
          <p:nvPr/>
        </p:nvGrpSpPr>
        <p:grpSpPr bwMode="auto">
          <a:xfrm>
            <a:off x="3800475" y="1789113"/>
            <a:ext cx="5340350" cy="5056187"/>
            <a:chOff x="2394" y="1127"/>
            <a:chExt cx="3364" cy="3185"/>
          </a:xfrm>
        </p:grpSpPr>
        <p:sp>
          <p:nvSpPr>
            <p:cNvPr id="110595" name="Rectangle 3"/>
            <p:cNvSpPr>
              <a:spLocks noChangeArrowheads="1"/>
            </p:cNvSpPr>
            <p:nvPr/>
          </p:nvSpPr>
          <p:spPr bwMode="ltGray">
            <a:xfrm>
              <a:off x="4230" y="1365"/>
              <a:ext cx="197" cy="102"/>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en-US"/>
            </a:p>
          </p:txBody>
        </p:sp>
        <p:sp>
          <p:nvSpPr>
            <p:cNvPr id="110596" name="Oval 4"/>
            <p:cNvSpPr>
              <a:spLocks noChangeArrowheads="1"/>
            </p:cNvSpPr>
            <p:nvPr/>
          </p:nvSpPr>
          <p:spPr bwMode="ltGray">
            <a:xfrm>
              <a:off x="4299" y="1185"/>
              <a:ext cx="47" cy="47"/>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endParaRPr lang="en-US"/>
            </a:p>
          </p:txBody>
        </p:sp>
        <p:sp>
          <p:nvSpPr>
            <p:cNvPr id="110597" name="Rectangle 5"/>
            <p:cNvSpPr>
              <a:spLocks noChangeArrowheads="1"/>
            </p:cNvSpPr>
            <p:nvPr/>
          </p:nvSpPr>
          <p:spPr bwMode="ltGray">
            <a:xfrm rot="995337">
              <a:off x="5205" y="1495"/>
              <a:ext cx="6" cy="207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en-US"/>
            </a:p>
          </p:txBody>
        </p:sp>
        <p:sp>
          <p:nvSpPr>
            <p:cNvPr id="110598" name="Freeform 6"/>
            <p:cNvSpPr>
              <a:spLocks noEditPoints="1"/>
            </p:cNvSpPr>
            <p:nvPr/>
          </p:nvSpPr>
          <p:spPr bwMode="ltGray">
            <a:xfrm>
              <a:off x="4871" y="3508"/>
              <a:ext cx="66" cy="96"/>
            </a:xfrm>
            <a:custGeom>
              <a:avLst/>
              <a:gdLst/>
              <a:ahLst/>
              <a:cxnLst>
                <a:cxn ang="0">
                  <a:pos x="18" y="96"/>
                </a:cxn>
                <a:cxn ang="0">
                  <a:pos x="42" y="78"/>
                </a:cxn>
                <a:cxn ang="0">
                  <a:pos x="60" y="60"/>
                </a:cxn>
                <a:cxn ang="0">
                  <a:pos x="66" y="36"/>
                </a:cxn>
                <a:cxn ang="0">
                  <a:pos x="60" y="12"/>
                </a:cxn>
                <a:cxn ang="0">
                  <a:pos x="36" y="0"/>
                </a:cxn>
                <a:cxn ang="0">
                  <a:pos x="24" y="6"/>
                </a:cxn>
                <a:cxn ang="0">
                  <a:pos x="12" y="12"/>
                </a:cxn>
                <a:cxn ang="0">
                  <a:pos x="0" y="36"/>
                </a:cxn>
                <a:cxn ang="0">
                  <a:pos x="0" y="60"/>
                </a:cxn>
                <a:cxn ang="0">
                  <a:pos x="12" y="84"/>
                </a:cxn>
                <a:cxn ang="0">
                  <a:pos x="18" y="96"/>
                </a:cxn>
                <a:cxn ang="0">
                  <a:pos x="18" y="96"/>
                </a:cxn>
                <a:cxn ang="0">
                  <a:pos x="42" y="18"/>
                </a:cxn>
                <a:cxn ang="0">
                  <a:pos x="54" y="24"/>
                </a:cxn>
                <a:cxn ang="0">
                  <a:pos x="60" y="36"/>
                </a:cxn>
                <a:cxn ang="0">
                  <a:pos x="60" y="48"/>
                </a:cxn>
                <a:cxn ang="0">
                  <a:pos x="54" y="54"/>
                </a:cxn>
                <a:cxn ang="0">
                  <a:pos x="36" y="72"/>
                </a:cxn>
                <a:cxn ang="0">
                  <a:pos x="24" y="78"/>
                </a:cxn>
                <a:cxn ang="0">
                  <a:pos x="24" y="78"/>
                </a:cxn>
                <a:cxn ang="0">
                  <a:pos x="12" y="48"/>
                </a:cxn>
                <a:cxn ang="0">
                  <a:pos x="18" y="24"/>
                </a:cxn>
                <a:cxn ang="0">
                  <a:pos x="30" y="18"/>
                </a:cxn>
                <a:cxn ang="0">
                  <a:pos x="42" y="18"/>
                </a:cxn>
                <a:cxn ang="0">
                  <a:pos x="42" y="18"/>
                </a:cxn>
              </a:cxnLst>
              <a:rect l="0" t="0" r="r" b="b"/>
              <a:pathLst>
                <a:path w="66" h="96">
                  <a:moveTo>
                    <a:pt x="18" y="96"/>
                  </a:moveTo>
                  <a:lnTo>
                    <a:pt x="42" y="78"/>
                  </a:lnTo>
                  <a:lnTo>
                    <a:pt x="60" y="60"/>
                  </a:lnTo>
                  <a:lnTo>
                    <a:pt x="66" y="36"/>
                  </a:lnTo>
                  <a:lnTo>
                    <a:pt x="60" y="12"/>
                  </a:lnTo>
                  <a:lnTo>
                    <a:pt x="36" y="0"/>
                  </a:lnTo>
                  <a:lnTo>
                    <a:pt x="24" y="6"/>
                  </a:lnTo>
                  <a:lnTo>
                    <a:pt x="12" y="12"/>
                  </a:lnTo>
                  <a:lnTo>
                    <a:pt x="0" y="36"/>
                  </a:lnTo>
                  <a:lnTo>
                    <a:pt x="0" y="60"/>
                  </a:lnTo>
                  <a:lnTo>
                    <a:pt x="12" y="84"/>
                  </a:lnTo>
                  <a:lnTo>
                    <a:pt x="18" y="96"/>
                  </a:lnTo>
                  <a:lnTo>
                    <a:pt x="18" y="96"/>
                  </a:lnTo>
                  <a:close/>
                  <a:moveTo>
                    <a:pt x="42" y="18"/>
                  </a:moveTo>
                  <a:lnTo>
                    <a:pt x="54" y="24"/>
                  </a:lnTo>
                  <a:lnTo>
                    <a:pt x="60" y="36"/>
                  </a:lnTo>
                  <a:lnTo>
                    <a:pt x="60" y="48"/>
                  </a:lnTo>
                  <a:lnTo>
                    <a:pt x="54" y="54"/>
                  </a:lnTo>
                  <a:lnTo>
                    <a:pt x="36" y="72"/>
                  </a:lnTo>
                  <a:lnTo>
                    <a:pt x="24" y="78"/>
                  </a:lnTo>
                  <a:lnTo>
                    <a:pt x="24" y="78"/>
                  </a:lnTo>
                  <a:lnTo>
                    <a:pt x="12" y="48"/>
                  </a:lnTo>
                  <a:lnTo>
                    <a:pt x="18" y="24"/>
                  </a:lnTo>
                  <a:lnTo>
                    <a:pt x="30" y="18"/>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a:p>
          </p:txBody>
        </p:sp>
        <p:sp>
          <p:nvSpPr>
            <p:cNvPr id="110599" name="Rectangle 7"/>
            <p:cNvSpPr>
              <a:spLocks noChangeArrowheads="1"/>
            </p:cNvSpPr>
            <p:nvPr/>
          </p:nvSpPr>
          <p:spPr bwMode="ltGray">
            <a:xfrm rot="91736">
              <a:off x="5487" y="1535"/>
              <a:ext cx="6" cy="1998"/>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en-US"/>
            </a:p>
          </p:txBody>
        </p:sp>
        <p:sp>
          <p:nvSpPr>
            <p:cNvPr id="110600" name="Rectangle 8"/>
            <p:cNvSpPr>
              <a:spLocks noChangeArrowheads="1"/>
            </p:cNvSpPr>
            <p:nvPr/>
          </p:nvSpPr>
          <p:spPr bwMode="ltGray">
            <a:xfrm rot="-926223">
              <a:off x="5640" y="1521"/>
              <a:ext cx="6" cy="881"/>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en-US"/>
            </a:p>
          </p:txBody>
        </p:sp>
        <p:sp>
          <p:nvSpPr>
            <p:cNvPr id="110601" name="Rectangle 9"/>
            <p:cNvSpPr>
              <a:spLocks noChangeArrowheads="1"/>
            </p:cNvSpPr>
            <p:nvPr/>
          </p:nvSpPr>
          <p:spPr bwMode="ltGray">
            <a:xfrm rot="-1140313">
              <a:off x="3444" y="1816"/>
              <a:ext cx="6" cy="203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en-US"/>
            </a:p>
          </p:txBody>
        </p:sp>
        <p:sp>
          <p:nvSpPr>
            <p:cNvPr id="110602" name="Rectangle 10"/>
            <p:cNvSpPr>
              <a:spLocks noChangeArrowheads="1"/>
            </p:cNvSpPr>
            <p:nvPr/>
          </p:nvSpPr>
          <p:spPr bwMode="ltGray">
            <a:xfrm rot="1114412">
              <a:off x="2757" y="1821"/>
              <a:ext cx="6" cy="2119"/>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en-US"/>
            </a:p>
          </p:txBody>
        </p:sp>
        <p:sp>
          <p:nvSpPr>
            <p:cNvPr id="110603" name="Rectangle 11"/>
            <p:cNvSpPr>
              <a:spLocks noChangeArrowheads="1"/>
            </p:cNvSpPr>
            <p:nvPr/>
          </p:nvSpPr>
          <p:spPr bwMode="ltGray">
            <a:xfrm rot="254676">
              <a:off x="3035" y="1870"/>
              <a:ext cx="6" cy="1906"/>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en-US"/>
            </a:p>
          </p:txBody>
        </p:sp>
        <p:sp>
          <p:nvSpPr>
            <p:cNvPr id="110604" name="Freeform 12"/>
            <p:cNvSpPr>
              <a:spLocks/>
            </p:cNvSpPr>
            <p:nvPr/>
          </p:nvSpPr>
          <p:spPr bwMode="ltGray">
            <a:xfrm>
              <a:off x="4007" y="3021"/>
              <a:ext cx="623" cy="156"/>
            </a:xfrm>
            <a:custGeom>
              <a:avLst/>
              <a:gdLst/>
              <a:ahLst/>
              <a:cxnLst>
                <a:cxn ang="0">
                  <a:pos x="6" y="18"/>
                </a:cxn>
                <a:cxn ang="0">
                  <a:pos x="162" y="36"/>
                </a:cxn>
                <a:cxn ang="0">
                  <a:pos x="251" y="36"/>
                </a:cxn>
                <a:cxn ang="0">
                  <a:pos x="354" y="30"/>
                </a:cxn>
                <a:cxn ang="0">
                  <a:pos x="473" y="18"/>
                </a:cxn>
                <a:cxn ang="0">
                  <a:pos x="611" y="0"/>
                </a:cxn>
                <a:cxn ang="0">
                  <a:pos x="623" y="114"/>
                </a:cxn>
                <a:cxn ang="0">
                  <a:pos x="497" y="138"/>
                </a:cxn>
                <a:cxn ang="0">
                  <a:pos x="414" y="150"/>
                </a:cxn>
                <a:cxn ang="0">
                  <a:pos x="318" y="156"/>
                </a:cxn>
                <a:cxn ang="0">
                  <a:pos x="215" y="156"/>
                </a:cxn>
                <a:cxn ang="0">
                  <a:pos x="108" y="150"/>
                </a:cxn>
                <a:cxn ang="0">
                  <a:pos x="0" y="132"/>
                </a:cxn>
                <a:cxn ang="0">
                  <a:pos x="6" y="18"/>
                </a:cxn>
                <a:cxn ang="0">
                  <a:pos x="6" y="18"/>
                </a:cxn>
              </a:cxnLst>
              <a:rect l="0" t="0" r="r" b="b"/>
              <a:pathLst>
                <a:path w="623" h="156">
                  <a:moveTo>
                    <a:pt x="6" y="18"/>
                  </a:moveTo>
                  <a:lnTo>
                    <a:pt x="162" y="36"/>
                  </a:lnTo>
                  <a:lnTo>
                    <a:pt x="251" y="36"/>
                  </a:lnTo>
                  <a:lnTo>
                    <a:pt x="354" y="30"/>
                  </a:lnTo>
                  <a:lnTo>
                    <a:pt x="473" y="18"/>
                  </a:lnTo>
                  <a:lnTo>
                    <a:pt x="611" y="0"/>
                  </a:lnTo>
                  <a:lnTo>
                    <a:pt x="623" y="114"/>
                  </a:lnTo>
                  <a:lnTo>
                    <a:pt x="497" y="138"/>
                  </a:lnTo>
                  <a:lnTo>
                    <a:pt x="414" y="150"/>
                  </a:lnTo>
                  <a:lnTo>
                    <a:pt x="318" y="156"/>
                  </a:lnTo>
                  <a:lnTo>
                    <a:pt x="215" y="156"/>
                  </a:lnTo>
                  <a:lnTo>
                    <a:pt x="108" y="150"/>
                  </a:lnTo>
                  <a:lnTo>
                    <a:pt x="0" y="132"/>
                  </a:lnTo>
                  <a:lnTo>
                    <a:pt x="6" y="18"/>
                  </a:lnTo>
                  <a:lnTo>
                    <a:pt x="6"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a:p>
          </p:txBody>
        </p:sp>
        <p:sp>
          <p:nvSpPr>
            <p:cNvPr id="110605" name="Freeform 13"/>
            <p:cNvSpPr>
              <a:spLocks/>
            </p:cNvSpPr>
            <p:nvPr/>
          </p:nvSpPr>
          <p:spPr bwMode="ltGray">
            <a:xfrm>
              <a:off x="4762" y="3591"/>
              <a:ext cx="996" cy="126"/>
            </a:xfrm>
            <a:custGeom>
              <a:avLst/>
              <a:gdLst/>
              <a:ahLst/>
              <a:cxnLst>
                <a:cxn ang="0">
                  <a:pos x="754" y="6"/>
                </a:cxn>
                <a:cxn ang="0">
                  <a:pos x="652" y="6"/>
                </a:cxn>
                <a:cxn ang="0">
                  <a:pos x="563" y="6"/>
                </a:cxn>
                <a:cxn ang="0">
                  <a:pos x="479" y="6"/>
                </a:cxn>
                <a:cxn ang="0">
                  <a:pos x="401" y="6"/>
                </a:cxn>
                <a:cxn ang="0">
                  <a:pos x="335" y="0"/>
                </a:cxn>
                <a:cxn ang="0">
                  <a:pos x="276" y="0"/>
                </a:cxn>
                <a:cxn ang="0">
                  <a:pos x="222" y="0"/>
                </a:cxn>
                <a:cxn ang="0">
                  <a:pos x="180" y="6"/>
                </a:cxn>
                <a:cxn ang="0">
                  <a:pos x="138" y="6"/>
                </a:cxn>
                <a:cxn ang="0">
                  <a:pos x="108" y="6"/>
                </a:cxn>
                <a:cxn ang="0">
                  <a:pos x="54" y="6"/>
                </a:cxn>
                <a:cxn ang="0">
                  <a:pos x="24" y="12"/>
                </a:cxn>
                <a:cxn ang="0">
                  <a:pos x="6" y="18"/>
                </a:cxn>
                <a:cxn ang="0">
                  <a:pos x="0" y="24"/>
                </a:cxn>
                <a:cxn ang="0">
                  <a:pos x="12" y="42"/>
                </a:cxn>
                <a:cxn ang="0">
                  <a:pos x="18" y="48"/>
                </a:cxn>
                <a:cxn ang="0">
                  <a:pos x="30" y="54"/>
                </a:cxn>
                <a:cxn ang="0">
                  <a:pos x="60" y="60"/>
                </a:cxn>
                <a:cxn ang="0">
                  <a:pos x="90" y="72"/>
                </a:cxn>
                <a:cxn ang="0">
                  <a:pos x="144" y="84"/>
                </a:cxn>
                <a:cxn ang="0">
                  <a:pos x="210" y="90"/>
                </a:cxn>
                <a:cxn ang="0">
                  <a:pos x="293" y="102"/>
                </a:cxn>
                <a:cxn ang="0">
                  <a:pos x="389" y="108"/>
                </a:cxn>
                <a:cxn ang="0">
                  <a:pos x="503" y="120"/>
                </a:cxn>
                <a:cxn ang="0">
                  <a:pos x="622" y="120"/>
                </a:cxn>
                <a:cxn ang="0">
                  <a:pos x="754" y="126"/>
                </a:cxn>
                <a:cxn ang="0">
                  <a:pos x="873" y="126"/>
                </a:cxn>
                <a:cxn ang="0">
                  <a:pos x="993" y="126"/>
                </a:cxn>
                <a:cxn ang="0">
                  <a:pos x="993" y="12"/>
                </a:cxn>
                <a:cxn ang="0">
                  <a:pos x="879" y="12"/>
                </a:cxn>
                <a:cxn ang="0">
                  <a:pos x="754" y="6"/>
                </a:cxn>
                <a:cxn ang="0">
                  <a:pos x="754" y="6"/>
                </a:cxn>
              </a:cxnLst>
              <a:rect l="0" t="0" r="r" b="b"/>
              <a:pathLst>
                <a:path w="993" h="126">
                  <a:moveTo>
                    <a:pt x="754" y="6"/>
                  </a:moveTo>
                  <a:lnTo>
                    <a:pt x="652" y="6"/>
                  </a:lnTo>
                  <a:lnTo>
                    <a:pt x="563" y="6"/>
                  </a:lnTo>
                  <a:lnTo>
                    <a:pt x="479" y="6"/>
                  </a:lnTo>
                  <a:lnTo>
                    <a:pt x="401" y="6"/>
                  </a:lnTo>
                  <a:lnTo>
                    <a:pt x="335" y="0"/>
                  </a:lnTo>
                  <a:lnTo>
                    <a:pt x="276" y="0"/>
                  </a:lnTo>
                  <a:lnTo>
                    <a:pt x="222" y="0"/>
                  </a:lnTo>
                  <a:lnTo>
                    <a:pt x="180" y="6"/>
                  </a:lnTo>
                  <a:lnTo>
                    <a:pt x="138" y="6"/>
                  </a:lnTo>
                  <a:lnTo>
                    <a:pt x="108" y="6"/>
                  </a:lnTo>
                  <a:lnTo>
                    <a:pt x="54" y="6"/>
                  </a:lnTo>
                  <a:lnTo>
                    <a:pt x="24" y="12"/>
                  </a:lnTo>
                  <a:lnTo>
                    <a:pt x="6" y="18"/>
                  </a:lnTo>
                  <a:lnTo>
                    <a:pt x="0" y="24"/>
                  </a:lnTo>
                  <a:lnTo>
                    <a:pt x="12" y="42"/>
                  </a:lnTo>
                  <a:lnTo>
                    <a:pt x="18" y="48"/>
                  </a:lnTo>
                  <a:lnTo>
                    <a:pt x="30" y="54"/>
                  </a:lnTo>
                  <a:lnTo>
                    <a:pt x="60" y="60"/>
                  </a:lnTo>
                  <a:lnTo>
                    <a:pt x="90" y="72"/>
                  </a:lnTo>
                  <a:lnTo>
                    <a:pt x="144" y="84"/>
                  </a:lnTo>
                  <a:lnTo>
                    <a:pt x="210" y="90"/>
                  </a:lnTo>
                  <a:lnTo>
                    <a:pt x="293" y="102"/>
                  </a:lnTo>
                  <a:lnTo>
                    <a:pt x="389" y="108"/>
                  </a:lnTo>
                  <a:lnTo>
                    <a:pt x="503" y="120"/>
                  </a:lnTo>
                  <a:lnTo>
                    <a:pt x="622" y="120"/>
                  </a:lnTo>
                  <a:lnTo>
                    <a:pt x="754" y="126"/>
                  </a:lnTo>
                  <a:lnTo>
                    <a:pt x="873" y="126"/>
                  </a:lnTo>
                  <a:lnTo>
                    <a:pt x="993" y="126"/>
                  </a:lnTo>
                  <a:lnTo>
                    <a:pt x="993" y="12"/>
                  </a:lnTo>
                  <a:lnTo>
                    <a:pt x="879" y="12"/>
                  </a:lnTo>
                  <a:lnTo>
                    <a:pt x="754" y="6"/>
                  </a:lnTo>
                  <a:lnTo>
                    <a:pt x="754" y="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a:p>
          </p:txBody>
        </p:sp>
        <p:sp>
          <p:nvSpPr>
            <p:cNvPr id="110606" name="Freeform 14"/>
            <p:cNvSpPr>
              <a:spLocks/>
            </p:cNvSpPr>
            <p:nvPr/>
          </p:nvSpPr>
          <p:spPr bwMode="ltGray">
            <a:xfrm>
              <a:off x="4786" y="3645"/>
              <a:ext cx="972" cy="245"/>
            </a:xfrm>
            <a:custGeom>
              <a:avLst/>
              <a:gdLst/>
              <a:ahLst/>
              <a:cxnLst>
                <a:cxn ang="0">
                  <a:pos x="0" y="0"/>
                </a:cxn>
                <a:cxn ang="0">
                  <a:pos x="24" y="54"/>
                </a:cxn>
                <a:cxn ang="0">
                  <a:pos x="66" y="96"/>
                </a:cxn>
                <a:cxn ang="0">
                  <a:pos x="120" y="137"/>
                </a:cxn>
                <a:cxn ang="0">
                  <a:pos x="198" y="173"/>
                </a:cxn>
                <a:cxn ang="0">
                  <a:pos x="293" y="203"/>
                </a:cxn>
                <a:cxn ang="0">
                  <a:pos x="353" y="215"/>
                </a:cxn>
                <a:cxn ang="0">
                  <a:pos x="413" y="227"/>
                </a:cxn>
                <a:cxn ang="0">
                  <a:pos x="479" y="233"/>
                </a:cxn>
                <a:cxn ang="0">
                  <a:pos x="556" y="239"/>
                </a:cxn>
                <a:cxn ang="0">
                  <a:pos x="634" y="245"/>
                </a:cxn>
                <a:cxn ang="0">
                  <a:pos x="724" y="245"/>
                </a:cxn>
                <a:cxn ang="0">
                  <a:pos x="855" y="245"/>
                </a:cxn>
                <a:cxn ang="0">
                  <a:pos x="969" y="239"/>
                </a:cxn>
                <a:cxn ang="0">
                  <a:pos x="969" y="60"/>
                </a:cxn>
                <a:cxn ang="0">
                  <a:pos x="700" y="60"/>
                </a:cxn>
                <a:cxn ang="0">
                  <a:pos x="503" y="54"/>
                </a:cxn>
                <a:cxn ang="0">
                  <a:pos x="317" y="42"/>
                </a:cxn>
                <a:cxn ang="0">
                  <a:pos x="150" y="24"/>
                </a:cxn>
                <a:cxn ang="0">
                  <a:pos x="72" y="12"/>
                </a:cxn>
                <a:cxn ang="0">
                  <a:pos x="0" y="0"/>
                </a:cxn>
                <a:cxn ang="0">
                  <a:pos x="0" y="0"/>
                </a:cxn>
              </a:cxnLst>
              <a:rect l="0" t="0" r="r" b="b"/>
              <a:pathLst>
                <a:path w="969" h="245">
                  <a:moveTo>
                    <a:pt x="0" y="0"/>
                  </a:moveTo>
                  <a:lnTo>
                    <a:pt x="24" y="54"/>
                  </a:lnTo>
                  <a:lnTo>
                    <a:pt x="66" y="96"/>
                  </a:lnTo>
                  <a:lnTo>
                    <a:pt x="120" y="137"/>
                  </a:lnTo>
                  <a:lnTo>
                    <a:pt x="198" y="173"/>
                  </a:lnTo>
                  <a:lnTo>
                    <a:pt x="293" y="203"/>
                  </a:lnTo>
                  <a:lnTo>
                    <a:pt x="353" y="215"/>
                  </a:lnTo>
                  <a:lnTo>
                    <a:pt x="413" y="227"/>
                  </a:lnTo>
                  <a:lnTo>
                    <a:pt x="479" y="233"/>
                  </a:lnTo>
                  <a:lnTo>
                    <a:pt x="556" y="239"/>
                  </a:lnTo>
                  <a:lnTo>
                    <a:pt x="634" y="245"/>
                  </a:lnTo>
                  <a:lnTo>
                    <a:pt x="724" y="245"/>
                  </a:lnTo>
                  <a:lnTo>
                    <a:pt x="855" y="245"/>
                  </a:lnTo>
                  <a:lnTo>
                    <a:pt x="969" y="239"/>
                  </a:lnTo>
                  <a:lnTo>
                    <a:pt x="969" y="60"/>
                  </a:lnTo>
                  <a:lnTo>
                    <a:pt x="700" y="60"/>
                  </a:lnTo>
                  <a:lnTo>
                    <a:pt x="503" y="54"/>
                  </a:lnTo>
                  <a:lnTo>
                    <a:pt x="317" y="42"/>
                  </a:lnTo>
                  <a:lnTo>
                    <a:pt x="150" y="24"/>
                  </a:lnTo>
                  <a:lnTo>
                    <a:pt x="72" y="12"/>
                  </a:lnTo>
                  <a:lnTo>
                    <a:pt x="0" y="0"/>
                  </a:lnTo>
                  <a:lnTo>
                    <a:pt x="0" y="0"/>
                  </a:lnTo>
                  <a:close/>
                </a:path>
              </a:pathLst>
            </a:custGeom>
            <a:gradFill rotWithShape="0">
              <a:gsLst>
                <a:gs pos="0">
                  <a:schemeClr val="bg2"/>
                </a:gs>
                <a:gs pos="100000">
                  <a:schemeClr val="bg2">
                    <a:gamma/>
                    <a:tint val="81961"/>
                    <a:invGamma/>
                  </a:schemeClr>
                </a:gs>
              </a:gsLst>
              <a:lin ang="18900000" scaled="1"/>
            </a:gradFill>
            <a:ln w="9525">
              <a:noFill/>
              <a:round/>
              <a:headEnd/>
              <a:tailEnd/>
            </a:ln>
          </p:spPr>
          <p:txBody>
            <a:bodyPr/>
            <a:lstStyle/>
            <a:p>
              <a:endParaRPr lang="en-US"/>
            </a:p>
          </p:txBody>
        </p:sp>
        <p:sp>
          <p:nvSpPr>
            <p:cNvPr id="110607" name="Freeform 15"/>
            <p:cNvSpPr>
              <a:spLocks/>
            </p:cNvSpPr>
            <p:nvPr/>
          </p:nvSpPr>
          <p:spPr bwMode="ltGray">
            <a:xfrm>
              <a:off x="4804" y="3591"/>
              <a:ext cx="954" cy="90"/>
            </a:xfrm>
            <a:custGeom>
              <a:avLst/>
              <a:gdLst/>
              <a:ahLst/>
              <a:cxnLst>
                <a:cxn ang="0">
                  <a:pos x="700" y="0"/>
                </a:cxn>
                <a:cxn ang="0">
                  <a:pos x="598" y="0"/>
                </a:cxn>
                <a:cxn ang="0">
                  <a:pos x="515" y="0"/>
                </a:cxn>
                <a:cxn ang="0">
                  <a:pos x="431" y="0"/>
                </a:cxn>
                <a:cxn ang="0">
                  <a:pos x="365" y="0"/>
                </a:cxn>
                <a:cxn ang="0">
                  <a:pos x="299" y="0"/>
                </a:cxn>
                <a:cxn ang="0">
                  <a:pos x="245" y="0"/>
                </a:cxn>
                <a:cxn ang="0">
                  <a:pos x="198" y="0"/>
                </a:cxn>
                <a:cxn ang="0">
                  <a:pos x="162" y="0"/>
                </a:cxn>
                <a:cxn ang="0">
                  <a:pos x="126" y="6"/>
                </a:cxn>
                <a:cxn ang="0">
                  <a:pos x="96" y="6"/>
                </a:cxn>
                <a:cxn ang="0">
                  <a:pos x="54" y="12"/>
                </a:cxn>
                <a:cxn ang="0">
                  <a:pos x="30" y="12"/>
                </a:cxn>
                <a:cxn ang="0">
                  <a:pos x="12" y="18"/>
                </a:cxn>
                <a:cxn ang="0">
                  <a:pos x="6" y="18"/>
                </a:cxn>
                <a:cxn ang="0">
                  <a:pos x="0" y="24"/>
                </a:cxn>
                <a:cxn ang="0">
                  <a:pos x="6" y="30"/>
                </a:cxn>
                <a:cxn ang="0">
                  <a:pos x="24" y="36"/>
                </a:cxn>
                <a:cxn ang="0">
                  <a:pos x="54" y="42"/>
                </a:cxn>
                <a:cxn ang="0">
                  <a:pos x="102" y="54"/>
                </a:cxn>
                <a:cxn ang="0">
                  <a:pos x="168" y="60"/>
                </a:cxn>
                <a:cxn ang="0">
                  <a:pos x="251" y="66"/>
                </a:cxn>
                <a:cxn ang="0">
                  <a:pos x="341" y="78"/>
                </a:cxn>
                <a:cxn ang="0">
                  <a:pos x="449" y="84"/>
                </a:cxn>
                <a:cxn ang="0">
                  <a:pos x="568" y="84"/>
                </a:cxn>
                <a:cxn ang="0">
                  <a:pos x="694" y="90"/>
                </a:cxn>
                <a:cxn ang="0">
                  <a:pos x="825" y="90"/>
                </a:cxn>
                <a:cxn ang="0">
                  <a:pos x="951" y="90"/>
                </a:cxn>
                <a:cxn ang="0">
                  <a:pos x="951" y="6"/>
                </a:cxn>
                <a:cxn ang="0">
                  <a:pos x="831" y="6"/>
                </a:cxn>
                <a:cxn ang="0">
                  <a:pos x="772" y="6"/>
                </a:cxn>
                <a:cxn ang="0">
                  <a:pos x="700" y="0"/>
                </a:cxn>
                <a:cxn ang="0">
                  <a:pos x="700" y="0"/>
                </a:cxn>
              </a:cxnLst>
              <a:rect l="0" t="0" r="r" b="b"/>
              <a:pathLst>
                <a:path w="951" h="90">
                  <a:moveTo>
                    <a:pt x="700" y="0"/>
                  </a:moveTo>
                  <a:lnTo>
                    <a:pt x="598" y="0"/>
                  </a:lnTo>
                  <a:lnTo>
                    <a:pt x="515" y="0"/>
                  </a:lnTo>
                  <a:lnTo>
                    <a:pt x="431" y="0"/>
                  </a:lnTo>
                  <a:lnTo>
                    <a:pt x="365" y="0"/>
                  </a:lnTo>
                  <a:lnTo>
                    <a:pt x="299" y="0"/>
                  </a:lnTo>
                  <a:lnTo>
                    <a:pt x="245" y="0"/>
                  </a:lnTo>
                  <a:lnTo>
                    <a:pt x="198" y="0"/>
                  </a:lnTo>
                  <a:lnTo>
                    <a:pt x="162" y="0"/>
                  </a:lnTo>
                  <a:lnTo>
                    <a:pt x="126" y="6"/>
                  </a:lnTo>
                  <a:lnTo>
                    <a:pt x="96" y="6"/>
                  </a:lnTo>
                  <a:lnTo>
                    <a:pt x="54" y="12"/>
                  </a:lnTo>
                  <a:lnTo>
                    <a:pt x="30" y="12"/>
                  </a:lnTo>
                  <a:lnTo>
                    <a:pt x="12" y="18"/>
                  </a:lnTo>
                  <a:lnTo>
                    <a:pt x="6" y="18"/>
                  </a:lnTo>
                  <a:lnTo>
                    <a:pt x="0" y="24"/>
                  </a:lnTo>
                  <a:lnTo>
                    <a:pt x="6" y="30"/>
                  </a:lnTo>
                  <a:lnTo>
                    <a:pt x="24" y="36"/>
                  </a:lnTo>
                  <a:lnTo>
                    <a:pt x="54" y="42"/>
                  </a:lnTo>
                  <a:lnTo>
                    <a:pt x="102" y="54"/>
                  </a:lnTo>
                  <a:lnTo>
                    <a:pt x="168" y="60"/>
                  </a:lnTo>
                  <a:lnTo>
                    <a:pt x="251" y="66"/>
                  </a:lnTo>
                  <a:lnTo>
                    <a:pt x="341" y="78"/>
                  </a:lnTo>
                  <a:lnTo>
                    <a:pt x="449" y="84"/>
                  </a:lnTo>
                  <a:lnTo>
                    <a:pt x="568" y="84"/>
                  </a:lnTo>
                  <a:lnTo>
                    <a:pt x="694" y="90"/>
                  </a:lnTo>
                  <a:lnTo>
                    <a:pt x="825" y="90"/>
                  </a:lnTo>
                  <a:lnTo>
                    <a:pt x="951" y="90"/>
                  </a:lnTo>
                  <a:lnTo>
                    <a:pt x="951" y="6"/>
                  </a:lnTo>
                  <a:lnTo>
                    <a:pt x="831" y="6"/>
                  </a:lnTo>
                  <a:lnTo>
                    <a:pt x="772" y="6"/>
                  </a:lnTo>
                  <a:lnTo>
                    <a:pt x="700" y="0"/>
                  </a:lnTo>
                  <a:lnTo>
                    <a:pt x="700"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endParaRPr lang="en-US"/>
            </a:p>
          </p:txBody>
        </p:sp>
        <p:sp>
          <p:nvSpPr>
            <p:cNvPr id="110608" name="Freeform 16"/>
            <p:cNvSpPr>
              <a:spLocks/>
            </p:cNvSpPr>
            <p:nvPr/>
          </p:nvSpPr>
          <p:spPr bwMode="ltGray">
            <a:xfrm>
              <a:off x="3059" y="1541"/>
              <a:ext cx="102" cy="155"/>
            </a:xfrm>
            <a:custGeom>
              <a:avLst/>
              <a:gdLst/>
              <a:ahLst/>
              <a:cxnLst>
                <a:cxn ang="0">
                  <a:pos x="102" y="0"/>
                </a:cxn>
                <a:cxn ang="0">
                  <a:pos x="0" y="12"/>
                </a:cxn>
                <a:cxn ang="0">
                  <a:pos x="30" y="72"/>
                </a:cxn>
                <a:cxn ang="0">
                  <a:pos x="30" y="155"/>
                </a:cxn>
                <a:cxn ang="0">
                  <a:pos x="72" y="155"/>
                </a:cxn>
                <a:cxn ang="0">
                  <a:pos x="72" y="66"/>
                </a:cxn>
                <a:cxn ang="0">
                  <a:pos x="102" y="0"/>
                </a:cxn>
                <a:cxn ang="0">
                  <a:pos x="102" y="0"/>
                </a:cxn>
              </a:cxnLst>
              <a:rect l="0" t="0" r="r" b="b"/>
              <a:pathLst>
                <a:path w="102" h="155">
                  <a:moveTo>
                    <a:pt x="102" y="0"/>
                  </a:moveTo>
                  <a:lnTo>
                    <a:pt x="0" y="12"/>
                  </a:lnTo>
                  <a:lnTo>
                    <a:pt x="30" y="72"/>
                  </a:lnTo>
                  <a:lnTo>
                    <a:pt x="30" y="155"/>
                  </a:lnTo>
                  <a:lnTo>
                    <a:pt x="72" y="155"/>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a:p>
          </p:txBody>
        </p:sp>
        <p:sp>
          <p:nvSpPr>
            <p:cNvPr id="110609" name="Freeform 17"/>
            <p:cNvSpPr>
              <a:spLocks noEditPoints="1"/>
            </p:cNvSpPr>
            <p:nvPr/>
          </p:nvSpPr>
          <p:spPr bwMode="ltGray">
            <a:xfrm>
              <a:off x="3059" y="1690"/>
              <a:ext cx="90" cy="96"/>
            </a:xfrm>
            <a:custGeom>
              <a:avLst/>
              <a:gdLst/>
              <a:ahLst/>
              <a:cxnLst>
                <a:cxn ang="0">
                  <a:pos x="48" y="96"/>
                </a:cxn>
                <a:cxn ang="0">
                  <a:pos x="72" y="72"/>
                </a:cxn>
                <a:cxn ang="0">
                  <a:pos x="84" y="48"/>
                </a:cxn>
                <a:cxn ang="0">
                  <a:pos x="90" y="36"/>
                </a:cxn>
                <a:cxn ang="0">
                  <a:pos x="84" y="24"/>
                </a:cxn>
                <a:cxn ang="0">
                  <a:pos x="66" y="6"/>
                </a:cxn>
                <a:cxn ang="0">
                  <a:pos x="42" y="0"/>
                </a:cxn>
                <a:cxn ang="0">
                  <a:pos x="24" y="0"/>
                </a:cxn>
                <a:cxn ang="0">
                  <a:pos x="12" y="12"/>
                </a:cxn>
                <a:cxn ang="0">
                  <a:pos x="6" y="24"/>
                </a:cxn>
                <a:cxn ang="0">
                  <a:pos x="0" y="36"/>
                </a:cxn>
                <a:cxn ang="0">
                  <a:pos x="12" y="66"/>
                </a:cxn>
                <a:cxn ang="0">
                  <a:pos x="30" y="84"/>
                </a:cxn>
                <a:cxn ang="0">
                  <a:pos x="48" y="96"/>
                </a:cxn>
                <a:cxn ang="0">
                  <a:pos x="48" y="96"/>
                </a:cxn>
                <a:cxn ang="0">
                  <a:pos x="48" y="12"/>
                </a:cxn>
                <a:cxn ang="0">
                  <a:pos x="66" y="18"/>
                </a:cxn>
                <a:cxn ang="0">
                  <a:pos x="72" y="24"/>
                </a:cxn>
                <a:cxn ang="0">
                  <a:pos x="72" y="36"/>
                </a:cxn>
                <a:cxn ang="0">
                  <a:pos x="72" y="48"/>
                </a:cxn>
                <a:cxn ang="0">
                  <a:pos x="54" y="66"/>
                </a:cxn>
                <a:cxn ang="0">
                  <a:pos x="48" y="78"/>
                </a:cxn>
                <a:cxn ang="0">
                  <a:pos x="30" y="66"/>
                </a:cxn>
                <a:cxn ang="0">
                  <a:pos x="24" y="48"/>
                </a:cxn>
                <a:cxn ang="0">
                  <a:pos x="18" y="30"/>
                </a:cxn>
                <a:cxn ang="0">
                  <a:pos x="30" y="12"/>
                </a:cxn>
                <a:cxn ang="0">
                  <a:pos x="48" y="12"/>
                </a:cxn>
                <a:cxn ang="0">
                  <a:pos x="48" y="12"/>
                </a:cxn>
              </a:cxnLst>
              <a:rect l="0" t="0" r="r" b="b"/>
              <a:pathLst>
                <a:path w="90" h="96">
                  <a:moveTo>
                    <a:pt x="48" y="96"/>
                  </a:moveTo>
                  <a:lnTo>
                    <a:pt x="72" y="72"/>
                  </a:lnTo>
                  <a:lnTo>
                    <a:pt x="84" y="48"/>
                  </a:lnTo>
                  <a:lnTo>
                    <a:pt x="90" y="36"/>
                  </a:lnTo>
                  <a:lnTo>
                    <a:pt x="84" y="24"/>
                  </a:lnTo>
                  <a:lnTo>
                    <a:pt x="66" y="6"/>
                  </a:lnTo>
                  <a:lnTo>
                    <a:pt x="42" y="0"/>
                  </a:lnTo>
                  <a:lnTo>
                    <a:pt x="24" y="0"/>
                  </a:lnTo>
                  <a:lnTo>
                    <a:pt x="12" y="12"/>
                  </a:lnTo>
                  <a:lnTo>
                    <a:pt x="6" y="24"/>
                  </a:lnTo>
                  <a:lnTo>
                    <a:pt x="0" y="36"/>
                  </a:lnTo>
                  <a:lnTo>
                    <a:pt x="12" y="66"/>
                  </a:lnTo>
                  <a:lnTo>
                    <a:pt x="30" y="84"/>
                  </a:lnTo>
                  <a:lnTo>
                    <a:pt x="48" y="96"/>
                  </a:lnTo>
                  <a:lnTo>
                    <a:pt x="48" y="96"/>
                  </a:lnTo>
                  <a:close/>
                  <a:moveTo>
                    <a:pt x="48" y="12"/>
                  </a:moveTo>
                  <a:lnTo>
                    <a:pt x="66" y="18"/>
                  </a:lnTo>
                  <a:lnTo>
                    <a:pt x="72" y="24"/>
                  </a:lnTo>
                  <a:lnTo>
                    <a:pt x="72" y="36"/>
                  </a:lnTo>
                  <a:lnTo>
                    <a:pt x="72" y="48"/>
                  </a:lnTo>
                  <a:lnTo>
                    <a:pt x="54" y="66"/>
                  </a:lnTo>
                  <a:lnTo>
                    <a:pt x="48" y="78"/>
                  </a:lnTo>
                  <a:lnTo>
                    <a:pt x="30" y="66"/>
                  </a:lnTo>
                  <a:lnTo>
                    <a:pt x="24"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a:p>
          </p:txBody>
        </p:sp>
        <p:sp>
          <p:nvSpPr>
            <p:cNvPr id="110610" name="Freeform 18"/>
            <p:cNvSpPr>
              <a:spLocks noEditPoints="1"/>
            </p:cNvSpPr>
            <p:nvPr/>
          </p:nvSpPr>
          <p:spPr bwMode="ltGray">
            <a:xfrm>
              <a:off x="3059" y="1768"/>
              <a:ext cx="90" cy="108"/>
            </a:xfrm>
            <a:custGeom>
              <a:avLst/>
              <a:gdLst/>
              <a:ahLst/>
              <a:cxnLst>
                <a:cxn ang="0">
                  <a:pos x="0" y="90"/>
                </a:cxn>
                <a:cxn ang="0">
                  <a:pos x="12" y="102"/>
                </a:cxn>
                <a:cxn ang="0">
                  <a:pos x="24" y="108"/>
                </a:cxn>
                <a:cxn ang="0">
                  <a:pos x="54" y="108"/>
                </a:cxn>
                <a:cxn ang="0">
                  <a:pos x="78" y="96"/>
                </a:cxn>
                <a:cxn ang="0">
                  <a:pos x="90" y="72"/>
                </a:cxn>
                <a:cxn ang="0">
                  <a:pos x="84" y="42"/>
                </a:cxn>
                <a:cxn ang="0">
                  <a:pos x="66" y="24"/>
                </a:cxn>
                <a:cxn ang="0">
                  <a:pos x="54" y="12"/>
                </a:cxn>
                <a:cxn ang="0">
                  <a:pos x="48" y="6"/>
                </a:cxn>
                <a:cxn ang="0">
                  <a:pos x="48" y="6"/>
                </a:cxn>
                <a:cxn ang="0">
                  <a:pos x="48" y="0"/>
                </a:cxn>
                <a:cxn ang="0">
                  <a:pos x="24" y="24"/>
                </a:cxn>
                <a:cxn ang="0">
                  <a:pos x="6" y="48"/>
                </a:cxn>
                <a:cxn ang="0">
                  <a:pos x="0" y="66"/>
                </a:cxn>
                <a:cxn ang="0">
                  <a:pos x="0" y="90"/>
                </a:cxn>
                <a:cxn ang="0">
                  <a:pos x="0" y="90"/>
                </a:cxn>
                <a:cxn ang="0">
                  <a:pos x="12" y="66"/>
                </a:cxn>
                <a:cxn ang="0">
                  <a:pos x="18" y="48"/>
                </a:cxn>
                <a:cxn ang="0">
                  <a:pos x="30" y="36"/>
                </a:cxn>
                <a:cxn ang="0">
                  <a:pos x="42" y="24"/>
                </a:cxn>
                <a:cxn ang="0">
                  <a:pos x="48" y="18"/>
                </a:cxn>
                <a:cxn ang="0">
                  <a:pos x="66" y="30"/>
                </a:cxn>
                <a:cxn ang="0">
                  <a:pos x="72" y="48"/>
                </a:cxn>
                <a:cxn ang="0">
                  <a:pos x="78" y="72"/>
                </a:cxn>
                <a:cxn ang="0">
                  <a:pos x="78" y="84"/>
                </a:cxn>
                <a:cxn ang="0">
                  <a:pos x="66" y="96"/>
                </a:cxn>
                <a:cxn ang="0">
                  <a:pos x="42" y="102"/>
                </a:cxn>
                <a:cxn ang="0">
                  <a:pos x="30" y="96"/>
                </a:cxn>
                <a:cxn ang="0">
                  <a:pos x="18" y="90"/>
                </a:cxn>
                <a:cxn ang="0">
                  <a:pos x="12" y="78"/>
                </a:cxn>
                <a:cxn ang="0">
                  <a:pos x="12" y="66"/>
                </a:cxn>
                <a:cxn ang="0">
                  <a:pos x="12" y="66"/>
                </a:cxn>
              </a:cxnLst>
              <a:rect l="0" t="0" r="r" b="b"/>
              <a:pathLst>
                <a:path w="90" h="108">
                  <a:moveTo>
                    <a:pt x="0" y="90"/>
                  </a:moveTo>
                  <a:lnTo>
                    <a:pt x="12" y="102"/>
                  </a:lnTo>
                  <a:lnTo>
                    <a:pt x="24" y="108"/>
                  </a:lnTo>
                  <a:lnTo>
                    <a:pt x="54" y="108"/>
                  </a:lnTo>
                  <a:lnTo>
                    <a:pt x="78" y="96"/>
                  </a:lnTo>
                  <a:lnTo>
                    <a:pt x="90" y="72"/>
                  </a:lnTo>
                  <a:lnTo>
                    <a:pt x="84" y="42"/>
                  </a:lnTo>
                  <a:lnTo>
                    <a:pt x="66" y="24"/>
                  </a:lnTo>
                  <a:lnTo>
                    <a:pt x="54" y="12"/>
                  </a:lnTo>
                  <a:lnTo>
                    <a:pt x="48" y="6"/>
                  </a:lnTo>
                  <a:lnTo>
                    <a:pt x="48" y="6"/>
                  </a:lnTo>
                  <a:lnTo>
                    <a:pt x="48" y="0"/>
                  </a:lnTo>
                  <a:lnTo>
                    <a:pt x="24" y="24"/>
                  </a:lnTo>
                  <a:lnTo>
                    <a:pt x="6" y="48"/>
                  </a:lnTo>
                  <a:lnTo>
                    <a:pt x="0" y="66"/>
                  </a:lnTo>
                  <a:lnTo>
                    <a:pt x="0" y="90"/>
                  </a:lnTo>
                  <a:lnTo>
                    <a:pt x="0" y="90"/>
                  </a:lnTo>
                  <a:close/>
                  <a:moveTo>
                    <a:pt x="12" y="66"/>
                  </a:moveTo>
                  <a:lnTo>
                    <a:pt x="18" y="48"/>
                  </a:lnTo>
                  <a:lnTo>
                    <a:pt x="30" y="36"/>
                  </a:lnTo>
                  <a:lnTo>
                    <a:pt x="42" y="24"/>
                  </a:lnTo>
                  <a:lnTo>
                    <a:pt x="48" y="18"/>
                  </a:lnTo>
                  <a:lnTo>
                    <a:pt x="66" y="30"/>
                  </a:lnTo>
                  <a:lnTo>
                    <a:pt x="72" y="48"/>
                  </a:lnTo>
                  <a:lnTo>
                    <a:pt x="78" y="72"/>
                  </a:lnTo>
                  <a:lnTo>
                    <a:pt x="78" y="84"/>
                  </a:lnTo>
                  <a:lnTo>
                    <a:pt x="66" y="96"/>
                  </a:lnTo>
                  <a:lnTo>
                    <a:pt x="42" y="102"/>
                  </a:lnTo>
                  <a:lnTo>
                    <a:pt x="30" y="96"/>
                  </a:lnTo>
                  <a:lnTo>
                    <a:pt x="18"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a:p>
          </p:txBody>
        </p:sp>
        <p:sp>
          <p:nvSpPr>
            <p:cNvPr id="110611" name="Freeform 19"/>
            <p:cNvSpPr>
              <a:spLocks/>
            </p:cNvSpPr>
            <p:nvPr/>
          </p:nvSpPr>
          <p:spPr bwMode="ltGray">
            <a:xfrm>
              <a:off x="5470" y="1205"/>
              <a:ext cx="102" cy="156"/>
            </a:xfrm>
            <a:custGeom>
              <a:avLst/>
              <a:gdLst/>
              <a:ahLst/>
              <a:cxnLst>
                <a:cxn ang="0">
                  <a:pos x="102" y="0"/>
                </a:cxn>
                <a:cxn ang="0">
                  <a:pos x="0" y="6"/>
                </a:cxn>
                <a:cxn ang="0">
                  <a:pos x="30" y="72"/>
                </a:cxn>
                <a:cxn ang="0">
                  <a:pos x="30" y="156"/>
                </a:cxn>
                <a:cxn ang="0">
                  <a:pos x="72" y="156"/>
                </a:cxn>
                <a:cxn ang="0">
                  <a:pos x="72" y="66"/>
                </a:cxn>
                <a:cxn ang="0">
                  <a:pos x="102" y="0"/>
                </a:cxn>
                <a:cxn ang="0">
                  <a:pos x="102" y="0"/>
                </a:cxn>
              </a:cxnLst>
              <a:rect l="0" t="0" r="r" b="b"/>
              <a:pathLst>
                <a:path w="102" h="156">
                  <a:moveTo>
                    <a:pt x="102" y="0"/>
                  </a:moveTo>
                  <a:lnTo>
                    <a:pt x="0" y="6"/>
                  </a:lnTo>
                  <a:lnTo>
                    <a:pt x="30" y="72"/>
                  </a:lnTo>
                  <a:lnTo>
                    <a:pt x="30" y="156"/>
                  </a:lnTo>
                  <a:lnTo>
                    <a:pt x="72" y="156"/>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a:p>
          </p:txBody>
        </p:sp>
        <p:sp>
          <p:nvSpPr>
            <p:cNvPr id="110612" name="Freeform 20"/>
            <p:cNvSpPr>
              <a:spLocks noEditPoints="1"/>
            </p:cNvSpPr>
            <p:nvPr/>
          </p:nvSpPr>
          <p:spPr bwMode="ltGray">
            <a:xfrm>
              <a:off x="5476" y="1349"/>
              <a:ext cx="84" cy="96"/>
            </a:xfrm>
            <a:custGeom>
              <a:avLst/>
              <a:gdLst/>
              <a:ahLst/>
              <a:cxnLst>
                <a:cxn ang="0">
                  <a:pos x="42" y="96"/>
                </a:cxn>
                <a:cxn ang="0">
                  <a:pos x="66" y="78"/>
                </a:cxn>
                <a:cxn ang="0">
                  <a:pos x="84" y="54"/>
                </a:cxn>
                <a:cxn ang="0">
                  <a:pos x="84" y="30"/>
                </a:cxn>
                <a:cxn ang="0">
                  <a:pos x="66" y="6"/>
                </a:cxn>
                <a:cxn ang="0">
                  <a:pos x="42" y="0"/>
                </a:cxn>
                <a:cxn ang="0">
                  <a:pos x="24" y="6"/>
                </a:cxn>
                <a:cxn ang="0">
                  <a:pos x="12" y="18"/>
                </a:cxn>
                <a:cxn ang="0">
                  <a:pos x="6" y="30"/>
                </a:cxn>
                <a:cxn ang="0">
                  <a:pos x="0" y="42"/>
                </a:cxn>
                <a:cxn ang="0">
                  <a:pos x="12" y="66"/>
                </a:cxn>
                <a:cxn ang="0">
                  <a:pos x="30" y="84"/>
                </a:cxn>
                <a:cxn ang="0">
                  <a:pos x="42" y="96"/>
                </a:cxn>
                <a:cxn ang="0">
                  <a:pos x="42" y="96"/>
                </a:cxn>
                <a:cxn ang="0">
                  <a:pos x="48" y="12"/>
                </a:cxn>
                <a:cxn ang="0">
                  <a:pos x="66" y="18"/>
                </a:cxn>
                <a:cxn ang="0">
                  <a:pos x="72" y="30"/>
                </a:cxn>
                <a:cxn ang="0">
                  <a:pos x="72" y="42"/>
                </a:cxn>
                <a:cxn ang="0">
                  <a:pos x="66" y="54"/>
                </a:cxn>
                <a:cxn ang="0">
                  <a:pos x="54" y="72"/>
                </a:cxn>
                <a:cxn ang="0">
                  <a:pos x="42" y="84"/>
                </a:cxn>
                <a:cxn ang="0">
                  <a:pos x="42" y="84"/>
                </a:cxn>
                <a:cxn ang="0">
                  <a:pos x="30" y="72"/>
                </a:cxn>
                <a:cxn ang="0">
                  <a:pos x="18" y="54"/>
                </a:cxn>
                <a:cxn ang="0">
                  <a:pos x="18" y="30"/>
                </a:cxn>
                <a:cxn ang="0">
                  <a:pos x="30" y="18"/>
                </a:cxn>
                <a:cxn ang="0">
                  <a:pos x="48" y="12"/>
                </a:cxn>
                <a:cxn ang="0">
                  <a:pos x="48" y="12"/>
                </a:cxn>
              </a:cxnLst>
              <a:rect l="0" t="0" r="r" b="b"/>
              <a:pathLst>
                <a:path w="84" h="96">
                  <a:moveTo>
                    <a:pt x="42" y="96"/>
                  </a:moveTo>
                  <a:lnTo>
                    <a:pt x="66" y="78"/>
                  </a:lnTo>
                  <a:lnTo>
                    <a:pt x="84" y="54"/>
                  </a:lnTo>
                  <a:lnTo>
                    <a:pt x="84" y="30"/>
                  </a:lnTo>
                  <a:lnTo>
                    <a:pt x="66" y="6"/>
                  </a:lnTo>
                  <a:lnTo>
                    <a:pt x="42" y="0"/>
                  </a:lnTo>
                  <a:lnTo>
                    <a:pt x="24" y="6"/>
                  </a:lnTo>
                  <a:lnTo>
                    <a:pt x="12" y="18"/>
                  </a:lnTo>
                  <a:lnTo>
                    <a:pt x="6" y="30"/>
                  </a:lnTo>
                  <a:lnTo>
                    <a:pt x="0" y="42"/>
                  </a:lnTo>
                  <a:lnTo>
                    <a:pt x="12" y="66"/>
                  </a:lnTo>
                  <a:lnTo>
                    <a:pt x="30" y="84"/>
                  </a:lnTo>
                  <a:lnTo>
                    <a:pt x="42" y="96"/>
                  </a:lnTo>
                  <a:lnTo>
                    <a:pt x="42" y="96"/>
                  </a:lnTo>
                  <a:close/>
                  <a:moveTo>
                    <a:pt x="48" y="12"/>
                  </a:moveTo>
                  <a:lnTo>
                    <a:pt x="66" y="18"/>
                  </a:lnTo>
                  <a:lnTo>
                    <a:pt x="72" y="30"/>
                  </a:lnTo>
                  <a:lnTo>
                    <a:pt x="72" y="42"/>
                  </a:lnTo>
                  <a:lnTo>
                    <a:pt x="66" y="54"/>
                  </a:lnTo>
                  <a:lnTo>
                    <a:pt x="54" y="72"/>
                  </a:lnTo>
                  <a:lnTo>
                    <a:pt x="42" y="84"/>
                  </a:lnTo>
                  <a:lnTo>
                    <a:pt x="42" y="84"/>
                  </a:lnTo>
                  <a:lnTo>
                    <a:pt x="30" y="72"/>
                  </a:lnTo>
                  <a:lnTo>
                    <a:pt x="18" y="54"/>
                  </a:lnTo>
                  <a:lnTo>
                    <a:pt x="18" y="30"/>
                  </a:lnTo>
                  <a:lnTo>
                    <a:pt x="30" y="18"/>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a:p>
          </p:txBody>
        </p:sp>
        <p:sp>
          <p:nvSpPr>
            <p:cNvPr id="110613" name="Freeform 21"/>
            <p:cNvSpPr>
              <a:spLocks noEditPoints="1"/>
            </p:cNvSpPr>
            <p:nvPr/>
          </p:nvSpPr>
          <p:spPr bwMode="ltGray">
            <a:xfrm>
              <a:off x="5470" y="1433"/>
              <a:ext cx="90" cy="108"/>
            </a:xfrm>
            <a:custGeom>
              <a:avLst/>
              <a:gdLst/>
              <a:ahLst/>
              <a:cxnLst>
                <a:cxn ang="0">
                  <a:pos x="6" y="90"/>
                </a:cxn>
                <a:cxn ang="0">
                  <a:pos x="18" y="102"/>
                </a:cxn>
                <a:cxn ang="0">
                  <a:pos x="30" y="108"/>
                </a:cxn>
                <a:cxn ang="0">
                  <a:pos x="60" y="108"/>
                </a:cxn>
                <a:cxn ang="0">
                  <a:pos x="84" y="96"/>
                </a:cxn>
                <a:cxn ang="0">
                  <a:pos x="90" y="84"/>
                </a:cxn>
                <a:cxn ang="0">
                  <a:pos x="90" y="66"/>
                </a:cxn>
                <a:cxn ang="0">
                  <a:pos x="84" y="36"/>
                </a:cxn>
                <a:cxn ang="0">
                  <a:pos x="72" y="18"/>
                </a:cxn>
                <a:cxn ang="0">
                  <a:pos x="60" y="6"/>
                </a:cxn>
                <a:cxn ang="0">
                  <a:pos x="54" y="0"/>
                </a:cxn>
                <a:cxn ang="0">
                  <a:pos x="54" y="0"/>
                </a:cxn>
                <a:cxn ang="0">
                  <a:pos x="48" y="0"/>
                </a:cxn>
                <a:cxn ang="0">
                  <a:pos x="24" y="24"/>
                </a:cxn>
                <a:cxn ang="0">
                  <a:pos x="12" y="48"/>
                </a:cxn>
                <a:cxn ang="0">
                  <a:pos x="0" y="66"/>
                </a:cxn>
                <a:cxn ang="0">
                  <a:pos x="6" y="90"/>
                </a:cxn>
                <a:cxn ang="0">
                  <a:pos x="6" y="90"/>
                </a:cxn>
                <a:cxn ang="0">
                  <a:pos x="18" y="66"/>
                </a:cxn>
                <a:cxn ang="0">
                  <a:pos x="24" y="48"/>
                </a:cxn>
                <a:cxn ang="0">
                  <a:pos x="36" y="30"/>
                </a:cxn>
                <a:cxn ang="0">
                  <a:pos x="42" y="18"/>
                </a:cxn>
                <a:cxn ang="0">
                  <a:pos x="48" y="12"/>
                </a:cxn>
                <a:cxn ang="0">
                  <a:pos x="78" y="42"/>
                </a:cxn>
                <a:cxn ang="0">
                  <a:pos x="84" y="66"/>
                </a:cxn>
                <a:cxn ang="0">
                  <a:pos x="66" y="90"/>
                </a:cxn>
                <a:cxn ang="0">
                  <a:pos x="54" y="96"/>
                </a:cxn>
                <a:cxn ang="0">
                  <a:pos x="42" y="96"/>
                </a:cxn>
                <a:cxn ang="0">
                  <a:pos x="30" y="96"/>
                </a:cxn>
                <a:cxn ang="0">
                  <a:pos x="24" y="84"/>
                </a:cxn>
                <a:cxn ang="0">
                  <a:pos x="18" y="78"/>
                </a:cxn>
                <a:cxn ang="0">
                  <a:pos x="18" y="66"/>
                </a:cxn>
                <a:cxn ang="0">
                  <a:pos x="18" y="66"/>
                </a:cxn>
              </a:cxnLst>
              <a:rect l="0" t="0" r="r" b="b"/>
              <a:pathLst>
                <a:path w="90" h="108">
                  <a:moveTo>
                    <a:pt x="6" y="90"/>
                  </a:moveTo>
                  <a:lnTo>
                    <a:pt x="18" y="102"/>
                  </a:lnTo>
                  <a:lnTo>
                    <a:pt x="30" y="108"/>
                  </a:lnTo>
                  <a:lnTo>
                    <a:pt x="60" y="108"/>
                  </a:lnTo>
                  <a:lnTo>
                    <a:pt x="84" y="96"/>
                  </a:lnTo>
                  <a:lnTo>
                    <a:pt x="90" y="84"/>
                  </a:lnTo>
                  <a:lnTo>
                    <a:pt x="90" y="66"/>
                  </a:lnTo>
                  <a:lnTo>
                    <a:pt x="84" y="36"/>
                  </a:lnTo>
                  <a:lnTo>
                    <a:pt x="72" y="18"/>
                  </a:lnTo>
                  <a:lnTo>
                    <a:pt x="60" y="6"/>
                  </a:lnTo>
                  <a:lnTo>
                    <a:pt x="54" y="0"/>
                  </a:lnTo>
                  <a:lnTo>
                    <a:pt x="54" y="0"/>
                  </a:lnTo>
                  <a:lnTo>
                    <a:pt x="48" y="0"/>
                  </a:lnTo>
                  <a:lnTo>
                    <a:pt x="24" y="24"/>
                  </a:lnTo>
                  <a:lnTo>
                    <a:pt x="12" y="48"/>
                  </a:lnTo>
                  <a:lnTo>
                    <a:pt x="0" y="66"/>
                  </a:lnTo>
                  <a:lnTo>
                    <a:pt x="6" y="90"/>
                  </a:lnTo>
                  <a:lnTo>
                    <a:pt x="6" y="90"/>
                  </a:lnTo>
                  <a:close/>
                  <a:moveTo>
                    <a:pt x="18" y="66"/>
                  </a:moveTo>
                  <a:lnTo>
                    <a:pt x="24" y="48"/>
                  </a:lnTo>
                  <a:lnTo>
                    <a:pt x="36" y="30"/>
                  </a:lnTo>
                  <a:lnTo>
                    <a:pt x="42" y="18"/>
                  </a:lnTo>
                  <a:lnTo>
                    <a:pt x="48" y="12"/>
                  </a:lnTo>
                  <a:lnTo>
                    <a:pt x="78" y="42"/>
                  </a:lnTo>
                  <a:lnTo>
                    <a:pt x="84" y="66"/>
                  </a:lnTo>
                  <a:lnTo>
                    <a:pt x="66" y="90"/>
                  </a:lnTo>
                  <a:lnTo>
                    <a:pt x="54" y="96"/>
                  </a:lnTo>
                  <a:lnTo>
                    <a:pt x="42" y="96"/>
                  </a:lnTo>
                  <a:lnTo>
                    <a:pt x="30" y="96"/>
                  </a:lnTo>
                  <a:lnTo>
                    <a:pt x="24" y="84"/>
                  </a:lnTo>
                  <a:lnTo>
                    <a:pt x="18" y="78"/>
                  </a:lnTo>
                  <a:lnTo>
                    <a:pt x="18" y="66"/>
                  </a:lnTo>
                  <a:lnTo>
                    <a:pt x="18"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a:p>
          </p:txBody>
        </p:sp>
        <p:sp>
          <p:nvSpPr>
            <p:cNvPr id="110614" name="Freeform 22"/>
            <p:cNvSpPr>
              <a:spLocks noEditPoints="1"/>
            </p:cNvSpPr>
            <p:nvPr/>
          </p:nvSpPr>
          <p:spPr bwMode="ltGray">
            <a:xfrm>
              <a:off x="5428" y="3525"/>
              <a:ext cx="66" cy="96"/>
            </a:xfrm>
            <a:custGeom>
              <a:avLst/>
              <a:gdLst/>
              <a:ahLst/>
              <a:cxnLst>
                <a:cxn ang="0">
                  <a:pos x="30" y="96"/>
                </a:cxn>
                <a:cxn ang="0">
                  <a:pos x="54" y="72"/>
                </a:cxn>
                <a:cxn ang="0">
                  <a:pos x="66" y="48"/>
                </a:cxn>
                <a:cxn ang="0">
                  <a:pos x="66" y="24"/>
                </a:cxn>
                <a:cxn ang="0">
                  <a:pos x="54" y="6"/>
                </a:cxn>
                <a:cxn ang="0">
                  <a:pos x="30" y="0"/>
                </a:cxn>
                <a:cxn ang="0">
                  <a:pos x="18" y="0"/>
                </a:cxn>
                <a:cxn ang="0">
                  <a:pos x="6" y="12"/>
                </a:cxn>
                <a:cxn ang="0">
                  <a:pos x="0" y="36"/>
                </a:cxn>
                <a:cxn ang="0">
                  <a:pos x="6" y="60"/>
                </a:cxn>
                <a:cxn ang="0">
                  <a:pos x="18" y="84"/>
                </a:cxn>
                <a:cxn ang="0">
                  <a:pos x="30" y="96"/>
                </a:cxn>
                <a:cxn ang="0">
                  <a:pos x="30" y="96"/>
                </a:cxn>
                <a:cxn ang="0">
                  <a:pos x="30" y="12"/>
                </a:cxn>
                <a:cxn ang="0">
                  <a:pos x="48" y="18"/>
                </a:cxn>
                <a:cxn ang="0">
                  <a:pos x="54" y="24"/>
                </a:cxn>
                <a:cxn ang="0">
                  <a:pos x="54" y="36"/>
                </a:cxn>
                <a:cxn ang="0">
                  <a:pos x="48" y="48"/>
                </a:cxn>
                <a:cxn ang="0">
                  <a:pos x="36" y="66"/>
                </a:cxn>
                <a:cxn ang="0">
                  <a:pos x="30" y="78"/>
                </a:cxn>
                <a:cxn ang="0">
                  <a:pos x="18" y="66"/>
                </a:cxn>
                <a:cxn ang="0">
                  <a:pos x="12" y="48"/>
                </a:cxn>
                <a:cxn ang="0">
                  <a:pos x="6" y="30"/>
                </a:cxn>
                <a:cxn ang="0">
                  <a:pos x="18" y="12"/>
                </a:cxn>
                <a:cxn ang="0">
                  <a:pos x="30" y="12"/>
                </a:cxn>
                <a:cxn ang="0">
                  <a:pos x="30" y="12"/>
                </a:cxn>
              </a:cxnLst>
              <a:rect l="0" t="0" r="r" b="b"/>
              <a:pathLst>
                <a:path w="66" h="96">
                  <a:moveTo>
                    <a:pt x="30" y="96"/>
                  </a:moveTo>
                  <a:lnTo>
                    <a:pt x="54" y="72"/>
                  </a:lnTo>
                  <a:lnTo>
                    <a:pt x="66" y="48"/>
                  </a:lnTo>
                  <a:lnTo>
                    <a:pt x="66" y="24"/>
                  </a:lnTo>
                  <a:lnTo>
                    <a:pt x="54" y="6"/>
                  </a:lnTo>
                  <a:lnTo>
                    <a:pt x="30" y="0"/>
                  </a:lnTo>
                  <a:lnTo>
                    <a:pt x="18" y="0"/>
                  </a:lnTo>
                  <a:lnTo>
                    <a:pt x="6" y="12"/>
                  </a:lnTo>
                  <a:lnTo>
                    <a:pt x="0" y="36"/>
                  </a:lnTo>
                  <a:lnTo>
                    <a:pt x="6" y="60"/>
                  </a:lnTo>
                  <a:lnTo>
                    <a:pt x="18" y="84"/>
                  </a:lnTo>
                  <a:lnTo>
                    <a:pt x="30" y="96"/>
                  </a:lnTo>
                  <a:lnTo>
                    <a:pt x="30" y="96"/>
                  </a:lnTo>
                  <a:close/>
                  <a:moveTo>
                    <a:pt x="30" y="12"/>
                  </a:moveTo>
                  <a:lnTo>
                    <a:pt x="48" y="18"/>
                  </a:lnTo>
                  <a:lnTo>
                    <a:pt x="54" y="24"/>
                  </a:lnTo>
                  <a:lnTo>
                    <a:pt x="54" y="36"/>
                  </a:lnTo>
                  <a:lnTo>
                    <a:pt x="48" y="48"/>
                  </a:lnTo>
                  <a:lnTo>
                    <a:pt x="36" y="66"/>
                  </a:lnTo>
                  <a:lnTo>
                    <a:pt x="30" y="78"/>
                  </a:lnTo>
                  <a:lnTo>
                    <a:pt x="18" y="66"/>
                  </a:lnTo>
                  <a:lnTo>
                    <a:pt x="12" y="48"/>
                  </a:lnTo>
                  <a:lnTo>
                    <a:pt x="6" y="30"/>
                  </a:lnTo>
                  <a:lnTo>
                    <a:pt x="18" y="12"/>
                  </a:lnTo>
                  <a:lnTo>
                    <a:pt x="30" y="12"/>
                  </a:lnTo>
                  <a:lnTo>
                    <a:pt x="30"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a:p>
          </p:txBody>
        </p:sp>
        <p:sp>
          <p:nvSpPr>
            <p:cNvPr id="110615" name="Freeform 23"/>
            <p:cNvSpPr>
              <a:spLocks/>
            </p:cNvSpPr>
            <p:nvPr/>
          </p:nvSpPr>
          <p:spPr bwMode="ltGray">
            <a:xfrm>
              <a:off x="3017" y="1127"/>
              <a:ext cx="2603" cy="444"/>
            </a:xfrm>
            <a:custGeom>
              <a:avLst/>
              <a:gdLst/>
              <a:ahLst/>
              <a:cxnLst>
                <a:cxn ang="0">
                  <a:pos x="2577" y="0"/>
                </a:cxn>
                <a:cxn ang="0">
                  <a:pos x="2594" y="72"/>
                </a:cxn>
                <a:cxn ang="0">
                  <a:pos x="6" y="444"/>
                </a:cxn>
                <a:cxn ang="0">
                  <a:pos x="0" y="396"/>
                </a:cxn>
                <a:cxn ang="0">
                  <a:pos x="1225" y="96"/>
                </a:cxn>
                <a:cxn ang="0">
                  <a:pos x="1351" y="78"/>
                </a:cxn>
                <a:cxn ang="0">
                  <a:pos x="2577" y="0"/>
                </a:cxn>
                <a:cxn ang="0">
                  <a:pos x="2577" y="0"/>
                </a:cxn>
              </a:cxnLst>
              <a:rect l="0" t="0" r="r" b="b"/>
              <a:pathLst>
                <a:path w="2594" h="444">
                  <a:moveTo>
                    <a:pt x="2577" y="0"/>
                  </a:moveTo>
                  <a:lnTo>
                    <a:pt x="2594" y="72"/>
                  </a:lnTo>
                  <a:lnTo>
                    <a:pt x="6" y="444"/>
                  </a:lnTo>
                  <a:lnTo>
                    <a:pt x="0" y="396"/>
                  </a:lnTo>
                  <a:lnTo>
                    <a:pt x="1225" y="96"/>
                  </a:lnTo>
                  <a:lnTo>
                    <a:pt x="1351" y="78"/>
                  </a:lnTo>
                  <a:lnTo>
                    <a:pt x="2577" y="0"/>
                  </a:lnTo>
                  <a:lnTo>
                    <a:pt x="2577"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endParaRPr lang="en-US"/>
            </a:p>
          </p:txBody>
        </p:sp>
        <p:sp>
          <p:nvSpPr>
            <p:cNvPr id="110616" name="Freeform 24"/>
            <p:cNvSpPr>
              <a:spLocks noEditPoints="1"/>
            </p:cNvSpPr>
            <p:nvPr/>
          </p:nvSpPr>
          <p:spPr bwMode="ltGray">
            <a:xfrm>
              <a:off x="2934" y="3773"/>
              <a:ext cx="84" cy="95"/>
            </a:xfrm>
            <a:custGeom>
              <a:avLst/>
              <a:gdLst/>
              <a:ahLst/>
              <a:cxnLst>
                <a:cxn ang="0">
                  <a:pos x="36" y="95"/>
                </a:cxn>
                <a:cxn ang="0">
                  <a:pos x="60" y="77"/>
                </a:cxn>
                <a:cxn ang="0">
                  <a:pos x="78" y="53"/>
                </a:cxn>
                <a:cxn ang="0">
                  <a:pos x="84" y="42"/>
                </a:cxn>
                <a:cxn ang="0">
                  <a:pos x="84" y="30"/>
                </a:cxn>
                <a:cxn ang="0">
                  <a:pos x="72" y="6"/>
                </a:cxn>
                <a:cxn ang="0">
                  <a:pos x="42" y="0"/>
                </a:cxn>
                <a:cxn ang="0">
                  <a:pos x="30" y="0"/>
                </a:cxn>
                <a:cxn ang="0">
                  <a:pos x="12" y="12"/>
                </a:cxn>
                <a:cxn ang="0">
                  <a:pos x="0" y="24"/>
                </a:cxn>
                <a:cxn ang="0">
                  <a:pos x="0" y="36"/>
                </a:cxn>
                <a:cxn ang="0">
                  <a:pos x="6" y="59"/>
                </a:cxn>
                <a:cxn ang="0">
                  <a:pos x="24" y="83"/>
                </a:cxn>
                <a:cxn ang="0">
                  <a:pos x="36" y="95"/>
                </a:cxn>
                <a:cxn ang="0">
                  <a:pos x="36" y="95"/>
                </a:cxn>
                <a:cxn ang="0">
                  <a:pos x="48" y="12"/>
                </a:cxn>
                <a:cxn ang="0">
                  <a:pos x="66" y="18"/>
                </a:cxn>
                <a:cxn ang="0">
                  <a:pos x="72" y="30"/>
                </a:cxn>
                <a:cxn ang="0">
                  <a:pos x="72" y="42"/>
                </a:cxn>
                <a:cxn ang="0">
                  <a:pos x="66" y="53"/>
                </a:cxn>
                <a:cxn ang="0">
                  <a:pos x="48" y="71"/>
                </a:cxn>
                <a:cxn ang="0">
                  <a:pos x="42" y="77"/>
                </a:cxn>
                <a:cxn ang="0">
                  <a:pos x="36" y="77"/>
                </a:cxn>
                <a:cxn ang="0">
                  <a:pos x="24" y="65"/>
                </a:cxn>
                <a:cxn ang="0">
                  <a:pos x="18" y="48"/>
                </a:cxn>
                <a:cxn ang="0">
                  <a:pos x="18" y="30"/>
                </a:cxn>
                <a:cxn ang="0">
                  <a:pos x="30" y="12"/>
                </a:cxn>
                <a:cxn ang="0">
                  <a:pos x="48" y="12"/>
                </a:cxn>
                <a:cxn ang="0">
                  <a:pos x="48" y="12"/>
                </a:cxn>
              </a:cxnLst>
              <a:rect l="0" t="0" r="r" b="b"/>
              <a:pathLst>
                <a:path w="84" h="95">
                  <a:moveTo>
                    <a:pt x="36" y="95"/>
                  </a:moveTo>
                  <a:lnTo>
                    <a:pt x="60" y="77"/>
                  </a:lnTo>
                  <a:lnTo>
                    <a:pt x="78" y="53"/>
                  </a:lnTo>
                  <a:lnTo>
                    <a:pt x="84" y="42"/>
                  </a:lnTo>
                  <a:lnTo>
                    <a:pt x="84" y="30"/>
                  </a:lnTo>
                  <a:lnTo>
                    <a:pt x="72" y="6"/>
                  </a:lnTo>
                  <a:lnTo>
                    <a:pt x="42" y="0"/>
                  </a:lnTo>
                  <a:lnTo>
                    <a:pt x="30" y="0"/>
                  </a:lnTo>
                  <a:lnTo>
                    <a:pt x="12" y="12"/>
                  </a:lnTo>
                  <a:lnTo>
                    <a:pt x="0" y="24"/>
                  </a:lnTo>
                  <a:lnTo>
                    <a:pt x="0" y="36"/>
                  </a:lnTo>
                  <a:lnTo>
                    <a:pt x="6" y="59"/>
                  </a:lnTo>
                  <a:lnTo>
                    <a:pt x="24" y="83"/>
                  </a:lnTo>
                  <a:lnTo>
                    <a:pt x="36" y="95"/>
                  </a:lnTo>
                  <a:lnTo>
                    <a:pt x="36" y="95"/>
                  </a:lnTo>
                  <a:close/>
                  <a:moveTo>
                    <a:pt x="48" y="12"/>
                  </a:moveTo>
                  <a:lnTo>
                    <a:pt x="66" y="18"/>
                  </a:lnTo>
                  <a:lnTo>
                    <a:pt x="72" y="30"/>
                  </a:lnTo>
                  <a:lnTo>
                    <a:pt x="72" y="42"/>
                  </a:lnTo>
                  <a:lnTo>
                    <a:pt x="66" y="53"/>
                  </a:lnTo>
                  <a:lnTo>
                    <a:pt x="48" y="71"/>
                  </a:lnTo>
                  <a:lnTo>
                    <a:pt x="42" y="77"/>
                  </a:lnTo>
                  <a:lnTo>
                    <a:pt x="36" y="77"/>
                  </a:lnTo>
                  <a:lnTo>
                    <a:pt x="24" y="65"/>
                  </a:lnTo>
                  <a:lnTo>
                    <a:pt x="18"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a:p>
          </p:txBody>
        </p:sp>
        <p:sp>
          <p:nvSpPr>
            <p:cNvPr id="110617" name="Freeform 25"/>
            <p:cNvSpPr>
              <a:spLocks noEditPoints="1"/>
            </p:cNvSpPr>
            <p:nvPr/>
          </p:nvSpPr>
          <p:spPr bwMode="ltGray">
            <a:xfrm>
              <a:off x="3779" y="3872"/>
              <a:ext cx="90" cy="108"/>
            </a:xfrm>
            <a:custGeom>
              <a:avLst/>
              <a:gdLst/>
              <a:ahLst/>
              <a:cxnLst>
                <a:cxn ang="0">
                  <a:pos x="12" y="96"/>
                </a:cxn>
                <a:cxn ang="0">
                  <a:pos x="24" y="108"/>
                </a:cxn>
                <a:cxn ang="0">
                  <a:pos x="42" y="108"/>
                </a:cxn>
                <a:cxn ang="0">
                  <a:pos x="66" y="102"/>
                </a:cxn>
                <a:cxn ang="0">
                  <a:pos x="84" y="78"/>
                </a:cxn>
                <a:cxn ang="0">
                  <a:pos x="90" y="66"/>
                </a:cxn>
                <a:cxn ang="0">
                  <a:pos x="84" y="48"/>
                </a:cxn>
                <a:cxn ang="0">
                  <a:pos x="66" y="24"/>
                </a:cxn>
                <a:cxn ang="0">
                  <a:pos x="48" y="12"/>
                </a:cxn>
                <a:cxn ang="0">
                  <a:pos x="36" y="0"/>
                </a:cxn>
                <a:cxn ang="0">
                  <a:pos x="30" y="0"/>
                </a:cxn>
                <a:cxn ang="0">
                  <a:pos x="30" y="0"/>
                </a:cxn>
                <a:cxn ang="0">
                  <a:pos x="24" y="0"/>
                </a:cxn>
                <a:cxn ang="0">
                  <a:pos x="12" y="30"/>
                </a:cxn>
                <a:cxn ang="0">
                  <a:pos x="0" y="54"/>
                </a:cxn>
                <a:cxn ang="0">
                  <a:pos x="0" y="78"/>
                </a:cxn>
                <a:cxn ang="0">
                  <a:pos x="12" y="96"/>
                </a:cxn>
                <a:cxn ang="0">
                  <a:pos x="12" y="96"/>
                </a:cxn>
                <a:cxn ang="0">
                  <a:pos x="12" y="72"/>
                </a:cxn>
                <a:cxn ang="0">
                  <a:pos x="18" y="54"/>
                </a:cxn>
                <a:cxn ang="0">
                  <a:pos x="24" y="36"/>
                </a:cxn>
                <a:cxn ang="0">
                  <a:pos x="30" y="18"/>
                </a:cxn>
                <a:cxn ang="0">
                  <a:pos x="30" y="12"/>
                </a:cxn>
                <a:cxn ang="0">
                  <a:pos x="48" y="24"/>
                </a:cxn>
                <a:cxn ang="0">
                  <a:pos x="66" y="36"/>
                </a:cxn>
                <a:cxn ang="0">
                  <a:pos x="78" y="54"/>
                </a:cxn>
                <a:cxn ang="0">
                  <a:pos x="78" y="72"/>
                </a:cxn>
                <a:cxn ang="0">
                  <a:pos x="72" y="84"/>
                </a:cxn>
                <a:cxn ang="0">
                  <a:pos x="48" y="96"/>
                </a:cxn>
                <a:cxn ang="0">
                  <a:pos x="36" y="96"/>
                </a:cxn>
                <a:cxn ang="0">
                  <a:pos x="24" y="90"/>
                </a:cxn>
                <a:cxn ang="0">
                  <a:pos x="18" y="84"/>
                </a:cxn>
                <a:cxn ang="0">
                  <a:pos x="12" y="72"/>
                </a:cxn>
                <a:cxn ang="0">
                  <a:pos x="12" y="72"/>
                </a:cxn>
              </a:cxnLst>
              <a:rect l="0" t="0" r="r" b="b"/>
              <a:pathLst>
                <a:path w="90" h="108">
                  <a:moveTo>
                    <a:pt x="12" y="96"/>
                  </a:moveTo>
                  <a:lnTo>
                    <a:pt x="24" y="108"/>
                  </a:lnTo>
                  <a:lnTo>
                    <a:pt x="42" y="108"/>
                  </a:lnTo>
                  <a:lnTo>
                    <a:pt x="66" y="102"/>
                  </a:lnTo>
                  <a:lnTo>
                    <a:pt x="84" y="78"/>
                  </a:lnTo>
                  <a:lnTo>
                    <a:pt x="90" y="66"/>
                  </a:lnTo>
                  <a:lnTo>
                    <a:pt x="84" y="48"/>
                  </a:lnTo>
                  <a:lnTo>
                    <a:pt x="66" y="24"/>
                  </a:lnTo>
                  <a:lnTo>
                    <a:pt x="48" y="12"/>
                  </a:lnTo>
                  <a:lnTo>
                    <a:pt x="36" y="0"/>
                  </a:lnTo>
                  <a:lnTo>
                    <a:pt x="30" y="0"/>
                  </a:lnTo>
                  <a:lnTo>
                    <a:pt x="30" y="0"/>
                  </a:lnTo>
                  <a:lnTo>
                    <a:pt x="24" y="0"/>
                  </a:lnTo>
                  <a:lnTo>
                    <a:pt x="12" y="30"/>
                  </a:lnTo>
                  <a:lnTo>
                    <a:pt x="0" y="54"/>
                  </a:lnTo>
                  <a:lnTo>
                    <a:pt x="0" y="78"/>
                  </a:lnTo>
                  <a:lnTo>
                    <a:pt x="12" y="96"/>
                  </a:lnTo>
                  <a:lnTo>
                    <a:pt x="12" y="96"/>
                  </a:lnTo>
                  <a:close/>
                  <a:moveTo>
                    <a:pt x="12" y="72"/>
                  </a:moveTo>
                  <a:lnTo>
                    <a:pt x="18" y="54"/>
                  </a:lnTo>
                  <a:lnTo>
                    <a:pt x="24" y="36"/>
                  </a:lnTo>
                  <a:lnTo>
                    <a:pt x="30" y="18"/>
                  </a:lnTo>
                  <a:lnTo>
                    <a:pt x="30" y="12"/>
                  </a:lnTo>
                  <a:lnTo>
                    <a:pt x="48" y="24"/>
                  </a:lnTo>
                  <a:lnTo>
                    <a:pt x="66" y="36"/>
                  </a:lnTo>
                  <a:lnTo>
                    <a:pt x="78" y="54"/>
                  </a:lnTo>
                  <a:lnTo>
                    <a:pt x="78" y="72"/>
                  </a:lnTo>
                  <a:lnTo>
                    <a:pt x="72" y="84"/>
                  </a:lnTo>
                  <a:lnTo>
                    <a:pt x="48" y="96"/>
                  </a:lnTo>
                  <a:lnTo>
                    <a:pt x="36" y="96"/>
                  </a:lnTo>
                  <a:lnTo>
                    <a:pt x="24" y="90"/>
                  </a:lnTo>
                  <a:lnTo>
                    <a:pt x="18" y="84"/>
                  </a:lnTo>
                  <a:lnTo>
                    <a:pt x="12" y="72"/>
                  </a:lnTo>
                  <a:lnTo>
                    <a:pt x="12" y="7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a:p>
          </p:txBody>
        </p:sp>
        <p:sp>
          <p:nvSpPr>
            <p:cNvPr id="110618" name="Freeform 26"/>
            <p:cNvSpPr>
              <a:spLocks noEditPoints="1"/>
            </p:cNvSpPr>
            <p:nvPr/>
          </p:nvSpPr>
          <p:spPr bwMode="ltGray">
            <a:xfrm>
              <a:off x="2400" y="3872"/>
              <a:ext cx="72" cy="90"/>
            </a:xfrm>
            <a:custGeom>
              <a:avLst/>
              <a:gdLst/>
              <a:ahLst/>
              <a:cxnLst>
                <a:cxn ang="0">
                  <a:pos x="71" y="90"/>
                </a:cxn>
                <a:cxn ang="0">
                  <a:pos x="71" y="60"/>
                </a:cxn>
                <a:cxn ang="0">
                  <a:pos x="71" y="36"/>
                </a:cxn>
                <a:cxn ang="0">
                  <a:pos x="60" y="12"/>
                </a:cxn>
                <a:cxn ang="0">
                  <a:pos x="36" y="0"/>
                </a:cxn>
                <a:cxn ang="0">
                  <a:pos x="12" y="12"/>
                </a:cxn>
                <a:cxn ang="0">
                  <a:pos x="0" y="36"/>
                </a:cxn>
                <a:cxn ang="0">
                  <a:pos x="6" y="60"/>
                </a:cxn>
                <a:cxn ang="0">
                  <a:pos x="30" y="78"/>
                </a:cxn>
                <a:cxn ang="0">
                  <a:pos x="54" y="90"/>
                </a:cxn>
                <a:cxn ang="0">
                  <a:pos x="71" y="90"/>
                </a:cxn>
                <a:cxn ang="0">
                  <a:pos x="71" y="90"/>
                </a:cxn>
                <a:cxn ang="0">
                  <a:pos x="24" y="18"/>
                </a:cxn>
                <a:cxn ang="0">
                  <a:pos x="42" y="18"/>
                </a:cxn>
                <a:cxn ang="0">
                  <a:pos x="54" y="18"/>
                </a:cxn>
                <a:cxn ang="0">
                  <a:pos x="60" y="42"/>
                </a:cxn>
                <a:cxn ang="0">
                  <a:pos x="60" y="66"/>
                </a:cxn>
                <a:cxn ang="0">
                  <a:pos x="60" y="72"/>
                </a:cxn>
                <a:cxn ang="0">
                  <a:pos x="60" y="78"/>
                </a:cxn>
                <a:cxn ang="0">
                  <a:pos x="42" y="72"/>
                </a:cxn>
                <a:cxn ang="0">
                  <a:pos x="24" y="66"/>
                </a:cxn>
                <a:cxn ang="0">
                  <a:pos x="12" y="48"/>
                </a:cxn>
                <a:cxn ang="0">
                  <a:pos x="12" y="30"/>
                </a:cxn>
                <a:cxn ang="0">
                  <a:pos x="24" y="18"/>
                </a:cxn>
                <a:cxn ang="0">
                  <a:pos x="24" y="18"/>
                </a:cxn>
              </a:cxnLst>
              <a:rect l="0" t="0" r="r" b="b"/>
              <a:pathLst>
                <a:path w="71" h="90">
                  <a:moveTo>
                    <a:pt x="71" y="90"/>
                  </a:moveTo>
                  <a:lnTo>
                    <a:pt x="71" y="60"/>
                  </a:lnTo>
                  <a:lnTo>
                    <a:pt x="71" y="36"/>
                  </a:lnTo>
                  <a:lnTo>
                    <a:pt x="60" y="12"/>
                  </a:lnTo>
                  <a:lnTo>
                    <a:pt x="36" y="0"/>
                  </a:lnTo>
                  <a:lnTo>
                    <a:pt x="12" y="12"/>
                  </a:lnTo>
                  <a:lnTo>
                    <a:pt x="0" y="36"/>
                  </a:lnTo>
                  <a:lnTo>
                    <a:pt x="6" y="60"/>
                  </a:lnTo>
                  <a:lnTo>
                    <a:pt x="30" y="78"/>
                  </a:lnTo>
                  <a:lnTo>
                    <a:pt x="54" y="90"/>
                  </a:lnTo>
                  <a:lnTo>
                    <a:pt x="71" y="90"/>
                  </a:lnTo>
                  <a:lnTo>
                    <a:pt x="71" y="90"/>
                  </a:lnTo>
                  <a:close/>
                  <a:moveTo>
                    <a:pt x="24" y="18"/>
                  </a:moveTo>
                  <a:lnTo>
                    <a:pt x="42" y="18"/>
                  </a:lnTo>
                  <a:lnTo>
                    <a:pt x="54" y="18"/>
                  </a:lnTo>
                  <a:lnTo>
                    <a:pt x="60" y="42"/>
                  </a:lnTo>
                  <a:lnTo>
                    <a:pt x="60" y="66"/>
                  </a:lnTo>
                  <a:lnTo>
                    <a:pt x="60" y="72"/>
                  </a:lnTo>
                  <a:lnTo>
                    <a:pt x="60" y="78"/>
                  </a:lnTo>
                  <a:lnTo>
                    <a:pt x="42" y="72"/>
                  </a:lnTo>
                  <a:lnTo>
                    <a:pt x="24" y="66"/>
                  </a:lnTo>
                  <a:lnTo>
                    <a:pt x="12" y="48"/>
                  </a:lnTo>
                  <a:lnTo>
                    <a:pt x="12" y="30"/>
                  </a:lnTo>
                  <a:lnTo>
                    <a:pt x="24" y="18"/>
                  </a:lnTo>
                  <a:lnTo>
                    <a:pt x="24"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a:p>
          </p:txBody>
        </p:sp>
        <p:sp>
          <p:nvSpPr>
            <p:cNvPr id="110619" name="Oval 27"/>
            <p:cNvSpPr>
              <a:spLocks noChangeArrowheads="1"/>
            </p:cNvSpPr>
            <p:nvPr/>
          </p:nvSpPr>
          <p:spPr bwMode="ltGray">
            <a:xfrm>
              <a:off x="2444" y="3838"/>
              <a:ext cx="1380" cy="389"/>
            </a:xfrm>
            <a:prstGeom prst="ellipse">
              <a:avLst/>
            </a:prstGeom>
            <a:gradFill rotWithShape="0">
              <a:gsLst>
                <a:gs pos="0">
                  <a:schemeClr val="bg2">
                    <a:gamma/>
                    <a:tint val="81961"/>
                    <a:invGamma/>
                  </a:schemeClr>
                </a:gs>
                <a:gs pos="100000">
                  <a:schemeClr val="bg2"/>
                </a:gs>
              </a:gsLst>
              <a:lin ang="2700000" scaled="1"/>
            </a:gradFill>
            <a:ln w="9525">
              <a:noFill/>
              <a:round/>
              <a:headEnd/>
              <a:tailEnd/>
            </a:ln>
            <a:effectLst/>
          </p:spPr>
          <p:txBody>
            <a:bodyPr/>
            <a:lstStyle/>
            <a:p>
              <a:endParaRPr lang="en-US"/>
            </a:p>
          </p:txBody>
        </p:sp>
        <p:sp>
          <p:nvSpPr>
            <p:cNvPr id="110620" name="Oval 28"/>
            <p:cNvSpPr>
              <a:spLocks noChangeArrowheads="1"/>
            </p:cNvSpPr>
            <p:nvPr/>
          </p:nvSpPr>
          <p:spPr bwMode="ltGray">
            <a:xfrm>
              <a:off x="2394" y="3834"/>
              <a:ext cx="1502" cy="288"/>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endParaRPr lang="en-US"/>
            </a:p>
          </p:txBody>
        </p:sp>
        <p:sp>
          <p:nvSpPr>
            <p:cNvPr id="110621" name="Oval 29"/>
            <p:cNvSpPr>
              <a:spLocks noChangeArrowheads="1"/>
            </p:cNvSpPr>
            <p:nvPr/>
          </p:nvSpPr>
          <p:spPr bwMode="ltGray">
            <a:xfrm>
              <a:off x="2441" y="3860"/>
              <a:ext cx="1425" cy="220"/>
            </a:xfrm>
            <a:prstGeom prst="ellipse">
              <a:avLst/>
            </a:prstGeom>
            <a:gradFill rotWithShape="0">
              <a:gsLst>
                <a:gs pos="0">
                  <a:schemeClr val="bg2"/>
                </a:gs>
                <a:gs pos="100000">
                  <a:schemeClr val="bg2">
                    <a:gamma/>
                    <a:tint val="81961"/>
                    <a:invGamma/>
                  </a:schemeClr>
                </a:gs>
              </a:gsLst>
              <a:lin ang="0" scaled="1"/>
            </a:gradFill>
            <a:ln w="9525">
              <a:noFill/>
              <a:round/>
              <a:headEnd/>
              <a:tailEnd/>
            </a:ln>
            <a:effectLst/>
          </p:spPr>
          <p:txBody>
            <a:bodyPr/>
            <a:lstStyle/>
            <a:p>
              <a:endParaRPr lang="en-US"/>
            </a:p>
          </p:txBody>
        </p:sp>
        <p:sp>
          <p:nvSpPr>
            <p:cNvPr id="110622" name="Freeform 30"/>
            <p:cNvSpPr>
              <a:spLocks noEditPoints="1"/>
            </p:cNvSpPr>
            <p:nvPr/>
          </p:nvSpPr>
          <p:spPr bwMode="ltGray">
            <a:xfrm>
              <a:off x="3743" y="3788"/>
              <a:ext cx="90" cy="96"/>
            </a:xfrm>
            <a:custGeom>
              <a:avLst/>
              <a:gdLst/>
              <a:ahLst/>
              <a:cxnLst>
                <a:cxn ang="0">
                  <a:pos x="66" y="96"/>
                </a:cxn>
                <a:cxn ang="0">
                  <a:pos x="78" y="66"/>
                </a:cxn>
                <a:cxn ang="0">
                  <a:pos x="90" y="42"/>
                </a:cxn>
                <a:cxn ang="0">
                  <a:pos x="78" y="18"/>
                </a:cxn>
                <a:cxn ang="0">
                  <a:pos x="60" y="0"/>
                </a:cxn>
                <a:cxn ang="0">
                  <a:pos x="30" y="6"/>
                </a:cxn>
                <a:cxn ang="0">
                  <a:pos x="18" y="18"/>
                </a:cxn>
                <a:cxn ang="0">
                  <a:pos x="6" y="30"/>
                </a:cxn>
                <a:cxn ang="0">
                  <a:pos x="0" y="42"/>
                </a:cxn>
                <a:cxn ang="0">
                  <a:pos x="6" y="60"/>
                </a:cxn>
                <a:cxn ang="0">
                  <a:pos x="24" y="78"/>
                </a:cxn>
                <a:cxn ang="0">
                  <a:pos x="48" y="90"/>
                </a:cxn>
                <a:cxn ang="0">
                  <a:pos x="66" y="96"/>
                </a:cxn>
                <a:cxn ang="0">
                  <a:pos x="66" y="96"/>
                </a:cxn>
                <a:cxn ang="0">
                  <a:pos x="42" y="18"/>
                </a:cxn>
                <a:cxn ang="0">
                  <a:pos x="60" y="18"/>
                </a:cxn>
                <a:cxn ang="0">
                  <a:pos x="72" y="24"/>
                </a:cxn>
                <a:cxn ang="0">
                  <a:pos x="72" y="36"/>
                </a:cxn>
                <a:cxn ang="0">
                  <a:pos x="72" y="48"/>
                </a:cxn>
                <a:cxn ang="0">
                  <a:pos x="66" y="72"/>
                </a:cxn>
                <a:cxn ang="0">
                  <a:pos x="60" y="78"/>
                </a:cxn>
                <a:cxn ang="0">
                  <a:pos x="60" y="84"/>
                </a:cxn>
                <a:cxn ang="0">
                  <a:pos x="42" y="72"/>
                </a:cxn>
                <a:cxn ang="0">
                  <a:pos x="30" y="66"/>
                </a:cxn>
                <a:cxn ang="0">
                  <a:pos x="18" y="42"/>
                </a:cxn>
                <a:cxn ang="0">
                  <a:pos x="24" y="30"/>
                </a:cxn>
                <a:cxn ang="0">
                  <a:pos x="42" y="18"/>
                </a:cxn>
                <a:cxn ang="0">
                  <a:pos x="42" y="18"/>
                </a:cxn>
              </a:cxnLst>
              <a:rect l="0" t="0" r="r" b="b"/>
              <a:pathLst>
                <a:path w="90" h="96">
                  <a:moveTo>
                    <a:pt x="66" y="96"/>
                  </a:moveTo>
                  <a:lnTo>
                    <a:pt x="78" y="66"/>
                  </a:lnTo>
                  <a:lnTo>
                    <a:pt x="90" y="42"/>
                  </a:lnTo>
                  <a:lnTo>
                    <a:pt x="78" y="18"/>
                  </a:lnTo>
                  <a:lnTo>
                    <a:pt x="60" y="0"/>
                  </a:lnTo>
                  <a:lnTo>
                    <a:pt x="30" y="6"/>
                  </a:lnTo>
                  <a:lnTo>
                    <a:pt x="18" y="18"/>
                  </a:lnTo>
                  <a:lnTo>
                    <a:pt x="6" y="30"/>
                  </a:lnTo>
                  <a:lnTo>
                    <a:pt x="0" y="42"/>
                  </a:lnTo>
                  <a:lnTo>
                    <a:pt x="6" y="60"/>
                  </a:lnTo>
                  <a:lnTo>
                    <a:pt x="24" y="78"/>
                  </a:lnTo>
                  <a:lnTo>
                    <a:pt x="48" y="90"/>
                  </a:lnTo>
                  <a:lnTo>
                    <a:pt x="66" y="96"/>
                  </a:lnTo>
                  <a:lnTo>
                    <a:pt x="66" y="96"/>
                  </a:lnTo>
                  <a:close/>
                  <a:moveTo>
                    <a:pt x="42" y="18"/>
                  </a:moveTo>
                  <a:lnTo>
                    <a:pt x="60" y="18"/>
                  </a:lnTo>
                  <a:lnTo>
                    <a:pt x="72" y="24"/>
                  </a:lnTo>
                  <a:lnTo>
                    <a:pt x="72" y="36"/>
                  </a:lnTo>
                  <a:lnTo>
                    <a:pt x="72" y="48"/>
                  </a:lnTo>
                  <a:lnTo>
                    <a:pt x="66" y="72"/>
                  </a:lnTo>
                  <a:lnTo>
                    <a:pt x="60" y="78"/>
                  </a:lnTo>
                  <a:lnTo>
                    <a:pt x="60" y="84"/>
                  </a:lnTo>
                  <a:lnTo>
                    <a:pt x="42" y="72"/>
                  </a:lnTo>
                  <a:lnTo>
                    <a:pt x="30" y="66"/>
                  </a:lnTo>
                  <a:lnTo>
                    <a:pt x="18" y="42"/>
                  </a:lnTo>
                  <a:lnTo>
                    <a:pt x="24" y="30"/>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a:p>
          </p:txBody>
        </p:sp>
        <p:sp>
          <p:nvSpPr>
            <p:cNvPr id="110623" name="Freeform 31"/>
            <p:cNvSpPr>
              <a:spLocks noEditPoints="1"/>
            </p:cNvSpPr>
            <p:nvPr/>
          </p:nvSpPr>
          <p:spPr bwMode="ltGray">
            <a:xfrm>
              <a:off x="5422" y="3603"/>
              <a:ext cx="72" cy="108"/>
            </a:xfrm>
            <a:custGeom>
              <a:avLst/>
              <a:gdLst/>
              <a:ahLst/>
              <a:cxnLst>
                <a:cxn ang="0">
                  <a:pos x="0" y="90"/>
                </a:cxn>
                <a:cxn ang="0">
                  <a:pos x="12" y="102"/>
                </a:cxn>
                <a:cxn ang="0">
                  <a:pos x="24" y="108"/>
                </a:cxn>
                <a:cxn ang="0">
                  <a:pos x="48" y="108"/>
                </a:cxn>
                <a:cxn ang="0">
                  <a:pos x="66" y="96"/>
                </a:cxn>
                <a:cxn ang="0">
                  <a:pos x="72" y="66"/>
                </a:cxn>
                <a:cxn ang="0">
                  <a:pos x="66" y="42"/>
                </a:cxn>
                <a:cxn ang="0">
                  <a:pos x="60" y="18"/>
                </a:cxn>
                <a:cxn ang="0">
                  <a:pos x="48" y="6"/>
                </a:cxn>
                <a:cxn ang="0">
                  <a:pos x="42" y="0"/>
                </a:cxn>
                <a:cxn ang="0">
                  <a:pos x="42" y="0"/>
                </a:cxn>
                <a:cxn ang="0">
                  <a:pos x="36" y="0"/>
                </a:cxn>
                <a:cxn ang="0">
                  <a:pos x="18" y="24"/>
                </a:cxn>
                <a:cxn ang="0">
                  <a:pos x="6" y="48"/>
                </a:cxn>
                <a:cxn ang="0">
                  <a:pos x="0" y="66"/>
                </a:cxn>
                <a:cxn ang="0">
                  <a:pos x="0" y="90"/>
                </a:cxn>
                <a:cxn ang="0">
                  <a:pos x="0" y="90"/>
                </a:cxn>
                <a:cxn ang="0">
                  <a:pos x="12" y="66"/>
                </a:cxn>
                <a:cxn ang="0">
                  <a:pos x="18" y="48"/>
                </a:cxn>
                <a:cxn ang="0">
                  <a:pos x="24" y="36"/>
                </a:cxn>
                <a:cxn ang="0">
                  <a:pos x="30" y="24"/>
                </a:cxn>
                <a:cxn ang="0">
                  <a:pos x="36" y="18"/>
                </a:cxn>
                <a:cxn ang="0">
                  <a:pos x="54" y="30"/>
                </a:cxn>
                <a:cxn ang="0">
                  <a:pos x="60" y="48"/>
                </a:cxn>
                <a:cxn ang="0">
                  <a:pos x="66" y="72"/>
                </a:cxn>
                <a:cxn ang="0">
                  <a:pos x="66" y="84"/>
                </a:cxn>
                <a:cxn ang="0">
                  <a:pos x="54" y="96"/>
                </a:cxn>
                <a:cxn ang="0">
                  <a:pos x="30" y="102"/>
                </a:cxn>
                <a:cxn ang="0">
                  <a:pos x="24" y="96"/>
                </a:cxn>
                <a:cxn ang="0">
                  <a:pos x="12" y="90"/>
                </a:cxn>
                <a:cxn ang="0">
                  <a:pos x="12" y="78"/>
                </a:cxn>
                <a:cxn ang="0">
                  <a:pos x="12" y="66"/>
                </a:cxn>
                <a:cxn ang="0">
                  <a:pos x="12" y="66"/>
                </a:cxn>
              </a:cxnLst>
              <a:rect l="0" t="0" r="r" b="b"/>
              <a:pathLst>
                <a:path w="72" h="108">
                  <a:moveTo>
                    <a:pt x="0" y="90"/>
                  </a:moveTo>
                  <a:lnTo>
                    <a:pt x="12" y="102"/>
                  </a:lnTo>
                  <a:lnTo>
                    <a:pt x="24" y="108"/>
                  </a:lnTo>
                  <a:lnTo>
                    <a:pt x="48" y="108"/>
                  </a:lnTo>
                  <a:lnTo>
                    <a:pt x="66" y="96"/>
                  </a:lnTo>
                  <a:lnTo>
                    <a:pt x="72" y="66"/>
                  </a:lnTo>
                  <a:lnTo>
                    <a:pt x="66" y="42"/>
                  </a:lnTo>
                  <a:lnTo>
                    <a:pt x="60" y="18"/>
                  </a:lnTo>
                  <a:lnTo>
                    <a:pt x="48" y="6"/>
                  </a:lnTo>
                  <a:lnTo>
                    <a:pt x="42" y="0"/>
                  </a:lnTo>
                  <a:lnTo>
                    <a:pt x="42" y="0"/>
                  </a:lnTo>
                  <a:lnTo>
                    <a:pt x="36" y="0"/>
                  </a:lnTo>
                  <a:lnTo>
                    <a:pt x="18" y="24"/>
                  </a:lnTo>
                  <a:lnTo>
                    <a:pt x="6" y="48"/>
                  </a:lnTo>
                  <a:lnTo>
                    <a:pt x="0" y="66"/>
                  </a:lnTo>
                  <a:lnTo>
                    <a:pt x="0" y="90"/>
                  </a:lnTo>
                  <a:lnTo>
                    <a:pt x="0" y="90"/>
                  </a:lnTo>
                  <a:close/>
                  <a:moveTo>
                    <a:pt x="12" y="66"/>
                  </a:moveTo>
                  <a:lnTo>
                    <a:pt x="18" y="48"/>
                  </a:lnTo>
                  <a:lnTo>
                    <a:pt x="24" y="36"/>
                  </a:lnTo>
                  <a:lnTo>
                    <a:pt x="30" y="24"/>
                  </a:lnTo>
                  <a:lnTo>
                    <a:pt x="36" y="18"/>
                  </a:lnTo>
                  <a:lnTo>
                    <a:pt x="54" y="30"/>
                  </a:lnTo>
                  <a:lnTo>
                    <a:pt x="60" y="48"/>
                  </a:lnTo>
                  <a:lnTo>
                    <a:pt x="66" y="72"/>
                  </a:lnTo>
                  <a:lnTo>
                    <a:pt x="66" y="84"/>
                  </a:lnTo>
                  <a:lnTo>
                    <a:pt x="54" y="96"/>
                  </a:lnTo>
                  <a:lnTo>
                    <a:pt x="30" y="102"/>
                  </a:lnTo>
                  <a:lnTo>
                    <a:pt x="24" y="96"/>
                  </a:lnTo>
                  <a:lnTo>
                    <a:pt x="12"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a:p>
          </p:txBody>
        </p:sp>
        <p:sp>
          <p:nvSpPr>
            <p:cNvPr id="110624" name="Rectangle 32"/>
            <p:cNvSpPr>
              <a:spLocks noChangeArrowheads="1"/>
            </p:cNvSpPr>
            <p:nvPr/>
          </p:nvSpPr>
          <p:spPr bwMode="ltGray">
            <a:xfrm>
              <a:off x="4238" y="1773"/>
              <a:ext cx="173" cy="2539"/>
            </a:xfrm>
            <a:prstGeom prst="rect">
              <a:avLst/>
            </a:prstGeom>
            <a:gradFill rotWithShape="0">
              <a:gsLst>
                <a:gs pos="0">
                  <a:schemeClr val="bg2">
                    <a:gamma/>
                    <a:tint val="81961"/>
                    <a:invGamma/>
                  </a:schemeClr>
                </a:gs>
                <a:gs pos="100000">
                  <a:schemeClr val="bg2"/>
                </a:gs>
              </a:gsLst>
              <a:lin ang="0" scaled="1"/>
            </a:gradFill>
            <a:ln w="9525">
              <a:noFill/>
              <a:miter lim="800000"/>
              <a:headEnd/>
              <a:tailEnd/>
            </a:ln>
            <a:effectLst/>
          </p:spPr>
          <p:txBody>
            <a:bodyPr/>
            <a:lstStyle/>
            <a:p>
              <a:endParaRPr lang="en-US"/>
            </a:p>
          </p:txBody>
        </p:sp>
        <p:sp>
          <p:nvSpPr>
            <p:cNvPr id="110625" name="Rectangle 33"/>
            <p:cNvSpPr>
              <a:spLocks noChangeArrowheads="1"/>
            </p:cNvSpPr>
            <p:nvPr/>
          </p:nvSpPr>
          <p:spPr bwMode="ltGray">
            <a:xfrm>
              <a:off x="4288" y="1545"/>
              <a:ext cx="76" cy="240"/>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en-US"/>
            </a:p>
          </p:txBody>
        </p:sp>
        <p:sp>
          <p:nvSpPr>
            <p:cNvPr id="110626" name="AutoShape 34"/>
            <p:cNvSpPr>
              <a:spLocks noChangeArrowheads="1"/>
            </p:cNvSpPr>
            <p:nvPr/>
          </p:nvSpPr>
          <p:spPr bwMode="ltGray">
            <a:xfrm>
              <a:off x="4220" y="1743"/>
              <a:ext cx="205" cy="52"/>
            </a:xfrm>
            <a:prstGeom prst="roundRect">
              <a:avLst>
                <a:gd name="adj" fmla="val 16667"/>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endParaRPr lang="en-US"/>
            </a:p>
          </p:txBody>
        </p:sp>
        <p:sp>
          <p:nvSpPr>
            <p:cNvPr id="110627" name="Freeform 35"/>
            <p:cNvSpPr>
              <a:spLocks/>
            </p:cNvSpPr>
            <p:nvPr/>
          </p:nvSpPr>
          <p:spPr bwMode="ltGray">
            <a:xfrm>
              <a:off x="4306" y="1529"/>
              <a:ext cx="252" cy="1576"/>
            </a:xfrm>
            <a:custGeom>
              <a:avLst/>
              <a:gdLst/>
              <a:ahLst/>
              <a:cxnLst>
                <a:cxn ang="0">
                  <a:pos x="252" y="1576"/>
                </a:cxn>
                <a:cxn ang="0">
                  <a:pos x="12" y="84"/>
                </a:cxn>
                <a:cxn ang="0">
                  <a:pos x="12" y="60"/>
                </a:cxn>
                <a:cxn ang="0">
                  <a:pos x="0" y="12"/>
                </a:cxn>
                <a:cxn ang="0">
                  <a:pos x="72" y="0"/>
                </a:cxn>
                <a:cxn ang="0">
                  <a:pos x="72" y="0"/>
                </a:cxn>
                <a:cxn ang="0">
                  <a:pos x="78" y="48"/>
                </a:cxn>
                <a:cxn ang="0">
                  <a:pos x="88" y="66"/>
                </a:cxn>
              </a:cxnLst>
              <a:rect l="0" t="0" r="r" b="b"/>
              <a:pathLst>
                <a:path w="252" h="1576">
                  <a:moveTo>
                    <a:pt x="252" y="1576"/>
                  </a:moveTo>
                  <a:lnTo>
                    <a:pt x="12" y="84"/>
                  </a:lnTo>
                  <a:lnTo>
                    <a:pt x="12" y="60"/>
                  </a:lnTo>
                  <a:lnTo>
                    <a:pt x="0" y="12"/>
                  </a:lnTo>
                  <a:lnTo>
                    <a:pt x="72" y="0"/>
                  </a:lnTo>
                  <a:lnTo>
                    <a:pt x="72" y="0"/>
                  </a:lnTo>
                  <a:lnTo>
                    <a:pt x="78" y="48"/>
                  </a:lnTo>
                  <a:lnTo>
                    <a:pt x="88" y="66"/>
                  </a:lnTo>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endParaRPr lang="en-US"/>
            </a:p>
          </p:txBody>
        </p:sp>
        <p:sp>
          <p:nvSpPr>
            <p:cNvPr id="110628" name="Freeform 36"/>
            <p:cNvSpPr>
              <a:spLocks/>
            </p:cNvSpPr>
            <p:nvPr/>
          </p:nvSpPr>
          <p:spPr bwMode="ltGray">
            <a:xfrm>
              <a:off x="4169" y="1421"/>
              <a:ext cx="317" cy="138"/>
            </a:xfrm>
            <a:custGeom>
              <a:avLst/>
              <a:gdLst/>
              <a:ahLst/>
              <a:cxnLst>
                <a:cxn ang="0">
                  <a:pos x="161" y="0"/>
                </a:cxn>
                <a:cxn ang="0">
                  <a:pos x="227" y="6"/>
                </a:cxn>
                <a:cxn ang="0">
                  <a:pos x="275" y="36"/>
                </a:cxn>
                <a:cxn ang="0">
                  <a:pos x="304" y="78"/>
                </a:cxn>
                <a:cxn ang="0">
                  <a:pos x="316" y="138"/>
                </a:cxn>
                <a:cxn ang="0">
                  <a:pos x="0" y="138"/>
                </a:cxn>
                <a:cxn ang="0">
                  <a:pos x="11" y="78"/>
                </a:cxn>
                <a:cxn ang="0">
                  <a:pos x="47" y="36"/>
                </a:cxn>
                <a:cxn ang="0">
                  <a:pos x="95" y="6"/>
                </a:cxn>
                <a:cxn ang="0">
                  <a:pos x="161" y="0"/>
                </a:cxn>
                <a:cxn ang="0">
                  <a:pos x="161" y="0"/>
                </a:cxn>
              </a:cxnLst>
              <a:rect l="0" t="0" r="r" b="b"/>
              <a:pathLst>
                <a:path w="316" h="138">
                  <a:moveTo>
                    <a:pt x="161" y="0"/>
                  </a:moveTo>
                  <a:lnTo>
                    <a:pt x="227" y="6"/>
                  </a:lnTo>
                  <a:lnTo>
                    <a:pt x="275" y="36"/>
                  </a:lnTo>
                  <a:lnTo>
                    <a:pt x="304" y="78"/>
                  </a:lnTo>
                  <a:lnTo>
                    <a:pt x="316" y="138"/>
                  </a:lnTo>
                  <a:lnTo>
                    <a:pt x="0" y="138"/>
                  </a:lnTo>
                  <a:lnTo>
                    <a:pt x="11" y="78"/>
                  </a:lnTo>
                  <a:lnTo>
                    <a:pt x="47" y="36"/>
                  </a:lnTo>
                  <a:lnTo>
                    <a:pt x="95" y="6"/>
                  </a:lnTo>
                  <a:lnTo>
                    <a:pt x="161" y="0"/>
                  </a:lnTo>
                  <a:lnTo>
                    <a:pt x="161"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endParaRPr lang="en-US"/>
            </a:p>
          </p:txBody>
        </p:sp>
      </p:grpSp>
      <p:sp>
        <p:nvSpPr>
          <p:cNvPr id="110629" name="Rectangle 37"/>
          <p:cNvSpPr>
            <a:spLocks noGrp="1" noChangeArrowheads="1"/>
          </p:cNvSpPr>
          <p:nvPr>
            <p:ph type="dt" sz="half" idx="2"/>
          </p:nvPr>
        </p:nvSpPr>
        <p:spPr/>
        <p:txBody>
          <a:bodyPr/>
          <a:lstStyle>
            <a:lvl1pPr>
              <a:defRPr/>
            </a:lvl1pPr>
          </a:lstStyle>
          <a:p>
            <a:endParaRPr lang="en-US"/>
          </a:p>
        </p:txBody>
      </p:sp>
      <p:sp>
        <p:nvSpPr>
          <p:cNvPr id="110630" name="Rectangle 38"/>
          <p:cNvSpPr>
            <a:spLocks noGrp="1" noChangeArrowheads="1"/>
          </p:cNvSpPr>
          <p:nvPr>
            <p:ph type="ftr" sz="quarter" idx="3"/>
          </p:nvPr>
        </p:nvSpPr>
        <p:spPr/>
        <p:txBody>
          <a:bodyPr/>
          <a:lstStyle>
            <a:lvl1pPr>
              <a:defRPr/>
            </a:lvl1pPr>
          </a:lstStyle>
          <a:p>
            <a:endParaRPr lang="en-US"/>
          </a:p>
        </p:txBody>
      </p:sp>
      <p:sp>
        <p:nvSpPr>
          <p:cNvPr id="110631" name="Rectangle 39"/>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10632" name="Rectangle 40"/>
          <p:cNvSpPr>
            <a:spLocks noGrp="1" noChangeArrowheads="1"/>
          </p:cNvSpPr>
          <p:nvPr>
            <p:ph type="ctrTitle"/>
          </p:nvPr>
        </p:nvSpPr>
        <p:spPr>
          <a:xfrm>
            <a:off x="685800" y="1768475"/>
            <a:ext cx="7772400" cy="1736725"/>
          </a:xfrm>
        </p:spPr>
        <p:txBody>
          <a:bodyPr anchor="b" anchorCtr="1"/>
          <a:lstStyle>
            <a:lvl1pPr>
              <a:defRPr sz="5400"/>
            </a:lvl1pPr>
          </a:lstStyle>
          <a:p>
            <a:r>
              <a:rPr lang="en-US"/>
              <a:t>Click to edit Master title style</a:t>
            </a:r>
          </a:p>
        </p:txBody>
      </p:sp>
      <p:sp>
        <p:nvSpPr>
          <p:cNvPr id="110633" name="Rectangle 41"/>
          <p:cNvSpPr>
            <a:spLocks noGrp="1" noChangeArrowheads="1"/>
          </p:cNvSpPr>
          <p:nvPr>
            <p:ph type="sldNum" sz="quarter" idx="4"/>
          </p:nvPr>
        </p:nvSpPr>
        <p:spPr/>
        <p:txBody>
          <a:bodyPr/>
          <a:lstStyle>
            <a:lvl1pPr>
              <a:defRPr/>
            </a:lvl1pPr>
          </a:lstStyle>
          <a:p>
            <a:fld id="{8DA6178C-93FC-4E64-B4CA-D346C40D920B}" type="slidenum">
              <a:rPr lang="en-US"/>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2E00E48-8FFA-413C-B5F5-B8B2FE52BCC7}" type="slidenum">
              <a:rPr lang="en-US"/>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4FCFB95-FD4B-48DB-A92C-75D68E90B229}" type="slidenum">
              <a:rPr lang="en-US"/>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7BDDA89-D874-408D-81B7-5E03EDA9A37F}" type="slidenum">
              <a:rPr lang="en-US"/>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B88947A9-952F-4C77-AC7D-0DF493F24AF3}"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91C9863F-8FEA-45FD-841F-D7A1C365A681}" type="slidenum">
              <a:rPr lang="en-US"/>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CBD6452C-305D-4192-B998-125E7A8A7A39}" type="slidenum">
              <a:rPr lang="en-US"/>
              <a:pPr/>
              <a:t>‹#›</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4BEC582-F15A-4069-AF60-286F2B6027B4}" type="slidenum">
              <a:rPr lang="en-US"/>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8177A32-6689-4D90-B234-FFCA5B6B1E41}" type="slidenum">
              <a:rPr lang="en-US"/>
              <a:pPr/>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FC012B4-5A16-45F0-8C01-6FF11FDF306E}" type="slidenum">
              <a:rPr lang="en-US"/>
              <a:pPr/>
              <a:t>‹#›</a:t>
            </a:fld>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F505ECC-0035-45CE-ACDD-6A419F4B3B4D}" type="slidenum">
              <a:rPr lang="en-US"/>
              <a:pPr/>
              <a:t>‹#›</a:t>
            </a:fld>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30725"/>
          </a:xfrm>
        </p:spPr>
        <p:txBody>
          <a:bodyPr/>
          <a:lstStyle/>
          <a:p>
            <a:endParaRPr lang="en-US"/>
          </a:p>
        </p:txBody>
      </p:sp>
      <p:sp>
        <p:nvSpPr>
          <p:cNvPr id="4" name="Date Placeholder 3"/>
          <p:cNvSpPr>
            <a:spLocks noGrp="1"/>
          </p:cNvSpPr>
          <p:nvPr>
            <p:ph type="dt" sz="half" idx="10"/>
          </p:nvPr>
        </p:nvSpPr>
        <p:spPr>
          <a:xfrm>
            <a:off x="457200" y="6278563"/>
            <a:ext cx="2133600" cy="457200"/>
          </a:xfrm>
        </p:spPr>
        <p:txBody>
          <a:bodyPr/>
          <a:lstStyle>
            <a:lvl1pPr>
              <a:defRPr/>
            </a:lvl1pPr>
          </a:lstStyle>
          <a:p>
            <a:endParaRPr lang="en-US"/>
          </a:p>
        </p:txBody>
      </p:sp>
      <p:sp>
        <p:nvSpPr>
          <p:cNvPr id="5" name="Footer Placeholder 4"/>
          <p:cNvSpPr>
            <a:spLocks noGrp="1"/>
          </p:cNvSpPr>
          <p:nvPr>
            <p:ph type="ftr" sz="quarter" idx="11"/>
          </p:nvPr>
        </p:nvSpPr>
        <p:spPr>
          <a:xfrm>
            <a:off x="3124200" y="6278563"/>
            <a:ext cx="2895600" cy="457200"/>
          </a:xfrm>
        </p:spPr>
        <p:txBody>
          <a:bodyPr/>
          <a:lstStyle>
            <a:lvl1pPr>
              <a:defRPr/>
            </a:lvl1pPr>
          </a:lstStyle>
          <a:p>
            <a:endParaRPr lang="en-US"/>
          </a:p>
        </p:txBody>
      </p:sp>
      <p:sp>
        <p:nvSpPr>
          <p:cNvPr id="6" name="Slide Number Placeholder 5"/>
          <p:cNvSpPr>
            <a:spLocks noGrp="1"/>
          </p:cNvSpPr>
          <p:nvPr>
            <p:ph type="sldNum" sz="quarter" idx="12"/>
          </p:nvPr>
        </p:nvSpPr>
        <p:spPr>
          <a:xfrm>
            <a:off x="6553200" y="6278563"/>
            <a:ext cx="2133600" cy="457200"/>
          </a:xfrm>
        </p:spPr>
        <p:txBody>
          <a:bodyPr/>
          <a:lstStyle>
            <a:lvl1pPr>
              <a:defRPr/>
            </a:lvl1pPr>
          </a:lstStyle>
          <a:p>
            <a:fld id="{C71345F6-4105-4B81-92F0-859A72902BE7}"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6050"/>
            <a:ext cx="4213225" cy="2214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46625" y="1416050"/>
            <a:ext cx="4213225" cy="2214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image" Target="../media/image1.jpeg"/><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5" cstate="print"/>
          <a:srcRect/>
          <a:stretch>
            <a:fillRect/>
          </a:stretch>
        </a:blip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381000" y="228600"/>
            <a:ext cx="8570913" cy="750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p>
            <a:pPr lvl="0"/>
            <a:r>
              <a:rPr lang="en-US" smtClean="0"/>
              <a:t>Click to edit Title Slide</a:t>
            </a:r>
          </a:p>
        </p:txBody>
      </p:sp>
      <p:sp>
        <p:nvSpPr>
          <p:cNvPr id="6147" name="Rectangle 3"/>
          <p:cNvSpPr>
            <a:spLocks noGrp="1" noChangeArrowheads="1"/>
          </p:cNvSpPr>
          <p:nvPr>
            <p:ph type="body" idx="1"/>
          </p:nvPr>
        </p:nvSpPr>
        <p:spPr bwMode="auto">
          <a:xfrm>
            <a:off x="381000" y="1416050"/>
            <a:ext cx="8578850" cy="22145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6148" name="Picture 4" descr="MSBV_newBlue"/>
          <p:cNvPicPr>
            <a:picLocks noChangeAspect="1" noChangeArrowheads="1"/>
          </p:cNvPicPr>
          <p:nvPr/>
        </p:nvPicPr>
        <p:blipFill>
          <a:blip r:embed="rId16" cstate="print"/>
          <a:srcRect/>
          <a:stretch>
            <a:fillRect/>
          </a:stretch>
        </p:blipFill>
        <p:spPr bwMode="auto">
          <a:xfrm>
            <a:off x="7689850" y="6418263"/>
            <a:ext cx="1411288" cy="411162"/>
          </a:xfrm>
          <a:prstGeom prst="rect">
            <a:avLst/>
          </a:prstGeom>
          <a:noFill/>
        </p:spPr>
      </p:pic>
    </p:spTree>
  </p:cSld>
  <p:clrMap bg1="dk2" tx1="lt1" bg2="dk1" tx2="lt2" accent1="accent1" accent2="accent2" accent3="accent3" accent4="accent4" accent5="accent5" accent6="accent6" hlink="hlink" folHlink="folHlink"/>
  <p:sldLayoutIdLst>
    <p:sldLayoutId id="2147483650"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 id="2147483685" r:id="rId12"/>
    <p:sldLayoutId id="2147483687" r:id="rId13"/>
  </p:sldLayoutIdLst>
  <p:txStyles>
    <p:titleStyle>
      <a:lvl1pPr algn="l" rtl="0" fontAlgn="base">
        <a:lnSpc>
          <a:spcPct val="90000"/>
        </a:lnSpc>
        <a:spcBef>
          <a:spcPct val="0"/>
        </a:spcBef>
        <a:spcAft>
          <a:spcPct val="0"/>
        </a:spcAft>
        <a:defRPr sz="4800" b="1">
          <a:solidFill>
            <a:schemeClr val="tx2"/>
          </a:solidFill>
          <a:effectLst>
            <a:outerShdw blurRad="38100" dist="38100" dir="2700000" algn="tl">
              <a:srgbClr val="000000"/>
            </a:outerShdw>
          </a:effectLst>
          <a:latin typeface="+mj-lt"/>
          <a:ea typeface="+mj-ea"/>
          <a:cs typeface="+mj-cs"/>
        </a:defRPr>
      </a:lvl1pPr>
      <a:lvl2pPr algn="l" rtl="0" fontAlgn="base">
        <a:lnSpc>
          <a:spcPct val="90000"/>
        </a:lnSpc>
        <a:spcBef>
          <a:spcPct val="0"/>
        </a:spcBef>
        <a:spcAft>
          <a:spcPct val="0"/>
        </a:spcAft>
        <a:defRPr sz="4800" b="1">
          <a:solidFill>
            <a:schemeClr val="tx2"/>
          </a:solidFill>
          <a:effectLst>
            <a:outerShdw blurRad="38100" dist="38100" dir="2700000" algn="tl">
              <a:srgbClr val="000000"/>
            </a:outerShdw>
          </a:effectLst>
          <a:latin typeface="Arial" charset="0"/>
        </a:defRPr>
      </a:lvl2pPr>
      <a:lvl3pPr algn="l" rtl="0" fontAlgn="base">
        <a:lnSpc>
          <a:spcPct val="90000"/>
        </a:lnSpc>
        <a:spcBef>
          <a:spcPct val="0"/>
        </a:spcBef>
        <a:spcAft>
          <a:spcPct val="0"/>
        </a:spcAft>
        <a:defRPr sz="4800" b="1">
          <a:solidFill>
            <a:schemeClr val="tx2"/>
          </a:solidFill>
          <a:effectLst>
            <a:outerShdw blurRad="38100" dist="38100" dir="2700000" algn="tl">
              <a:srgbClr val="000000"/>
            </a:outerShdw>
          </a:effectLst>
          <a:latin typeface="Arial" charset="0"/>
        </a:defRPr>
      </a:lvl3pPr>
      <a:lvl4pPr algn="l" rtl="0" fontAlgn="base">
        <a:lnSpc>
          <a:spcPct val="90000"/>
        </a:lnSpc>
        <a:spcBef>
          <a:spcPct val="0"/>
        </a:spcBef>
        <a:spcAft>
          <a:spcPct val="0"/>
        </a:spcAft>
        <a:defRPr sz="4800" b="1">
          <a:solidFill>
            <a:schemeClr val="tx2"/>
          </a:solidFill>
          <a:effectLst>
            <a:outerShdw blurRad="38100" dist="38100" dir="2700000" algn="tl">
              <a:srgbClr val="000000"/>
            </a:outerShdw>
          </a:effectLst>
          <a:latin typeface="Arial" charset="0"/>
        </a:defRPr>
      </a:lvl4pPr>
      <a:lvl5pPr algn="l" rtl="0" fontAlgn="base">
        <a:lnSpc>
          <a:spcPct val="90000"/>
        </a:lnSpc>
        <a:spcBef>
          <a:spcPct val="0"/>
        </a:spcBef>
        <a:spcAft>
          <a:spcPct val="0"/>
        </a:spcAft>
        <a:defRPr sz="4800" b="1">
          <a:solidFill>
            <a:schemeClr val="tx2"/>
          </a:solidFill>
          <a:effectLst>
            <a:outerShdw blurRad="38100" dist="38100" dir="2700000" algn="tl">
              <a:srgbClr val="000000"/>
            </a:outerShdw>
          </a:effectLst>
          <a:latin typeface="Arial" charset="0"/>
        </a:defRPr>
      </a:lvl5pPr>
      <a:lvl6pPr marL="457200" algn="l" rtl="0" fontAlgn="base">
        <a:lnSpc>
          <a:spcPct val="90000"/>
        </a:lnSpc>
        <a:spcBef>
          <a:spcPct val="0"/>
        </a:spcBef>
        <a:spcAft>
          <a:spcPct val="0"/>
        </a:spcAft>
        <a:defRPr sz="4800" b="1">
          <a:solidFill>
            <a:schemeClr val="tx2"/>
          </a:solidFill>
          <a:effectLst>
            <a:outerShdw blurRad="38100" dist="38100" dir="2700000" algn="tl">
              <a:srgbClr val="000000"/>
            </a:outerShdw>
          </a:effectLst>
          <a:latin typeface="Arial" charset="0"/>
        </a:defRPr>
      </a:lvl6pPr>
      <a:lvl7pPr marL="914400" algn="l" rtl="0" fontAlgn="base">
        <a:lnSpc>
          <a:spcPct val="90000"/>
        </a:lnSpc>
        <a:spcBef>
          <a:spcPct val="0"/>
        </a:spcBef>
        <a:spcAft>
          <a:spcPct val="0"/>
        </a:spcAft>
        <a:defRPr sz="4800" b="1">
          <a:solidFill>
            <a:schemeClr val="tx2"/>
          </a:solidFill>
          <a:effectLst>
            <a:outerShdw blurRad="38100" dist="38100" dir="2700000" algn="tl">
              <a:srgbClr val="000000"/>
            </a:outerShdw>
          </a:effectLst>
          <a:latin typeface="Arial" charset="0"/>
        </a:defRPr>
      </a:lvl7pPr>
      <a:lvl8pPr marL="1371600" algn="l" rtl="0" fontAlgn="base">
        <a:lnSpc>
          <a:spcPct val="90000"/>
        </a:lnSpc>
        <a:spcBef>
          <a:spcPct val="0"/>
        </a:spcBef>
        <a:spcAft>
          <a:spcPct val="0"/>
        </a:spcAft>
        <a:defRPr sz="4800" b="1">
          <a:solidFill>
            <a:schemeClr val="tx2"/>
          </a:solidFill>
          <a:effectLst>
            <a:outerShdw blurRad="38100" dist="38100" dir="2700000" algn="tl">
              <a:srgbClr val="000000"/>
            </a:outerShdw>
          </a:effectLst>
          <a:latin typeface="Arial" charset="0"/>
        </a:defRPr>
      </a:lvl8pPr>
      <a:lvl9pPr marL="1828800" algn="l" rtl="0" fontAlgn="base">
        <a:lnSpc>
          <a:spcPct val="90000"/>
        </a:lnSpc>
        <a:spcBef>
          <a:spcPct val="0"/>
        </a:spcBef>
        <a:spcAft>
          <a:spcPct val="0"/>
        </a:spcAft>
        <a:defRPr sz="4800" b="1">
          <a:solidFill>
            <a:schemeClr val="tx2"/>
          </a:solidFill>
          <a:effectLst>
            <a:outerShdw blurRad="38100" dist="38100" dir="2700000" algn="tl">
              <a:srgbClr val="000000"/>
            </a:outerShdw>
          </a:effectLst>
          <a:latin typeface="Arial" charset="0"/>
        </a:defRPr>
      </a:lvl9pPr>
    </p:titleStyle>
    <p:bodyStyle>
      <a:lvl1pPr marL="571500" indent="-571500" algn="l" rtl="0" fontAlgn="base">
        <a:lnSpc>
          <a:spcPct val="90000"/>
        </a:lnSpc>
        <a:spcBef>
          <a:spcPct val="30000"/>
        </a:spcBef>
        <a:spcAft>
          <a:spcPct val="0"/>
        </a:spcAft>
        <a:buClr>
          <a:schemeClr val="tx2"/>
        </a:buClr>
        <a:buSzPct val="75000"/>
        <a:buFont typeface="Wingdings" pitchFamily="2" charset="2"/>
        <a:buChar char="l"/>
        <a:defRPr sz="3200" b="1">
          <a:solidFill>
            <a:schemeClr val="tx1"/>
          </a:solidFill>
          <a:effectLst>
            <a:outerShdw blurRad="38100" dist="38100" dir="2700000" algn="tl">
              <a:srgbClr val="000000"/>
            </a:outerShdw>
          </a:effectLst>
          <a:latin typeface="+mn-lt"/>
          <a:ea typeface="+mn-ea"/>
          <a:cs typeface="+mn-cs"/>
        </a:defRPr>
      </a:lvl1pPr>
      <a:lvl2pPr marL="1028700" indent="-455613" algn="l" rtl="0" fontAlgn="base">
        <a:lnSpc>
          <a:spcPct val="90000"/>
        </a:lnSpc>
        <a:spcBef>
          <a:spcPct val="30000"/>
        </a:spcBef>
        <a:spcAft>
          <a:spcPct val="0"/>
        </a:spcAft>
        <a:buClr>
          <a:schemeClr val="tx2"/>
        </a:buClr>
        <a:buSzPct val="75000"/>
        <a:buFont typeface="Wingdings" pitchFamily="2" charset="2"/>
        <a:buChar char="Ø"/>
        <a:defRPr sz="2800" b="1">
          <a:solidFill>
            <a:schemeClr val="tx1"/>
          </a:solidFill>
          <a:effectLst>
            <a:outerShdw blurRad="38100" dist="38100" dir="2700000" algn="tl">
              <a:srgbClr val="000000"/>
            </a:outerShdw>
          </a:effectLst>
          <a:latin typeface="+mn-lt"/>
        </a:defRPr>
      </a:lvl2pPr>
      <a:lvl3pPr marL="1428750" indent="-398463" algn="l" rtl="0" fontAlgn="base">
        <a:lnSpc>
          <a:spcPct val="90000"/>
        </a:lnSpc>
        <a:spcBef>
          <a:spcPct val="30000"/>
        </a:spcBef>
        <a:spcAft>
          <a:spcPct val="0"/>
        </a:spcAft>
        <a:buClr>
          <a:schemeClr val="tx2"/>
        </a:buClr>
        <a:buSzPct val="75000"/>
        <a:buFont typeface="Wingdings" pitchFamily="2" charset="2"/>
        <a:buChar char="§"/>
        <a:defRPr sz="2400" b="1">
          <a:solidFill>
            <a:schemeClr val="tx1"/>
          </a:solidFill>
          <a:effectLst>
            <a:outerShdw blurRad="38100" dist="38100" dir="2700000" algn="tl">
              <a:srgbClr val="000000"/>
            </a:outerShdw>
          </a:effectLst>
          <a:latin typeface="+mn-lt"/>
        </a:defRPr>
      </a:lvl3pPr>
      <a:lvl4pPr marL="1828800" indent="-398463" algn="l" rtl="0" fontAlgn="base">
        <a:lnSpc>
          <a:spcPct val="90000"/>
        </a:lnSpc>
        <a:spcBef>
          <a:spcPct val="30000"/>
        </a:spcBef>
        <a:spcAft>
          <a:spcPct val="0"/>
        </a:spcAft>
        <a:buClr>
          <a:schemeClr val="tx2"/>
        </a:buClr>
        <a:buSzPct val="75000"/>
        <a:buFont typeface="Wingdings" pitchFamily="2" charset="2"/>
        <a:buChar char="§"/>
        <a:defRPr sz="2000" b="1">
          <a:solidFill>
            <a:schemeClr val="tx1"/>
          </a:solidFill>
          <a:effectLst>
            <a:outerShdw blurRad="38100" dist="38100" dir="2700000" algn="tl">
              <a:srgbClr val="000000"/>
            </a:outerShdw>
          </a:effectLst>
          <a:latin typeface="+mn-lt"/>
        </a:defRPr>
      </a:lvl4pPr>
      <a:lvl5pPr marL="2227263" indent="-396875" algn="l" rtl="0" fontAlgn="base">
        <a:lnSpc>
          <a:spcPct val="90000"/>
        </a:lnSpc>
        <a:spcBef>
          <a:spcPct val="30000"/>
        </a:spcBef>
        <a:spcAft>
          <a:spcPct val="0"/>
        </a:spcAft>
        <a:buClr>
          <a:schemeClr val="tx2"/>
        </a:buClr>
        <a:buSzPct val="75000"/>
        <a:buFont typeface="Wingdings" pitchFamily="2" charset="2"/>
        <a:buChar char="§"/>
        <a:defRPr sz="2000" b="1">
          <a:solidFill>
            <a:schemeClr val="tx1"/>
          </a:solidFill>
          <a:effectLst>
            <a:outerShdw blurRad="38100" dist="38100" dir="2700000" algn="tl">
              <a:srgbClr val="000000"/>
            </a:outerShdw>
          </a:effectLst>
          <a:latin typeface="+mn-lt"/>
        </a:defRPr>
      </a:lvl5pPr>
      <a:lvl6pPr marL="2684463" indent="-396875" algn="l" rtl="0" fontAlgn="base">
        <a:lnSpc>
          <a:spcPct val="90000"/>
        </a:lnSpc>
        <a:spcBef>
          <a:spcPct val="30000"/>
        </a:spcBef>
        <a:spcAft>
          <a:spcPct val="0"/>
        </a:spcAft>
        <a:buClr>
          <a:schemeClr val="tx2"/>
        </a:buClr>
        <a:buSzPct val="75000"/>
        <a:buFont typeface="Wingdings" pitchFamily="2" charset="2"/>
        <a:buChar char="§"/>
        <a:defRPr sz="2000" b="1">
          <a:solidFill>
            <a:schemeClr val="tx1"/>
          </a:solidFill>
          <a:effectLst>
            <a:outerShdw blurRad="38100" dist="38100" dir="2700000" algn="tl">
              <a:srgbClr val="000000"/>
            </a:outerShdw>
          </a:effectLst>
          <a:latin typeface="+mn-lt"/>
        </a:defRPr>
      </a:lvl6pPr>
      <a:lvl7pPr marL="3141663" indent="-396875" algn="l" rtl="0" fontAlgn="base">
        <a:lnSpc>
          <a:spcPct val="90000"/>
        </a:lnSpc>
        <a:spcBef>
          <a:spcPct val="30000"/>
        </a:spcBef>
        <a:spcAft>
          <a:spcPct val="0"/>
        </a:spcAft>
        <a:buClr>
          <a:schemeClr val="tx2"/>
        </a:buClr>
        <a:buSzPct val="75000"/>
        <a:buFont typeface="Wingdings" pitchFamily="2" charset="2"/>
        <a:buChar char="§"/>
        <a:defRPr sz="2000" b="1">
          <a:solidFill>
            <a:schemeClr val="tx1"/>
          </a:solidFill>
          <a:effectLst>
            <a:outerShdw blurRad="38100" dist="38100" dir="2700000" algn="tl">
              <a:srgbClr val="000000"/>
            </a:outerShdw>
          </a:effectLst>
          <a:latin typeface="+mn-lt"/>
        </a:defRPr>
      </a:lvl7pPr>
      <a:lvl8pPr marL="3598863" indent="-396875" algn="l" rtl="0" fontAlgn="base">
        <a:lnSpc>
          <a:spcPct val="90000"/>
        </a:lnSpc>
        <a:spcBef>
          <a:spcPct val="30000"/>
        </a:spcBef>
        <a:spcAft>
          <a:spcPct val="0"/>
        </a:spcAft>
        <a:buClr>
          <a:schemeClr val="tx2"/>
        </a:buClr>
        <a:buSzPct val="75000"/>
        <a:buFont typeface="Wingdings" pitchFamily="2" charset="2"/>
        <a:buChar char="§"/>
        <a:defRPr sz="2000" b="1">
          <a:solidFill>
            <a:schemeClr val="tx1"/>
          </a:solidFill>
          <a:effectLst>
            <a:outerShdw blurRad="38100" dist="38100" dir="2700000" algn="tl">
              <a:srgbClr val="000000"/>
            </a:outerShdw>
          </a:effectLst>
          <a:latin typeface="+mn-lt"/>
        </a:defRPr>
      </a:lvl8pPr>
      <a:lvl9pPr marL="4056063" indent="-396875" algn="l" rtl="0" fontAlgn="base">
        <a:lnSpc>
          <a:spcPct val="90000"/>
        </a:lnSpc>
        <a:spcBef>
          <a:spcPct val="30000"/>
        </a:spcBef>
        <a:spcAft>
          <a:spcPct val="0"/>
        </a:spcAft>
        <a:buClr>
          <a:schemeClr val="tx2"/>
        </a:buClr>
        <a:buSzPct val="75000"/>
        <a:buFont typeface="Wingdings" pitchFamily="2" charset="2"/>
        <a:buChar char="§"/>
        <a:defRPr sz="2000" b="1">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bwMode="auto">
          <a:xfrm>
            <a:off x="381000" y="228600"/>
            <a:ext cx="8570913" cy="750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p>
            <a:pPr lvl="0"/>
            <a:r>
              <a:rPr lang="en-US" smtClean="0"/>
              <a:t>Click to edit Title Slide</a:t>
            </a:r>
          </a:p>
        </p:txBody>
      </p:sp>
      <p:sp>
        <p:nvSpPr>
          <p:cNvPr id="9219" name="Rectangle 3"/>
          <p:cNvSpPr>
            <a:spLocks noGrp="1" noChangeArrowheads="1"/>
          </p:cNvSpPr>
          <p:nvPr>
            <p:ph type="body" idx="1"/>
          </p:nvPr>
        </p:nvSpPr>
        <p:spPr bwMode="auto">
          <a:xfrm>
            <a:off x="381000" y="1416050"/>
            <a:ext cx="8578850" cy="22145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52"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Lst>
  <p:txStyles>
    <p:titleStyle>
      <a:lvl1pPr algn="l" rtl="0" fontAlgn="base">
        <a:lnSpc>
          <a:spcPct val="90000"/>
        </a:lnSpc>
        <a:spcBef>
          <a:spcPct val="0"/>
        </a:spcBef>
        <a:spcAft>
          <a:spcPct val="0"/>
        </a:spcAft>
        <a:defRPr sz="4800" b="1">
          <a:solidFill>
            <a:schemeClr val="tx2"/>
          </a:solidFill>
          <a:effectLst>
            <a:outerShdw blurRad="38100" dist="38100" dir="2700000" algn="tl">
              <a:srgbClr val="000000"/>
            </a:outerShdw>
          </a:effectLst>
          <a:latin typeface="+mj-lt"/>
          <a:ea typeface="+mj-ea"/>
          <a:cs typeface="+mj-cs"/>
        </a:defRPr>
      </a:lvl1pPr>
      <a:lvl2pPr algn="l" rtl="0" fontAlgn="base">
        <a:lnSpc>
          <a:spcPct val="90000"/>
        </a:lnSpc>
        <a:spcBef>
          <a:spcPct val="0"/>
        </a:spcBef>
        <a:spcAft>
          <a:spcPct val="0"/>
        </a:spcAft>
        <a:defRPr sz="4800" b="1">
          <a:solidFill>
            <a:schemeClr val="tx2"/>
          </a:solidFill>
          <a:effectLst>
            <a:outerShdw blurRad="38100" dist="38100" dir="2700000" algn="tl">
              <a:srgbClr val="000000"/>
            </a:outerShdw>
          </a:effectLst>
          <a:latin typeface="Arial" charset="0"/>
        </a:defRPr>
      </a:lvl2pPr>
      <a:lvl3pPr algn="l" rtl="0" fontAlgn="base">
        <a:lnSpc>
          <a:spcPct val="90000"/>
        </a:lnSpc>
        <a:spcBef>
          <a:spcPct val="0"/>
        </a:spcBef>
        <a:spcAft>
          <a:spcPct val="0"/>
        </a:spcAft>
        <a:defRPr sz="4800" b="1">
          <a:solidFill>
            <a:schemeClr val="tx2"/>
          </a:solidFill>
          <a:effectLst>
            <a:outerShdw blurRad="38100" dist="38100" dir="2700000" algn="tl">
              <a:srgbClr val="000000"/>
            </a:outerShdw>
          </a:effectLst>
          <a:latin typeface="Arial" charset="0"/>
        </a:defRPr>
      </a:lvl3pPr>
      <a:lvl4pPr algn="l" rtl="0" fontAlgn="base">
        <a:lnSpc>
          <a:spcPct val="90000"/>
        </a:lnSpc>
        <a:spcBef>
          <a:spcPct val="0"/>
        </a:spcBef>
        <a:spcAft>
          <a:spcPct val="0"/>
        </a:spcAft>
        <a:defRPr sz="4800" b="1">
          <a:solidFill>
            <a:schemeClr val="tx2"/>
          </a:solidFill>
          <a:effectLst>
            <a:outerShdw blurRad="38100" dist="38100" dir="2700000" algn="tl">
              <a:srgbClr val="000000"/>
            </a:outerShdw>
          </a:effectLst>
          <a:latin typeface="Arial" charset="0"/>
        </a:defRPr>
      </a:lvl4pPr>
      <a:lvl5pPr algn="l" rtl="0" fontAlgn="base">
        <a:lnSpc>
          <a:spcPct val="90000"/>
        </a:lnSpc>
        <a:spcBef>
          <a:spcPct val="0"/>
        </a:spcBef>
        <a:spcAft>
          <a:spcPct val="0"/>
        </a:spcAft>
        <a:defRPr sz="4800" b="1">
          <a:solidFill>
            <a:schemeClr val="tx2"/>
          </a:solidFill>
          <a:effectLst>
            <a:outerShdw blurRad="38100" dist="38100" dir="2700000" algn="tl">
              <a:srgbClr val="000000"/>
            </a:outerShdw>
          </a:effectLst>
          <a:latin typeface="Arial" charset="0"/>
        </a:defRPr>
      </a:lvl5pPr>
      <a:lvl6pPr marL="457200" algn="l" rtl="0" fontAlgn="base">
        <a:lnSpc>
          <a:spcPct val="90000"/>
        </a:lnSpc>
        <a:spcBef>
          <a:spcPct val="0"/>
        </a:spcBef>
        <a:spcAft>
          <a:spcPct val="0"/>
        </a:spcAft>
        <a:defRPr sz="4800" b="1">
          <a:solidFill>
            <a:schemeClr val="tx2"/>
          </a:solidFill>
          <a:effectLst>
            <a:outerShdw blurRad="38100" dist="38100" dir="2700000" algn="tl">
              <a:srgbClr val="000000"/>
            </a:outerShdw>
          </a:effectLst>
          <a:latin typeface="Arial" charset="0"/>
        </a:defRPr>
      </a:lvl6pPr>
      <a:lvl7pPr marL="914400" algn="l" rtl="0" fontAlgn="base">
        <a:lnSpc>
          <a:spcPct val="90000"/>
        </a:lnSpc>
        <a:spcBef>
          <a:spcPct val="0"/>
        </a:spcBef>
        <a:spcAft>
          <a:spcPct val="0"/>
        </a:spcAft>
        <a:defRPr sz="4800" b="1">
          <a:solidFill>
            <a:schemeClr val="tx2"/>
          </a:solidFill>
          <a:effectLst>
            <a:outerShdw blurRad="38100" dist="38100" dir="2700000" algn="tl">
              <a:srgbClr val="000000"/>
            </a:outerShdw>
          </a:effectLst>
          <a:latin typeface="Arial" charset="0"/>
        </a:defRPr>
      </a:lvl7pPr>
      <a:lvl8pPr marL="1371600" algn="l" rtl="0" fontAlgn="base">
        <a:lnSpc>
          <a:spcPct val="90000"/>
        </a:lnSpc>
        <a:spcBef>
          <a:spcPct val="0"/>
        </a:spcBef>
        <a:spcAft>
          <a:spcPct val="0"/>
        </a:spcAft>
        <a:defRPr sz="4800" b="1">
          <a:solidFill>
            <a:schemeClr val="tx2"/>
          </a:solidFill>
          <a:effectLst>
            <a:outerShdw blurRad="38100" dist="38100" dir="2700000" algn="tl">
              <a:srgbClr val="000000"/>
            </a:outerShdw>
          </a:effectLst>
          <a:latin typeface="Arial" charset="0"/>
        </a:defRPr>
      </a:lvl8pPr>
      <a:lvl9pPr marL="1828800" algn="l" rtl="0" fontAlgn="base">
        <a:lnSpc>
          <a:spcPct val="90000"/>
        </a:lnSpc>
        <a:spcBef>
          <a:spcPct val="0"/>
        </a:spcBef>
        <a:spcAft>
          <a:spcPct val="0"/>
        </a:spcAft>
        <a:defRPr sz="4800" b="1">
          <a:solidFill>
            <a:schemeClr val="tx2"/>
          </a:solidFill>
          <a:effectLst>
            <a:outerShdw blurRad="38100" dist="38100" dir="2700000" algn="tl">
              <a:srgbClr val="000000"/>
            </a:outerShdw>
          </a:effectLst>
          <a:latin typeface="Arial" charset="0"/>
        </a:defRPr>
      </a:lvl9pPr>
    </p:titleStyle>
    <p:bodyStyle>
      <a:lvl1pPr marL="571500" indent="-571500" algn="l" rtl="0" fontAlgn="base">
        <a:lnSpc>
          <a:spcPct val="90000"/>
        </a:lnSpc>
        <a:spcBef>
          <a:spcPct val="30000"/>
        </a:spcBef>
        <a:spcAft>
          <a:spcPct val="0"/>
        </a:spcAft>
        <a:buClr>
          <a:schemeClr val="tx2"/>
        </a:buClr>
        <a:buSzPct val="75000"/>
        <a:buFont typeface="Wingdings" pitchFamily="2" charset="2"/>
        <a:buChar char="l"/>
        <a:defRPr sz="3200" b="1">
          <a:solidFill>
            <a:schemeClr val="tx1"/>
          </a:solidFill>
          <a:effectLst>
            <a:outerShdw blurRad="38100" dist="38100" dir="2700000" algn="tl">
              <a:srgbClr val="000000"/>
            </a:outerShdw>
          </a:effectLst>
          <a:latin typeface="+mn-lt"/>
          <a:ea typeface="+mn-ea"/>
          <a:cs typeface="+mn-cs"/>
        </a:defRPr>
      </a:lvl1pPr>
      <a:lvl2pPr marL="1028700" indent="-455613" algn="l" rtl="0" fontAlgn="base">
        <a:lnSpc>
          <a:spcPct val="90000"/>
        </a:lnSpc>
        <a:spcBef>
          <a:spcPct val="30000"/>
        </a:spcBef>
        <a:spcAft>
          <a:spcPct val="0"/>
        </a:spcAft>
        <a:buClr>
          <a:schemeClr val="tx2"/>
        </a:buClr>
        <a:buSzPct val="75000"/>
        <a:buFont typeface="Wingdings" pitchFamily="2" charset="2"/>
        <a:buChar char="Ø"/>
        <a:defRPr sz="2800" b="1">
          <a:solidFill>
            <a:schemeClr val="tx1"/>
          </a:solidFill>
          <a:effectLst>
            <a:outerShdw blurRad="38100" dist="38100" dir="2700000" algn="tl">
              <a:srgbClr val="000000"/>
            </a:outerShdw>
          </a:effectLst>
          <a:latin typeface="+mn-lt"/>
        </a:defRPr>
      </a:lvl2pPr>
      <a:lvl3pPr marL="1428750" indent="-398463" algn="l" rtl="0" fontAlgn="base">
        <a:lnSpc>
          <a:spcPct val="90000"/>
        </a:lnSpc>
        <a:spcBef>
          <a:spcPct val="30000"/>
        </a:spcBef>
        <a:spcAft>
          <a:spcPct val="0"/>
        </a:spcAft>
        <a:buClr>
          <a:schemeClr val="tx2"/>
        </a:buClr>
        <a:buSzPct val="75000"/>
        <a:buFont typeface="Wingdings" pitchFamily="2" charset="2"/>
        <a:buChar char="§"/>
        <a:defRPr sz="2400" b="1">
          <a:solidFill>
            <a:schemeClr val="tx1"/>
          </a:solidFill>
          <a:effectLst>
            <a:outerShdw blurRad="38100" dist="38100" dir="2700000" algn="tl">
              <a:srgbClr val="000000"/>
            </a:outerShdw>
          </a:effectLst>
          <a:latin typeface="+mn-lt"/>
        </a:defRPr>
      </a:lvl3pPr>
      <a:lvl4pPr marL="1828800" indent="-398463" algn="l" rtl="0" fontAlgn="base">
        <a:lnSpc>
          <a:spcPct val="90000"/>
        </a:lnSpc>
        <a:spcBef>
          <a:spcPct val="30000"/>
        </a:spcBef>
        <a:spcAft>
          <a:spcPct val="0"/>
        </a:spcAft>
        <a:buClr>
          <a:schemeClr val="tx2"/>
        </a:buClr>
        <a:buSzPct val="75000"/>
        <a:buFont typeface="Wingdings" pitchFamily="2" charset="2"/>
        <a:buChar char="§"/>
        <a:defRPr sz="2000" b="1">
          <a:solidFill>
            <a:schemeClr val="tx1"/>
          </a:solidFill>
          <a:effectLst>
            <a:outerShdw blurRad="38100" dist="38100" dir="2700000" algn="tl">
              <a:srgbClr val="000000"/>
            </a:outerShdw>
          </a:effectLst>
          <a:latin typeface="+mn-lt"/>
        </a:defRPr>
      </a:lvl4pPr>
      <a:lvl5pPr marL="2227263" indent="-396875" algn="l" rtl="0" fontAlgn="base">
        <a:lnSpc>
          <a:spcPct val="90000"/>
        </a:lnSpc>
        <a:spcBef>
          <a:spcPct val="30000"/>
        </a:spcBef>
        <a:spcAft>
          <a:spcPct val="0"/>
        </a:spcAft>
        <a:buClr>
          <a:schemeClr val="tx2"/>
        </a:buClr>
        <a:buSzPct val="75000"/>
        <a:buFont typeface="Wingdings" pitchFamily="2" charset="2"/>
        <a:buChar char="§"/>
        <a:defRPr sz="2000" b="1">
          <a:solidFill>
            <a:schemeClr val="tx1"/>
          </a:solidFill>
          <a:effectLst>
            <a:outerShdw blurRad="38100" dist="38100" dir="2700000" algn="tl">
              <a:srgbClr val="000000"/>
            </a:outerShdw>
          </a:effectLst>
          <a:latin typeface="+mn-lt"/>
        </a:defRPr>
      </a:lvl5pPr>
      <a:lvl6pPr marL="2684463" indent="-396875" algn="l" rtl="0" fontAlgn="base">
        <a:lnSpc>
          <a:spcPct val="90000"/>
        </a:lnSpc>
        <a:spcBef>
          <a:spcPct val="30000"/>
        </a:spcBef>
        <a:spcAft>
          <a:spcPct val="0"/>
        </a:spcAft>
        <a:buClr>
          <a:schemeClr val="tx2"/>
        </a:buClr>
        <a:buSzPct val="75000"/>
        <a:buFont typeface="Wingdings" pitchFamily="2" charset="2"/>
        <a:buChar char="§"/>
        <a:defRPr sz="2000" b="1">
          <a:solidFill>
            <a:schemeClr val="tx1"/>
          </a:solidFill>
          <a:effectLst>
            <a:outerShdw blurRad="38100" dist="38100" dir="2700000" algn="tl">
              <a:srgbClr val="000000"/>
            </a:outerShdw>
          </a:effectLst>
          <a:latin typeface="+mn-lt"/>
        </a:defRPr>
      </a:lvl6pPr>
      <a:lvl7pPr marL="3141663" indent="-396875" algn="l" rtl="0" fontAlgn="base">
        <a:lnSpc>
          <a:spcPct val="90000"/>
        </a:lnSpc>
        <a:spcBef>
          <a:spcPct val="30000"/>
        </a:spcBef>
        <a:spcAft>
          <a:spcPct val="0"/>
        </a:spcAft>
        <a:buClr>
          <a:schemeClr val="tx2"/>
        </a:buClr>
        <a:buSzPct val="75000"/>
        <a:buFont typeface="Wingdings" pitchFamily="2" charset="2"/>
        <a:buChar char="§"/>
        <a:defRPr sz="2000" b="1">
          <a:solidFill>
            <a:schemeClr val="tx1"/>
          </a:solidFill>
          <a:effectLst>
            <a:outerShdw blurRad="38100" dist="38100" dir="2700000" algn="tl">
              <a:srgbClr val="000000"/>
            </a:outerShdw>
          </a:effectLst>
          <a:latin typeface="+mn-lt"/>
        </a:defRPr>
      </a:lvl7pPr>
      <a:lvl8pPr marL="3598863" indent="-396875" algn="l" rtl="0" fontAlgn="base">
        <a:lnSpc>
          <a:spcPct val="90000"/>
        </a:lnSpc>
        <a:spcBef>
          <a:spcPct val="30000"/>
        </a:spcBef>
        <a:spcAft>
          <a:spcPct val="0"/>
        </a:spcAft>
        <a:buClr>
          <a:schemeClr val="tx2"/>
        </a:buClr>
        <a:buSzPct val="75000"/>
        <a:buFont typeface="Wingdings" pitchFamily="2" charset="2"/>
        <a:buChar char="§"/>
        <a:defRPr sz="2000" b="1">
          <a:solidFill>
            <a:schemeClr val="tx1"/>
          </a:solidFill>
          <a:effectLst>
            <a:outerShdw blurRad="38100" dist="38100" dir="2700000" algn="tl">
              <a:srgbClr val="000000"/>
            </a:outerShdw>
          </a:effectLst>
          <a:latin typeface="+mn-lt"/>
        </a:defRPr>
      </a:lvl8pPr>
      <a:lvl9pPr marL="4056063" indent="-396875" algn="l" rtl="0" fontAlgn="base">
        <a:lnSpc>
          <a:spcPct val="90000"/>
        </a:lnSpc>
        <a:spcBef>
          <a:spcPct val="30000"/>
        </a:spcBef>
        <a:spcAft>
          <a:spcPct val="0"/>
        </a:spcAft>
        <a:buClr>
          <a:schemeClr val="tx2"/>
        </a:buClr>
        <a:buSzPct val="75000"/>
        <a:buFont typeface="Wingdings" pitchFamily="2" charset="2"/>
        <a:buChar char="§"/>
        <a:defRPr sz="2000" b="1">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50000">
              <a:schemeClr val="bg1"/>
            </a:gs>
            <a:gs pos="100000">
              <a:schemeClr val="bg2"/>
            </a:gs>
          </a:gsLst>
          <a:lin ang="5400000" scaled="1"/>
        </a:gradFill>
        <a:effectLst/>
      </p:bgPr>
    </p:bg>
    <p:spTree>
      <p:nvGrpSpPr>
        <p:cNvPr id="1" name=""/>
        <p:cNvGrpSpPr/>
        <p:nvPr/>
      </p:nvGrpSpPr>
      <p:grpSpPr>
        <a:xfrm>
          <a:off x="0" y="0"/>
          <a:ext cx="0" cy="0"/>
          <a:chOff x="0" y="0"/>
          <a:chExt cx="0" cy="0"/>
        </a:xfrm>
      </p:grpSpPr>
      <p:grpSp>
        <p:nvGrpSpPr>
          <p:cNvPr id="109570" name="Group 2"/>
          <p:cNvGrpSpPr>
            <a:grpSpLocks/>
          </p:cNvGrpSpPr>
          <p:nvPr/>
        </p:nvGrpSpPr>
        <p:grpSpPr bwMode="auto">
          <a:xfrm>
            <a:off x="3800475" y="1789113"/>
            <a:ext cx="5340350" cy="5056187"/>
            <a:chOff x="2394" y="1127"/>
            <a:chExt cx="3364" cy="3185"/>
          </a:xfrm>
        </p:grpSpPr>
        <p:sp>
          <p:nvSpPr>
            <p:cNvPr id="109571" name="Rectangle 3"/>
            <p:cNvSpPr>
              <a:spLocks noChangeArrowheads="1"/>
            </p:cNvSpPr>
            <p:nvPr userDrawn="1"/>
          </p:nvSpPr>
          <p:spPr bwMode="ltGray">
            <a:xfrm>
              <a:off x="4230" y="1365"/>
              <a:ext cx="197" cy="102"/>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en-US"/>
            </a:p>
          </p:txBody>
        </p:sp>
        <p:sp>
          <p:nvSpPr>
            <p:cNvPr id="109572" name="Oval 4"/>
            <p:cNvSpPr>
              <a:spLocks noChangeArrowheads="1"/>
            </p:cNvSpPr>
            <p:nvPr userDrawn="1"/>
          </p:nvSpPr>
          <p:spPr bwMode="ltGray">
            <a:xfrm>
              <a:off x="4299" y="1185"/>
              <a:ext cx="47" cy="47"/>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endParaRPr lang="en-US"/>
            </a:p>
          </p:txBody>
        </p:sp>
        <p:sp>
          <p:nvSpPr>
            <p:cNvPr id="109573" name="Rectangle 5"/>
            <p:cNvSpPr>
              <a:spLocks noChangeArrowheads="1"/>
            </p:cNvSpPr>
            <p:nvPr userDrawn="1"/>
          </p:nvSpPr>
          <p:spPr bwMode="ltGray">
            <a:xfrm rot="995337">
              <a:off x="5205" y="1495"/>
              <a:ext cx="6" cy="207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en-US"/>
            </a:p>
          </p:txBody>
        </p:sp>
        <p:sp>
          <p:nvSpPr>
            <p:cNvPr id="109574" name="Freeform 6"/>
            <p:cNvSpPr>
              <a:spLocks noEditPoints="1"/>
            </p:cNvSpPr>
            <p:nvPr userDrawn="1"/>
          </p:nvSpPr>
          <p:spPr bwMode="ltGray">
            <a:xfrm>
              <a:off x="4871" y="3508"/>
              <a:ext cx="66" cy="96"/>
            </a:xfrm>
            <a:custGeom>
              <a:avLst/>
              <a:gdLst/>
              <a:ahLst/>
              <a:cxnLst>
                <a:cxn ang="0">
                  <a:pos x="18" y="96"/>
                </a:cxn>
                <a:cxn ang="0">
                  <a:pos x="42" y="78"/>
                </a:cxn>
                <a:cxn ang="0">
                  <a:pos x="60" y="60"/>
                </a:cxn>
                <a:cxn ang="0">
                  <a:pos x="66" y="36"/>
                </a:cxn>
                <a:cxn ang="0">
                  <a:pos x="60" y="12"/>
                </a:cxn>
                <a:cxn ang="0">
                  <a:pos x="36" y="0"/>
                </a:cxn>
                <a:cxn ang="0">
                  <a:pos x="24" y="6"/>
                </a:cxn>
                <a:cxn ang="0">
                  <a:pos x="12" y="12"/>
                </a:cxn>
                <a:cxn ang="0">
                  <a:pos x="0" y="36"/>
                </a:cxn>
                <a:cxn ang="0">
                  <a:pos x="0" y="60"/>
                </a:cxn>
                <a:cxn ang="0">
                  <a:pos x="12" y="84"/>
                </a:cxn>
                <a:cxn ang="0">
                  <a:pos x="18" y="96"/>
                </a:cxn>
                <a:cxn ang="0">
                  <a:pos x="18" y="96"/>
                </a:cxn>
                <a:cxn ang="0">
                  <a:pos x="42" y="18"/>
                </a:cxn>
                <a:cxn ang="0">
                  <a:pos x="54" y="24"/>
                </a:cxn>
                <a:cxn ang="0">
                  <a:pos x="60" y="36"/>
                </a:cxn>
                <a:cxn ang="0">
                  <a:pos x="60" y="48"/>
                </a:cxn>
                <a:cxn ang="0">
                  <a:pos x="54" y="54"/>
                </a:cxn>
                <a:cxn ang="0">
                  <a:pos x="36" y="72"/>
                </a:cxn>
                <a:cxn ang="0">
                  <a:pos x="24" y="78"/>
                </a:cxn>
                <a:cxn ang="0">
                  <a:pos x="24" y="78"/>
                </a:cxn>
                <a:cxn ang="0">
                  <a:pos x="12" y="48"/>
                </a:cxn>
                <a:cxn ang="0">
                  <a:pos x="18" y="24"/>
                </a:cxn>
                <a:cxn ang="0">
                  <a:pos x="30" y="18"/>
                </a:cxn>
                <a:cxn ang="0">
                  <a:pos x="42" y="18"/>
                </a:cxn>
                <a:cxn ang="0">
                  <a:pos x="42" y="18"/>
                </a:cxn>
              </a:cxnLst>
              <a:rect l="0" t="0" r="r" b="b"/>
              <a:pathLst>
                <a:path w="66" h="96">
                  <a:moveTo>
                    <a:pt x="18" y="96"/>
                  </a:moveTo>
                  <a:lnTo>
                    <a:pt x="42" y="78"/>
                  </a:lnTo>
                  <a:lnTo>
                    <a:pt x="60" y="60"/>
                  </a:lnTo>
                  <a:lnTo>
                    <a:pt x="66" y="36"/>
                  </a:lnTo>
                  <a:lnTo>
                    <a:pt x="60" y="12"/>
                  </a:lnTo>
                  <a:lnTo>
                    <a:pt x="36" y="0"/>
                  </a:lnTo>
                  <a:lnTo>
                    <a:pt x="24" y="6"/>
                  </a:lnTo>
                  <a:lnTo>
                    <a:pt x="12" y="12"/>
                  </a:lnTo>
                  <a:lnTo>
                    <a:pt x="0" y="36"/>
                  </a:lnTo>
                  <a:lnTo>
                    <a:pt x="0" y="60"/>
                  </a:lnTo>
                  <a:lnTo>
                    <a:pt x="12" y="84"/>
                  </a:lnTo>
                  <a:lnTo>
                    <a:pt x="18" y="96"/>
                  </a:lnTo>
                  <a:lnTo>
                    <a:pt x="18" y="96"/>
                  </a:lnTo>
                  <a:close/>
                  <a:moveTo>
                    <a:pt x="42" y="18"/>
                  </a:moveTo>
                  <a:lnTo>
                    <a:pt x="54" y="24"/>
                  </a:lnTo>
                  <a:lnTo>
                    <a:pt x="60" y="36"/>
                  </a:lnTo>
                  <a:lnTo>
                    <a:pt x="60" y="48"/>
                  </a:lnTo>
                  <a:lnTo>
                    <a:pt x="54" y="54"/>
                  </a:lnTo>
                  <a:lnTo>
                    <a:pt x="36" y="72"/>
                  </a:lnTo>
                  <a:lnTo>
                    <a:pt x="24" y="78"/>
                  </a:lnTo>
                  <a:lnTo>
                    <a:pt x="24" y="78"/>
                  </a:lnTo>
                  <a:lnTo>
                    <a:pt x="12" y="48"/>
                  </a:lnTo>
                  <a:lnTo>
                    <a:pt x="18" y="24"/>
                  </a:lnTo>
                  <a:lnTo>
                    <a:pt x="30" y="18"/>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a:p>
          </p:txBody>
        </p:sp>
        <p:sp>
          <p:nvSpPr>
            <p:cNvPr id="109575" name="Rectangle 7"/>
            <p:cNvSpPr>
              <a:spLocks noChangeArrowheads="1"/>
            </p:cNvSpPr>
            <p:nvPr userDrawn="1"/>
          </p:nvSpPr>
          <p:spPr bwMode="ltGray">
            <a:xfrm rot="91736">
              <a:off x="5487" y="1535"/>
              <a:ext cx="6" cy="1998"/>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en-US"/>
            </a:p>
          </p:txBody>
        </p:sp>
        <p:sp>
          <p:nvSpPr>
            <p:cNvPr id="109576" name="Rectangle 8"/>
            <p:cNvSpPr>
              <a:spLocks noChangeArrowheads="1"/>
            </p:cNvSpPr>
            <p:nvPr userDrawn="1"/>
          </p:nvSpPr>
          <p:spPr bwMode="ltGray">
            <a:xfrm rot="-926223">
              <a:off x="5640" y="1521"/>
              <a:ext cx="6" cy="881"/>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en-US"/>
            </a:p>
          </p:txBody>
        </p:sp>
        <p:sp>
          <p:nvSpPr>
            <p:cNvPr id="109577" name="Rectangle 9"/>
            <p:cNvSpPr>
              <a:spLocks noChangeArrowheads="1"/>
            </p:cNvSpPr>
            <p:nvPr userDrawn="1"/>
          </p:nvSpPr>
          <p:spPr bwMode="ltGray">
            <a:xfrm rot="-1140313">
              <a:off x="3444" y="1816"/>
              <a:ext cx="6" cy="203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en-US"/>
            </a:p>
          </p:txBody>
        </p:sp>
        <p:sp>
          <p:nvSpPr>
            <p:cNvPr id="109578" name="Rectangle 10"/>
            <p:cNvSpPr>
              <a:spLocks noChangeArrowheads="1"/>
            </p:cNvSpPr>
            <p:nvPr userDrawn="1"/>
          </p:nvSpPr>
          <p:spPr bwMode="ltGray">
            <a:xfrm rot="1114412">
              <a:off x="2757" y="1821"/>
              <a:ext cx="6" cy="2119"/>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en-US"/>
            </a:p>
          </p:txBody>
        </p:sp>
        <p:sp>
          <p:nvSpPr>
            <p:cNvPr id="109579" name="Rectangle 11"/>
            <p:cNvSpPr>
              <a:spLocks noChangeArrowheads="1"/>
            </p:cNvSpPr>
            <p:nvPr userDrawn="1"/>
          </p:nvSpPr>
          <p:spPr bwMode="ltGray">
            <a:xfrm rot="254676">
              <a:off x="3035" y="1870"/>
              <a:ext cx="6" cy="1906"/>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en-US"/>
            </a:p>
          </p:txBody>
        </p:sp>
        <p:sp>
          <p:nvSpPr>
            <p:cNvPr id="109580" name="Freeform 12"/>
            <p:cNvSpPr>
              <a:spLocks/>
            </p:cNvSpPr>
            <p:nvPr userDrawn="1"/>
          </p:nvSpPr>
          <p:spPr bwMode="ltGray">
            <a:xfrm>
              <a:off x="4007" y="3021"/>
              <a:ext cx="623" cy="156"/>
            </a:xfrm>
            <a:custGeom>
              <a:avLst/>
              <a:gdLst/>
              <a:ahLst/>
              <a:cxnLst>
                <a:cxn ang="0">
                  <a:pos x="6" y="18"/>
                </a:cxn>
                <a:cxn ang="0">
                  <a:pos x="162" y="36"/>
                </a:cxn>
                <a:cxn ang="0">
                  <a:pos x="251" y="36"/>
                </a:cxn>
                <a:cxn ang="0">
                  <a:pos x="354" y="30"/>
                </a:cxn>
                <a:cxn ang="0">
                  <a:pos x="473" y="18"/>
                </a:cxn>
                <a:cxn ang="0">
                  <a:pos x="611" y="0"/>
                </a:cxn>
                <a:cxn ang="0">
                  <a:pos x="623" y="114"/>
                </a:cxn>
                <a:cxn ang="0">
                  <a:pos x="497" y="138"/>
                </a:cxn>
                <a:cxn ang="0">
                  <a:pos x="414" y="150"/>
                </a:cxn>
                <a:cxn ang="0">
                  <a:pos x="318" y="156"/>
                </a:cxn>
                <a:cxn ang="0">
                  <a:pos x="215" y="156"/>
                </a:cxn>
                <a:cxn ang="0">
                  <a:pos x="108" y="150"/>
                </a:cxn>
                <a:cxn ang="0">
                  <a:pos x="0" y="132"/>
                </a:cxn>
                <a:cxn ang="0">
                  <a:pos x="6" y="18"/>
                </a:cxn>
                <a:cxn ang="0">
                  <a:pos x="6" y="18"/>
                </a:cxn>
              </a:cxnLst>
              <a:rect l="0" t="0" r="r" b="b"/>
              <a:pathLst>
                <a:path w="623" h="156">
                  <a:moveTo>
                    <a:pt x="6" y="18"/>
                  </a:moveTo>
                  <a:lnTo>
                    <a:pt x="162" y="36"/>
                  </a:lnTo>
                  <a:lnTo>
                    <a:pt x="251" y="36"/>
                  </a:lnTo>
                  <a:lnTo>
                    <a:pt x="354" y="30"/>
                  </a:lnTo>
                  <a:lnTo>
                    <a:pt x="473" y="18"/>
                  </a:lnTo>
                  <a:lnTo>
                    <a:pt x="611" y="0"/>
                  </a:lnTo>
                  <a:lnTo>
                    <a:pt x="623" y="114"/>
                  </a:lnTo>
                  <a:lnTo>
                    <a:pt x="497" y="138"/>
                  </a:lnTo>
                  <a:lnTo>
                    <a:pt x="414" y="150"/>
                  </a:lnTo>
                  <a:lnTo>
                    <a:pt x="318" y="156"/>
                  </a:lnTo>
                  <a:lnTo>
                    <a:pt x="215" y="156"/>
                  </a:lnTo>
                  <a:lnTo>
                    <a:pt x="108" y="150"/>
                  </a:lnTo>
                  <a:lnTo>
                    <a:pt x="0" y="132"/>
                  </a:lnTo>
                  <a:lnTo>
                    <a:pt x="6" y="18"/>
                  </a:lnTo>
                  <a:lnTo>
                    <a:pt x="6"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a:p>
          </p:txBody>
        </p:sp>
        <p:sp>
          <p:nvSpPr>
            <p:cNvPr id="109581" name="Freeform 13"/>
            <p:cNvSpPr>
              <a:spLocks/>
            </p:cNvSpPr>
            <p:nvPr userDrawn="1"/>
          </p:nvSpPr>
          <p:spPr bwMode="ltGray">
            <a:xfrm>
              <a:off x="4762" y="3591"/>
              <a:ext cx="996" cy="126"/>
            </a:xfrm>
            <a:custGeom>
              <a:avLst/>
              <a:gdLst/>
              <a:ahLst/>
              <a:cxnLst>
                <a:cxn ang="0">
                  <a:pos x="754" y="6"/>
                </a:cxn>
                <a:cxn ang="0">
                  <a:pos x="652" y="6"/>
                </a:cxn>
                <a:cxn ang="0">
                  <a:pos x="563" y="6"/>
                </a:cxn>
                <a:cxn ang="0">
                  <a:pos x="479" y="6"/>
                </a:cxn>
                <a:cxn ang="0">
                  <a:pos x="401" y="6"/>
                </a:cxn>
                <a:cxn ang="0">
                  <a:pos x="335" y="0"/>
                </a:cxn>
                <a:cxn ang="0">
                  <a:pos x="276" y="0"/>
                </a:cxn>
                <a:cxn ang="0">
                  <a:pos x="222" y="0"/>
                </a:cxn>
                <a:cxn ang="0">
                  <a:pos x="180" y="6"/>
                </a:cxn>
                <a:cxn ang="0">
                  <a:pos x="138" y="6"/>
                </a:cxn>
                <a:cxn ang="0">
                  <a:pos x="108" y="6"/>
                </a:cxn>
                <a:cxn ang="0">
                  <a:pos x="54" y="6"/>
                </a:cxn>
                <a:cxn ang="0">
                  <a:pos x="24" y="12"/>
                </a:cxn>
                <a:cxn ang="0">
                  <a:pos x="6" y="18"/>
                </a:cxn>
                <a:cxn ang="0">
                  <a:pos x="0" y="24"/>
                </a:cxn>
                <a:cxn ang="0">
                  <a:pos x="12" y="42"/>
                </a:cxn>
                <a:cxn ang="0">
                  <a:pos x="18" y="48"/>
                </a:cxn>
                <a:cxn ang="0">
                  <a:pos x="30" y="54"/>
                </a:cxn>
                <a:cxn ang="0">
                  <a:pos x="60" y="60"/>
                </a:cxn>
                <a:cxn ang="0">
                  <a:pos x="90" y="72"/>
                </a:cxn>
                <a:cxn ang="0">
                  <a:pos x="144" y="84"/>
                </a:cxn>
                <a:cxn ang="0">
                  <a:pos x="210" y="90"/>
                </a:cxn>
                <a:cxn ang="0">
                  <a:pos x="293" y="102"/>
                </a:cxn>
                <a:cxn ang="0">
                  <a:pos x="389" y="108"/>
                </a:cxn>
                <a:cxn ang="0">
                  <a:pos x="503" y="120"/>
                </a:cxn>
                <a:cxn ang="0">
                  <a:pos x="622" y="120"/>
                </a:cxn>
                <a:cxn ang="0">
                  <a:pos x="754" y="126"/>
                </a:cxn>
                <a:cxn ang="0">
                  <a:pos x="873" y="126"/>
                </a:cxn>
                <a:cxn ang="0">
                  <a:pos x="993" y="126"/>
                </a:cxn>
                <a:cxn ang="0">
                  <a:pos x="993" y="12"/>
                </a:cxn>
                <a:cxn ang="0">
                  <a:pos x="879" y="12"/>
                </a:cxn>
                <a:cxn ang="0">
                  <a:pos x="754" y="6"/>
                </a:cxn>
                <a:cxn ang="0">
                  <a:pos x="754" y="6"/>
                </a:cxn>
              </a:cxnLst>
              <a:rect l="0" t="0" r="r" b="b"/>
              <a:pathLst>
                <a:path w="993" h="126">
                  <a:moveTo>
                    <a:pt x="754" y="6"/>
                  </a:moveTo>
                  <a:lnTo>
                    <a:pt x="652" y="6"/>
                  </a:lnTo>
                  <a:lnTo>
                    <a:pt x="563" y="6"/>
                  </a:lnTo>
                  <a:lnTo>
                    <a:pt x="479" y="6"/>
                  </a:lnTo>
                  <a:lnTo>
                    <a:pt x="401" y="6"/>
                  </a:lnTo>
                  <a:lnTo>
                    <a:pt x="335" y="0"/>
                  </a:lnTo>
                  <a:lnTo>
                    <a:pt x="276" y="0"/>
                  </a:lnTo>
                  <a:lnTo>
                    <a:pt x="222" y="0"/>
                  </a:lnTo>
                  <a:lnTo>
                    <a:pt x="180" y="6"/>
                  </a:lnTo>
                  <a:lnTo>
                    <a:pt x="138" y="6"/>
                  </a:lnTo>
                  <a:lnTo>
                    <a:pt x="108" y="6"/>
                  </a:lnTo>
                  <a:lnTo>
                    <a:pt x="54" y="6"/>
                  </a:lnTo>
                  <a:lnTo>
                    <a:pt x="24" y="12"/>
                  </a:lnTo>
                  <a:lnTo>
                    <a:pt x="6" y="18"/>
                  </a:lnTo>
                  <a:lnTo>
                    <a:pt x="0" y="24"/>
                  </a:lnTo>
                  <a:lnTo>
                    <a:pt x="12" y="42"/>
                  </a:lnTo>
                  <a:lnTo>
                    <a:pt x="18" y="48"/>
                  </a:lnTo>
                  <a:lnTo>
                    <a:pt x="30" y="54"/>
                  </a:lnTo>
                  <a:lnTo>
                    <a:pt x="60" y="60"/>
                  </a:lnTo>
                  <a:lnTo>
                    <a:pt x="90" y="72"/>
                  </a:lnTo>
                  <a:lnTo>
                    <a:pt x="144" y="84"/>
                  </a:lnTo>
                  <a:lnTo>
                    <a:pt x="210" y="90"/>
                  </a:lnTo>
                  <a:lnTo>
                    <a:pt x="293" y="102"/>
                  </a:lnTo>
                  <a:lnTo>
                    <a:pt x="389" y="108"/>
                  </a:lnTo>
                  <a:lnTo>
                    <a:pt x="503" y="120"/>
                  </a:lnTo>
                  <a:lnTo>
                    <a:pt x="622" y="120"/>
                  </a:lnTo>
                  <a:lnTo>
                    <a:pt x="754" y="126"/>
                  </a:lnTo>
                  <a:lnTo>
                    <a:pt x="873" y="126"/>
                  </a:lnTo>
                  <a:lnTo>
                    <a:pt x="993" y="126"/>
                  </a:lnTo>
                  <a:lnTo>
                    <a:pt x="993" y="12"/>
                  </a:lnTo>
                  <a:lnTo>
                    <a:pt x="879" y="12"/>
                  </a:lnTo>
                  <a:lnTo>
                    <a:pt x="754" y="6"/>
                  </a:lnTo>
                  <a:lnTo>
                    <a:pt x="754" y="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a:p>
          </p:txBody>
        </p:sp>
        <p:sp>
          <p:nvSpPr>
            <p:cNvPr id="109582" name="Freeform 14"/>
            <p:cNvSpPr>
              <a:spLocks/>
            </p:cNvSpPr>
            <p:nvPr userDrawn="1"/>
          </p:nvSpPr>
          <p:spPr bwMode="ltGray">
            <a:xfrm>
              <a:off x="4786" y="3645"/>
              <a:ext cx="972" cy="245"/>
            </a:xfrm>
            <a:custGeom>
              <a:avLst/>
              <a:gdLst/>
              <a:ahLst/>
              <a:cxnLst>
                <a:cxn ang="0">
                  <a:pos x="0" y="0"/>
                </a:cxn>
                <a:cxn ang="0">
                  <a:pos x="24" y="54"/>
                </a:cxn>
                <a:cxn ang="0">
                  <a:pos x="66" y="96"/>
                </a:cxn>
                <a:cxn ang="0">
                  <a:pos x="120" y="137"/>
                </a:cxn>
                <a:cxn ang="0">
                  <a:pos x="198" y="173"/>
                </a:cxn>
                <a:cxn ang="0">
                  <a:pos x="293" y="203"/>
                </a:cxn>
                <a:cxn ang="0">
                  <a:pos x="353" y="215"/>
                </a:cxn>
                <a:cxn ang="0">
                  <a:pos x="413" y="227"/>
                </a:cxn>
                <a:cxn ang="0">
                  <a:pos x="479" y="233"/>
                </a:cxn>
                <a:cxn ang="0">
                  <a:pos x="556" y="239"/>
                </a:cxn>
                <a:cxn ang="0">
                  <a:pos x="634" y="245"/>
                </a:cxn>
                <a:cxn ang="0">
                  <a:pos x="724" y="245"/>
                </a:cxn>
                <a:cxn ang="0">
                  <a:pos x="855" y="245"/>
                </a:cxn>
                <a:cxn ang="0">
                  <a:pos x="969" y="239"/>
                </a:cxn>
                <a:cxn ang="0">
                  <a:pos x="969" y="60"/>
                </a:cxn>
                <a:cxn ang="0">
                  <a:pos x="700" y="60"/>
                </a:cxn>
                <a:cxn ang="0">
                  <a:pos x="503" y="54"/>
                </a:cxn>
                <a:cxn ang="0">
                  <a:pos x="317" y="42"/>
                </a:cxn>
                <a:cxn ang="0">
                  <a:pos x="150" y="24"/>
                </a:cxn>
                <a:cxn ang="0">
                  <a:pos x="72" y="12"/>
                </a:cxn>
                <a:cxn ang="0">
                  <a:pos x="0" y="0"/>
                </a:cxn>
                <a:cxn ang="0">
                  <a:pos x="0" y="0"/>
                </a:cxn>
              </a:cxnLst>
              <a:rect l="0" t="0" r="r" b="b"/>
              <a:pathLst>
                <a:path w="969" h="245">
                  <a:moveTo>
                    <a:pt x="0" y="0"/>
                  </a:moveTo>
                  <a:lnTo>
                    <a:pt x="24" y="54"/>
                  </a:lnTo>
                  <a:lnTo>
                    <a:pt x="66" y="96"/>
                  </a:lnTo>
                  <a:lnTo>
                    <a:pt x="120" y="137"/>
                  </a:lnTo>
                  <a:lnTo>
                    <a:pt x="198" y="173"/>
                  </a:lnTo>
                  <a:lnTo>
                    <a:pt x="293" y="203"/>
                  </a:lnTo>
                  <a:lnTo>
                    <a:pt x="353" y="215"/>
                  </a:lnTo>
                  <a:lnTo>
                    <a:pt x="413" y="227"/>
                  </a:lnTo>
                  <a:lnTo>
                    <a:pt x="479" y="233"/>
                  </a:lnTo>
                  <a:lnTo>
                    <a:pt x="556" y="239"/>
                  </a:lnTo>
                  <a:lnTo>
                    <a:pt x="634" y="245"/>
                  </a:lnTo>
                  <a:lnTo>
                    <a:pt x="724" y="245"/>
                  </a:lnTo>
                  <a:lnTo>
                    <a:pt x="855" y="245"/>
                  </a:lnTo>
                  <a:lnTo>
                    <a:pt x="969" y="239"/>
                  </a:lnTo>
                  <a:lnTo>
                    <a:pt x="969" y="60"/>
                  </a:lnTo>
                  <a:lnTo>
                    <a:pt x="700" y="60"/>
                  </a:lnTo>
                  <a:lnTo>
                    <a:pt x="503" y="54"/>
                  </a:lnTo>
                  <a:lnTo>
                    <a:pt x="317" y="42"/>
                  </a:lnTo>
                  <a:lnTo>
                    <a:pt x="150" y="24"/>
                  </a:lnTo>
                  <a:lnTo>
                    <a:pt x="72" y="12"/>
                  </a:lnTo>
                  <a:lnTo>
                    <a:pt x="0" y="0"/>
                  </a:lnTo>
                  <a:lnTo>
                    <a:pt x="0" y="0"/>
                  </a:lnTo>
                  <a:close/>
                </a:path>
              </a:pathLst>
            </a:custGeom>
            <a:gradFill rotWithShape="0">
              <a:gsLst>
                <a:gs pos="0">
                  <a:schemeClr val="bg2"/>
                </a:gs>
                <a:gs pos="100000">
                  <a:schemeClr val="bg2">
                    <a:gamma/>
                    <a:tint val="81961"/>
                    <a:invGamma/>
                  </a:schemeClr>
                </a:gs>
              </a:gsLst>
              <a:lin ang="18900000" scaled="1"/>
            </a:gradFill>
            <a:ln w="9525">
              <a:noFill/>
              <a:round/>
              <a:headEnd/>
              <a:tailEnd/>
            </a:ln>
          </p:spPr>
          <p:txBody>
            <a:bodyPr/>
            <a:lstStyle/>
            <a:p>
              <a:endParaRPr lang="en-US"/>
            </a:p>
          </p:txBody>
        </p:sp>
        <p:sp>
          <p:nvSpPr>
            <p:cNvPr id="109583" name="Freeform 15"/>
            <p:cNvSpPr>
              <a:spLocks/>
            </p:cNvSpPr>
            <p:nvPr userDrawn="1"/>
          </p:nvSpPr>
          <p:spPr bwMode="ltGray">
            <a:xfrm>
              <a:off x="4804" y="3591"/>
              <a:ext cx="954" cy="90"/>
            </a:xfrm>
            <a:custGeom>
              <a:avLst/>
              <a:gdLst/>
              <a:ahLst/>
              <a:cxnLst>
                <a:cxn ang="0">
                  <a:pos x="700" y="0"/>
                </a:cxn>
                <a:cxn ang="0">
                  <a:pos x="598" y="0"/>
                </a:cxn>
                <a:cxn ang="0">
                  <a:pos x="515" y="0"/>
                </a:cxn>
                <a:cxn ang="0">
                  <a:pos x="431" y="0"/>
                </a:cxn>
                <a:cxn ang="0">
                  <a:pos x="365" y="0"/>
                </a:cxn>
                <a:cxn ang="0">
                  <a:pos x="299" y="0"/>
                </a:cxn>
                <a:cxn ang="0">
                  <a:pos x="245" y="0"/>
                </a:cxn>
                <a:cxn ang="0">
                  <a:pos x="198" y="0"/>
                </a:cxn>
                <a:cxn ang="0">
                  <a:pos x="162" y="0"/>
                </a:cxn>
                <a:cxn ang="0">
                  <a:pos x="126" y="6"/>
                </a:cxn>
                <a:cxn ang="0">
                  <a:pos x="96" y="6"/>
                </a:cxn>
                <a:cxn ang="0">
                  <a:pos x="54" y="12"/>
                </a:cxn>
                <a:cxn ang="0">
                  <a:pos x="30" y="12"/>
                </a:cxn>
                <a:cxn ang="0">
                  <a:pos x="12" y="18"/>
                </a:cxn>
                <a:cxn ang="0">
                  <a:pos x="6" y="18"/>
                </a:cxn>
                <a:cxn ang="0">
                  <a:pos x="0" y="24"/>
                </a:cxn>
                <a:cxn ang="0">
                  <a:pos x="6" y="30"/>
                </a:cxn>
                <a:cxn ang="0">
                  <a:pos x="24" y="36"/>
                </a:cxn>
                <a:cxn ang="0">
                  <a:pos x="54" y="42"/>
                </a:cxn>
                <a:cxn ang="0">
                  <a:pos x="102" y="54"/>
                </a:cxn>
                <a:cxn ang="0">
                  <a:pos x="168" y="60"/>
                </a:cxn>
                <a:cxn ang="0">
                  <a:pos x="251" y="66"/>
                </a:cxn>
                <a:cxn ang="0">
                  <a:pos x="341" y="78"/>
                </a:cxn>
                <a:cxn ang="0">
                  <a:pos x="449" y="84"/>
                </a:cxn>
                <a:cxn ang="0">
                  <a:pos x="568" y="84"/>
                </a:cxn>
                <a:cxn ang="0">
                  <a:pos x="694" y="90"/>
                </a:cxn>
                <a:cxn ang="0">
                  <a:pos x="825" y="90"/>
                </a:cxn>
                <a:cxn ang="0">
                  <a:pos x="951" y="90"/>
                </a:cxn>
                <a:cxn ang="0">
                  <a:pos x="951" y="6"/>
                </a:cxn>
                <a:cxn ang="0">
                  <a:pos x="831" y="6"/>
                </a:cxn>
                <a:cxn ang="0">
                  <a:pos x="772" y="6"/>
                </a:cxn>
                <a:cxn ang="0">
                  <a:pos x="700" y="0"/>
                </a:cxn>
                <a:cxn ang="0">
                  <a:pos x="700" y="0"/>
                </a:cxn>
              </a:cxnLst>
              <a:rect l="0" t="0" r="r" b="b"/>
              <a:pathLst>
                <a:path w="951" h="90">
                  <a:moveTo>
                    <a:pt x="700" y="0"/>
                  </a:moveTo>
                  <a:lnTo>
                    <a:pt x="598" y="0"/>
                  </a:lnTo>
                  <a:lnTo>
                    <a:pt x="515" y="0"/>
                  </a:lnTo>
                  <a:lnTo>
                    <a:pt x="431" y="0"/>
                  </a:lnTo>
                  <a:lnTo>
                    <a:pt x="365" y="0"/>
                  </a:lnTo>
                  <a:lnTo>
                    <a:pt x="299" y="0"/>
                  </a:lnTo>
                  <a:lnTo>
                    <a:pt x="245" y="0"/>
                  </a:lnTo>
                  <a:lnTo>
                    <a:pt x="198" y="0"/>
                  </a:lnTo>
                  <a:lnTo>
                    <a:pt x="162" y="0"/>
                  </a:lnTo>
                  <a:lnTo>
                    <a:pt x="126" y="6"/>
                  </a:lnTo>
                  <a:lnTo>
                    <a:pt x="96" y="6"/>
                  </a:lnTo>
                  <a:lnTo>
                    <a:pt x="54" y="12"/>
                  </a:lnTo>
                  <a:lnTo>
                    <a:pt x="30" y="12"/>
                  </a:lnTo>
                  <a:lnTo>
                    <a:pt x="12" y="18"/>
                  </a:lnTo>
                  <a:lnTo>
                    <a:pt x="6" y="18"/>
                  </a:lnTo>
                  <a:lnTo>
                    <a:pt x="0" y="24"/>
                  </a:lnTo>
                  <a:lnTo>
                    <a:pt x="6" y="30"/>
                  </a:lnTo>
                  <a:lnTo>
                    <a:pt x="24" y="36"/>
                  </a:lnTo>
                  <a:lnTo>
                    <a:pt x="54" y="42"/>
                  </a:lnTo>
                  <a:lnTo>
                    <a:pt x="102" y="54"/>
                  </a:lnTo>
                  <a:lnTo>
                    <a:pt x="168" y="60"/>
                  </a:lnTo>
                  <a:lnTo>
                    <a:pt x="251" y="66"/>
                  </a:lnTo>
                  <a:lnTo>
                    <a:pt x="341" y="78"/>
                  </a:lnTo>
                  <a:lnTo>
                    <a:pt x="449" y="84"/>
                  </a:lnTo>
                  <a:lnTo>
                    <a:pt x="568" y="84"/>
                  </a:lnTo>
                  <a:lnTo>
                    <a:pt x="694" y="90"/>
                  </a:lnTo>
                  <a:lnTo>
                    <a:pt x="825" y="90"/>
                  </a:lnTo>
                  <a:lnTo>
                    <a:pt x="951" y="90"/>
                  </a:lnTo>
                  <a:lnTo>
                    <a:pt x="951" y="6"/>
                  </a:lnTo>
                  <a:lnTo>
                    <a:pt x="831" y="6"/>
                  </a:lnTo>
                  <a:lnTo>
                    <a:pt x="772" y="6"/>
                  </a:lnTo>
                  <a:lnTo>
                    <a:pt x="700" y="0"/>
                  </a:lnTo>
                  <a:lnTo>
                    <a:pt x="700"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endParaRPr lang="en-US"/>
            </a:p>
          </p:txBody>
        </p:sp>
        <p:sp>
          <p:nvSpPr>
            <p:cNvPr id="109584" name="Freeform 16"/>
            <p:cNvSpPr>
              <a:spLocks/>
            </p:cNvSpPr>
            <p:nvPr userDrawn="1"/>
          </p:nvSpPr>
          <p:spPr bwMode="ltGray">
            <a:xfrm>
              <a:off x="3059" y="1541"/>
              <a:ext cx="102" cy="155"/>
            </a:xfrm>
            <a:custGeom>
              <a:avLst/>
              <a:gdLst/>
              <a:ahLst/>
              <a:cxnLst>
                <a:cxn ang="0">
                  <a:pos x="102" y="0"/>
                </a:cxn>
                <a:cxn ang="0">
                  <a:pos x="0" y="12"/>
                </a:cxn>
                <a:cxn ang="0">
                  <a:pos x="30" y="72"/>
                </a:cxn>
                <a:cxn ang="0">
                  <a:pos x="30" y="155"/>
                </a:cxn>
                <a:cxn ang="0">
                  <a:pos x="72" y="155"/>
                </a:cxn>
                <a:cxn ang="0">
                  <a:pos x="72" y="66"/>
                </a:cxn>
                <a:cxn ang="0">
                  <a:pos x="102" y="0"/>
                </a:cxn>
                <a:cxn ang="0">
                  <a:pos x="102" y="0"/>
                </a:cxn>
              </a:cxnLst>
              <a:rect l="0" t="0" r="r" b="b"/>
              <a:pathLst>
                <a:path w="102" h="155">
                  <a:moveTo>
                    <a:pt x="102" y="0"/>
                  </a:moveTo>
                  <a:lnTo>
                    <a:pt x="0" y="12"/>
                  </a:lnTo>
                  <a:lnTo>
                    <a:pt x="30" y="72"/>
                  </a:lnTo>
                  <a:lnTo>
                    <a:pt x="30" y="155"/>
                  </a:lnTo>
                  <a:lnTo>
                    <a:pt x="72" y="155"/>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a:p>
          </p:txBody>
        </p:sp>
        <p:sp>
          <p:nvSpPr>
            <p:cNvPr id="109585" name="Freeform 17"/>
            <p:cNvSpPr>
              <a:spLocks noEditPoints="1"/>
            </p:cNvSpPr>
            <p:nvPr userDrawn="1"/>
          </p:nvSpPr>
          <p:spPr bwMode="ltGray">
            <a:xfrm>
              <a:off x="3059" y="1690"/>
              <a:ext cx="90" cy="96"/>
            </a:xfrm>
            <a:custGeom>
              <a:avLst/>
              <a:gdLst/>
              <a:ahLst/>
              <a:cxnLst>
                <a:cxn ang="0">
                  <a:pos x="48" y="96"/>
                </a:cxn>
                <a:cxn ang="0">
                  <a:pos x="72" y="72"/>
                </a:cxn>
                <a:cxn ang="0">
                  <a:pos x="84" y="48"/>
                </a:cxn>
                <a:cxn ang="0">
                  <a:pos x="90" y="36"/>
                </a:cxn>
                <a:cxn ang="0">
                  <a:pos x="84" y="24"/>
                </a:cxn>
                <a:cxn ang="0">
                  <a:pos x="66" y="6"/>
                </a:cxn>
                <a:cxn ang="0">
                  <a:pos x="42" y="0"/>
                </a:cxn>
                <a:cxn ang="0">
                  <a:pos x="24" y="0"/>
                </a:cxn>
                <a:cxn ang="0">
                  <a:pos x="12" y="12"/>
                </a:cxn>
                <a:cxn ang="0">
                  <a:pos x="6" y="24"/>
                </a:cxn>
                <a:cxn ang="0">
                  <a:pos x="0" y="36"/>
                </a:cxn>
                <a:cxn ang="0">
                  <a:pos x="12" y="66"/>
                </a:cxn>
                <a:cxn ang="0">
                  <a:pos x="30" y="84"/>
                </a:cxn>
                <a:cxn ang="0">
                  <a:pos x="48" y="96"/>
                </a:cxn>
                <a:cxn ang="0">
                  <a:pos x="48" y="96"/>
                </a:cxn>
                <a:cxn ang="0">
                  <a:pos x="48" y="12"/>
                </a:cxn>
                <a:cxn ang="0">
                  <a:pos x="66" y="18"/>
                </a:cxn>
                <a:cxn ang="0">
                  <a:pos x="72" y="24"/>
                </a:cxn>
                <a:cxn ang="0">
                  <a:pos x="72" y="36"/>
                </a:cxn>
                <a:cxn ang="0">
                  <a:pos x="72" y="48"/>
                </a:cxn>
                <a:cxn ang="0">
                  <a:pos x="54" y="66"/>
                </a:cxn>
                <a:cxn ang="0">
                  <a:pos x="48" y="78"/>
                </a:cxn>
                <a:cxn ang="0">
                  <a:pos x="30" y="66"/>
                </a:cxn>
                <a:cxn ang="0">
                  <a:pos x="24" y="48"/>
                </a:cxn>
                <a:cxn ang="0">
                  <a:pos x="18" y="30"/>
                </a:cxn>
                <a:cxn ang="0">
                  <a:pos x="30" y="12"/>
                </a:cxn>
                <a:cxn ang="0">
                  <a:pos x="48" y="12"/>
                </a:cxn>
                <a:cxn ang="0">
                  <a:pos x="48" y="12"/>
                </a:cxn>
              </a:cxnLst>
              <a:rect l="0" t="0" r="r" b="b"/>
              <a:pathLst>
                <a:path w="90" h="96">
                  <a:moveTo>
                    <a:pt x="48" y="96"/>
                  </a:moveTo>
                  <a:lnTo>
                    <a:pt x="72" y="72"/>
                  </a:lnTo>
                  <a:lnTo>
                    <a:pt x="84" y="48"/>
                  </a:lnTo>
                  <a:lnTo>
                    <a:pt x="90" y="36"/>
                  </a:lnTo>
                  <a:lnTo>
                    <a:pt x="84" y="24"/>
                  </a:lnTo>
                  <a:lnTo>
                    <a:pt x="66" y="6"/>
                  </a:lnTo>
                  <a:lnTo>
                    <a:pt x="42" y="0"/>
                  </a:lnTo>
                  <a:lnTo>
                    <a:pt x="24" y="0"/>
                  </a:lnTo>
                  <a:lnTo>
                    <a:pt x="12" y="12"/>
                  </a:lnTo>
                  <a:lnTo>
                    <a:pt x="6" y="24"/>
                  </a:lnTo>
                  <a:lnTo>
                    <a:pt x="0" y="36"/>
                  </a:lnTo>
                  <a:lnTo>
                    <a:pt x="12" y="66"/>
                  </a:lnTo>
                  <a:lnTo>
                    <a:pt x="30" y="84"/>
                  </a:lnTo>
                  <a:lnTo>
                    <a:pt x="48" y="96"/>
                  </a:lnTo>
                  <a:lnTo>
                    <a:pt x="48" y="96"/>
                  </a:lnTo>
                  <a:close/>
                  <a:moveTo>
                    <a:pt x="48" y="12"/>
                  </a:moveTo>
                  <a:lnTo>
                    <a:pt x="66" y="18"/>
                  </a:lnTo>
                  <a:lnTo>
                    <a:pt x="72" y="24"/>
                  </a:lnTo>
                  <a:lnTo>
                    <a:pt x="72" y="36"/>
                  </a:lnTo>
                  <a:lnTo>
                    <a:pt x="72" y="48"/>
                  </a:lnTo>
                  <a:lnTo>
                    <a:pt x="54" y="66"/>
                  </a:lnTo>
                  <a:lnTo>
                    <a:pt x="48" y="78"/>
                  </a:lnTo>
                  <a:lnTo>
                    <a:pt x="30" y="66"/>
                  </a:lnTo>
                  <a:lnTo>
                    <a:pt x="24"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a:p>
          </p:txBody>
        </p:sp>
        <p:sp>
          <p:nvSpPr>
            <p:cNvPr id="109586" name="Freeform 18"/>
            <p:cNvSpPr>
              <a:spLocks noEditPoints="1"/>
            </p:cNvSpPr>
            <p:nvPr userDrawn="1"/>
          </p:nvSpPr>
          <p:spPr bwMode="ltGray">
            <a:xfrm>
              <a:off x="3059" y="1768"/>
              <a:ext cx="90" cy="108"/>
            </a:xfrm>
            <a:custGeom>
              <a:avLst/>
              <a:gdLst/>
              <a:ahLst/>
              <a:cxnLst>
                <a:cxn ang="0">
                  <a:pos x="0" y="90"/>
                </a:cxn>
                <a:cxn ang="0">
                  <a:pos x="12" y="102"/>
                </a:cxn>
                <a:cxn ang="0">
                  <a:pos x="24" y="108"/>
                </a:cxn>
                <a:cxn ang="0">
                  <a:pos x="54" y="108"/>
                </a:cxn>
                <a:cxn ang="0">
                  <a:pos x="78" y="96"/>
                </a:cxn>
                <a:cxn ang="0">
                  <a:pos x="90" y="72"/>
                </a:cxn>
                <a:cxn ang="0">
                  <a:pos x="84" y="42"/>
                </a:cxn>
                <a:cxn ang="0">
                  <a:pos x="66" y="24"/>
                </a:cxn>
                <a:cxn ang="0">
                  <a:pos x="54" y="12"/>
                </a:cxn>
                <a:cxn ang="0">
                  <a:pos x="48" y="6"/>
                </a:cxn>
                <a:cxn ang="0">
                  <a:pos x="48" y="6"/>
                </a:cxn>
                <a:cxn ang="0">
                  <a:pos x="48" y="0"/>
                </a:cxn>
                <a:cxn ang="0">
                  <a:pos x="24" y="24"/>
                </a:cxn>
                <a:cxn ang="0">
                  <a:pos x="6" y="48"/>
                </a:cxn>
                <a:cxn ang="0">
                  <a:pos x="0" y="66"/>
                </a:cxn>
                <a:cxn ang="0">
                  <a:pos x="0" y="90"/>
                </a:cxn>
                <a:cxn ang="0">
                  <a:pos x="0" y="90"/>
                </a:cxn>
                <a:cxn ang="0">
                  <a:pos x="12" y="66"/>
                </a:cxn>
                <a:cxn ang="0">
                  <a:pos x="18" y="48"/>
                </a:cxn>
                <a:cxn ang="0">
                  <a:pos x="30" y="36"/>
                </a:cxn>
                <a:cxn ang="0">
                  <a:pos x="42" y="24"/>
                </a:cxn>
                <a:cxn ang="0">
                  <a:pos x="48" y="18"/>
                </a:cxn>
                <a:cxn ang="0">
                  <a:pos x="66" y="30"/>
                </a:cxn>
                <a:cxn ang="0">
                  <a:pos x="72" y="48"/>
                </a:cxn>
                <a:cxn ang="0">
                  <a:pos x="78" y="72"/>
                </a:cxn>
                <a:cxn ang="0">
                  <a:pos x="78" y="84"/>
                </a:cxn>
                <a:cxn ang="0">
                  <a:pos x="66" y="96"/>
                </a:cxn>
                <a:cxn ang="0">
                  <a:pos x="42" y="102"/>
                </a:cxn>
                <a:cxn ang="0">
                  <a:pos x="30" y="96"/>
                </a:cxn>
                <a:cxn ang="0">
                  <a:pos x="18" y="90"/>
                </a:cxn>
                <a:cxn ang="0">
                  <a:pos x="12" y="78"/>
                </a:cxn>
                <a:cxn ang="0">
                  <a:pos x="12" y="66"/>
                </a:cxn>
                <a:cxn ang="0">
                  <a:pos x="12" y="66"/>
                </a:cxn>
              </a:cxnLst>
              <a:rect l="0" t="0" r="r" b="b"/>
              <a:pathLst>
                <a:path w="90" h="108">
                  <a:moveTo>
                    <a:pt x="0" y="90"/>
                  </a:moveTo>
                  <a:lnTo>
                    <a:pt x="12" y="102"/>
                  </a:lnTo>
                  <a:lnTo>
                    <a:pt x="24" y="108"/>
                  </a:lnTo>
                  <a:lnTo>
                    <a:pt x="54" y="108"/>
                  </a:lnTo>
                  <a:lnTo>
                    <a:pt x="78" y="96"/>
                  </a:lnTo>
                  <a:lnTo>
                    <a:pt x="90" y="72"/>
                  </a:lnTo>
                  <a:lnTo>
                    <a:pt x="84" y="42"/>
                  </a:lnTo>
                  <a:lnTo>
                    <a:pt x="66" y="24"/>
                  </a:lnTo>
                  <a:lnTo>
                    <a:pt x="54" y="12"/>
                  </a:lnTo>
                  <a:lnTo>
                    <a:pt x="48" y="6"/>
                  </a:lnTo>
                  <a:lnTo>
                    <a:pt x="48" y="6"/>
                  </a:lnTo>
                  <a:lnTo>
                    <a:pt x="48" y="0"/>
                  </a:lnTo>
                  <a:lnTo>
                    <a:pt x="24" y="24"/>
                  </a:lnTo>
                  <a:lnTo>
                    <a:pt x="6" y="48"/>
                  </a:lnTo>
                  <a:lnTo>
                    <a:pt x="0" y="66"/>
                  </a:lnTo>
                  <a:lnTo>
                    <a:pt x="0" y="90"/>
                  </a:lnTo>
                  <a:lnTo>
                    <a:pt x="0" y="90"/>
                  </a:lnTo>
                  <a:close/>
                  <a:moveTo>
                    <a:pt x="12" y="66"/>
                  </a:moveTo>
                  <a:lnTo>
                    <a:pt x="18" y="48"/>
                  </a:lnTo>
                  <a:lnTo>
                    <a:pt x="30" y="36"/>
                  </a:lnTo>
                  <a:lnTo>
                    <a:pt x="42" y="24"/>
                  </a:lnTo>
                  <a:lnTo>
                    <a:pt x="48" y="18"/>
                  </a:lnTo>
                  <a:lnTo>
                    <a:pt x="66" y="30"/>
                  </a:lnTo>
                  <a:lnTo>
                    <a:pt x="72" y="48"/>
                  </a:lnTo>
                  <a:lnTo>
                    <a:pt x="78" y="72"/>
                  </a:lnTo>
                  <a:lnTo>
                    <a:pt x="78" y="84"/>
                  </a:lnTo>
                  <a:lnTo>
                    <a:pt x="66" y="96"/>
                  </a:lnTo>
                  <a:lnTo>
                    <a:pt x="42" y="102"/>
                  </a:lnTo>
                  <a:lnTo>
                    <a:pt x="30" y="96"/>
                  </a:lnTo>
                  <a:lnTo>
                    <a:pt x="18"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a:p>
          </p:txBody>
        </p:sp>
        <p:sp>
          <p:nvSpPr>
            <p:cNvPr id="109587" name="Freeform 19"/>
            <p:cNvSpPr>
              <a:spLocks/>
            </p:cNvSpPr>
            <p:nvPr userDrawn="1"/>
          </p:nvSpPr>
          <p:spPr bwMode="ltGray">
            <a:xfrm>
              <a:off x="5470" y="1205"/>
              <a:ext cx="102" cy="156"/>
            </a:xfrm>
            <a:custGeom>
              <a:avLst/>
              <a:gdLst/>
              <a:ahLst/>
              <a:cxnLst>
                <a:cxn ang="0">
                  <a:pos x="102" y="0"/>
                </a:cxn>
                <a:cxn ang="0">
                  <a:pos x="0" y="6"/>
                </a:cxn>
                <a:cxn ang="0">
                  <a:pos x="30" y="72"/>
                </a:cxn>
                <a:cxn ang="0">
                  <a:pos x="30" y="156"/>
                </a:cxn>
                <a:cxn ang="0">
                  <a:pos x="72" y="156"/>
                </a:cxn>
                <a:cxn ang="0">
                  <a:pos x="72" y="66"/>
                </a:cxn>
                <a:cxn ang="0">
                  <a:pos x="102" y="0"/>
                </a:cxn>
                <a:cxn ang="0">
                  <a:pos x="102" y="0"/>
                </a:cxn>
              </a:cxnLst>
              <a:rect l="0" t="0" r="r" b="b"/>
              <a:pathLst>
                <a:path w="102" h="156">
                  <a:moveTo>
                    <a:pt x="102" y="0"/>
                  </a:moveTo>
                  <a:lnTo>
                    <a:pt x="0" y="6"/>
                  </a:lnTo>
                  <a:lnTo>
                    <a:pt x="30" y="72"/>
                  </a:lnTo>
                  <a:lnTo>
                    <a:pt x="30" y="156"/>
                  </a:lnTo>
                  <a:lnTo>
                    <a:pt x="72" y="156"/>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a:p>
          </p:txBody>
        </p:sp>
        <p:sp>
          <p:nvSpPr>
            <p:cNvPr id="109588" name="Freeform 20"/>
            <p:cNvSpPr>
              <a:spLocks noEditPoints="1"/>
            </p:cNvSpPr>
            <p:nvPr userDrawn="1"/>
          </p:nvSpPr>
          <p:spPr bwMode="ltGray">
            <a:xfrm>
              <a:off x="5476" y="1349"/>
              <a:ext cx="84" cy="96"/>
            </a:xfrm>
            <a:custGeom>
              <a:avLst/>
              <a:gdLst/>
              <a:ahLst/>
              <a:cxnLst>
                <a:cxn ang="0">
                  <a:pos x="42" y="96"/>
                </a:cxn>
                <a:cxn ang="0">
                  <a:pos x="66" y="78"/>
                </a:cxn>
                <a:cxn ang="0">
                  <a:pos x="84" y="54"/>
                </a:cxn>
                <a:cxn ang="0">
                  <a:pos x="84" y="30"/>
                </a:cxn>
                <a:cxn ang="0">
                  <a:pos x="66" y="6"/>
                </a:cxn>
                <a:cxn ang="0">
                  <a:pos x="42" y="0"/>
                </a:cxn>
                <a:cxn ang="0">
                  <a:pos x="24" y="6"/>
                </a:cxn>
                <a:cxn ang="0">
                  <a:pos x="12" y="18"/>
                </a:cxn>
                <a:cxn ang="0">
                  <a:pos x="6" y="30"/>
                </a:cxn>
                <a:cxn ang="0">
                  <a:pos x="0" y="42"/>
                </a:cxn>
                <a:cxn ang="0">
                  <a:pos x="12" y="66"/>
                </a:cxn>
                <a:cxn ang="0">
                  <a:pos x="30" y="84"/>
                </a:cxn>
                <a:cxn ang="0">
                  <a:pos x="42" y="96"/>
                </a:cxn>
                <a:cxn ang="0">
                  <a:pos x="42" y="96"/>
                </a:cxn>
                <a:cxn ang="0">
                  <a:pos x="48" y="12"/>
                </a:cxn>
                <a:cxn ang="0">
                  <a:pos x="66" y="18"/>
                </a:cxn>
                <a:cxn ang="0">
                  <a:pos x="72" y="30"/>
                </a:cxn>
                <a:cxn ang="0">
                  <a:pos x="72" y="42"/>
                </a:cxn>
                <a:cxn ang="0">
                  <a:pos x="66" y="54"/>
                </a:cxn>
                <a:cxn ang="0">
                  <a:pos x="54" y="72"/>
                </a:cxn>
                <a:cxn ang="0">
                  <a:pos x="42" y="84"/>
                </a:cxn>
                <a:cxn ang="0">
                  <a:pos x="42" y="84"/>
                </a:cxn>
                <a:cxn ang="0">
                  <a:pos x="30" y="72"/>
                </a:cxn>
                <a:cxn ang="0">
                  <a:pos x="18" y="54"/>
                </a:cxn>
                <a:cxn ang="0">
                  <a:pos x="18" y="30"/>
                </a:cxn>
                <a:cxn ang="0">
                  <a:pos x="30" y="18"/>
                </a:cxn>
                <a:cxn ang="0">
                  <a:pos x="48" y="12"/>
                </a:cxn>
                <a:cxn ang="0">
                  <a:pos x="48" y="12"/>
                </a:cxn>
              </a:cxnLst>
              <a:rect l="0" t="0" r="r" b="b"/>
              <a:pathLst>
                <a:path w="84" h="96">
                  <a:moveTo>
                    <a:pt x="42" y="96"/>
                  </a:moveTo>
                  <a:lnTo>
                    <a:pt x="66" y="78"/>
                  </a:lnTo>
                  <a:lnTo>
                    <a:pt x="84" y="54"/>
                  </a:lnTo>
                  <a:lnTo>
                    <a:pt x="84" y="30"/>
                  </a:lnTo>
                  <a:lnTo>
                    <a:pt x="66" y="6"/>
                  </a:lnTo>
                  <a:lnTo>
                    <a:pt x="42" y="0"/>
                  </a:lnTo>
                  <a:lnTo>
                    <a:pt x="24" y="6"/>
                  </a:lnTo>
                  <a:lnTo>
                    <a:pt x="12" y="18"/>
                  </a:lnTo>
                  <a:lnTo>
                    <a:pt x="6" y="30"/>
                  </a:lnTo>
                  <a:lnTo>
                    <a:pt x="0" y="42"/>
                  </a:lnTo>
                  <a:lnTo>
                    <a:pt x="12" y="66"/>
                  </a:lnTo>
                  <a:lnTo>
                    <a:pt x="30" y="84"/>
                  </a:lnTo>
                  <a:lnTo>
                    <a:pt x="42" y="96"/>
                  </a:lnTo>
                  <a:lnTo>
                    <a:pt x="42" y="96"/>
                  </a:lnTo>
                  <a:close/>
                  <a:moveTo>
                    <a:pt x="48" y="12"/>
                  </a:moveTo>
                  <a:lnTo>
                    <a:pt x="66" y="18"/>
                  </a:lnTo>
                  <a:lnTo>
                    <a:pt x="72" y="30"/>
                  </a:lnTo>
                  <a:lnTo>
                    <a:pt x="72" y="42"/>
                  </a:lnTo>
                  <a:lnTo>
                    <a:pt x="66" y="54"/>
                  </a:lnTo>
                  <a:lnTo>
                    <a:pt x="54" y="72"/>
                  </a:lnTo>
                  <a:lnTo>
                    <a:pt x="42" y="84"/>
                  </a:lnTo>
                  <a:lnTo>
                    <a:pt x="42" y="84"/>
                  </a:lnTo>
                  <a:lnTo>
                    <a:pt x="30" y="72"/>
                  </a:lnTo>
                  <a:lnTo>
                    <a:pt x="18" y="54"/>
                  </a:lnTo>
                  <a:lnTo>
                    <a:pt x="18" y="30"/>
                  </a:lnTo>
                  <a:lnTo>
                    <a:pt x="30" y="18"/>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a:p>
          </p:txBody>
        </p:sp>
        <p:sp>
          <p:nvSpPr>
            <p:cNvPr id="109589" name="Freeform 21"/>
            <p:cNvSpPr>
              <a:spLocks noEditPoints="1"/>
            </p:cNvSpPr>
            <p:nvPr userDrawn="1"/>
          </p:nvSpPr>
          <p:spPr bwMode="ltGray">
            <a:xfrm>
              <a:off x="5470" y="1433"/>
              <a:ext cx="90" cy="108"/>
            </a:xfrm>
            <a:custGeom>
              <a:avLst/>
              <a:gdLst/>
              <a:ahLst/>
              <a:cxnLst>
                <a:cxn ang="0">
                  <a:pos x="6" y="90"/>
                </a:cxn>
                <a:cxn ang="0">
                  <a:pos x="18" y="102"/>
                </a:cxn>
                <a:cxn ang="0">
                  <a:pos x="30" y="108"/>
                </a:cxn>
                <a:cxn ang="0">
                  <a:pos x="60" y="108"/>
                </a:cxn>
                <a:cxn ang="0">
                  <a:pos x="84" y="96"/>
                </a:cxn>
                <a:cxn ang="0">
                  <a:pos x="90" y="84"/>
                </a:cxn>
                <a:cxn ang="0">
                  <a:pos x="90" y="66"/>
                </a:cxn>
                <a:cxn ang="0">
                  <a:pos x="84" y="36"/>
                </a:cxn>
                <a:cxn ang="0">
                  <a:pos x="72" y="18"/>
                </a:cxn>
                <a:cxn ang="0">
                  <a:pos x="60" y="6"/>
                </a:cxn>
                <a:cxn ang="0">
                  <a:pos x="54" y="0"/>
                </a:cxn>
                <a:cxn ang="0">
                  <a:pos x="54" y="0"/>
                </a:cxn>
                <a:cxn ang="0">
                  <a:pos x="48" y="0"/>
                </a:cxn>
                <a:cxn ang="0">
                  <a:pos x="24" y="24"/>
                </a:cxn>
                <a:cxn ang="0">
                  <a:pos x="12" y="48"/>
                </a:cxn>
                <a:cxn ang="0">
                  <a:pos x="0" y="66"/>
                </a:cxn>
                <a:cxn ang="0">
                  <a:pos x="6" y="90"/>
                </a:cxn>
                <a:cxn ang="0">
                  <a:pos x="6" y="90"/>
                </a:cxn>
                <a:cxn ang="0">
                  <a:pos x="18" y="66"/>
                </a:cxn>
                <a:cxn ang="0">
                  <a:pos x="24" y="48"/>
                </a:cxn>
                <a:cxn ang="0">
                  <a:pos x="36" y="30"/>
                </a:cxn>
                <a:cxn ang="0">
                  <a:pos x="42" y="18"/>
                </a:cxn>
                <a:cxn ang="0">
                  <a:pos x="48" y="12"/>
                </a:cxn>
                <a:cxn ang="0">
                  <a:pos x="78" y="42"/>
                </a:cxn>
                <a:cxn ang="0">
                  <a:pos x="84" y="66"/>
                </a:cxn>
                <a:cxn ang="0">
                  <a:pos x="66" y="90"/>
                </a:cxn>
                <a:cxn ang="0">
                  <a:pos x="54" y="96"/>
                </a:cxn>
                <a:cxn ang="0">
                  <a:pos x="42" y="96"/>
                </a:cxn>
                <a:cxn ang="0">
                  <a:pos x="30" y="96"/>
                </a:cxn>
                <a:cxn ang="0">
                  <a:pos x="24" y="84"/>
                </a:cxn>
                <a:cxn ang="0">
                  <a:pos x="18" y="78"/>
                </a:cxn>
                <a:cxn ang="0">
                  <a:pos x="18" y="66"/>
                </a:cxn>
                <a:cxn ang="0">
                  <a:pos x="18" y="66"/>
                </a:cxn>
              </a:cxnLst>
              <a:rect l="0" t="0" r="r" b="b"/>
              <a:pathLst>
                <a:path w="90" h="108">
                  <a:moveTo>
                    <a:pt x="6" y="90"/>
                  </a:moveTo>
                  <a:lnTo>
                    <a:pt x="18" y="102"/>
                  </a:lnTo>
                  <a:lnTo>
                    <a:pt x="30" y="108"/>
                  </a:lnTo>
                  <a:lnTo>
                    <a:pt x="60" y="108"/>
                  </a:lnTo>
                  <a:lnTo>
                    <a:pt x="84" y="96"/>
                  </a:lnTo>
                  <a:lnTo>
                    <a:pt x="90" y="84"/>
                  </a:lnTo>
                  <a:lnTo>
                    <a:pt x="90" y="66"/>
                  </a:lnTo>
                  <a:lnTo>
                    <a:pt x="84" y="36"/>
                  </a:lnTo>
                  <a:lnTo>
                    <a:pt x="72" y="18"/>
                  </a:lnTo>
                  <a:lnTo>
                    <a:pt x="60" y="6"/>
                  </a:lnTo>
                  <a:lnTo>
                    <a:pt x="54" y="0"/>
                  </a:lnTo>
                  <a:lnTo>
                    <a:pt x="54" y="0"/>
                  </a:lnTo>
                  <a:lnTo>
                    <a:pt x="48" y="0"/>
                  </a:lnTo>
                  <a:lnTo>
                    <a:pt x="24" y="24"/>
                  </a:lnTo>
                  <a:lnTo>
                    <a:pt x="12" y="48"/>
                  </a:lnTo>
                  <a:lnTo>
                    <a:pt x="0" y="66"/>
                  </a:lnTo>
                  <a:lnTo>
                    <a:pt x="6" y="90"/>
                  </a:lnTo>
                  <a:lnTo>
                    <a:pt x="6" y="90"/>
                  </a:lnTo>
                  <a:close/>
                  <a:moveTo>
                    <a:pt x="18" y="66"/>
                  </a:moveTo>
                  <a:lnTo>
                    <a:pt x="24" y="48"/>
                  </a:lnTo>
                  <a:lnTo>
                    <a:pt x="36" y="30"/>
                  </a:lnTo>
                  <a:lnTo>
                    <a:pt x="42" y="18"/>
                  </a:lnTo>
                  <a:lnTo>
                    <a:pt x="48" y="12"/>
                  </a:lnTo>
                  <a:lnTo>
                    <a:pt x="78" y="42"/>
                  </a:lnTo>
                  <a:lnTo>
                    <a:pt x="84" y="66"/>
                  </a:lnTo>
                  <a:lnTo>
                    <a:pt x="66" y="90"/>
                  </a:lnTo>
                  <a:lnTo>
                    <a:pt x="54" y="96"/>
                  </a:lnTo>
                  <a:lnTo>
                    <a:pt x="42" y="96"/>
                  </a:lnTo>
                  <a:lnTo>
                    <a:pt x="30" y="96"/>
                  </a:lnTo>
                  <a:lnTo>
                    <a:pt x="24" y="84"/>
                  </a:lnTo>
                  <a:lnTo>
                    <a:pt x="18" y="78"/>
                  </a:lnTo>
                  <a:lnTo>
                    <a:pt x="18" y="66"/>
                  </a:lnTo>
                  <a:lnTo>
                    <a:pt x="18"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a:p>
          </p:txBody>
        </p:sp>
        <p:sp>
          <p:nvSpPr>
            <p:cNvPr id="109590" name="Freeform 22"/>
            <p:cNvSpPr>
              <a:spLocks noEditPoints="1"/>
            </p:cNvSpPr>
            <p:nvPr userDrawn="1"/>
          </p:nvSpPr>
          <p:spPr bwMode="ltGray">
            <a:xfrm>
              <a:off x="5428" y="3525"/>
              <a:ext cx="66" cy="96"/>
            </a:xfrm>
            <a:custGeom>
              <a:avLst/>
              <a:gdLst/>
              <a:ahLst/>
              <a:cxnLst>
                <a:cxn ang="0">
                  <a:pos x="30" y="96"/>
                </a:cxn>
                <a:cxn ang="0">
                  <a:pos x="54" y="72"/>
                </a:cxn>
                <a:cxn ang="0">
                  <a:pos x="66" y="48"/>
                </a:cxn>
                <a:cxn ang="0">
                  <a:pos x="66" y="24"/>
                </a:cxn>
                <a:cxn ang="0">
                  <a:pos x="54" y="6"/>
                </a:cxn>
                <a:cxn ang="0">
                  <a:pos x="30" y="0"/>
                </a:cxn>
                <a:cxn ang="0">
                  <a:pos x="18" y="0"/>
                </a:cxn>
                <a:cxn ang="0">
                  <a:pos x="6" y="12"/>
                </a:cxn>
                <a:cxn ang="0">
                  <a:pos x="0" y="36"/>
                </a:cxn>
                <a:cxn ang="0">
                  <a:pos x="6" y="60"/>
                </a:cxn>
                <a:cxn ang="0">
                  <a:pos x="18" y="84"/>
                </a:cxn>
                <a:cxn ang="0">
                  <a:pos x="30" y="96"/>
                </a:cxn>
                <a:cxn ang="0">
                  <a:pos x="30" y="96"/>
                </a:cxn>
                <a:cxn ang="0">
                  <a:pos x="30" y="12"/>
                </a:cxn>
                <a:cxn ang="0">
                  <a:pos x="48" y="18"/>
                </a:cxn>
                <a:cxn ang="0">
                  <a:pos x="54" y="24"/>
                </a:cxn>
                <a:cxn ang="0">
                  <a:pos x="54" y="36"/>
                </a:cxn>
                <a:cxn ang="0">
                  <a:pos x="48" y="48"/>
                </a:cxn>
                <a:cxn ang="0">
                  <a:pos x="36" y="66"/>
                </a:cxn>
                <a:cxn ang="0">
                  <a:pos x="30" y="78"/>
                </a:cxn>
                <a:cxn ang="0">
                  <a:pos x="18" y="66"/>
                </a:cxn>
                <a:cxn ang="0">
                  <a:pos x="12" y="48"/>
                </a:cxn>
                <a:cxn ang="0">
                  <a:pos x="6" y="30"/>
                </a:cxn>
                <a:cxn ang="0">
                  <a:pos x="18" y="12"/>
                </a:cxn>
                <a:cxn ang="0">
                  <a:pos x="30" y="12"/>
                </a:cxn>
                <a:cxn ang="0">
                  <a:pos x="30" y="12"/>
                </a:cxn>
              </a:cxnLst>
              <a:rect l="0" t="0" r="r" b="b"/>
              <a:pathLst>
                <a:path w="66" h="96">
                  <a:moveTo>
                    <a:pt x="30" y="96"/>
                  </a:moveTo>
                  <a:lnTo>
                    <a:pt x="54" y="72"/>
                  </a:lnTo>
                  <a:lnTo>
                    <a:pt x="66" y="48"/>
                  </a:lnTo>
                  <a:lnTo>
                    <a:pt x="66" y="24"/>
                  </a:lnTo>
                  <a:lnTo>
                    <a:pt x="54" y="6"/>
                  </a:lnTo>
                  <a:lnTo>
                    <a:pt x="30" y="0"/>
                  </a:lnTo>
                  <a:lnTo>
                    <a:pt x="18" y="0"/>
                  </a:lnTo>
                  <a:lnTo>
                    <a:pt x="6" y="12"/>
                  </a:lnTo>
                  <a:lnTo>
                    <a:pt x="0" y="36"/>
                  </a:lnTo>
                  <a:lnTo>
                    <a:pt x="6" y="60"/>
                  </a:lnTo>
                  <a:lnTo>
                    <a:pt x="18" y="84"/>
                  </a:lnTo>
                  <a:lnTo>
                    <a:pt x="30" y="96"/>
                  </a:lnTo>
                  <a:lnTo>
                    <a:pt x="30" y="96"/>
                  </a:lnTo>
                  <a:close/>
                  <a:moveTo>
                    <a:pt x="30" y="12"/>
                  </a:moveTo>
                  <a:lnTo>
                    <a:pt x="48" y="18"/>
                  </a:lnTo>
                  <a:lnTo>
                    <a:pt x="54" y="24"/>
                  </a:lnTo>
                  <a:lnTo>
                    <a:pt x="54" y="36"/>
                  </a:lnTo>
                  <a:lnTo>
                    <a:pt x="48" y="48"/>
                  </a:lnTo>
                  <a:lnTo>
                    <a:pt x="36" y="66"/>
                  </a:lnTo>
                  <a:lnTo>
                    <a:pt x="30" y="78"/>
                  </a:lnTo>
                  <a:lnTo>
                    <a:pt x="18" y="66"/>
                  </a:lnTo>
                  <a:lnTo>
                    <a:pt x="12" y="48"/>
                  </a:lnTo>
                  <a:lnTo>
                    <a:pt x="6" y="30"/>
                  </a:lnTo>
                  <a:lnTo>
                    <a:pt x="18" y="12"/>
                  </a:lnTo>
                  <a:lnTo>
                    <a:pt x="30" y="12"/>
                  </a:lnTo>
                  <a:lnTo>
                    <a:pt x="30"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a:p>
          </p:txBody>
        </p:sp>
        <p:sp>
          <p:nvSpPr>
            <p:cNvPr id="109591" name="Freeform 23"/>
            <p:cNvSpPr>
              <a:spLocks/>
            </p:cNvSpPr>
            <p:nvPr userDrawn="1"/>
          </p:nvSpPr>
          <p:spPr bwMode="ltGray">
            <a:xfrm>
              <a:off x="3017" y="1127"/>
              <a:ext cx="2603" cy="444"/>
            </a:xfrm>
            <a:custGeom>
              <a:avLst/>
              <a:gdLst/>
              <a:ahLst/>
              <a:cxnLst>
                <a:cxn ang="0">
                  <a:pos x="2577" y="0"/>
                </a:cxn>
                <a:cxn ang="0">
                  <a:pos x="2594" y="72"/>
                </a:cxn>
                <a:cxn ang="0">
                  <a:pos x="6" y="444"/>
                </a:cxn>
                <a:cxn ang="0">
                  <a:pos x="0" y="396"/>
                </a:cxn>
                <a:cxn ang="0">
                  <a:pos x="1225" y="96"/>
                </a:cxn>
                <a:cxn ang="0">
                  <a:pos x="1351" y="78"/>
                </a:cxn>
                <a:cxn ang="0">
                  <a:pos x="2577" y="0"/>
                </a:cxn>
                <a:cxn ang="0">
                  <a:pos x="2577" y="0"/>
                </a:cxn>
              </a:cxnLst>
              <a:rect l="0" t="0" r="r" b="b"/>
              <a:pathLst>
                <a:path w="2594" h="444">
                  <a:moveTo>
                    <a:pt x="2577" y="0"/>
                  </a:moveTo>
                  <a:lnTo>
                    <a:pt x="2594" y="72"/>
                  </a:lnTo>
                  <a:lnTo>
                    <a:pt x="6" y="444"/>
                  </a:lnTo>
                  <a:lnTo>
                    <a:pt x="0" y="396"/>
                  </a:lnTo>
                  <a:lnTo>
                    <a:pt x="1225" y="96"/>
                  </a:lnTo>
                  <a:lnTo>
                    <a:pt x="1351" y="78"/>
                  </a:lnTo>
                  <a:lnTo>
                    <a:pt x="2577" y="0"/>
                  </a:lnTo>
                  <a:lnTo>
                    <a:pt x="2577"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endParaRPr lang="en-US"/>
            </a:p>
          </p:txBody>
        </p:sp>
        <p:sp>
          <p:nvSpPr>
            <p:cNvPr id="109592" name="Freeform 24"/>
            <p:cNvSpPr>
              <a:spLocks noEditPoints="1"/>
            </p:cNvSpPr>
            <p:nvPr userDrawn="1"/>
          </p:nvSpPr>
          <p:spPr bwMode="ltGray">
            <a:xfrm>
              <a:off x="2934" y="3773"/>
              <a:ext cx="84" cy="95"/>
            </a:xfrm>
            <a:custGeom>
              <a:avLst/>
              <a:gdLst/>
              <a:ahLst/>
              <a:cxnLst>
                <a:cxn ang="0">
                  <a:pos x="36" y="95"/>
                </a:cxn>
                <a:cxn ang="0">
                  <a:pos x="60" y="77"/>
                </a:cxn>
                <a:cxn ang="0">
                  <a:pos x="78" y="53"/>
                </a:cxn>
                <a:cxn ang="0">
                  <a:pos x="84" y="42"/>
                </a:cxn>
                <a:cxn ang="0">
                  <a:pos x="84" y="30"/>
                </a:cxn>
                <a:cxn ang="0">
                  <a:pos x="72" y="6"/>
                </a:cxn>
                <a:cxn ang="0">
                  <a:pos x="42" y="0"/>
                </a:cxn>
                <a:cxn ang="0">
                  <a:pos x="30" y="0"/>
                </a:cxn>
                <a:cxn ang="0">
                  <a:pos x="12" y="12"/>
                </a:cxn>
                <a:cxn ang="0">
                  <a:pos x="0" y="24"/>
                </a:cxn>
                <a:cxn ang="0">
                  <a:pos x="0" y="36"/>
                </a:cxn>
                <a:cxn ang="0">
                  <a:pos x="6" y="59"/>
                </a:cxn>
                <a:cxn ang="0">
                  <a:pos x="24" y="83"/>
                </a:cxn>
                <a:cxn ang="0">
                  <a:pos x="36" y="95"/>
                </a:cxn>
                <a:cxn ang="0">
                  <a:pos x="36" y="95"/>
                </a:cxn>
                <a:cxn ang="0">
                  <a:pos x="48" y="12"/>
                </a:cxn>
                <a:cxn ang="0">
                  <a:pos x="66" y="18"/>
                </a:cxn>
                <a:cxn ang="0">
                  <a:pos x="72" y="30"/>
                </a:cxn>
                <a:cxn ang="0">
                  <a:pos x="72" y="42"/>
                </a:cxn>
                <a:cxn ang="0">
                  <a:pos x="66" y="53"/>
                </a:cxn>
                <a:cxn ang="0">
                  <a:pos x="48" y="71"/>
                </a:cxn>
                <a:cxn ang="0">
                  <a:pos x="42" y="77"/>
                </a:cxn>
                <a:cxn ang="0">
                  <a:pos x="36" y="77"/>
                </a:cxn>
                <a:cxn ang="0">
                  <a:pos x="24" y="65"/>
                </a:cxn>
                <a:cxn ang="0">
                  <a:pos x="18" y="48"/>
                </a:cxn>
                <a:cxn ang="0">
                  <a:pos x="18" y="30"/>
                </a:cxn>
                <a:cxn ang="0">
                  <a:pos x="30" y="12"/>
                </a:cxn>
                <a:cxn ang="0">
                  <a:pos x="48" y="12"/>
                </a:cxn>
                <a:cxn ang="0">
                  <a:pos x="48" y="12"/>
                </a:cxn>
              </a:cxnLst>
              <a:rect l="0" t="0" r="r" b="b"/>
              <a:pathLst>
                <a:path w="84" h="95">
                  <a:moveTo>
                    <a:pt x="36" y="95"/>
                  </a:moveTo>
                  <a:lnTo>
                    <a:pt x="60" y="77"/>
                  </a:lnTo>
                  <a:lnTo>
                    <a:pt x="78" y="53"/>
                  </a:lnTo>
                  <a:lnTo>
                    <a:pt x="84" y="42"/>
                  </a:lnTo>
                  <a:lnTo>
                    <a:pt x="84" y="30"/>
                  </a:lnTo>
                  <a:lnTo>
                    <a:pt x="72" y="6"/>
                  </a:lnTo>
                  <a:lnTo>
                    <a:pt x="42" y="0"/>
                  </a:lnTo>
                  <a:lnTo>
                    <a:pt x="30" y="0"/>
                  </a:lnTo>
                  <a:lnTo>
                    <a:pt x="12" y="12"/>
                  </a:lnTo>
                  <a:lnTo>
                    <a:pt x="0" y="24"/>
                  </a:lnTo>
                  <a:lnTo>
                    <a:pt x="0" y="36"/>
                  </a:lnTo>
                  <a:lnTo>
                    <a:pt x="6" y="59"/>
                  </a:lnTo>
                  <a:lnTo>
                    <a:pt x="24" y="83"/>
                  </a:lnTo>
                  <a:lnTo>
                    <a:pt x="36" y="95"/>
                  </a:lnTo>
                  <a:lnTo>
                    <a:pt x="36" y="95"/>
                  </a:lnTo>
                  <a:close/>
                  <a:moveTo>
                    <a:pt x="48" y="12"/>
                  </a:moveTo>
                  <a:lnTo>
                    <a:pt x="66" y="18"/>
                  </a:lnTo>
                  <a:lnTo>
                    <a:pt x="72" y="30"/>
                  </a:lnTo>
                  <a:lnTo>
                    <a:pt x="72" y="42"/>
                  </a:lnTo>
                  <a:lnTo>
                    <a:pt x="66" y="53"/>
                  </a:lnTo>
                  <a:lnTo>
                    <a:pt x="48" y="71"/>
                  </a:lnTo>
                  <a:lnTo>
                    <a:pt x="42" y="77"/>
                  </a:lnTo>
                  <a:lnTo>
                    <a:pt x="36" y="77"/>
                  </a:lnTo>
                  <a:lnTo>
                    <a:pt x="24" y="65"/>
                  </a:lnTo>
                  <a:lnTo>
                    <a:pt x="18"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a:p>
          </p:txBody>
        </p:sp>
        <p:sp>
          <p:nvSpPr>
            <p:cNvPr id="109593" name="Freeform 25"/>
            <p:cNvSpPr>
              <a:spLocks noEditPoints="1"/>
            </p:cNvSpPr>
            <p:nvPr userDrawn="1"/>
          </p:nvSpPr>
          <p:spPr bwMode="ltGray">
            <a:xfrm>
              <a:off x="3779" y="3872"/>
              <a:ext cx="90" cy="108"/>
            </a:xfrm>
            <a:custGeom>
              <a:avLst/>
              <a:gdLst/>
              <a:ahLst/>
              <a:cxnLst>
                <a:cxn ang="0">
                  <a:pos x="12" y="96"/>
                </a:cxn>
                <a:cxn ang="0">
                  <a:pos x="24" y="108"/>
                </a:cxn>
                <a:cxn ang="0">
                  <a:pos x="42" y="108"/>
                </a:cxn>
                <a:cxn ang="0">
                  <a:pos x="66" y="102"/>
                </a:cxn>
                <a:cxn ang="0">
                  <a:pos x="84" y="78"/>
                </a:cxn>
                <a:cxn ang="0">
                  <a:pos x="90" y="66"/>
                </a:cxn>
                <a:cxn ang="0">
                  <a:pos x="84" y="48"/>
                </a:cxn>
                <a:cxn ang="0">
                  <a:pos x="66" y="24"/>
                </a:cxn>
                <a:cxn ang="0">
                  <a:pos x="48" y="12"/>
                </a:cxn>
                <a:cxn ang="0">
                  <a:pos x="36" y="0"/>
                </a:cxn>
                <a:cxn ang="0">
                  <a:pos x="30" y="0"/>
                </a:cxn>
                <a:cxn ang="0">
                  <a:pos x="30" y="0"/>
                </a:cxn>
                <a:cxn ang="0">
                  <a:pos x="24" y="0"/>
                </a:cxn>
                <a:cxn ang="0">
                  <a:pos x="12" y="30"/>
                </a:cxn>
                <a:cxn ang="0">
                  <a:pos x="0" y="54"/>
                </a:cxn>
                <a:cxn ang="0">
                  <a:pos x="0" y="78"/>
                </a:cxn>
                <a:cxn ang="0">
                  <a:pos x="12" y="96"/>
                </a:cxn>
                <a:cxn ang="0">
                  <a:pos x="12" y="96"/>
                </a:cxn>
                <a:cxn ang="0">
                  <a:pos x="12" y="72"/>
                </a:cxn>
                <a:cxn ang="0">
                  <a:pos x="18" y="54"/>
                </a:cxn>
                <a:cxn ang="0">
                  <a:pos x="24" y="36"/>
                </a:cxn>
                <a:cxn ang="0">
                  <a:pos x="30" y="18"/>
                </a:cxn>
                <a:cxn ang="0">
                  <a:pos x="30" y="12"/>
                </a:cxn>
                <a:cxn ang="0">
                  <a:pos x="48" y="24"/>
                </a:cxn>
                <a:cxn ang="0">
                  <a:pos x="66" y="36"/>
                </a:cxn>
                <a:cxn ang="0">
                  <a:pos x="78" y="54"/>
                </a:cxn>
                <a:cxn ang="0">
                  <a:pos x="78" y="72"/>
                </a:cxn>
                <a:cxn ang="0">
                  <a:pos x="72" y="84"/>
                </a:cxn>
                <a:cxn ang="0">
                  <a:pos x="48" y="96"/>
                </a:cxn>
                <a:cxn ang="0">
                  <a:pos x="36" y="96"/>
                </a:cxn>
                <a:cxn ang="0">
                  <a:pos x="24" y="90"/>
                </a:cxn>
                <a:cxn ang="0">
                  <a:pos x="18" y="84"/>
                </a:cxn>
                <a:cxn ang="0">
                  <a:pos x="12" y="72"/>
                </a:cxn>
                <a:cxn ang="0">
                  <a:pos x="12" y="72"/>
                </a:cxn>
              </a:cxnLst>
              <a:rect l="0" t="0" r="r" b="b"/>
              <a:pathLst>
                <a:path w="90" h="108">
                  <a:moveTo>
                    <a:pt x="12" y="96"/>
                  </a:moveTo>
                  <a:lnTo>
                    <a:pt x="24" y="108"/>
                  </a:lnTo>
                  <a:lnTo>
                    <a:pt x="42" y="108"/>
                  </a:lnTo>
                  <a:lnTo>
                    <a:pt x="66" y="102"/>
                  </a:lnTo>
                  <a:lnTo>
                    <a:pt x="84" y="78"/>
                  </a:lnTo>
                  <a:lnTo>
                    <a:pt x="90" y="66"/>
                  </a:lnTo>
                  <a:lnTo>
                    <a:pt x="84" y="48"/>
                  </a:lnTo>
                  <a:lnTo>
                    <a:pt x="66" y="24"/>
                  </a:lnTo>
                  <a:lnTo>
                    <a:pt x="48" y="12"/>
                  </a:lnTo>
                  <a:lnTo>
                    <a:pt x="36" y="0"/>
                  </a:lnTo>
                  <a:lnTo>
                    <a:pt x="30" y="0"/>
                  </a:lnTo>
                  <a:lnTo>
                    <a:pt x="30" y="0"/>
                  </a:lnTo>
                  <a:lnTo>
                    <a:pt x="24" y="0"/>
                  </a:lnTo>
                  <a:lnTo>
                    <a:pt x="12" y="30"/>
                  </a:lnTo>
                  <a:lnTo>
                    <a:pt x="0" y="54"/>
                  </a:lnTo>
                  <a:lnTo>
                    <a:pt x="0" y="78"/>
                  </a:lnTo>
                  <a:lnTo>
                    <a:pt x="12" y="96"/>
                  </a:lnTo>
                  <a:lnTo>
                    <a:pt x="12" y="96"/>
                  </a:lnTo>
                  <a:close/>
                  <a:moveTo>
                    <a:pt x="12" y="72"/>
                  </a:moveTo>
                  <a:lnTo>
                    <a:pt x="18" y="54"/>
                  </a:lnTo>
                  <a:lnTo>
                    <a:pt x="24" y="36"/>
                  </a:lnTo>
                  <a:lnTo>
                    <a:pt x="30" y="18"/>
                  </a:lnTo>
                  <a:lnTo>
                    <a:pt x="30" y="12"/>
                  </a:lnTo>
                  <a:lnTo>
                    <a:pt x="48" y="24"/>
                  </a:lnTo>
                  <a:lnTo>
                    <a:pt x="66" y="36"/>
                  </a:lnTo>
                  <a:lnTo>
                    <a:pt x="78" y="54"/>
                  </a:lnTo>
                  <a:lnTo>
                    <a:pt x="78" y="72"/>
                  </a:lnTo>
                  <a:lnTo>
                    <a:pt x="72" y="84"/>
                  </a:lnTo>
                  <a:lnTo>
                    <a:pt x="48" y="96"/>
                  </a:lnTo>
                  <a:lnTo>
                    <a:pt x="36" y="96"/>
                  </a:lnTo>
                  <a:lnTo>
                    <a:pt x="24" y="90"/>
                  </a:lnTo>
                  <a:lnTo>
                    <a:pt x="18" y="84"/>
                  </a:lnTo>
                  <a:lnTo>
                    <a:pt x="12" y="72"/>
                  </a:lnTo>
                  <a:lnTo>
                    <a:pt x="12" y="7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a:p>
          </p:txBody>
        </p:sp>
        <p:sp>
          <p:nvSpPr>
            <p:cNvPr id="109594" name="Freeform 26"/>
            <p:cNvSpPr>
              <a:spLocks noEditPoints="1"/>
            </p:cNvSpPr>
            <p:nvPr userDrawn="1"/>
          </p:nvSpPr>
          <p:spPr bwMode="ltGray">
            <a:xfrm>
              <a:off x="2400" y="3872"/>
              <a:ext cx="72" cy="90"/>
            </a:xfrm>
            <a:custGeom>
              <a:avLst/>
              <a:gdLst/>
              <a:ahLst/>
              <a:cxnLst>
                <a:cxn ang="0">
                  <a:pos x="71" y="90"/>
                </a:cxn>
                <a:cxn ang="0">
                  <a:pos x="71" y="60"/>
                </a:cxn>
                <a:cxn ang="0">
                  <a:pos x="71" y="36"/>
                </a:cxn>
                <a:cxn ang="0">
                  <a:pos x="60" y="12"/>
                </a:cxn>
                <a:cxn ang="0">
                  <a:pos x="36" y="0"/>
                </a:cxn>
                <a:cxn ang="0">
                  <a:pos x="12" y="12"/>
                </a:cxn>
                <a:cxn ang="0">
                  <a:pos x="0" y="36"/>
                </a:cxn>
                <a:cxn ang="0">
                  <a:pos x="6" y="60"/>
                </a:cxn>
                <a:cxn ang="0">
                  <a:pos x="30" y="78"/>
                </a:cxn>
                <a:cxn ang="0">
                  <a:pos x="54" y="90"/>
                </a:cxn>
                <a:cxn ang="0">
                  <a:pos x="71" y="90"/>
                </a:cxn>
                <a:cxn ang="0">
                  <a:pos x="71" y="90"/>
                </a:cxn>
                <a:cxn ang="0">
                  <a:pos x="24" y="18"/>
                </a:cxn>
                <a:cxn ang="0">
                  <a:pos x="42" y="18"/>
                </a:cxn>
                <a:cxn ang="0">
                  <a:pos x="54" y="18"/>
                </a:cxn>
                <a:cxn ang="0">
                  <a:pos x="60" y="42"/>
                </a:cxn>
                <a:cxn ang="0">
                  <a:pos x="60" y="66"/>
                </a:cxn>
                <a:cxn ang="0">
                  <a:pos x="60" y="72"/>
                </a:cxn>
                <a:cxn ang="0">
                  <a:pos x="60" y="78"/>
                </a:cxn>
                <a:cxn ang="0">
                  <a:pos x="42" y="72"/>
                </a:cxn>
                <a:cxn ang="0">
                  <a:pos x="24" y="66"/>
                </a:cxn>
                <a:cxn ang="0">
                  <a:pos x="12" y="48"/>
                </a:cxn>
                <a:cxn ang="0">
                  <a:pos x="12" y="30"/>
                </a:cxn>
                <a:cxn ang="0">
                  <a:pos x="24" y="18"/>
                </a:cxn>
                <a:cxn ang="0">
                  <a:pos x="24" y="18"/>
                </a:cxn>
              </a:cxnLst>
              <a:rect l="0" t="0" r="r" b="b"/>
              <a:pathLst>
                <a:path w="71" h="90">
                  <a:moveTo>
                    <a:pt x="71" y="90"/>
                  </a:moveTo>
                  <a:lnTo>
                    <a:pt x="71" y="60"/>
                  </a:lnTo>
                  <a:lnTo>
                    <a:pt x="71" y="36"/>
                  </a:lnTo>
                  <a:lnTo>
                    <a:pt x="60" y="12"/>
                  </a:lnTo>
                  <a:lnTo>
                    <a:pt x="36" y="0"/>
                  </a:lnTo>
                  <a:lnTo>
                    <a:pt x="12" y="12"/>
                  </a:lnTo>
                  <a:lnTo>
                    <a:pt x="0" y="36"/>
                  </a:lnTo>
                  <a:lnTo>
                    <a:pt x="6" y="60"/>
                  </a:lnTo>
                  <a:lnTo>
                    <a:pt x="30" y="78"/>
                  </a:lnTo>
                  <a:lnTo>
                    <a:pt x="54" y="90"/>
                  </a:lnTo>
                  <a:lnTo>
                    <a:pt x="71" y="90"/>
                  </a:lnTo>
                  <a:lnTo>
                    <a:pt x="71" y="90"/>
                  </a:lnTo>
                  <a:close/>
                  <a:moveTo>
                    <a:pt x="24" y="18"/>
                  </a:moveTo>
                  <a:lnTo>
                    <a:pt x="42" y="18"/>
                  </a:lnTo>
                  <a:lnTo>
                    <a:pt x="54" y="18"/>
                  </a:lnTo>
                  <a:lnTo>
                    <a:pt x="60" y="42"/>
                  </a:lnTo>
                  <a:lnTo>
                    <a:pt x="60" y="66"/>
                  </a:lnTo>
                  <a:lnTo>
                    <a:pt x="60" y="72"/>
                  </a:lnTo>
                  <a:lnTo>
                    <a:pt x="60" y="78"/>
                  </a:lnTo>
                  <a:lnTo>
                    <a:pt x="42" y="72"/>
                  </a:lnTo>
                  <a:lnTo>
                    <a:pt x="24" y="66"/>
                  </a:lnTo>
                  <a:lnTo>
                    <a:pt x="12" y="48"/>
                  </a:lnTo>
                  <a:lnTo>
                    <a:pt x="12" y="30"/>
                  </a:lnTo>
                  <a:lnTo>
                    <a:pt x="24" y="18"/>
                  </a:lnTo>
                  <a:lnTo>
                    <a:pt x="24"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a:p>
          </p:txBody>
        </p:sp>
        <p:sp>
          <p:nvSpPr>
            <p:cNvPr id="109595" name="Oval 27"/>
            <p:cNvSpPr>
              <a:spLocks noChangeArrowheads="1"/>
            </p:cNvSpPr>
            <p:nvPr userDrawn="1"/>
          </p:nvSpPr>
          <p:spPr bwMode="ltGray">
            <a:xfrm>
              <a:off x="2444" y="3838"/>
              <a:ext cx="1380" cy="389"/>
            </a:xfrm>
            <a:prstGeom prst="ellipse">
              <a:avLst/>
            </a:prstGeom>
            <a:gradFill rotWithShape="0">
              <a:gsLst>
                <a:gs pos="0">
                  <a:schemeClr val="bg2">
                    <a:gamma/>
                    <a:tint val="81961"/>
                    <a:invGamma/>
                  </a:schemeClr>
                </a:gs>
                <a:gs pos="100000">
                  <a:schemeClr val="bg2"/>
                </a:gs>
              </a:gsLst>
              <a:lin ang="2700000" scaled="1"/>
            </a:gradFill>
            <a:ln w="9525">
              <a:noFill/>
              <a:round/>
              <a:headEnd/>
              <a:tailEnd/>
            </a:ln>
            <a:effectLst/>
          </p:spPr>
          <p:txBody>
            <a:bodyPr/>
            <a:lstStyle/>
            <a:p>
              <a:endParaRPr lang="en-US"/>
            </a:p>
          </p:txBody>
        </p:sp>
        <p:sp>
          <p:nvSpPr>
            <p:cNvPr id="109596" name="Oval 28"/>
            <p:cNvSpPr>
              <a:spLocks noChangeArrowheads="1"/>
            </p:cNvSpPr>
            <p:nvPr userDrawn="1"/>
          </p:nvSpPr>
          <p:spPr bwMode="ltGray">
            <a:xfrm>
              <a:off x="2394" y="3834"/>
              <a:ext cx="1502" cy="288"/>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endParaRPr lang="en-US"/>
            </a:p>
          </p:txBody>
        </p:sp>
        <p:sp>
          <p:nvSpPr>
            <p:cNvPr id="109597" name="Oval 29"/>
            <p:cNvSpPr>
              <a:spLocks noChangeArrowheads="1"/>
            </p:cNvSpPr>
            <p:nvPr userDrawn="1"/>
          </p:nvSpPr>
          <p:spPr bwMode="ltGray">
            <a:xfrm>
              <a:off x="2441" y="3860"/>
              <a:ext cx="1425" cy="220"/>
            </a:xfrm>
            <a:prstGeom prst="ellipse">
              <a:avLst/>
            </a:prstGeom>
            <a:gradFill rotWithShape="0">
              <a:gsLst>
                <a:gs pos="0">
                  <a:schemeClr val="bg2"/>
                </a:gs>
                <a:gs pos="100000">
                  <a:schemeClr val="bg2">
                    <a:gamma/>
                    <a:tint val="81961"/>
                    <a:invGamma/>
                  </a:schemeClr>
                </a:gs>
              </a:gsLst>
              <a:lin ang="0" scaled="1"/>
            </a:gradFill>
            <a:ln w="9525">
              <a:noFill/>
              <a:round/>
              <a:headEnd/>
              <a:tailEnd/>
            </a:ln>
            <a:effectLst/>
          </p:spPr>
          <p:txBody>
            <a:bodyPr/>
            <a:lstStyle/>
            <a:p>
              <a:endParaRPr lang="en-US"/>
            </a:p>
          </p:txBody>
        </p:sp>
        <p:sp>
          <p:nvSpPr>
            <p:cNvPr id="109598" name="Freeform 30"/>
            <p:cNvSpPr>
              <a:spLocks noEditPoints="1"/>
            </p:cNvSpPr>
            <p:nvPr userDrawn="1"/>
          </p:nvSpPr>
          <p:spPr bwMode="ltGray">
            <a:xfrm>
              <a:off x="3743" y="3788"/>
              <a:ext cx="90" cy="96"/>
            </a:xfrm>
            <a:custGeom>
              <a:avLst/>
              <a:gdLst/>
              <a:ahLst/>
              <a:cxnLst>
                <a:cxn ang="0">
                  <a:pos x="66" y="96"/>
                </a:cxn>
                <a:cxn ang="0">
                  <a:pos x="78" y="66"/>
                </a:cxn>
                <a:cxn ang="0">
                  <a:pos x="90" y="42"/>
                </a:cxn>
                <a:cxn ang="0">
                  <a:pos x="78" y="18"/>
                </a:cxn>
                <a:cxn ang="0">
                  <a:pos x="60" y="0"/>
                </a:cxn>
                <a:cxn ang="0">
                  <a:pos x="30" y="6"/>
                </a:cxn>
                <a:cxn ang="0">
                  <a:pos x="18" y="18"/>
                </a:cxn>
                <a:cxn ang="0">
                  <a:pos x="6" y="30"/>
                </a:cxn>
                <a:cxn ang="0">
                  <a:pos x="0" y="42"/>
                </a:cxn>
                <a:cxn ang="0">
                  <a:pos x="6" y="60"/>
                </a:cxn>
                <a:cxn ang="0">
                  <a:pos x="24" y="78"/>
                </a:cxn>
                <a:cxn ang="0">
                  <a:pos x="48" y="90"/>
                </a:cxn>
                <a:cxn ang="0">
                  <a:pos x="66" y="96"/>
                </a:cxn>
                <a:cxn ang="0">
                  <a:pos x="66" y="96"/>
                </a:cxn>
                <a:cxn ang="0">
                  <a:pos x="42" y="18"/>
                </a:cxn>
                <a:cxn ang="0">
                  <a:pos x="60" y="18"/>
                </a:cxn>
                <a:cxn ang="0">
                  <a:pos x="72" y="24"/>
                </a:cxn>
                <a:cxn ang="0">
                  <a:pos x="72" y="36"/>
                </a:cxn>
                <a:cxn ang="0">
                  <a:pos x="72" y="48"/>
                </a:cxn>
                <a:cxn ang="0">
                  <a:pos x="66" y="72"/>
                </a:cxn>
                <a:cxn ang="0">
                  <a:pos x="60" y="78"/>
                </a:cxn>
                <a:cxn ang="0">
                  <a:pos x="60" y="84"/>
                </a:cxn>
                <a:cxn ang="0">
                  <a:pos x="42" y="72"/>
                </a:cxn>
                <a:cxn ang="0">
                  <a:pos x="30" y="66"/>
                </a:cxn>
                <a:cxn ang="0">
                  <a:pos x="18" y="42"/>
                </a:cxn>
                <a:cxn ang="0">
                  <a:pos x="24" y="30"/>
                </a:cxn>
                <a:cxn ang="0">
                  <a:pos x="42" y="18"/>
                </a:cxn>
                <a:cxn ang="0">
                  <a:pos x="42" y="18"/>
                </a:cxn>
              </a:cxnLst>
              <a:rect l="0" t="0" r="r" b="b"/>
              <a:pathLst>
                <a:path w="90" h="96">
                  <a:moveTo>
                    <a:pt x="66" y="96"/>
                  </a:moveTo>
                  <a:lnTo>
                    <a:pt x="78" y="66"/>
                  </a:lnTo>
                  <a:lnTo>
                    <a:pt x="90" y="42"/>
                  </a:lnTo>
                  <a:lnTo>
                    <a:pt x="78" y="18"/>
                  </a:lnTo>
                  <a:lnTo>
                    <a:pt x="60" y="0"/>
                  </a:lnTo>
                  <a:lnTo>
                    <a:pt x="30" y="6"/>
                  </a:lnTo>
                  <a:lnTo>
                    <a:pt x="18" y="18"/>
                  </a:lnTo>
                  <a:lnTo>
                    <a:pt x="6" y="30"/>
                  </a:lnTo>
                  <a:lnTo>
                    <a:pt x="0" y="42"/>
                  </a:lnTo>
                  <a:lnTo>
                    <a:pt x="6" y="60"/>
                  </a:lnTo>
                  <a:lnTo>
                    <a:pt x="24" y="78"/>
                  </a:lnTo>
                  <a:lnTo>
                    <a:pt x="48" y="90"/>
                  </a:lnTo>
                  <a:lnTo>
                    <a:pt x="66" y="96"/>
                  </a:lnTo>
                  <a:lnTo>
                    <a:pt x="66" y="96"/>
                  </a:lnTo>
                  <a:close/>
                  <a:moveTo>
                    <a:pt x="42" y="18"/>
                  </a:moveTo>
                  <a:lnTo>
                    <a:pt x="60" y="18"/>
                  </a:lnTo>
                  <a:lnTo>
                    <a:pt x="72" y="24"/>
                  </a:lnTo>
                  <a:lnTo>
                    <a:pt x="72" y="36"/>
                  </a:lnTo>
                  <a:lnTo>
                    <a:pt x="72" y="48"/>
                  </a:lnTo>
                  <a:lnTo>
                    <a:pt x="66" y="72"/>
                  </a:lnTo>
                  <a:lnTo>
                    <a:pt x="60" y="78"/>
                  </a:lnTo>
                  <a:lnTo>
                    <a:pt x="60" y="84"/>
                  </a:lnTo>
                  <a:lnTo>
                    <a:pt x="42" y="72"/>
                  </a:lnTo>
                  <a:lnTo>
                    <a:pt x="30" y="66"/>
                  </a:lnTo>
                  <a:lnTo>
                    <a:pt x="18" y="42"/>
                  </a:lnTo>
                  <a:lnTo>
                    <a:pt x="24" y="30"/>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a:p>
          </p:txBody>
        </p:sp>
        <p:sp>
          <p:nvSpPr>
            <p:cNvPr id="109599" name="Freeform 31"/>
            <p:cNvSpPr>
              <a:spLocks noEditPoints="1"/>
            </p:cNvSpPr>
            <p:nvPr userDrawn="1"/>
          </p:nvSpPr>
          <p:spPr bwMode="ltGray">
            <a:xfrm>
              <a:off x="5422" y="3603"/>
              <a:ext cx="72" cy="108"/>
            </a:xfrm>
            <a:custGeom>
              <a:avLst/>
              <a:gdLst/>
              <a:ahLst/>
              <a:cxnLst>
                <a:cxn ang="0">
                  <a:pos x="0" y="90"/>
                </a:cxn>
                <a:cxn ang="0">
                  <a:pos x="12" y="102"/>
                </a:cxn>
                <a:cxn ang="0">
                  <a:pos x="24" y="108"/>
                </a:cxn>
                <a:cxn ang="0">
                  <a:pos x="48" y="108"/>
                </a:cxn>
                <a:cxn ang="0">
                  <a:pos x="66" y="96"/>
                </a:cxn>
                <a:cxn ang="0">
                  <a:pos x="72" y="66"/>
                </a:cxn>
                <a:cxn ang="0">
                  <a:pos x="66" y="42"/>
                </a:cxn>
                <a:cxn ang="0">
                  <a:pos x="60" y="18"/>
                </a:cxn>
                <a:cxn ang="0">
                  <a:pos x="48" y="6"/>
                </a:cxn>
                <a:cxn ang="0">
                  <a:pos x="42" y="0"/>
                </a:cxn>
                <a:cxn ang="0">
                  <a:pos x="42" y="0"/>
                </a:cxn>
                <a:cxn ang="0">
                  <a:pos x="36" y="0"/>
                </a:cxn>
                <a:cxn ang="0">
                  <a:pos x="18" y="24"/>
                </a:cxn>
                <a:cxn ang="0">
                  <a:pos x="6" y="48"/>
                </a:cxn>
                <a:cxn ang="0">
                  <a:pos x="0" y="66"/>
                </a:cxn>
                <a:cxn ang="0">
                  <a:pos x="0" y="90"/>
                </a:cxn>
                <a:cxn ang="0">
                  <a:pos x="0" y="90"/>
                </a:cxn>
                <a:cxn ang="0">
                  <a:pos x="12" y="66"/>
                </a:cxn>
                <a:cxn ang="0">
                  <a:pos x="18" y="48"/>
                </a:cxn>
                <a:cxn ang="0">
                  <a:pos x="24" y="36"/>
                </a:cxn>
                <a:cxn ang="0">
                  <a:pos x="30" y="24"/>
                </a:cxn>
                <a:cxn ang="0">
                  <a:pos x="36" y="18"/>
                </a:cxn>
                <a:cxn ang="0">
                  <a:pos x="54" y="30"/>
                </a:cxn>
                <a:cxn ang="0">
                  <a:pos x="60" y="48"/>
                </a:cxn>
                <a:cxn ang="0">
                  <a:pos x="66" y="72"/>
                </a:cxn>
                <a:cxn ang="0">
                  <a:pos x="66" y="84"/>
                </a:cxn>
                <a:cxn ang="0">
                  <a:pos x="54" y="96"/>
                </a:cxn>
                <a:cxn ang="0">
                  <a:pos x="30" y="102"/>
                </a:cxn>
                <a:cxn ang="0">
                  <a:pos x="24" y="96"/>
                </a:cxn>
                <a:cxn ang="0">
                  <a:pos x="12" y="90"/>
                </a:cxn>
                <a:cxn ang="0">
                  <a:pos x="12" y="78"/>
                </a:cxn>
                <a:cxn ang="0">
                  <a:pos x="12" y="66"/>
                </a:cxn>
                <a:cxn ang="0">
                  <a:pos x="12" y="66"/>
                </a:cxn>
              </a:cxnLst>
              <a:rect l="0" t="0" r="r" b="b"/>
              <a:pathLst>
                <a:path w="72" h="108">
                  <a:moveTo>
                    <a:pt x="0" y="90"/>
                  </a:moveTo>
                  <a:lnTo>
                    <a:pt x="12" y="102"/>
                  </a:lnTo>
                  <a:lnTo>
                    <a:pt x="24" y="108"/>
                  </a:lnTo>
                  <a:lnTo>
                    <a:pt x="48" y="108"/>
                  </a:lnTo>
                  <a:lnTo>
                    <a:pt x="66" y="96"/>
                  </a:lnTo>
                  <a:lnTo>
                    <a:pt x="72" y="66"/>
                  </a:lnTo>
                  <a:lnTo>
                    <a:pt x="66" y="42"/>
                  </a:lnTo>
                  <a:lnTo>
                    <a:pt x="60" y="18"/>
                  </a:lnTo>
                  <a:lnTo>
                    <a:pt x="48" y="6"/>
                  </a:lnTo>
                  <a:lnTo>
                    <a:pt x="42" y="0"/>
                  </a:lnTo>
                  <a:lnTo>
                    <a:pt x="42" y="0"/>
                  </a:lnTo>
                  <a:lnTo>
                    <a:pt x="36" y="0"/>
                  </a:lnTo>
                  <a:lnTo>
                    <a:pt x="18" y="24"/>
                  </a:lnTo>
                  <a:lnTo>
                    <a:pt x="6" y="48"/>
                  </a:lnTo>
                  <a:lnTo>
                    <a:pt x="0" y="66"/>
                  </a:lnTo>
                  <a:lnTo>
                    <a:pt x="0" y="90"/>
                  </a:lnTo>
                  <a:lnTo>
                    <a:pt x="0" y="90"/>
                  </a:lnTo>
                  <a:close/>
                  <a:moveTo>
                    <a:pt x="12" y="66"/>
                  </a:moveTo>
                  <a:lnTo>
                    <a:pt x="18" y="48"/>
                  </a:lnTo>
                  <a:lnTo>
                    <a:pt x="24" y="36"/>
                  </a:lnTo>
                  <a:lnTo>
                    <a:pt x="30" y="24"/>
                  </a:lnTo>
                  <a:lnTo>
                    <a:pt x="36" y="18"/>
                  </a:lnTo>
                  <a:lnTo>
                    <a:pt x="54" y="30"/>
                  </a:lnTo>
                  <a:lnTo>
                    <a:pt x="60" y="48"/>
                  </a:lnTo>
                  <a:lnTo>
                    <a:pt x="66" y="72"/>
                  </a:lnTo>
                  <a:lnTo>
                    <a:pt x="66" y="84"/>
                  </a:lnTo>
                  <a:lnTo>
                    <a:pt x="54" y="96"/>
                  </a:lnTo>
                  <a:lnTo>
                    <a:pt x="30" y="102"/>
                  </a:lnTo>
                  <a:lnTo>
                    <a:pt x="24" y="96"/>
                  </a:lnTo>
                  <a:lnTo>
                    <a:pt x="12"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a:p>
          </p:txBody>
        </p:sp>
        <p:sp>
          <p:nvSpPr>
            <p:cNvPr id="109600" name="Rectangle 32"/>
            <p:cNvSpPr>
              <a:spLocks noChangeArrowheads="1"/>
            </p:cNvSpPr>
            <p:nvPr userDrawn="1"/>
          </p:nvSpPr>
          <p:spPr bwMode="ltGray">
            <a:xfrm>
              <a:off x="4238" y="1773"/>
              <a:ext cx="173" cy="2539"/>
            </a:xfrm>
            <a:prstGeom prst="rect">
              <a:avLst/>
            </a:prstGeom>
            <a:gradFill rotWithShape="0">
              <a:gsLst>
                <a:gs pos="0">
                  <a:schemeClr val="bg2">
                    <a:gamma/>
                    <a:tint val="81961"/>
                    <a:invGamma/>
                  </a:schemeClr>
                </a:gs>
                <a:gs pos="100000">
                  <a:schemeClr val="bg2"/>
                </a:gs>
              </a:gsLst>
              <a:lin ang="0" scaled="1"/>
            </a:gradFill>
            <a:ln w="9525">
              <a:noFill/>
              <a:miter lim="800000"/>
              <a:headEnd/>
              <a:tailEnd/>
            </a:ln>
            <a:effectLst/>
          </p:spPr>
          <p:txBody>
            <a:bodyPr/>
            <a:lstStyle/>
            <a:p>
              <a:endParaRPr lang="en-US"/>
            </a:p>
          </p:txBody>
        </p:sp>
        <p:sp>
          <p:nvSpPr>
            <p:cNvPr id="109601" name="Rectangle 33"/>
            <p:cNvSpPr>
              <a:spLocks noChangeArrowheads="1"/>
            </p:cNvSpPr>
            <p:nvPr userDrawn="1"/>
          </p:nvSpPr>
          <p:spPr bwMode="ltGray">
            <a:xfrm>
              <a:off x="4288" y="1545"/>
              <a:ext cx="76" cy="240"/>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en-US"/>
            </a:p>
          </p:txBody>
        </p:sp>
        <p:sp>
          <p:nvSpPr>
            <p:cNvPr id="109602" name="AutoShape 34"/>
            <p:cNvSpPr>
              <a:spLocks noChangeArrowheads="1"/>
            </p:cNvSpPr>
            <p:nvPr userDrawn="1"/>
          </p:nvSpPr>
          <p:spPr bwMode="ltGray">
            <a:xfrm>
              <a:off x="4220" y="1743"/>
              <a:ext cx="205" cy="52"/>
            </a:xfrm>
            <a:prstGeom prst="roundRect">
              <a:avLst>
                <a:gd name="adj" fmla="val 16667"/>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endParaRPr lang="en-US"/>
            </a:p>
          </p:txBody>
        </p:sp>
        <p:sp>
          <p:nvSpPr>
            <p:cNvPr id="109603" name="Freeform 35"/>
            <p:cNvSpPr>
              <a:spLocks/>
            </p:cNvSpPr>
            <p:nvPr userDrawn="1"/>
          </p:nvSpPr>
          <p:spPr bwMode="ltGray">
            <a:xfrm>
              <a:off x="4306" y="1529"/>
              <a:ext cx="252" cy="1576"/>
            </a:xfrm>
            <a:custGeom>
              <a:avLst/>
              <a:gdLst/>
              <a:ahLst/>
              <a:cxnLst>
                <a:cxn ang="0">
                  <a:pos x="252" y="1576"/>
                </a:cxn>
                <a:cxn ang="0">
                  <a:pos x="12" y="84"/>
                </a:cxn>
                <a:cxn ang="0">
                  <a:pos x="12" y="60"/>
                </a:cxn>
                <a:cxn ang="0">
                  <a:pos x="0" y="12"/>
                </a:cxn>
                <a:cxn ang="0">
                  <a:pos x="72" y="0"/>
                </a:cxn>
                <a:cxn ang="0">
                  <a:pos x="72" y="0"/>
                </a:cxn>
                <a:cxn ang="0">
                  <a:pos x="78" y="48"/>
                </a:cxn>
                <a:cxn ang="0">
                  <a:pos x="88" y="66"/>
                </a:cxn>
              </a:cxnLst>
              <a:rect l="0" t="0" r="r" b="b"/>
              <a:pathLst>
                <a:path w="252" h="1576">
                  <a:moveTo>
                    <a:pt x="252" y="1576"/>
                  </a:moveTo>
                  <a:lnTo>
                    <a:pt x="12" y="84"/>
                  </a:lnTo>
                  <a:lnTo>
                    <a:pt x="12" y="60"/>
                  </a:lnTo>
                  <a:lnTo>
                    <a:pt x="0" y="12"/>
                  </a:lnTo>
                  <a:lnTo>
                    <a:pt x="72" y="0"/>
                  </a:lnTo>
                  <a:lnTo>
                    <a:pt x="72" y="0"/>
                  </a:lnTo>
                  <a:lnTo>
                    <a:pt x="78" y="48"/>
                  </a:lnTo>
                  <a:lnTo>
                    <a:pt x="88" y="66"/>
                  </a:lnTo>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endParaRPr lang="en-US"/>
            </a:p>
          </p:txBody>
        </p:sp>
        <p:sp>
          <p:nvSpPr>
            <p:cNvPr id="109604" name="Freeform 36"/>
            <p:cNvSpPr>
              <a:spLocks/>
            </p:cNvSpPr>
            <p:nvPr userDrawn="1"/>
          </p:nvSpPr>
          <p:spPr bwMode="ltGray">
            <a:xfrm>
              <a:off x="4169" y="1421"/>
              <a:ext cx="317" cy="138"/>
            </a:xfrm>
            <a:custGeom>
              <a:avLst/>
              <a:gdLst/>
              <a:ahLst/>
              <a:cxnLst>
                <a:cxn ang="0">
                  <a:pos x="161" y="0"/>
                </a:cxn>
                <a:cxn ang="0">
                  <a:pos x="227" y="6"/>
                </a:cxn>
                <a:cxn ang="0">
                  <a:pos x="275" y="36"/>
                </a:cxn>
                <a:cxn ang="0">
                  <a:pos x="304" y="78"/>
                </a:cxn>
                <a:cxn ang="0">
                  <a:pos x="316" y="138"/>
                </a:cxn>
                <a:cxn ang="0">
                  <a:pos x="0" y="138"/>
                </a:cxn>
                <a:cxn ang="0">
                  <a:pos x="11" y="78"/>
                </a:cxn>
                <a:cxn ang="0">
                  <a:pos x="47" y="36"/>
                </a:cxn>
                <a:cxn ang="0">
                  <a:pos x="95" y="6"/>
                </a:cxn>
                <a:cxn ang="0">
                  <a:pos x="161" y="0"/>
                </a:cxn>
                <a:cxn ang="0">
                  <a:pos x="161" y="0"/>
                </a:cxn>
              </a:cxnLst>
              <a:rect l="0" t="0" r="r" b="b"/>
              <a:pathLst>
                <a:path w="316" h="138">
                  <a:moveTo>
                    <a:pt x="161" y="0"/>
                  </a:moveTo>
                  <a:lnTo>
                    <a:pt x="227" y="6"/>
                  </a:lnTo>
                  <a:lnTo>
                    <a:pt x="275" y="36"/>
                  </a:lnTo>
                  <a:lnTo>
                    <a:pt x="304" y="78"/>
                  </a:lnTo>
                  <a:lnTo>
                    <a:pt x="316" y="138"/>
                  </a:lnTo>
                  <a:lnTo>
                    <a:pt x="0" y="138"/>
                  </a:lnTo>
                  <a:lnTo>
                    <a:pt x="11" y="78"/>
                  </a:lnTo>
                  <a:lnTo>
                    <a:pt x="47" y="36"/>
                  </a:lnTo>
                  <a:lnTo>
                    <a:pt x="95" y="6"/>
                  </a:lnTo>
                  <a:lnTo>
                    <a:pt x="161" y="0"/>
                  </a:lnTo>
                  <a:lnTo>
                    <a:pt x="161"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endParaRPr lang="en-US"/>
            </a:p>
          </p:txBody>
        </p:sp>
      </p:grpSp>
      <p:sp>
        <p:nvSpPr>
          <p:cNvPr id="109605" name="Rectangle 37"/>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9606" name="Rectangle 38"/>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9607" name="Rectangle 39"/>
          <p:cNvSpPr>
            <a:spLocks noGrp="1" noChangeArrowheads="1"/>
          </p:cNvSpPr>
          <p:nvPr>
            <p:ph type="dt" sz="half" idx="2"/>
          </p:nvPr>
        </p:nvSpPr>
        <p:spPr bwMode="auto">
          <a:xfrm>
            <a:off x="457200" y="6278563"/>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a:effectLst/>
                <a:latin typeface="+mn-lt"/>
              </a:defRPr>
            </a:lvl1pPr>
          </a:lstStyle>
          <a:p>
            <a:endParaRPr lang="en-US"/>
          </a:p>
        </p:txBody>
      </p:sp>
      <p:sp>
        <p:nvSpPr>
          <p:cNvPr id="109608" name="Rectangle 40"/>
          <p:cNvSpPr>
            <a:spLocks noGrp="1" noChangeArrowheads="1"/>
          </p:cNvSpPr>
          <p:nvPr>
            <p:ph type="ftr" sz="quarter" idx="3"/>
          </p:nvPr>
        </p:nvSpPr>
        <p:spPr bwMode="auto">
          <a:xfrm>
            <a:off x="3124200" y="6278563"/>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b="0">
                <a:effectLst/>
                <a:latin typeface="+mn-lt"/>
              </a:defRPr>
            </a:lvl1pPr>
          </a:lstStyle>
          <a:p>
            <a:endParaRPr lang="en-US"/>
          </a:p>
        </p:txBody>
      </p:sp>
      <p:sp>
        <p:nvSpPr>
          <p:cNvPr id="109609" name="Rectangle 41"/>
          <p:cNvSpPr>
            <a:spLocks noGrp="1" noChangeArrowheads="1"/>
          </p:cNvSpPr>
          <p:nvPr>
            <p:ph type="sldNum" sz="quarter" idx="4"/>
          </p:nvPr>
        </p:nvSpPr>
        <p:spPr bwMode="auto">
          <a:xfrm>
            <a:off x="6553200" y="6278563"/>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effectLst/>
                <a:latin typeface="+mn-lt"/>
              </a:defRPr>
            </a:lvl1pPr>
          </a:lstStyle>
          <a:p>
            <a:fld id="{1C02D45D-4B18-4B52-B285-D9B3AD6915ED}"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5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6" r:id="rId12"/>
  </p:sldLayoutIdLst>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fontAlgn="base">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tx1"/>
        </a:buClr>
        <a:buSzPct val="65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accent2"/>
        </a:buClr>
        <a:buSzPct val="65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tx1"/>
        </a:buClr>
        <a:buSzPct val="65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6.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2.xml"/><Relationship Id="rId1" Type="http://schemas.openxmlformats.org/officeDocument/2006/relationships/slideLayout" Target="../slideLayouts/slideLayout36.xml"/><Relationship Id="rId4" Type="http://schemas.openxmlformats.org/officeDocument/2006/relationships/image" Target="../media/image7.pn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6.xml"/><Relationship Id="rId1" Type="http://schemas.openxmlformats.org/officeDocument/2006/relationships/slideLayout" Target="../slideLayouts/slideLayout36.xml"/></Relationships>
</file>

<file path=ppt/slides/_rels/slide2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7.xml"/><Relationship Id="rId1" Type="http://schemas.openxmlformats.org/officeDocument/2006/relationships/slideLayout" Target="../slideLayouts/slideLayout26.xml"/></Relationships>
</file>

<file path=ppt/slides/_rels/slide2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8.xml"/><Relationship Id="rId1" Type="http://schemas.openxmlformats.org/officeDocument/2006/relationships/slideLayout" Target="../slideLayouts/slideLayout36.xml"/></Relationships>
</file>

<file path=ppt/slides/_rels/slide2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9.xml"/><Relationship Id="rId1" Type="http://schemas.openxmlformats.org/officeDocument/2006/relationships/slideLayout" Target="../slideLayouts/slideLayout26.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3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0.xml"/><Relationship Id="rId1" Type="http://schemas.openxmlformats.org/officeDocument/2006/relationships/slideLayout" Target="../slideLayouts/slideLayout36.xml"/></Relationships>
</file>

<file path=ppt/slides/_rels/slide3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31.xml"/><Relationship Id="rId1" Type="http://schemas.openxmlformats.org/officeDocument/2006/relationships/slideLayout" Target="../slideLayouts/slideLayout2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6.xml"/><Relationship Id="rId1" Type="http://schemas.openxmlformats.org/officeDocument/2006/relationships/slideLayout" Target="../slideLayouts/slideLayout12.xml"/><Relationship Id="rId4" Type="http://schemas.openxmlformats.org/officeDocument/2006/relationships/image" Target="../media/image5.wmf"/></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4213" y="1557338"/>
            <a:ext cx="7772400" cy="750887"/>
          </a:xfrm>
        </p:spPr>
        <p:txBody>
          <a:bodyPr/>
          <a:lstStyle/>
          <a:p>
            <a:pPr algn="ctr"/>
            <a:r>
              <a:rPr lang="en-NZ" dirty="0" smtClean="0"/>
              <a:t>The Business Case</a:t>
            </a:r>
            <a:endParaRPr lang="en-US" dirty="0"/>
          </a:p>
        </p:txBody>
      </p:sp>
      <p:sp>
        <p:nvSpPr>
          <p:cNvPr id="2051" name="Rectangle 3"/>
          <p:cNvSpPr>
            <a:spLocks noGrp="1" noChangeArrowheads="1"/>
          </p:cNvSpPr>
          <p:nvPr>
            <p:ph type="subTitle" idx="1"/>
          </p:nvPr>
        </p:nvSpPr>
        <p:spPr>
          <a:xfrm>
            <a:off x="1331913" y="3213100"/>
            <a:ext cx="6400800" cy="978729"/>
          </a:xfrm>
        </p:spPr>
        <p:txBody>
          <a:bodyPr/>
          <a:lstStyle/>
          <a:p>
            <a:r>
              <a:rPr lang="en-NZ" dirty="0"/>
              <a:t>Creating a business case for </a:t>
            </a:r>
            <a:r>
              <a:rPr lang="en-NZ" dirty="0" smtClean="0"/>
              <a:t>investment in Windows 7</a:t>
            </a:r>
            <a:endParaRPr lang="en-US" dirty="0"/>
          </a:p>
        </p:txBody>
      </p:sp>
      <p:sp>
        <p:nvSpPr>
          <p:cNvPr id="2052" name="Text Box 4"/>
          <p:cNvSpPr txBox="1">
            <a:spLocks noChangeArrowheads="1"/>
          </p:cNvSpPr>
          <p:nvPr/>
        </p:nvSpPr>
        <p:spPr bwMode="auto">
          <a:xfrm>
            <a:off x="250825" y="5516563"/>
            <a:ext cx="3455988" cy="1192212"/>
          </a:xfrm>
          <a:prstGeom prst="rect">
            <a:avLst/>
          </a:prstGeom>
          <a:noFill/>
          <a:ln w="9525">
            <a:noFill/>
            <a:miter lim="800000"/>
            <a:headEnd/>
            <a:tailEnd/>
          </a:ln>
          <a:effectLst/>
        </p:spPr>
        <p:txBody>
          <a:bodyPr>
            <a:spAutoFit/>
          </a:bodyPr>
          <a:lstStyle/>
          <a:p>
            <a:pPr>
              <a:spcBef>
                <a:spcPct val="50000"/>
              </a:spcBef>
            </a:pPr>
            <a:r>
              <a:rPr lang="en-NZ" sz="1600" b="0" dirty="0">
                <a:effectLst/>
              </a:rPr>
              <a:t>David Downs </a:t>
            </a:r>
            <a:br>
              <a:rPr lang="en-NZ" sz="1600" b="0" dirty="0">
                <a:effectLst/>
              </a:rPr>
            </a:br>
            <a:r>
              <a:rPr lang="en-NZ" sz="1600" b="0" dirty="0" smtClean="0">
                <a:effectLst/>
              </a:rPr>
              <a:t>Director</a:t>
            </a:r>
            <a:r>
              <a:rPr lang="en-NZ" sz="1600" b="0" dirty="0">
                <a:effectLst/>
              </a:rPr>
              <a:t/>
            </a:r>
            <a:br>
              <a:rPr lang="en-NZ" sz="1600" b="0" dirty="0">
                <a:effectLst/>
              </a:rPr>
            </a:br>
            <a:r>
              <a:rPr lang="en-NZ" sz="1600" b="0" dirty="0">
                <a:effectLst/>
              </a:rPr>
              <a:t>Microsoft </a:t>
            </a:r>
            <a:r>
              <a:rPr lang="en-NZ" sz="1600" b="0" dirty="0" smtClean="0">
                <a:effectLst/>
              </a:rPr>
              <a:t>Services</a:t>
            </a:r>
            <a:endParaRPr lang="en-NZ" sz="1600" b="0" dirty="0">
              <a:effectLst/>
            </a:endParaRPr>
          </a:p>
          <a:p>
            <a:pPr>
              <a:spcBef>
                <a:spcPct val="50000"/>
              </a:spcBef>
            </a:pPr>
            <a:r>
              <a:rPr lang="en-NZ" sz="1600" b="0" dirty="0">
                <a:effectLst/>
              </a:rPr>
              <a:t>ddowns@microsoft.com</a:t>
            </a:r>
            <a:endParaRPr lang="en-US" sz="1600" b="0" dirty="0">
              <a:effectLst/>
            </a:endParaRPr>
          </a:p>
        </p:txBody>
      </p:sp>
      <p:sp>
        <p:nvSpPr>
          <p:cNvPr id="2053" name="Text Box 5"/>
          <p:cNvSpPr txBox="1">
            <a:spLocks noChangeArrowheads="1"/>
          </p:cNvSpPr>
          <p:nvPr/>
        </p:nvSpPr>
        <p:spPr bwMode="auto">
          <a:xfrm>
            <a:off x="6659563" y="6262688"/>
            <a:ext cx="2074607" cy="369332"/>
          </a:xfrm>
          <a:prstGeom prst="rect">
            <a:avLst/>
          </a:prstGeom>
          <a:noFill/>
          <a:ln w="9525">
            <a:noFill/>
            <a:miter lim="800000"/>
            <a:headEnd/>
            <a:tailEnd/>
          </a:ln>
          <a:effectLst/>
        </p:spPr>
        <p:txBody>
          <a:bodyPr wrap="none">
            <a:spAutoFit/>
          </a:bodyPr>
          <a:lstStyle/>
          <a:p>
            <a:r>
              <a:rPr lang="en-NZ" sz="1800" dirty="0">
                <a:effectLst>
                  <a:outerShdw blurRad="38100" dist="38100" dir="2700000" algn="tl">
                    <a:srgbClr val="000000"/>
                  </a:outerShdw>
                </a:effectLst>
              </a:rPr>
              <a:t>May </a:t>
            </a:r>
            <a:r>
              <a:rPr lang="en-NZ" sz="1800" dirty="0" smtClean="0">
                <a:effectLst>
                  <a:outerShdw blurRad="38100" dist="38100" dir="2700000" algn="tl">
                    <a:srgbClr val="000000"/>
                  </a:outerShdw>
                </a:effectLst>
              </a:rPr>
              <a:t>28-30</a:t>
            </a:r>
            <a:r>
              <a:rPr lang="en-NZ" sz="1800" baseline="30000" dirty="0" smtClean="0">
                <a:effectLst>
                  <a:outerShdw blurRad="38100" dist="38100" dir="2700000" algn="tl">
                    <a:srgbClr val="000000"/>
                  </a:outerShdw>
                </a:effectLst>
              </a:rPr>
              <a:t>th</a:t>
            </a:r>
            <a:r>
              <a:rPr lang="en-NZ" sz="1800" dirty="0">
                <a:effectLst>
                  <a:outerShdw blurRad="38100" dist="38100" dir="2700000" algn="tl">
                    <a:srgbClr val="000000"/>
                  </a:outerShdw>
                </a:effectLst>
              </a:rPr>
              <a:t>, </a:t>
            </a:r>
            <a:r>
              <a:rPr lang="en-NZ" sz="1800" dirty="0" smtClean="0">
                <a:effectLst>
                  <a:outerShdw blurRad="38100" dist="38100" dir="2700000" algn="tl">
                    <a:srgbClr val="000000"/>
                  </a:outerShdw>
                </a:effectLst>
              </a:rPr>
              <a:t>2009</a:t>
            </a:r>
            <a:endParaRPr lang="en-US" sz="1800" dirty="0">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4" name="Rectangle 4"/>
          <p:cNvSpPr>
            <a:spLocks noGrp="1" noChangeArrowheads="1"/>
          </p:cNvSpPr>
          <p:nvPr>
            <p:ph type="ctrTitle"/>
          </p:nvPr>
        </p:nvSpPr>
        <p:spPr/>
        <p:txBody>
          <a:bodyPr/>
          <a:lstStyle/>
          <a:p>
            <a:r>
              <a:rPr lang="en-NZ"/>
              <a:t>Example</a:t>
            </a:r>
            <a:endParaRPr lang="en-GB"/>
          </a:p>
        </p:txBody>
      </p:sp>
      <p:sp>
        <p:nvSpPr>
          <p:cNvPr id="133125" name="Rectangle 5"/>
          <p:cNvSpPr>
            <a:spLocks noGrp="1" noChangeArrowheads="1"/>
          </p:cNvSpPr>
          <p:nvPr>
            <p:ph type="subTitle" idx="1"/>
          </p:nvPr>
        </p:nvSpPr>
        <p:spPr/>
        <p:txBody>
          <a:bodyPr/>
          <a:lstStyle/>
          <a:p>
            <a:r>
              <a:rPr lang="en-NZ"/>
              <a:t>Sample Co Ltd</a:t>
            </a:r>
            <a:endParaRPr lang="en-GB"/>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p:txBody>
          <a:bodyPr/>
          <a:lstStyle/>
          <a:p>
            <a:r>
              <a:rPr lang="en-NZ"/>
              <a:t>Sample Co Ltd</a:t>
            </a:r>
            <a:endParaRPr lang="en-US"/>
          </a:p>
        </p:txBody>
      </p:sp>
      <p:sp>
        <p:nvSpPr>
          <p:cNvPr id="103427" name="Rectangle 3"/>
          <p:cNvSpPr>
            <a:spLocks noGrp="1" noChangeArrowheads="1"/>
          </p:cNvSpPr>
          <p:nvPr>
            <p:ph type="body" idx="1"/>
          </p:nvPr>
        </p:nvSpPr>
        <p:spPr/>
        <p:txBody>
          <a:bodyPr/>
          <a:lstStyle/>
          <a:p>
            <a:r>
              <a:rPr lang="en-NZ" dirty="0"/>
              <a:t>Situation</a:t>
            </a:r>
          </a:p>
          <a:p>
            <a:pPr lvl="1"/>
            <a:r>
              <a:rPr lang="en-NZ" dirty="0"/>
              <a:t>Legal textbooks</a:t>
            </a:r>
          </a:p>
          <a:p>
            <a:pPr lvl="1"/>
            <a:r>
              <a:rPr lang="en-NZ" dirty="0"/>
              <a:t>29 employees, 15 remote</a:t>
            </a:r>
          </a:p>
          <a:p>
            <a:pPr lvl="1"/>
            <a:r>
              <a:rPr lang="en-NZ" dirty="0" err="1" smtClean="0"/>
              <a:t>WinXP</a:t>
            </a:r>
            <a:r>
              <a:rPr lang="en-NZ" dirty="0" smtClean="0"/>
              <a:t> with Software Assurance</a:t>
            </a:r>
          </a:p>
          <a:p>
            <a:pPr lvl="1"/>
            <a:r>
              <a:rPr lang="en-NZ" dirty="0" smtClean="0"/>
              <a:t>Mix of older hardware, laptops</a:t>
            </a:r>
            <a:endParaRPr lang="en-US" dirty="0"/>
          </a:p>
          <a:p>
            <a:r>
              <a:rPr lang="en-NZ" dirty="0"/>
              <a:t>Business needs</a:t>
            </a:r>
          </a:p>
          <a:p>
            <a:pPr lvl="1"/>
            <a:r>
              <a:rPr lang="en-NZ" dirty="0" smtClean="0"/>
              <a:t>Lower cost of IT</a:t>
            </a:r>
          </a:p>
          <a:p>
            <a:pPr lvl="1"/>
            <a:r>
              <a:rPr lang="en-NZ" dirty="0" smtClean="0"/>
              <a:t>Increased </a:t>
            </a:r>
            <a:r>
              <a:rPr lang="en-NZ" dirty="0"/>
              <a:t>productivity from remote sales</a:t>
            </a:r>
          </a:p>
          <a:p>
            <a:pPr lvl="1"/>
            <a:r>
              <a:rPr lang="en-NZ" dirty="0"/>
              <a:t>Decreased cost of </a:t>
            </a:r>
            <a:r>
              <a:rPr lang="en-NZ" dirty="0" err="1"/>
              <a:t>backoffice</a:t>
            </a:r>
            <a:r>
              <a:rPr lang="en-NZ" dirty="0"/>
              <a:t> support</a:t>
            </a:r>
          </a:p>
          <a:p>
            <a:pPr lvl="1"/>
            <a:r>
              <a:rPr lang="en-NZ" dirty="0" smtClean="0"/>
              <a:t>Security </a:t>
            </a:r>
            <a:r>
              <a:rPr lang="en-NZ" dirty="0"/>
              <a:t>is </a:t>
            </a:r>
            <a:r>
              <a:rPr lang="en-NZ" dirty="0" smtClean="0"/>
              <a:t>important</a:t>
            </a:r>
            <a:endParaRPr lang="en-NZ"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title"/>
          </p:nvPr>
        </p:nvSpPr>
        <p:spPr/>
        <p:txBody>
          <a:bodyPr/>
          <a:lstStyle/>
          <a:p>
            <a:r>
              <a:rPr lang="en-NZ"/>
              <a:t>Proposed Technology Solution</a:t>
            </a:r>
            <a:endParaRPr lang="en-US"/>
          </a:p>
        </p:txBody>
      </p:sp>
      <p:sp>
        <p:nvSpPr>
          <p:cNvPr id="112643" name="Rectangle 3"/>
          <p:cNvSpPr>
            <a:spLocks noGrp="1" noChangeArrowheads="1"/>
          </p:cNvSpPr>
          <p:nvPr>
            <p:ph type="body" idx="1"/>
          </p:nvPr>
        </p:nvSpPr>
        <p:spPr/>
        <p:txBody>
          <a:bodyPr/>
          <a:lstStyle/>
          <a:p>
            <a:r>
              <a:rPr lang="en-NZ" dirty="0"/>
              <a:t>Windows </a:t>
            </a:r>
            <a:r>
              <a:rPr lang="en-NZ" dirty="0" smtClean="0"/>
              <a:t>7, with MDOP</a:t>
            </a:r>
            <a:endParaRPr lang="en-NZ" dirty="0"/>
          </a:p>
          <a:p>
            <a:pPr lvl="1"/>
            <a:r>
              <a:rPr lang="en-NZ" dirty="0"/>
              <a:t>Terminal Services for some activities</a:t>
            </a:r>
          </a:p>
          <a:p>
            <a:pPr lvl="1"/>
            <a:r>
              <a:rPr lang="en-NZ" dirty="0"/>
              <a:t>Windows </a:t>
            </a:r>
            <a:r>
              <a:rPr lang="en-NZ" dirty="0" err="1"/>
              <a:t>Sharepoint</a:t>
            </a:r>
            <a:r>
              <a:rPr lang="en-NZ" dirty="0"/>
              <a:t> services</a:t>
            </a:r>
          </a:p>
          <a:p>
            <a:pPr lvl="1"/>
            <a:r>
              <a:rPr lang="en-NZ" dirty="0"/>
              <a:t>Put web-based mail in place, </a:t>
            </a:r>
            <a:r>
              <a:rPr lang="en-NZ" dirty="0" smtClean="0"/>
              <a:t>VPN</a:t>
            </a:r>
          </a:p>
          <a:p>
            <a:pPr lvl="1"/>
            <a:r>
              <a:rPr lang="en-NZ" dirty="0" smtClean="0"/>
              <a:t>Use </a:t>
            </a:r>
            <a:r>
              <a:rPr lang="en-NZ" dirty="0" err="1" smtClean="0"/>
              <a:t>BranchCaching</a:t>
            </a:r>
            <a:r>
              <a:rPr lang="en-NZ" dirty="0" smtClean="0"/>
              <a:t> and </a:t>
            </a:r>
            <a:r>
              <a:rPr lang="en-NZ" dirty="0" err="1" smtClean="0"/>
              <a:t>DirectAccess</a:t>
            </a:r>
            <a:endParaRPr lang="en-NZ" dirty="0"/>
          </a:p>
          <a:p>
            <a:pPr lvl="1"/>
            <a:endParaRPr lang="en-NZ" dirty="0"/>
          </a:p>
          <a:p>
            <a:r>
              <a:rPr lang="en-NZ" dirty="0"/>
              <a:t>Retain some older hardware</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US"/>
              <a:t>Basic Process</a:t>
            </a:r>
          </a:p>
        </p:txBody>
      </p:sp>
      <p:sp>
        <p:nvSpPr>
          <p:cNvPr id="39939" name="Rectangle 3"/>
          <p:cNvSpPr>
            <a:spLocks noGrp="1" noChangeArrowheads="1"/>
          </p:cNvSpPr>
          <p:nvPr>
            <p:ph type="body" idx="1"/>
          </p:nvPr>
        </p:nvSpPr>
        <p:spPr>
          <a:xfrm>
            <a:off x="381000" y="1416050"/>
            <a:ext cx="8388350" cy="5041380"/>
          </a:xfrm>
        </p:spPr>
        <p:txBody>
          <a:bodyPr/>
          <a:lstStyle/>
          <a:p>
            <a:r>
              <a:rPr lang="en-US" u="sng" dirty="0">
                <a:solidFill>
                  <a:schemeClr val="tx1">
                    <a:lumMod val="75000"/>
                  </a:schemeClr>
                </a:solidFill>
              </a:rPr>
              <a:t>Understand</a:t>
            </a:r>
            <a:r>
              <a:rPr lang="en-US" dirty="0">
                <a:solidFill>
                  <a:schemeClr val="tx1">
                    <a:lumMod val="75000"/>
                  </a:schemeClr>
                </a:solidFill>
              </a:rPr>
              <a:t> the business problem</a:t>
            </a:r>
          </a:p>
          <a:p>
            <a:r>
              <a:rPr lang="en-US" u="sng" dirty="0">
                <a:solidFill>
                  <a:schemeClr val="tx1">
                    <a:lumMod val="75000"/>
                  </a:schemeClr>
                </a:solidFill>
              </a:rPr>
              <a:t>Define</a:t>
            </a:r>
            <a:r>
              <a:rPr lang="en-US" dirty="0">
                <a:solidFill>
                  <a:schemeClr val="tx1">
                    <a:lumMod val="75000"/>
                  </a:schemeClr>
                </a:solidFill>
              </a:rPr>
              <a:t> the solution</a:t>
            </a:r>
          </a:p>
          <a:p>
            <a:pPr lvl="1"/>
            <a:r>
              <a:rPr lang="en-US" dirty="0">
                <a:solidFill>
                  <a:schemeClr val="tx1">
                    <a:lumMod val="75000"/>
                  </a:schemeClr>
                </a:solidFill>
              </a:rPr>
              <a:t>Technology</a:t>
            </a:r>
          </a:p>
          <a:p>
            <a:pPr lvl="1"/>
            <a:r>
              <a:rPr lang="en-US" dirty="0">
                <a:solidFill>
                  <a:schemeClr val="tx1">
                    <a:lumMod val="75000"/>
                  </a:schemeClr>
                </a:solidFill>
              </a:rPr>
              <a:t>Process</a:t>
            </a:r>
          </a:p>
          <a:p>
            <a:pPr lvl="1"/>
            <a:r>
              <a:rPr lang="en-US" dirty="0">
                <a:solidFill>
                  <a:schemeClr val="tx1">
                    <a:lumMod val="75000"/>
                  </a:schemeClr>
                </a:solidFill>
              </a:rPr>
              <a:t>Transition</a:t>
            </a:r>
          </a:p>
          <a:p>
            <a:r>
              <a:rPr lang="en-US" u="sng" dirty="0">
                <a:solidFill>
                  <a:schemeClr val="tx1">
                    <a:lumMod val="75000"/>
                  </a:schemeClr>
                </a:solidFill>
              </a:rPr>
              <a:t>Cost</a:t>
            </a:r>
            <a:r>
              <a:rPr lang="en-US" dirty="0">
                <a:solidFill>
                  <a:schemeClr val="tx1">
                    <a:lumMod val="75000"/>
                  </a:schemeClr>
                </a:solidFill>
              </a:rPr>
              <a:t> the solution</a:t>
            </a:r>
          </a:p>
          <a:p>
            <a:r>
              <a:rPr lang="en-US" u="sng" dirty="0" smtClean="0"/>
              <a:t>Quantify</a:t>
            </a:r>
            <a:r>
              <a:rPr lang="en-US" dirty="0" smtClean="0"/>
              <a:t> the benefits</a:t>
            </a:r>
          </a:p>
          <a:p>
            <a:r>
              <a:rPr lang="en-US" u="sng" dirty="0" smtClean="0"/>
              <a:t>Assess</a:t>
            </a:r>
            <a:r>
              <a:rPr lang="en-US" dirty="0" smtClean="0"/>
              <a:t> </a:t>
            </a:r>
            <a:r>
              <a:rPr lang="en-US" dirty="0"/>
              <a:t>the risks</a:t>
            </a:r>
          </a:p>
          <a:p>
            <a:r>
              <a:rPr lang="en-US" u="sng" dirty="0" smtClean="0"/>
              <a:t>Present</a:t>
            </a:r>
            <a:r>
              <a:rPr lang="en-US" dirty="0" smtClean="0"/>
              <a:t> </a:t>
            </a:r>
            <a:r>
              <a:rPr lang="en-US" dirty="0"/>
              <a:t>the problem and the solution</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n-GB"/>
              <a:t>What is benefit?</a:t>
            </a:r>
          </a:p>
        </p:txBody>
      </p:sp>
      <p:sp>
        <p:nvSpPr>
          <p:cNvPr id="40963" name="Rectangle 3"/>
          <p:cNvSpPr>
            <a:spLocks noGrp="1" noChangeArrowheads="1"/>
          </p:cNvSpPr>
          <p:nvPr>
            <p:ph type="body" idx="1"/>
          </p:nvPr>
        </p:nvSpPr>
        <p:spPr>
          <a:xfrm>
            <a:off x="381000" y="1000108"/>
            <a:ext cx="8388350" cy="5800725"/>
          </a:xfrm>
        </p:spPr>
        <p:txBody>
          <a:bodyPr/>
          <a:lstStyle/>
          <a:p>
            <a:r>
              <a:rPr lang="en-GB" dirty="0"/>
              <a:t>Benefit is usually financial, e.g.</a:t>
            </a:r>
          </a:p>
          <a:p>
            <a:pPr lvl="1"/>
            <a:r>
              <a:rPr lang="en-GB" dirty="0"/>
              <a:t>Costs are reduced</a:t>
            </a:r>
          </a:p>
          <a:p>
            <a:pPr lvl="1"/>
            <a:r>
              <a:rPr lang="en-GB" dirty="0"/>
              <a:t>Sales are increased</a:t>
            </a:r>
          </a:p>
          <a:p>
            <a:pPr lvl="1"/>
            <a:r>
              <a:rPr lang="en-GB" dirty="0"/>
              <a:t>HR turnover is reduced</a:t>
            </a:r>
          </a:p>
          <a:p>
            <a:pPr lvl="1"/>
            <a:r>
              <a:rPr lang="en-GB" dirty="0"/>
              <a:t>Customer satisfaction is increased</a:t>
            </a:r>
          </a:p>
          <a:p>
            <a:pPr lvl="1"/>
            <a:r>
              <a:rPr lang="en-GB" dirty="0"/>
              <a:t>Risk is reduced</a:t>
            </a:r>
          </a:p>
          <a:p>
            <a:r>
              <a:rPr lang="en-GB" dirty="0"/>
              <a:t>Benefit should be measurable</a:t>
            </a:r>
          </a:p>
          <a:p>
            <a:r>
              <a:rPr lang="en-GB" dirty="0"/>
              <a:t>Comes in two flavours</a:t>
            </a:r>
          </a:p>
          <a:p>
            <a:pPr lvl="1"/>
            <a:r>
              <a:rPr lang="en-GB" dirty="0"/>
              <a:t>Direct benefit </a:t>
            </a:r>
            <a:r>
              <a:rPr lang="en-GB" dirty="0" smtClean="0"/>
              <a:t>(I get </a:t>
            </a:r>
            <a:r>
              <a:rPr lang="en-GB" i="1" dirty="0" smtClean="0"/>
              <a:t>this</a:t>
            </a:r>
            <a:r>
              <a:rPr lang="en-GB" dirty="0" smtClean="0"/>
              <a:t> NOW)</a:t>
            </a:r>
            <a:endParaRPr lang="en-GB" dirty="0"/>
          </a:p>
          <a:p>
            <a:pPr lvl="1"/>
            <a:r>
              <a:rPr lang="en-GB" dirty="0"/>
              <a:t>Indirect benefit </a:t>
            </a:r>
            <a:r>
              <a:rPr lang="en-GB" dirty="0" smtClean="0"/>
              <a:t>(I will get </a:t>
            </a:r>
            <a:r>
              <a:rPr lang="en-GB" i="1" dirty="0" smtClean="0"/>
              <a:t>that</a:t>
            </a:r>
            <a:r>
              <a:rPr lang="en-GB" dirty="0" smtClean="0"/>
              <a:t> later...)</a:t>
            </a:r>
            <a:endParaRPr lang="en-GB" dirty="0"/>
          </a:p>
          <a:p>
            <a:pPr lvl="1"/>
            <a:endParaRPr lang="en-GB" dirty="0"/>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n-GB"/>
              <a:t>Direct Benefit (less spend)</a:t>
            </a:r>
          </a:p>
        </p:txBody>
      </p:sp>
      <p:sp>
        <p:nvSpPr>
          <p:cNvPr id="41987" name="Rectangle 3"/>
          <p:cNvSpPr>
            <a:spLocks noGrp="1" noChangeArrowheads="1"/>
          </p:cNvSpPr>
          <p:nvPr>
            <p:ph type="body" idx="1"/>
          </p:nvPr>
        </p:nvSpPr>
        <p:spPr>
          <a:xfrm>
            <a:off x="381000" y="1071546"/>
            <a:ext cx="8388350" cy="6297108"/>
          </a:xfrm>
        </p:spPr>
        <p:txBody>
          <a:bodyPr/>
          <a:lstStyle/>
          <a:p>
            <a:r>
              <a:rPr lang="en-GB" dirty="0" smtClean="0"/>
              <a:t>Can be tangible...</a:t>
            </a:r>
          </a:p>
          <a:p>
            <a:pPr lvl="1"/>
            <a:r>
              <a:rPr lang="en-GB" sz="2400" dirty="0" smtClean="0"/>
              <a:t>Save on Hardware / software</a:t>
            </a:r>
          </a:p>
          <a:p>
            <a:pPr lvl="1"/>
            <a:r>
              <a:rPr lang="en-GB" sz="2400" dirty="0" smtClean="0"/>
              <a:t>Be specific on what savings / when / for how long</a:t>
            </a:r>
          </a:p>
          <a:p>
            <a:r>
              <a:rPr lang="en-GB" dirty="0" smtClean="0"/>
              <a:t>Or intangible </a:t>
            </a:r>
          </a:p>
          <a:p>
            <a:pPr lvl="1"/>
            <a:r>
              <a:rPr lang="en-GB" sz="2400" dirty="0" smtClean="0"/>
              <a:t>Increase productivity</a:t>
            </a:r>
            <a:endParaRPr lang="en-GB" sz="2400" dirty="0"/>
          </a:p>
          <a:p>
            <a:pPr lvl="1"/>
            <a:r>
              <a:rPr lang="en-GB" sz="2400" dirty="0" smtClean="0"/>
              <a:t>Use </a:t>
            </a:r>
            <a:r>
              <a:rPr lang="en-GB" sz="2400" dirty="0"/>
              <a:t>fully-burdened salaries (real cost</a:t>
            </a:r>
            <a:r>
              <a:rPr lang="en-GB" sz="2400" dirty="0" smtClean="0"/>
              <a:t>)</a:t>
            </a:r>
          </a:p>
          <a:p>
            <a:r>
              <a:rPr lang="en-GB" dirty="0" smtClean="0"/>
              <a:t>PS - Cost avoidance is a valid direct benefit</a:t>
            </a:r>
          </a:p>
          <a:p>
            <a:pPr lvl="1"/>
            <a:r>
              <a:rPr lang="en-GB" sz="2400" dirty="0" smtClean="0"/>
              <a:t>Deferred costs are savings</a:t>
            </a:r>
          </a:p>
          <a:p>
            <a:pPr lvl="1"/>
            <a:r>
              <a:rPr lang="en-GB" sz="2400" dirty="0" smtClean="0"/>
              <a:t>Be clear when/how the saving will be achieved.</a:t>
            </a:r>
          </a:p>
          <a:p>
            <a:pPr lvl="1"/>
            <a:endParaRPr lang="en-GB" dirty="0"/>
          </a:p>
          <a:p>
            <a:pPr lvl="1"/>
            <a:endParaRPr lang="en-GB" dirty="0"/>
          </a:p>
          <a:p>
            <a:pPr lvl="2"/>
            <a:endParaRPr lang="en-GB" dirty="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Windows 7 – direct benefits</a:t>
            </a:r>
            <a:r>
              <a:rPr lang="en-US" baseline="30000" dirty="0" smtClean="0"/>
              <a:t>1</a:t>
            </a:r>
            <a:endParaRPr lang="en-US" baseline="30000" dirty="0"/>
          </a:p>
        </p:txBody>
      </p:sp>
      <p:graphicFrame>
        <p:nvGraphicFramePr>
          <p:cNvPr id="5" name="Content Placeholder 4"/>
          <p:cNvGraphicFramePr>
            <a:graphicFrameLocks noGrp="1"/>
          </p:cNvGraphicFramePr>
          <p:nvPr>
            <p:ph idx="1"/>
          </p:nvPr>
        </p:nvGraphicFramePr>
        <p:xfrm>
          <a:off x="279429" y="999830"/>
          <a:ext cx="8578851" cy="4058920"/>
        </p:xfrm>
        <a:graphic>
          <a:graphicData uri="http://schemas.openxmlformats.org/drawingml/2006/table">
            <a:tbl>
              <a:tblPr firstRow="1" bandRow="1">
                <a:tableStyleId>{5C22544A-7EE6-4342-B048-85BDC9FD1C3A}</a:tableStyleId>
              </a:tblPr>
              <a:tblGrid>
                <a:gridCol w="2859617"/>
                <a:gridCol w="2859617"/>
                <a:gridCol w="2859617"/>
              </a:tblGrid>
              <a:tr h="370840">
                <a:tc>
                  <a:txBody>
                    <a:bodyPr/>
                    <a:lstStyle/>
                    <a:p>
                      <a:r>
                        <a:rPr lang="en-US" sz="1600" dirty="0" smtClean="0"/>
                        <a:t>Feature</a:t>
                      </a:r>
                      <a:endParaRPr lang="en-US" sz="1600" dirty="0"/>
                    </a:p>
                  </a:txBody>
                  <a:tcPr/>
                </a:tc>
                <a:tc>
                  <a:txBody>
                    <a:bodyPr/>
                    <a:lstStyle/>
                    <a:p>
                      <a:r>
                        <a:rPr lang="en-US" sz="1600" dirty="0" smtClean="0"/>
                        <a:t>Benefit</a:t>
                      </a:r>
                      <a:endParaRPr lang="en-US" sz="1600" dirty="0"/>
                    </a:p>
                  </a:txBody>
                  <a:tcPr/>
                </a:tc>
                <a:tc>
                  <a:txBody>
                    <a:bodyPr/>
                    <a:lstStyle/>
                    <a:p>
                      <a:r>
                        <a:rPr lang="en-US" sz="1600" dirty="0" smtClean="0"/>
                        <a:t>Calculation</a:t>
                      </a:r>
                      <a:endParaRPr lang="en-US" sz="1600" dirty="0"/>
                    </a:p>
                  </a:txBody>
                  <a:tcPr/>
                </a:tc>
              </a:tr>
              <a:tr h="370840">
                <a:tc>
                  <a:txBody>
                    <a:bodyPr/>
                    <a:lstStyle/>
                    <a:p>
                      <a:r>
                        <a:rPr lang="en-US" sz="1600" dirty="0" smtClean="0"/>
                        <a:t>End user</a:t>
                      </a:r>
                      <a:r>
                        <a:rPr lang="en-US" sz="1600" baseline="0" dirty="0" smtClean="0"/>
                        <a:t> productivity</a:t>
                      </a:r>
                      <a:endParaRPr lang="en-US" sz="1600" dirty="0"/>
                    </a:p>
                  </a:txBody>
                  <a:tcPr/>
                </a:tc>
                <a:tc>
                  <a:txBody>
                    <a:bodyPr/>
                    <a:lstStyle/>
                    <a:p>
                      <a:r>
                        <a:rPr lang="en-US" sz="1600" dirty="0" smtClean="0"/>
                        <a:t>More stable platform; faster isolation and resolution</a:t>
                      </a:r>
                      <a:r>
                        <a:rPr lang="en-US" sz="1600" baseline="0" dirty="0" smtClean="0"/>
                        <a:t> of issues – less downtime, faster restore time, access to corporate systems remotely</a:t>
                      </a:r>
                    </a:p>
                    <a:p>
                      <a:endParaRPr lang="en-US" sz="1600" dirty="0"/>
                    </a:p>
                  </a:txBody>
                  <a:tcPr/>
                </a:tc>
                <a:tc>
                  <a:txBody>
                    <a:bodyPr/>
                    <a:lstStyle/>
                    <a:p>
                      <a:r>
                        <a:rPr lang="en-US" sz="1600" dirty="0" smtClean="0"/>
                        <a:t>More productive</a:t>
                      </a:r>
                      <a:r>
                        <a:rPr lang="en-US" sz="1600" baseline="0" dirty="0" smtClean="0"/>
                        <a:t> work time</a:t>
                      </a:r>
                    </a:p>
                    <a:p>
                      <a:r>
                        <a:rPr lang="en-US" sz="1600" baseline="0" dirty="0" smtClean="0"/>
                        <a:t>2 hours per user </a:t>
                      </a:r>
                      <a:r>
                        <a:rPr lang="en-US" sz="1600" baseline="0" smtClean="0"/>
                        <a:t>per month</a:t>
                      </a:r>
                      <a:endParaRPr lang="en-US" sz="1600" dirty="0" smtClean="0"/>
                    </a:p>
                    <a:p>
                      <a:endParaRPr lang="en-US" sz="1600" dirty="0"/>
                    </a:p>
                  </a:txBody>
                  <a:tcPr/>
                </a:tc>
              </a:tr>
              <a:tr h="370840">
                <a:tc>
                  <a:txBody>
                    <a:bodyPr/>
                    <a:lstStyle/>
                    <a:p>
                      <a:r>
                        <a:rPr lang="en-US" sz="1600" dirty="0" smtClean="0"/>
                        <a:t>Runs</a:t>
                      </a:r>
                      <a:r>
                        <a:rPr lang="en-US" sz="1600" baseline="0" dirty="0" smtClean="0"/>
                        <a:t> on older hardware</a:t>
                      </a:r>
                      <a:endParaRPr lang="en-US" sz="1600" dirty="0"/>
                    </a:p>
                  </a:txBody>
                  <a:tcPr/>
                </a:tc>
                <a:tc>
                  <a:txBody>
                    <a:bodyPr/>
                    <a:lstStyle/>
                    <a:p>
                      <a:r>
                        <a:rPr lang="en-US" sz="1600" dirty="0" smtClean="0"/>
                        <a:t>‘Sweat’ the assets of the business; lengthen</a:t>
                      </a:r>
                      <a:r>
                        <a:rPr lang="en-US" sz="1600" baseline="0" dirty="0" smtClean="0"/>
                        <a:t> refresh cycle from 3 years to 4.</a:t>
                      </a:r>
                    </a:p>
                    <a:p>
                      <a:endParaRPr lang="en-US" sz="1600" baseline="0" dirty="0" smtClean="0"/>
                    </a:p>
                  </a:txBody>
                  <a:tcPr/>
                </a:tc>
                <a:tc>
                  <a:txBody>
                    <a:bodyPr/>
                    <a:lstStyle/>
                    <a:p>
                      <a:r>
                        <a:rPr lang="en-US" sz="1600" dirty="0" smtClean="0"/>
                        <a:t>¼ cost of new Laptop –</a:t>
                      </a:r>
                    </a:p>
                    <a:p>
                      <a:r>
                        <a:rPr lang="en-US" sz="1600" dirty="0" smtClean="0"/>
                        <a:t>$500 per user</a:t>
                      </a:r>
                      <a:endParaRPr lang="en-US" sz="1600" dirty="0"/>
                    </a:p>
                  </a:txBody>
                  <a:tcPr/>
                </a:tc>
              </a:tr>
              <a:tr h="370840">
                <a:tc>
                  <a:txBody>
                    <a:bodyPr/>
                    <a:lstStyle/>
                    <a:p>
                      <a:r>
                        <a:rPr lang="en-US" sz="1600" dirty="0" smtClean="0"/>
                        <a:t>Runs on lower form factor hardware</a:t>
                      </a:r>
                      <a:endParaRPr lang="en-US" sz="1600" dirty="0"/>
                    </a:p>
                  </a:txBody>
                  <a:tcPr/>
                </a:tc>
                <a:tc>
                  <a:txBody>
                    <a:bodyPr/>
                    <a:lstStyle/>
                    <a:p>
                      <a:r>
                        <a:rPr lang="en-US" sz="1600" dirty="0" smtClean="0"/>
                        <a:t>Buy smaller, cheaper</a:t>
                      </a:r>
                      <a:r>
                        <a:rPr lang="en-US" sz="1600" baseline="0" dirty="0" smtClean="0"/>
                        <a:t> ‘</a:t>
                      </a:r>
                      <a:r>
                        <a:rPr lang="en-US" sz="1600" baseline="0" dirty="0" err="1" smtClean="0"/>
                        <a:t>netbooks</a:t>
                      </a:r>
                      <a:r>
                        <a:rPr lang="en-US" sz="1600" baseline="0" dirty="0" smtClean="0"/>
                        <a:t>’ for mobile workers, managers etc</a:t>
                      </a:r>
                    </a:p>
                    <a:p>
                      <a:endParaRPr lang="en-US" sz="1600" dirty="0"/>
                    </a:p>
                  </a:txBody>
                  <a:tcPr/>
                </a:tc>
                <a:tc>
                  <a:txBody>
                    <a:bodyPr/>
                    <a:lstStyle/>
                    <a:p>
                      <a:r>
                        <a:rPr lang="en-US" sz="1600" dirty="0" smtClean="0"/>
                        <a:t>Saving from full</a:t>
                      </a:r>
                      <a:r>
                        <a:rPr lang="en-US" sz="1600" baseline="0" dirty="0" smtClean="0"/>
                        <a:t> form to low form - $1,000 per user</a:t>
                      </a:r>
                      <a:endParaRPr lang="en-US" sz="1600" dirty="0"/>
                    </a:p>
                  </a:txBody>
                  <a:tcPr/>
                </a:tc>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Windows 7 – direct benefits</a:t>
            </a:r>
            <a:r>
              <a:rPr lang="en-US" baseline="30000" dirty="0" smtClean="0"/>
              <a:t>2</a:t>
            </a:r>
            <a:endParaRPr lang="en-US" dirty="0"/>
          </a:p>
        </p:txBody>
      </p:sp>
      <p:graphicFrame>
        <p:nvGraphicFramePr>
          <p:cNvPr id="5" name="Content Placeholder 4"/>
          <p:cNvGraphicFramePr>
            <a:graphicFrameLocks noGrp="1"/>
          </p:cNvGraphicFramePr>
          <p:nvPr>
            <p:ph idx="1"/>
          </p:nvPr>
        </p:nvGraphicFramePr>
        <p:xfrm>
          <a:off x="279429" y="999830"/>
          <a:ext cx="8578851" cy="4394200"/>
        </p:xfrm>
        <a:graphic>
          <a:graphicData uri="http://schemas.openxmlformats.org/drawingml/2006/table">
            <a:tbl>
              <a:tblPr firstRow="1" bandRow="1">
                <a:tableStyleId>{5C22544A-7EE6-4342-B048-85BDC9FD1C3A}</a:tableStyleId>
              </a:tblPr>
              <a:tblGrid>
                <a:gridCol w="2859617"/>
                <a:gridCol w="2859617"/>
                <a:gridCol w="2859617"/>
              </a:tblGrid>
              <a:tr h="370840">
                <a:tc>
                  <a:txBody>
                    <a:bodyPr/>
                    <a:lstStyle/>
                    <a:p>
                      <a:r>
                        <a:rPr lang="en-US" sz="1600" dirty="0" smtClean="0"/>
                        <a:t>Feature</a:t>
                      </a:r>
                      <a:endParaRPr lang="en-US" sz="1600" dirty="0"/>
                    </a:p>
                  </a:txBody>
                  <a:tcPr/>
                </a:tc>
                <a:tc>
                  <a:txBody>
                    <a:bodyPr/>
                    <a:lstStyle/>
                    <a:p>
                      <a:r>
                        <a:rPr lang="en-US" sz="1600" dirty="0" smtClean="0"/>
                        <a:t>Benefit</a:t>
                      </a:r>
                      <a:endParaRPr lang="en-US" sz="1600" dirty="0"/>
                    </a:p>
                  </a:txBody>
                  <a:tcPr/>
                </a:tc>
                <a:tc>
                  <a:txBody>
                    <a:bodyPr/>
                    <a:lstStyle/>
                    <a:p>
                      <a:r>
                        <a:rPr lang="en-US" sz="1600" dirty="0" smtClean="0"/>
                        <a:t>Calculation</a:t>
                      </a:r>
                      <a:endParaRPr lang="en-US" sz="1600" dirty="0"/>
                    </a:p>
                  </a:txBody>
                  <a:tcPr/>
                </a:tc>
              </a:tr>
              <a:tr h="370840">
                <a:tc>
                  <a:txBody>
                    <a:bodyPr/>
                    <a:lstStyle/>
                    <a:p>
                      <a:r>
                        <a:rPr lang="en-US" sz="1600" dirty="0" err="1" smtClean="0"/>
                        <a:t>DirectAccess</a:t>
                      </a:r>
                      <a:endParaRPr lang="en-US" sz="1600" dirty="0"/>
                    </a:p>
                  </a:txBody>
                  <a:tcPr/>
                </a:tc>
                <a:tc>
                  <a:txBody>
                    <a:bodyPr/>
                    <a:lstStyle/>
                    <a:p>
                      <a:r>
                        <a:rPr lang="en-US" sz="1600" dirty="0" smtClean="0"/>
                        <a:t>Seamless VPN saves time, but also saves on other VPN providers </a:t>
                      </a:r>
                    </a:p>
                    <a:p>
                      <a:endParaRPr lang="en-US" sz="1600" dirty="0"/>
                    </a:p>
                  </a:txBody>
                  <a:tcPr/>
                </a:tc>
                <a:tc>
                  <a:txBody>
                    <a:bodyPr/>
                    <a:lstStyle/>
                    <a:p>
                      <a:r>
                        <a:rPr lang="en-US" sz="1600" dirty="0" smtClean="0"/>
                        <a:t>Saving ($100) per user compared</a:t>
                      </a:r>
                      <a:r>
                        <a:rPr lang="en-US" sz="1600" baseline="0" dirty="0" smtClean="0"/>
                        <a:t> to purchasing 3</a:t>
                      </a:r>
                      <a:r>
                        <a:rPr lang="en-US" sz="1600" baseline="30000" dirty="0" smtClean="0"/>
                        <a:t>rd</a:t>
                      </a:r>
                      <a:r>
                        <a:rPr lang="en-US" sz="1600" baseline="0" dirty="0" smtClean="0"/>
                        <a:t> party</a:t>
                      </a:r>
                      <a:endParaRPr lang="en-US" sz="1600" dirty="0"/>
                    </a:p>
                  </a:txBody>
                  <a:tcPr/>
                </a:tc>
              </a:tr>
              <a:tr h="370840">
                <a:tc>
                  <a:txBody>
                    <a:bodyPr/>
                    <a:lstStyle/>
                    <a:p>
                      <a:r>
                        <a:rPr lang="en-US" sz="1600" dirty="0" smtClean="0"/>
                        <a:t>Branch Caching &amp; Transparent Caching</a:t>
                      </a:r>
                      <a:endParaRPr lang="en-US" sz="1600" dirty="0"/>
                    </a:p>
                  </a:txBody>
                  <a:tcPr/>
                </a:tc>
                <a:tc>
                  <a:txBody>
                    <a:bodyPr/>
                    <a:lstStyle/>
                    <a:p>
                      <a:r>
                        <a:rPr lang="en-US" sz="1600" dirty="0" smtClean="0"/>
                        <a:t>Cut down on network usage with advanced caching</a:t>
                      </a:r>
                      <a:endParaRPr lang="en-US" sz="1600" dirty="0"/>
                    </a:p>
                  </a:txBody>
                  <a:tcPr/>
                </a:tc>
                <a:tc>
                  <a:txBody>
                    <a:bodyPr/>
                    <a:lstStyle/>
                    <a:p>
                      <a:r>
                        <a:rPr lang="en-US" sz="1600" dirty="0" smtClean="0"/>
                        <a:t>Reduced</a:t>
                      </a:r>
                      <a:r>
                        <a:rPr lang="en-US" sz="1600" baseline="0" dirty="0" smtClean="0"/>
                        <a:t> bandwidth cost (or avoidance of upgrade) $10 per user per month</a:t>
                      </a:r>
                    </a:p>
                    <a:p>
                      <a:endParaRPr lang="en-US" sz="1600" dirty="0"/>
                    </a:p>
                  </a:txBody>
                  <a:tcPr/>
                </a:tc>
              </a:tr>
              <a:tr h="370840">
                <a:tc>
                  <a:txBody>
                    <a:bodyPr/>
                    <a:lstStyle/>
                    <a:p>
                      <a:r>
                        <a:rPr lang="en-US" sz="1600" dirty="0" smtClean="0"/>
                        <a:t>Remote application (Terminal Services)</a:t>
                      </a:r>
                      <a:endParaRPr lang="en-US" sz="1600" dirty="0"/>
                    </a:p>
                  </a:txBody>
                  <a:tcPr/>
                </a:tc>
                <a:tc>
                  <a:txBody>
                    <a:bodyPr/>
                    <a:lstStyle/>
                    <a:p>
                      <a:r>
                        <a:rPr lang="en-US" sz="1600" dirty="0" smtClean="0"/>
                        <a:t>Users can run applications over remote connections,</a:t>
                      </a:r>
                      <a:r>
                        <a:rPr lang="en-US" sz="1600" baseline="0" dirty="0" smtClean="0"/>
                        <a:t> seamlessly</a:t>
                      </a:r>
                    </a:p>
                    <a:p>
                      <a:endParaRPr lang="en-US" sz="1600" dirty="0"/>
                    </a:p>
                  </a:txBody>
                  <a:tcPr/>
                </a:tc>
                <a:tc>
                  <a:txBody>
                    <a:bodyPr/>
                    <a:lstStyle/>
                    <a:p>
                      <a:r>
                        <a:rPr lang="en-US" sz="1600" dirty="0" smtClean="0"/>
                        <a:t>Saving</a:t>
                      </a:r>
                      <a:r>
                        <a:rPr lang="en-US" sz="1600" baseline="0" dirty="0" smtClean="0"/>
                        <a:t> ($100) per user compared to purchasing 3</a:t>
                      </a:r>
                      <a:r>
                        <a:rPr lang="en-US" sz="1600" baseline="30000" dirty="0" smtClean="0"/>
                        <a:t>rd</a:t>
                      </a:r>
                      <a:r>
                        <a:rPr lang="en-US" sz="1600" baseline="0" dirty="0" smtClean="0"/>
                        <a:t> party</a:t>
                      </a:r>
                      <a:endParaRPr lang="en-US" sz="1600" dirty="0"/>
                    </a:p>
                  </a:txBody>
                  <a:tcPr/>
                </a:tc>
              </a:tr>
              <a:tr h="370840">
                <a:tc>
                  <a:txBody>
                    <a:bodyPr/>
                    <a:lstStyle/>
                    <a:p>
                      <a:r>
                        <a:rPr lang="en-US" sz="1600" dirty="0" smtClean="0"/>
                        <a:t>IT Management savings</a:t>
                      </a:r>
                      <a:endParaRPr lang="en-US" sz="1600" dirty="0"/>
                    </a:p>
                  </a:txBody>
                  <a:tcPr/>
                </a:tc>
                <a:tc>
                  <a:txBody>
                    <a:bodyPr/>
                    <a:lstStyle/>
                    <a:p>
                      <a:r>
                        <a:rPr lang="en-US" sz="1600" dirty="0" smtClean="0"/>
                        <a:t>Creation of images, user migration, machine</a:t>
                      </a:r>
                      <a:r>
                        <a:rPr lang="en-US" sz="1600" baseline="0" dirty="0" smtClean="0"/>
                        <a:t> setup etc</a:t>
                      </a:r>
                    </a:p>
                    <a:p>
                      <a:r>
                        <a:rPr lang="en-US" sz="1600" baseline="0" dirty="0" smtClean="0"/>
                        <a:t> </a:t>
                      </a:r>
                      <a:endParaRPr lang="en-US" sz="1600" dirty="0"/>
                    </a:p>
                  </a:txBody>
                  <a:tcPr/>
                </a:tc>
                <a:tc>
                  <a:txBody>
                    <a:bodyPr/>
                    <a:lstStyle/>
                    <a:p>
                      <a:r>
                        <a:rPr lang="en-US" sz="1600" dirty="0" smtClean="0"/>
                        <a:t>Saving 20 hours per IT staff per month</a:t>
                      </a:r>
                      <a:endParaRPr lang="en-US" sz="1600" dirty="0"/>
                    </a:p>
                  </a:txBody>
                  <a:tcPr/>
                </a:tc>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Windows 7 – MDOP*</a:t>
            </a:r>
            <a:endParaRPr lang="en-US" dirty="0"/>
          </a:p>
        </p:txBody>
      </p:sp>
      <p:graphicFrame>
        <p:nvGraphicFramePr>
          <p:cNvPr id="5" name="Content Placeholder 4"/>
          <p:cNvGraphicFramePr>
            <a:graphicFrameLocks noGrp="1"/>
          </p:cNvGraphicFramePr>
          <p:nvPr>
            <p:ph idx="1"/>
          </p:nvPr>
        </p:nvGraphicFramePr>
        <p:xfrm>
          <a:off x="357158" y="1071546"/>
          <a:ext cx="8578851" cy="4820920"/>
        </p:xfrm>
        <a:graphic>
          <a:graphicData uri="http://schemas.openxmlformats.org/drawingml/2006/table">
            <a:tbl>
              <a:tblPr firstRow="1" bandRow="1">
                <a:tableStyleId>{5C22544A-7EE6-4342-B048-85BDC9FD1C3A}</a:tableStyleId>
              </a:tblPr>
              <a:tblGrid>
                <a:gridCol w="2859617"/>
                <a:gridCol w="2859617"/>
                <a:gridCol w="2859617"/>
              </a:tblGrid>
              <a:tr h="370840">
                <a:tc>
                  <a:txBody>
                    <a:bodyPr/>
                    <a:lstStyle/>
                    <a:p>
                      <a:r>
                        <a:rPr lang="en-US" sz="1600" dirty="0" smtClean="0"/>
                        <a:t>Feature</a:t>
                      </a:r>
                      <a:endParaRPr lang="en-US" sz="1600" dirty="0"/>
                    </a:p>
                  </a:txBody>
                  <a:tcPr/>
                </a:tc>
                <a:tc>
                  <a:txBody>
                    <a:bodyPr/>
                    <a:lstStyle/>
                    <a:p>
                      <a:r>
                        <a:rPr lang="en-US" sz="1600" dirty="0" smtClean="0"/>
                        <a:t>Benefit</a:t>
                      </a:r>
                      <a:endParaRPr lang="en-US" sz="1600" dirty="0"/>
                    </a:p>
                  </a:txBody>
                  <a:tcPr/>
                </a:tc>
                <a:tc>
                  <a:txBody>
                    <a:bodyPr/>
                    <a:lstStyle/>
                    <a:p>
                      <a:r>
                        <a:rPr lang="en-US" sz="1600" dirty="0" smtClean="0"/>
                        <a:t>Calculation</a:t>
                      </a:r>
                      <a:endParaRPr lang="en-US" sz="1600" dirty="0"/>
                    </a:p>
                  </a:txBody>
                  <a:tcPr/>
                </a:tc>
              </a:tr>
              <a:tr h="370840">
                <a:tc>
                  <a:txBody>
                    <a:bodyPr/>
                    <a:lstStyle/>
                    <a:p>
                      <a:r>
                        <a:rPr lang="en-US" sz="1600" dirty="0" smtClean="0"/>
                        <a:t>Application </a:t>
                      </a:r>
                      <a:r>
                        <a:rPr lang="en-US" sz="1600" dirty="0" err="1" smtClean="0"/>
                        <a:t>Virtualisation</a:t>
                      </a:r>
                      <a:endParaRPr lang="en-US" sz="1600" dirty="0"/>
                    </a:p>
                  </a:txBody>
                  <a:tcPr/>
                </a:tc>
                <a:tc>
                  <a:txBody>
                    <a:bodyPr/>
                    <a:lstStyle/>
                    <a:p>
                      <a:r>
                        <a:rPr lang="en-US" sz="1600" dirty="0" smtClean="0"/>
                        <a:t>Run applications in a virtual environment; reduce compatibility issues</a:t>
                      </a:r>
                      <a:endParaRPr lang="en-US" sz="1600" dirty="0"/>
                    </a:p>
                  </a:txBody>
                  <a:tcPr/>
                </a:tc>
                <a:tc>
                  <a:txBody>
                    <a:bodyPr/>
                    <a:lstStyle/>
                    <a:p>
                      <a:r>
                        <a:rPr lang="en-US" sz="1600" dirty="0" smtClean="0"/>
                        <a:t>Compared to purchasing</a:t>
                      </a:r>
                      <a:r>
                        <a:rPr lang="en-US" sz="1600" baseline="0" dirty="0" smtClean="0"/>
                        <a:t> 3</a:t>
                      </a:r>
                      <a:r>
                        <a:rPr lang="en-US" sz="1600" baseline="30000" dirty="0" smtClean="0"/>
                        <a:t>rd</a:t>
                      </a:r>
                      <a:r>
                        <a:rPr lang="en-US" sz="1600" baseline="0" dirty="0" smtClean="0"/>
                        <a:t> party</a:t>
                      </a:r>
                    </a:p>
                    <a:p>
                      <a:r>
                        <a:rPr lang="en-US" sz="1600" dirty="0" smtClean="0"/>
                        <a:t>$30 per user</a:t>
                      </a:r>
                      <a:endParaRPr lang="en-US" sz="1600" dirty="0"/>
                    </a:p>
                  </a:txBody>
                  <a:tcPr/>
                </a:tc>
              </a:tr>
              <a:tr h="370840">
                <a:tc>
                  <a:txBody>
                    <a:bodyPr/>
                    <a:lstStyle/>
                    <a:p>
                      <a:r>
                        <a:rPr lang="en-US" sz="1600" dirty="0" smtClean="0"/>
                        <a:t>Advanced Group Policy Management</a:t>
                      </a:r>
                      <a:endParaRPr lang="en-US" sz="1600" dirty="0"/>
                    </a:p>
                  </a:txBody>
                  <a:tcPr/>
                </a:tc>
                <a:tc>
                  <a:txBody>
                    <a:bodyPr/>
                    <a:lstStyle/>
                    <a:p>
                      <a:r>
                        <a:rPr lang="en-US" sz="1600" dirty="0" smtClean="0"/>
                        <a:t>Save IT costs; reduce downtime</a:t>
                      </a:r>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Compared to purchasing</a:t>
                      </a:r>
                      <a:r>
                        <a:rPr lang="en-US" sz="1600" baseline="0" dirty="0" smtClean="0"/>
                        <a:t> 3</a:t>
                      </a:r>
                      <a:r>
                        <a:rPr lang="en-US" sz="1600" baseline="30000" dirty="0" smtClean="0"/>
                        <a:t>rd</a:t>
                      </a:r>
                      <a:r>
                        <a:rPr lang="en-US" sz="1600" baseline="0" dirty="0" smtClean="0"/>
                        <a:t> party</a:t>
                      </a:r>
                    </a:p>
                    <a:p>
                      <a:r>
                        <a:rPr lang="en-US" sz="1600" dirty="0" smtClean="0"/>
                        <a:t>$5 per user</a:t>
                      </a:r>
                      <a:endParaRPr lang="en-US" sz="1600" dirty="0"/>
                    </a:p>
                  </a:txBody>
                  <a:tcPr/>
                </a:tc>
              </a:tr>
              <a:tr h="370840">
                <a:tc>
                  <a:txBody>
                    <a:bodyPr/>
                    <a:lstStyle/>
                    <a:p>
                      <a:r>
                        <a:rPr lang="en-US" sz="1600" dirty="0" smtClean="0"/>
                        <a:t>Asset Inventory Service</a:t>
                      </a:r>
                      <a:endParaRPr lang="en-US" sz="1600" dirty="0"/>
                    </a:p>
                  </a:txBody>
                  <a:tcPr/>
                </a:tc>
                <a:tc>
                  <a:txBody>
                    <a:bodyPr/>
                    <a:lstStyle/>
                    <a:p>
                      <a:r>
                        <a:rPr lang="en-US" sz="1600" dirty="0" smtClean="0"/>
                        <a:t>Accurately measure</a:t>
                      </a:r>
                      <a:r>
                        <a:rPr lang="en-US" sz="1600" baseline="0" dirty="0" smtClean="0"/>
                        <a:t> the use of software, and the assets in your </a:t>
                      </a:r>
                      <a:r>
                        <a:rPr lang="en-US" sz="1600" baseline="0" dirty="0" err="1" smtClean="0"/>
                        <a:t>organisation</a:t>
                      </a:r>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Compared to purchasing</a:t>
                      </a:r>
                      <a:r>
                        <a:rPr lang="en-US" sz="1600" baseline="0" dirty="0" smtClean="0"/>
                        <a:t> 3</a:t>
                      </a:r>
                      <a:r>
                        <a:rPr lang="en-US" sz="1600" baseline="30000" dirty="0" smtClean="0"/>
                        <a:t>rd</a:t>
                      </a:r>
                      <a:r>
                        <a:rPr lang="en-US" sz="1600" baseline="0" dirty="0" smtClean="0"/>
                        <a:t> party</a:t>
                      </a:r>
                    </a:p>
                    <a:p>
                      <a:r>
                        <a:rPr lang="en-US" sz="1600" dirty="0" smtClean="0"/>
                        <a:t>$7.50 per user</a:t>
                      </a:r>
                      <a:endParaRPr lang="en-US" sz="1600" dirty="0"/>
                    </a:p>
                  </a:txBody>
                  <a:tcPr/>
                </a:tc>
              </a:tr>
              <a:tr h="370840">
                <a:tc>
                  <a:txBody>
                    <a:bodyPr/>
                    <a:lstStyle/>
                    <a:p>
                      <a:r>
                        <a:rPr lang="en-US" sz="1600" dirty="0" smtClean="0"/>
                        <a:t>Diagnostic and Recovery Toolset</a:t>
                      </a:r>
                      <a:endParaRPr lang="en-US" sz="1600" dirty="0"/>
                    </a:p>
                  </a:txBody>
                  <a:tcPr/>
                </a:tc>
                <a:tc>
                  <a:txBody>
                    <a:bodyPr/>
                    <a:lstStyle/>
                    <a:p>
                      <a:r>
                        <a:rPr lang="en-US" sz="1600" dirty="0" smtClean="0"/>
                        <a:t>Repair</a:t>
                      </a:r>
                      <a:r>
                        <a:rPr lang="en-US" sz="1600" baseline="0" dirty="0" smtClean="0"/>
                        <a:t> machines and recover to ‘last known good’ state</a:t>
                      </a:r>
                      <a:endParaRPr lang="en-US" sz="1600" dirty="0"/>
                    </a:p>
                  </a:txBody>
                  <a:tcPr/>
                </a:tc>
                <a:tc>
                  <a:txBody>
                    <a:bodyPr/>
                    <a:lstStyle/>
                    <a:p>
                      <a:r>
                        <a:rPr lang="en-US" sz="1600" dirty="0" smtClean="0"/>
                        <a:t>$8.33 per user</a:t>
                      </a:r>
                      <a:endParaRPr lang="en-US" sz="1600" dirty="0"/>
                    </a:p>
                  </a:txBody>
                  <a:tcPr/>
                </a:tc>
              </a:tr>
              <a:tr h="370840">
                <a:tc>
                  <a:txBody>
                    <a:bodyPr/>
                    <a:lstStyle/>
                    <a:p>
                      <a:r>
                        <a:rPr lang="en-US" sz="1600" dirty="0" smtClean="0"/>
                        <a:t>Desktop Error Monitoring</a:t>
                      </a:r>
                      <a:endParaRPr lang="en-US" sz="1600" dirty="0"/>
                    </a:p>
                  </a:txBody>
                  <a:tcPr/>
                </a:tc>
                <a:tc>
                  <a:txBody>
                    <a:bodyPr/>
                    <a:lstStyle/>
                    <a:p>
                      <a:r>
                        <a:rPr lang="en-US" sz="1600" dirty="0" smtClean="0"/>
                        <a:t>Consolidate error</a:t>
                      </a:r>
                      <a:r>
                        <a:rPr lang="en-US" sz="1600" baseline="0" dirty="0" smtClean="0"/>
                        <a:t> reports from Windows for analysis</a:t>
                      </a:r>
                      <a:endParaRPr lang="en-US" sz="1600" dirty="0"/>
                    </a:p>
                  </a:txBody>
                  <a:tcPr/>
                </a:tc>
                <a:tc>
                  <a:txBody>
                    <a:bodyPr/>
                    <a:lstStyle/>
                    <a:p>
                      <a:r>
                        <a:rPr lang="en-US" sz="1600" dirty="0" smtClean="0"/>
                        <a:t>$45 per user</a:t>
                      </a:r>
                      <a:endParaRPr lang="en-US" sz="1600" dirty="0"/>
                    </a:p>
                  </a:txBody>
                  <a:tcPr/>
                </a:tc>
              </a:tr>
              <a:tr h="370840">
                <a:tc>
                  <a:txBody>
                    <a:bodyPr/>
                    <a:lstStyle/>
                    <a:p>
                      <a:r>
                        <a:rPr lang="en-US" sz="1600" dirty="0" smtClean="0"/>
                        <a:t>Microsoft Enterprise Desktop Virtualization (formerly </a:t>
                      </a:r>
                      <a:r>
                        <a:rPr lang="en-US" sz="1600" dirty="0" err="1" smtClean="0"/>
                        <a:t>Kidaro</a:t>
                      </a:r>
                      <a:r>
                        <a:rPr lang="en-US" sz="1600" dirty="0" smtClean="0"/>
                        <a:t>)</a:t>
                      </a:r>
                      <a:endParaRPr lang="en-US" sz="1600" dirty="0"/>
                    </a:p>
                  </a:txBody>
                  <a:tcPr/>
                </a:tc>
                <a:tc>
                  <a:txBody>
                    <a:bodyPr/>
                    <a:lstStyle/>
                    <a:p>
                      <a:r>
                        <a:rPr lang="en-US" sz="1600" dirty="0" smtClean="0"/>
                        <a:t>Enterprise</a:t>
                      </a:r>
                      <a:r>
                        <a:rPr lang="en-US" sz="1600" baseline="0" dirty="0" smtClean="0"/>
                        <a:t> scale virtual desktop with integrated UI</a:t>
                      </a:r>
                      <a:endParaRPr lang="en-US" sz="1600" dirty="0"/>
                    </a:p>
                  </a:txBody>
                  <a:tcPr/>
                </a:tc>
                <a:tc>
                  <a:txBody>
                    <a:bodyPr/>
                    <a:lstStyle/>
                    <a:p>
                      <a:r>
                        <a:rPr lang="en-US" sz="1600" dirty="0" smtClean="0"/>
                        <a:t>$60 per user</a:t>
                      </a:r>
                      <a:endParaRPr lang="en-US" sz="1600" dirty="0"/>
                    </a:p>
                  </a:txBody>
                  <a:tcPr/>
                </a:tc>
              </a:tr>
            </a:tbl>
          </a:graphicData>
        </a:graphic>
      </p:graphicFrame>
      <p:sp>
        <p:nvSpPr>
          <p:cNvPr id="4" name="TextBox 3"/>
          <p:cNvSpPr txBox="1"/>
          <p:nvPr/>
        </p:nvSpPr>
        <p:spPr>
          <a:xfrm>
            <a:off x="214282" y="6286520"/>
            <a:ext cx="5429288" cy="415498"/>
          </a:xfrm>
          <a:prstGeom prst="rect">
            <a:avLst/>
          </a:prstGeom>
          <a:noFill/>
        </p:spPr>
        <p:txBody>
          <a:bodyPr wrap="square" rtlCol="0">
            <a:spAutoFit/>
          </a:bodyPr>
          <a:lstStyle/>
          <a:p>
            <a:r>
              <a:rPr lang="en-US" sz="1050" dirty="0" smtClean="0"/>
              <a:t>* Figures from Gartner study </a:t>
            </a:r>
            <a:r>
              <a:rPr lang="en-US" sz="1050" i="1" dirty="0" smtClean="0"/>
              <a:t>Quantifying the Value of Microsoft's Desktop</a:t>
            </a:r>
          </a:p>
          <a:p>
            <a:r>
              <a:rPr lang="en-US" sz="1050" i="1" dirty="0" smtClean="0"/>
              <a:t>Optimization Pack</a:t>
            </a:r>
            <a:r>
              <a:rPr lang="en-US" sz="1050" dirty="0" smtClean="0"/>
              <a:t>; USD converted at 0.6</a:t>
            </a:r>
            <a:endParaRPr lang="en-US" sz="105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ChangeArrowheads="1"/>
          </p:cNvSpPr>
          <p:nvPr>
            <p:ph type="title"/>
          </p:nvPr>
        </p:nvSpPr>
        <p:spPr/>
        <p:txBody>
          <a:bodyPr/>
          <a:lstStyle/>
          <a:p>
            <a:r>
              <a:rPr lang="en-NZ" dirty="0"/>
              <a:t>Sample Co Ltd </a:t>
            </a:r>
            <a:r>
              <a:rPr lang="en-NZ" dirty="0" smtClean="0"/>
              <a:t>– Benefits (1)</a:t>
            </a:r>
            <a:endParaRPr lang="en-US" dirty="0"/>
          </a:p>
        </p:txBody>
      </p:sp>
      <p:sp>
        <p:nvSpPr>
          <p:cNvPr id="113667" name="Rectangle 3"/>
          <p:cNvSpPr>
            <a:spLocks noGrp="1" noChangeArrowheads="1"/>
          </p:cNvSpPr>
          <p:nvPr>
            <p:ph type="body" idx="1"/>
          </p:nvPr>
        </p:nvSpPr>
        <p:spPr>
          <a:xfrm>
            <a:off x="457200" y="1285860"/>
            <a:ext cx="8229600" cy="4530725"/>
          </a:xfrm>
        </p:spPr>
        <p:txBody>
          <a:bodyPr/>
          <a:lstStyle/>
          <a:p>
            <a:r>
              <a:rPr lang="en-NZ" sz="2400" dirty="0" smtClean="0"/>
              <a:t>End user productivity</a:t>
            </a:r>
          </a:p>
          <a:p>
            <a:pPr lvl="1"/>
            <a:r>
              <a:rPr lang="en-NZ" sz="2000" dirty="0" smtClean="0"/>
              <a:t>2 hours per month (1 extra sales call)</a:t>
            </a:r>
          </a:p>
          <a:p>
            <a:pPr lvl="1"/>
            <a:r>
              <a:rPr lang="en-NZ" sz="2000" dirty="0" smtClean="0"/>
              <a:t>* 15 people * 12 months</a:t>
            </a:r>
          </a:p>
          <a:p>
            <a:pPr lvl="1"/>
            <a:r>
              <a:rPr lang="en-NZ" sz="2000" dirty="0" smtClean="0"/>
              <a:t>@ fully loaded cost of $100k pa</a:t>
            </a:r>
          </a:p>
          <a:p>
            <a:pPr lvl="1"/>
            <a:r>
              <a:rPr lang="en-NZ" sz="2000" b="1" dirty="0" smtClean="0"/>
              <a:t>= $17,300 per year</a:t>
            </a:r>
          </a:p>
          <a:p>
            <a:r>
              <a:rPr lang="en-NZ" sz="2400" dirty="0" smtClean="0"/>
              <a:t>Keeping older hardware</a:t>
            </a:r>
            <a:endParaRPr lang="en-NZ" sz="2400" dirty="0"/>
          </a:p>
          <a:p>
            <a:pPr lvl="1"/>
            <a:r>
              <a:rPr lang="en-NZ" sz="2000" dirty="0" smtClean="0"/>
              <a:t>$500 per user per year (or $2000 per user every 4 years)</a:t>
            </a:r>
            <a:endParaRPr lang="en-NZ" sz="2000" dirty="0"/>
          </a:p>
          <a:p>
            <a:pPr lvl="1"/>
            <a:r>
              <a:rPr lang="en-NZ" sz="2000" dirty="0" smtClean="0"/>
              <a:t>* 14 people (back office)</a:t>
            </a:r>
            <a:endParaRPr lang="en-NZ" sz="2000" dirty="0"/>
          </a:p>
          <a:p>
            <a:pPr lvl="1"/>
            <a:r>
              <a:rPr lang="en-NZ" sz="2000" b="1" dirty="0"/>
              <a:t>= </a:t>
            </a:r>
            <a:r>
              <a:rPr lang="en-NZ" sz="2000" b="1" dirty="0" smtClean="0"/>
              <a:t>$7,000 per year </a:t>
            </a:r>
            <a:endParaRPr lang="en-NZ" sz="2000" b="1" dirty="0"/>
          </a:p>
          <a:p>
            <a:r>
              <a:rPr lang="en-NZ" sz="2400" dirty="0" smtClean="0"/>
              <a:t>Putting some staff on </a:t>
            </a:r>
            <a:r>
              <a:rPr lang="en-NZ" sz="2400" dirty="0" err="1" smtClean="0"/>
              <a:t>netbooks</a:t>
            </a:r>
            <a:endParaRPr lang="en-NZ" sz="2400" dirty="0" smtClean="0"/>
          </a:p>
          <a:p>
            <a:pPr lvl="1"/>
            <a:r>
              <a:rPr lang="en-NZ" sz="2000" dirty="0" smtClean="0"/>
              <a:t>$1,000 per user per refresh cycle</a:t>
            </a:r>
          </a:p>
          <a:p>
            <a:pPr lvl="1"/>
            <a:r>
              <a:rPr lang="en-NZ" sz="2000" dirty="0" smtClean="0"/>
              <a:t>* 15 people (sales people)</a:t>
            </a:r>
          </a:p>
          <a:p>
            <a:pPr lvl="1"/>
            <a:r>
              <a:rPr lang="en-NZ" sz="2000" dirty="0" smtClean="0"/>
              <a:t>/ 4 year cycle</a:t>
            </a:r>
          </a:p>
          <a:p>
            <a:pPr lvl="1"/>
            <a:r>
              <a:rPr lang="en-NZ" sz="2000" b="1" dirty="0" smtClean="0"/>
              <a:t>= $3,750 per year </a:t>
            </a:r>
          </a:p>
          <a:p>
            <a:pPr lvl="1"/>
            <a:endParaRPr lang="en-US"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a:xfrm>
            <a:off x="381000" y="1416050"/>
            <a:ext cx="8578850" cy="5558445"/>
          </a:xfrm>
        </p:spPr>
        <p:txBody>
          <a:bodyPr/>
          <a:lstStyle/>
          <a:p>
            <a:r>
              <a:rPr lang="en-US" dirty="0" smtClean="0"/>
              <a:t>How to create the business case for a desktop deployment of Windows 7</a:t>
            </a:r>
          </a:p>
          <a:p>
            <a:r>
              <a:rPr lang="en-US" dirty="0" smtClean="0"/>
              <a:t>Sample ideas of the benefits, and how they might be translated to a return on investment</a:t>
            </a:r>
          </a:p>
          <a:p>
            <a:r>
              <a:rPr lang="en-US" dirty="0" smtClean="0"/>
              <a:t>Not exhaustive at this stage – figures indicative only</a:t>
            </a:r>
          </a:p>
          <a:p>
            <a:r>
              <a:rPr lang="en-US" dirty="0" smtClean="0"/>
              <a:t>Benefits are suggested based on the net differences between </a:t>
            </a:r>
            <a:r>
              <a:rPr lang="en-US" dirty="0" err="1" smtClean="0"/>
              <a:t>WinXP</a:t>
            </a:r>
            <a:r>
              <a:rPr lang="en-US" dirty="0" smtClean="0"/>
              <a:t> and Windows 7 with MDOP</a:t>
            </a:r>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ChangeArrowheads="1"/>
          </p:cNvSpPr>
          <p:nvPr>
            <p:ph type="title"/>
          </p:nvPr>
        </p:nvSpPr>
        <p:spPr/>
        <p:txBody>
          <a:bodyPr/>
          <a:lstStyle/>
          <a:p>
            <a:r>
              <a:rPr lang="en-NZ" dirty="0"/>
              <a:t>Sample Co Ltd </a:t>
            </a:r>
            <a:r>
              <a:rPr lang="en-NZ" dirty="0" smtClean="0"/>
              <a:t>– Benefits (2)</a:t>
            </a:r>
            <a:endParaRPr lang="en-US" dirty="0"/>
          </a:p>
        </p:txBody>
      </p:sp>
      <p:sp>
        <p:nvSpPr>
          <p:cNvPr id="113667" name="Rectangle 3"/>
          <p:cNvSpPr>
            <a:spLocks noGrp="1" noChangeArrowheads="1"/>
          </p:cNvSpPr>
          <p:nvPr>
            <p:ph type="body" idx="1"/>
          </p:nvPr>
        </p:nvSpPr>
        <p:spPr>
          <a:xfrm>
            <a:off x="457200" y="1285860"/>
            <a:ext cx="8229600" cy="4530725"/>
          </a:xfrm>
        </p:spPr>
        <p:txBody>
          <a:bodyPr/>
          <a:lstStyle/>
          <a:p>
            <a:r>
              <a:rPr lang="en-NZ" sz="2400" dirty="0" err="1" smtClean="0"/>
              <a:t>DirectAccess</a:t>
            </a:r>
            <a:endParaRPr lang="en-NZ" sz="2400" dirty="0" smtClean="0"/>
          </a:p>
          <a:p>
            <a:pPr lvl="1"/>
            <a:r>
              <a:rPr lang="en-NZ" sz="2000" dirty="0" smtClean="0"/>
              <a:t>Save $100* per user (up front) plus 18% per annum</a:t>
            </a:r>
          </a:p>
          <a:p>
            <a:pPr lvl="1"/>
            <a:r>
              <a:rPr lang="en-NZ" sz="2000" dirty="0" smtClean="0"/>
              <a:t>* 15 people</a:t>
            </a:r>
          </a:p>
          <a:p>
            <a:pPr lvl="1"/>
            <a:r>
              <a:rPr lang="en-NZ" sz="2000" b="1" dirty="0" smtClean="0"/>
              <a:t>= $770 per year</a:t>
            </a:r>
          </a:p>
          <a:p>
            <a:r>
              <a:rPr lang="en-NZ" sz="2400" dirty="0" err="1" smtClean="0"/>
              <a:t>Virtualise</a:t>
            </a:r>
            <a:r>
              <a:rPr lang="en-NZ" sz="2400" dirty="0" smtClean="0"/>
              <a:t> application</a:t>
            </a:r>
          </a:p>
          <a:p>
            <a:pPr lvl="1"/>
            <a:r>
              <a:rPr lang="en-NZ" sz="2000" dirty="0" smtClean="0"/>
              <a:t>$60 per user per year</a:t>
            </a:r>
          </a:p>
          <a:p>
            <a:pPr lvl="1"/>
            <a:r>
              <a:rPr lang="en-NZ" sz="2000" dirty="0" smtClean="0"/>
              <a:t>* 15 people (sales people)</a:t>
            </a:r>
          </a:p>
          <a:p>
            <a:pPr lvl="1"/>
            <a:r>
              <a:rPr lang="en-NZ" sz="2000" b="1" dirty="0" smtClean="0"/>
              <a:t>= $900 per year </a:t>
            </a:r>
          </a:p>
          <a:p>
            <a:r>
              <a:rPr lang="en-NZ" sz="2400" dirty="0" smtClean="0"/>
              <a:t>IT efficiencies</a:t>
            </a:r>
          </a:p>
          <a:p>
            <a:pPr lvl="1"/>
            <a:r>
              <a:rPr lang="en-NZ" sz="2000" dirty="0" smtClean="0"/>
              <a:t>Problem Steps recorder; Windows Troubleshooting platform; </a:t>
            </a:r>
            <a:r>
              <a:rPr lang="en-NZ" sz="2000" dirty="0" err="1" smtClean="0"/>
              <a:t>Remoteable</a:t>
            </a:r>
            <a:r>
              <a:rPr lang="en-NZ" sz="2000" dirty="0" smtClean="0"/>
              <a:t> Reliability Data</a:t>
            </a:r>
          </a:p>
          <a:p>
            <a:pPr lvl="1"/>
            <a:r>
              <a:rPr lang="en-NZ" sz="2000" dirty="0" smtClean="0"/>
              <a:t>Resulting in 5 hours less IT support per month</a:t>
            </a:r>
          </a:p>
          <a:p>
            <a:pPr lvl="1"/>
            <a:r>
              <a:rPr lang="en-NZ" sz="2000" dirty="0" smtClean="0"/>
              <a:t>* $100 per hour</a:t>
            </a:r>
          </a:p>
          <a:p>
            <a:pPr lvl="1"/>
            <a:r>
              <a:rPr lang="en-NZ" sz="2000" b="1" dirty="0" smtClean="0"/>
              <a:t>= $6,000 per year</a:t>
            </a:r>
          </a:p>
          <a:p>
            <a:pPr lvl="1"/>
            <a:endParaRPr lang="en-US" sz="2000" dirty="0"/>
          </a:p>
        </p:txBody>
      </p:sp>
      <p:sp>
        <p:nvSpPr>
          <p:cNvPr id="4" name="TextBox 3"/>
          <p:cNvSpPr txBox="1"/>
          <p:nvPr/>
        </p:nvSpPr>
        <p:spPr>
          <a:xfrm>
            <a:off x="6715140" y="6253483"/>
            <a:ext cx="2428860" cy="461665"/>
          </a:xfrm>
          <a:prstGeom prst="rect">
            <a:avLst/>
          </a:prstGeom>
          <a:noFill/>
        </p:spPr>
        <p:txBody>
          <a:bodyPr wrap="square" rtlCol="0">
            <a:spAutoFit/>
          </a:bodyPr>
          <a:lstStyle/>
          <a:p>
            <a:r>
              <a:rPr lang="en-US" sz="1200" dirty="0" smtClean="0"/>
              <a:t>* Assumed savings compared to purchasing 3</a:t>
            </a:r>
            <a:r>
              <a:rPr lang="en-US" sz="1200" baseline="30000" dirty="0" smtClean="0"/>
              <a:t>rd</a:t>
            </a:r>
            <a:r>
              <a:rPr lang="en-US" sz="1200" dirty="0" smtClean="0"/>
              <a:t> party VPN</a:t>
            </a:r>
            <a:endParaRPr lang="en-US" sz="12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ChangeArrowheads="1"/>
          </p:cNvSpPr>
          <p:nvPr>
            <p:ph type="title"/>
          </p:nvPr>
        </p:nvSpPr>
        <p:spPr/>
        <p:txBody>
          <a:bodyPr/>
          <a:lstStyle/>
          <a:p>
            <a:r>
              <a:rPr lang="en-NZ" sz="4000" dirty="0"/>
              <a:t>Sample Co Ltd – Intangible </a:t>
            </a:r>
            <a:r>
              <a:rPr lang="en-NZ" sz="4000" dirty="0" smtClean="0"/>
              <a:t>or Non-Quantified Benefits</a:t>
            </a:r>
            <a:endParaRPr lang="en-US" sz="4000" dirty="0"/>
          </a:p>
        </p:txBody>
      </p:sp>
      <p:sp>
        <p:nvSpPr>
          <p:cNvPr id="116739" name="Rectangle 3"/>
          <p:cNvSpPr>
            <a:spLocks noGrp="1" noChangeArrowheads="1"/>
          </p:cNvSpPr>
          <p:nvPr>
            <p:ph type="body" idx="1"/>
          </p:nvPr>
        </p:nvSpPr>
        <p:spPr/>
        <p:txBody>
          <a:bodyPr/>
          <a:lstStyle/>
          <a:p>
            <a:r>
              <a:rPr lang="en-NZ" dirty="0"/>
              <a:t>Increased security </a:t>
            </a:r>
            <a:endParaRPr lang="en-NZ" dirty="0" smtClean="0"/>
          </a:p>
          <a:p>
            <a:pPr lvl="1"/>
            <a:r>
              <a:rPr lang="en-NZ" dirty="0" err="1" smtClean="0"/>
              <a:t>BitLocker</a:t>
            </a:r>
            <a:r>
              <a:rPr lang="en-NZ" dirty="0" smtClean="0"/>
              <a:t> and </a:t>
            </a:r>
            <a:r>
              <a:rPr lang="en-NZ" dirty="0" err="1" smtClean="0"/>
              <a:t>BitLocker</a:t>
            </a:r>
            <a:r>
              <a:rPr lang="en-NZ" dirty="0" smtClean="0"/>
              <a:t> to go</a:t>
            </a:r>
          </a:p>
          <a:p>
            <a:pPr lvl="1"/>
            <a:r>
              <a:rPr lang="en-NZ" dirty="0" err="1" smtClean="0"/>
              <a:t>AppLocker</a:t>
            </a:r>
            <a:endParaRPr lang="en-NZ" dirty="0" smtClean="0"/>
          </a:p>
          <a:p>
            <a:r>
              <a:rPr lang="en-NZ" dirty="0" smtClean="0"/>
              <a:t>Longer battery life</a:t>
            </a:r>
          </a:p>
          <a:p>
            <a:r>
              <a:rPr lang="en-NZ" dirty="0" smtClean="0"/>
              <a:t>‘Green IT’ – lower power consumption</a:t>
            </a:r>
          </a:p>
          <a:p>
            <a:r>
              <a:rPr lang="en-NZ" dirty="0" smtClean="0"/>
              <a:t>Etc </a:t>
            </a:r>
            <a:r>
              <a:rPr lang="en-NZ" dirty="0" err="1" smtClean="0"/>
              <a:t>etc</a:t>
            </a:r>
            <a:endParaRPr lang="en-NZ" dirty="0" smtClean="0"/>
          </a:p>
          <a:p>
            <a:pPr>
              <a:buFont typeface="Wingdings" pitchFamily="2" charset="2"/>
              <a:buNone/>
            </a:pP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ChangeArrowheads="1"/>
          </p:cNvSpPr>
          <p:nvPr>
            <p:ph type="title"/>
          </p:nvPr>
        </p:nvSpPr>
        <p:spPr/>
        <p:txBody>
          <a:bodyPr/>
          <a:lstStyle/>
          <a:p>
            <a:r>
              <a:rPr lang="en-NZ" sz="4000" dirty="0"/>
              <a:t>Sample Co – Benefits &amp; </a:t>
            </a:r>
            <a:r>
              <a:rPr lang="en-NZ" sz="4000" dirty="0" smtClean="0"/>
              <a:t>Costs</a:t>
            </a:r>
            <a:endParaRPr lang="en-US" sz="4000" dirty="0"/>
          </a:p>
        </p:txBody>
      </p:sp>
      <p:pic>
        <p:nvPicPr>
          <p:cNvPr id="65538" name="Picture 2"/>
          <p:cNvPicPr>
            <a:picLocks noChangeAspect="1" noChangeArrowheads="1"/>
          </p:cNvPicPr>
          <p:nvPr/>
        </p:nvPicPr>
        <p:blipFill>
          <a:blip r:embed="rId3" cstate="print"/>
          <a:srcRect/>
          <a:stretch>
            <a:fillRect/>
          </a:stretch>
        </p:blipFill>
        <p:spPr bwMode="auto">
          <a:xfrm>
            <a:off x="1643042" y="1214422"/>
            <a:ext cx="5560975" cy="2786082"/>
          </a:xfrm>
          <a:prstGeom prst="rect">
            <a:avLst/>
          </a:prstGeom>
          <a:noFill/>
          <a:ln w="9525">
            <a:noFill/>
            <a:miter lim="800000"/>
            <a:headEnd/>
            <a:tailEnd/>
          </a:ln>
          <a:effectLst/>
        </p:spPr>
      </p:pic>
      <p:pic>
        <p:nvPicPr>
          <p:cNvPr id="65539" name="Picture 3"/>
          <p:cNvPicPr>
            <a:picLocks noChangeAspect="1" noChangeArrowheads="1"/>
          </p:cNvPicPr>
          <p:nvPr/>
        </p:nvPicPr>
        <p:blipFill>
          <a:blip r:embed="rId4" cstate="print"/>
          <a:srcRect/>
          <a:stretch>
            <a:fillRect/>
          </a:stretch>
        </p:blipFill>
        <p:spPr bwMode="auto">
          <a:xfrm>
            <a:off x="428596" y="4113630"/>
            <a:ext cx="8429684" cy="2601518"/>
          </a:xfrm>
          <a:prstGeom prst="rect">
            <a:avLst/>
          </a:prstGeom>
          <a:noFill/>
          <a:ln w="9525">
            <a:noFill/>
            <a:miter lim="800000"/>
            <a:headEnd/>
            <a:tailEnd/>
          </a:ln>
          <a:effec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US"/>
              <a:t>Basic Process</a:t>
            </a:r>
          </a:p>
        </p:txBody>
      </p:sp>
      <p:sp>
        <p:nvSpPr>
          <p:cNvPr id="39939" name="Rectangle 3"/>
          <p:cNvSpPr>
            <a:spLocks noGrp="1" noChangeArrowheads="1"/>
          </p:cNvSpPr>
          <p:nvPr>
            <p:ph type="body" idx="1"/>
          </p:nvPr>
        </p:nvSpPr>
        <p:spPr>
          <a:xfrm>
            <a:off x="381000" y="1416050"/>
            <a:ext cx="8388350" cy="5041380"/>
          </a:xfrm>
        </p:spPr>
        <p:txBody>
          <a:bodyPr/>
          <a:lstStyle/>
          <a:p>
            <a:r>
              <a:rPr lang="en-US" u="sng" dirty="0">
                <a:solidFill>
                  <a:schemeClr val="tx1">
                    <a:lumMod val="75000"/>
                  </a:schemeClr>
                </a:solidFill>
              </a:rPr>
              <a:t>Understand</a:t>
            </a:r>
            <a:r>
              <a:rPr lang="en-US" dirty="0">
                <a:solidFill>
                  <a:schemeClr val="tx1">
                    <a:lumMod val="75000"/>
                  </a:schemeClr>
                </a:solidFill>
              </a:rPr>
              <a:t> the business problem</a:t>
            </a:r>
          </a:p>
          <a:p>
            <a:r>
              <a:rPr lang="en-US" u="sng" dirty="0">
                <a:solidFill>
                  <a:schemeClr val="tx1">
                    <a:lumMod val="75000"/>
                  </a:schemeClr>
                </a:solidFill>
              </a:rPr>
              <a:t>Define</a:t>
            </a:r>
            <a:r>
              <a:rPr lang="en-US" dirty="0">
                <a:solidFill>
                  <a:schemeClr val="tx1">
                    <a:lumMod val="75000"/>
                  </a:schemeClr>
                </a:solidFill>
              </a:rPr>
              <a:t> the solution</a:t>
            </a:r>
          </a:p>
          <a:p>
            <a:pPr lvl="1"/>
            <a:r>
              <a:rPr lang="en-US" dirty="0">
                <a:solidFill>
                  <a:schemeClr val="tx1">
                    <a:lumMod val="75000"/>
                  </a:schemeClr>
                </a:solidFill>
              </a:rPr>
              <a:t>Technology</a:t>
            </a:r>
          </a:p>
          <a:p>
            <a:pPr lvl="1"/>
            <a:r>
              <a:rPr lang="en-US" dirty="0">
                <a:solidFill>
                  <a:schemeClr val="tx1">
                    <a:lumMod val="75000"/>
                  </a:schemeClr>
                </a:solidFill>
              </a:rPr>
              <a:t>Process</a:t>
            </a:r>
          </a:p>
          <a:p>
            <a:pPr lvl="1"/>
            <a:r>
              <a:rPr lang="en-US" dirty="0">
                <a:solidFill>
                  <a:schemeClr val="tx1">
                    <a:lumMod val="75000"/>
                  </a:schemeClr>
                </a:solidFill>
              </a:rPr>
              <a:t>Transition</a:t>
            </a:r>
          </a:p>
          <a:p>
            <a:r>
              <a:rPr lang="en-US" u="sng" dirty="0">
                <a:solidFill>
                  <a:schemeClr val="tx1">
                    <a:lumMod val="75000"/>
                  </a:schemeClr>
                </a:solidFill>
              </a:rPr>
              <a:t>Cost</a:t>
            </a:r>
            <a:r>
              <a:rPr lang="en-US" dirty="0">
                <a:solidFill>
                  <a:schemeClr val="tx1">
                    <a:lumMod val="75000"/>
                  </a:schemeClr>
                </a:solidFill>
              </a:rPr>
              <a:t> the solution</a:t>
            </a:r>
          </a:p>
          <a:p>
            <a:r>
              <a:rPr lang="en-US" u="sng" dirty="0" smtClean="0">
                <a:solidFill>
                  <a:schemeClr val="tx1">
                    <a:lumMod val="75000"/>
                  </a:schemeClr>
                </a:solidFill>
              </a:rPr>
              <a:t>Quantify</a:t>
            </a:r>
            <a:r>
              <a:rPr lang="en-US" dirty="0" smtClean="0">
                <a:solidFill>
                  <a:schemeClr val="tx1">
                    <a:lumMod val="75000"/>
                  </a:schemeClr>
                </a:solidFill>
              </a:rPr>
              <a:t> the benefits</a:t>
            </a:r>
          </a:p>
          <a:p>
            <a:r>
              <a:rPr lang="en-US" u="sng" dirty="0" smtClean="0"/>
              <a:t>Assess</a:t>
            </a:r>
            <a:r>
              <a:rPr lang="en-US" dirty="0" smtClean="0"/>
              <a:t> </a:t>
            </a:r>
            <a:r>
              <a:rPr lang="en-US" dirty="0"/>
              <a:t>the risks</a:t>
            </a:r>
          </a:p>
          <a:p>
            <a:r>
              <a:rPr lang="en-US" u="sng" dirty="0" smtClean="0"/>
              <a:t>Present</a:t>
            </a:r>
            <a:r>
              <a:rPr lang="en-US" dirty="0" smtClean="0"/>
              <a:t> </a:t>
            </a:r>
            <a:r>
              <a:rPr lang="en-US" dirty="0"/>
              <a:t>the problem and the solution</a:t>
            </a: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a:tabLst>
                <a:tab pos="457200" algn="l"/>
              </a:tabLst>
            </a:pPr>
            <a:r>
              <a:rPr lang="en-US"/>
              <a:t>Risks</a:t>
            </a:r>
          </a:p>
        </p:txBody>
      </p:sp>
      <p:sp>
        <p:nvSpPr>
          <p:cNvPr id="51203" name="Rectangle 3"/>
          <p:cNvSpPr>
            <a:spLocks noGrp="1" noChangeArrowheads="1"/>
          </p:cNvSpPr>
          <p:nvPr>
            <p:ph type="body" idx="1"/>
          </p:nvPr>
        </p:nvSpPr>
        <p:spPr>
          <a:xfrm>
            <a:off x="1284288" y="1474788"/>
            <a:ext cx="7321550" cy="5741987"/>
          </a:xfrm>
        </p:spPr>
        <p:txBody>
          <a:bodyPr/>
          <a:lstStyle/>
          <a:p>
            <a:pPr marL="344488" indent="-344488"/>
            <a:r>
              <a:rPr lang="en-NZ"/>
              <a:t>Two Types:</a:t>
            </a:r>
          </a:p>
          <a:p>
            <a:pPr marL="344488" indent="-344488"/>
            <a:r>
              <a:rPr lang="en-NZ"/>
              <a:t>Risks averted when we ‘do it’</a:t>
            </a:r>
          </a:p>
          <a:p>
            <a:pPr marL="693738" lvl="1" indent="-234950"/>
            <a:r>
              <a:rPr lang="en-NZ"/>
              <a:t>Really – benefits…</a:t>
            </a:r>
          </a:p>
          <a:p>
            <a:pPr marL="344488" indent="-344488"/>
            <a:r>
              <a:rPr lang="en-NZ"/>
              <a:t>Risks to ‘doing it’</a:t>
            </a:r>
            <a:endParaRPr lang="en-US"/>
          </a:p>
          <a:p>
            <a:pPr marL="693738" lvl="1" indent="-234950"/>
            <a:r>
              <a:rPr lang="en-US"/>
              <a:t>Risks as potential hazards to the success of a project. </a:t>
            </a:r>
          </a:p>
          <a:p>
            <a:pPr marL="693738" lvl="1" indent="-234950"/>
            <a:r>
              <a:rPr lang="en-US"/>
              <a:t>Risks to the successful implementation of the project as well as the expected business benefits should be identified and mitigation plans should be made</a:t>
            </a:r>
          </a:p>
          <a:p>
            <a:pPr marL="344488" indent="-344488"/>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pPr>
              <a:tabLst>
                <a:tab pos="457200" algn="l"/>
              </a:tabLst>
            </a:pPr>
            <a:r>
              <a:rPr lang="en-US"/>
              <a:t>Calculate Exposure</a:t>
            </a:r>
          </a:p>
        </p:txBody>
      </p:sp>
      <p:graphicFrame>
        <p:nvGraphicFramePr>
          <p:cNvPr id="57384" name="Group 40"/>
          <p:cNvGraphicFramePr>
            <a:graphicFrameLocks noGrp="1"/>
          </p:cNvGraphicFramePr>
          <p:nvPr/>
        </p:nvGraphicFramePr>
        <p:xfrm>
          <a:off x="533400" y="1412875"/>
          <a:ext cx="8153400" cy="2299589"/>
        </p:xfrm>
        <a:graphic>
          <a:graphicData uri="http://schemas.openxmlformats.org/drawingml/2006/table">
            <a:tbl>
              <a:tblPr/>
              <a:tblGrid>
                <a:gridCol w="2209800"/>
                <a:gridCol w="2209800"/>
                <a:gridCol w="2057400"/>
                <a:gridCol w="1676400"/>
              </a:tblGrid>
              <a:tr h="644525">
                <a:tc>
                  <a:txBody>
                    <a:bodyPr/>
                    <a:lstStyle/>
                    <a:p>
                      <a:pPr marL="0" marR="0" lvl="0" indent="0" algn="ctr" defTabSz="914400" rtl="0" eaLnBrk="1" fontAlgn="base" latinLnBrk="0" hangingPunct="1">
                        <a:lnSpc>
                          <a:spcPct val="90000"/>
                        </a:lnSpc>
                        <a:spcBef>
                          <a:spcPct val="30000"/>
                        </a:spcBef>
                        <a:spcAft>
                          <a:spcPct val="0"/>
                        </a:spcAft>
                        <a:buClr>
                          <a:schemeClr val="tx2"/>
                        </a:buClr>
                        <a:buSzPct val="75000"/>
                        <a:buFont typeface="Wingdings" pitchFamily="2" charset="2"/>
                        <a:buNone/>
                        <a:tabLst/>
                      </a:pPr>
                      <a:r>
                        <a:rPr kumimoji="0" lang="en-US" sz="1500" b="0" i="0" u="none" strike="noStrike" cap="none" normalizeH="0" baseline="0" smtClean="0">
                          <a:ln>
                            <a:noFill/>
                          </a:ln>
                          <a:solidFill>
                            <a:schemeClr val="tx1"/>
                          </a:solidFill>
                          <a:effectLst>
                            <a:outerShdw blurRad="38100" dist="38100" dir="2700000" algn="tl">
                              <a:srgbClr val="000000"/>
                            </a:outerShdw>
                          </a:effectLst>
                          <a:latin typeface="Arial" charset="0"/>
                        </a:rPr>
                        <a:t>Risk Factor</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folHlink"/>
                    </a:solidFill>
                  </a:tcPr>
                </a:tc>
                <a:tc>
                  <a:txBody>
                    <a:bodyPr/>
                    <a:lstStyle/>
                    <a:p>
                      <a:pPr marL="0" marR="0" lvl="0" indent="0" algn="ctr" defTabSz="914400" rtl="0" eaLnBrk="1" fontAlgn="base" latinLnBrk="0" hangingPunct="1">
                        <a:lnSpc>
                          <a:spcPct val="90000"/>
                        </a:lnSpc>
                        <a:spcBef>
                          <a:spcPct val="30000"/>
                        </a:spcBef>
                        <a:spcAft>
                          <a:spcPct val="0"/>
                        </a:spcAft>
                        <a:buClr>
                          <a:schemeClr val="tx2"/>
                        </a:buClr>
                        <a:buSzPct val="75000"/>
                        <a:buFont typeface="Wingdings" pitchFamily="2" charset="2"/>
                        <a:buNone/>
                        <a:tabLst/>
                      </a:pPr>
                      <a:r>
                        <a:rPr kumimoji="0" lang="en-US" sz="1500" b="0" i="0" u="none" strike="noStrike" cap="none" normalizeH="0" baseline="0" smtClean="0">
                          <a:ln>
                            <a:noFill/>
                          </a:ln>
                          <a:solidFill>
                            <a:schemeClr val="tx1"/>
                          </a:solidFill>
                          <a:effectLst>
                            <a:outerShdw blurRad="38100" dist="38100" dir="2700000" algn="tl">
                              <a:srgbClr val="000000"/>
                            </a:outerShdw>
                          </a:effectLst>
                          <a:latin typeface="Arial" charset="0"/>
                        </a:rPr>
                        <a:t>Impact</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folHlink"/>
                    </a:solidFill>
                  </a:tcPr>
                </a:tc>
                <a:tc>
                  <a:txBody>
                    <a:bodyPr/>
                    <a:lstStyle/>
                    <a:p>
                      <a:pPr marL="0" marR="0" lvl="0" indent="0" algn="ctr" defTabSz="914400" rtl="0" eaLnBrk="1" fontAlgn="base" latinLnBrk="0" hangingPunct="1">
                        <a:lnSpc>
                          <a:spcPct val="90000"/>
                        </a:lnSpc>
                        <a:spcBef>
                          <a:spcPct val="30000"/>
                        </a:spcBef>
                        <a:spcAft>
                          <a:spcPct val="0"/>
                        </a:spcAft>
                        <a:buClr>
                          <a:schemeClr val="tx2"/>
                        </a:buClr>
                        <a:buSzPct val="75000"/>
                        <a:buFont typeface="Wingdings" pitchFamily="2" charset="2"/>
                        <a:buNone/>
                        <a:tabLst/>
                      </a:pPr>
                      <a:r>
                        <a:rPr kumimoji="0" lang="en-US" sz="1500" b="0" i="0" u="none" strike="noStrike" cap="none" normalizeH="0" baseline="0" smtClean="0">
                          <a:ln>
                            <a:noFill/>
                          </a:ln>
                          <a:solidFill>
                            <a:schemeClr val="tx1"/>
                          </a:solidFill>
                          <a:effectLst>
                            <a:outerShdw blurRad="38100" dist="38100" dir="2700000" algn="tl">
                              <a:srgbClr val="000000"/>
                            </a:outerShdw>
                          </a:effectLst>
                          <a:latin typeface="Arial" charset="0"/>
                        </a:rPr>
                        <a:t>Probability</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folHlink"/>
                    </a:solidFill>
                  </a:tcPr>
                </a:tc>
                <a:tc>
                  <a:txBody>
                    <a:bodyPr/>
                    <a:lstStyle/>
                    <a:p>
                      <a:pPr marL="0" marR="0" lvl="0" indent="0" algn="ctr" defTabSz="914400" rtl="0" eaLnBrk="1" fontAlgn="base" latinLnBrk="0" hangingPunct="1">
                        <a:lnSpc>
                          <a:spcPct val="90000"/>
                        </a:lnSpc>
                        <a:spcBef>
                          <a:spcPct val="30000"/>
                        </a:spcBef>
                        <a:spcAft>
                          <a:spcPct val="0"/>
                        </a:spcAft>
                        <a:buClr>
                          <a:schemeClr val="tx2"/>
                        </a:buClr>
                        <a:buSzPct val="75000"/>
                        <a:buFont typeface="Wingdings" pitchFamily="2" charset="2"/>
                        <a:buNone/>
                        <a:tabLst/>
                      </a:pPr>
                      <a:r>
                        <a:rPr kumimoji="0" lang="en-US" sz="1500" b="0" i="0" u="none" strike="noStrike" cap="none" normalizeH="0" baseline="0" smtClean="0">
                          <a:ln>
                            <a:noFill/>
                          </a:ln>
                          <a:solidFill>
                            <a:schemeClr val="tx1"/>
                          </a:solidFill>
                          <a:effectLst>
                            <a:outerShdw blurRad="38100" dist="38100" dir="2700000" algn="tl">
                              <a:srgbClr val="000000"/>
                            </a:outerShdw>
                          </a:effectLst>
                          <a:latin typeface="Arial" charset="0"/>
                        </a:rPr>
                        <a:t>Exposure</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folHlink"/>
                    </a:solidFill>
                  </a:tcPr>
                </a:tc>
              </a:tr>
              <a:tr h="1371600">
                <a:tc>
                  <a:txBody>
                    <a:bodyPr/>
                    <a:lstStyle/>
                    <a:p>
                      <a:pPr marL="0" marR="0" lvl="0" indent="0" algn="l" defTabSz="914400" rtl="0" eaLnBrk="1" fontAlgn="base" latinLnBrk="0" hangingPunct="1">
                        <a:lnSpc>
                          <a:spcPct val="90000"/>
                        </a:lnSpc>
                        <a:spcBef>
                          <a:spcPct val="30000"/>
                        </a:spcBef>
                        <a:spcAft>
                          <a:spcPct val="0"/>
                        </a:spcAft>
                        <a:buClr>
                          <a:schemeClr val="tx2"/>
                        </a:buClr>
                        <a:buSzPct val="75000"/>
                        <a:buFont typeface="Wingdings" pitchFamily="2" charset="2"/>
                        <a:buNone/>
                        <a:tabLst/>
                      </a:pPr>
                      <a:r>
                        <a:rPr kumimoji="0" lang="en-GB" sz="1800" b="1" i="0" u="none" strike="noStrike" cap="none" normalizeH="0" baseline="0" smtClean="0">
                          <a:ln>
                            <a:noFill/>
                          </a:ln>
                          <a:solidFill>
                            <a:schemeClr val="tx1"/>
                          </a:solidFill>
                          <a:effectLst>
                            <a:outerShdw blurRad="38100" dist="38100" dir="2700000" algn="tl">
                              <a:srgbClr val="000000"/>
                            </a:outerShdw>
                          </a:effectLst>
                          <a:latin typeface="Arial" charset="0"/>
                        </a:rPr>
                        <a:t>The servers may not be delivered on time, resulting in deployment staff being underutilised</a:t>
                      </a:r>
                      <a:r>
                        <a:rPr kumimoji="0" lang="en-US" sz="2400" b="1" i="0" u="none" strike="noStrike" cap="none" normalizeH="0" baseline="0" smtClean="0">
                          <a:ln>
                            <a:noFill/>
                          </a:ln>
                          <a:solidFill>
                            <a:schemeClr val="tx1"/>
                          </a:solidFill>
                          <a:effectLst>
                            <a:outerShdw blurRad="38100" dist="38100" dir="2700000" algn="tl">
                              <a:srgbClr val="000000"/>
                            </a:outerShdw>
                          </a:effectLst>
                          <a:latin typeface="Arial" charset="0"/>
                        </a:rPr>
                        <a:t> </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90000"/>
                        </a:lnSpc>
                        <a:spcBef>
                          <a:spcPct val="30000"/>
                        </a:spcBef>
                        <a:spcAft>
                          <a:spcPct val="0"/>
                        </a:spcAft>
                        <a:buClr>
                          <a:schemeClr val="tx2"/>
                        </a:buClr>
                        <a:buSzPct val="75000"/>
                        <a:buFont typeface="Wingdings" pitchFamily="2" charset="2"/>
                        <a:buNone/>
                        <a:tabLst/>
                      </a:pPr>
                      <a:r>
                        <a:rPr kumimoji="0" lang="en-US" sz="1500" b="1" i="0" u="none" strike="noStrike" cap="none" normalizeH="0" baseline="0" smtClean="0">
                          <a:ln>
                            <a:noFill/>
                          </a:ln>
                          <a:solidFill>
                            <a:schemeClr val="tx1"/>
                          </a:solidFill>
                          <a:effectLst>
                            <a:outerShdw blurRad="38100" dist="38100" dir="2700000" algn="tl">
                              <a:srgbClr val="000000"/>
                            </a:outerShdw>
                          </a:effectLst>
                          <a:latin typeface="Arial" charset="0"/>
                        </a:rPr>
                        <a:t>Downtime Costs</a:t>
                      </a:r>
                    </a:p>
                    <a:p>
                      <a:pPr marL="0" marR="0" lvl="0" indent="0" algn="ctr" defTabSz="914400" rtl="0" eaLnBrk="1" fontAlgn="base" latinLnBrk="0" hangingPunct="1">
                        <a:lnSpc>
                          <a:spcPct val="90000"/>
                        </a:lnSpc>
                        <a:spcBef>
                          <a:spcPct val="30000"/>
                        </a:spcBef>
                        <a:spcAft>
                          <a:spcPct val="0"/>
                        </a:spcAft>
                        <a:buClr>
                          <a:schemeClr val="tx2"/>
                        </a:buClr>
                        <a:buSzPct val="75000"/>
                        <a:buFont typeface="Wingdings" pitchFamily="2" charset="2"/>
                        <a:buNone/>
                        <a:tabLst/>
                      </a:pPr>
                      <a:r>
                        <a:rPr kumimoji="0" lang="en-US" sz="1500" b="1" i="0" u="none" strike="noStrike" cap="none" normalizeH="0" baseline="0" smtClean="0">
                          <a:ln>
                            <a:noFill/>
                          </a:ln>
                          <a:solidFill>
                            <a:schemeClr val="tx1"/>
                          </a:solidFill>
                          <a:effectLst>
                            <a:outerShdw blurRad="38100" dist="38100" dir="2700000" algn="tl">
                              <a:srgbClr val="000000"/>
                            </a:outerShdw>
                          </a:effectLst>
                          <a:latin typeface="Arial" charset="0"/>
                        </a:rPr>
                        <a:t>$10,000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90000"/>
                        </a:lnSpc>
                        <a:spcBef>
                          <a:spcPct val="30000"/>
                        </a:spcBef>
                        <a:spcAft>
                          <a:spcPct val="0"/>
                        </a:spcAft>
                        <a:buClr>
                          <a:schemeClr val="tx2"/>
                        </a:buClr>
                        <a:buSzPct val="75000"/>
                        <a:buFont typeface="Wingdings" pitchFamily="2" charset="2"/>
                        <a:buNone/>
                        <a:tabLst/>
                      </a:pPr>
                      <a:r>
                        <a:rPr kumimoji="0" lang="en-US" sz="1500" b="1" i="0" u="none" strike="noStrike" cap="none" normalizeH="0" baseline="0" smtClean="0">
                          <a:ln>
                            <a:noFill/>
                          </a:ln>
                          <a:solidFill>
                            <a:schemeClr val="tx1"/>
                          </a:solidFill>
                          <a:effectLst>
                            <a:outerShdw blurRad="38100" dist="38100" dir="2700000" algn="tl">
                              <a:srgbClr val="000000"/>
                            </a:outerShdw>
                          </a:effectLst>
                          <a:latin typeface="Arial" charset="0"/>
                        </a:rPr>
                        <a:t>60%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90000"/>
                        </a:lnSpc>
                        <a:spcBef>
                          <a:spcPct val="30000"/>
                        </a:spcBef>
                        <a:spcAft>
                          <a:spcPct val="0"/>
                        </a:spcAft>
                        <a:buClr>
                          <a:schemeClr val="tx2"/>
                        </a:buClr>
                        <a:buSzPct val="75000"/>
                        <a:buFont typeface="Wingdings" pitchFamily="2" charset="2"/>
                        <a:buNone/>
                        <a:tabLst/>
                      </a:pPr>
                      <a:r>
                        <a:rPr kumimoji="0" lang="en-US" sz="1500" b="1" i="0" u="none" strike="noStrike" cap="none" normalizeH="0" baseline="0" smtClean="0">
                          <a:ln>
                            <a:noFill/>
                          </a:ln>
                          <a:solidFill>
                            <a:schemeClr val="tx1"/>
                          </a:solidFill>
                          <a:effectLst>
                            <a:outerShdw blurRad="38100" dist="38100" dir="2700000" algn="tl">
                              <a:srgbClr val="000000"/>
                            </a:outerShdw>
                          </a:effectLst>
                          <a:latin typeface="Arial" charset="0"/>
                        </a:rPr>
                        <a:t>$6,000</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bl>
          </a:graphicData>
        </a:graphic>
      </p:graphicFrame>
      <p:sp>
        <p:nvSpPr>
          <p:cNvPr id="57364" name="Text Box 20"/>
          <p:cNvSpPr txBox="1">
            <a:spLocks noChangeArrowheads="1"/>
          </p:cNvSpPr>
          <p:nvPr/>
        </p:nvSpPr>
        <p:spPr bwMode="auto">
          <a:xfrm>
            <a:off x="1116013" y="3789363"/>
            <a:ext cx="2514600" cy="1006475"/>
          </a:xfrm>
          <a:prstGeom prst="rect">
            <a:avLst/>
          </a:prstGeom>
          <a:noFill/>
          <a:ln w="12700">
            <a:noFill/>
            <a:miter lim="800000"/>
            <a:headEnd type="none" w="sm" len="sm"/>
            <a:tailEnd type="none" w="sm" len="sm"/>
          </a:ln>
          <a:effectLst/>
        </p:spPr>
        <p:txBody>
          <a:bodyPr>
            <a:spAutoFit/>
          </a:bodyPr>
          <a:lstStyle/>
          <a:p>
            <a:pPr eaLnBrk="0" hangingPunct="0"/>
            <a:r>
              <a:rPr lang="en-US" sz="1500" b="0">
                <a:effectLst/>
              </a:rPr>
              <a:t>Impact is expensive because the deployment schedule is crucial to the success of the project</a:t>
            </a:r>
          </a:p>
        </p:txBody>
      </p:sp>
      <p:sp>
        <p:nvSpPr>
          <p:cNvPr id="57365" name="Text Box 21"/>
          <p:cNvSpPr txBox="1">
            <a:spLocks noChangeArrowheads="1"/>
          </p:cNvSpPr>
          <p:nvPr/>
        </p:nvSpPr>
        <p:spPr bwMode="auto">
          <a:xfrm>
            <a:off x="3276600" y="4572000"/>
            <a:ext cx="2362200" cy="777875"/>
          </a:xfrm>
          <a:prstGeom prst="rect">
            <a:avLst/>
          </a:prstGeom>
          <a:noFill/>
          <a:ln w="12700">
            <a:noFill/>
            <a:miter lim="800000"/>
            <a:headEnd type="none" w="sm" len="sm"/>
            <a:tailEnd type="none" w="sm" len="sm"/>
          </a:ln>
          <a:effectLst/>
        </p:spPr>
        <p:txBody>
          <a:bodyPr>
            <a:spAutoFit/>
          </a:bodyPr>
          <a:lstStyle/>
          <a:p>
            <a:pPr eaLnBrk="0" hangingPunct="0"/>
            <a:r>
              <a:rPr lang="en-US" sz="1500" b="0">
                <a:effectLst/>
              </a:rPr>
              <a:t>Probability is medium because the schedule for has some built-in lag time </a:t>
            </a:r>
          </a:p>
        </p:txBody>
      </p:sp>
      <p:sp>
        <p:nvSpPr>
          <p:cNvPr id="57366" name="Text Box 22"/>
          <p:cNvSpPr txBox="1">
            <a:spLocks noChangeArrowheads="1"/>
          </p:cNvSpPr>
          <p:nvPr/>
        </p:nvSpPr>
        <p:spPr bwMode="auto">
          <a:xfrm>
            <a:off x="5410200" y="5334000"/>
            <a:ext cx="1981200" cy="320675"/>
          </a:xfrm>
          <a:prstGeom prst="rect">
            <a:avLst/>
          </a:prstGeom>
          <a:noFill/>
          <a:ln w="12700">
            <a:noFill/>
            <a:miter lim="800000"/>
            <a:headEnd type="none" w="sm" len="sm"/>
            <a:tailEnd type="none" w="sm" len="sm"/>
          </a:ln>
          <a:effectLst/>
        </p:spPr>
        <p:txBody>
          <a:bodyPr>
            <a:spAutoFit/>
          </a:bodyPr>
          <a:lstStyle/>
          <a:p>
            <a:pPr algn="ctr" eaLnBrk="0" hangingPunct="0"/>
            <a:r>
              <a:rPr lang="en-US" sz="1500" b="0">
                <a:effectLst/>
              </a:rPr>
              <a:t>Impact * Probability</a:t>
            </a:r>
          </a:p>
        </p:txBody>
      </p:sp>
      <p:grpSp>
        <p:nvGrpSpPr>
          <p:cNvPr id="57367" name="Group 23"/>
          <p:cNvGrpSpPr>
            <a:grpSpLocks/>
          </p:cNvGrpSpPr>
          <p:nvPr/>
        </p:nvGrpSpPr>
        <p:grpSpPr bwMode="auto">
          <a:xfrm>
            <a:off x="3657600" y="2743200"/>
            <a:ext cx="304800" cy="1524000"/>
            <a:chOff x="3936" y="1488"/>
            <a:chExt cx="192" cy="1200"/>
          </a:xfrm>
        </p:grpSpPr>
        <p:sp>
          <p:nvSpPr>
            <p:cNvPr id="57368" name="Line 24"/>
            <p:cNvSpPr>
              <a:spLocks noChangeShapeType="1"/>
            </p:cNvSpPr>
            <p:nvPr/>
          </p:nvSpPr>
          <p:spPr bwMode="auto">
            <a:xfrm>
              <a:off x="3936" y="2544"/>
              <a:ext cx="192" cy="0"/>
            </a:xfrm>
            <a:prstGeom prst="line">
              <a:avLst/>
            </a:prstGeom>
            <a:noFill/>
            <a:ln w="28575">
              <a:solidFill>
                <a:schemeClr val="tx1"/>
              </a:solidFill>
              <a:round/>
              <a:headEnd/>
              <a:tailEnd/>
            </a:ln>
            <a:effectLst/>
          </p:spPr>
          <p:txBody>
            <a:bodyPr/>
            <a:lstStyle/>
            <a:p>
              <a:endParaRPr lang="en-US"/>
            </a:p>
          </p:txBody>
        </p:sp>
        <p:sp>
          <p:nvSpPr>
            <p:cNvPr id="57369" name="Line 25"/>
            <p:cNvSpPr>
              <a:spLocks noChangeShapeType="1"/>
            </p:cNvSpPr>
            <p:nvPr/>
          </p:nvSpPr>
          <p:spPr bwMode="auto">
            <a:xfrm>
              <a:off x="3936" y="2400"/>
              <a:ext cx="0" cy="288"/>
            </a:xfrm>
            <a:prstGeom prst="line">
              <a:avLst/>
            </a:prstGeom>
            <a:noFill/>
            <a:ln w="28575">
              <a:solidFill>
                <a:schemeClr val="tx1"/>
              </a:solidFill>
              <a:round/>
              <a:headEnd/>
              <a:tailEnd/>
            </a:ln>
            <a:effectLst/>
          </p:spPr>
          <p:txBody>
            <a:bodyPr/>
            <a:lstStyle/>
            <a:p>
              <a:endParaRPr lang="en-US"/>
            </a:p>
          </p:txBody>
        </p:sp>
        <p:sp>
          <p:nvSpPr>
            <p:cNvPr id="57370" name="Line 26"/>
            <p:cNvSpPr>
              <a:spLocks noChangeShapeType="1"/>
            </p:cNvSpPr>
            <p:nvPr/>
          </p:nvSpPr>
          <p:spPr bwMode="auto">
            <a:xfrm flipV="1">
              <a:off x="4128" y="1488"/>
              <a:ext cx="0" cy="1056"/>
            </a:xfrm>
            <a:prstGeom prst="line">
              <a:avLst/>
            </a:prstGeom>
            <a:noFill/>
            <a:ln w="28575">
              <a:solidFill>
                <a:schemeClr val="tx1"/>
              </a:solidFill>
              <a:round/>
              <a:headEnd/>
              <a:tailEnd type="triangle" w="med" len="med"/>
            </a:ln>
            <a:effectLst/>
          </p:spPr>
          <p:txBody>
            <a:bodyPr/>
            <a:lstStyle/>
            <a:p>
              <a:endParaRPr lang="en-US"/>
            </a:p>
          </p:txBody>
        </p:sp>
      </p:grpSp>
      <p:grpSp>
        <p:nvGrpSpPr>
          <p:cNvPr id="57371" name="Group 27"/>
          <p:cNvGrpSpPr>
            <a:grpSpLocks/>
          </p:cNvGrpSpPr>
          <p:nvPr/>
        </p:nvGrpSpPr>
        <p:grpSpPr bwMode="auto">
          <a:xfrm>
            <a:off x="5715000" y="2362200"/>
            <a:ext cx="228600" cy="2667000"/>
            <a:chOff x="4704" y="1488"/>
            <a:chExt cx="144" cy="1680"/>
          </a:xfrm>
        </p:grpSpPr>
        <p:sp>
          <p:nvSpPr>
            <p:cNvPr id="57372" name="Line 28"/>
            <p:cNvSpPr>
              <a:spLocks noChangeShapeType="1"/>
            </p:cNvSpPr>
            <p:nvPr/>
          </p:nvSpPr>
          <p:spPr bwMode="auto">
            <a:xfrm>
              <a:off x="4704" y="3024"/>
              <a:ext cx="144" cy="0"/>
            </a:xfrm>
            <a:prstGeom prst="line">
              <a:avLst/>
            </a:prstGeom>
            <a:noFill/>
            <a:ln w="28575">
              <a:solidFill>
                <a:schemeClr val="tx1"/>
              </a:solidFill>
              <a:round/>
              <a:headEnd/>
              <a:tailEnd/>
            </a:ln>
            <a:effectLst/>
          </p:spPr>
          <p:txBody>
            <a:bodyPr/>
            <a:lstStyle/>
            <a:p>
              <a:endParaRPr lang="en-US"/>
            </a:p>
          </p:txBody>
        </p:sp>
        <p:sp>
          <p:nvSpPr>
            <p:cNvPr id="57373" name="Line 29"/>
            <p:cNvSpPr>
              <a:spLocks noChangeShapeType="1"/>
            </p:cNvSpPr>
            <p:nvPr/>
          </p:nvSpPr>
          <p:spPr bwMode="auto">
            <a:xfrm>
              <a:off x="4704" y="2880"/>
              <a:ext cx="0" cy="288"/>
            </a:xfrm>
            <a:prstGeom prst="line">
              <a:avLst/>
            </a:prstGeom>
            <a:noFill/>
            <a:ln w="28575">
              <a:solidFill>
                <a:schemeClr val="tx1"/>
              </a:solidFill>
              <a:round/>
              <a:headEnd/>
              <a:tailEnd/>
            </a:ln>
            <a:effectLst/>
          </p:spPr>
          <p:txBody>
            <a:bodyPr/>
            <a:lstStyle/>
            <a:p>
              <a:endParaRPr lang="en-US"/>
            </a:p>
          </p:txBody>
        </p:sp>
        <p:sp>
          <p:nvSpPr>
            <p:cNvPr id="57374" name="Line 30"/>
            <p:cNvSpPr>
              <a:spLocks noChangeShapeType="1"/>
            </p:cNvSpPr>
            <p:nvPr/>
          </p:nvSpPr>
          <p:spPr bwMode="auto">
            <a:xfrm flipV="1">
              <a:off x="4848" y="1488"/>
              <a:ext cx="0" cy="1536"/>
            </a:xfrm>
            <a:prstGeom prst="line">
              <a:avLst/>
            </a:prstGeom>
            <a:noFill/>
            <a:ln w="28575">
              <a:solidFill>
                <a:schemeClr val="tx1"/>
              </a:solidFill>
              <a:round/>
              <a:headEnd/>
              <a:tailEnd type="triangle" w="med" len="med"/>
            </a:ln>
            <a:effectLst/>
          </p:spPr>
          <p:txBody>
            <a:bodyPr/>
            <a:lstStyle/>
            <a:p>
              <a:endParaRPr lang="en-US"/>
            </a:p>
          </p:txBody>
        </p:sp>
      </p:grpSp>
      <p:grpSp>
        <p:nvGrpSpPr>
          <p:cNvPr id="57375" name="Group 31"/>
          <p:cNvGrpSpPr>
            <a:grpSpLocks/>
          </p:cNvGrpSpPr>
          <p:nvPr/>
        </p:nvGrpSpPr>
        <p:grpSpPr bwMode="auto">
          <a:xfrm>
            <a:off x="7467600" y="2514600"/>
            <a:ext cx="381000" cy="3276600"/>
            <a:chOff x="5184" y="1536"/>
            <a:chExt cx="240" cy="2064"/>
          </a:xfrm>
        </p:grpSpPr>
        <p:sp>
          <p:nvSpPr>
            <p:cNvPr id="57376" name="Line 32"/>
            <p:cNvSpPr>
              <a:spLocks noChangeShapeType="1"/>
            </p:cNvSpPr>
            <p:nvPr/>
          </p:nvSpPr>
          <p:spPr bwMode="auto">
            <a:xfrm>
              <a:off x="5184" y="3456"/>
              <a:ext cx="240" cy="0"/>
            </a:xfrm>
            <a:prstGeom prst="line">
              <a:avLst/>
            </a:prstGeom>
            <a:noFill/>
            <a:ln w="28575">
              <a:solidFill>
                <a:schemeClr val="tx1"/>
              </a:solidFill>
              <a:round/>
              <a:headEnd/>
              <a:tailEnd/>
            </a:ln>
            <a:effectLst/>
          </p:spPr>
          <p:txBody>
            <a:bodyPr/>
            <a:lstStyle/>
            <a:p>
              <a:endParaRPr lang="en-US"/>
            </a:p>
          </p:txBody>
        </p:sp>
        <p:sp>
          <p:nvSpPr>
            <p:cNvPr id="57377" name="Line 33"/>
            <p:cNvSpPr>
              <a:spLocks noChangeShapeType="1"/>
            </p:cNvSpPr>
            <p:nvPr/>
          </p:nvSpPr>
          <p:spPr bwMode="auto">
            <a:xfrm>
              <a:off x="5184" y="3312"/>
              <a:ext cx="0" cy="288"/>
            </a:xfrm>
            <a:prstGeom prst="line">
              <a:avLst/>
            </a:prstGeom>
            <a:noFill/>
            <a:ln w="28575">
              <a:solidFill>
                <a:schemeClr val="tx1"/>
              </a:solidFill>
              <a:round/>
              <a:headEnd/>
              <a:tailEnd/>
            </a:ln>
            <a:effectLst/>
          </p:spPr>
          <p:txBody>
            <a:bodyPr/>
            <a:lstStyle/>
            <a:p>
              <a:endParaRPr lang="en-US"/>
            </a:p>
          </p:txBody>
        </p:sp>
        <p:sp>
          <p:nvSpPr>
            <p:cNvPr id="57378" name="Line 34"/>
            <p:cNvSpPr>
              <a:spLocks noChangeShapeType="1"/>
            </p:cNvSpPr>
            <p:nvPr/>
          </p:nvSpPr>
          <p:spPr bwMode="auto">
            <a:xfrm flipV="1">
              <a:off x="5424" y="1536"/>
              <a:ext cx="0" cy="1920"/>
            </a:xfrm>
            <a:prstGeom prst="line">
              <a:avLst/>
            </a:prstGeom>
            <a:noFill/>
            <a:ln w="28575">
              <a:solidFill>
                <a:schemeClr val="tx1"/>
              </a:solidFill>
              <a:round/>
              <a:headEnd/>
              <a:tailEnd type="triangle" w="med" len="med"/>
            </a:ln>
            <a:effectLst/>
          </p:spPr>
          <p:txBody>
            <a:bodyPr/>
            <a:lstStyle/>
            <a:p>
              <a:endParaRPr lang="en-US"/>
            </a:p>
          </p:txBody>
        </p:sp>
      </p:gr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title"/>
          </p:nvPr>
        </p:nvSpPr>
        <p:spPr/>
        <p:txBody>
          <a:bodyPr/>
          <a:lstStyle/>
          <a:p>
            <a:r>
              <a:rPr lang="en-NZ"/>
              <a:t>Sample Co – Risk Analysis</a:t>
            </a:r>
            <a:endParaRPr lang="en-US"/>
          </a:p>
        </p:txBody>
      </p:sp>
      <p:pic>
        <p:nvPicPr>
          <p:cNvPr id="74753" name="Picture 1"/>
          <p:cNvPicPr>
            <a:picLocks noChangeAspect="1" noChangeArrowheads="1"/>
          </p:cNvPicPr>
          <p:nvPr/>
        </p:nvPicPr>
        <p:blipFill>
          <a:blip r:embed="rId3" cstate="print"/>
          <a:srcRect/>
          <a:stretch>
            <a:fillRect/>
          </a:stretch>
        </p:blipFill>
        <p:spPr bwMode="auto">
          <a:xfrm>
            <a:off x="142876" y="2090738"/>
            <a:ext cx="8929718" cy="2676525"/>
          </a:xfrm>
          <a:prstGeom prst="rect">
            <a:avLst/>
          </a:prstGeom>
          <a:noFill/>
          <a:ln w="9525">
            <a:noFill/>
            <a:miter lim="800000"/>
            <a:headEnd/>
            <a:tailEnd/>
          </a:ln>
          <a:effectLst/>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ChangeArrowheads="1"/>
          </p:cNvSpPr>
          <p:nvPr>
            <p:ph type="title"/>
          </p:nvPr>
        </p:nvSpPr>
        <p:spPr/>
        <p:txBody>
          <a:bodyPr/>
          <a:lstStyle/>
          <a:p>
            <a:r>
              <a:rPr lang="en-NZ"/>
              <a:t>Sample Co – Final Analysis</a:t>
            </a:r>
            <a:endParaRPr lang="en-US"/>
          </a:p>
        </p:txBody>
      </p:sp>
      <p:sp>
        <p:nvSpPr>
          <p:cNvPr id="120955" name="Rectangle 123"/>
          <p:cNvSpPr>
            <a:spLocks noChangeArrowheads="1"/>
          </p:cNvSpPr>
          <p:nvPr/>
        </p:nvSpPr>
        <p:spPr bwMode="auto">
          <a:xfrm>
            <a:off x="0" y="4148138"/>
            <a:ext cx="9144000" cy="0"/>
          </a:xfrm>
          <a:prstGeom prst="rect">
            <a:avLst/>
          </a:prstGeom>
          <a:noFill/>
          <a:ln w="9525">
            <a:noFill/>
            <a:miter lim="800000"/>
            <a:headEnd/>
            <a:tailEnd/>
          </a:ln>
          <a:effectLst/>
        </p:spPr>
        <p:txBody>
          <a:bodyPr wrap="none" anchor="ctr">
            <a:spAutoFit/>
          </a:bodyPr>
          <a:lstStyle/>
          <a:p>
            <a:endParaRPr lang="en-US"/>
          </a:p>
        </p:txBody>
      </p:sp>
      <p:sp>
        <p:nvSpPr>
          <p:cNvPr id="120959" name="Text Box 127"/>
          <p:cNvSpPr txBox="1">
            <a:spLocks noChangeArrowheads="1"/>
          </p:cNvSpPr>
          <p:nvPr/>
        </p:nvSpPr>
        <p:spPr bwMode="auto">
          <a:xfrm>
            <a:off x="755650" y="1412875"/>
            <a:ext cx="1403350" cy="579438"/>
          </a:xfrm>
          <a:prstGeom prst="rect">
            <a:avLst/>
          </a:prstGeom>
          <a:noFill/>
          <a:ln w="9525">
            <a:noFill/>
            <a:miter lim="800000"/>
            <a:headEnd/>
            <a:tailEnd/>
          </a:ln>
          <a:effectLst/>
        </p:spPr>
        <p:txBody>
          <a:bodyPr wrap="none">
            <a:spAutoFit/>
          </a:bodyPr>
          <a:lstStyle/>
          <a:p>
            <a:r>
              <a:rPr lang="en-NZ" dirty="0">
                <a:effectLst>
                  <a:outerShdw blurRad="38100" dist="38100" dir="2700000" algn="tl">
                    <a:srgbClr val="000000"/>
                  </a:outerShdw>
                </a:effectLst>
              </a:rPr>
              <a:t>Year </a:t>
            </a:r>
            <a:r>
              <a:rPr lang="en-NZ" dirty="0" smtClean="0">
                <a:effectLst>
                  <a:outerShdw blurRad="38100" dist="38100" dir="2700000" algn="tl">
                    <a:srgbClr val="000000"/>
                  </a:outerShdw>
                </a:effectLst>
              </a:rPr>
              <a:t>1</a:t>
            </a:r>
            <a:endParaRPr lang="en-US" dirty="0">
              <a:effectLst>
                <a:outerShdw blurRad="38100" dist="38100" dir="2700000" algn="tl">
                  <a:srgbClr val="000000"/>
                </a:outerShdw>
              </a:effectLst>
            </a:endParaRPr>
          </a:p>
        </p:txBody>
      </p:sp>
      <p:pic>
        <p:nvPicPr>
          <p:cNvPr id="71681" name="Picture 1"/>
          <p:cNvPicPr>
            <a:picLocks noChangeAspect="1" noChangeArrowheads="1"/>
          </p:cNvPicPr>
          <p:nvPr/>
        </p:nvPicPr>
        <p:blipFill>
          <a:blip r:embed="rId3" cstate="print"/>
          <a:srcRect/>
          <a:stretch>
            <a:fillRect/>
          </a:stretch>
        </p:blipFill>
        <p:spPr bwMode="auto">
          <a:xfrm>
            <a:off x="500034" y="2214554"/>
            <a:ext cx="8358246" cy="1624106"/>
          </a:xfrm>
          <a:prstGeom prst="rect">
            <a:avLst/>
          </a:prstGeom>
          <a:noFill/>
          <a:ln w="9525">
            <a:noFill/>
            <a:miter lim="800000"/>
            <a:headEnd/>
            <a:tailEnd/>
          </a:ln>
          <a:effectLst/>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title"/>
          </p:nvPr>
        </p:nvSpPr>
        <p:spPr/>
        <p:txBody>
          <a:bodyPr/>
          <a:lstStyle/>
          <a:p>
            <a:r>
              <a:rPr lang="en-NZ" dirty="0"/>
              <a:t>Sample Co – 3 year </a:t>
            </a:r>
            <a:r>
              <a:rPr lang="en-NZ" dirty="0" smtClean="0"/>
              <a:t>summary</a:t>
            </a:r>
            <a:endParaRPr lang="en-US" dirty="0"/>
          </a:p>
        </p:txBody>
      </p:sp>
      <p:pic>
        <p:nvPicPr>
          <p:cNvPr id="69633" name="Picture 1"/>
          <p:cNvPicPr>
            <a:picLocks noChangeAspect="1" noChangeArrowheads="1"/>
          </p:cNvPicPr>
          <p:nvPr/>
        </p:nvPicPr>
        <p:blipFill>
          <a:blip r:embed="rId3" cstate="print"/>
          <a:srcRect/>
          <a:stretch>
            <a:fillRect/>
          </a:stretch>
        </p:blipFill>
        <p:spPr bwMode="auto">
          <a:xfrm>
            <a:off x="571472" y="1185863"/>
            <a:ext cx="8067744" cy="5529285"/>
          </a:xfrm>
          <a:prstGeom prst="rect">
            <a:avLst/>
          </a:prstGeom>
          <a:noFill/>
          <a:ln w="9525">
            <a:noFill/>
            <a:miter lim="800000"/>
            <a:headEnd/>
            <a:tailEnd/>
          </a:ln>
          <a:effectLst/>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20834" name="Rectangle 2"/>
          <p:cNvSpPr>
            <a:spLocks noGrp="1" noChangeArrowheads="1"/>
          </p:cNvSpPr>
          <p:nvPr>
            <p:ph type="title"/>
          </p:nvPr>
        </p:nvSpPr>
        <p:spPr/>
        <p:txBody>
          <a:bodyPr/>
          <a:lstStyle/>
          <a:p>
            <a:r>
              <a:rPr lang="en-NZ" dirty="0"/>
              <a:t>Sample Co – Final </a:t>
            </a:r>
            <a:r>
              <a:rPr lang="en-NZ" dirty="0" smtClean="0"/>
              <a:t>Analysis</a:t>
            </a:r>
            <a:br>
              <a:rPr lang="en-NZ" dirty="0" smtClean="0"/>
            </a:br>
            <a:r>
              <a:rPr lang="en-NZ" dirty="0" smtClean="0"/>
              <a:t>(excluding Productivity)</a:t>
            </a:r>
            <a:endParaRPr lang="en-US" dirty="0"/>
          </a:p>
        </p:txBody>
      </p:sp>
      <p:sp>
        <p:nvSpPr>
          <p:cNvPr id="120955" name="Rectangle 123"/>
          <p:cNvSpPr>
            <a:spLocks noChangeArrowheads="1"/>
          </p:cNvSpPr>
          <p:nvPr/>
        </p:nvSpPr>
        <p:spPr bwMode="auto">
          <a:xfrm>
            <a:off x="0" y="4148138"/>
            <a:ext cx="9144000" cy="0"/>
          </a:xfrm>
          <a:prstGeom prst="rect">
            <a:avLst/>
          </a:prstGeom>
          <a:noFill/>
          <a:ln w="9525">
            <a:noFill/>
            <a:miter lim="800000"/>
            <a:headEnd/>
            <a:tailEnd/>
          </a:ln>
          <a:effectLst/>
        </p:spPr>
        <p:txBody>
          <a:bodyPr wrap="none" anchor="ctr">
            <a:spAutoFit/>
          </a:bodyPr>
          <a:lstStyle/>
          <a:p>
            <a:endParaRPr lang="en-US"/>
          </a:p>
        </p:txBody>
      </p:sp>
      <p:sp>
        <p:nvSpPr>
          <p:cNvPr id="120959" name="Text Box 127"/>
          <p:cNvSpPr txBox="1">
            <a:spLocks noChangeArrowheads="1"/>
          </p:cNvSpPr>
          <p:nvPr/>
        </p:nvSpPr>
        <p:spPr bwMode="auto">
          <a:xfrm>
            <a:off x="755650" y="1412875"/>
            <a:ext cx="1403350" cy="579438"/>
          </a:xfrm>
          <a:prstGeom prst="rect">
            <a:avLst/>
          </a:prstGeom>
          <a:noFill/>
          <a:ln w="9525">
            <a:noFill/>
            <a:miter lim="800000"/>
            <a:headEnd/>
            <a:tailEnd/>
          </a:ln>
          <a:effectLst/>
        </p:spPr>
        <p:txBody>
          <a:bodyPr wrap="none">
            <a:spAutoFit/>
          </a:bodyPr>
          <a:lstStyle/>
          <a:p>
            <a:r>
              <a:rPr lang="en-NZ" dirty="0">
                <a:effectLst>
                  <a:outerShdw blurRad="38100" dist="38100" dir="2700000" algn="tl">
                    <a:srgbClr val="000000"/>
                  </a:outerShdw>
                </a:effectLst>
              </a:rPr>
              <a:t>Year </a:t>
            </a:r>
            <a:r>
              <a:rPr lang="en-NZ" dirty="0" smtClean="0">
                <a:effectLst>
                  <a:outerShdw blurRad="38100" dist="38100" dir="2700000" algn="tl">
                    <a:srgbClr val="000000"/>
                  </a:outerShdw>
                </a:effectLst>
              </a:rPr>
              <a:t>1</a:t>
            </a:r>
            <a:endParaRPr lang="en-US" dirty="0">
              <a:effectLst>
                <a:outerShdw blurRad="38100" dist="38100" dir="2700000" algn="tl">
                  <a:srgbClr val="000000"/>
                </a:outerShdw>
              </a:effectLst>
            </a:endParaRPr>
          </a:p>
        </p:txBody>
      </p:sp>
      <p:pic>
        <p:nvPicPr>
          <p:cNvPr id="114689" name="Picture 1"/>
          <p:cNvPicPr>
            <a:picLocks noChangeAspect="1" noChangeArrowheads="1"/>
          </p:cNvPicPr>
          <p:nvPr/>
        </p:nvPicPr>
        <p:blipFill>
          <a:blip r:embed="rId3" cstate="print"/>
          <a:srcRect/>
          <a:stretch>
            <a:fillRect/>
          </a:stretch>
        </p:blipFill>
        <p:spPr bwMode="auto">
          <a:xfrm>
            <a:off x="214282" y="2428868"/>
            <a:ext cx="8823508" cy="1714512"/>
          </a:xfrm>
          <a:prstGeom prst="rect">
            <a:avLst/>
          </a:prstGeom>
          <a:noFill/>
          <a:ln w="9525">
            <a:noFill/>
            <a:miter lim="800000"/>
            <a:headEnd/>
            <a:tailEnd/>
          </a:ln>
          <a:effectLst/>
        </p:spPr>
      </p:pic>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381000" y="228600"/>
            <a:ext cx="8256588" cy="750888"/>
          </a:xfrm>
        </p:spPr>
        <p:txBody>
          <a:bodyPr/>
          <a:lstStyle/>
          <a:p>
            <a:r>
              <a:rPr lang="en-US"/>
              <a:t>Does this sound familiar?</a:t>
            </a:r>
          </a:p>
        </p:txBody>
      </p:sp>
      <p:sp>
        <p:nvSpPr>
          <p:cNvPr id="20483" name="AutoShape 3"/>
          <p:cNvSpPr>
            <a:spLocks noChangeArrowheads="1"/>
          </p:cNvSpPr>
          <p:nvPr/>
        </p:nvSpPr>
        <p:spPr bwMode="auto">
          <a:xfrm>
            <a:off x="0" y="1600200"/>
            <a:ext cx="3276600" cy="2247900"/>
          </a:xfrm>
          <a:prstGeom prst="wedgeEllipseCallout">
            <a:avLst>
              <a:gd name="adj1" fmla="val 71366"/>
              <a:gd name="adj2" fmla="val 46750"/>
            </a:avLst>
          </a:prstGeom>
          <a:solidFill>
            <a:schemeClr val="bg1"/>
          </a:solidFill>
          <a:ln w="9525">
            <a:solidFill>
              <a:srgbClr val="000000"/>
            </a:solidFill>
            <a:miter lim="800000"/>
            <a:headEnd/>
            <a:tailEnd/>
          </a:ln>
          <a:effectLst>
            <a:outerShdw dist="45791" dir="3378596" algn="ctr" rotWithShape="0">
              <a:srgbClr val="000066"/>
            </a:outerShdw>
          </a:effectLst>
        </p:spPr>
        <p:txBody>
          <a:bodyPr anchor="ctr"/>
          <a:lstStyle/>
          <a:p>
            <a:pPr eaLnBrk="0" hangingPunct="0">
              <a:spcBef>
                <a:spcPct val="20000"/>
              </a:spcBef>
            </a:pPr>
            <a:r>
              <a:rPr lang="en-US" sz="1800" b="0" dirty="0">
                <a:effectLst/>
                <a:latin typeface="Tahoma" pitchFamily="34" charset="0"/>
              </a:rPr>
              <a:t>…so, you can see it provides cool directory services,  great XML support and reduces reboots.</a:t>
            </a:r>
          </a:p>
        </p:txBody>
      </p:sp>
      <p:sp>
        <p:nvSpPr>
          <p:cNvPr id="20484" name="AutoShape 4"/>
          <p:cNvSpPr>
            <a:spLocks noChangeArrowheads="1"/>
          </p:cNvSpPr>
          <p:nvPr/>
        </p:nvSpPr>
        <p:spPr bwMode="auto">
          <a:xfrm>
            <a:off x="5791200" y="1676400"/>
            <a:ext cx="3124200" cy="1905000"/>
          </a:xfrm>
          <a:prstGeom prst="wedgeEllipseCallout">
            <a:avLst>
              <a:gd name="adj1" fmla="val -61583"/>
              <a:gd name="adj2" fmla="val 78000"/>
            </a:avLst>
          </a:prstGeom>
          <a:solidFill>
            <a:schemeClr val="bg1"/>
          </a:solidFill>
          <a:ln w="9525">
            <a:solidFill>
              <a:srgbClr val="000000"/>
            </a:solidFill>
            <a:miter lim="800000"/>
            <a:headEnd/>
            <a:tailEnd/>
          </a:ln>
          <a:effectLst>
            <a:outerShdw dist="45791" dir="3378596" algn="ctr" rotWithShape="0">
              <a:srgbClr val="000066"/>
            </a:outerShdw>
          </a:effectLst>
        </p:spPr>
        <p:txBody>
          <a:bodyPr anchor="ctr"/>
          <a:lstStyle/>
          <a:p>
            <a:pPr indent="285750" eaLnBrk="0" hangingPunct="0">
              <a:spcBef>
                <a:spcPct val="20000"/>
              </a:spcBef>
            </a:pPr>
            <a:r>
              <a:rPr lang="en-US" sz="1800" b="0" dirty="0" smtClean="0">
                <a:effectLst/>
                <a:latin typeface="Tahoma" pitchFamily="34" charset="0"/>
              </a:rPr>
              <a:t>Windows sounds </a:t>
            </a:r>
            <a:r>
              <a:rPr lang="en-US" sz="1800" b="0" dirty="0">
                <a:effectLst/>
                <a:latin typeface="Tahoma" pitchFamily="34" charset="0"/>
              </a:rPr>
              <a:t>just like what we need, </a:t>
            </a:r>
            <a:r>
              <a:rPr lang="en-US" sz="1800" dirty="0">
                <a:solidFill>
                  <a:schemeClr val="tx2"/>
                </a:solidFill>
                <a:effectLst/>
                <a:latin typeface="Tahoma" pitchFamily="34" charset="0"/>
              </a:rPr>
              <a:t>but what does it do for the business?!</a:t>
            </a:r>
          </a:p>
        </p:txBody>
      </p:sp>
      <p:graphicFrame>
        <p:nvGraphicFramePr>
          <p:cNvPr id="20485" name="Object 5"/>
          <p:cNvGraphicFramePr>
            <a:graphicFrameLocks noChangeAspect="1"/>
          </p:cNvGraphicFramePr>
          <p:nvPr/>
        </p:nvGraphicFramePr>
        <p:xfrm>
          <a:off x="3124200" y="2971800"/>
          <a:ext cx="2813050" cy="3013075"/>
        </p:xfrm>
        <a:graphic>
          <a:graphicData uri="http://schemas.openxmlformats.org/presentationml/2006/ole">
            <p:oleObj spid="_x0000_s20485" name="VISIO" r:id="rId4" imgW="2813400" imgH="3012840" progId="">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0483"/>
                                        </p:tgtEl>
                                        <p:attrNameLst>
                                          <p:attrName>style.visibility</p:attrName>
                                        </p:attrNameLst>
                                      </p:cBhvr>
                                      <p:to>
                                        <p:strVal val="visible"/>
                                      </p:to>
                                    </p:set>
                                    <p:animEffect transition="in" filter="dissolve">
                                      <p:cBhvr>
                                        <p:cTn id="7" dur="500"/>
                                        <p:tgtEl>
                                          <p:spTgt spid="20483"/>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20484"/>
                                        </p:tgtEl>
                                        <p:attrNameLst>
                                          <p:attrName>style.visibility</p:attrName>
                                        </p:attrNameLst>
                                      </p:cBhvr>
                                      <p:to>
                                        <p:strVal val="visible"/>
                                      </p:to>
                                    </p:set>
                                    <p:anim calcmode="lin" valueType="num">
                                      <p:cBhvr additive="base">
                                        <p:cTn id="12" dur="500" fill="hold"/>
                                        <p:tgtEl>
                                          <p:spTgt spid="20484"/>
                                        </p:tgtEl>
                                        <p:attrNameLst>
                                          <p:attrName>ppt_x</p:attrName>
                                        </p:attrNameLst>
                                      </p:cBhvr>
                                      <p:tavLst>
                                        <p:tav tm="0">
                                          <p:val>
                                            <p:strVal val="0-#ppt_w/2"/>
                                          </p:val>
                                        </p:tav>
                                        <p:tav tm="100000">
                                          <p:val>
                                            <p:strVal val="#ppt_x"/>
                                          </p:val>
                                        </p:tav>
                                      </p:tavLst>
                                    </p:anim>
                                    <p:anim calcmode="lin" valueType="num">
                                      <p:cBhvr additive="base">
                                        <p:cTn id="13" dur="500" fill="hold"/>
                                        <p:tgtEl>
                                          <p:spTgt spid="2048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animBg="1" autoUpdateAnimBg="0"/>
      <p:bldP spid="20484" grpId="0" animBg="1"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26978" name="Rectangle 2"/>
          <p:cNvSpPr>
            <a:spLocks noGrp="1" noChangeArrowheads="1"/>
          </p:cNvSpPr>
          <p:nvPr>
            <p:ph type="title"/>
          </p:nvPr>
        </p:nvSpPr>
        <p:spPr>
          <a:xfrm>
            <a:off x="457200" y="-24"/>
            <a:ext cx="8229600" cy="1143000"/>
          </a:xfrm>
        </p:spPr>
        <p:txBody>
          <a:bodyPr/>
          <a:lstStyle/>
          <a:p>
            <a:r>
              <a:rPr lang="en-NZ" dirty="0"/>
              <a:t>Sample Co – 3 year </a:t>
            </a:r>
            <a:r>
              <a:rPr lang="en-NZ" dirty="0" smtClean="0"/>
              <a:t>summary (ex Productivity)</a:t>
            </a:r>
            <a:endParaRPr lang="en-US" dirty="0"/>
          </a:p>
        </p:txBody>
      </p:sp>
      <p:pic>
        <p:nvPicPr>
          <p:cNvPr id="116737" name="Picture 1"/>
          <p:cNvPicPr>
            <a:picLocks noChangeAspect="1" noChangeArrowheads="1"/>
          </p:cNvPicPr>
          <p:nvPr/>
        </p:nvPicPr>
        <p:blipFill>
          <a:blip r:embed="rId3" cstate="print"/>
          <a:srcRect/>
          <a:stretch>
            <a:fillRect/>
          </a:stretch>
        </p:blipFill>
        <p:spPr bwMode="auto">
          <a:xfrm>
            <a:off x="585131" y="1214422"/>
            <a:ext cx="8130273" cy="5572140"/>
          </a:xfrm>
          <a:prstGeom prst="rect">
            <a:avLst/>
          </a:prstGeom>
          <a:noFill/>
          <a:ln w="9525">
            <a:noFill/>
            <a:miter lim="800000"/>
            <a:headEnd/>
            <a:tailEnd/>
          </a:ln>
          <a:effectLst/>
        </p:spPr>
      </p:pic>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Microsoft logo and tagline"/>
          <p:cNvPicPr>
            <a:picLocks noChangeAspect="1" noChangeArrowheads="1"/>
          </p:cNvPicPr>
          <p:nvPr/>
        </p:nvPicPr>
        <p:blipFill>
          <a:blip r:embed="rId3" cstate="email"/>
          <a:srcRect/>
          <a:stretch>
            <a:fillRect/>
          </a:stretch>
        </p:blipFill>
        <p:spPr bwMode="black">
          <a:xfrm>
            <a:off x="1602052" y="2362200"/>
            <a:ext cx="5939896" cy="1283229"/>
          </a:xfrm>
          <a:prstGeom prst="rect">
            <a:avLst/>
          </a:prstGeom>
          <a:noFill/>
        </p:spPr>
      </p:pic>
      <p:sp>
        <p:nvSpPr>
          <p:cNvPr id="5" name="Text Box 3"/>
          <p:cNvSpPr txBox="1">
            <a:spLocks noChangeArrowheads="1"/>
          </p:cNvSpPr>
          <p:nvPr/>
        </p:nvSpPr>
        <p:spPr bwMode="blackWhite">
          <a:xfrm>
            <a:off x="381000" y="5922805"/>
            <a:ext cx="8382000" cy="523206"/>
          </a:xfrm>
          <a:prstGeom prst="rect">
            <a:avLst/>
          </a:prstGeom>
          <a:noFill/>
          <a:ln w="12700">
            <a:noFill/>
            <a:miter lim="800000"/>
            <a:headEnd type="none" w="sm" len="sm"/>
            <a:tailEnd type="none" w="sm" len="sm"/>
          </a:ln>
          <a:effectLst/>
        </p:spPr>
        <p:txBody>
          <a:bodyPr vert="horz" wrap="square" lIns="91425" tIns="45713" rIns="91425" bIns="45713" numCol="1" anchor="t" anchorCtr="0" compatLnSpc="1">
            <a:prstTxWarp prst="textNoShape">
              <a:avLst/>
            </a:prstTxWarp>
            <a:spAutoFit/>
          </a:bodyPr>
          <a:lstStyle/>
          <a:p>
            <a:pPr algn="ctr" defTabSz="914099" eaLnBrk="0" hangingPunct="0"/>
            <a:r>
              <a:rPr lang="en-US" sz="700" dirty="0">
                <a:latin typeface="Trebuchet MS" pitchFamily="34" charset="0"/>
                <a:cs typeface="Arial" charset="0"/>
              </a:rPr>
              <a:t>© </a:t>
            </a:r>
            <a:r>
              <a:rPr lang="en-US" sz="700" dirty="0" smtClean="0">
                <a:latin typeface="Trebuchet MS" pitchFamily="34" charset="0"/>
                <a:cs typeface="Arial" charset="0"/>
              </a:rPr>
              <a:t>2008 Microsoft </a:t>
            </a:r>
            <a:r>
              <a:rPr lang="en-US" sz="700" dirty="0">
                <a:latin typeface="Trebuchet MS" pitchFamily="34" charset="0"/>
                <a:cs typeface="Arial" charset="0"/>
              </a:rPr>
              <a:t>Corporation. All rights reserved. Microsoft, Windows, Windows Vista and other product names are or may be registered trademarks and/or trademarks in the U.S. and/or other countries.</a:t>
            </a:r>
          </a:p>
          <a:p>
            <a:pPr algn="ctr" defTabSz="914099" eaLnBrk="0" hangingPunct="0"/>
            <a:r>
              <a:rPr lang="en-US" sz="700" dirty="0">
                <a:latin typeface="Trebuchet MS" pitchFamily="34" charset="0"/>
                <a:cs typeface="Arial"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700" dirty="0">
                <a:latin typeface="Trebuchet MS" pitchFamily="34" charset="0"/>
                <a:cs typeface="Arial" charset="0"/>
              </a:rPr>
            </a:br>
            <a:r>
              <a:rPr lang="en-US" sz="700" dirty="0">
                <a:latin typeface="Trebuchet MS" pitchFamily="34" charset="0"/>
                <a:cs typeface="Arial" charset="0"/>
              </a:rPr>
              <a:t>MICROSOFT MAKES NO WARRANTIES, EXPRESS, IMPLIED OR STATUTORY, AS TO THE INFORMATION IN THIS PRESENTATION.</a:t>
            </a:r>
          </a:p>
        </p:txBody>
      </p:sp>
      <p:sp>
        <p:nvSpPr>
          <p:cNvPr id="6" name="Title 5"/>
          <p:cNvSpPr>
            <a:spLocks noGrp="1"/>
          </p:cNvSpPr>
          <p:nvPr>
            <p:ph type="title"/>
          </p:nvPr>
        </p:nvSpPr>
        <p:spPr/>
        <p:txBody>
          <a:bodyPr/>
          <a:lstStyle/>
          <a:p>
            <a:endParaRPr lang="en-US" sz="4800" b="0" kern="1200" cap="none"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Segoe" pitchFamily="34" charset="0"/>
              <a:ea typeface="+mn-ea"/>
              <a:cs typeface="Arial" charset="0"/>
            </a:endParaRPr>
          </a:p>
          <a:p>
            <a:endParaRPr lang="en-US" dirty="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GB"/>
              <a:t>Why do good IT ideas die?</a:t>
            </a:r>
          </a:p>
        </p:txBody>
      </p:sp>
      <p:sp>
        <p:nvSpPr>
          <p:cNvPr id="26627" name="Rectangle 3"/>
          <p:cNvSpPr>
            <a:spLocks noGrp="1" noChangeArrowheads="1"/>
          </p:cNvSpPr>
          <p:nvPr>
            <p:ph type="body" idx="1"/>
          </p:nvPr>
        </p:nvSpPr>
        <p:spPr>
          <a:xfrm>
            <a:off x="385763" y="1328738"/>
            <a:ext cx="8388350" cy="5153025"/>
          </a:xfrm>
        </p:spPr>
        <p:txBody>
          <a:bodyPr/>
          <a:lstStyle/>
          <a:p>
            <a:r>
              <a:rPr lang="en-GB"/>
              <a:t>Lack of alignment with the business goals</a:t>
            </a:r>
          </a:p>
          <a:p>
            <a:r>
              <a:rPr lang="en-GB"/>
              <a:t>Excessive technical focus</a:t>
            </a:r>
          </a:p>
          <a:p>
            <a:pPr lvl="1"/>
            <a:r>
              <a:rPr lang="en-GB"/>
              <a:t>Insufficient process consideration</a:t>
            </a:r>
          </a:p>
          <a:p>
            <a:pPr lvl="1"/>
            <a:r>
              <a:rPr lang="en-GB"/>
              <a:t>Failure to translate technical design into financial terms</a:t>
            </a:r>
          </a:p>
          <a:p>
            <a:r>
              <a:rPr lang="en-GB"/>
              <a:t>Excessive optimism (fiscal facts not proven)</a:t>
            </a:r>
          </a:p>
          <a:p>
            <a:endParaRPr lang="en-GB"/>
          </a:p>
          <a:p>
            <a:endParaRPr lang="en-GB"/>
          </a:p>
        </p:txBody>
      </p:sp>
      <p:sp>
        <p:nvSpPr>
          <p:cNvPr id="26628" name="Text Box 4"/>
          <p:cNvSpPr txBox="1">
            <a:spLocks noChangeArrowheads="1"/>
          </p:cNvSpPr>
          <p:nvPr/>
        </p:nvSpPr>
        <p:spPr bwMode="auto">
          <a:xfrm>
            <a:off x="422275" y="5553075"/>
            <a:ext cx="8458200" cy="1076325"/>
          </a:xfrm>
          <a:prstGeom prst="rect">
            <a:avLst/>
          </a:prstGeom>
          <a:noFill/>
          <a:ln w="9525" algn="ctr">
            <a:solidFill>
              <a:schemeClr val="tx2"/>
            </a:solidFill>
            <a:miter lim="800000"/>
            <a:headEnd/>
            <a:tailEnd/>
          </a:ln>
          <a:effectLst/>
        </p:spPr>
        <p:txBody>
          <a:bodyPr>
            <a:spAutoFit/>
          </a:bodyPr>
          <a:lstStyle/>
          <a:p>
            <a:pPr algn="ctr">
              <a:spcBef>
                <a:spcPct val="50000"/>
              </a:spcBef>
            </a:pPr>
            <a:r>
              <a:rPr lang="en-GB">
                <a:effectLst>
                  <a:outerShdw blurRad="38100" dist="38100" dir="2700000" algn="tl">
                    <a:srgbClr val="000000"/>
                  </a:outerShdw>
                </a:effectLst>
              </a:rPr>
              <a:t>A business case is a financial argument to people who are paid to be sceptical</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381000" y="228600"/>
            <a:ext cx="8393113" cy="1409700"/>
          </a:xfrm>
        </p:spPr>
        <p:txBody>
          <a:bodyPr/>
          <a:lstStyle/>
          <a:p>
            <a:pPr algn="ctr"/>
            <a:r>
              <a:rPr lang="en-GB"/>
              <a:t>The 4 reasons to do anything in business</a:t>
            </a:r>
          </a:p>
        </p:txBody>
      </p:sp>
      <p:sp>
        <p:nvSpPr>
          <p:cNvPr id="27651" name="Rectangle 3"/>
          <p:cNvSpPr>
            <a:spLocks noGrp="1" noChangeArrowheads="1"/>
          </p:cNvSpPr>
          <p:nvPr>
            <p:ph type="body" sz="half" idx="1"/>
          </p:nvPr>
        </p:nvSpPr>
        <p:spPr>
          <a:xfrm>
            <a:off x="574675" y="1538288"/>
            <a:ext cx="4117975" cy="3841052"/>
          </a:xfrm>
        </p:spPr>
        <p:txBody>
          <a:bodyPr/>
          <a:lstStyle/>
          <a:p>
            <a:pPr marL="609600" indent="-609600">
              <a:buFont typeface="Wingdings" pitchFamily="2" charset="2"/>
              <a:buAutoNum type="arabicPeriod"/>
            </a:pPr>
            <a:endParaRPr lang="en-GB" dirty="0"/>
          </a:p>
          <a:p>
            <a:pPr marL="609600" indent="-609600">
              <a:buFont typeface="Wingdings" pitchFamily="2" charset="2"/>
              <a:buAutoNum type="arabicPeriod"/>
            </a:pPr>
            <a:r>
              <a:rPr lang="en-GB" dirty="0"/>
              <a:t>Increase or protect Revenue</a:t>
            </a:r>
          </a:p>
          <a:p>
            <a:pPr marL="609600" indent="-609600">
              <a:buFont typeface="Wingdings" pitchFamily="2" charset="2"/>
              <a:buAutoNum type="arabicPeriod"/>
            </a:pPr>
            <a:r>
              <a:rPr lang="en-GB" dirty="0"/>
              <a:t>Reduce </a:t>
            </a:r>
            <a:r>
              <a:rPr lang="en-GB" dirty="0" smtClean="0"/>
              <a:t>Cost or increase efficiency</a:t>
            </a:r>
            <a:endParaRPr lang="en-GB" dirty="0"/>
          </a:p>
          <a:p>
            <a:pPr marL="609600" indent="-609600">
              <a:buFont typeface="Wingdings" pitchFamily="2" charset="2"/>
              <a:buAutoNum type="arabicPeriod"/>
            </a:pPr>
            <a:r>
              <a:rPr lang="en-GB" dirty="0"/>
              <a:t>Reduce Risk</a:t>
            </a:r>
          </a:p>
          <a:p>
            <a:pPr marL="609600" indent="-609600">
              <a:buFont typeface="Wingdings" pitchFamily="2" charset="2"/>
              <a:buAutoNum type="arabicPeriod"/>
            </a:pPr>
            <a:r>
              <a:rPr lang="en-GB" dirty="0"/>
              <a:t>Compliance</a:t>
            </a:r>
          </a:p>
          <a:p>
            <a:pPr marL="609600" indent="-609600">
              <a:buFont typeface="Wingdings" pitchFamily="2" charset="2"/>
              <a:buAutoNum type="arabicPeriod"/>
            </a:pPr>
            <a:endParaRPr lang="en-GB" dirty="0"/>
          </a:p>
        </p:txBody>
      </p:sp>
      <p:sp>
        <p:nvSpPr>
          <p:cNvPr id="27652" name="Rectangle 4"/>
          <p:cNvSpPr>
            <a:spLocks noGrp="1" noChangeArrowheads="1"/>
          </p:cNvSpPr>
          <p:nvPr>
            <p:ph type="body" sz="half" idx="2"/>
          </p:nvPr>
        </p:nvSpPr>
        <p:spPr>
          <a:xfrm>
            <a:off x="4633913" y="2014538"/>
            <a:ext cx="4117975" cy="3159125"/>
          </a:xfrm>
        </p:spPr>
        <p:txBody>
          <a:bodyPr/>
          <a:lstStyle/>
          <a:p>
            <a:r>
              <a:rPr lang="en-GB" sz="2400"/>
              <a:t>Usually measured by CSF (Critical Success Factors) and KPI (Key performance indicators)</a:t>
            </a:r>
          </a:p>
          <a:p>
            <a:r>
              <a:rPr lang="en-GB" sz="2400"/>
              <a:t>Note: Government – different exact metrics, but same general concept</a:t>
            </a:r>
            <a:endParaRPr lang="en-US"/>
          </a:p>
        </p:txBody>
      </p:sp>
      <p:sp>
        <p:nvSpPr>
          <p:cNvPr id="27653" name="Text Box 5"/>
          <p:cNvSpPr txBox="1">
            <a:spLocks noChangeArrowheads="1"/>
          </p:cNvSpPr>
          <p:nvPr/>
        </p:nvSpPr>
        <p:spPr bwMode="auto">
          <a:xfrm>
            <a:off x="387350" y="5538788"/>
            <a:ext cx="8475663" cy="1076325"/>
          </a:xfrm>
          <a:prstGeom prst="rect">
            <a:avLst/>
          </a:prstGeom>
          <a:noFill/>
          <a:ln w="9525" algn="ctr">
            <a:solidFill>
              <a:schemeClr val="tx2"/>
            </a:solidFill>
            <a:miter lim="800000"/>
            <a:headEnd/>
            <a:tailEnd/>
          </a:ln>
          <a:effectLst/>
        </p:spPr>
        <p:txBody>
          <a:bodyPr>
            <a:spAutoFit/>
          </a:bodyPr>
          <a:lstStyle/>
          <a:p>
            <a:pPr algn="ctr">
              <a:spcBef>
                <a:spcPct val="50000"/>
              </a:spcBef>
            </a:pPr>
            <a:r>
              <a:rPr lang="en-GB" u="sng">
                <a:effectLst>
                  <a:outerShdw blurRad="38100" dist="38100" dir="2700000" algn="tl">
                    <a:srgbClr val="000000"/>
                  </a:outerShdw>
                </a:effectLst>
              </a:rPr>
              <a:t>Everything</a:t>
            </a:r>
            <a:r>
              <a:rPr lang="en-GB">
                <a:effectLst>
                  <a:outerShdw blurRad="38100" dist="38100" dir="2700000" algn="tl">
                    <a:srgbClr val="000000"/>
                  </a:outerShdw>
                </a:effectLst>
              </a:rPr>
              <a:t> in a business case must relate directly to proving one (or more) of these</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body" sz="half" idx="1"/>
          </p:nvPr>
        </p:nvSpPr>
        <p:spPr>
          <a:xfrm>
            <a:off x="228600" y="2057400"/>
            <a:ext cx="8763000" cy="841375"/>
          </a:xfrm>
          <a:noFill/>
          <a:ln>
            <a:solidFill>
              <a:schemeClr val="tx1"/>
            </a:solidFill>
          </a:ln>
        </p:spPr>
        <p:txBody>
          <a:bodyPr/>
          <a:lstStyle/>
          <a:p>
            <a:pPr algn="ctr">
              <a:buFont typeface="Wingdings" pitchFamily="2" charset="2"/>
              <a:buNone/>
            </a:pPr>
            <a:r>
              <a:rPr lang="en-GB" sz="5400">
                <a:solidFill>
                  <a:schemeClr val="tx2"/>
                </a:solidFill>
              </a:rPr>
              <a:t>Value</a:t>
            </a:r>
            <a:r>
              <a:rPr lang="en-GB" sz="5400"/>
              <a:t> = </a:t>
            </a:r>
            <a:r>
              <a:rPr lang="en-GB" sz="5400">
                <a:solidFill>
                  <a:schemeClr val="tx2"/>
                </a:solidFill>
              </a:rPr>
              <a:t>Benefit</a:t>
            </a:r>
            <a:r>
              <a:rPr lang="en-GB" sz="5400"/>
              <a:t> - </a:t>
            </a:r>
            <a:r>
              <a:rPr lang="en-GB" sz="5400">
                <a:solidFill>
                  <a:schemeClr val="tx2"/>
                </a:solidFill>
              </a:rPr>
              <a:t>Cost</a:t>
            </a:r>
          </a:p>
        </p:txBody>
      </p:sp>
      <p:sp>
        <p:nvSpPr>
          <p:cNvPr id="29699" name="Text Box 3"/>
          <p:cNvSpPr txBox="1">
            <a:spLocks noChangeArrowheads="1"/>
          </p:cNvSpPr>
          <p:nvPr/>
        </p:nvSpPr>
        <p:spPr bwMode="auto">
          <a:xfrm>
            <a:off x="2778125" y="3286125"/>
            <a:ext cx="6365875" cy="3629025"/>
          </a:xfrm>
          <a:prstGeom prst="rect">
            <a:avLst/>
          </a:prstGeom>
          <a:noFill/>
          <a:ln w="9525" algn="ctr">
            <a:noFill/>
            <a:miter lim="800000"/>
            <a:headEnd/>
            <a:tailEnd/>
          </a:ln>
          <a:effectLst/>
        </p:spPr>
        <p:txBody>
          <a:bodyPr>
            <a:spAutoFit/>
          </a:bodyPr>
          <a:lstStyle/>
          <a:p>
            <a:pPr algn="ctr">
              <a:spcBef>
                <a:spcPct val="50000"/>
              </a:spcBef>
            </a:pPr>
            <a:r>
              <a:rPr lang="en-GB">
                <a:effectLst>
                  <a:outerShdw blurRad="38100" dist="38100" dir="2700000" algn="tl">
                    <a:srgbClr val="000000"/>
                  </a:outerShdw>
                </a:effectLst>
              </a:rPr>
              <a:t>“If you can’t </a:t>
            </a:r>
            <a:r>
              <a:rPr lang="en-GB" sz="3600">
                <a:solidFill>
                  <a:schemeClr val="folHlink"/>
                </a:solidFill>
                <a:effectLst>
                  <a:outerShdw blurRad="38100" dist="38100" dir="2700000" algn="tl">
                    <a:srgbClr val="000000"/>
                  </a:outerShdw>
                </a:effectLst>
              </a:rPr>
              <a:t>measure</a:t>
            </a:r>
            <a:r>
              <a:rPr lang="en-GB">
                <a:effectLst>
                  <a:outerShdw blurRad="38100" dist="38100" dir="2700000" algn="tl">
                    <a:srgbClr val="000000"/>
                  </a:outerShdw>
                </a:effectLst>
              </a:rPr>
              <a:t> it, you can’t </a:t>
            </a:r>
            <a:r>
              <a:rPr lang="en-GB" sz="4000">
                <a:solidFill>
                  <a:schemeClr val="folHlink"/>
                </a:solidFill>
                <a:effectLst>
                  <a:outerShdw blurRad="38100" dist="38100" dir="2700000" algn="tl">
                    <a:srgbClr val="000000"/>
                  </a:outerShdw>
                </a:effectLst>
              </a:rPr>
              <a:t>prove</a:t>
            </a:r>
            <a:r>
              <a:rPr lang="en-GB">
                <a:effectLst>
                  <a:outerShdw blurRad="38100" dist="38100" dir="2700000" algn="tl">
                    <a:srgbClr val="000000"/>
                  </a:outerShdw>
                </a:effectLst>
              </a:rPr>
              <a:t> it.  If you can’t </a:t>
            </a:r>
            <a:r>
              <a:rPr lang="en-GB" sz="3600">
                <a:effectLst>
                  <a:outerShdw blurRad="38100" dist="38100" dir="2700000" algn="tl">
                    <a:srgbClr val="000000"/>
                  </a:outerShdw>
                </a:effectLst>
              </a:rPr>
              <a:t>prove</a:t>
            </a:r>
            <a:r>
              <a:rPr lang="en-GB">
                <a:effectLst>
                  <a:outerShdw blurRad="38100" dist="38100" dir="2700000" algn="tl">
                    <a:srgbClr val="000000"/>
                  </a:outerShdw>
                </a:effectLst>
              </a:rPr>
              <a:t> it, it isn’t </a:t>
            </a:r>
            <a:r>
              <a:rPr lang="en-GB" sz="4800">
                <a:solidFill>
                  <a:schemeClr val="folHlink"/>
                </a:solidFill>
                <a:effectLst>
                  <a:outerShdw blurRad="38100" dist="38100" dir="2700000" algn="tl">
                    <a:srgbClr val="000000"/>
                  </a:outerShdw>
                </a:effectLst>
              </a:rPr>
              <a:t>real</a:t>
            </a:r>
            <a:r>
              <a:rPr lang="en-GB">
                <a:effectLst>
                  <a:outerShdw blurRad="38100" dist="38100" dir="2700000" algn="tl">
                    <a:srgbClr val="000000"/>
                  </a:outerShdw>
                </a:effectLst>
              </a:rPr>
              <a:t>.  If it isn’t </a:t>
            </a:r>
            <a:r>
              <a:rPr lang="en-GB" sz="3600">
                <a:effectLst>
                  <a:outerShdw blurRad="38100" dist="38100" dir="2700000" algn="tl">
                    <a:srgbClr val="000000"/>
                  </a:outerShdw>
                </a:effectLst>
              </a:rPr>
              <a:t>real</a:t>
            </a:r>
            <a:r>
              <a:rPr lang="en-GB">
                <a:effectLst>
                  <a:outerShdw blurRad="38100" dist="38100" dir="2700000" algn="tl">
                    <a:srgbClr val="000000"/>
                  </a:outerShdw>
                </a:effectLst>
              </a:rPr>
              <a:t>, why would </a:t>
            </a:r>
            <a:r>
              <a:rPr lang="en-GB" sz="4800">
                <a:solidFill>
                  <a:schemeClr val="folHlink"/>
                </a:solidFill>
                <a:effectLst>
                  <a:outerShdw blurRad="38100" dist="38100" dir="2700000" algn="tl">
                    <a:srgbClr val="000000"/>
                  </a:outerShdw>
                </a:effectLst>
                <a:latin typeface="Arial Rounded MT Bold" pitchFamily="34" charset="0"/>
              </a:rPr>
              <a:t>I</a:t>
            </a:r>
            <a:r>
              <a:rPr lang="en-GB">
                <a:effectLst>
                  <a:outerShdw blurRad="38100" dist="38100" dir="2700000" algn="tl">
                    <a:srgbClr val="000000"/>
                  </a:outerShdw>
                </a:effectLst>
              </a:rPr>
              <a:t> spend </a:t>
            </a:r>
            <a:r>
              <a:rPr lang="en-GB" sz="6000">
                <a:solidFill>
                  <a:schemeClr val="folHlink"/>
                </a:solidFill>
                <a:effectLst>
                  <a:outerShdw blurRad="38100" dist="38100" dir="2700000" algn="tl">
                    <a:srgbClr val="000000"/>
                  </a:outerShdw>
                </a:effectLst>
              </a:rPr>
              <a:t>money</a:t>
            </a:r>
            <a:r>
              <a:rPr lang="en-GB">
                <a:effectLst>
                  <a:outerShdw blurRad="38100" dist="38100" dir="2700000" algn="tl">
                    <a:srgbClr val="000000"/>
                  </a:outerShdw>
                </a:effectLst>
              </a:rPr>
              <a:t> on it?”</a:t>
            </a:r>
          </a:p>
        </p:txBody>
      </p:sp>
      <p:pic>
        <p:nvPicPr>
          <p:cNvPr id="29700" name="Picture 4" descr="BS00770_[1]"/>
          <p:cNvPicPr>
            <a:picLocks noChangeAspect="1" noChangeArrowheads="1"/>
          </p:cNvPicPr>
          <p:nvPr/>
        </p:nvPicPr>
        <p:blipFill>
          <a:blip r:embed="rId3" cstate="print"/>
          <a:srcRect/>
          <a:stretch>
            <a:fillRect/>
          </a:stretch>
        </p:blipFill>
        <p:spPr bwMode="auto">
          <a:xfrm>
            <a:off x="1179513" y="254000"/>
            <a:ext cx="1262062" cy="1577975"/>
          </a:xfrm>
          <a:prstGeom prst="rect">
            <a:avLst/>
          </a:prstGeom>
          <a:noFill/>
        </p:spPr>
      </p:pic>
      <p:pic>
        <p:nvPicPr>
          <p:cNvPr id="29701" name="Picture 5" descr="BS00770_[1]"/>
          <p:cNvPicPr>
            <a:picLocks noChangeAspect="1" noChangeArrowheads="1"/>
          </p:cNvPicPr>
          <p:nvPr/>
        </p:nvPicPr>
        <p:blipFill>
          <a:blip r:embed="rId3" cstate="print"/>
          <a:srcRect/>
          <a:stretch>
            <a:fillRect/>
          </a:stretch>
        </p:blipFill>
        <p:spPr bwMode="auto">
          <a:xfrm>
            <a:off x="4181475" y="282575"/>
            <a:ext cx="1262063" cy="1577975"/>
          </a:xfrm>
          <a:prstGeom prst="rect">
            <a:avLst/>
          </a:prstGeom>
          <a:noFill/>
        </p:spPr>
      </p:pic>
      <p:pic>
        <p:nvPicPr>
          <p:cNvPr id="29702" name="Picture 6" descr="BS00770_[1]"/>
          <p:cNvPicPr>
            <a:picLocks noChangeAspect="1" noChangeArrowheads="1"/>
          </p:cNvPicPr>
          <p:nvPr/>
        </p:nvPicPr>
        <p:blipFill>
          <a:blip r:embed="rId3" cstate="print"/>
          <a:srcRect/>
          <a:stretch>
            <a:fillRect/>
          </a:stretch>
        </p:blipFill>
        <p:spPr bwMode="auto">
          <a:xfrm>
            <a:off x="7129463" y="260350"/>
            <a:ext cx="1262062" cy="1577975"/>
          </a:xfrm>
          <a:prstGeom prst="rect">
            <a:avLst/>
          </a:prstGeom>
          <a:noFill/>
        </p:spPr>
      </p:pic>
      <p:pic>
        <p:nvPicPr>
          <p:cNvPr id="29703" name="Picture 7" descr="j0159054[1]"/>
          <p:cNvPicPr>
            <a:picLocks noChangeAspect="1" noChangeArrowheads="1"/>
          </p:cNvPicPr>
          <p:nvPr/>
        </p:nvPicPr>
        <p:blipFill>
          <a:blip r:embed="rId4" cstate="print"/>
          <a:srcRect/>
          <a:stretch>
            <a:fillRect/>
          </a:stretch>
        </p:blipFill>
        <p:spPr bwMode="auto">
          <a:xfrm>
            <a:off x="0" y="3879850"/>
            <a:ext cx="2690813" cy="2309813"/>
          </a:xfrm>
          <a:prstGeom prst="rect">
            <a:avLst/>
          </a:prstGeom>
          <a:noFill/>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3"/>
          <p:cNvSpPr>
            <a:spLocks noChangeArrowheads="1"/>
          </p:cNvSpPr>
          <p:nvPr/>
        </p:nvSpPr>
        <p:spPr bwMode="auto">
          <a:xfrm>
            <a:off x="2628092" y="1944683"/>
            <a:ext cx="3972733" cy="3309646"/>
          </a:xfrm>
          <a:prstGeom prst="rect">
            <a:avLst/>
          </a:prstGeom>
          <a:solidFill>
            <a:srgbClr val="C00000">
              <a:alpha val="31000"/>
            </a:srgbClr>
          </a:solidFill>
          <a:ln>
            <a:headEnd type="none" w="med" len="med"/>
            <a:tailEnd type="none" w="med" len="med"/>
          </a:ln>
          <a:effectLst/>
        </p:spPr>
        <p:style>
          <a:lnRef idx="0">
            <a:schemeClr val="accent6"/>
          </a:lnRef>
          <a:fillRef idx="3">
            <a:schemeClr val="accent6"/>
          </a:fillRef>
          <a:effectRef idx="3">
            <a:schemeClr val="accent6"/>
          </a:effectRef>
          <a:fontRef idx="minor">
            <a:schemeClr val="lt1"/>
          </a:fontRef>
        </p:style>
        <p:txBody>
          <a:bodyPr tIns="45720" bIns="91440" anchor="t"/>
          <a:lstStyle/>
          <a:p>
            <a:pPr marL="342900" indent="-342900" algn="ctr" defTabSz="-13873163" eaLnBrk="0" hangingPunct="0">
              <a:buClr>
                <a:schemeClr val="tx2"/>
              </a:buClr>
              <a:defRPr/>
            </a:pPr>
            <a:r>
              <a:rPr lang="en-US" sz="1400" b="1" dirty="0" smtClean="0">
                <a:ln>
                  <a:solidFill>
                    <a:schemeClr val="tx1">
                      <a:lumMod val="50000"/>
                      <a:alpha val="5000"/>
                    </a:schemeClr>
                  </a:solidFill>
                </a:ln>
                <a:solidFill>
                  <a:schemeClr val="tx1"/>
                </a:solidFill>
                <a:effectLst>
                  <a:outerShdw blurRad="50800" dist="38100" dir="5400000" algn="t" rotWithShape="0">
                    <a:prstClr val="black">
                      <a:alpha val="40000"/>
                    </a:prstClr>
                  </a:outerShdw>
                </a:effectLst>
                <a:latin typeface="Segoe" pitchFamily="34" charset="0"/>
                <a:ea typeface="+mj-ea"/>
                <a:cs typeface="+mj-cs"/>
              </a:rPr>
              <a:t>70% of desktop TCO is </a:t>
            </a:r>
            <a:br>
              <a:rPr lang="en-US" sz="1400" b="1" dirty="0" smtClean="0">
                <a:ln>
                  <a:solidFill>
                    <a:schemeClr val="tx1">
                      <a:lumMod val="50000"/>
                      <a:alpha val="5000"/>
                    </a:schemeClr>
                  </a:solidFill>
                </a:ln>
                <a:solidFill>
                  <a:schemeClr val="tx1"/>
                </a:solidFill>
                <a:effectLst>
                  <a:outerShdw blurRad="50800" dist="38100" dir="5400000" algn="t" rotWithShape="0">
                    <a:prstClr val="black">
                      <a:alpha val="40000"/>
                    </a:prstClr>
                  </a:outerShdw>
                </a:effectLst>
                <a:latin typeface="Segoe" pitchFamily="34" charset="0"/>
                <a:ea typeface="+mj-ea"/>
                <a:cs typeface="+mj-cs"/>
              </a:rPr>
            </a:br>
            <a:r>
              <a:rPr lang="en-US" sz="1400" b="1" dirty="0" smtClean="0">
                <a:ln>
                  <a:solidFill>
                    <a:schemeClr val="tx1">
                      <a:lumMod val="50000"/>
                      <a:alpha val="5000"/>
                    </a:schemeClr>
                  </a:solidFill>
                </a:ln>
                <a:solidFill>
                  <a:schemeClr val="tx1"/>
                </a:solidFill>
                <a:effectLst>
                  <a:outerShdw blurRad="50800" dist="38100" dir="5400000" algn="t" rotWithShape="0">
                    <a:prstClr val="black">
                      <a:alpha val="40000"/>
                    </a:prstClr>
                  </a:outerShdw>
                </a:effectLst>
                <a:latin typeface="Segoe" pitchFamily="34" charset="0"/>
                <a:ea typeface="+mj-ea"/>
                <a:cs typeface="+mj-cs"/>
              </a:rPr>
              <a:t>labor-related</a:t>
            </a:r>
          </a:p>
        </p:txBody>
      </p:sp>
      <p:sp>
        <p:nvSpPr>
          <p:cNvPr id="60" name="Rectangle 59"/>
          <p:cNvSpPr/>
          <p:nvPr/>
        </p:nvSpPr>
        <p:spPr bwMode="auto">
          <a:xfrm>
            <a:off x="7051505" y="2729065"/>
            <a:ext cx="1023938" cy="2737430"/>
          </a:xfrm>
          <a:prstGeom prst="rect">
            <a:avLst/>
          </a:prstGeom>
          <a:solidFill>
            <a:schemeClr val="accent5">
              <a:alpha val="90000"/>
            </a:schemeClr>
          </a:solidFill>
          <a:ln>
            <a:headEnd type="none" w="med" len="med"/>
            <a:tailEnd type="none" w="med" len="med"/>
          </a:ln>
          <a:effectLst/>
        </p:spPr>
        <p:style>
          <a:lnRef idx="0">
            <a:schemeClr val="accent6"/>
          </a:lnRef>
          <a:fillRef idx="3">
            <a:schemeClr val="accent6"/>
          </a:fillRef>
          <a:effectRef idx="3">
            <a:schemeClr val="accent6"/>
          </a:effectRef>
          <a:fontRef idx="minor">
            <a:schemeClr val="lt1"/>
          </a:fontRef>
        </p:style>
        <p:txBody>
          <a:bodyPr tIns="91440" bIns="91440" anchor="ctr"/>
          <a:lstStyle/>
          <a:p>
            <a:pPr marL="342900" indent="-342900" algn="ctr" defTabSz="-13873163" eaLnBrk="0" hangingPunct="0">
              <a:lnSpc>
                <a:spcPct val="90000"/>
              </a:lnSpc>
              <a:buClr>
                <a:schemeClr val="tx2"/>
              </a:buClr>
              <a:defRPr/>
            </a:pPr>
            <a:r>
              <a:rPr lang="en-US" sz="2000" b="1" dirty="0" smtClean="0">
                <a:ln>
                  <a:solidFill>
                    <a:schemeClr val="tx1">
                      <a:lumMod val="50000"/>
                      <a:alpha val="5000"/>
                    </a:schemeClr>
                  </a:solidFill>
                </a:ln>
                <a:solidFill>
                  <a:schemeClr val="tx1"/>
                </a:solidFill>
                <a:effectLst>
                  <a:outerShdw blurRad="50800" dist="38100" dir="5400000" algn="t" rotWithShape="0">
                    <a:prstClr val="black">
                      <a:alpha val="40000"/>
                    </a:prstClr>
                  </a:outerShdw>
                </a:effectLst>
                <a:latin typeface="Segoe" pitchFamily="34" charset="0"/>
                <a:ea typeface="+mj-ea"/>
                <a:cs typeface="+mj-cs"/>
              </a:rPr>
              <a:t>100%</a:t>
            </a:r>
          </a:p>
        </p:txBody>
      </p:sp>
      <p:sp>
        <p:nvSpPr>
          <p:cNvPr id="526434" name="Rectangle 98"/>
          <p:cNvSpPr>
            <a:spLocks noGrp="1" noChangeArrowheads="1"/>
          </p:cNvSpPr>
          <p:nvPr>
            <p:ph type="title"/>
          </p:nvPr>
        </p:nvSpPr>
        <p:spPr>
          <a:xfrm>
            <a:off x="266700" y="237779"/>
            <a:ext cx="8877300" cy="507831"/>
          </a:xfrm>
        </p:spPr>
        <p:txBody>
          <a:bodyPr/>
          <a:lstStyle/>
          <a:p>
            <a:pPr>
              <a:defRPr/>
            </a:pPr>
            <a:r>
              <a:rPr lang="en-US" dirty="0" smtClean="0">
                <a:solidFill>
                  <a:schemeClr val="tx1"/>
                </a:solidFill>
              </a:rPr>
              <a:t>Desktop TCO breakdown</a:t>
            </a:r>
          </a:p>
        </p:txBody>
      </p:sp>
      <p:sp>
        <p:nvSpPr>
          <p:cNvPr id="35854" name="TextBox 34"/>
          <p:cNvSpPr txBox="1">
            <a:spLocks noChangeArrowheads="1"/>
          </p:cNvSpPr>
          <p:nvPr/>
        </p:nvSpPr>
        <p:spPr bwMode="auto">
          <a:xfrm>
            <a:off x="6699959" y="2185133"/>
            <a:ext cx="1510350" cy="415498"/>
          </a:xfrm>
          <a:prstGeom prst="rect">
            <a:avLst/>
          </a:prstGeom>
          <a:noFill/>
          <a:ln w="9525">
            <a:noFill/>
            <a:miter lim="800000"/>
            <a:headEnd/>
            <a:tailEnd/>
          </a:ln>
        </p:spPr>
        <p:txBody>
          <a:bodyPr wrap="none">
            <a:spAutoFit/>
          </a:bodyPr>
          <a:lstStyle/>
          <a:p>
            <a:pPr algn="ctr"/>
            <a:r>
              <a:rPr lang="en-US" sz="1050" b="1" dirty="0">
                <a:ln>
                  <a:solidFill>
                    <a:schemeClr val="tx1">
                      <a:lumMod val="50000"/>
                      <a:alpha val="2000"/>
                    </a:schemeClr>
                  </a:solidFill>
                </a:ln>
                <a:latin typeface="Segoe" pitchFamily="34" charset="0"/>
              </a:rPr>
              <a:t>Desktop TCO </a:t>
            </a:r>
            <a:br>
              <a:rPr lang="en-US" sz="1050" b="1" dirty="0">
                <a:ln>
                  <a:solidFill>
                    <a:schemeClr val="tx1">
                      <a:lumMod val="50000"/>
                      <a:alpha val="2000"/>
                    </a:schemeClr>
                  </a:solidFill>
                </a:ln>
                <a:latin typeface="Segoe" pitchFamily="34" charset="0"/>
              </a:rPr>
            </a:br>
            <a:r>
              <a:rPr lang="en-US" sz="1050" b="1" dirty="0">
                <a:ln>
                  <a:solidFill>
                    <a:schemeClr val="tx1">
                      <a:lumMod val="50000"/>
                      <a:alpha val="2000"/>
                    </a:schemeClr>
                  </a:solidFill>
                </a:ln>
                <a:latin typeface="Segoe" pitchFamily="34" charset="0"/>
              </a:rPr>
              <a:t>($</a:t>
            </a:r>
            <a:r>
              <a:rPr lang="en-US" sz="1050" b="1" dirty="0" smtClean="0">
                <a:ln>
                  <a:solidFill>
                    <a:schemeClr val="tx1">
                      <a:lumMod val="50000"/>
                      <a:alpha val="2000"/>
                    </a:schemeClr>
                  </a:solidFill>
                </a:ln>
                <a:latin typeface="Segoe" pitchFamily="34" charset="0"/>
              </a:rPr>
              <a:t>4600 - $</a:t>
            </a:r>
            <a:r>
              <a:rPr lang="en-US" sz="1050" b="1" dirty="0">
                <a:ln>
                  <a:solidFill>
                    <a:schemeClr val="tx1">
                      <a:lumMod val="50000"/>
                      <a:alpha val="2000"/>
                    </a:schemeClr>
                  </a:solidFill>
                </a:ln>
                <a:latin typeface="Segoe" pitchFamily="34" charset="0"/>
              </a:rPr>
              <a:t>5000/year)</a:t>
            </a:r>
          </a:p>
        </p:txBody>
      </p:sp>
      <p:sp>
        <p:nvSpPr>
          <p:cNvPr id="36" name="TextBox 35"/>
          <p:cNvSpPr txBox="1"/>
          <p:nvPr/>
        </p:nvSpPr>
        <p:spPr>
          <a:xfrm>
            <a:off x="3154364" y="5479195"/>
            <a:ext cx="987425" cy="338554"/>
          </a:xfrm>
          <a:prstGeom prst="rect">
            <a:avLst/>
          </a:prstGeom>
          <a:noFill/>
          <a:effectLst/>
        </p:spPr>
        <p:txBody>
          <a:bodyPr>
            <a:spAutoFit/>
          </a:bodyPr>
          <a:lstStyle/>
          <a:p>
            <a:pPr algn="ctr">
              <a:defRPr/>
            </a:pPr>
            <a:r>
              <a:rPr lang="en-US" sz="1600" dirty="0">
                <a:ln>
                  <a:solidFill>
                    <a:schemeClr val="tx1">
                      <a:lumMod val="50000"/>
                      <a:alpha val="2000"/>
                    </a:schemeClr>
                  </a:solidFill>
                </a:ln>
                <a:latin typeface="+mj-lt"/>
              </a:rPr>
              <a:t>IT costs</a:t>
            </a:r>
          </a:p>
        </p:txBody>
      </p:sp>
      <p:sp>
        <p:nvSpPr>
          <p:cNvPr id="37" name="TextBox 36"/>
          <p:cNvSpPr txBox="1"/>
          <p:nvPr/>
        </p:nvSpPr>
        <p:spPr>
          <a:xfrm>
            <a:off x="4902201" y="5479195"/>
            <a:ext cx="1225550" cy="338554"/>
          </a:xfrm>
          <a:prstGeom prst="rect">
            <a:avLst/>
          </a:prstGeom>
          <a:noFill/>
          <a:effectLst/>
        </p:spPr>
        <p:txBody>
          <a:bodyPr>
            <a:spAutoFit/>
          </a:bodyPr>
          <a:lstStyle/>
          <a:p>
            <a:pPr algn="ctr">
              <a:defRPr/>
            </a:pPr>
            <a:r>
              <a:rPr lang="en-US" sz="1600" dirty="0">
                <a:ln>
                  <a:solidFill>
                    <a:schemeClr val="tx1">
                      <a:lumMod val="50000"/>
                      <a:alpha val="2000"/>
                    </a:schemeClr>
                  </a:solidFill>
                </a:ln>
                <a:latin typeface="+mj-lt"/>
              </a:rPr>
              <a:t>End-user</a:t>
            </a:r>
          </a:p>
        </p:txBody>
      </p:sp>
      <p:sp>
        <p:nvSpPr>
          <p:cNvPr id="38" name="TextBox 37"/>
          <p:cNvSpPr txBox="1"/>
          <p:nvPr/>
        </p:nvSpPr>
        <p:spPr>
          <a:xfrm>
            <a:off x="1095375" y="5479195"/>
            <a:ext cx="1114425" cy="338554"/>
          </a:xfrm>
          <a:prstGeom prst="rect">
            <a:avLst/>
          </a:prstGeom>
          <a:noFill/>
          <a:effectLst/>
        </p:spPr>
        <p:txBody>
          <a:bodyPr>
            <a:spAutoFit/>
          </a:bodyPr>
          <a:lstStyle/>
          <a:p>
            <a:pPr algn="ctr">
              <a:defRPr/>
            </a:pPr>
            <a:r>
              <a:rPr lang="en-US" sz="1600" dirty="0">
                <a:ln>
                  <a:solidFill>
                    <a:schemeClr val="tx1">
                      <a:lumMod val="50000"/>
                      <a:alpha val="2000"/>
                    </a:schemeClr>
                  </a:solidFill>
                </a:ln>
                <a:latin typeface="+mj-lt"/>
              </a:rPr>
              <a:t>HW/SW</a:t>
            </a:r>
          </a:p>
        </p:txBody>
      </p:sp>
      <p:sp>
        <p:nvSpPr>
          <p:cNvPr id="43" name="TextBox 42"/>
          <p:cNvSpPr txBox="1"/>
          <p:nvPr/>
        </p:nvSpPr>
        <p:spPr>
          <a:xfrm>
            <a:off x="2771776" y="5864958"/>
            <a:ext cx="1752600" cy="430887"/>
          </a:xfrm>
          <a:prstGeom prst="rect">
            <a:avLst/>
          </a:prstGeom>
          <a:noFill/>
          <a:effectLst/>
        </p:spPr>
        <p:txBody>
          <a:bodyPr wrap="square">
            <a:spAutoFit/>
          </a:bodyPr>
          <a:lstStyle/>
          <a:p>
            <a:pPr algn="ctr">
              <a:defRPr/>
            </a:pPr>
            <a:r>
              <a:rPr lang="en-US" sz="1050" dirty="0">
                <a:ln>
                  <a:solidFill>
                    <a:schemeClr val="tx1">
                      <a:lumMod val="50000"/>
                      <a:alpha val="2000"/>
                    </a:schemeClr>
                  </a:solidFill>
                </a:ln>
                <a:latin typeface="+mj-lt"/>
              </a:rPr>
              <a:t>Cost of IT labor and administration</a:t>
            </a:r>
          </a:p>
        </p:txBody>
      </p:sp>
      <p:sp>
        <p:nvSpPr>
          <p:cNvPr id="44" name="TextBox 43"/>
          <p:cNvSpPr txBox="1"/>
          <p:nvPr/>
        </p:nvSpPr>
        <p:spPr>
          <a:xfrm>
            <a:off x="4572001" y="5864958"/>
            <a:ext cx="1885950" cy="430887"/>
          </a:xfrm>
          <a:prstGeom prst="rect">
            <a:avLst/>
          </a:prstGeom>
          <a:noFill/>
          <a:effectLst/>
        </p:spPr>
        <p:txBody>
          <a:bodyPr wrap="square">
            <a:spAutoFit/>
          </a:bodyPr>
          <a:lstStyle/>
          <a:p>
            <a:pPr algn="ctr">
              <a:defRPr/>
            </a:pPr>
            <a:r>
              <a:rPr lang="en-US" sz="1050" dirty="0">
                <a:ln>
                  <a:solidFill>
                    <a:schemeClr val="tx1">
                      <a:lumMod val="50000"/>
                      <a:alpha val="2000"/>
                    </a:schemeClr>
                  </a:solidFill>
                </a:ln>
                <a:latin typeface="+mj-lt"/>
              </a:rPr>
              <a:t>Cost of </a:t>
            </a:r>
            <a:r>
              <a:rPr lang="en-US" sz="1050" dirty="0" smtClean="0">
                <a:ln>
                  <a:solidFill>
                    <a:schemeClr val="tx1">
                      <a:lumMod val="50000"/>
                      <a:alpha val="2000"/>
                    </a:schemeClr>
                  </a:solidFill>
                </a:ln>
                <a:latin typeface="+mj-lt"/>
              </a:rPr>
              <a:t>self support and </a:t>
            </a:r>
            <a:r>
              <a:rPr lang="en-US" sz="1050" dirty="0">
                <a:ln>
                  <a:solidFill>
                    <a:schemeClr val="tx1">
                      <a:lumMod val="50000"/>
                      <a:alpha val="2000"/>
                    </a:schemeClr>
                  </a:solidFill>
                </a:ln>
                <a:latin typeface="+mj-lt"/>
              </a:rPr>
              <a:t>downtime</a:t>
            </a:r>
          </a:p>
        </p:txBody>
      </p:sp>
      <p:sp>
        <p:nvSpPr>
          <p:cNvPr id="45" name="TextBox 44"/>
          <p:cNvSpPr txBox="1"/>
          <p:nvPr/>
        </p:nvSpPr>
        <p:spPr>
          <a:xfrm>
            <a:off x="828675" y="5864958"/>
            <a:ext cx="1647825" cy="430887"/>
          </a:xfrm>
          <a:prstGeom prst="rect">
            <a:avLst/>
          </a:prstGeom>
          <a:noFill/>
          <a:effectLst/>
        </p:spPr>
        <p:txBody>
          <a:bodyPr wrap="square">
            <a:spAutoFit/>
          </a:bodyPr>
          <a:lstStyle/>
          <a:p>
            <a:pPr algn="ctr">
              <a:defRPr/>
            </a:pPr>
            <a:r>
              <a:rPr lang="en-US" sz="1050" dirty="0">
                <a:ln>
                  <a:solidFill>
                    <a:schemeClr val="tx1">
                      <a:lumMod val="50000"/>
                      <a:alpha val="2000"/>
                    </a:schemeClr>
                  </a:solidFill>
                </a:ln>
                <a:latin typeface="+mj-lt"/>
              </a:rPr>
              <a:t>Cost of hardware and software</a:t>
            </a:r>
          </a:p>
        </p:txBody>
      </p:sp>
      <p:sp>
        <p:nvSpPr>
          <p:cNvPr id="35862" name="TextBox 15"/>
          <p:cNvSpPr txBox="1">
            <a:spLocks noChangeArrowheads="1"/>
          </p:cNvSpPr>
          <p:nvPr/>
        </p:nvSpPr>
        <p:spPr bwMode="auto">
          <a:xfrm>
            <a:off x="133350" y="6315448"/>
            <a:ext cx="8736013" cy="333425"/>
          </a:xfrm>
          <a:prstGeom prst="rect">
            <a:avLst/>
          </a:prstGeom>
          <a:noFill/>
          <a:ln w="9525">
            <a:noFill/>
            <a:miter lim="800000"/>
            <a:headEnd/>
            <a:tailEnd/>
          </a:ln>
        </p:spPr>
        <p:txBody>
          <a:bodyPr lIns="45720" rIns="45720">
            <a:spAutoFit/>
          </a:bodyPr>
          <a:lstStyle/>
          <a:p>
            <a:pPr>
              <a:spcBef>
                <a:spcPts val="100"/>
              </a:spcBef>
              <a:spcAft>
                <a:spcPts val="100"/>
              </a:spcAft>
              <a:defRPr/>
            </a:pPr>
            <a:r>
              <a:rPr lang="en-US" sz="700" i="1" dirty="0">
                <a:ln>
                  <a:solidFill>
                    <a:schemeClr val="tx1">
                      <a:lumMod val="50000"/>
                      <a:alpha val="2000"/>
                    </a:schemeClr>
                  </a:solidFill>
                </a:ln>
                <a:latin typeface="Segoe" pitchFamily="34" charset="0"/>
              </a:rPr>
              <a:t>Source: </a:t>
            </a:r>
            <a:r>
              <a:rPr lang="en-US" sz="700" i="1" dirty="0" smtClean="0">
                <a:ln>
                  <a:solidFill>
                    <a:schemeClr val="tx1">
                      <a:lumMod val="50000"/>
                      <a:alpha val="2000"/>
                    </a:schemeClr>
                  </a:solidFill>
                </a:ln>
                <a:latin typeface="Segoe" pitchFamily="34" charset="0"/>
              </a:rPr>
              <a:t> Leading analyst firm, December 2005</a:t>
            </a:r>
          </a:p>
          <a:p>
            <a:pPr>
              <a:spcBef>
                <a:spcPts val="100"/>
              </a:spcBef>
              <a:spcAft>
                <a:spcPts val="100"/>
              </a:spcAft>
              <a:defRPr/>
            </a:pPr>
            <a:r>
              <a:rPr lang="en-US" sz="700" i="1" dirty="0" smtClean="0">
                <a:ln>
                  <a:solidFill>
                    <a:schemeClr val="tx1">
                      <a:lumMod val="50000"/>
                      <a:alpha val="2000"/>
                    </a:schemeClr>
                  </a:solidFill>
                </a:ln>
                <a:latin typeface="Segoe" pitchFamily="34" charset="0"/>
              </a:rPr>
              <a:t>Note:  Excludes server and network costs for centrally managed services</a:t>
            </a:r>
            <a:endParaRPr lang="en-US" sz="700" i="1" dirty="0">
              <a:ln>
                <a:solidFill>
                  <a:schemeClr val="tx1">
                    <a:lumMod val="50000"/>
                    <a:alpha val="2000"/>
                  </a:schemeClr>
                </a:solidFill>
              </a:ln>
              <a:latin typeface="Segoe" pitchFamily="34" charset="0"/>
            </a:endParaRPr>
          </a:p>
        </p:txBody>
      </p:sp>
      <p:sp>
        <p:nvSpPr>
          <p:cNvPr id="35863" name="TextBox 16"/>
          <p:cNvSpPr txBox="1">
            <a:spLocks noChangeArrowheads="1"/>
          </p:cNvSpPr>
          <p:nvPr/>
        </p:nvSpPr>
        <p:spPr bwMode="auto">
          <a:xfrm>
            <a:off x="266700" y="1438275"/>
            <a:ext cx="8877300" cy="313932"/>
          </a:xfrm>
          <a:prstGeom prst="rect">
            <a:avLst/>
          </a:prstGeom>
          <a:noFill/>
          <a:ln w="9525">
            <a:noFill/>
            <a:miter lim="800000"/>
            <a:headEnd/>
            <a:tailEnd/>
          </a:ln>
        </p:spPr>
        <p:txBody>
          <a:bodyPr wrap="square">
            <a:spAutoFit/>
          </a:bodyPr>
          <a:lstStyle/>
          <a:p>
            <a:pPr marL="342900" indent="-342900" defTabSz="-13873163">
              <a:lnSpc>
                <a:spcPct val="90000"/>
              </a:lnSpc>
              <a:buClr>
                <a:schemeClr val="tx2"/>
              </a:buClr>
              <a:defRPr/>
            </a:pPr>
            <a:r>
              <a:rPr lang="en-US" sz="1600" b="1" dirty="0">
                <a:ln>
                  <a:solidFill>
                    <a:schemeClr val="tx1">
                      <a:lumMod val="50000"/>
                      <a:alpha val="5000"/>
                    </a:schemeClr>
                  </a:solidFill>
                </a:ln>
                <a:effectLst>
                  <a:outerShdw blurRad="50800" dist="38100" dir="5400000" algn="t" rotWithShape="0">
                    <a:prstClr val="black">
                      <a:alpha val="40000"/>
                    </a:prstClr>
                  </a:outerShdw>
                </a:effectLst>
                <a:latin typeface="Segoe" pitchFamily="34" charset="0"/>
                <a:ea typeface="+mj-ea"/>
                <a:cs typeface="+mj-cs"/>
              </a:rPr>
              <a:t>Desktop </a:t>
            </a:r>
            <a:r>
              <a:rPr lang="en-US" sz="1600" b="1" dirty="0" smtClean="0">
                <a:ln>
                  <a:solidFill>
                    <a:schemeClr val="tx1">
                      <a:lumMod val="50000"/>
                      <a:alpha val="5000"/>
                    </a:schemeClr>
                  </a:solidFill>
                </a:ln>
                <a:effectLst>
                  <a:outerShdw blurRad="50800" dist="38100" dir="5400000" algn="t" rotWithShape="0">
                    <a:prstClr val="black">
                      <a:alpha val="40000"/>
                    </a:prstClr>
                  </a:outerShdw>
                </a:effectLst>
                <a:latin typeface="Segoe" pitchFamily="34" charset="0"/>
                <a:ea typeface="+mj-ea"/>
                <a:cs typeface="+mj-cs"/>
              </a:rPr>
              <a:t>costs </a:t>
            </a:r>
            <a:r>
              <a:rPr lang="en-US" sz="1600" b="1" dirty="0">
                <a:ln>
                  <a:solidFill>
                    <a:schemeClr val="tx1">
                      <a:lumMod val="50000"/>
                      <a:alpha val="5000"/>
                    </a:schemeClr>
                  </a:solidFill>
                </a:ln>
                <a:effectLst>
                  <a:outerShdw blurRad="50800" dist="38100" dir="5400000" algn="t" rotWithShape="0">
                    <a:prstClr val="black">
                      <a:alpha val="40000"/>
                    </a:prstClr>
                  </a:outerShdw>
                </a:effectLst>
                <a:latin typeface="Segoe" pitchFamily="34" charset="0"/>
                <a:ea typeface="+mj-ea"/>
                <a:cs typeface="+mj-cs"/>
              </a:rPr>
              <a:t>go beyond hardware and software</a:t>
            </a:r>
          </a:p>
        </p:txBody>
      </p:sp>
      <p:sp>
        <p:nvSpPr>
          <p:cNvPr id="27" name="TextBox 26"/>
          <p:cNvSpPr txBox="1"/>
          <p:nvPr/>
        </p:nvSpPr>
        <p:spPr>
          <a:xfrm>
            <a:off x="6938963" y="5479195"/>
            <a:ext cx="1225550" cy="338554"/>
          </a:xfrm>
          <a:prstGeom prst="rect">
            <a:avLst/>
          </a:prstGeom>
          <a:noFill/>
          <a:effectLst/>
        </p:spPr>
        <p:txBody>
          <a:bodyPr>
            <a:spAutoFit/>
          </a:bodyPr>
          <a:lstStyle/>
          <a:p>
            <a:pPr algn="ctr">
              <a:defRPr/>
            </a:pPr>
            <a:r>
              <a:rPr lang="en-US" sz="1600" dirty="0">
                <a:ln>
                  <a:solidFill>
                    <a:schemeClr val="tx1">
                      <a:lumMod val="50000"/>
                      <a:alpha val="2000"/>
                    </a:schemeClr>
                  </a:solidFill>
                </a:ln>
                <a:latin typeface="+mj-lt"/>
              </a:rPr>
              <a:t>Total</a:t>
            </a:r>
          </a:p>
        </p:txBody>
      </p:sp>
      <p:sp>
        <p:nvSpPr>
          <p:cNvPr id="28" name="TextBox 45"/>
          <p:cNvSpPr txBox="1">
            <a:spLocks noChangeArrowheads="1"/>
          </p:cNvSpPr>
          <p:nvPr/>
        </p:nvSpPr>
        <p:spPr bwMode="auto">
          <a:xfrm rot="-5400000">
            <a:off x="-1347787" y="3737677"/>
            <a:ext cx="3340100" cy="400110"/>
          </a:xfrm>
          <a:prstGeom prst="rect">
            <a:avLst/>
          </a:prstGeom>
          <a:noFill/>
          <a:effectLst/>
        </p:spPr>
        <p:txBody>
          <a:bodyPr wrap="square">
            <a:spAutoFit/>
          </a:bodyPr>
          <a:lstStyle/>
          <a:p>
            <a:pPr algn="ctr">
              <a:defRPr/>
            </a:pPr>
            <a:r>
              <a:rPr lang="en-US" sz="2000" dirty="0">
                <a:ln>
                  <a:solidFill>
                    <a:schemeClr val="tx1">
                      <a:lumMod val="50000"/>
                      <a:alpha val="2000"/>
                    </a:schemeClr>
                  </a:solidFill>
                </a:ln>
                <a:latin typeface="+mj-lt"/>
              </a:rPr>
              <a:t>(US</a:t>
            </a:r>
            <a:r>
              <a:rPr lang="en-US" sz="2000" dirty="0" smtClean="0">
                <a:ln>
                  <a:solidFill>
                    <a:schemeClr val="tx1">
                      <a:lumMod val="50000"/>
                      <a:alpha val="2000"/>
                    </a:schemeClr>
                  </a:solidFill>
                </a:ln>
                <a:latin typeface="+mj-lt"/>
              </a:rPr>
              <a:t>$/</a:t>
            </a:r>
            <a:r>
              <a:rPr lang="en-US" sz="2000" dirty="0">
                <a:ln>
                  <a:solidFill>
                    <a:schemeClr val="tx1">
                      <a:lumMod val="50000"/>
                      <a:alpha val="2000"/>
                    </a:schemeClr>
                  </a:solidFill>
                </a:ln>
                <a:latin typeface="+mj-lt"/>
              </a:rPr>
              <a:t>desktop/year)</a:t>
            </a:r>
          </a:p>
        </p:txBody>
      </p:sp>
      <p:sp>
        <p:nvSpPr>
          <p:cNvPr id="56" name="Rectangle 55"/>
          <p:cNvSpPr/>
          <p:nvPr/>
        </p:nvSpPr>
        <p:spPr bwMode="auto">
          <a:xfrm>
            <a:off x="1139825" y="4611147"/>
            <a:ext cx="1025525" cy="850372"/>
          </a:xfrm>
          <a:prstGeom prst="rect">
            <a:avLst/>
          </a:prstGeom>
          <a:solidFill>
            <a:schemeClr val="accent5">
              <a:alpha val="90000"/>
            </a:schemeClr>
          </a:solidFill>
          <a:ln>
            <a:headEnd type="none" w="med" len="med"/>
            <a:tailEnd type="none" w="med" len="med"/>
          </a:ln>
          <a:effectLst/>
        </p:spPr>
        <p:style>
          <a:lnRef idx="0">
            <a:schemeClr val="accent6"/>
          </a:lnRef>
          <a:fillRef idx="3">
            <a:schemeClr val="accent6"/>
          </a:fillRef>
          <a:effectRef idx="3">
            <a:schemeClr val="accent6"/>
          </a:effectRef>
          <a:fontRef idx="minor">
            <a:schemeClr val="lt1"/>
          </a:fontRef>
        </p:style>
        <p:txBody>
          <a:bodyPr tIns="91440" bIns="91440" anchor="ctr"/>
          <a:lstStyle/>
          <a:p>
            <a:pPr marL="342900" indent="-342900" algn="ctr" defTabSz="-13873163">
              <a:lnSpc>
                <a:spcPct val="90000"/>
              </a:lnSpc>
              <a:buClr>
                <a:schemeClr val="tx2"/>
              </a:buClr>
              <a:defRPr/>
            </a:pPr>
            <a:r>
              <a:rPr lang="en-US" sz="2000" b="1" dirty="0" smtClean="0">
                <a:ln>
                  <a:solidFill>
                    <a:schemeClr val="tx1">
                      <a:lumMod val="50000"/>
                      <a:alpha val="5000"/>
                    </a:schemeClr>
                  </a:solidFill>
                </a:ln>
                <a:solidFill>
                  <a:schemeClr val="tx1"/>
                </a:solidFill>
                <a:effectLst>
                  <a:outerShdw blurRad="50800" dist="38100" dir="5400000" algn="t" rotWithShape="0">
                    <a:prstClr val="black">
                      <a:alpha val="40000"/>
                    </a:prstClr>
                  </a:outerShdw>
                </a:effectLst>
                <a:latin typeface="Segoe" pitchFamily="34" charset="0"/>
                <a:ea typeface="+mj-ea"/>
                <a:cs typeface="+mj-cs"/>
              </a:rPr>
              <a:t>30%</a:t>
            </a:r>
          </a:p>
        </p:txBody>
      </p:sp>
      <p:sp>
        <p:nvSpPr>
          <p:cNvPr id="64" name="Rectangle 63"/>
          <p:cNvSpPr/>
          <p:nvPr/>
        </p:nvSpPr>
        <p:spPr bwMode="auto">
          <a:xfrm>
            <a:off x="5081473" y="2729065"/>
            <a:ext cx="1023938" cy="1368715"/>
          </a:xfrm>
          <a:prstGeom prst="rect">
            <a:avLst/>
          </a:prstGeom>
          <a:solidFill>
            <a:schemeClr val="accent5">
              <a:alpha val="90000"/>
            </a:schemeClr>
          </a:solidFill>
          <a:ln>
            <a:headEnd type="none" w="med" len="med"/>
            <a:tailEnd type="none" w="med" len="med"/>
          </a:ln>
          <a:effectLst/>
        </p:spPr>
        <p:style>
          <a:lnRef idx="0">
            <a:schemeClr val="accent6"/>
          </a:lnRef>
          <a:fillRef idx="3">
            <a:schemeClr val="accent6"/>
          </a:fillRef>
          <a:effectRef idx="3">
            <a:schemeClr val="accent6"/>
          </a:effectRef>
          <a:fontRef idx="minor">
            <a:schemeClr val="lt1"/>
          </a:fontRef>
        </p:style>
        <p:txBody>
          <a:bodyPr tIns="91440" bIns="91440" anchor="ctr"/>
          <a:lstStyle/>
          <a:p>
            <a:pPr marL="342900" indent="-342900" algn="ctr" defTabSz="-13873163" eaLnBrk="0" hangingPunct="0">
              <a:lnSpc>
                <a:spcPct val="90000"/>
              </a:lnSpc>
              <a:buClr>
                <a:schemeClr val="tx2"/>
              </a:buClr>
              <a:defRPr/>
            </a:pPr>
            <a:r>
              <a:rPr lang="en-US" sz="2000" b="1" dirty="0" smtClean="0">
                <a:ln>
                  <a:solidFill>
                    <a:schemeClr val="tx1">
                      <a:lumMod val="50000"/>
                      <a:alpha val="5000"/>
                    </a:schemeClr>
                  </a:solidFill>
                </a:ln>
                <a:solidFill>
                  <a:schemeClr val="tx1"/>
                </a:solidFill>
                <a:effectLst>
                  <a:outerShdw blurRad="50800" dist="38100" dir="5400000" algn="t" rotWithShape="0">
                    <a:prstClr val="black">
                      <a:alpha val="40000"/>
                    </a:prstClr>
                  </a:outerShdw>
                </a:effectLst>
                <a:latin typeface="Segoe" pitchFamily="34" charset="0"/>
                <a:ea typeface="+mj-ea"/>
                <a:cs typeface="+mj-cs"/>
              </a:rPr>
              <a:t>50%</a:t>
            </a:r>
          </a:p>
        </p:txBody>
      </p:sp>
      <p:sp>
        <p:nvSpPr>
          <p:cNvPr id="57" name="Rectangle 56"/>
          <p:cNvSpPr/>
          <p:nvPr/>
        </p:nvSpPr>
        <p:spPr bwMode="auto">
          <a:xfrm>
            <a:off x="3111443" y="4085370"/>
            <a:ext cx="1023937" cy="547486"/>
          </a:xfrm>
          <a:prstGeom prst="rect">
            <a:avLst/>
          </a:prstGeom>
          <a:solidFill>
            <a:schemeClr val="accent5">
              <a:alpha val="90000"/>
            </a:schemeClr>
          </a:solidFill>
          <a:ln>
            <a:headEnd type="none" w="med" len="med"/>
            <a:tailEnd type="none" w="med" len="med"/>
          </a:ln>
          <a:effectLst/>
        </p:spPr>
        <p:style>
          <a:lnRef idx="0">
            <a:schemeClr val="accent6"/>
          </a:lnRef>
          <a:fillRef idx="3">
            <a:schemeClr val="accent6"/>
          </a:fillRef>
          <a:effectRef idx="3">
            <a:schemeClr val="accent6"/>
          </a:effectRef>
          <a:fontRef idx="minor">
            <a:schemeClr val="lt1"/>
          </a:fontRef>
        </p:style>
        <p:txBody>
          <a:bodyPr tIns="91440" bIns="91440" anchor="ctr"/>
          <a:lstStyle/>
          <a:p>
            <a:pPr marL="342900" indent="-342900" algn="ctr" defTabSz="-13873163" eaLnBrk="0" hangingPunct="0">
              <a:lnSpc>
                <a:spcPct val="90000"/>
              </a:lnSpc>
              <a:buClr>
                <a:schemeClr val="tx2"/>
              </a:buClr>
              <a:defRPr/>
            </a:pPr>
            <a:r>
              <a:rPr lang="en-US" sz="2000" b="1" dirty="0" smtClean="0">
                <a:ln>
                  <a:solidFill>
                    <a:schemeClr val="tx1">
                      <a:lumMod val="50000"/>
                      <a:alpha val="5000"/>
                    </a:schemeClr>
                  </a:solidFill>
                </a:ln>
                <a:solidFill>
                  <a:schemeClr val="tx1"/>
                </a:solidFill>
                <a:effectLst>
                  <a:outerShdw blurRad="50800" dist="38100" dir="5400000" algn="t" rotWithShape="0">
                    <a:prstClr val="black">
                      <a:alpha val="40000"/>
                    </a:prstClr>
                  </a:outerShdw>
                </a:effectLst>
                <a:latin typeface="Segoe" pitchFamily="34" charset="0"/>
                <a:ea typeface="+mj-ea"/>
                <a:cs typeface="+mj-cs"/>
              </a:rPr>
              <a:t>20%</a:t>
            </a:r>
          </a:p>
        </p:txBody>
      </p:sp>
      <p:sp>
        <p:nvSpPr>
          <p:cNvPr id="29" name="Freeform 28"/>
          <p:cNvSpPr/>
          <p:nvPr/>
        </p:nvSpPr>
        <p:spPr bwMode="auto">
          <a:xfrm>
            <a:off x="531628" y="2439774"/>
            <a:ext cx="8208335" cy="3040910"/>
          </a:xfrm>
          <a:custGeom>
            <a:avLst/>
            <a:gdLst>
              <a:gd name="connsiteX0" fmla="*/ 0 w 7974419"/>
              <a:gd name="connsiteY0" fmla="*/ 0 h 2838893"/>
              <a:gd name="connsiteX1" fmla="*/ 0 w 7974419"/>
              <a:gd name="connsiteY1" fmla="*/ 2838893 h 2838893"/>
              <a:gd name="connsiteX2" fmla="*/ 7974419 w 7974419"/>
              <a:gd name="connsiteY2" fmla="*/ 2838893 h 2838893"/>
              <a:gd name="connsiteX3" fmla="*/ 7974419 w 7974419"/>
              <a:gd name="connsiteY3" fmla="*/ 2838893 h 2838893"/>
            </a:gdLst>
            <a:ahLst/>
            <a:cxnLst>
              <a:cxn ang="0">
                <a:pos x="connsiteX0" y="connsiteY0"/>
              </a:cxn>
              <a:cxn ang="0">
                <a:pos x="connsiteX1" y="connsiteY1"/>
              </a:cxn>
              <a:cxn ang="0">
                <a:pos x="connsiteX2" y="connsiteY2"/>
              </a:cxn>
              <a:cxn ang="0">
                <a:pos x="connsiteX3" y="connsiteY3"/>
              </a:cxn>
            </a:cxnLst>
            <a:rect l="l" t="t" r="r" b="b"/>
            <a:pathLst>
              <a:path w="7974419" h="2838893">
                <a:moveTo>
                  <a:pt x="0" y="0"/>
                </a:moveTo>
                <a:lnTo>
                  <a:pt x="0" y="2838893"/>
                </a:lnTo>
                <a:lnTo>
                  <a:pt x="7974419" y="2838893"/>
                </a:lnTo>
                <a:lnTo>
                  <a:pt x="7974419" y="2838893"/>
                </a:lnTo>
              </a:path>
            </a:pathLst>
          </a:custGeom>
          <a:ln>
            <a:solidFill>
              <a:schemeClr val="tx1"/>
            </a:solidFill>
            <a:headEnd type="none" w="med" len="med"/>
            <a:tailEnd type="non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latin typeface="Arial" charset="0"/>
            </a:endParaRPr>
          </a:p>
        </p:txBody>
      </p:sp>
      <p:cxnSp>
        <p:nvCxnSpPr>
          <p:cNvPr id="48" name="Straight Connector 47"/>
          <p:cNvCxnSpPr/>
          <p:nvPr/>
        </p:nvCxnSpPr>
        <p:spPr bwMode="auto">
          <a:xfrm>
            <a:off x="4143375" y="4085370"/>
            <a:ext cx="914400" cy="1588"/>
          </a:xfrm>
          <a:prstGeom prst="line">
            <a:avLst/>
          </a:prstGeom>
          <a:gradFill rotWithShape="0">
            <a:gsLst>
              <a:gs pos="0">
                <a:schemeClr val="accent2">
                  <a:gamma/>
                  <a:shade val="63529"/>
                  <a:invGamma/>
                </a:schemeClr>
              </a:gs>
              <a:gs pos="50000">
                <a:schemeClr val="accent2"/>
              </a:gs>
              <a:gs pos="100000">
                <a:schemeClr val="accent2">
                  <a:gamma/>
                  <a:shade val="63529"/>
                  <a:invGamma/>
                </a:schemeClr>
              </a:gs>
            </a:gsLst>
            <a:lin ang="2700000" scaled="1"/>
          </a:gradFill>
          <a:ln w="22225" cap="flat" cmpd="sng" algn="ctr">
            <a:solidFill>
              <a:schemeClr val="bg2"/>
            </a:solidFill>
            <a:prstDash val="solid"/>
            <a:round/>
            <a:headEnd type="none" w="med" len="med"/>
            <a:tailEnd type="none" w="med" len="med"/>
          </a:ln>
          <a:effectLst/>
        </p:spPr>
      </p:cxnSp>
      <p:cxnSp>
        <p:nvCxnSpPr>
          <p:cNvPr id="51" name="Straight Connector 50"/>
          <p:cNvCxnSpPr/>
          <p:nvPr/>
        </p:nvCxnSpPr>
        <p:spPr bwMode="auto">
          <a:xfrm>
            <a:off x="6105525" y="2729065"/>
            <a:ext cx="941832" cy="1588"/>
          </a:xfrm>
          <a:prstGeom prst="line">
            <a:avLst/>
          </a:prstGeom>
          <a:gradFill rotWithShape="0">
            <a:gsLst>
              <a:gs pos="0">
                <a:schemeClr val="accent2">
                  <a:gamma/>
                  <a:shade val="63529"/>
                  <a:invGamma/>
                </a:schemeClr>
              </a:gs>
              <a:gs pos="50000">
                <a:schemeClr val="accent2"/>
              </a:gs>
              <a:gs pos="100000">
                <a:schemeClr val="accent2">
                  <a:gamma/>
                  <a:shade val="63529"/>
                  <a:invGamma/>
                </a:schemeClr>
              </a:gs>
            </a:gsLst>
            <a:lin ang="2700000" scaled="1"/>
          </a:gradFill>
          <a:ln w="22225" cap="flat" cmpd="sng" algn="ctr">
            <a:solidFill>
              <a:schemeClr val="bg2"/>
            </a:solidFill>
            <a:prstDash val="solid"/>
            <a:round/>
            <a:headEnd type="none" w="med" len="med"/>
            <a:tailEnd type="none" w="med" len="med"/>
          </a:ln>
          <a:effectLst/>
        </p:spPr>
      </p:cxnSp>
      <p:cxnSp>
        <p:nvCxnSpPr>
          <p:cNvPr id="52" name="Straight Connector 51"/>
          <p:cNvCxnSpPr/>
          <p:nvPr/>
        </p:nvCxnSpPr>
        <p:spPr bwMode="auto">
          <a:xfrm>
            <a:off x="2171700" y="4611147"/>
            <a:ext cx="914400" cy="1588"/>
          </a:xfrm>
          <a:prstGeom prst="line">
            <a:avLst/>
          </a:prstGeom>
          <a:gradFill rotWithShape="0">
            <a:gsLst>
              <a:gs pos="0">
                <a:schemeClr val="accent2">
                  <a:gamma/>
                  <a:shade val="63529"/>
                  <a:invGamma/>
                </a:schemeClr>
              </a:gs>
              <a:gs pos="50000">
                <a:schemeClr val="accent2"/>
              </a:gs>
              <a:gs pos="100000">
                <a:schemeClr val="accent2">
                  <a:gamma/>
                  <a:shade val="63529"/>
                  <a:invGamma/>
                </a:schemeClr>
              </a:gs>
            </a:gsLst>
            <a:lin ang="2700000" scaled="1"/>
          </a:gradFill>
          <a:ln w="22225" cap="flat" cmpd="sng" algn="ctr">
            <a:solidFill>
              <a:schemeClr val="bg2"/>
            </a:solidFill>
            <a:prstDash val="solid"/>
            <a:round/>
            <a:headEnd type="none" w="med" len="med"/>
            <a:tailEnd type="none" w="med" len="med"/>
          </a:ln>
          <a:effectLst/>
        </p:spPr>
      </p:cxn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8" name="Rectangle 4"/>
          <p:cNvSpPr>
            <a:spLocks noGrp="1" noChangeArrowheads="1"/>
          </p:cNvSpPr>
          <p:nvPr>
            <p:ph type="ctrTitle"/>
          </p:nvPr>
        </p:nvSpPr>
        <p:spPr>
          <a:xfrm>
            <a:off x="685800" y="2286000"/>
            <a:ext cx="7772400" cy="2086725"/>
          </a:xfrm>
        </p:spPr>
        <p:txBody>
          <a:bodyPr/>
          <a:lstStyle/>
          <a:p>
            <a:r>
              <a:rPr lang="en-NZ" dirty="0"/>
              <a:t>What </a:t>
            </a:r>
            <a:r>
              <a:rPr lang="en-NZ" dirty="0" smtClean="0"/>
              <a:t>is the process for creating a business </a:t>
            </a:r>
            <a:r>
              <a:rPr lang="en-NZ" dirty="0"/>
              <a:t>case?</a:t>
            </a:r>
            <a:endParaRPr lang="en-US" dirty="0"/>
          </a:p>
        </p:txBody>
      </p:sp>
      <p:sp>
        <p:nvSpPr>
          <p:cNvPr id="31749" name="Rectangle 5"/>
          <p:cNvSpPr>
            <a:spLocks noGrp="1" noChangeArrowheads="1"/>
          </p:cNvSpPr>
          <p:nvPr>
            <p:ph type="subTitle" idx="1"/>
          </p:nvPr>
        </p:nvSpPr>
        <p:spPr/>
        <p:txBody>
          <a:bodyPr/>
          <a:lstStyle/>
          <a:p>
            <a:endParaRPr lang="en-GB"/>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US"/>
              <a:t>Basic Process</a:t>
            </a:r>
          </a:p>
        </p:txBody>
      </p:sp>
      <p:sp>
        <p:nvSpPr>
          <p:cNvPr id="39939" name="Rectangle 3"/>
          <p:cNvSpPr>
            <a:spLocks noGrp="1" noChangeArrowheads="1"/>
          </p:cNvSpPr>
          <p:nvPr>
            <p:ph type="body" idx="1"/>
          </p:nvPr>
        </p:nvSpPr>
        <p:spPr>
          <a:xfrm>
            <a:off x="381000" y="1416050"/>
            <a:ext cx="8388350" cy="5041380"/>
          </a:xfrm>
        </p:spPr>
        <p:txBody>
          <a:bodyPr/>
          <a:lstStyle/>
          <a:p>
            <a:r>
              <a:rPr lang="en-US" u="sng" dirty="0"/>
              <a:t>Understand</a:t>
            </a:r>
            <a:r>
              <a:rPr lang="en-US" dirty="0"/>
              <a:t> the business problem</a:t>
            </a:r>
          </a:p>
          <a:p>
            <a:r>
              <a:rPr lang="en-US" u="sng" dirty="0"/>
              <a:t>Define</a:t>
            </a:r>
            <a:r>
              <a:rPr lang="en-US" dirty="0"/>
              <a:t> the solution</a:t>
            </a:r>
          </a:p>
          <a:p>
            <a:pPr lvl="1"/>
            <a:r>
              <a:rPr lang="en-US" dirty="0"/>
              <a:t>Technology</a:t>
            </a:r>
          </a:p>
          <a:p>
            <a:pPr lvl="1"/>
            <a:r>
              <a:rPr lang="en-US" dirty="0"/>
              <a:t>Process</a:t>
            </a:r>
          </a:p>
          <a:p>
            <a:pPr lvl="1"/>
            <a:r>
              <a:rPr lang="en-US" dirty="0"/>
              <a:t>Transition</a:t>
            </a:r>
          </a:p>
          <a:p>
            <a:r>
              <a:rPr lang="en-US" u="sng" dirty="0"/>
              <a:t>Cost</a:t>
            </a:r>
            <a:r>
              <a:rPr lang="en-US" dirty="0"/>
              <a:t> the solution</a:t>
            </a:r>
          </a:p>
          <a:p>
            <a:r>
              <a:rPr lang="en-US" u="sng" dirty="0" smtClean="0"/>
              <a:t>Quantify</a:t>
            </a:r>
            <a:r>
              <a:rPr lang="en-US" dirty="0" smtClean="0"/>
              <a:t> the benefits</a:t>
            </a:r>
          </a:p>
          <a:p>
            <a:r>
              <a:rPr lang="en-US" u="sng" dirty="0" smtClean="0"/>
              <a:t>Assess</a:t>
            </a:r>
            <a:r>
              <a:rPr lang="en-US" dirty="0" smtClean="0"/>
              <a:t> </a:t>
            </a:r>
            <a:r>
              <a:rPr lang="en-US" dirty="0"/>
              <a:t>the risks</a:t>
            </a:r>
          </a:p>
          <a:p>
            <a:r>
              <a:rPr lang="en-US" u="sng" dirty="0" smtClean="0"/>
              <a:t>Present</a:t>
            </a:r>
            <a:r>
              <a:rPr lang="en-US" dirty="0" smtClean="0"/>
              <a:t> </a:t>
            </a:r>
            <a:r>
              <a:rPr lang="en-US" dirty="0"/>
              <a:t>the problem and the solution</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SWorley_300165_template_01">
  <a:themeElements>
    <a:clrScheme name="SWorley_300165_template_01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fontScheme name="SWorley_300165_template_0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200" b="1"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200" b="1"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defRPr>
        </a:defPPr>
      </a:lstStyle>
    </a:lnDef>
  </a:objectDefaults>
  <a:extraClrSchemeLst>
    <a:extraClrScheme>
      <a:clrScheme name="SWorley_300165_template_01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Worley_300165_template_01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Worley_300165_template_01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Worley_300165_template_01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Worley_300165_template_0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Worley_300165_template_0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Worley_300165_template_0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SWorley_300165_template_01 8">
        <a:dk1>
          <a:srgbClr val="000000"/>
        </a:dk1>
        <a:lt1>
          <a:srgbClr val="FFFFFF"/>
        </a:lt1>
        <a:dk2>
          <a:srgbClr val="005986"/>
        </a:dk2>
        <a:lt2>
          <a:srgbClr val="FFF15B"/>
        </a:lt2>
        <a:accent1>
          <a:srgbClr val="FCEB98"/>
        </a:accent1>
        <a:accent2>
          <a:srgbClr val="DA7C9B"/>
        </a:accent2>
        <a:accent3>
          <a:srgbClr val="AAB5C3"/>
        </a:accent3>
        <a:accent4>
          <a:srgbClr val="DADADA"/>
        </a:accent4>
        <a:accent5>
          <a:srgbClr val="FDF3CA"/>
        </a:accent5>
        <a:accent6>
          <a:srgbClr val="C5708C"/>
        </a:accent6>
        <a:hlink>
          <a:srgbClr val="46D4C6"/>
        </a:hlink>
        <a:folHlink>
          <a:srgbClr val="B287D3"/>
        </a:folHlink>
      </a:clrScheme>
      <a:clrMap bg1="dk2" tx1="lt1" bg2="dk1" tx2="lt2" accent1="accent1" accent2="accent2" accent3="accent3" accent4="accent4" accent5="accent5" accent6="accent6" hlink="hlink" folHlink="folHlink"/>
    </a:extraClrScheme>
    <a:extraClrScheme>
      <a:clrScheme name="SWorley_300165_template_01 9">
        <a:dk1>
          <a:srgbClr val="000000"/>
        </a:dk1>
        <a:lt1>
          <a:srgbClr val="FFFFFF"/>
        </a:lt1>
        <a:dk2>
          <a:srgbClr val="005986"/>
        </a:dk2>
        <a:lt2>
          <a:srgbClr val="FFF15B"/>
        </a:lt2>
        <a:accent1>
          <a:srgbClr val="FCEB98"/>
        </a:accent1>
        <a:accent2>
          <a:srgbClr val="D87070"/>
        </a:accent2>
        <a:accent3>
          <a:srgbClr val="AAB5C3"/>
        </a:accent3>
        <a:accent4>
          <a:srgbClr val="DADADA"/>
        </a:accent4>
        <a:accent5>
          <a:srgbClr val="FDF3CA"/>
        </a:accent5>
        <a:accent6>
          <a:srgbClr val="C46565"/>
        </a:accent6>
        <a:hlink>
          <a:srgbClr val="46D4C6"/>
        </a:hlink>
        <a:folHlink>
          <a:srgbClr val="E4DF80"/>
        </a:folHlink>
      </a:clrScheme>
      <a:clrMap bg1="dk2" tx1="lt1" bg2="dk1" tx2="lt2" accent1="accent1" accent2="accent2" accent3="accent3" accent4="accent4" accent5="accent5" accent6="accent6" hlink="hlink" folHlink="folHlink"/>
    </a:extraClrScheme>
    <a:extraClrScheme>
      <a:clrScheme name="SWorley_300165_template_01 10">
        <a:dk1>
          <a:srgbClr val="000000"/>
        </a:dk1>
        <a:lt1>
          <a:srgbClr val="FFFFFF"/>
        </a:lt1>
        <a:dk2>
          <a:srgbClr val="005986"/>
        </a:dk2>
        <a:lt2>
          <a:srgbClr val="E4DF80"/>
        </a:lt2>
        <a:accent1>
          <a:srgbClr val="FFFFD9"/>
        </a:accent1>
        <a:accent2>
          <a:srgbClr val="9E3F48"/>
        </a:accent2>
        <a:accent3>
          <a:srgbClr val="AAB5C3"/>
        </a:accent3>
        <a:accent4>
          <a:srgbClr val="DADADA"/>
        </a:accent4>
        <a:accent5>
          <a:srgbClr val="FFFFE9"/>
        </a:accent5>
        <a:accent6>
          <a:srgbClr val="8F3840"/>
        </a:accent6>
        <a:hlink>
          <a:srgbClr val="5A8663"/>
        </a:hlink>
        <a:folHlink>
          <a:srgbClr val="426184"/>
        </a:folHlink>
      </a:clrScheme>
      <a:clrMap bg1="dk2" tx1="lt1" bg2="dk1" tx2="lt2" accent1="accent1" accent2="accent2" accent3="accent3" accent4="accent4" accent5="accent5" accent6="accent6" hlink="hlink" folHlink="folHlink"/>
    </a:extraClrScheme>
    <a:extraClrScheme>
      <a:clrScheme name="SWorley_300165_template_01 11">
        <a:dk1>
          <a:srgbClr val="000000"/>
        </a:dk1>
        <a:lt1>
          <a:srgbClr val="FFFFFF"/>
        </a:lt1>
        <a:dk2>
          <a:srgbClr val="005986"/>
        </a:dk2>
        <a:lt2>
          <a:srgbClr val="E4DF80"/>
        </a:lt2>
        <a:accent1>
          <a:srgbClr val="FFFFD9"/>
        </a:accent1>
        <a:accent2>
          <a:srgbClr val="5A8663"/>
        </a:accent2>
        <a:accent3>
          <a:srgbClr val="AAB5C3"/>
        </a:accent3>
        <a:accent4>
          <a:srgbClr val="DADADA"/>
        </a:accent4>
        <a:accent5>
          <a:srgbClr val="FFFFE9"/>
        </a:accent5>
        <a:accent6>
          <a:srgbClr val="517959"/>
        </a:accent6>
        <a:hlink>
          <a:srgbClr val="B6A350"/>
        </a:hlink>
        <a:folHlink>
          <a:srgbClr val="9E3F48"/>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Default Design">
  <a:themeElements>
    <a:clrScheme name="Default Design 11">
      <a:dk1>
        <a:srgbClr val="000000"/>
      </a:dk1>
      <a:lt1>
        <a:srgbClr val="FFFFFF"/>
      </a:lt1>
      <a:dk2>
        <a:srgbClr val="005986"/>
      </a:dk2>
      <a:lt2>
        <a:srgbClr val="E4DF80"/>
      </a:lt2>
      <a:accent1>
        <a:srgbClr val="FFFFD9"/>
      </a:accent1>
      <a:accent2>
        <a:srgbClr val="5A8663"/>
      </a:accent2>
      <a:accent3>
        <a:srgbClr val="AAB5C3"/>
      </a:accent3>
      <a:accent4>
        <a:srgbClr val="DADADA"/>
      </a:accent4>
      <a:accent5>
        <a:srgbClr val="FFFFE9"/>
      </a:accent5>
      <a:accent6>
        <a:srgbClr val="517959"/>
      </a:accent6>
      <a:hlink>
        <a:srgbClr val="B6A350"/>
      </a:hlink>
      <a:folHlink>
        <a:srgbClr val="9E3F48"/>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200" b="1"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200" b="1"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5986"/>
        </a:dk2>
        <a:lt2>
          <a:srgbClr val="FFF15B"/>
        </a:lt2>
        <a:accent1>
          <a:srgbClr val="FCEB98"/>
        </a:accent1>
        <a:accent2>
          <a:srgbClr val="DA7C9B"/>
        </a:accent2>
        <a:accent3>
          <a:srgbClr val="AAB5C3"/>
        </a:accent3>
        <a:accent4>
          <a:srgbClr val="DADADA"/>
        </a:accent4>
        <a:accent5>
          <a:srgbClr val="FDF3CA"/>
        </a:accent5>
        <a:accent6>
          <a:srgbClr val="C5708C"/>
        </a:accent6>
        <a:hlink>
          <a:srgbClr val="46D4C6"/>
        </a:hlink>
        <a:folHlink>
          <a:srgbClr val="B287D3"/>
        </a:folHlink>
      </a:clrScheme>
      <a:clrMap bg1="dk2" tx1="lt1" bg2="dk1" tx2="lt2" accent1="accent1" accent2="accent2" accent3="accent3" accent4="accent4" accent5="accent5" accent6="accent6" hlink="hlink" folHlink="folHlink"/>
    </a:extraClrScheme>
    <a:extraClrScheme>
      <a:clrScheme name="Default Design 9">
        <a:dk1>
          <a:srgbClr val="000000"/>
        </a:dk1>
        <a:lt1>
          <a:srgbClr val="FFFFFF"/>
        </a:lt1>
        <a:dk2>
          <a:srgbClr val="005986"/>
        </a:dk2>
        <a:lt2>
          <a:srgbClr val="FFF15B"/>
        </a:lt2>
        <a:accent1>
          <a:srgbClr val="FCEB98"/>
        </a:accent1>
        <a:accent2>
          <a:srgbClr val="D87070"/>
        </a:accent2>
        <a:accent3>
          <a:srgbClr val="AAB5C3"/>
        </a:accent3>
        <a:accent4>
          <a:srgbClr val="DADADA"/>
        </a:accent4>
        <a:accent5>
          <a:srgbClr val="FDF3CA"/>
        </a:accent5>
        <a:accent6>
          <a:srgbClr val="C46565"/>
        </a:accent6>
        <a:hlink>
          <a:srgbClr val="46D4C6"/>
        </a:hlink>
        <a:folHlink>
          <a:srgbClr val="E4DF80"/>
        </a:folHlink>
      </a:clrScheme>
      <a:clrMap bg1="dk2" tx1="lt1" bg2="dk1" tx2="lt2" accent1="accent1" accent2="accent2" accent3="accent3" accent4="accent4" accent5="accent5" accent6="accent6" hlink="hlink" folHlink="folHlink"/>
    </a:extraClrScheme>
    <a:extraClrScheme>
      <a:clrScheme name="Default Design 10">
        <a:dk1>
          <a:srgbClr val="000000"/>
        </a:dk1>
        <a:lt1>
          <a:srgbClr val="FFFFFF"/>
        </a:lt1>
        <a:dk2>
          <a:srgbClr val="005986"/>
        </a:dk2>
        <a:lt2>
          <a:srgbClr val="E4DF80"/>
        </a:lt2>
        <a:accent1>
          <a:srgbClr val="FFFFD9"/>
        </a:accent1>
        <a:accent2>
          <a:srgbClr val="9E3F48"/>
        </a:accent2>
        <a:accent3>
          <a:srgbClr val="AAB5C3"/>
        </a:accent3>
        <a:accent4>
          <a:srgbClr val="DADADA"/>
        </a:accent4>
        <a:accent5>
          <a:srgbClr val="FFFFE9"/>
        </a:accent5>
        <a:accent6>
          <a:srgbClr val="8F3840"/>
        </a:accent6>
        <a:hlink>
          <a:srgbClr val="5A8663"/>
        </a:hlink>
        <a:folHlink>
          <a:srgbClr val="426184"/>
        </a:folHlink>
      </a:clrScheme>
      <a:clrMap bg1="dk2" tx1="lt1" bg2="dk1" tx2="lt2" accent1="accent1" accent2="accent2" accent3="accent3" accent4="accent4" accent5="accent5" accent6="accent6" hlink="hlink" folHlink="folHlink"/>
    </a:extraClrScheme>
    <a:extraClrScheme>
      <a:clrScheme name="Default Design 11">
        <a:dk1>
          <a:srgbClr val="000000"/>
        </a:dk1>
        <a:lt1>
          <a:srgbClr val="FFFFFF"/>
        </a:lt1>
        <a:dk2>
          <a:srgbClr val="005986"/>
        </a:dk2>
        <a:lt2>
          <a:srgbClr val="E4DF80"/>
        </a:lt2>
        <a:accent1>
          <a:srgbClr val="FFFFD9"/>
        </a:accent1>
        <a:accent2>
          <a:srgbClr val="5A8663"/>
        </a:accent2>
        <a:accent3>
          <a:srgbClr val="AAB5C3"/>
        </a:accent3>
        <a:accent4>
          <a:srgbClr val="DADADA"/>
        </a:accent4>
        <a:accent5>
          <a:srgbClr val="FFFFE9"/>
        </a:accent5>
        <a:accent6>
          <a:srgbClr val="517959"/>
        </a:accent6>
        <a:hlink>
          <a:srgbClr val="B6A350"/>
        </a:hlink>
        <a:folHlink>
          <a:srgbClr val="9E3F48"/>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Balance">
  <a:themeElements>
    <a:clrScheme name="Balance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fontScheme name="Balance">
      <a:majorFont>
        <a:latin typeface="Arial"/>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200" b="1"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200" b="1"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defRPr>
        </a:defPPr>
      </a:lstStyle>
    </a:lnDef>
  </a:objectDefaults>
  <a:extraClrSchemeLst>
    <a:extraClrScheme>
      <a:clrScheme name="Balance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clrMap bg1="dk2" tx1="lt1" bg2="dk1" tx2="lt2" accent1="accent1" accent2="accent2" accent3="accent3" accent4="accent4" accent5="accent5" accent6="accent6" hlink="hlink" folHlink="folHlink"/>
    </a:extraClrScheme>
    <a:extraClrScheme>
      <a:clrScheme name="Balance 2">
        <a:dk1>
          <a:srgbClr val="660000"/>
        </a:dk1>
        <a:lt1>
          <a:srgbClr val="FFFFFF"/>
        </a:lt1>
        <a:dk2>
          <a:srgbClr val="800000"/>
        </a:dk2>
        <a:lt2>
          <a:srgbClr val="FFFFCC"/>
        </a:lt2>
        <a:accent1>
          <a:srgbClr val="CC6600"/>
        </a:accent1>
        <a:accent2>
          <a:srgbClr val="BE7960"/>
        </a:accent2>
        <a:accent3>
          <a:srgbClr val="C0AAAA"/>
        </a:accent3>
        <a:accent4>
          <a:srgbClr val="DADADA"/>
        </a:accent4>
        <a:accent5>
          <a:srgbClr val="E2B8AA"/>
        </a:accent5>
        <a:accent6>
          <a:srgbClr val="AC6D56"/>
        </a:accent6>
        <a:hlink>
          <a:srgbClr val="FFFF99"/>
        </a:hlink>
        <a:folHlink>
          <a:srgbClr val="E5B325"/>
        </a:folHlink>
      </a:clrScheme>
      <a:clrMap bg1="dk2" tx1="lt1" bg2="dk1" tx2="lt2" accent1="accent1" accent2="accent2" accent3="accent3" accent4="accent4" accent5="accent5" accent6="accent6" hlink="hlink" folHlink="folHlink"/>
    </a:extraClrScheme>
    <a:extraClrScheme>
      <a:clrScheme name="Balance 3">
        <a:dk1>
          <a:srgbClr val="003300"/>
        </a:dk1>
        <a:lt1>
          <a:srgbClr val="FFFFFF"/>
        </a:lt1>
        <a:dk2>
          <a:srgbClr val="4D6A2A"/>
        </a:dk2>
        <a:lt2>
          <a:srgbClr val="CCFF99"/>
        </a:lt2>
        <a:accent1>
          <a:srgbClr val="2EB62E"/>
        </a:accent1>
        <a:accent2>
          <a:srgbClr val="527C3A"/>
        </a:accent2>
        <a:accent3>
          <a:srgbClr val="B2B9AC"/>
        </a:accent3>
        <a:accent4>
          <a:srgbClr val="DADADA"/>
        </a:accent4>
        <a:accent5>
          <a:srgbClr val="ADD7AD"/>
        </a:accent5>
        <a:accent6>
          <a:srgbClr val="497034"/>
        </a:accent6>
        <a:hlink>
          <a:srgbClr val="DDD800"/>
        </a:hlink>
        <a:folHlink>
          <a:srgbClr val="009999"/>
        </a:folHlink>
      </a:clrScheme>
      <a:clrMap bg1="dk2" tx1="lt1" bg2="dk1" tx2="lt2" accent1="accent1" accent2="accent2" accent3="accent3" accent4="accent4" accent5="accent5" accent6="accent6" hlink="hlink" folHlink="folHlink"/>
    </a:extraClrScheme>
    <a:extraClrScheme>
      <a:clrScheme name="Balance 4">
        <a:dk1>
          <a:srgbClr val="005A58"/>
        </a:dk1>
        <a:lt1>
          <a:srgbClr val="FFFFFF"/>
        </a:lt1>
        <a:dk2>
          <a:srgbClr val="00716E"/>
        </a:dk2>
        <a:lt2>
          <a:srgbClr val="FFFF99"/>
        </a:lt2>
        <a:accent1>
          <a:srgbClr val="2DB3B0"/>
        </a:accent1>
        <a:accent2>
          <a:srgbClr val="6D6FC7"/>
        </a:accent2>
        <a:accent3>
          <a:srgbClr val="AABBBA"/>
        </a:accent3>
        <a:accent4>
          <a:srgbClr val="DADADA"/>
        </a:accent4>
        <a:accent5>
          <a:srgbClr val="ADD6D4"/>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alance 5">
        <a:dk1>
          <a:srgbClr val="003366"/>
        </a:dk1>
        <a:lt1>
          <a:srgbClr val="FFFFFF"/>
        </a:lt1>
        <a:dk2>
          <a:srgbClr val="2B5481"/>
        </a:dk2>
        <a:lt2>
          <a:srgbClr val="E5FFFF"/>
        </a:lt2>
        <a:accent1>
          <a:srgbClr val="336699"/>
        </a:accent1>
        <a:accent2>
          <a:srgbClr val="00B000"/>
        </a:accent2>
        <a:accent3>
          <a:srgbClr val="ACB3C1"/>
        </a:accent3>
        <a:accent4>
          <a:srgbClr val="DADADA"/>
        </a:accent4>
        <a:accent5>
          <a:srgbClr val="ADB8CA"/>
        </a:accent5>
        <a:accent6>
          <a:srgbClr val="009F00"/>
        </a:accent6>
        <a:hlink>
          <a:srgbClr val="00CCFF"/>
        </a:hlink>
        <a:folHlink>
          <a:srgbClr val="B5FFFB"/>
        </a:folHlink>
      </a:clrScheme>
      <a:clrMap bg1="dk2" tx1="lt1" bg2="dk1" tx2="lt2" accent1="accent1" accent2="accent2" accent3="accent3" accent4="accent4" accent5="accent5" accent6="accent6" hlink="hlink" folHlink="folHlink"/>
    </a:extraClrScheme>
    <a:extraClrScheme>
      <a:clrScheme name="Balance 6">
        <a:dk1>
          <a:srgbClr val="2F2D25"/>
        </a:dk1>
        <a:lt1>
          <a:srgbClr val="FFFFFF"/>
        </a:lt1>
        <a:dk2>
          <a:srgbClr val="656151"/>
        </a:dk2>
        <a:lt2>
          <a:srgbClr val="FFFFCC"/>
        </a:lt2>
        <a:accent1>
          <a:srgbClr val="818173"/>
        </a:accent1>
        <a:accent2>
          <a:srgbClr val="809EA8"/>
        </a:accent2>
        <a:accent3>
          <a:srgbClr val="B8B7B3"/>
        </a:accent3>
        <a:accent4>
          <a:srgbClr val="DADADA"/>
        </a:accent4>
        <a:accent5>
          <a:srgbClr val="C1C1BC"/>
        </a:accent5>
        <a:accent6>
          <a:srgbClr val="738F98"/>
        </a:accent6>
        <a:hlink>
          <a:srgbClr val="E2C86A"/>
        </a:hlink>
        <a:folHlink>
          <a:srgbClr val="B7B6A3"/>
        </a:folHlink>
      </a:clrScheme>
      <a:clrMap bg1="dk2" tx1="lt1" bg2="dk1" tx2="lt2" accent1="accent1" accent2="accent2" accent3="accent3" accent4="accent4" accent5="accent5" accent6="accent6" hlink="hlink" folHlink="folHlink"/>
    </a:extraClrScheme>
    <a:extraClrScheme>
      <a:clrScheme name="Balance 7">
        <a:dk1>
          <a:srgbClr val="B4AF80"/>
        </a:dk1>
        <a:lt1>
          <a:srgbClr val="FFFFFF"/>
        </a:lt1>
        <a:dk2>
          <a:srgbClr val="C8C6A2"/>
        </a:dk2>
        <a:lt2>
          <a:srgbClr val="827F4C"/>
        </a:lt2>
        <a:accent1>
          <a:srgbClr val="7C784E"/>
        </a:accent1>
        <a:accent2>
          <a:srgbClr val="A2A4AC"/>
        </a:accent2>
        <a:accent3>
          <a:srgbClr val="E0DFCE"/>
        </a:accent3>
        <a:accent4>
          <a:srgbClr val="DADADA"/>
        </a:accent4>
        <a:accent5>
          <a:srgbClr val="BFBEB2"/>
        </a:accent5>
        <a:accent6>
          <a:srgbClr val="92949B"/>
        </a:accent6>
        <a:hlink>
          <a:srgbClr val="33CCCC"/>
        </a:hlink>
        <a:folHlink>
          <a:srgbClr val="009999"/>
        </a:folHlink>
      </a:clrScheme>
      <a:clrMap bg1="dk2" tx1="lt1" bg2="dk1" tx2="lt2" accent1="accent1" accent2="accent2" accent3="accent3" accent4="accent4" accent5="accent5" accent6="accent6" hlink="hlink" folHlink="folHlink"/>
    </a:extraClrScheme>
    <a:extraClrScheme>
      <a:clrScheme name="Balance 8">
        <a:dk1>
          <a:srgbClr val="000000"/>
        </a:dk1>
        <a:lt1>
          <a:srgbClr val="DDDDDD"/>
        </a:lt1>
        <a:dk2>
          <a:srgbClr val="000000"/>
        </a:dk2>
        <a:lt2>
          <a:srgbClr val="B8B7D1"/>
        </a:lt2>
        <a:accent1>
          <a:srgbClr val="F1F0F4"/>
        </a:accent1>
        <a:accent2>
          <a:srgbClr val="C1BCFC"/>
        </a:accent2>
        <a:accent3>
          <a:srgbClr val="EBEBEB"/>
        </a:accent3>
        <a:accent4>
          <a:srgbClr val="000000"/>
        </a:accent4>
        <a:accent5>
          <a:srgbClr val="F7F6F8"/>
        </a:accent5>
        <a:accent6>
          <a:srgbClr val="AFAAE4"/>
        </a:accent6>
        <a:hlink>
          <a:srgbClr val="5454C6"/>
        </a:hlink>
        <a:folHlink>
          <a:srgbClr val="6A6F86"/>
        </a:folHlink>
      </a:clrScheme>
      <a:clrMap bg1="lt1" tx1="dk1" bg2="lt2" tx2="dk2" accent1="accent1" accent2="accent2" accent3="accent3" accent4="accent4" accent5="accent5" accent6="accent6" hlink="hlink" folHlink="folHlink"/>
    </a:extraClrScheme>
    <a:extraClrScheme>
      <a:clrScheme name="Balance 9">
        <a:dk1>
          <a:srgbClr val="000000"/>
        </a:dk1>
        <a:lt1>
          <a:srgbClr val="FFFFFF"/>
        </a:lt1>
        <a:dk2>
          <a:srgbClr val="00A29E"/>
        </a:dk2>
        <a:lt2>
          <a:srgbClr val="CBCBCB"/>
        </a:lt2>
        <a:accent1>
          <a:srgbClr val="E5E5FF"/>
        </a:accent1>
        <a:accent2>
          <a:srgbClr val="79CD6B"/>
        </a:accent2>
        <a:accent3>
          <a:srgbClr val="FFFFFF"/>
        </a:accent3>
        <a:accent4>
          <a:srgbClr val="000000"/>
        </a:accent4>
        <a:accent5>
          <a:srgbClr val="F0F0FF"/>
        </a:accent5>
        <a:accent6>
          <a:srgbClr val="6DBA60"/>
        </a:accent6>
        <a:hlink>
          <a:srgbClr val="4477DE"/>
        </a:hlink>
        <a:folHlink>
          <a:srgbClr val="65498F"/>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microsoft business value</Template>
  <TotalTime>0</TotalTime>
  <Words>1495</Words>
  <Application>Microsoft Office PowerPoint</Application>
  <PresentationFormat>On-screen Show (4:3)</PresentationFormat>
  <Paragraphs>280</Paragraphs>
  <Slides>31</Slides>
  <Notes>31</Notes>
  <HiddenSlides>2</HiddenSlides>
  <MMClips>0</MMClips>
  <ScaleCrop>false</ScaleCrop>
  <HeadingPairs>
    <vt:vector size="6" baseType="variant">
      <vt:variant>
        <vt:lpstr>Theme</vt:lpstr>
      </vt:variant>
      <vt:variant>
        <vt:i4>3</vt:i4>
      </vt:variant>
      <vt:variant>
        <vt:lpstr>Embedded OLE Servers</vt:lpstr>
      </vt:variant>
      <vt:variant>
        <vt:i4>1</vt:i4>
      </vt:variant>
      <vt:variant>
        <vt:lpstr>Slide Titles</vt:lpstr>
      </vt:variant>
      <vt:variant>
        <vt:i4>31</vt:i4>
      </vt:variant>
    </vt:vector>
  </HeadingPairs>
  <TitlesOfParts>
    <vt:vector size="35" baseType="lpstr">
      <vt:lpstr>SWorley_300165_template_01</vt:lpstr>
      <vt:lpstr>Default Design</vt:lpstr>
      <vt:lpstr>Balance</vt:lpstr>
      <vt:lpstr>VISIO</vt:lpstr>
      <vt:lpstr>The Business Case</vt:lpstr>
      <vt:lpstr>Introduction</vt:lpstr>
      <vt:lpstr>Does this sound familiar?</vt:lpstr>
      <vt:lpstr>Why do good IT ideas die?</vt:lpstr>
      <vt:lpstr>The 4 reasons to do anything in business</vt:lpstr>
      <vt:lpstr>Slide 6</vt:lpstr>
      <vt:lpstr>Desktop TCO breakdown</vt:lpstr>
      <vt:lpstr>What is the process for creating a business case?</vt:lpstr>
      <vt:lpstr>Basic Process</vt:lpstr>
      <vt:lpstr>Example</vt:lpstr>
      <vt:lpstr>Sample Co Ltd</vt:lpstr>
      <vt:lpstr>Proposed Technology Solution</vt:lpstr>
      <vt:lpstr>Basic Process</vt:lpstr>
      <vt:lpstr>What is benefit?</vt:lpstr>
      <vt:lpstr>Direct Benefit (less spend)</vt:lpstr>
      <vt:lpstr>Windows 7 – direct benefits1</vt:lpstr>
      <vt:lpstr>Windows 7 – direct benefits2</vt:lpstr>
      <vt:lpstr>Windows 7 – MDOP*</vt:lpstr>
      <vt:lpstr>Sample Co Ltd – Benefits (1)</vt:lpstr>
      <vt:lpstr>Sample Co Ltd – Benefits (2)</vt:lpstr>
      <vt:lpstr>Sample Co Ltd – Intangible or Non-Quantified Benefits</vt:lpstr>
      <vt:lpstr>Sample Co – Benefits &amp; Costs</vt:lpstr>
      <vt:lpstr>Basic Process</vt:lpstr>
      <vt:lpstr>Risks</vt:lpstr>
      <vt:lpstr>Calculate Exposure</vt:lpstr>
      <vt:lpstr>Sample Co – Risk Analysis</vt:lpstr>
      <vt:lpstr>Sample Co – Final Analysis</vt:lpstr>
      <vt:lpstr>Sample Co – 3 year summary</vt:lpstr>
      <vt:lpstr>Sample Co – Final Analysis (excluding Productivity)</vt:lpstr>
      <vt:lpstr>Sample Co – 3 year summary (ex Productivity)</vt:lpstr>
      <vt:lpst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2009-04-30T02:24:42Z</dcterms:created>
  <dcterms:modified xsi:type="dcterms:W3CDTF">2009-05-01T01:56:44Z</dcterms:modified>
</cp:coreProperties>
</file>