
<file path=[Content_Types].xml><?xml version="1.0" encoding="utf-8"?>
<Types xmlns="http://schemas.openxmlformats.org/package/2006/content-types">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9" r:id="rId1"/>
    <p:sldMasterId id="2147484045" r:id="rId2"/>
  </p:sldMasterIdLst>
  <p:notesMasterIdLst>
    <p:notesMasterId r:id="rId7"/>
  </p:notesMasterIdLst>
  <p:sldIdLst>
    <p:sldId id="256" r:id="rId3"/>
    <p:sldId id="257" r:id="rId4"/>
    <p:sldId id="282" r:id="rId5"/>
    <p:sldId id="277" r:id="rId6"/>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33"/>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083" autoAdjust="0"/>
    <p:restoredTop sz="94660"/>
  </p:normalViewPr>
  <p:slideViewPr>
    <p:cSldViewPr>
      <p:cViewPr varScale="1">
        <p:scale>
          <a:sx n="79" d="100"/>
          <a:sy n="79" d="100"/>
        </p:scale>
        <p:origin x="-61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ja-JP"/>
          </a:p>
        </p:txBody>
      </p:sp>
      <p:sp>
        <p:nvSpPr>
          <p:cNvPr id="972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ja-JP"/>
          </a:p>
        </p:txBody>
      </p:sp>
      <p:sp>
        <p:nvSpPr>
          <p:cNvPr id="92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72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972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ja-JP"/>
          </a:p>
        </p:txBody>
      </p:sp>
      <p:sp>
        <p:nvSpPr>
          <p:cNvPr id="972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CB8FEB2-E2F0-45E1-BC35-ADACE910885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 1"/>
          <p:cNvSpPr>
            <a:spLocks noGrp="1" noRot="1" noChangeAspect="1" noTextEdit="1"/>
          </p:cNvSpPr>
          <p:nvPr>
            <p:ph type="sldImg"/>
          </p:nvPr>
        </p:nvSpPr>
        <p:spPr>
          <a:ln/>
        </p:spPr>
      </p:sp>
      <p:sp>
        <p:nvSpPr>
          <p:cNvPr id="10243" name="ノート プレースホルダ 2"/>
          <p:cNvSpPr>
            <a:spLocks noGrp="1"/>
          </p:cNvSpPr>
          <p:nvPr>
            <p:ph type="body" idx="1"/>
          </p:nvPr>
        </p:nvSpPr>
        <p:spPr>
          <a:noFill/>
          <a:ln/>
        </p:spPr>
        <p:txBody>
          <a:bodyPr/>
          <a:lstStyle/>
          <a:p>
            <a:endParaRPr lang="ja-JP" altLang="en-US" smtClean="0"/>
          </a:p>
        </p:txBody>
      </p:sp>
      <p:sp>
        <p:nvSpPr>
          <p:cNvPr id="10244" name="スライド番号プレースホルダ 3"/>
          <p:cNvSpPr>
            <a:spLocks noGrp="1"/>
          </p:cNvSpPr>
          <p:nvPr>
            <p:ph type="sldNum" sz="quarter" idx="5"/>
          </p:nvPr>
        </p:nvSpPr>
        <p:spPr>
          <a:noFill/>
        </p:spPr>
        <p:txBody>
          <a:bodyPr/>
          <a:lstStyle/>
          <a:p>
            <a:fld id="{3D0C9736-D628-4B14-89FF-27E74BE21FC5}" type="slidenum">
              <a:rPr lang="en-US" altLang="ja-JP" smtClean="0"/>
              <a:pPr/>
              <a:t>1</a:t>
            </a:fld>
            <a:endParaRPr lang="en-US"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 1"/>
          <p:cNvSpPr>
            <a:spLocks noGrp="1" noRot="1" noChangeAspect="1" noTextEdit="1"/>
          </p:cNvSpPr>
          <p:nvPr>
            <p:ph type="sldImg"/>
          </p:nvPr>
        </p:nvSpPr>
        <p:spPr>
          <a:ln/>
        </p:spPr>
      </p:sp>
      <p:sp>
        <p:nvSpPr>
          <p:cNvPr id="11267" name="ノート プレースホルダ 2"/>
          <p:cNvSpPr>
            <a:spLocks noGrp="1"/>
          </p:cNvSpPr>
          <p:nvPr>
            <p:ph type="body" idx="1"/>
          </p:nvPr>
        </p:nvSpPr>
        <p:spPr>
          <a:noFill/>
          <a:ln/>
        </p:spPr>
        <p:txBody>
          <a:bodyPr/>
          <a:lstStyle/>
          <a:p>
            <a:endParaRPr lang="ja-JP" altLang="en-US" smtClean="0"/>
          </a:p>
        </p:txBody>
      </p:sp>
      <p:sp>
        <p:nvSpPr>
          <p:cNvPr id="11268" name="スライド番号プレースホルダ 3"/>
          <p:cNvSpPr>
            <a:spLocks noGrp="1"/>
          </p:cNvSpPr>
          <p:nvPr>
            <p:ph type="sldNum" sz="quarter" idx="5"/>
          </p:nvPr>
        </p:nvSpPr>
        <p:spPr>
          <a:noFill/>
        </p:spPr>
        <p:txBody>
          <a:bodyPr/>
          <a:lstStyle/>
          <a:p>
            <a:fld id="{1DBC2F0D-9810-4571-8B54-5F48EE4E17AB}" type="slidenum">
              <a:rPr lang="en-US" altLang="ja-JP" smtClean="0"/>
              <a:pPr/>
              <a:t>2</a:t>
            </a:fld>
            <a:endParaRPr lang="en-US"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 1"/>
          <p:cNvSpPr>
            <a:spLocks noGrp="1" noRot="1" noChangeAspect="1" noTextEdit="1"/>
          </p:cNvSpPr>
          <p:nvPr>
            <p:ph type="sldImg"/>
          </p:nvPr>
        </p:nvSpPr>
        <p:spPr>
          <a:ln/>
        </p:spPr>
      </p:sp>
      <p:sp>
        <p:nvSpPr>
          <p:cNvPr id="12291" name="ノート プレースホルダ 2"/>
          <p:cNvSpPr>
            <a:spLocks noGrp="1"/>
          </p:cNvSpPr>
          <p:nvPr>
            <p:ph type="body" idx="1"/>
          </p:nvPr>
        </p:nvSpPr>
        <p:spPr>
          <a:noFill/>
          <a:ln/>
        </p:spPr>
        <p:txBody>
          <a:bodyPr/>
          <a:lstStyle/>
          <a:p>
            <a:endParaRPr lang="ja-JP" altLang="en-US" smtClean="0"/>
          </a:p>
        </p:txBody>
      </p:sp>
      <p:sp>
        <p:nvSpPr>
          <p:cNvPr id="12292" name="スライド番号プレースホルダ 3"/>
          <p:cNvSpPr>
            <a:spLocks noGrp="1"/>
          </p:cNvSpPr>
          <p:nvPr>
            <p:ph type="sldNum" sz="quarter" idx="5"/>
          </p:nvPr>
        </p:nvSpPr>
        <p:spPr>
          <a:noFill/>
        </p:spPr>
        <p:txBody>
          <a:bodyPr/>
          <a:lstStyle/>
          <a:p>
            <a:fld id="{980752D2-1351-4734-88C7-8DDADBEA40A0}" type="slidenum">
              <a:rPr lang="en-US" altLang="ja-JP" smtClean="0"/>
              <a:pPr/>
              <a:t>3</a:t>
            </a:fld>
            <a:endParaRPr lang="en-US"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 1"/>
          <p:cNvSpPr>
            <a:spLocks noGrp="1" noRot="1" noChangeAspect="1" noTextEdit="1"/>
          </p:cNvSpPr>
          <p:nvPr>
            <p:ph type="sldImg"/>
          </p:nvPr>
        </p:nvSpPr>
        <p:spPr>
          <a:ln/>
        </p:spPr>
      </p:sp>
      <p:sp>
        <p:nvSpPr>
          <p:cNvPr id="13315" name="ノート プレースホルダ 2"/>
          <p:cNvSpPr>
            <a:spLocks noGrp="1"/>
          </p:cNvSpPr>
          <p:nvPr>
            <p:ph type="body" idx="1"/>
          </p:nvPr>
        </p:nvSpPr>
        <p:spPr>
          <a:noFill/>
          <a:ln/>
        </p:spPr>
        <p:txBody>
          <a:bodyPr/>
          <a:lstStyle/>
          <a:p>
            <a:endParaRPr lang="ja-JP" altLang="en-US" smtClean="0"/>
          </a:p>
        </p:txBody>
      </p:sp>
      <p:sp>
        <p:nvSpPr>
          <p:cNvPr id="13316" name="スライド番号プレースホルダ 3"/>
          <p:cNvSpPr>
            <a:spLocks noGrp="1"/>
          </p:cNvSpPr>
          <p:nvPr>
            <p:ph type="sldNum" sz="quarter" idx="5"/>
          </p:nvPr>
        </p:nvSpPr>
        <p:spPr>
          <a:noFill/>
        </p:spPr>
        <p:txBody>
          <a:bodyPr/>
          <a:lstStyle/>
          <a:p>
            <a:fld id="{C24D8B84-9CE7-4833-9C1D-990787F0AD08}" type="slidenum">
              <a:rPr lang="en-US" altLang="ja-JP" smtClean="0"/>
              <a:pPr/>
              <a:t>4</a:t>
            </a:fld>
            <a:endParaRPr lang="en-US"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6" name="Rectangle 6"/>
          <p:cNvSpPr>
            <a:spLocks noGrp="1" noChangeArrowheads="1"/>
          </p:cNvSpPr>
          <p:nvPr>
            <p:ph type="sldNum" sz="quarter" idx="12"/>
          </p:nvPr>
        </p:nvSpPr>
        <p:spPr>
          <a:ln/>
        </p:spPr>
        <p:txBody>
          <a:bodyPr/>
          <a:lstStyle>
            <a:lvl1pPr>
              <a:defRPr/>
            </a:lvl1pPr>
          </a:lstStyle>
          <a:p>
            <a:pPr>
              <a:defRPr/>
            </a:pPr>
            <a:fld id="{C840722A-6CA3-4495-A4AA-24222CF58546}"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6" name="Rectangle 6"/>
          <p:cNvSpPr>
            <a:spLocks noGrp="1" noChangeArrowheads="1"/>
          </p:cNvSpPr>
          <p:nvPr>
            <p:ph type="sldNum" sz="quarter" idx="12"/>
          </p:nvPr>
        </p:nvSpPr>
        <p:spPr>
          <a:ln/>
        </p:spPr>
        <p:txBody>
          <a:bodyPr/>
          <a:lstStyle>
            <a:lvl1pPr>
              <a:defRPr/>
            </a:lvl1pPr>
          </a:lstStyle>
          <a:p>
            <a:pPr>
              <a:defRPr/>
            </a:pPr>
            <a:fld id="{9E8202D8-A27D-4447-B387-39DC6353E269}"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6" name="Rectangle 6"/>
          <p:cNvSpPr>
            <a:spLocks noGrp="1" noChangeArrowheads="1"/>
          </p:cNvSpPr>
          <p:nvPr>
            <p:ph type="sldNum" sz="quarter" idx="12"/>
          </p:nvPr>
        </p:nvSpPr>
        <p:spPr>
          <a:ln/>
        </p:spPr>
        <p:txBody>
          <a:bodyPr/>
          <a:lstStyle>
            <a:lvl1pPr>
              <a:defRPr/>
            </a:lvl1pPr>
          </a:lstStyle>
          <a:p>
            <a:pPr>
              <a:defRPr/>
            </a:pPr>
            <a:fld id="{725028B8-2E23-4FC8-B7E6-D3B745917AF9}"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フリーフォーム 3"/>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a:lstStyle/>
          <a:p>
            <a:pPr>
              <a:defRPr/>
            </a:pPr>
            <a:endParaRPr kumimoji="0" lang="ja-JP" altLang="en-US"/>
          </a:p>
        </p:txBody>
      </p:sp>
      <p:sp>
        <p:nvSpPr>
          <p:cNvPr id="5" name="正方形/長方形 4"/>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ja-JP" altLang="en-US" dirty="0"/>
          </a:p>
        </p:txBody>
      </p:sp>
      <p:grpSp>
        <p:nvGrpSpPr>
          <p:cNvPr id="6" name="グループ化 5"/>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7" name="フリーフォーム 6"/>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a:lstStyle/>
            <a:p>
              <a:pPr>
                <a:defRPr/>
              </a:pPr>
              <a:endParaRPr kumimoji="0" lang="ja-JP" altLang="en-US"/>
            </a:p>
          </p:txBody>
        </p:sp>
        <p:sp>
          <p:nvSpPr>
            <p:cNvPr id="8" name="フリーフォーム 7"/>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a:lstStyle/>
            <a:p>
              <a:pPr>
                <a:defRPr/>
              </a:pPr>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lang="ja-JP" altLang="en-US" smtClean="0"/>
              <a:t>マスタ タイトルの書式設定</a:t>
            </a:r>
            <a:endParaRPr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en-US"/>
          </a:p>
        </p:txBody>
      </p:sp>
      <p:sp>
        <p:nvSpPr>
          <p:cNvPr id="9" name="日付プレースホルダ 28"/>
          <p:cNvSpPr>
            <a:spLocks noGrp="1"/>
          </p:cNvSpPr>
          <p:nvPr>
            <p:ph type="dt" sz="half" idx="10"/>
          </p:nvPr>
        </p:nvSpPr>
        <p:spPr/>
        <p:txBody>
          <a:bodyPr/>
          <a:lstStyle>
            <a:lvl1pPr>
              <a:defRPr/>
            </a:lvl1pPr>
          </a:lstStyle>
          <a:p>
            <a:pPr>
              <a:defRPr/>
            </a:pPr>
            <a:endParaRPr lang="en-US" altLang="ja-JP"/>
          </a:p>
        </p:txBody>
      </p:sp>
      <p:sp>
        <p:nvSpPr>
          <p:cNvPr id="10"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11" name="スライド番号プレースホルダ 13"/>
          <p:cNvSpPr>
            <a:spLocks noGrp="1"/>
          </p:cNvSpPr>
          <p:nvPr>
            <p:ph type="sldNum" sz="quarter" idx="12"/>
          </p:nvPr>
        </p:nvSpPr>
        <p:spPr/>
        <p:txBody>
          <a:bodyPr/>
          <a:lstStyle>
            <a:lvl1pPr>
              <a:defRPr/>
            </a:lvl1pPr>
          </a:lstStyle>
          <a:p>
            <a:pPr>
              <a:defRPr/>
            </a:pPr>
            <a:fld id="{1579D50F-BEE6-4B6F-9E35-B8E9434A0BE2}"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16"/>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6" name="スライド番号プレースホルダ 11"/>
          <p:cNvSpPr>
            <a:spLocks noGrp="1"/>
          </p:cNvSpPr>
          <p:nvPr>
            <p:ph type="sldNum" sz="quarter" idx="12"/>
          </p:nvPr>
        </p:nvSpPr>
        <p:spPr/>
        <p:txBody>
          <a:bodyPr/>
          <a:lstStyle>
            <a:lvl1pPr>
              <a:defRPr/>
            </a:lvl1pPr>
          </a:lstStyle>
          <a:p>
            <a:pPr>
              <a:defRPr/>
            </a:pPr>
            <a:fld id="{5397B92D-5B9D-408A-9435-2048340D407A}" type="slidenum">
              <a:rPr lang="en-US" altLang="ja-JP"/>
              <a:pPr>
                <a:defRPr/>
              </a:pPr>
              <a:t>&lt;#&gt;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4" name="フリーフォーム 3"/>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a:lstStyle/>
          <a:p>
            <a:pPr>
              <a:defRPr/>
            </a:pPr>
            <a:endParaRPr kumimoji="0" lang="ja-JP" altLang="en-US"/>
          </a:p>
        </p:txBody>
      </p:sp>
      <p:sp>
        <p:nvSpPr>
          <p:cNvPr id="5" name="正方形/長方形 4"/>
          <p:cNvSpPr/>
          <p:nvPr/>
        </p:nvSpPr>
        <p:spPr>
          <a:xfrm>
            <a:off x="-635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ja-JP" altLang="en-US"/>
          </a:p>
        </p:txBody>
      </p:sp>
      <p:grpSp>
        <p:nvGrpSpPr>
          <p:cNvPr id="6" name="グループ化 5"/>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7" name="フリーフォーム 6"/>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a:lstStyle/>
            <a:p>
              <a:pPr>
                <a:defRPr/>
              </a:pPr>
              <a:endParaRPr kumimoji="0" lang="ja-JP" altLang="en-US"/>
            </a:p>
          </p:txBody>
        </p:sp>
        <p:sp>
          <p:nvSpPr>
            <p:cNvPr id="8" name="フリーフォーム 7"/>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a:lstStyle/>
            <a:p>
              <a:pPr>
                <a:defRPr/>
              </a:pPr>
              <a:endParaRPr kumimoji="0" lang="ja-JP" altLang="en-US"/>
            </a:p>
          </p:txBody>
        </p:sp>
      </p:gr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9" name="日付プレースホルダ 3"/>
          <p:cNvSpPr>
            <a:spLocks noGrp="1"/>
          </p:cNvSpPr>
          <p:nvPr>
            <p:ph type="dt" sz="half" idx="10"/>
          </p:nvPr>
        </p:nvSpPr>
        <p:spPr/>
        <p:txBody>
          <a:bodyPr/>
          <a:lstStyle>
            <a:lvl1pPr>
              <a:defRPr/>
            </a:lvl1pPr>
          </a:lstStyle>
          <a:p>
            <a:pPr>
              <a:defRPr/>
            </a:pPr>
            <a:endParaRPr lang="en-US" altLang="ja-JP"/>
          </a:p>
        </p:txBody>
      </p:sp>
      <p:sp>
        <p:nvSpPr>
          <p:cNvPr id="10"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11" name="スライド番号プレースホルダ 5"/>
          <p:cNvSpPr>
            <a:spLocks noGrp="1"/>
          </p:cNvSpPr>
          <p:nvPr>
            <p:ph type="sldNum" sz="quarter" idx="12"/>
          </p:nvPr>
        </p:nvSpPr>
        <p:spPr/>
        <p:txBody>
          <a:bodyPr/>
          <a:lstStyle>
            <a:lvl1pPr>
              <a:defRPr/>
            </a:lvl1pPr>
          </a:lstStyle>
          <a:p>
            <a:pPr>
              <a:defRPr/>
            </a:pPr>
            <a:fld id="{D34253F2-B772-45E0-832E-B53D89735709}" type="slidenum">
              <a:rPr lang="en-US" altLang="ja-JP"/>
              <a:pPr>
                <a:defRPr/>
              </a:pPr>
              <a:t>&lt;#&gt;</a:t>
            </a:fld>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 16"/>
          <p:cNvSpPr>
            <a:spLocks noGrp="1"/>
          </p:cNvSpPr>
          <p:nvPr>
            <p:ph type="dt" sz="half" idx="10"/>
          </p:nvPr>
        </p:nvSpPr>
        <p:spPr/>
        <p:txBody>
          <a:bodyPr/>
          <a:lstStyle>
            <a:lvl1pPr>
              <a:defRPr/>
            </a:lvl1pPr>
          </a:lstStyle>
          <a:p>
            <a:pPr>
              <a:defRPr/>
            </a:pPr>
            <a:endParaRPr lang="en-US" altLang="ja-JP"/>
          </a:p>
        </p:txBody>
      </p:sp>
      <p:sp>
        <p:nvSpPr>
          <p:cNvPr id="6"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7" name="スライド番号プレースホルダ 11"/>
          <p:cNvSpPr>
            <a:spLocks noGrp="1"/>
          </p:cNvSpPr>
          <p:nvPr>
            <p:ph type="sldNum" sz="quarter" idx="12"/>
          </p:nvPr>
        </p:nvSpPr>
        <p:spPr/>
        <p:txBody>
          <a:bodyPr/>
          <a:lstStyle>
            <a:lvl1pPr>
              <a:defRPr/>
            </a:lvl1pPr>
          </a:lstStyle>
          <a:p>
            <a:pPr>
              <a:defRPr/>
            </a:pPr>
            <a:fld id="{4AC10E1C-37EE-4AA0-BF59-883C92445B2F}" type="slidenum">
              <a:rPr lang="en-US" altLang="ja-JP"/>
              <a:pPr>
                <a:defRPr/>
              </a:pPr>
              <a:t>&lt;#&gt;</a:t>
            </a:fld>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 16"/>
          <p:cNvSpPr>
            <a:spLocks noGrp="1"/>
          </p:cNvSpPr>
          <p:nvPr>
            <p:ph type="dt" sz="half" idx="10"/>
          </p:nvPr>
        </p:nvSpPr>
        <p:spPr/>
        <p:txBody>
          <a:bodyPr/>
          <a:lstStyle>
            <a:lvl1pPr>
              <a:defRPr/>
            </a:lvl1pPr>
          </a:lstStyle>
          <a:p>
            <a:pPr>
              <a:defRPr/>
            </a:pPr>
            <a:endParaRPr lang="en-US" altLang="ja-JP"/>
          </a:p>
        </p:txBody>
      </p:sp>
      <p:sp>
        <p:nvSpPr>
          <p:cNvPr id="8"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9" name="スライド番号プレースホルダ 11"/>
          <p:cNvSpPr>
            <a:spLocks noGrp="1"/>
          </p:cNvSpPr>
          <p:nvPr>
            <p:ph type="sldNum" sz="quarter" idx="12"/>
          </p:nvPr>
        </p:nvSpPr>
        <p:spPr/>
        <p:txBody>
          <a:bodyPr/>
          <a:lstStyle>
            <a:lvl1pPr>
              <a:defRPr/>
            </a:lvl1pPr>
          </a:lstStyle>
          <a:p>
            <a:pPr>
              <a:defRPr/>
            </a:pPr>
            <a:fld id="{DCBC6FE0-AD78-4B7B-B8B8-F4C0FF5C3907}" type="slidenum">
              <a:rPr lang="en-US" altLang="ja-JP"/>
              <a:pPr>
                <a:defRPr/>
              </a:pPr>
              <a:t>&lt;#&gt;</a:t>
            </a:fld>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lang="ja-JP" altLang="en-US" smtClean="0"/>
              <a:t>マスタ タイトルの書式設定</a:t>
            </a:r>
            <a:endParaRPr lang="en-US"/>
          </a:p>
        </p:txBody>
      </p:sp>
      <p:sp>
        <p:nvSpPr>
          <p:cNvPr id="3" name="日付プレースホルダ 16"/>
          <p:cNvSpPr>
            <a:spLocks noGrp="1"/>
          </p:cNvSpPr>
          <p:nvPr>
            <p:ph type="dt" sz="half" idx="10"/>
          </p:nvPr>
        </p:nvSpPr>
        <p:spPr/>
        <p:txBody>
          <a:bodyPr/>
          <a:lstStyle>
            <a:lvl1pPr>
              <a:defRPr/>
            </a:lvl1pPr>
          </a:lstStyle>
          <a:p>
            <a:pPr>
              <a:defRPr/>
            </a:pPr>
            <a:endParaRPr lang="en-US" altLang="ja-JP"/>
          </a:p>
        </p:txBody>
      </p:sp>
      <p:sp>
        <p:nvSpPr>
          <p:cNvPr id="4"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5" name="スライド番号プレースホルダ 11"/>
          <p:cNvSpPr>
            <a:spLocks noGrp="1"/>
          </p:cNvSpPr>
          <p:nvPr>
            <p:ph type="sldNum" sz="quarter" idx="12"/>
          </p:nvPr>
        </p:nvSpPr>
        <p:spPr/>
        <p:txBody>
          <a:bodyPr/>
          <a:lstStyle>
            <a:lvl1pPr>
              <a:defRPr/>
            </a:lvl1pPr>
          </a:lstStyle>
          <a:p>
            <a:pPr>
              <a:defRPr/>
            </a:pPr>
            <a:fld id="{21C31470-2827-49E7-AB3F-8C51E1140D11}" type="slidenum">
              <a:rPr lang="en-US" altLang="ja-JP"/>
              <a:pPr>
                <a:defRPr/>
              </a:pPr>
              <a:t>&lt;#&gt;</a:t>
            </a:fld>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6"/>
          <p:cNvSpPr>
            <a:spLocks noGrp="1"/>
          </p:cNvSpPr>
          <p:nvPr>
            <p:ph type="dt" sz="half" idx="10"/>
          </p:nvPr>
        </p:nvSpPr>
        <p:spPr/>
        <p:txBody>
          <a:bodyPr/>
          <a:lstStyle>
            <a:lvl1pPr>
              <a:defRPr/>
            </a:lvl1pPr>
          </a:lstStyle>
          <a:p>
            <a:pPr>
              <a:defRPr/>
            </a:pPr>
            <a:endParaRPr lang="en-US" altLang="ja-JP"/>
          </a:p>
        </p:txBody>
      </p:sp>
      <p:sp>
        <p:nvSpPr>
          <p:cNvPr id="3"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4" name="スライド番号プレースホルダ 11"/>
          <p:cNvSpPr>
            <a:spLocks noGrp="1"/>
          </p:cNvSpPr>
          <p:nvPr>
            <p:ph type="sldNum" sz="quarter" idx="12"/>
          </p:nvPr>
        </p:nvSpPr>
        <p:spPr/>
        <p:txBody>
          <a:bodyPr/>
          <a:lstStyle>
            <a:lvl1pPr>
              <a:defRPr/>
            </a:lvl1pPr>
          </a:lstStyle>
          <a:p>
            <a:pPr>
              <a:defRPr/>
            </a:pPr>
            <a:fld id="{AE28BE43-F90E-4204-8753-21D9BA95C058}" type="slidenum">
              <a:rPr lang="en-US" altLang="ja-JP"/>
              <a:pPr>
                <a:defRPr/>
              </a:pPr>
              <a:t>&lt;#&gt;</a:t>
            </a:fld>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 16"/>
          <p:cNvSpPr>
            <a:spLocks noGrp="1"/>
          </p:cNvSpPr>
          <p:nvPr>
            <p:ph type="dt" sz="half" idx="10"/>
          </p:nvPr>
        </p:nvSpPr>
        <p:spPr/>
        <p:txBody>
          <a:bodyPr/>
          <a:lstStyle>
            <a:lvl1pPr>
              <a:defRPr/>
            </a:lvl1pPr>
          </a:lstStyle>
          <a:p>
            <a:pPr>
              <a:defRPr/>
            </a:pPr>
            <a:endParaRPr lang="en-US" altLang="ja-JP"/>
          </a:p>
        </p:txBody>
      </p:sp>
      <p:sp>
        <p:nvSpPr>
          <p:cNvPr id="6"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7" name="スライド番号プレースホルダ 11"/>
          <p:cNvSpPr>
            <a:spLocks noGrp="1"/>
          </p:cNvSpPr>
          <p:nvPr>
            <p:ph type="sldNum" sz="quarter" idx="12"/>
          </p:nvPr>
        </p:nvSpPr>
        <p:spPr/>
        <p:txBody>
          <a:bodyPr/>
          <a:lstStyle>
            <a:lvl1pPr>
              <a:defRPr/>
            </a:lvl1pPr>
          </a:lstStyle>
          <a:p>
            <a:pPr>
              <a:defRPr/>
            </a:pPr>
            <a:fld id="{DC10510E-9B4D-49AD-9D71-437181747CC2}"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6" name="Rectangle 6"/>
          <p:cNvSpPr>
            <a:spLocks noGrp="1" noChangeArrowheads="1"/>
          </p:cNvSpPr>
          <p:nvPr>
            <p:ph type="sldNum" sz="quarter" idx="12"/>
          </p:nvPr>
        </p:nvSpPr>
        <p:spPr>
          <a:ln/>
        </p:spPr>
        <p:txBody>
          <a:bodyPr/>
          <a:lstStyle>
            <a:lvl1pPr>
              <a:defRPr/>
            </a:lvl1pPr>
          </a:lstStyle>
          <a:p>
            <a:pPr>
              <a:defRPr/>
            </a:pPr>
            <a:fld id="{4ABCEAD8-F117-40CB-82C9-FECEB0029EC5}" type="slidenum">
              <a:rPr lang="en-US" altLang="ja-JP"/>
              <a:pPr>
                <a:defRPr/>
              </a:pPr>
              <a:t>&lt;#&gt;</a:t>
            </a:fld>
            <a:endParaRPr lang="en-US"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lang="ja-JP" altLang="en-US" smtClean="0"/>
              <a:t>マスタ タイトルの書式設定</a:t>
            </a:r>
            <a:endParaRPr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rtlCol="0">
            <a:normAutofit/>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endParaRPr lang="en-US" noProof="0"/>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 16"/>
          <p:cNvSpPr>
            <a:spLocks noGrp="1"/>
          </p:cNvSpPr>
          <p:nvPr>
            <p:ph type="dt" sz="half" idx="10"/>
          </p:nvPr>
        </p:nvSpPr>
        <p:spPr/>
        <p:txBody>
          <a:bodyPr/>
          <a:lstStyle>
            <a:lvl1pPr>
              <a:defRPr/>
            </a:lvl1pPr>
          </a:lstStyle>
          <a:p>
            <a:pPr>
              <a:defRPr/>
            </a:pPr>
            <a:endParaRPr lang="en-US" altLang="ja-JP"/>
          </a:p>
        </p:txBody>
      </p:sp>
      <p:sp>
        <p:nvSpPr>
          <p:cNvPr id="6"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7" name="スライド番号プレースホルダ 11"/>
          <p:cNvSpPr>
            <a:spLocks noGrp="1"/>
          </p:cNvSpPr>
          <p:nvPr>
            <p:ph type="sldNum" sz="quarter" idx="12"/>
          </p:nvPr>
        </p:nvSpPr>
        <p:spPr/>
        <p:txBody>
          <a:bodyPr/>
          <a:lstStyle>
            <a:lvl1pPr>
              <a:defRPr/>
            </a:lvl1pPr>
          </a:lstStyle>
          <a:p>
            <a:pPr>
              <a:defRPr/>
            </a:pPr>
            <a:fld id="{819FC983-3793-4E50-8034-3F247ADC9CB4}" type="slidenum">
              <a:rPr lang="en-US" altLang="ja-JP"/>
              <a:pPr>
                <a:defRPr/>
              </a:pPr>
              <a:t>&lt;#&gt;</a:t>
            </a:fld>
            <a:endParaRPr lang="en-US" altLang="ja-JP"/>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16"/>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6" name="スライド番号プレースホルダ 11"/>
          <p:cNvSpPr>
            <a:spLocks noGrp="1"/>
          </p:cNvSpPr>
          <p:nvPr>
            <p:ph type="sldNum" sz="quarter" idx="12"/>
          </p:nvPr>
        </p:nvSpPr>
        <p:spPr/>
        <p:txBody>
          <a:bodyPr/>
          <a:lstStyle>
            <a:lvl1pPr>
              <a:defRPr/>
            </a:lvl1pPr>
          </a:lstStyle>
          <a:p>
            <a:pPr>
              <a:defRPr/>
            </a:pPr>
            <a:fld id="{920D238F-AB30-4F80-B854-D95D873EDD85}" type="slidenum">
              <a:rPr lang="en-US" altLang="ja-JP"/>
              <a:pPr>
                <a:defRPr/>
              </a:pPr>
              <a:t>&lt;#&gt;</a:t>
            </a:fld>
            <a:endParaRPr lang="en-US" altLang="ja-JP"/>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16"/>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6" name="スライド番号プレースホルダ 11"/>
          <p:cNvSpPr>
            <a:spLocks noGrp="1"/>
          </p:cNvSpPr>
          <p:nvPr>
            <p:ph type="sldNum" sz="quarter" idx="12"/>
          </p:nvPr>
        </p:nvSpPr>
        <p:spPr/>
        <p:txBody>
          <a:bodyPr/>
          <a:lstStyle>
            <a:lvl1pPr>
              <a:defRPr/>
            </a:lvl1pPr>
          </a:lstStyle>
          <a:p>
            <a:pPr>
              <a:defRPr/>
            </a:pPr>
            <a:fld id="{CC5A39DD-8BD7-4D33-928F-5BF94A8DF618}"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6" name="Rectangle 6"/>
          <p:cNvSpPr>
            <a:spLocks noGrp="1" noChangeArrowheads="1"/>
          </p:cNvSpPr>
          <p:nvPr>
            <p:ph type="sldNum" sz="quarter" idx="12"/>
          </p:nvPr>
        </p:nvSpPr>
        <p:spPr>
          <a:ln/>
        </p:spPr>
        <p:txBody>
          <a:bodyPr/>
          <a:lstStyle>
            <a:lvl1pPr>
              <a:defRPr/>
            </a:lvl1pPr>
          </a:lstStyle>
          <a:p>
            <a:pPr>
              <a:defRPr/>
            </a:pPr>
            <a:fld id="{29025FC4-1921-457F-894C-0EE4B3AAD116}"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7" name="Rectangle 6"/>
          <p:cNvSpPr>
            <a:spLocks noGrp="1" noChangeArrowheads="1"/>
          </p:cNvSpPr>
          <p:nvPr>
            <p:ph type="sldNum" sz="quarter" idx="12"/>
          </p:nvPr>
        </p:nvSpPr>
        <p:spPr>
          <a:ln/>
        </p:spPr>
        <p:txBody>
          <a:bodyPr/>
          <a:lstStyle>
            <a:lvl1pPr>
              <a:defRPr/>
            </a:lvl1pPr>
          </a:lstStyle>
          <a:p>
            <a:pPr>
              <a:defRPr/>
            </a:pPr>
            <a:fld id="{928EB73C-BEEF-4B2F-8908-C6D5D934B23C}"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9" name="Rectangle 6"/>
          <p:cNvSpPr>
            <a:spLocks noGrp="1" noChangeArrowheads="1"/>
          </p:cNvSpPr>
          <p:nvPr>
            <p:ph type="sldNum" sz="quarter" idx="12"/>
          </p:nvPr>
        </p:nvSpPr>
        <p:spPr>
          <a:ln/>
        </p:spPr>
        <p:txBody>
          <a:bodyPr/>
          <a:lstStyle>
            <a:lvl1pPr>
              <a:defRPr/>
            </a:lvl1pPr>
          </a:lstStyle>
          <a:p>
            <a:pPr>
              <a:defRPr/>
            </a:pPr>
            <a:fld id="{BA78502C-8E87-4A67-A49E-541F62251862}"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5" name="Rectangle 6"/>
          <p:cNvSpPr>
            <a:spLocks noGrp="1" noChangeArrowheads="1"/>
          </p:cNvSpPr>
          <p:nvPr>
            <p:ph type="sldNum" sz="quarter" idx="12"/>
          </p:nvPr>
        </p:nvSpPr>
        <p:spPr>
          <a:ln/>
        </p:spPr>
        <p:txBody>
          <a:bodyPr/>
          <a:lstStyle>
            <a:lvl1pPr>
              <a:defRPr/>
            </a:lvl1pPr>
          </a:lstStyle>
          <a:p>
            <a:pPr>
              <a:defRPr/>
            </a:pPr>
            <a:fld id="{98FADEE1-8BF9-42D1-A7DD-EA95926148A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4" name="Rectangle 6"/>
          <p:cNvSpPr>
            <a:spLocks noGrp="1" noChangeArrowheads="1"/>
          </p:cNvSpPr>
          <p:nvPr>
            <p:ph type="sldNum" sz="quarter" idx="12"/>
          </p:nvPr>
        </p:nvSpPr>
        <p:spPr>
          <a:ln/>
        </p:spPr>
        <p:txBody>
          <a:bodyPr/>
          <a:lstStyle>
            <a:lvl1pPr>
              <a:defRPr/>
            </a:lvl1pPr>
          </a:lstStyle>
          <a:p>
            <a:pPr>
              <a:defRPr/>
            </a:pPr>
            <a:fld id="{F2C1B5B2-E5E0-4726-9323-C73F1C94B557}"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7" name="Rectangle 6"/>
          <p:cNvSpPr>
            <a:spLocks noGrp="1" noChangeArrowheads="1"/>
          </p:cNvSpPr>
          <p:nvPr>
            <p:ph type="sldNum" sz="quarter" idx="12"/>
          </p:nvPr>
        </p:nvSpPr>
        <p:spPr>
          <a:ln/>
        </p:spPr>
        <p:txBody>
          <a:bodyPr/>
          <a:lstStyle>
            <a:lvl1pPr>
              <a:defRPr/>
            </a:lvl1pPr>
          </a:lstStyle>
          <a:p>
            <a:pPr>
              <a:defRPr/>
            </a:pPr>
            <a:fld id="{7D5012FE-A9FA-437F-99D3-7D51B1696D79}"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ja-JP"/>
              <a:t>こちらは2003年度の申請書類になります。来年度以降は変更になる可能性もございますので、あらかじめご了承ください。</a:t>
            </a:r>
          </a:p>
        </p:txBody>
      </p:sp>
      <p:sp>
        <p:nvSpPr>
          <p:cNvPr id="7" name="Rectangle 6"/>
          <p:cNvSpPr>
            <a:spLocks noGrp="1" noChangeArrowheads="1"/>
          </p:cNvSpPr>
          <p:nvPr>
            <p:ph type="sldNum" sz="quarter" idx="12"/>
          </p:nvPr>
        </p:nvSpPr>
        <p:spPr>
          <a:ln/>
        </p:spPr>
        <p:txBody>
          <a:bodyPr/>
          <a:lstStyle>
            <a:lvl1pPr>
              <a:defRPr/>
            </a:lvl1pPr>
          </a:lstStyle>
          <a:p>
            <a:pPr>
              <a:defRPr/>
            </a:pPr>
            <a:fld id="{73295656-B186-4BCA-904E-163FBFF5B8B7}"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686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ja-JP"/>
          </a:p>
        </p:txBody>
      </p:sp>
      <p:sp>
        <p:nvSpPr>
          <p:cNvPr id="686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ltLang="ja-JP"/>
              <a:t>こちらは2003年度の申請書類になります。来年度以降は変更になる可能性もございますので、あらかじめご了承ください。</a:t>
            </a:r>
          </a:p>
        </p:txBody>
      </p:sp>
      <p:sp>
        <p:nvSpPr>
          <p:cNvPr id="6861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7058465-AD7E-4297-ADF4-A9D40944005D}"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4083" r:id="rId1"/>
    <p:sldLayoutId id="2147484084" r:id="rId2"/>
    <p:sldLayoutId id="2147484085" r:id="rId3"/>
    <p:sldLayoutId id="2147484086" r:id="rId4"/>
    <p:sldLayoutId id="2147484087" r:id="rId5"/>
    <p:sldLayoutId id="2147484088" r:id="rId6"/>
    <p:sldLayoutId id="2147484089" r:id="rId7"/>
    <p:sldLayoutId id="2147484090" r:id="rId8"/>
    <p:sldLayoutId id="2147484091" r:id="rId9"/>
    <p:sldLayoutId id="2147484092" r:id="rId10"/>
    <p:sldLayoutId id="2147484093"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ja-JP" altLang="en-US"/>
          </a:p>
        </p:txBody>
      </p:sp>
      <p:sp useBgFill="1">
        <p:nvSpPr>
          <p:cNvPr id="9" name="フリーフォーム 8"/>
          <p:cNvSpPr>
            <a:spLocks/>
          </p:cNvSpPr>
          <p:nvPr/>
        </p:nvSpPr>
        <p:spPr bwMode="auto">
          <a:xfrm>
            <a:off x="0" y="0"/>
            <a:ext cx="9072563"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a:lstStyle/>
          <a:p>
            <a:pPr>
              <a:defRPr/>
            </a:pPr>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lang="ja-JP" altLang="en-US" smtClean="0"/>
              <a:t>マスタ タイトルの書式設定</a:t>
            </a:r>
            <a:endParaRPr lang="en-US"/>
          </a:p>
        </p:txBody>
      </p:sp>
      <p:sp>
        <p:nvSpPr>
          <p:cNvPr id="2053" name="テキスト プレースホルダ 2"/>
          <p:cNvSpPr>
            <a:spLocks noGrp="1"/>
          </p:cNvSpPr>
          <p:nvPr>
            <p:ph type="body" idx="1"/>
          </p:nvPr>
        </p:nvSpPr>
        <p:spPr bwMode="auto">
          <a:xfrm>
            <a:off x="457200" y="150018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smtClean="0"/>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r>
              <a:rPr lang="en-US" altLang="ja-JP"/>
              <a:t>こちらは2003年度の申請書類になります。来年度以降は変更になる可能性もございますので、あらかじめご了承ください。</a:t>
            </a:r>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39A51435-0291-44C8-815C-4A014E565FC9}"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4103" r:id="rId1"/>
    <p:sldLayoutId id="2147484094" r:id="rId2"/>
    <p:sldLayoutId id="2147484104" r:id="rId3"/>
    <p:sldLayoutId id="2147484095" r:id="rId4"/>
    <p:sldLayoutId id="2147484096" r:id="rId5"/>
    <p:sldLayoutId id="2147484097" r:id="rId6"/>
    <p:sldLayoutId id="2147484098" r:id="rId7"/>
    <p:sldLayoutId id="2147484099" r:id="rId8"/>
    <p:sldLayoutId id="2147484100" r:id="rId9"/>
    <p:sldLayoutId id="2147484101" r:id="rId10"/>
    <p:sldLayoutId id="2147484102" r:id="rId11"/>
  </p:sldLayoutIdLst>
  <p:txStyles>
    <p:titleStyle>
      <a:lvl1pPr algn="ctr" rtl="0" eaLnBrk="0" fontAlgn="base" hangingPunct="0">
        <a:spcBef>
          <a:spcPct val="0"/>
        </a:spcBef>
        <a:spcAft>
          <a:spcPct val="0"/>
        </a:spcAft>
        <a:defRPr kumimoji="1" sz="440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a:lvl2pPr algn="ctr" rtl="0" eaLnBrk="0" fontAlgn="base" hangingPunct="0">
        <a:spcBef>
          <a:spcPct val="0"/>
        </a:spcBef>
        <a:spcAft>
          <a:spcPct val="0"/>
        </a:spcAft>
        <a:defRPr kumimoji="1" sz="4400">
          <a:solidFill>
            <a:schemeClr val="tx1"/>
          </a:solidFill>
          <a:latin typeface="Bookman Old Style" pitchFamily="18" charset="0"/>
          <a:ea typeface="HGP明朝E" pitchFamily="18" charset="-128"/>
        </a:defRPr>
      </a:lvl2pPr>
      <a:lvl3pPr algn="ctr" rtl="0" eaLnBrk="0" fontAlgn="base" hangingPunct="0">
        <a:spcBef>
          <a:spcPct val="0"/>
        </a:spcBef>
        <a:spcAft>
          <a:spcPct val="0"/>
        </a:spcAft>
        <a:defRPr kumimoji="1" sz="4400">
          <a:solidFill>
            <a:schemeClr val="tx1"/>
          </a:solidFill>
          <a:latin typeface="Bookman Old Style" pitchFamily="18" charset="0"/>
          <a:ea typeface="HGP明朝E" pitchFamily="18" charset="-128"/>
        </a:defRPr>
      </a:lvl3pPr>
      <a:lvl4pPr algn="ctr" rtl="0" eaLnBrk="0" fontAlgn="base" hangingPunct="0">
        <a:spcBef>
          <a:spcPct val="0"/>
        </a:spcBef>
        <a:spcAft>
          <a:spcPct val="0"/>
        </a:spcAft>
        <a:defRPr kumimoji="1" sz="4400">
          <a:solidFill>
            <a:schemeClr val="tx1"/>
          </a:solidFill>
          <a:latin typeface="Bookman Old Style" pitchFamily="18" charset="0"/>
          <a:ea typeface="HGP明朝E" pitchFamily="18" charset="-128"/>
        </a:defRPr>
      </a:lvl4pPr>
      <a:lvl5pPr algn="ctr" rtl="0" eaLnBrk="0" fontAlgn="base" hangingPunct="0">
        <a:spcBef>
          <a:spcPct val="0"/>
        </a:spcBef>
        <a:spcAft>
          <a:spcPct val="0"/>
        </a:spcAft>
        <a:defRPr kumimoji="1" sz="4400">
          <a:solidFill>
            <a:schemeClr val="tx1"/>
          </a:solidFill>
          <a:latin typeface="Bookman Old Style" pitchFamily="18" charset="0"/>
          <a:ea typeface="HGP明朝E" pitchFamily="18" charset="-128"/>
        </a:defRPr>
      </a:lvl5pPr>
      <a:lvl6pPr marL="457200" algn="ctr" rtl="0" fontAlgn="base">
        <a:spcBef>
          <a:spcPct val="0"/>
        </a:spcBef>
        <a:spcAft>
          <a:spcPct val="0"/>
        </a:spcAft>
        <a:defRPr kumimoji="1" sz="4400">
          <a:solidFill>
            <a:schemeClr val="tx1"/>
          </a:solidFill>
          <a:latin typeface="Bookman Old Style" pitchFamily="18" charset="0"/>
          <a:ea typeface="HGP明朝E" pitchFamily="18" charset="-128"/>
        </a:defRPr>
      </a:lvl6pPr>
      <a:lvl7pPr marL="914400" algn="ctr" rtl="0" fontAlgn="base">
        <a:spcBef>
          <a:spcPct val="0"/>
        </a:spcBef>
        <a:spcAft>
          <a:spcPct val="0"/>
        </a:spcAft>
        <a:defRPr kumimoji="1" sz="4400">
          <a:solidFill>
            <a:schemeClr val="tx1"/>
          </a:solidFill>
          <a:latin typeface="Bookman Old Style" pitchFamily="18" charset="0"/>
          <a:ea typeface="HGP明朝E" pitchFamily="18" charset="-128"/>
        </a:defRPr>
      </a:lvl7pPr>
      <a:lvl8pPr marL="1371600" algn="ctr" rtl="0" fontAlgn="base">
        <a:spcBef>
          <a:spcPct val="0"/>
        </a:spcBef>
        <a:spcAft>
          <a:spcPct val="0"/>
        </a:spcAft>
        <a:defRPr kumimoji="1" sz="4400">
          <a:solidFill>
            <a:schemeClr val="tx1"/>
          </a:solidFill>
          <a:latin typeface="Bookman Old Style" pitchFamily="18" charset="0"/>
          <a:ea typeface="HGP明朝E" pitchFamily="18" charset="-128"/>
        </a:defRPr>
      </a:lvl8pPr>
      <a:lvl9pPr marL="1828800" algn="ctr" rtl="0" fontAlgn="base">
        <a:spcBef>
          <a:spcPct val="0"/>
        </a:spcBef>
        <a:spcAft>
          <a:spcPct val="0"/>
        </a:spcAft>
        <a:defRPr kumimoji="1" sz="4400">
          <a:solidFill>
            <a:schemeClr val="tx1"/>
          </a:solidFill>
          <a:latin typeface="Bookman Old Style" pitchFamily="18" charset="0"/>
          <a:ea typeface="HGP明朝E" pitchFamily="18" charset="-128"/>
        </a:defRPr>
      </a:lvl9pPr>
    </p:titleStyle>
    <p:bodyStyle>
      <a:lvl1pPr marL="342900" indent="-342900" algn="l" rtl="0" eaLnBrk="0" fontAlgn="base" hangingPunct="0">
        <a:spcBef>
          <a:spcPct val="20000"/>
        </a:spcBef>
        <a:spcAft>
          <a:spcPct val="0"/>
        </a:spcAft>
        <a:buClr>
          <a:srgbClr val="826285"/>
        </a:buClr>
        <a:buSzPct val="60000"/>
        <a:buFont typeface="Wingdings" pitchFamily="2" charset="2"/>
        <a:buChar char="u"/>
        <a:defRPr kumimoji="1" sz="3200">
          <a:solidFill>
            <a:schemeClr val="tx2"/>
          </a:solidFill>
          <a:latin typeface="+mn-lt"/>
          <a:ea typeface="+mn-ea"/>
          <a:cs typeface="+mn-cs"/>
        </a:defRPr>
      </a:lvl1pPr>
      <a:lvl2pPr marL="742950" indent="-285750" algn="l" rtl="0" eaLnBrk="0" fontAlgn="base" hangingPunct="0">
        <a:spcBef>
          <a:spcPct val="20000"/>
        </a:spcBef>
        <a:spcAft>
          <a:spcPct val="0"/>
        </a:spcAft>
        <a:buClr>
          <a:srgbClr val="898995"/>
        </a:buClr>
        <a:buSzPct val="55000"/>
        <a:buFont typeface="Wingdings" pitchFamily="2" charset="2"/>
        <a:buChar char="u"/>
        <a:defRPr kumimoji="1" sz="2800">
          <a:solidFill>
            <a:schemeClr val="tx2"/>
          </a:solidFill>
          <a:latin typeface="+mn-lt"/>
          <a:ea typeface="+mn-ea"/>
          <a:cs typeface="+mn-cs"/>
        </a:defRPr>
      </a:lvl2pPr>
      <a:lvl3pPr marL="1143000" indent="-228600" algn="l" rtl="0" eaLnBrk="0" fontAlgn="base" hangingPunct="0">
        <a:spcBef>
          <a:spcPct val="20000"/>
        </a:spcBef>
        <a:spcAft>
          <a:spcPct val="0"/>
        </a:spcAft>
        <a:buClr>
          <a:srgbClr val="906351"/>
        </a:buClr>
        <a:buSzPct val="55000"/>
        <a:buFont typeface="Wingdings" pitchFamily="2" charset="2"/>
        <a:buChar char="u"/>
        <a:defRPr kumimoji="1" sz="2400">
          <a:solidFill>
            <a:schemeClr val="tx2"/>
          </a:solidFill>
          <a:latin typeface="+mn-lt"/>
          <a:ea typeface="+mn-ea"/>
          <a:cs typeface="+mn-cs"/>
        </a:defRPr>
      </a:lvl3pPr>
      <a:lvl4pPr marL="1600200" indent="-228600" algn="l" rtl="0" eaLnBrk="0" fontAlgn="base" hangingPunct="0">
        <a:spcBef>
          <a:spcPct val="20000"/>
        </a:spcBef>
        <a:spcAft>
          <a:spcPct val="0"/>
        </a:spcAft>
        <a:buClr>
          <a:srgbClr val="708B7E"/>
        </a:buClr>
        <a:buSzPct val="50000"/>
        <a:buFont typeface="Wingdings" pitchFamily="2" charset="2"/>
        <a:buChar char="u"/>
        <a:defRPr kumimoji="1" sz="2000">
          <a:solidFill>
            <a:schemeClr val="tx2"/>
          </a:solidFill>
          <a:latin typeface="+mn-lt"/>
          <a:ea typeface="+mn-ea"/>
          <a:cs typeface="+mn-cs"/>
        </a:defRPr>
      </a:lvl4pPr>
      <a:lvl5pPr marL="2057400" indent="-228600" algn="l" rtl="0" eaLnBrk="0" fontAlgn="base" hangingPunct="0">
        <a:spcBef>
          <a:spcPct val="20000"/>
        </a:spcBef>
        <a:spcAft>
          <a:spcPct val="0"/>
        </a:spcAft>
        <a:buClr>
          <a:srgbClr val="8B8B69"/>
        </a:buClr>
        <a:buSzPct val="45000"/>
        <a:buFont typeface="Wingdings" pitchFamily="2" charset="2"/>
        <a:buChar char="u"/>
        <a:defRPr kumimoji="1" sz="200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85720" y="2071678"/>
            <a:ext cx="7572428" cy="1941516"/>
          </a:xfrm>
        </p:spPr>
        <p:txBody>
          <a:bodyPr>
            <a:noAutofit/>
          </a:bodyPr>
          <a:lstStyle/>
          <a:p>
            <a:pPr algn="l" eaLnBrk="1" hangingPunct="1">
              <a:spcAft>
                <a:spcPts val="0"/>
              </a:spcAft>
              <a:defRPr/>
            </a:pPr>
            <a:r>
              <a:rPr lang="en-US" altLang="ja-JP" sz="3600" b="1" i="1" dirty="0" smtClean="0"/>
              <a:t>ICT</a:t>
            </a:r>
            <a:r>
              <a:rPr lang="ja-JP" altLang="en-US" sz="3600" b="1" i="1" dirty="0" smtClean="0"/>
              <a:t>マスタートレーニングセンター</a:t>
            </a:r>
            <a:r>
              <a:rPr lang="en-US" altLang="ja-JP" sz="3600" b="1" i="1" dirty="0" smtClean="0"/>
              <a:t> </a:t>
            </a:r>
            <a:br>
              <a:rPr lang="en-US" altLang="ja-JP" sz="3600" b="1" i="1" dirty="0" smtClean="0"/>
            </a:br>
            <a:r>
              <a:rPr lang="ja-JP" altLang="en-US" sz="3600" b="1" i="1" dirty="0" smtClean="0"/>
              <a:t>ビジネスプラン</a:t>
            </a:r>
            <a:endParaRPr lang="en-US" altLang="ja-JP" sz="3600" b="1" i="1" dirty="0" smtClean="0"/>
          </a:p>
        </p:txBody>
      </p:sp>
      <p:sp>
        <p:nvSpPr>
          <p:cNvPr id="4099" name="Rectangle 3"/>
          <p:cNvSpPr>
            <a:spLocks noGrp="1" noChangeArrowheads="1"/>
          </p:cNvSpPr>
          <p:nvPr>
            <p:ph type="subTitle" idx="1"/>
          </p:nvPr>
        </p:nvSpPr>
        <p:spPr>
          <a:xfrm>
            <a:off x="300038" y="4314825"/>
            <a:ext cx="6400800" cy="1185863"/>
          </a:xfrm>
        </p:spPr>
        <p:txBody>
          <a:bodyPr rtlCol="0">
            <a:normAutofit fontScale="55000" lnSpcReduction="20000"/>
          </a:bodyPr>
          <a:lstStyle/>
          <a:p>
            <a:pPr eaLnBrk="1" fontAlgn="auto" hangingPunct="1">
              <a:spcAft>
                <a:spcPts val="0"/>
              </a:spcAft>
              <a:buClr>
                <a:schemeClr val="accent1">
                  <a:shade val="75000"/>
                </a:schemeClr>
              </a:buClr>
              <a:buFont typeface="Wingdings"/>
              <a:buNone/>
              <a:defRPr/>
            </a:pPr>
            <a:endParaRPr lang="en-US" altLang="ja-JP" dirty="0" smtClean="0"/>
          </a:p>
          <a:p>
            <a:pPr eaLnBrk="1" fontAlgn="auto" hangingPunct="1">
              <a:spcAft>
                <a:spcPts val="0"/>
              </a:spcAft>
              <a:buClr>
                <a:schemeClr val="accent1">
                  <a:shade val="75000"/>
                </a:schemeClr>
              </a:buClr>
              <a:buFont typeface="Wingdings"/>
              <a:buNone/>
              <a:defRPr/>
            </a:pPr>
            <a:r>
              <a:rPr lang="en-US" altLang="ja-JP" dirty="0" smtClean="0"/>
              <a:t>[ICT</a:t>
            </a:r>
            <a:r>
              <a:rPr lang="ja-JP" altLang="en-US" dirty="0" smtClean="0"/>
              <a:t>マスター</a:t>
            </a:r>
            <a:r>
              <a:rPr lang="en-US" altLang="ja-JP" dirty="0" smtClean="0"/>
              <a:t> TC </a:t>
            </a:r>
            <a:r>
              <a:rPr lang="ja-JP" altLang="en-US" dirty="0" smtClean="0"/>
              <a:t>名</a:t>
            </a:r>
            <a:r>
              <a:rPr lang="en-US" altLang="ja-JP" dirty="0" smtClean="0"/>
              <a:t>]</a:t>
            </a:r>
          </a:p>
          <a:p>
            <a:pPr eaLnBrk="1" fontAlgn="auto" hangingPunct="1">
              <a:spcAft>
                <a:spcPts val="0"/>
              </a:spcAft>
              <a:buClr>
                <a:schemeClr val="accent1">
                  <a:shade val="75000"/>
                </a:schemeClr>
              </a:buClr>
              <a:buFont typeface="Wingdings"/>
              <a:buNone/>
              <a:defRPr/>
            </a:pPr>
            <a:endParaRPr lang="en-US" altLang="ja-JP" dirty="0" smtClean="0"/>
          </a:p>
          <a:p>
            <a:pPr eaLnBrk="1" fontAlgn="auto" hangingPunct="1">
              <a:spcAft>
                <a:spcPts val="0"/>
              </a:spcAft>
              <a:buClr>
                <a:schemeClr val="accent1">
                  <a:shade val="75000"/>
                </a:schemeClr>
              </a:buClr>
              <a:buFont typeface="Wingdings"/>
              <a:buNone/>
              <a:defRPr/>
            </a:pPr>
            <a:r>
              <a:rPr lang="en-US" altLang="ja-JP" sz="2800" dirty="0" smtClean="0"/>
              <a:t>[</a:t>
            </a:r>
            <a:r>
              <a:rPr lang="ja-JP" altLang="en-US" sz="2800" dirty="0" smtClean="0"/>
              <a:t>作成日</a:t>
            </a:r>
            <a:r>
              <a:rPr lang="en-US" altLang="ja-JP" sz="2800" dirty="0" err="1" smtClean="0"/>
              <a:t>yyyy</a:t>
            </a:r>
            <a:r>
              <a:rPr lang="en-US" altLang="ja-JP" sz="2800" dirty="0" smtClean="0"/>
              <a:t>/mm/</a:t>
            </a:r>
            <a:r>
              <a:rPr lang="en-US" altLang="ja-JP" sz="2800" dirty="0" err="1" smtClean="0"/>
              <a:t>dd</a:t>
            </a:r>
            <a:r>
              <a:rPr lang="en-US" altLang="ja-JP" sz="2800" dirty="0" smtClean="0"/>
              <a:t>]</a:t>
            </a:r>
          </a:p>
          <a:p>
            <a:pPr eaLnBrk="1" fontAlgn="auto" hangingPunct="1">
              <a:spcAft>
                <a:spcPts val="0"/>
              </a:spcAft>
              <a:buClr>
                <a:schemeClr val="accent1">
                  <a:shade val="75000"/>
                </a:schemeClr>
              </a:buClr>
              <a:buFont typeface="Wingdings"/>
              <a:buNone/>
              <a:defRPr/>
            </a:pPr>
            <a:endParaRPr lang="en-US" altLang="ja-JP" sz="2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85720" y="285728"/>
            <a:ext cx="8229600" cy="1143000"/>
          </a:xfrm>
        </p:spPr>
        <p:txBody>
          <a:bodyPr/>
          <a:lstStyle/>
          <a:p>
            <a:pPr eaLnBrk="1" fontAlgn="auto" hangingPunct="1">
              <a:spcAft>
                <a:spcPts val="0"/>
              </a:spcAft>
              <a:defRPr/>
            </a:pPr>
            <a:r>
              <a:rPr lang="en-US" altLang="ja-JP" i="1" dirty="0" smtClean="0"/>
              <a:t>ICT</a:t>
            </a:r>
            <a:r>
              <a:rPr lang="ja-JP" altLang="en-US" i="1" dirty="0" smtClean="0"/>
              <a:t>マスター</a:t>
            </a:r>
            <a:r>
              <a:rPr lang="en-US" altLang="ja-JP" i="1" dirty="0" smtClean="0"/>
              <a:t>TC</a:t>
            </a:r>
            <a:r>
              <a:rPr lang="ja-JP" altLang="en-US" i="1" dirty="0" err="1" smtClean="0"/>
              <a:t>への</a:t>
            </a:r>
            <a:r>
              <a:rPr lang="ja-JP" altLang="en-US" i="1" dirty="0" smtClean="0"/>
              <a:t>参加理由</a:t>
            </a:r>
          </a:p>
        </p:txBody>
      </p:sp>
      <p:sp>
        <p:nvSpPr>
          <p:cNvPr id="7171" name="Rectangle 3"/>
          <p:cNvSpPr>
            <a:spLocks noGrp="1" noChangeArrowheads="1"/>
          </p:cNvSpPr>
          <p:nvPr>
            <p:ph idx="1"/>
          </p:nvPr>
        </p:nvSpPr>
        <p:spPr/>
        <p:txBody>
          <a:bodyPr lIns="0" rtlCol="0">
            <a:normAutofit/>
          </a:bodyPr>
          <a:lstStyle/>
          <a:p>
            <a:pPr eaLnBrk="1" fontAlgn="auto" hangingPunct="1">
              <a:spcAft>
                <a:spcPts val="0"/>
              </a:spcAft>
              <a:buClr>
                <a:schemeClr val="accent1">
                  <a:shade val="75000"/>
                </a:schemeClr>
              </a:buClr>
              <a:buFont typeface="Wingdings" pitchFamily="2" charset="2"/>
              <a:buNone/>
              <a:defRPr/>
            </a:pPr>
            <a:r>
              <a:rPr kumimoji="0" lang="ja-JP" altLang="en-US" sz="2000" dirty="0" smtClean="0">
                <a:solidFill>
                  <a:schemeClr val="accent6">
                    <a:lumMod val="50000"/>
                  </a:schemeClr>
                </a:solidFill>
              </a:rPr>
              <a:t>　　貴スクールにおける</a:t>
            </a:r>
            <a:r>
              <a:rPr kumimoji="0" lang="en-US" altLang="ja-JP" sz="2000" dirty="0" smtClean="0">
                <a:solidFill>
                  <a:schemeClr val="accent6">
                    <a:lumMod val="50000"/>
                  </a:schemeClr>
                </a:solidFill>
              </a:rPr>
              <a:t>ICT</a:t>
            </a:r>
            <a:r>
              <a:rPr kumimoji="0" lang="ja-JP" altLang="en-US" sz="2000" dirty="0" smtClean="0">
                <a:solidFill>
                  <a:schemeClr val="accent6">
                    <a:lumMod val="50000"/>
                  </a:schemeClr>
                </a:solidFill>
              </a:rPr>
              <a:t>マスター</a:t>
            </a:r>
            <a:r>
              <a:rPr kumimoji="0" lang="en-US" altLang="ja-JP" sz="2000" dirty="0" smtClean="0">
                <a:solidFill>
                  <a:schemeClr val="accent6">
                    <a:lumMod val="50000"/>
                  </a:schemeClr>
                </a:solidFill>
              </a:rPr>
              <a:t>TC</a:t>
            </a:r>
            <a:r>
              <a:rPr kumimoji="0" lang="ja-JP" altLang="en-US" sz="2000" dirty="0" smtClean="0">
                <a:solidFill>
                  <a:schemeClr val="accent6">
                    <a:lumMod val="50000"/>
                  </a:schemeClr>
                </a:solidFill>
              </a:rPr>
              <a:t>としての活動の位置づけや目的をお知らせください。</a:t>
            </a:r>
            <a:endParaRPr lang="en-US" altLang="ja-JP" dirty="0" smtClean="0">
              <a:solidFill>
                <a:schemeClr val="accent6">
                  <a:lumMod val="50000"/>
                </a:schemeClr>
              </a:solidFill>
            </a:endParaRPr>
          </a:p>
          <a:p>
            <a:pPr eaLnBrk="1" fontAlgn="auto" hangingPunct="1">
              <a:spcAft>
                <a:spcPts val="0"/>
              </a:spcAft>
              <a:buClr>
                <a:schemeClr val="accent1">
                  <a:shade val="75000"/>
                </a:schemeClr>
              </a:buClr>
              <a:buFont typeface="Wingdings" pitchFamily="2" charset="2"/>
              <a:buNone/>
              <a:defRPr/>
            </a:pPr>
            <a:r>
              <a:rPr kumimoji="0" lang="ja-JP" altLang="en-US" sz="2000" dirty="0" smtClean="0">
                <a:solidFill>
                  <a:schemeClr val="accent6">
                    <a:lumMod val="50000"/>
                  </a:schemeClr>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85720" y="285728"/>
            <a:ext cx="8229600" cy="1143000"/>
          </a:xfrm>
        </p:spPr>
        <p:txBody>
          <a:bodyPr/>
          <a:lstStyle/>
          <a:p>
            <a:pPr eaLnBrk="1" fontAlgn="auto" hangingPunct="1">
              <a:spcAft>
                <a:spcPts val="0"/>
              </a:spcAft>
              <a:defRPr/>
            </a:pPr>
            <a:r>
              <a:rPr lang="ja-JP" altLang="en-US" i="1" dirty="0" smtClean="0"/>
              <a:t>顧客満足度と品質に対する指針</a:t>
            </a:r>
          </a:p>
        </p:txBody>
      </p:sp>
      <p:sp>
        <p:nvSpPr>
          <p:cNvPr id="18435" name="Rectangle 3"/>
          <p:cNvSpPr>
            <a:spLocks noGrp="1" noChangeArrowheads="1"/>
          </p:cNvSpPr>
          <p:nvPr>
            <p:ph idx="1"/>
          </p:nvPr>
        </p:nvSpPr>
        <p:spPr/>
        <p:txBody>
          <a:bodyPr lIns="0" rtlCol="0">
            <a:normAutofit/>
          </a:bodyPr>
          <a:lstStyle/>
          <a:p>
            <a:pPr eaLnBrk="1" fontAlgn="auto" hangingPunct="1">
              <a:spcAft>
                <a:spcPts val="0"/>
              </a:spcAft>
              <a:buClr>
                <a:schemeClr val="accent1">
                  <a:shade val="75000"/>
                </a:schemeClr>
              </a:buClr>
              <a:buFont typeface="Wingdings" pitchFamily="2" charset="2"/>
              <a:buNone/>
              <a:defRPr/>
            </a:pPr>
            <a:r>
              <a:rPr kumimoji="0" lang="ja-JP" altLang="en-US" sz="2000" dirty="0" smtClean="0">
                <a:solidFill>
                  <a:schemeClr val="accent6">
                    <a:lumMod val="50000"/>
                  </a:schemeClr>
                </a:solidFill>
              </a:rPr>
              <a:t>　　貴スクールがトレーニングビジネスを推進する上で指針とされている顧客満足度やトレーニング品質について、具体的な目標などをお知らせください。</a:t>
            </a:r>
          </a:p>
          <a:p>
            <a:pPr eaLnBrk="1" fontAlgn="auto" hangingPunct="1">
              <a:spcAft>
                <a:spcPts val="0"/>
              </a:spcAft>
              <a:buClr>
                <a:schemeClr val="accent1">
                  <a:shade val="75000"/>
                </a:schemeClr>
              </a:buClr>
              <a:buFont typeface="Wingdings" pitchFamily="2" charset="2"/>
              <a:buNone/>
              <a:defRPr/>
            </a:pPr>
            <a:r>
              <a:rPr kumimoji="0" lang="ja-JP" altLang="en-US" sz="2000" dirty="0" smtClean="0">
                <a:solidFill>
                  <a:schemeClr val="accent6">
                    <a:lumMod val="50000"/>
                  </a:schemeClr>
                </a:solidFill>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85720" y="285728"/>
            <a:ext cx="8143932" cy="1143000"/>
          </a:xfrm>
        </p:spPr>
        <p:txBody>
          <a:bodyPr/>
          <a:lstStyle/>
          <a:p>
            <a:pPr eaLnBrk="1" fontAlgn="auto" hangingPunct="1">
              <a:spcAft>
                <a:spcPts val="0"/>
              </a:spcAft>
              <a:defRPr/>
            </a:pPr>
            <a:r>
              <a:rPr kumimoji="0" lang="ja-JP" altLang="en-US" i="1" dirty="0" smtClean="0"/>
              <a:t>今期マーケティング</a:t>
            </a:r>
            <a:r>
              <a:rPr lang="ja-JP" altLang="en-US" i="1" dirty="0" smtClean="0"/>
              <a:t>活動計画</a:t>
            </a:r>
          </a:p>
        </p:txBody>
      </p:sp>
      <p:sp>
        <p:nvSpPr>
          <p:cNvPr id="22531" name="Rectangle 3"/>
          <p:cNvSpPr>
            <a:spLocks noGrp="1" noChangeArrowheads="1"/>
          </p:cNvSpPr>
          <p:nvPr>
            <p:ph idx="1"/>
          </p:nvPr>
        </p:nvSpPr>
        <p:spPr/>
        <p:txBody>
          <a:bodyPr lIns="0" rtlCol="0">
            <a:normAutofit/>
          </a:bodyPr>
          <a:lstStyle/>
          <a:p>
            <a:pPr eaLnBrk="1" fontAlgn="auto" hangingPunct="1">
              <a:spcAft>
                <a:spcPts val="0"/>
              </a:spcAft>
              <a:buClr>
                <a:schemeClr val="accent1">
                  <a:shade val="75000"/>
                </a:schemeClr>
              </a:buClr>
              <a:buFont typeface="Wingdings" pitchFamily="2" charset="2"/>
              <a:buNone/>
              <a:defRPr/>
            </a:pPr>
            <a:r>
              <a:rPr kumimoji="0" lang="ja-JP" altLang="en-US" sz="2000" dirty="0" smtClean="0">
                <a:solidFill>
                  <a:schemeClr val="accent6">
                    <a:lumMod val="50000"/>
                  </a:schemeClr>
                </a:solidFill>
              </a:rPr>
              <a:t>　　貴スクールにて、今期実施予定のマーケティング活動計画（スケジュール、実施内容）ついてお知らせください。</a:t>
            </a:r>
            <a:endParaRPr lang="en-US" altLang="ja-JP" dirty="0" smtClean="0">
              <a:solidFill>
                <a:schemeClr val="accent6">
                  <a:lumMod val="50000"/>
                </a:schemeClr>
              </a:solidFill>
            </a:endParaRPr>
          </a:p>
          <a:p>
            <a:pPr eaLnBrk="1" fontAlgn="auto" hangingPunct="1">
              <a:spcAft>
                <a:spcPts val="0"/>
              </a:spcAft>
              <a:buClr>
                <a:schemeClr val="accent1">
                  <a:shade val="75000"/>
                </a:schemeClr>
              </a:buClr>
              <a:buFont typeface="Wingdings" pitchFamily="2" charset="2"/>
              <a:buNone/>
              <a:defRPr/>
            </a:pPr>
            <a:endParaRPr kumimoji="0" lang="en-US" altLang="ja-JP" sz="2000" dirty="0" smtClean="0">
              <a:solidFill>
                <a:schemeClr val="accent6">
                  <a:lumMod val="50000"/>
                </a:schemeClr>
              </a:solidFill>
            </a:endParaRPr>
          </a:p>
          <a:p>
            <a:pPr eaLnBrk="1" fontAlgn="auto" hangingPunct="1">
              <a:spcAft>
                <a:spcPts val="0"/>
              </a:spcAft>
              <a:buClr>
                <a:schemeClr val="accent1">
                  <a:shade val="75000"/>
                </a:schemeClr>
              </a:buClr>
              <a:buFont typeface="Wingdings" pitchFamily="2" charset="2"/>
              <a:buNone/>
              <a:defRPr/>
            </a:pPr>
            <a:r>
              <a:rPr kumimoji="0" lang="ja-JP" altLang="en-US" sz="2000" dirty="0" smtClean="0">
                <a:solidFill>
                  <a:schemeClr val="accent6">
                    <a:lumMod val="50000"/>
                  </a:schemeClr>
                </a:solidFill>
              </a:rPr>
              <a:t>　　　</a:t>
            </a:r>
          </a:p>
          <a:p>
            <a:pPr eaLnBrk="1" fontAlgn="auto" hangingPunct="1">
              <a:spcAft>
                <a:spcPts val="0"/>
              </a:spcAft>
              <a:buClr>
                <a:schemeClr val="accent1">
                  <a:shade val="75000"/>
                </a:schemeClr>
              </a:buClr>
              <a:buFont typeface="Wingdings" pitchFamily="2" charset="2"/>
              <a:buNone/>
              <a:defRPr/>
            </a:pPr>
            <a:r>
              <a:rPr kumimoji="0" lang="ja-JP" altLang="en-US" sz="2000" dirty="0" smtClean="0">
                <a:solidFill>
                  <a:schemeClr val="accent6">
                    <a:lumMod val="50000"/>
                  </a:schemeClr>
                </a:solidFill>
              </a:rPr>
              <a:t>　　</a:t>
            </a:r>
          </a:p>
        </p:txBody>
      </p:sp>
    </p:spTree>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デザインの設定">
  <a:themeElements>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デザインの設定">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デザインの設定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デザインの設定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デザインの設定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デザインの設定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デザインの設定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デザインの設定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デザインの設定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デザインの設定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デザインの設定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デザインの設定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35</Words>
  <Application>Microsoft PowerPoint</Application>
  <PresentationFormat>画面に合わせる (4:3)</PresentationFormat>
  <Paragraphs>20</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4</vt:i4>
      </vt:variant>
    </vt:vector>
  </HeadingPairs>
  <TitlesOfParts>
    <vt:vector size="14" baseType="lpstr">
      <vt:lpstr>Arial</vt:lpstr>
      <vt:lpstr>ＭＳ Ｐゴシック</vt:lpstr>
      <vt:lpstr>ＭＳ Ｐ明朝</vt:lpstr>
      <vt:lpstr>Bookman Old Style</vt:lpstr>
      <vt:lpstr>HGP明朝E</vt:lpstr>
      <vt:lpstr>Century Schoolbook</vt:lpstr>
      <vt:lpstr>Wingdings</vt:lpstr>
      <vt:lpstr>Times New Roman</vt:lpstr>
      <vt:lpstr>デザインの設定</vt:lpstr>
      <vt:lpstr>雪藤</vt:lpstr>
      <vt:lpstr>ICTマスタートレーニングセンター  ビジネスプラン</vt:lpstr>
      <vt:lpstr>ICTマスターTCへの参加理由</vt:lpstr>
      <vt:lpstr>顧客満足度と品質に対する指針</vt:lpstr>
      <vt:lpstr>今期マーケティング活動計画</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2007-05-28T08:19:54Z</dcterms:created>
  <dcterms:modified xsi:type="dcterms:W3CDTF">2008-07-16T07:03:11Z</dcterms:modified>
</cp:coreProperties>
</file>