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handoutMasterIdLst>
    <p:handoutMasterId r:id="rId19"/>
  </p:handoutMasterIdLst>
  <p:sldIdLst>
    <p:sldId id="275" r:id="rId5"/>
    <p:sldId id="2076138264" r:id="rId6"/>
    <p:sldId id="2076138269" r:id="rId7"/>
    <p:sldId id="2076138270" r:id="rId8"/>
    <p:sldId id="2076138280" r:id="rId9"/>
    <p:sldId id="2076138273" r:id="rId10"/>
    <p:sldId id="2076138275" r:id="rId11"/>
    <p:sldId id="2076138262" r:id="rId12"/>
    <p:sldId id="272" r:id="rId13"/>
    <p:sldId id="2076138271" r:id="rId14"/>
    <p:sldId id="2076138263" r:id="rId15"/>
    <p:sldId id="271" r:id="rId16"/>
    <p:sldId id="207613826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C777F11-E205-3C5D-EDB5-EF0EBE83A99E}" name="Atlas Winter" initials="AW" userId="S::awinter@affirma.com::6bdebf3b-b335-49a6-b695-d0cc2ad365cb" providerId="AD"/>
  <p188:author id="{8763E84A-B743-8105-B60B-3B64B37DD558}" name="Brenda Carter" initials="BC" userId="S::bcarter@microsoft.com::aa37c41c-2c3f-417f-ac52-236dfa9ba74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D7031B-4C66-404D-8911-6B81452084AB}" v="4" vWet="8" dt="2023-04-13T15:07:37.410"/>
    <p1510:client id="{90E567F0-15A4-435A-9037-2E8D2700C940}" v="13" dt="2023-04-13T15:16:44.4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80" d="100"/>
          <a:sy n="80" d="100"/>
        </p:scale>
        <p:origin x="1758" y="6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5D6946C-7A4E-2630-4BEE-3F140D45B47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4B1C1A-8B8B-67C8-BFED-90C6C4088B5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A4522A-CBA8-4C73-BFFA-6830DCDC50D0}" type="datetimeFigureOut">
              <a:rPr lang="en-US" smtClean="0"/>
              <a:t>6/19/2023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9EDCEB-38DA-5BA3-483C-6A14689BE0A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667C00-8CDB-0DD7-4B2F-0A024C064FD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3C0F0C-BB23-4079-B3AA-0BB24FCCCB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6985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838799-85DE-4D64-B2AC-1895B5E1B055}" type="datetimeFigureOut">
              <a:rPr lang="en-US" smtClean="0"/>
              <a:t>6/19/2023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25357B-8F40-42E9-BE27-6FDDE825A71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357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25357B-8F40-42E9-BE27-6FDDE825A71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9468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25357B-8F40-42E9-BE27-6FDDE825A71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4753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25357B-8F40-42E9-BE27-6FDDE825A71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30874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25357B-8F40-42E9-BE27-6FDDE825A717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7853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25357B-8F40-42E9-BE27-6FDDE825A717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225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FC5EF-FC95-0CDB-55ED-987FFAAB70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BBF231-ECF4-71E5-42DF-BD4B7BB299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D5DFE7-A853-C54F-37B6-E5B72A545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981B-270A-4775-9455-EAB3381B00B3}" type="datetimeFigureOut">
              <a:rPr lang="en-US" smtClean="0"/>
              <a:t>6/19/2023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7C1F89-6508-73AD-A5D4-90072CD21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4256EE-682B-CA8E-1899-792C682A0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EABCE-BEE0-4AAB-AE3D-543B91BC64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3467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E83A4-DC06-6CBA-2CFB-3641C8913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0F5FA8-D53B-07C2-6E4D-F80095EE36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D21D8B-6144-278D-0E02-317CAA77E5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5D9855-804C-0A08-574B-DF95A6523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981B-270A-4775-9455-EAB3381B00B3}" type="datetimeFigureOut">
              <a:rPr lang="en-US" smtClean="0"/>
              <a:t>6/19/2023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6A385C-033B-C7F9-B377-9C291721A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FAC5DD-33F5-C5FE-1478-744C97A99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EABCE-BEE0-4AAB-AE3D-543B91BC64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064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96865-9275-498F-1B53-1BF1A98A2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18DEC6-58FA-9982-7C6A-CE4ED56950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B1EEB4-798D-C91F-8777-FDCA0EA26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981B-270A-4775-9455-EAB3381B00B3}" type="datetimeFigureOut">
              <a:rPr lang="en-US" smtClean="0"/>
              <a:t>6/19/2023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9A9294-ECF7-2400-5E2A-5CCBA3497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4873D-FEA2-A71C-8A81-392F2D1C3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EABCE-BEE0-4AAB-AE3D-543B91BC64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3923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E84539-408C-0E09-86BE-C639FF3DD2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0E43DF-BC6A-C3A6-6167-A341214D3B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D62BB4-8C11-8067-C5C5-EC03C49C0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981B-270A-4775-9455-EAB3381B00B3}" type="datetimeFigureOut">
              <a:rPr lang="en-US" smtClean="0"/>
              <a:t>6/19/2023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F5EDD9-3F51-E926-ABC6-56B70EFB8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B9CB62-77EE-0F2D-48C4-4EC2AE4C1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EABCE-BEE0-4AAB-AE3D-543B91BC64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993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3BD11-6786-43DB-75F2-EF5C52249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C11708-61B4-28B4-D844-A83F718536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4A8F82-FA97-3C5D-3D28-0FE804D3A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981B-270A-4775-9455-EAB3381B00B3}" type="datetimeFigureOut">
              <a:rPr lang="en-US" smtClean="0"/>
              <a:t>6/19/2023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6DD5FD-7A2A-81F0-CCD9-355F35967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9B925-96E6-E097-D53E-0AA0423C7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EABCE-BEE0-4AAB-AE3D-543B91BC64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416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72210-27C7-721B-6E2D-FCB7A3F9C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7EE009-E0A9-CC1E-58A8-CC7D7DA262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73D469-48E5-481F-EA15-44F92559E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981B-270A-4775-9455-EAB3381B00B3}" type="datetimeFigureOut">
              <a:rPr lang="en-US" smtClean="0"/>
              <a:t>6/19/2023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BAA986-C63D-37A6-F176-F292AD521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C09F03-B176-10C7-D5C2-6D7872981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EABCE-BEE0-4AAB-AE3D-543B91BC64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20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E36C4-AABE-B626-B39B-F945D5150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A1F394-9A28-383D-96D1-3C2A5D4388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D0C349-8674-929F-AD21-FF21AAC6F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4CC231-940B-2ED0-ED9E-A390FDE63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981B-270A-4775-9455-EAB3381B00B3}" type="datetimeFigureOut">
              <a:rPr lang="en-US" smtClean="0"/>
              <a:t>6/19/2023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2E61E2-9C47-B494-EC6E-BA70A71CA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188DD0-3ED1-5974-D115-7ED4CF872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EABCE-BEE0-4AAB-AE3D-543B91BC64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428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76E04-15A7-021E-4F47-3FEDBA78D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A5643E-6501-C574-324F-9D93B4A81C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FE5A23-7D97-7416-4879-8828F7BA27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E76711-191E-D949-A3CE-CCE245C8B0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7E1BCB-7125-D936-F257-0B05BA3793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D42809-0F92-706E-951C-D5E7A0A67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981B-270A-4775-9455-EAB3381B00B3}" type="datetimeFigureOut">
              <a:rPr lang="en-US" smtClean="0"/>
              <a:t>6/19/2023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975546-7597-6362-FA7E-04D854116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E05390B-6DEE-C6DC-A450-C3E8A4EA5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EABCE-BEE0-4AAB-AE3D-543B91BC64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130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20A13-A765-D654-6337-3527D8C37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1FA9C6-1FD4-A8BC-F6E7-43E5129C5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981B-270A-4775-9455-EAB3381B00B3}" type="datetimeFigureOut">
              <a:rPr lang="en-US" smtClean="0"/>
              <a:t>6/19/2023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C8E90B-2B00-F54D-2C5F-7688C420F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43104D-1A21-18CA-8399-80B7D8276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EABCE-BEE0-4AAB-AE3D-543B91BC64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937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9260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takeholder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6FC1947-F1B0-8AA9-11D1-2F4C19C0B1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auto">
          <a:xfrm>
            <a:off x="0" y="1"/>
            <a:ext cx="3054096" cy="6857999"/>
          </a:xfrm>
          <a:prstGeom prst="rect">
            <a:avLst/>
          </a:prstGeom>
          <a:solidFill>
            <a:schemeClr val="tx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r" defTabSz="932472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Segoe UI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E2157CB8-84C8-93BE-A2DC-A1B6BFF7F451}"/>
              </a:ext>
            </a:extLst>
          </p:cNvPr>
          <p:cNvSpPr/>
          <p:nvPr userDrawn="1"/>
        </p:nvSpPr>
        <p:spPr>
          <a:xfrm>
            <a:off x="-1016" y="1857550"/>
            <a:ext cx="2694893" cy="130162"/>
          </a:xfrm>
          <a:custGeom>
            <a:avLst/>
            <a:gdLst>
              <a:gd name="connsiteX0" fmla="*/ 0 w 2694893"/>
              <a:gd name="connsiteY0" fmla="*/ 0 h 130162"/>
              <a:gd name="connsiteX1" fmla="*/ 2629811 w 2694893"/>
              <a:gd name="connsiteY1" fmla="*/ 0 h 130162"/>
              <a:gd name="connsiteX2" fmla="*/ 2629811 w 2694893"/>
              <a:gd name="connsiteY2" fmla="*/ 0 h 130162"/>
              <a:gd name="connsiteX3" fmla="*/ 2629812 w 2694893"/>
              <a:gd name="connsiteY3" fmla="*/ 0 h 130162"/>
              <a:gd name="connsiteX4" fmla="*/ 2694893 w 2694893"/>
              <a:gd name="connsiteY4" fmla="*/ 65081 h 130162"/>
              <a:gd name="connsiteX5" fmla="*/ 2629812 w 2694893"/>
              <a:gd name="connsiteY5" fmla="*/ 130162 h 130162"/>
              <a:gd name="connsiteX6" fmla="*/ 2629807 w 2694893"/>
              <a:gd name="connsiteY6" fmla="*/ 130161 h 130162"/>
              <a:gd name="connsiteX7" fmla="*/ 0 w 2694893"/>
              <a:gd name="connsiteY7" fmla="*/ 130161 h 130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94893" h="130162">
                <a:moveTo>
                  <a:pt x="0" y="0"/>
                </a:moveTo>
                <a:lnTo>
                  <a:pt x="2629811" y="0"/>
                </a:lnTo>
                <a:lnTo>
                  <a:pt x="2629811" y="0"/>
                </a:lnTo>
                <a:lnTo>
                  <a:pt x="2629812" y="0"/>
                </a:lnTo>
                <a:cubicBezTo>
                  <a:pt x="2665755" y="0"/>
                  <a:pt x="2694893" y="29138"/>
                  <a:pt x="2694893" y="65081"/>
                </a:cubicBezTo>
                <a:cubicBezTo>
                  <a:pt x="2694893" y="101024"/>
                  <a:pt x="2665755" y="130162"/>
                  <a:pt x="2629812" y="130162"/>
                </a:cubicBezTo>
                <a:lnTo>
                  <a:pt x="2629807" y="130161"/>
                </a:lnTo>
                <a:lnTo>
                  <a:pt x="0" y="13016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540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BBE83-53CE-18CC-FED8-0C2A49684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68EDD3-D2D7-E436-9B96-ED08D7779E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C5B9B9-4BD3-5E49-1E70-FA1F5DDD47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61B1AE-7CF9-3C89-2F65-5707F093D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981B-270A-4775-9455-EAB3381B00B3}" type="datetimeFigureOut">
              <a:rPr lang="en-US" smtClean="0"/>
              <a:t>6/19/2023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A58F22-30D1-3998-E4BD-DE1A4E53D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3154C9-1DB7-3ED7-B8F0-05416FE62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EABCE-BEE0-4AAB-AE3D-543B91BC64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356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650052-DE14-63CC-0962-9188971F5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BAEFA2-5A06-7AC2-F004-FEC0858A74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5F40FF-F364-FA6B-B5E4-9AD35A6319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CA981B-270A-4775-9455-EAB3381B00B3}" type="datetimeFigureOut">
              <a:rPr lang="en-US" smtClean="0"/>
              <a:t>6/19/2023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701858-8E97-880B-0014-C5EFDD1F35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FC9CAB-0CA8-E3DE-37F4-2507034A53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EABCE-BEE0-4AAB-AE3D-543B91BC64B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0660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1" r:id="rId7"/>
    <p:sldLayoutId id="2147483663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526D6B3-4194-464A-E91D-1FCA4D176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Zero Trust adoption resources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E98BE9D-3240-388D-A67A-85B651E005FE}"/>
              </a:ext>
            </a:extLst>
          </p:cNvPr>
          <p:cNvSpPr/>
          <p:nvPr/>
        </p:nvSpPr>
        <p:spPr>
          <a:xfrm>
            <a:off x="5867400" y="5010532"/>
            <a:ext cx="457200" cy="457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4C9D44F-4BCE-24CE-B71E-E269C7579C03}"/>
              </a:ext>
            </a:extLst>
          </p:cNvPr>
          <p:cNvSpPr/>
          <p:nvPr/>
        </p:nvSpPr>
        <p:spPr>
          <a:xfrm>
            <a:off x="0" y="5010531"/>
            <a:ext cx="6096000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C50FD50-3618-A084-7891-C5EF595929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" r="93"/>
          <a:stretch/>
        </p:blipFill>
        <p:spPr>
          <a:xfrm>
            <a:off x="173943" y="176783"/>
            <a:ext cx="2743200" cy="829936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301901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Text Placeholder 55">
            <a:extLst>
              <a:ext uri="{FF2B5EF4-FFF2-40B4-BE49-F238E27FC236}">
                <a16:creationId xmlns:a16="http://schemas.microsoft.com/office/drawing/2014/main" id="{DDCD6038-2919-17F5-6FB4-9F217D5B96C3}"/>
              </a:ext>
            </a:extLst>
          </p:cNvPr>
          <p:cNvSpPr txBox="1">
            <a:spLocks/>
          </p:cNvSpPr>
          <p:nvPr/>
        </p:nvSpPr>
        <p:spPr>
          <a:xfrm>
            <a:off x="12606528" y="3777768"/>
            <a:ext cx="3044952" cy="671342"/>
          </a:xfrm>
          <a:prstGeom prst="rect">
            <a:avLst/>
          </a:prstGeom>
        </p:spPr>
        <p:txBody>
          <a:bodyPr wrap="square" lIns="0" tIns="0" rIns="0" bIns="0" anchor="b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Card template</a:t>
            </a:r>
          </a:p>
        </p:txBody>
      </p:sp>
      <p:grpSp>
        <p:nvGrpSpPr>
          <p:cNvPr id="509" name="Group 508">
            <a:extLst>
              <a:ext uri="{FF2B5EF4-FFF2-40B4-BE49-F238E27FC236}">
                <a16:creationId xmlns:a16="http://schemas.microsoft.com/office/drawing/2014/main" id="{5F58934B-A25B-C9CB-EAFD-B584C1E89BB0}"/>
              </a:ext>
            </a:extLst>
          </p:cNvPr>
          <p:cNvGrpSpPr/>
          <p:nvPr/>
        </p:nvGrpSpPr>
        <p:grpSpPr>
          <a:xfrm>
            <a:off x="12606528" y="4557588"/>
            <a:ext cx="3044952" cy="2286000"/>
            <a:chOff x="12606528" y="4557588"/>
            <a:chExt cx="3044952" cy="2286000"/>
          </a:xfrm>
        </p:grpSpPr>
        <p:sp>
          <p:nvSpPr>
            <p:cNvPr id="276" name="Rectangle 275">
              <a:extLst>
                <a:ext uri="{FF2B5EF4-FFF2-40B4-BE49-F238E27FC236}">
                  <a16:creationId xmlns:a16="http://schemas.microsoft.com/office/drawing/2014/main" id="{D2B5DCA6-4341-03D3-00AE-729915795E06}"/>
                </a:ext>
              </a:extLst>
            </p:cNvPr>
            <p:cNvSpPr/>
            <p:nvPr/>
          </p:nvSpPr>
          <p:spPr>
            <a:xfrm>
              <a:off x="12606528" y="4557588"/>
              <a:ext cx="3044952" cy="2286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1" name="Text Placeholder 55">
              <a:extLst>
                <a:ext uri="{FF2B5EF4-FFF2-40B4-BE49-F238E27FC236}">
                  <a16:creationId xmlns:a16="http://schemas.microsoft.com/office/drawing/2014/main" id="{B3C95587-8C3F-5D69-7C6E-5935E0737A82}"/>
                </a:ext>
              </a:extLst>
            </p:cNvPr>
            <p:cNvSpPr txBox="1">
              <a:spLocks/>
            </p:cNvSpPr>
            <p:nvPr/>
          </p:nvSpPr>
          <p:spPr>
            <a:xfrm>
              <a:off x="12919044" y="5781728"/>
              <a:ext cx="2503836" cy="830997"/>
            </a:xfrm>
            <a:prstGeom prst="rect">
              <a:avLst/>
            </a:prstGeom>
          </p:spPr>
          <p:txBody>
            <a:bodyPr wrap="square" lIns="0" tIns="0" rIns="0" bIns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r>
                <a:rPr lang="en-US" dirty="0"/>
                <a:t>A description</a:t>
              </a:r>
              <a:r>
                <a:rPr lang="en-US" noProof="0" dirty="0"/>
                <a:t> of their responsibilities pertaining to this project, written in</a:t>
              </a:r>
              <a:r>
                <a:rPr lang="en-US" dirty="0"/>
                <a:t> two to five lines of text.</a:t>
              </a:r>
              <a:endParaRPr lang="en-US" noProof="0" dirty="0"/>
            </a:p>
          </p:txBody>
        </p:sp>
        <p:sp>
          <p:nvSpPr>
            <p:cNvPr id="279" name="Text Placeholder 55">
              <a:extLst>
                <a:ext uri="{FF2B5EF4-FFF2-40B4-BE49-F238E27FC236}">
                  <a16:creationId xmlns:a16="http://schemas.microsoft.com/office/drawing/2014/main" id="{7BBDBA45-3ED4-DA5D-5AB7-2D8323903CC6}"/>
                </a:ext>
              </a:extLst>
            </p:cNvPr>
            <p:cNvSpPr txBox="1">
              <a:spLocks/>
            </p:cNvSpPr>
            <p:nvPr/>
          </p:nvSpPr>
          <p:spPr>
            <a:xfrm>
              <a:off x="13837920" y="4783418"/>
              <a:ext cx="1584960" cy="633534"/>
            </a:xfrm>
            <a:prstGeom prst="rect">
              <a:avLst/>
            </a:prstGeom>
          </p:spPr>
          <p:txBody>
            <a:bodyPr wrap="square" lIns="0" tIns="0" rIns="0" bIns="0" anchor="b" anchorCtr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j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Role</a:t>
              </a:r>
            </a:p>
          </p:txBody>
        </p:sp>
        <p:sp>
          <p:nvSpPr>
            <p:cNvPr id="280" name="Text Placeholder 55">
              <a:extLst>
                <a:ext uri="{FF2B5EF4-FFF2-40B4-BE49-F238E27FC236}">
                  <a16:creationId xmlns:a16="http://schemas.microsoft.com/office/drawing/2014/main" id="{F7DF6481-00A8-1262-F801-8645160EA6F9}"/>
                </a:ext>
              </a:extLst>
            </p:cNvPr>
            <p:cNvSpPr txBox="1">
              <a:spLocks/>
            </p:cNvSpPr>
            <p:nvPr/>
          </p:nvSpPr>
          <p:spPr>
            <a:xfrm>
              <a:off x="13837920" y="5479711"/>
              <a:ext cx="1584960" cy="19353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Name</a:t>
              </a:r>
            </a:p>
          </p:txBody>
        </p:sp>
        <p:sp>
          <p:nvSpPr>
            <p:cNvPr id="349" name="Oval 348">
              <a:extLst>
                <a:ext uri="{FF2B5EF4-FFF2-40B4-BE49-F238E27FC236}">
                  <a16:creationId xmlns:a16="http://schemas.microsoft.com/office/drawing/2014/main" id="{C458EB86-2141-2651-DF67-EC3ECFA0916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835127" y="4786188"/>
              <a:ext cx="894101" cy="894101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pic>
          <p:nvPicPr>
            <p:cNvPr id="350" name="Picture 349">
              <a:extLst>
                <a:ext uri="{FF2B5EF4-FFF2-40B4-BE49-F238E27FC236}">
                  <a16:creationId xmlns:a16="http://schemas.microsoft.com/office/drawing/2014/main" id="{EA991A45-B783-7157-29E9-58A3AEEF761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2835127" y="4786188"/>
              <a:ext cx="894101" cy="894101"/>
            </a:xfrm>
            <a:prstGeom prst="ellipse">
              <a:avLst/>
            </a:prstGeom>
          </p:spPr>
        </p:pic>
        <p:sp>
          <p:nvSpPr>
            <p:cNvPr id="351" name="Picture Placeholder 60">
              <a:extLst>
                <a:ext uri="{FF2B5EF4-FFF2-40B4-BE49-F238E27FC236}">
                  <a16:creationId xmlns:a16="http://schemas.microsoft.com/office/drawing/2014/main" id="{0CF7C2AA-5800-A59D-0960-F79E63D09082}"/>
                </a:ext>
              </a:extLst>
            </p:cNvPr>
            <p:cNvSpPr txBox="1">
              <a:spLocks/>
            </p:cNvSpPr>
            <p:nvPr/>
          </p:nvSpPr>
          <p:spPr>
            <a:xfrm>
              <a:off x="12835127" y="4833391"/>
              <a:ext cx="894101" cy="894535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 </a:t>
              </a:r>
            </a:p>
          </p:txBody>
        </p:sp>
      </p:grpSp>
      <p:grpSp>
        <p:nvGrpSpPr>
          <p:cNvPr id="516" name="Group 515">
            <a:extLst>
              <a:ext uri="{FF2B5EF4-FFF2-40B4-BE49-F238E27FC236}">
                <a16:creationId xmlns:a16="http://schemas.microsoft.com/office/drawing/2014/main" id="{3DDAD6B5-66C4-328C-3C69-9BBEC52A57C9}"/>
              </a:ext>
            </a:extLst>
          </p:cNvPr>
          <p:cNvGrpSpPr/>
          <p:nvPr/>
        </p:nvGrpSpPr>
        <p:grpSpPr>
          <a:xfrm>
            <a:off x="0" y="4572000"/>
            <a:ext cx="3044952" cy="2286000"/>
            <a:chOff x="0" y="4572000"/>
            <a:chExt cx="3044952" cy="2286000"/>
          </a:xfrm>
        </p:grpSpPr>
        <p:sp>
          <p:nvSpPr>
            <p:cNvPr id="507" name="Rectangle 506">
              <a:extLst>
                <a:ext uri="{FF2B5EF4-FFF2-40B4-BE49-F238E27FC236}">
                  <a16:creationId xmlns:a16="http://schemas.microsoft.com/office/drawing/2014/main" id="{1C1F69F6-3B49-9F27-C778-74AE87738848}"/>
                </a:ext>
              </a:extLst>
            </p:cNvPr>
            <p:cNvSpPr/>
            <p:nvPr/>
          </p:nvSpPr>
          <p:spPr>
            <a:xfrm>
              <a:off x="0" y="4572000"/>
              <a:ext cx="3044952" cy="22860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4" name="Text Placeholder 55">
              <a:extLst>
                <a:ext uri="{FF2B5EF4-FFF2-40B4-BE49-F238E27FC236}">
                  <a16:creationId xmlns:a16="http://schemas.microsoft.com/office/drawing/2014/main" id="{F483F7F4-B479-E67B-E4B5-30494314D45D}"/>
                </a:ext>
              </a:extLst>
            </p:cNvPr>
            <p:cNvSpPr txBox="1">
              <a:spLocks/>
            </p:cNvSpPr>
            <p:nvPr/>
          </p:nvSpPr>
          <p:spPr>
            <a:xfrm>
              <a:off x="312516" y="5796140"/>
              <a:ext cx="2503836" cy="830997"/>
            </a:xfrm>
            <a:prstGeom prst="rect">
              <a:avLst/>
            </a:prstGeom>
          </p:spPr>
          <p:txBody>
            <a:bodyPr wrap="square" lIns="0" tIns="0" rIns="0" bIns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r>
                <a:rPr lang="en-US" noProof="0" dirty="0">
                  <a:solidFill>
                    <a:schemeClr val="bg1"/>
                  </a:solidFill>
                </a:rPr>
                <a:t>Manage overall engagement, resources, timeline and schedule, communications, etc.</a:t>
              </a:r>
            </a:p>
          </p:txBody>
        </p:sp>
        <p:sp>
          <p:nvSpPr>
            <p:cNvPr id="355" name="Text Placeholder 55">
              <a:extLst>
                <a:ext uri="{FF2B5EF4-FFF2-40B4-BE49-F238E27FC236}">
                  <a16:creationId xmlns:a16="http://schemas.microsoft.com/office/drawing/2014/main" id="{BCA6C193-6A16-2EBF-0B84-E2B47E397214}"/>
                </a:ext>
              </a:extLst>
            </p:cNvPr>
            <p:cNvSpPr txBox="1">
              <a:spLocks/>
            </p:cNvSpPr>
            <p:nvPr/>
          </p:nvSpPr>
          <p:spPr>
            <a:xfrm>
              <a:off x="1231392" y="4797830"/>
              <a:ext cx="1584960" cy="633534"/>
            </a:xfrm>
            <a:prstGeom prst="rect">
              <a:avLst/>
            </a:prstGeom>
          </p:spPr>
          <p:txBody>
            <a:bodyPr wrap="square" lIns="0" tIns="0" rIns="0" bIns="0" anchor="b" anchorCtr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j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>
                  <a:solidFill>
                    <a:schemeClr val="bg1"/>
                  </a:solidFill>
                </a:rPr>
                <a:t>Project Lead</a:t>
              </a:r>
            </a:p>
          </p:txBody>
        </p:sp>
        <p:sp>
          <p:nvSpPr>
            <p:cNvPr id="356" name="Text Placeholder 55">
              <a:extLst>
                <a:ext uri="{FF2B5EF4-FFF2-40B4-BE49-F238E27FC236}">
                  <a16:creationId xmlns:a16="http://schemas.microsoft.com/office/drawing/2014/main" id="{582FB81B-31E0-4F97-64C4-C2B21A133C13}"/>
                </a:ext>
              </a:extLst>
            </p:cNvPr>
            <p:cNvSpPr txBox="1">
              <a:spLocks/>
            </p:cNvSpPr>
            <p:nvPr/>
          </p:nvSpPr>
          <p:spPr>
            <a:xfrm>
              <a:off x="1231392" y="5494123"/>
              <a:ext cx="1584960" cy="19353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>
                  <a:solidFill>
                    <a:schemeClr val="bg1"/>
                  </a:solidFill>
                </a:rPr>
                <a:t>Name</a:t>
              </a:r>
            </a:p>
          </p:txBody>
        </p:sp>
        <p:sp>
          <p:nvSpPr>
            <p:cNvPr id="357" name="Oval 356">
              <a:extLst>
                <a:ext uri="{FF2B5EF4-FFF2-40B4-BE49-F238E27FC236}">
                  <a16:creationId xmlns:a16="http://schemas.microsoft.com/office/drawing/2014/main" id="{5220E3E0-9606-8F17-A93C-F1A627E30B0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28599" y="4800600"/>
              <a:ext cx="894101" cy="894101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pic>
          <p:nvPicPr>
            <p:cNvPr id="358" name="Picture 357">
              <a:extLst>
                <a:ext uri="{FF2B5EF4-FFF2-40B4-BE49-F238E27FC236}">
                  <a16:creationId xmlns:a16="http://schemas.microsoft.com/office/drawing/2014/main" id="{6F4CF7A0-E71B-5022-2CAD-E16F781FCC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28599" y="4800600"/>
              <a:ext cx="894101" cy="894101"/>
            </a:xfrm>
            <a:prstGeom prst="ellipse">
              <a:avLst/>
            </a:prstGeom>
          </p:spPr>
        </p:pic>
        <p:sp>
          <p:nvSpPr>
            <p:cNvPr id="359" name="Picture Placeholder 60">
              <a:extLst>
                <a:ext uri="{FF2B5EF4-FFF2-40B4-BE49-F238E27FC236}">
                  <a16:creationId xmlns:a16="http://schemas.microsoft.com/office/drawing/2014/main" id="{A8932CD0-2A02-4E2F-047B-229DE9D8DEF1}"/>
                </a:ext>
              </a:extLst>
            </p:cNvPr>
            <p:cNvSpPr txBox="1">
              <a:spLocks/>
            </p:cNvSpPr>
            <p:nvPr/>
          </p:nvSpPr>
          <p:spPr>
            <a:xfrm>
              <a:off x="228599" y="4847803"/>
              <a:ext cx="894101" cy="894535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>
                  <a:solidFill>
                    <a:schemeClr val="bg1"/>
                  </a:solidFill>
                </a:rPr>
                <a:t> </a:t>
              </a:r>
            </a:p>
          </p:txBody>
        </p:sp>
      </p:grpSp>
      <p:grpSp>
        <p:nvGrpSpPr>
          <p:cNvPr id="515" name="Group 514">
            <a:extLst>
              <a:ext uri="{FF2B5EF4-FFF2-40B4-BE49-F238E27FC236}">
                <a16:creationId xmlns:a16="http://schemas.microsoft.com/office/drawing/2014/main" id="{7470ABE8-927A-4AB4-90B5-EE3A4E2898BB}"/>
              </a:ext>
            </a:extLst>
          </p:cNvPr>
          <p:cNvGrpSpPr/>
          <p:nvPr/>
        </p:nvGrpSpPr>
        <p:grpSpPr>
          <a:xfrm>
            <a:off x="3055112" y="4572000"/>
            <a:ext cx="3044952" cy="2286000"/>
            <a:chOff x="3055112" y="4572000"/>
            <a:chExt cx="3044952" cy="2286000"/>
          </a:xfrm>
        </p:grpSpPr>
        <p:sp>
          <p:nvSpPr>
            <p:cNvPr id="363" name="Rectangle 362">
              <a:extLst>
                <a:ext uri="{FF2B5EF4-FFF2-40B4-BE49-F238E27FC236}">
                  <a16:creationId xmlns:a16="http://schemas.microsoft.com/office/drawing/2014/main" id="{FED895FD-35C2-3B53-00C4-BEEAEF1AF7E0}"/>
                </a:ext>
              </a:extLst>
            </p:cNvPr>
            <p:cNvSpPr/>
            <p:nvPr/>
          </p:nvSpPr>
          <p:spPr>
            <a:xfrm>
              <a:off x="3055112" y="4572000"/>
              <a:ext cx="3044952" cy="2286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4" name="Text Placeholder 55">
              <a:extLst>
                <a:ext uri="{FF2B5EF4-FFF2-40B4-BE49-F238E27FC236}">
                  <a16:creationId xmlns:a16="http://schemas.microsoft.com/office/drawing/2014/main" id="{F7C1D723-FC3E-286C-9735-7140863ADF7C}"/>
                </a:ext>
              </a:extLst>
            </p:cNvPr>
            <p:cNvSpPr txBox="1">
              <a:spLocks/>
            </p:cNvSpPr>
            <p:nvPr/>
          </p:nvSpPr>
          <p:spPr>
            <a:xfrm>
              <a:off x="3367628" y="5796140"/>
              <a:ext cx="2503836" cy="830997"/>
            </a:xfrm>
            <a:prstGeom prst="rect">
              <a:avLst/>
            </a:prstGeom>
          </p:spPr>
          <p:txBody>
            <a:bodyPr wrap="square" lIns="0" tIns="0" rIns="0" bIns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r>
                <a:rPr lang="en-US" noProof="0" dirty="0"/>
                <a:t>Implements the strategy for protecting organization data on devices, including managing devices</a:t>
              </a:r>
            </a:p>
          </p:txBody>
        </p:sp>
        <p:sp>
          <p:nvSpPr>
            <p:cNvPr id="365" name="Text Placeholder 55">
              <a:extLst>
                <a:ext uri="{FF2B5EF4-FFF2-40B4-BE49-F238E27FC236}">
                  <a16:creationId xmlns:a16="http://schemas.microsoft.com/office/drawing/2014/main" id="{9376C64D-2162-94D8-09B8-CCFCF4D9B5BA}"/>
                </a:ext>
              </a:extLst>
            </p:cNvPr>
            <p:cNvSpPr txBox="1">
              <a:spLocks/>
            </p:cNvSpPr>
            <p:nvPr/>
          </p:nvSpPr>
          <p:spPr>
            <a:xfrm>
              <a:off x="4286504" y="4797830"/>
              <a:ext cx="1584960" cy="633534"/>
            </a:xfrm>
            <a:prstGeom prst="rect">
              <a:avLst/>
            </a:prstGeom>
          </p:spPr>
          <p:txBody>
            <a:bodyPr wrap="square" lIns="0" tIns="0" rIns="0" bIns="0" anchor="b" anchorCtr="0">
              <a:normAutofit fontScale="92500" lnSpcReduction="10000"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j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Device management architect</a:t>
              </a:r>
            </a:p>
          </p:txBody>
        </p:sp>
        <p:sp>
          <p:nvSpPr>
            <p:cNvPr id="366" name="Text Placeholder 55">
              <a:extLst>
                <a:ext uri="{FF2B5EF4-FFF2-40B4-BE49-F238E27FC236}">
                  <a16:creationId xmlns:a16="http://schemas.microsoft.com/office/drawing/2014/main" id="{9A0B600E-7321-7D8F-527F-72F40D8CEB20}"/>
                </a:ext>
              </a:extLst>
            </p:cNvPr>
            <p:cNvSpPr txBox="1">
              <a:spLocks/>
            </p:cNvSpPr>
            <p:nvPr/>
          </p:nvSpPr>
          <p:spPr>
            <a:xfrm>
              <a:off x="4286504" y="5494123"/>
              <a:ext cx="1584960" cy="19353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Name</a:t>
              </a:r>
            </a:p>
          </p:txBody>
        </p:sp>
        <p:sp>
          <p:nvSpPr>
            <p:cNvPr id="367" name="Oval 366">
              <a:extLst>
                <a:ext uri="{FF2B5EF4-FFF2-40B4-BE49-F238E27FC236}">
                  <a16:creationId xmlns:a16="http://schemas.microsoft.com/office/drawing/2014/main" id="{15939009-C515-7F6D-4819-ACAE7FF3955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83711" y="4800600"/>
              <a:ext cx="894101" cy="894101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pic>
          <p:nvPicPr>
            <p:cNvPr id="368" name="Picture 367">
              <a:extLst>
                <a:ext uri="{FF2B5EF4-FFF2-40B4-BE49-F238E27FC236}">
                  <a16:creationId xmlns:a16="http://schemas.microsoft.com/office/drawing/2014/main" id="{C21FE692-A2A0-41EB-D8FB-0E74C77DC4B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283711" y="4800600"/>
              <a:ext cx="894101" cy="894101"/>
            </a:xfrm>
            <a:prstGeom prst="ellipse">
              <a:avLst/>
            </a:prstGeom>
          </p:spPr>
        </p:pic>
        <p:sp>
          <p:nvSpPr>
            <p:cNvPr id="369" name="Picture Placeholder 60">
              <a:extLst>
                <a:ext uri="{FF2B5EF4-FFF2-40B4-BE49-F238E27FC236}">
                  <a16:creationId xmlns:a16="http://schemas.microsoft.com/office/drawing/2014/main" id="{E98A7EC6-E530-6615-5CBB-0F97495E2B46}"/>
                </a:ext>
              </a:extLst>
            </p:cNvPr>
            <p:cNvSpPr txBox="1">
              <a:spLocks/>
            </p:cNvSpPr>
            <p:nvPr/>
          </p:nvSpPr>
          <p:spPr>
            <a:xfrm>
              <a:off x="3283711" y="4847803"/>
              <a:ext cx="894101" cy="894535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 </a:t>
              </a:r>
            </a:p>
          </p:txBody>
        </p:sp>
      </p:grpSp>
      <p:grpSp>
        <p:nvGrpSpPr>
          <p:cNvPr id="512" name="Group 511">
            <a:extLst>
              <a:ext uri="{FF2B5EF4-FFF2-40B4-BE49-F238E27FC236}">
                <a16:creationId xmlns:a16="http://schemas.microsoft.com/office/drawing/2014/main" id="{53282996-87CC-60FA-7425-87FEEAF6B96E}"/>
              </a:ext>
            </a:extLst>
          </p:cNvPr>
          <p:cNvGrpSpPr/>
          <p:nvPr/>
        </p:nvGrpSpPr>
        <p:grpSpPr>
          <a:xfrm>
            <a:off x="6101080" y="4572000"/>
            <a:ext cx="3044952" cy="2286000"/>
            <a:chOff x="6101080" y="4572000"/>
            <a:chExt cx="3044952" cy="2286000"/>
          </a:xfrm>
        </p:grpSpPr>
        <p:sp>
          <p:nvSpPr>
            <p:cNvPr id="371" name="Rectangle 370">
              <a:extLst>
                <a:ext uri="{FF2B5EF4-FFF2-40B4-BE49-F238E27FC236}">
                  <a16:creationId xmlns:a16="http://schemas.microsoft.com/office/drawing/2014/main" id="{BB9AD4C4-47CC-82DA-29BE-B8266994C113}"/>
                </a:ext>
              </a:extLst>
            </p:cNvPr>
            <p:cNvSpPr/>
            <p:nvPr/>
          </p:nvSpPr>
          <p:spPr>
            <a:xfrm>
              <a:off x="6101080" y="4572000"/>
              <a:ext cx="3044952" cy="2286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2" name="Text Placeholder 55">
              <a:extLst>
                <a:ext uri="{FF2B5EF4-FFF2-40B4-BE49-F238E27FC236}">
                  <a16:creationId xmlns:a16="http://schemas.microsoft.com/office/drawing/2014/main" id="{3A145F7D-82E6-996C-CAD9-B5A9575354E4}"/>
                </a:ext>
              </a:extLst>
            </p:cNvPr>
            <p:cNvSpPr txBox="1">
              <a:spLocks/>
            </p:cNvSpPr>
            <p:nvPr/>
          </p:nvSpPr>
          <p:spPr>
            <a:xfrm>
              <a:off x="6413596" y="5796140"/>
              <a:ext cx="2503836" cy="830997"/>
            </a:xfrm>
            <a:prstGeom prst="rect">
              <a:avLst/>
            </a:prstGeom>
          </p:spPr>
          <p:txBody>
            <a:bodyPr wrap="square" lIns="0" tIns="0" rIns="0" bIns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r>
                <a:rPr lang="en-US" noProof="0" dirty="0"/>
                <a:t>Tech</a:t>
              </a:r>
              <a:r>
                <a:rPr lang="en-US" dirty="0"/>
                <a:t> requirements, and prioritization of app investments —  bringing apps up to standards with modern authentication and coordinating apps with conditional access rules</a:t>
              </a:r>
              <a:endParaRPr lang="en-US" noProof="0" dirty="0"/>
            </a:p>
          </p:txBody>
        </p:sp>
        <p:sp>
          <p:nvSpPr>
            <p:cNvPr id="373" name="Text Placeholder 55">
              <a:extLst>
                <a:ext uri="{FF2B5EF4-FFF2-40B4-BE49-F238E27FC236}">
                  <a16:creationId xmlns:a16="http://schemas.microsoft.com/office/drawing/2014/main" id="{E20643D1-2416-72FA-29DB-41C3768B7154}"/>
                </a:ext>
              </a:extLst>
            </p:cNvPr>
            <p:cNvSpPr txBox="1">
              <a:spLocks/>
            </p:cNvSpPr>
            <p:nvPr/>
          </p:nvSpPr>
          <p:spPr>
            <a:xfrm>
              <a:off x="7332472" y="4797830"/>
              <a:ext cx="1584960" cy="633534"/>
            </a:xfrm>
            <a:prstGeom prst="rect">
              <a:avLst/>
            </a:prstGeom>
          </p:spPr>
          <p:txBody>
            <a:bodyPr wrap="square" lIns="0" tIns="0" rIns="0" bIns="0" anchor="b" anchorCtr="0">
              <a:normAutofit fontScale="92500" lnSpcReduction="10000"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j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App management lead</a:t>
              </a:r>
            </a:p>
          </p:txBody>
        </p:sp>
        <p:sp>
          <p:nvSpPr>
            <p:cNvPr id="374" name="Text Placeholder 55">
              <a:extLst>
                <a:ext uri="{FF2B5EF4-FFF2-40B4-BE49-F238E27FC236}">
                  <a16:creationId xmlns:a16="http://schemas.microsoft.com/office/drawing/2014/main" id="{6837D7DC-B846-EC72-FB20-B3E8169FE501}"/>
                </a:ext>
              </a:extLst>
            </p:cNvPr>
            <p:cNvSpPr txBox="1">
              <a:spLocks/>
            </p:cNvSpPr>
            <p:nvPr/>
          </p:nvSpPr>
          <p:spPr>
            <a:xfrm>
              <a:off x="7332472" y="5494123"/>
              <a:ext cx="1584960" cy="19353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Name</a:t>
              </a:r>
            </a:p>
          </p:txBody>
        </p:sp>
        <p:sp>
          <p:nvSpPr>
            <p:cNvPr id="375" name="Oval 374">
              <a:extLst>
                <a:ext uri="{FF2B5EF4-FFF2-40B4-BE49-F238E27FC236}">
                  <a16:creationId xmlns:a16="http://schemas.microsoft.com/office/drawing/2014/main" id="{1E7A16CA-B8F8-1DF3-23F3-6BE6FD00ADA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329679" y="4800600"/>
              <a:ext cx="894101" cy="894101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pic>
          <p:nvPicPr>
            <p:cNvPr id="376" name="Picture 375">
              <a:extLst>
                <a:ext uri="{FF2B5EF4-FFF2-40B4-BE49-F238E27FC236}">
                  <a16:creationId xmlns:a16="http://schemas.microsoft.com/office/drawing/2014/main" id="{178A135B-FE8B-3A7E-753D-09642212A42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6329679" y="4800600"/>
              <a:ext cx="894101" cy="894101"/>
            </a:xfrm>
            <a:prstGeom prst="ellipse">
              <a:avLst/>
            </a:prstGeom>
          </p:spPr>
        </p:pic>
        <p:sp>
          <p:nvSpPr>
            <p:cNvPr id="377" name="Picture Placeholder 60">
              <a:extLst>
                <a:ext uri="{FF2B5EF4-FFF2-40B4-BE49-F238E27FC236}">
                  <a16:creationId xmlns:a16="http://schemas.microsoft.com/office/drawing/2014/main" id="{09AC3D94-68CE-8AE4-456F-E89A6F9C126C}"/>
                </a:ext>
              </a:extLst>
            </p:cNvPr>
            <p:cNvSpPr txBox="1">
              <a:spLocks/>
            </p:cNvSpPr>
            <p:nvPr/>
          </p:nvSpPr>
          <p:spPr>
            <a:xfrm>
              <a:off x="6329679" y="4847803"/>
              <a:ext cx="894101" cy="894535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 </a:t>
              </a:r>
            </a:p>
          </p:txBody>
        </p:sp>
      </p:grpSp>
      <p:grpSp>
        <p:nvGrpSpPr>
          <p:cNvPr id="510" name="Group 509">
            <a:extLst>
              <a:ext uri="{FF2B5EF4-FFF2-40B4-BE49-F238E27FC236}">
                <a16:creationId xmlns:a16="http://schemas.microsoft.com/office/drawing/2014/main" id="{00CF972A-F227-53BB-59A3-1B4BBEAC9941}"/>
              </a:ext>
            </a:extLst>
          </p:cNvPr>
          <p:cNvGrpSpPr/>
          <p:nvPr/>
        </p:nvGrpSpPr>
        <p:grpSpPr>
          <a:xfrm>
            <a:off x="9147048" y="4572000"/>
            <a:ext cx="3044952" cy="2286000"/>
            <a:chOff x="9147048" y="4572000"/>
            <a:chExt cx="3044952" cy="2286000"/>
          </a:xfrm>
        </p:grpSpPr>
        <p:sp>
          <p:nvSpPr>
            <p:cNvPr id="379" name="Rectangle 378">
              <a:extLst>
                <a:ext uri="{FF2B5EF4-FFF2-40B4-BE49-F238E27FC236}">
                  <a16:creationId xmlns:a16="http://schemas.microsoft.com/office/drawing/2014/main" id="{B46482BD-958B-5546-05B6-1AA3EBFBED4D}"/>
                </a:ext>
              </a:extLst>
            </p:cNvPr>
            <p:cNvSpPr/>
            <p:nvPr/>
          </p:nvSpPr>
          <p:spPr>
            <a:xfrm>
              <a:off x="9147048" y="4572000"/>
              <a:ext cx="3044952" cy="2286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0" name="Text Placeholder 55">
              <a:extLst>
                <a:ext uri="{FF2B5EF4-FFF2-40B4-BE49-F238E27FC236}">
                  <a16:creationId xmlns:a16="http://schemas.microsoft.com/office/drawing/2014/main" id="{ACFA086A-9FF0-5F19-7E7B-E20DC784A0B8}"/>
                </a:ext>
              </a:extLst>
            </p:cNvPr>
            <p:cNvSpPr txBox="1">
              <a:spLocks/>
            </p:cNvSpPr>
            <p:nvPr/>
          </p:nvSpPr>
          <p:spPr>
            <a:xfrm>
              <a:off x="9459564" y="5796140"/>
              <a:ext cx="2503836" cy="830997"/>
            </a:xfrm>
            <a:prstGeom prst="rect">
              <a:avLst/>
            </a:prstGeom>
          </p:spPr>
          <p:txBody>
            <a:bodyPr wrap="square" lIns="0" tIns="0" rIns="0" bIns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r>
                <a:rPr lang="en-US" noProof="0" dirty="0"/>
                <a:t>Tenant/environment, preparation, configuration, testing</a:t>
              </a:r>
            </a:p>
          </p:txBody>
        </p:sp>
        <p:sp>
          <p:nvSpPr>
            <p:cNvPr id="381" name="Text Placeholder 55">
              <a:extLst>
                <a:ext uri="{FF2B5EF4-FFF2-40B4-BE49-F238E27FC236}">
                  <a16:creationId xmlns:a16="http://schemas.microsoft.com/office/drawing/2014/main" id="{8B8D3F80-3F67-C6F8-0BDE-EBF8A692683F}"/>
                </a:ext>
              </a:extLst>
            </p:cNvPr>
            <p:cNvSpPr txBox="1">
              <a:spLocks/>
            </p:cNvSpPr>
            <p:nvPr/>
          </p:nvSpPr>
          <p:spPr>
            <a:xfrm>
              <a:off x="10378440" y="4797830"/>
              <a:ext cx="1584960" cy="633534"/>
            </a:xfrm>
            <a:prstGeom prst="rect">
              <a:avLst/>
            </a:prstGeom>
          </p:spPr>
          <p:txBody>
            <a:bodyPr wrap="square" lIns="0" tIns="0" rIns="0" bIns="0" anchor="b" anchorCtr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j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M365 admins</a:t>
              </a:r>
            </a:p>
          </p:txBody>
        </p:sp>
        <p:sp>
          <p:nvSpPr>
            <p:cNvPr id="382" name="Text Placeholder 55">
              <a:extLst>
                <a:ext uri="{FF2B5EF4-FFF2-40B4-BE49-F238E27FC236}">
                  <a16:creationId xmlns:a16="http://schemas.microsoft.com/office/drawing/2014/main" id="{A1FD8693-277E-9B2A-156D-DD52C6A4F91E}"/>
                </a:ext>
              </a:extLst>
            </p:cNvPr>
            <p:cNvSpPr txBox="1">
              <a:spLocks/>
            </p:cNvSpPr>
            <p:nvPr/>
          </p:nvSpPr>
          <p:spPr>
            <a:xfrm>
              <a:off x="10378440" y="5494123"/>
              <a:ext cx="1584960" cy="19353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Name</a:t>
              </a:r>
            </a:p>
          </p:txBody>
        </p:sp>
        <p:sp>
          <p:nvSpPr>
            <p:cNvPr id="383" name="Oval 382">
              <a:extLst>
                <a:ext uri="{FF2B5EF4-FFF2-40B4-BE49-F238E27FC236}">
                  <a16:creationId xmlns:a16="http://schemas.microsoft.com/office/drawing/2014/main" id="{155CC9B3-F8B9-CA00-8F26-5502E0576D2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375647" y="4800600"/>
              <a:ext cx="894101" cy="894101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pic>
          <p:nvPicPr>
            <p:cNvPr id="384" name="Picture 383">
              <a:extLst>
                <a:ext uri="{FF2B5EF4-FFF2-40B4-BE49-F238E27FC236}">
                  <a16:creationId xmlns:a16="http://schemas.microsoft.com/office/drawing/2014/main" id="{E3CBBCAB-9BA8-E61D-0C50-B525D4E733E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375647" y="4800600"/>
              <a:ext cx="894101" cy="894101"/>
            </a:xfrm>
            <a:prstGeom prst="ellipse">
              <a:avLst/>
            </a:prstGeom>
          </p:spPr>
        </p:pic>
        <p:sp>
          <p:nvSpPr>
            <p:cNvPr id="385" name="Picture Placeholder 60">
              <a:extLst>
                <a:ext uri="{FF2B5EF4-FFF2-40B4-BE49-F238E27FC236}">
                  <a16:creationId xmlns:a16="http://schemas.microsoft.com/office/drawing/2014/main" id="{7F211891-9E12-F93E-312A-49612D27A51B}"/>
                </a:ext>
              </a:extLst>
            </p:cNvPr>
            <p:cNvSpPr txBox="1">
              <a:spLocks/>
            </p:cNvSpPr>
            <p:nvPr/>
          </p:nvSpPr>
          <p:spPr>
            <a:xfrm>
              <a:off x="9375647" y="4847803"/>
              <a:ext cx="894101" cy="894535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 </a:t>
              </a:r>
            </a:p>
          </p:txBody>
        </p:sp>
      </p:grpSp>
      <p:grpSp>
        <p:nvGrpSpPr>
          <p:cNvPr id="517" name="Group 516">
            <a:extLst>
              <a:ext uri="{FF2B5EF4-FFF2-40B4-BE49-F238E27FC236}">
                <a16:creationId xmlns:a16="http://schemas.microsoft.com/office/drawing/2014/main" id="{103E95A3-CEAD-7E13-9A7D-E1D16AF16FD2}"/>
              </a:ext>
            </a:extLst>
          </p:cNvPr>
          <p:cNvGrpSpPr/>
          <p:nvPr/>
        </p:nvGrpSpPr>
        <p:grpSpPr>
          <a:xfrm>
            <a:off x="0" y="2286000"/>
            <a:ext cx="3044952" cy="2286000"/>
            <a:chOff x="0" y="2286000"/>
            <a:chExt cx="3044952" cy="2286000"/>
          </a:xfrm>
        </p:grpSpPr>
        <p:sp>
          <p:nvSpPr>
            <p:cNvPr id="508" name="Rectangle 507">
              <a:extLst>
                <a:ext uri="{FF2B5EF4-FFF2-40B4-BE49-F238E27FC236}">
                  <a16:creationId xmlns:a16="http://schemas.microsoft.com/office/drawing/2014/main" id="{1F145B1B-9AC4-712F-1775-D7B247FA525A}"/>
                </a:ext>
              </a:extLst>
            </p:cNvPr>
            <p:cNvSpPr/>
            <p:nvPr/>
          </p:nvSpPr>
          <p:spPr>
            <a:xfrm>
              <a:off x="0" y="2286000"/>
              <a:ext cx="3044952" cy="22860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5" name="Text Placeholder 55">
              <a:extLst>
                <a:ext uri="{FF2B5EF4-FFF2-40B4-BE49-F238E27FC236}">
                  <a16:creationId xmlns:a16="http://schemas.microsoft.com/office/drawing/2014/main" id="{1D5A72F1-1F10-EBB2-A918-6BBA460CA704}"/>
                </a:ext>
              </a:extLst>
            </p:cNvPr>
            <p:cNvSpPr txBox="1">
              <a:spLocks/>
            </p:cNvSpPr>
            <p:nvPr/>
          </p:nvSpPr>
          <p:spPr>
            <a:xfrm>
              <a:off x="312516" y="3510140"/>
              <a:ext cx="2503836" cy="830997"/>
            </a:xfrm>
            <a:prstGeom prst="rect">
              <a:avLst/>
            </a:prstGeom>
          </p:spPr>
          <p:txBody>
            <a:bodyPr wrap="square" lIns="0" tIns="0" rIns="0" bIns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>
                  <a:solidFill>
                    <a:schemeClr val="bg1"/>
                  </a:solidFill>
                </a:rPr>
                <a:t>Strategy, steering, escalation, approvals, business alignment, management coordination</a:t>
              </a:r>
            </a:p>
          </p:txBody>
        </p:sp>
        <p:sp>
          <p:nvSpPr>
            <p:cNvPr id="446" name="Text Placeholder 55">
              <a:extLst>
                <a:ext uri="{FF2B5EF4-FFF2-40B4-BE49-F238E27FC236}">
                  <a16:creationId xmlns:a16="http://schemas.microsoft.com/office/drawing/2014/main" id="{47C2C648-E509-BE18-D5AE-9B66094E8CF8}"/>
                </a:ext>
              </a:extLst>
            </p:cNvPr>
            <p:cNvSpPr txBox="1">
              <a:spLocks/>
            </p:cNvSpPr>
            <p:nvPr/>
          </p:nvSpPr>
          <p:spPr>
            <a:xfrm>
              <a:off x="1231392" y="2511830"/>
              <a:ext cx="1584960" cy="633534"/>
            </a:xfrm>
            <a:prstGeom prst="rect">
              <a:avLst/>
            </a:prstGeom>
          </p:spPr>
          <p:txBody>
            <a:bodyPr wrap="square" lIns="0" tIns="0" rIns="0" bIns="0" anchor="b" anchorCtr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j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>
                  <a:solidFill>
                    <a:schemeClr val="bg1"/>
                  </a:solidFill>
                </a:rPr>
                <a:t>Sponsor</a:t>
              </a:r>
            </a:p>
          </p:txBody>
        </p:sp>
        <p:sp>
          <p:nvSpPr>
            <p:cNvPr id="447" name="Text Placeholder 55">
              <a:extLst>
                <a:ext uri="{FF2B5EF4-FFF2-40B4-BE49-F238E27FC236}">
                  <a16:creationId xmlns:a16="http://schemas.microsoft.com/office/drawing/2014/main" id="{04ACE5EB-C651-1B32-385F-6BE5A9DA855A}"/>
                </a:ext>
              </a:extLst>
            </p:cNvPr>
            <p:cNvSpPr txBox="1">
              <a:spLocks/>
            </p:cNvSpPr>
            <p:nvPr/>
          </p:nvSpPr>
          <p:spPr>
            <a:xfrm>
              <a:off x="1231392" y="3208123"/>
              <a:ext cx="1584960" cy="19353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>
                  <a:solidFill>
                    <a:schemeClr val="bg1"/>
                  </a:solidFill>
                </a:rPr>
                <a:t>Name</a:t>
              </a:r>
            </a:p>
          </p:txBody>
        </p:sp>
        <p:sp>
          <p:nvSpPr>
            <p:cNvPr id="448" name="Oval 447">
              <a:extLst>
                <a:ext uri="{FF2B5EF4-FFF2-40B4-BE49-F238E27FC236}">
                  <a16:creationId xmlns:a16="http://schemas.microsoft.com/office/drawing/2014/main" id="{F76D1550-5190-0158-3698-81143158D7A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28599" y="2514600"/>
              <a:ext cx="894101" cy="894101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pic>
          <p:nvPicPr>
            <p:cNvPr id="449" name="Picture 448">
              <a:extLst>
                <a:ext uri="{FF2B5EF4-FFF2-40B4-BE49-F238E27FC236}">
                  <a16:creationId xmlns:a16="http://schemas.microsoft.com/office/drawing/2014/main" id="{77955137-97BF-D3BE-7E44-2523843CF47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28599" y="2514600"/>
              <a:ext cx="894101" cy="894101"/>
            </a:xfrm>
            <a:prstGeom prst="ellipse">
              <a:avLst/>
            </a:prstGeom>
          </p:spPr>
        </p:pic>
        <p:sp>
          <p:nvSpPr>
            <p:cNvPr id="450" name="Picture Placeholder 60">
              <a:extLst>
                <a:ext uri="{FF2B5EF4-FFF2-40B4-BE49-F238E27FC236}">
                  <a16:creationId xmlns:a16="http://schemas.microsoft.com/office/drawing/2014/main" id="{89CE2168-4F97-6802-3B81-15A7548D19D9}"/>
                </a:ext>
              </a:extLst>
            </p:cNvPr>
            <p:cNvSpPr txBox="1">
              <a:spLocks/>
            </p:cNvSpPr>
            <p:nvPr/>
          </p:nvSpPr>
          <p:spPr>
            <a:xfrm>
              <a:off x="228599" y="2561803"/>
              <a:ext cx="894101" cy="894535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>
                  <a:solidFill>
                    <a:schemeClr val="bg1"/>
                  </a:solidFill>
                </a:rPr>
                <a:t> </a:t>
              </a:r>
            </a:p>
          </p:txBody>
        </p:sp>
      </p:grpSp>
      <p:grpSp>
        <p:nvGrpSpPr>
          <p:cNvPr id="514" name="Group 513">
            <a:extLst>
              <a:ext uri="{FF2B5EF4-FFF2-40B4-BE49-F238E27FC236}">
                <a16:creationId xmlns:a16="http://schemas.microsoft.com/office/drawing/2014/main" id="{AE2D63EB-2166-B58A-350C-9E7845D01D4A}"/>
              </a:ext>
            </a:extLst>
          </p:cNvPr>
          <p:cNvGrpSpPr/>
          <p:nvPr/>
        </p:nvGrpSpPr>
        <p:grpSpPr>
          <a:xfrm>
            <a:off x="3055112" y="2286000"/>
            <a:ext cx="3044952" cy="2286000"/>
            <a:chOff x="3055112" y="2286000"/>
            <a:chExt cx="3044952" cy="2286000"/>
          </a:xfrm>
        </p:grpSpPr>
        <p:sp>
          <p:nvSpPr>
            <p:cNvPr id="452" name="Rectangle 451">
              <a:extLst>
                <a:ext uri="{FF2B5EF4-FFF2-40B4-BE49-F238E27FC236}">
                  <a16:creationId xmlns:a16="http://schemas.microsoft.com/office/drawing/2014/main" id="{E99EEEF3-B74D-6F8D-4EA4-CDD8072E146C}"/>
                </a:ext>
              </a:extLst>
            </p:cNvPr>
            <p:cNvSpPr/>
            <p:nvPr/>
          </p:nvSpPr>
          <p:spPr>
            <a:xfrm>
              <a:off x="3055112" y="2286000"/>
              <a:ext cx="3044952" cy="2286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3" name="Text Placeholder 55">
              <a:extLst>
                <a:ext uri="{FF2B5EF4-FFF2-40B4-BE49-F238E27FC236}">
                  <a16:creationId xmlns:a16="http://schemas.microsoft.com/office/drawing/2014/main" id="{45F688C0-14CE-C06C-F9D2-EFEA045B4408}"/>
                </a:ext>
              </a:extLst>
            </p:cNvPr>
            <p:cNvSpPr txBox="1">
              <a:spLocks/>
            </p:cNvSpPr>
            <p:nvPr/>
          </p:nvSpPr>
          <p:spPr>
            <a:xfrm>
              <a:off x="3367628" y="3510140"/>
              <a:ext cx="2503836" cy="830997"/>
            </a:xfrm>
            <a:prstGeom prst="rect">
              <a:avLst/>
            </a:prstGeom>
          </p:spPr>
          <p:txBody>
            <a:bodyPr wrap="square" lIns="0" tIns="0" rIns="0" bIns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Security and governance of identities, devices, and apps; risk and policy determination, tracking and reporting</a:t>
              </a:r>
            </a:p>
          </p:txBody>
        </p:sp>
        <p:sp>
          <p:nvSpPr>
            <p:cNvPr id="454" name="Text Placeholder 55">
              <a:extLst>
                <a:ext uri="{FF2B5EF4-FFF2-40B4-BE49-F238E27FC236}">
                  <a16:creationId xmlns:a16="http://schemas.microsoft.com/office/drawing/2014/main" id="{4ABB963F-96FF-BC17-5AC7-96D0420E6F5D}"/>
                </a:ext>
              </a:extLst>
            </p:cNvPr>
            <p:cNvSpPr txBox="1">
              <a:spLocks/>
            </p:cNvSpPr>
            <p:nvPr/>
          </p:nvSpPr>
          <p:spPr>
            <a:xfrm>
              <a:off x="4286504" y="2511830"/>
              <a:ext cx="1584960" cy="633534"/>
            </a:xfrm>
            <a:prstGeom prst="rect">
              <a:avLst/>
            </a:prstGeom>
          </p:spPr>
          <p:txBody>
            <a:bodyPr wrap="square" lIns="0" tIns="0" rIns="0" bIns="0" anchor="b" anchorCtr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j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CISO</a:t>
              </a:r>
            </a:p>
          </p:txBody>
        </p:sp>
        <p:sp>
          <p:nvSpPr>
            <p:cNvPr id="455" name="Text Placeholder 55">
              <a:extLst>
                <a:ext uri="{FF2B5EF4-FFF2-40B4-BE49-F238E27FC236}">
                  <a16:creationId xmlns:a16="http://schemas.microsoft.com/office/drawing/2014/main" id="{F37EB427-F678-E852-C7AC-1C068E42E707}"/>
                </a:ext>
              </a:extLst>
            </p:cNvPr>
            <p:cNvSpPr txBox="1">
              <a:spLocks/>
            </p:cNvSpPr>
            <p:nvPr/>
          </p:nvSpPr>
          <p:spPr>
            <a:xfrm>
              <a:off x="4286504" y="3208123"/>
              <a:ext cx="1584960" cy="19353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Name</a:t>
              </a:r>
            </a:p>
          </p:txBody>
        </p:sp>
        <p:sp>
          <p:nvSpPr>
            <p:cNvPr id="456" name="Oval 455">
              <a:extLst>
                <a:ext uri="{FF2B5EF4-FFF2-40B4-BE49-F238E27FC236}">
                  <a16:creationId xmlns:a16="http://schemas.microsoft.com/office/drawing/2014/main" id="{A0E28FC1-1159-F842-BA7D-61E1CEF68E0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83711" y="2514600"/>
              <a:ext cx="894101" cy="894101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pic>
          <p:nvPicPr>
            <p:cNvPr id="457" name="Picture 456">
              <a:extLst>
                <a:ext uri="{FF2B5EF4-FFF2-40B4-BE49-F238E27FC236}">
                  <a16:creationId xmlns:a16="http://schemas.microsoft.com/office/drawing/2014/main" id="{85CA704B-9CB7-57E4-D02A-923221BFDAA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283711" y="2514600"/>
              <a:ext cx="894101" cy="894101"/>
            </a:xfrm>
            <a:prstGeom prst="ellipse">
              <a:avLst/>
            </a:prstGeom>
          </p:spPr>
        </p:pic>
        <p:sp>
          <p:nvSpPr>
            <p:cNvPr id="458" name="Picture Placeholder 60">
              <a:extLst>
                <a:ext uri="{FF2B5EF4-FFF2-40B4-BE49-F238E27FC236}">
                  <a16:creationId xmlns:a16="http://schemas.microsoft.com/office/drawing/2014/main" id="{A71164F2-9283-C375-C5D6-50E4AC63A369}"/>
                </a:ext>
              </a:extLst>
            </p:cNvPr>
            <p:cNvSpPr txBox="1">
              <a:spLocks/>
            </p:cNvSpPr>
            <p:nvPr/>
          </p:nvSpPr>
          <p:spPr>
            <a:xfrm>
              <a:off x="3283711" y="2561803"/>
              <a:ext cx="894101" cy="894535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 </a:t>
              </a:r>
            </a:p>
          </p:txBody>
        </p:sp>
      </p:grpSp>
      <p:grpSp>
        <p:nvGrpSpPr>
          <p:cNvPr id="513" name="Group 512">
            <a:extLst>
              <a:ext uri="{FF2B5EF4-FFF2-40B4-BE49-F238E27FC236}">
                <a16:creationId xmlns:a16="http://schemas.microsoft.com/office/drawing/2014/main" id="{642D808F-D897-AC8E-EFC0-D37B4F98A756}"/>
              </a:ext>
            </a:extLst>
          </p:cNvPr>
          <p:cNvGrpSpPr/>
          <p:nvPr/>
        </p:nvGrpSpPr>
        <p:grpSpPr>
          <a:xfrm>
            <a:off x="6101080" y="2286000"/>
            <a:ext cx="3044952" cy="2286000"/>
            <a:chOff x="6101080" y="2286000"/>
            <a:chExt cx="3044952" cy="2286000"/>
          </a:xfrm>
        </p:grpSpPr>
        <p:sp>
          <p:nvSpPr>
            <p:cNvPr id="460" name="Rectangle 459">
              <a:extLst>
                <a:ext uri="{FF2B5EF4-FFF2-40B4-BE49-F238E27FC236}">
                  <a16:creationId xmlns:a16="http://schemas.microsoft.com/office/drawing/2014/main" id="{15BAFD63-A1A6-980F-C812-3A946CF0AF0B}"/>
                </a:ext>
              </a:extLst>
            </p:cNvPr>
            <p:cNvSpPr/>
            <p:nvPr/>
          </p:nvSpPr>
          <p:spPr>
            <a:xfrm>
              <a:off x="6101080" y="2286000"/>
              <a:ext cx="3044952" cy="2286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1" name="Text Placeholder 55">
              <a:extLst>
                <a:ext uri="{FF2B5EF4-FFF2-40B4-BE49-F238E27FC236}">
                  <a16:creationId xmlns:a16="http://schemas.microsoft.com/office/drawing/2014/main" id="{24595140-CAD8-8590-2CEB-3D8B4EC5CD53}"/>
                </a:ext>
              </a:extLst>
            </p:cNvPr>
            <p:cNvSpPr txBox="1">
              <a:spLocks/>
            </p:cNvSpPr>
            <p:nvPr/>
          </p:nvSpPr>
          <p:spPr>
            <a:xfrm>
              <a:off x="6413596" y="3510140"/>
              <a:ext cx="2503836" cy="830997"/>
            </a:xfrm>
            <a:prstGeom prst="rect">
              <a:avLst/>
            </a:prstGeom>
          </p:spPr>
          <p:txBody>
            <a:bodyPr wrap="square" lIns="0" tIns="0" rIns="0" bIns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r>
                <a:rPr lang="en-US" noProof="0" dirty="0"/>
                <a:t>Tech requirements, architecture, reviews, decisions,</a:t>
              </a:r>
              <a:r>
                <a:rPr lang="en-US" dirty="0"/>
                <a:t> and prioritization</a:t>
              </a:r>
              <a:endParaRPr lang="en-US" noProof="0" dirty="0"/>
            </a:p>
          </p:txBody>
        </p:sp>
        <p:sp>
          <p:nvSpPr>
            <p:cNvPr id="462" name="Text Placeholder 55">
              <a:extLst>
                <a:ext uri="{FF2B5EF4-FFF2-40B4-BE49-F238E27FC236}">
                  <a16:creationId xmlns:a16="http://schemas.microsoft.com/office/drawing/2014/main" id="{D8CA1B09-1426-655B-C4D1-86A931496BE7}"/>
                </a:ext>
              </a:extLst>
            </p:cNvPr>
            <p:cNvSpPr txBox="1">
              <a:spLocks/>
            </p:cNvSpPr>
            <p:nvPr/>
          </p:nvSpPr>
          <p:spPr>
            <a:xfrm>
              <a:off x="7332472" y="2511830"/>
              <a:ext cx="1584960" cy="633534"/>
            </a:xfrm>
            <a:prstGeom prst="rect">
              <a:avLst/>
            </a:prstGeom>
          </p:spPr>
          <p:txBody>
            <a:bodyPr wrap="square" lIns="0" tIns="0" rIns="0" bIns="0" anchor="b" anchorCtr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j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Arch Lead</a:t>
              </a:r>
            </a:p>
          </p:txBody>
        </p:sp>
        <p:sp>
          <p:nvSpPr>
            <p:cNvPr id="463" name="Text Placeholder 55">
              <a:extLst>
                <a:ext uri="{FF2B5EF4-FFF2-40B4-BE49-F238E27FC236}">
                  <a16:creationId xmlns:a16="http://schemas.microsoft.com/office/drawing/2014/main" id="{16D661C5-33B6-3009-0774-0B7C48B86D9C}"/>
                </a:ext>
              </a:extLst>
            </p:cNvPr>
            <p:cNvSpPr txBox="1">
              <a:spLocks/>
            </p:cNvSpPr>
            <p:nvPr/>
          </p:nvSpPr>
          <p:spPr>
            <a:xfrm>
              <a:off x="7332472" y="3208123"/>
              <a:ext cx="1584960" cy="19353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Name</a:t>
              </a:r>
            </a:p>
          </p:txBody>
        </p:sp>
        <p:sp>
          <p:nvSpPr>
            <p:cNvPr id="464" name="Oval 463">
              <a:extLst>
                <a:ext uri="{FF2B5EF4-FFF2-40B4-BE49-F238E27FC236}">
                  <a16:creationId xmlns:a16="http://schemas.microsoft.com/office/drawing/2014/main" id="{2FFB5BE3-94B3-F04F-F386-AF9D8764CAE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329679" y="2514600"/>
              <a:ext cx="894101" cy="894101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pic>
          <p:nvPicPr>
            <p:cNvPr id="465" name="Picture 464">
              <a:extLst>
                <a:ext uri="{FF2B5EF4-FFF2-40B4-BE49-F238E27FC236}">
                  <a16:creationId xmlns:a16="http://schemas.microsoft.com/office/drawing/2014/main" id="{B8B8BBBE-26A9-79D5-3F7E-0E6A39E856C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6329679" y="2514600"/>
              <a:ext cx="894101" cy="894101"/>
            </a:xfrm>
            <a:prstGeom prst="ellipse">
              <a:avLst/>
            </a:prstGeom>
          </p:spPr>
        </p:pic>
        <p:sp>
          <p:nvSpPr>
            <p:cNvPr id="466" name="Picture Placeholder 60">
              <a:extLst>
                <a:ext uri="{FF2B5EF4-FFF2-40B4-BE49-F238E27FC236}">
                  <a16:creationId xmlns:a16="http://schemas.microsoft.com/office/drawing/2014/main" id="{33AD23CB-2160-4595-63A8-E028B5628FA6}"/>
                </a:ext>
              </a:extLst>
            </p:cNvPr>
            <p:cNvSpPr txBox="1">
              <a:spLocks/>
            </p:cNvSpPr>
            <p:nvPr/>
          </p:nvSpPr>
          <p:spPr>
            <a:xfrm>
              <a:off x="6329679" y="2561803"/>
              <a:ext cx="894101" cy="894535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 </a:t>
              </a:r>
            </a:p>
          </p:txBody>
        </p:sp>
      </p:grpSp>
      <p:grpSp>
        <p:nvGrpSpPr>
          <p:cNvPr id="511" name="Group 510">
            <a:extLst>
              <a:ext uri="{FF2B5EF4-FFF2-40B4-BE49-F238E27FC236}">
                <a16:creationId xmlns:a16="http://schemas.microsoft.com/office/drawing/2014/main" id="{92C84B16-5599-8F97-4CDA-579B90D8C98C}"/>
              </a:ext>
            </a:extLst>
          </p:cNvPr>
          <p:cNvGrpSpPr/>
          <p:nvPr/>
        </p:nvGrpSpPr>
        <p:grpSpPr>
          <a:xfrm>
            <a:off x="9147048" y="2286000"/>
            <a:ext cx="3044952" cy="2286000"/>
            <a:chOff x="9147048" y="2286000"/>
            <a:chExt cx="3044952" cy="2286000"/>
          </a:xfrm>
        </p:grpSpPr>
        <p:sp>
          <p:nvSpPr>
            <p:cNvPr id="468" name="Rectangle 467">
              <a:extLst>
                <a:ext uri="{FF2B5EF4-FFF2-40B4-BE49-F238E27FC236}">
                  <a16:creationId xmlns:a16="http://schemas.microsoft.com/office/drawing/2014/main" id="{A336EF26-F934-0C12-D173-E83A7A1E40F2}"/>
                </a:ext>
              </a:extLst>
            </p:cNvPr>
            <p:cNvSpPr/>
            <p:nvPr/>
          </p:nvSpPr>
          <p:spPr>
            <a:xfrm>
              <a:off x="9147048" y="2286000"/>
              <a:ext cx="3044952" cy="2286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9" name="Text Placeholder 55">
              <a:extLst>
                <a:ext uri="{FF2B5EF4-FFF2-40B4-BE49-F238E27FC236}">
                  <a16:creationId xmlns:a16="http://schemas.microsoft.com/office/drawing/2014/main" id="{5342EB99-D756-8874-DF11-28B45E05A559}"/>
                </a:ext>
              </a:extLst>
            </p:cNvPr>
            <p:cNvSpPr txBox="1">
              <a:spLocks/>
            </p:cNvSpPr>
            <p:nvPr/>
          </p:nvSpPr>
          <p:spPr>
            <a:xfrm>
              <a:off x="9459564" y="3510140"/>
              <a:ext cx="2503836" cy="830997"/>
            </a:xfrm>
            <a:prstGeom prst="rect">
              <a:avLst/>
            </a:prstGeom>
          </p:spPr>
          <p:txBody>
            <a:bodyPr wrap="square" lIns="0" tIns="0" rIns="0" bIns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r>
                <a:rPr lang="en-US" noProof="0" dirty="0"/>
                <a:t>Determines required controls to address tech and architecture requirements; implements these</a:t>
              </a:r>
            </a:p>
          </p:txBody>
        </p:sp>
        <p:sp>
          <p:nvSpPr>
            <p:cNvPr id="470" name="Text Placeholder 55">
              <a:extLst>
                <a:ext uri="{FF2B5EF4-FFF2-40B4-BE49-F238E27FC236}">
                  <a16:creationId xmlns:a16="http://schemas.microsoft.com/office/drawing/2014/main" id="{30F1484D-75AD-2C25-3F9F-1C04368F2FE1}"/>
                </a:ext>
              </a:extLst>
            </p:cNvPr>
            <p:cNvSpPr txBox="1">
              <a:spLocks/>
            </p:cNvSpPr>
            <p:nvPr/>
          </p:nvSpPr>
          <p:spPr>
            <a:xfrm>
              <a:off x="10378440" y="2511830"/>
              <a:ext cx="1584960" cy="633534"/>
            </a:xfrm>
            <a:prstGeom prst="rect">
              <a:avLst/>
            </a:prstGeom>
          </p:spPr>
          <p:txBody>
            <a:bodyPr wrap="square" lIns="0" tIns="0" rIns="0" bIns="0" anchor="b" anchorCtr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j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Identity architect</a:t>
              </a:r>
            </a:p>
          </p:txBody>
        </p:sp>
        <p:sp>
          <p:nvSpPr>
            <p:cNvPr id="471" name="Text Placeholder 55">
              <a:extLst>
                <a:ext uri="{FF2B5EF4-FFF2-40B4-BE49-F238E27FC236}">
                  <a16:creationId xmlns:a16="http://schemas.microsoft.com/office/drawing/2014/main" id="{5A16AE31-69CA-FBD5-3FD0-CB6AD21606CA}"/>
                </a:ext>
              </a:extLst>
            </p:cNvPr>
            <p:cNvSpPr txBox="1">
              <a:spLocks/>
            </p:cNvSpPr>
            <p:nvPr/>
          </p:nvSpPr>
          <p:spPr>
            <a:xfrm>
              <a:off x="10378440" y="3208123"/>
              <a:ext cx="1584960" cy="19353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Name</a:t>
              </a:r>
            </a:p>
          </p:txBody>
        </p:sp>
        <p:sp>
          <p:nvSpPr>
            <p:cNvPr id="472" name="Oval 471">
              <a:extLst>
                <a:ext uri="{FF2B5EF4-FFF2-40B4-BE49-F238E27FC236}">
                  <a16:creationId xmlns:a16="http://schemas.microsoft.com/office/drawing/2014/main" id="{A7F58B91-9E9D-EA18-D23E-CE92AB12EE1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375647" y="2514600"/>
              <a:ext cx="894101" cy="894101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pic>
          <p:nvPicPr>
            <p:cNvPr id="473" name="Picture 472">
              <a:extLst>
                <a:ext uri="{FF2B5EF4-FFF2-40B4-BE49-F238E27FC236}">
                  <a16:creationId xmlns:a16="http://schemas.microsoft.com/office/drawing/2014/main" id="{53087609-4268-7806-63D2-82B59EE368C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375647" y="2514600"/>
              <a:ext cx="894101" cy="894101"/>
            </a:xfrm>
            <a:prstGeom prst="ellipse">
              <a:avLst/>
            </a:prstGeom>
          </p:spPr>
        </p:pic>
        <p:sp>
          <p:nvSpPr>
            <p:cNvPr id="474" name="Picture Placeholder 60">
              <a:extLst>
                <a:ext uri="{FF2B5EF4-FFF2-40B4-BE49-F238E27FC236}">
                  <a16:creationId xmlns:a16="http://schemas.microsoft.com/office/drawing/2014/main" id="{153CDC19-6AF4-9439-99C7-4032867B0C95}"/>
                </a:ext>
              </a:extLst>
            </p:cNvPr>
            <p:cNvSpPr txBox="1">
              <a:spLocks/>
            </p:cNvSpPr>
            <p:nvPr/>
          </p:nvSpPr>
          <p:spPr>
            <a:xfrm>
              <a:off x="9375647" y="2561803"/>
              <a:ext cx="894101" cy="894535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749AF64-D150-D757-C759-E2D6EE87A1C6}"/>
              </a:ext>
            </a:extLst>
          </p:cNvPr>
          <p:cNvSpPr txBox="1">
            <a:spLocks/>
          </p:cNvSpPr>
          <p:nvPr/>
        </p:nvSpPr>
        <p:spPr>
          <a:xfrm>
            <a:off x="224943" y="565661"/>
            <a:ext cx="2641240" cy="108952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solidFill>
                  <a:schemeClr val="bg1"/>
                </a:solidFill>
              </a:rPr>
              <a:t>Secure remote and hybrid work stakeholders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61392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5D48D29-E91D-B733-80E2-D134CE5CA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Identify and protect sensitive business data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44D252C0-A961-1F65-892A-08CAF342C62C}"/>
              </a:ext>
            </a:extLst>
          </p:cNvPr>
          <p:cNvSpPr/>
          <p:nvPr/>
        </p:nvSpPr>
        <p:spPr>
          <a:xfrm>
            <a:off x="5867400" y="5010532"/>
            <a:ext cx="457200" cy="4572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0C17D5E-52AD-E0E1-B52C-CB13BD620ABE}"/>
              </a:ext>
            </a:extLst>
          </p:cNvPr>
          <p:cNvSpPr/>
          <p:nvPr/>
        </p:nvSpPr>
        <p:spPr>
          <a:xfrm>
            <a:off x="0" y="5010531"/>
            <a:ext cx="6096000" cy="457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6599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4B5D432E-CEE7-A169-81D0-0153011E4BC7}"/>
              </a:ext>
            </a:extLst>
          </p:cNvPr>
          <p:cNvGrpSpPr/>
          <p:nvPr/>
        </p:nvGrpSpPr>
        <p:grpSpPr>
          <a:xfrm>
            <a:off x="722394" y="1923444"/>
            <a:ext cx="515317" cy="548640"/>
            <a:chOff x="722394" y="2410565"/>
            <a:chExt cx="515317" cy="548640"/>
          </a:xfrm>
        </p:grpSpPr>
        <p:sp>
          <p:nvSpPr>
            <p:cNvPr id="20" name="Shield_EA18" title="Icon of a shield">
              <a:extLst>
                <a:ext uri="{FF2B5EF4-FFF2-40B4-BE49-F238E27FC236}">
                  <a16:creationId xmlns:a16="http://schemas.microsoft.com/office/drawing/2014/main" id="{F800E944-518B-8D6E-5736-B118D0E7C83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722394" y="2410565"/>
              <a:ext cx="515317" cy="548640"/>
            </a:xfrm>
            <a:custGeom>
              <a:avLst/>
              <a:gdLst>
                <a:gd name="T0" fmla="*/ 3500 w 3500"/>
                <a:gd name="T1" fmla="*/ 1375 h 3725"/>
                <a:gd name="T2" fmla="*/ 1750 w 3500"/>
                <a:gd name="T3" fmla="*/ 3725 h 3725"/>
                <a:gd name="T4" fmla="*/ 0 w 3500"/>
                <a:gd name="T5" fmla="*/ 1375 h 3725"/>
                <a:gd name="T6" fmla="*/ 0 w 3500"/>
                <a:gd name="T7" fmla="*/ 500 h 3725"/>
                <a:gd name="T8" fmla="*/ 1125 w 3500"/>
                <a:gd name="T9" fmla="*/ 187 h 3725"/>
                <a:gd name="T10" fmla="*/ 1750 w 3500"/>
                <a:gd name="T11" fmla="*/ 0 h 3725"/>
                <a:gd name="T12" fmla="*/ 2375 w 3500"/>
                <a:gd name="T13" fmla="*/ 187 h 3725"/>
                <a:gd name="T14" fmla="*/ 3500 w 3500"/>
                <a:gd name="T15" fmla="*/ 500 h 3725"/>
                <a:gd name="T16" fmla="*/ 3500 w 3500"/>
                <a:gd name="T17" fmla="*/ 1375 h 37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00" h="3725">
                  <a:moveTo>
                    <a:pt x="3500" y="1375"/>
                  </a:moveTo>
                  <a:cubicBezTo>
                    <a:pt x="3500" y="2302"/>
                    <a:pt x="2831" y="3117"/>
                    <a:pt x="1750" y="3725"/>
                  </a:cubicBezTo>
                  <a:cubicBezTo>
                    <a:pt x="669" y="3117"/>
                    <a:pt x="0" y="2302"/>
                    <a:pt x="0" y="1375"/>
                  </a:cubicBezTo>
                  <a:cubicBezTo>
                    <a:pt x="0" y="500"/>
                    <a:pt x="0" y="500"/>
                    <a:pt x="0" y="500"/>
                  </a:cubicBezTo>
                  <a:cubicBezTo>
                    <a:pt x="440" y="500"/>
                    <a:pt x="837" y="380"/>
                    <a:pt x="1125" y="187"/>
                  </a:cubicBezTo>
                  <a:cubicBezTo>
                    <a:pt x="1285" y="71"/>
                    <a:pt x="1506" y="0"/>
                    <a:pt x="1750" y="0"/>
                  </a:cubicBezTo>
                  <a:cubicBezTo>
                    <a:pt x="1994" y="0"/>
                    <a:pt x="2215" y="71"/>
                    <a:pt x="2375" y="187"/>
                  </a:cubicBezTo>
                  <a:cubicBezTo>
                    <a:pt x="2663" y="380"/>
                    <a:pt x="3060" y="500"/>
                    <a:pt x="3500" y="500"/>
                  </a:cubicBezTo>
                  <a:lnTo>
                    <a:pt x="3500" y="1375"/>
                  </a:lnTo>
                  <a:close/>
                </a:path>
              </a:pathLst>
            </a:custGeom>
            <a:solidFill>
              <a:schemeClr val="bg2"/>
            </a:solidFill>
            <a:ln w="19050" cap="sq">
              <a:solidFill>
                <a:schemeClr val="bg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89642" tIns="44821" rIns="89642" bIns="44821" numCol="1" anchor="t" anchorCtr="0" compatLnSpc="1">
              <a:prstTxWarp prst="textNoShape">
                <a:avLst/>
              </a:prstTxWarp>
            </a:bodyPr>
            <a:lstStyle/>
            <a:p>
              <a:pPr defTabSz="914314"/>
              <a:endParaRPr lang="en-US" dirty="0"/>
            </a:p>
          </p:txBody>
        </p:sp>
        <p:sp>
          <p:nvSpPr>
            <p:cNvPr id="21" name="check" title="Icon of a checkmark">
              <a:extLst>
                <a:ext uri="{FF2B5EF4-FFF2-40B4-BE49-F238E27FC236}">
                  <a16:creationId xmlns:a16="http://schemas.microsoft.com/office/drawing/2014/main" id="{203B3EF3-DDC0-4B42-401C-18F0B14BF81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850455" y="2593375"/>
              <a:ext cx="259195" cy="183022"/>
            </a:xfrm>
            <a:custGeom>
              <a:avLst/>
              <a:gdLst>
                <a:gd name="T0" fmla="*/ 245 w 245"/>
                <a:gd name="T1" fmla="*/ 0 h 173"/>
                <a:gd name="T2" fmla="*/ 73 w 245"/>
                <a:gd name="T3" fmla="*/ 173 h 173"/>
                <a:gd name="T4" fmla="*/ 0 w 245"/>
                <a:gd name="T5" fmla="*/ 101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5" h="173">
                  <a:moveTo>
                    <a:pt x="245" y="0"/>
                  </a:moveTo>
                  <a:lnTo>
                    <a:pt x="73" y="173"/>
                  </a:lnTo>
                  <a:lnTo>
                    <a:pt x="0" y="101"/>
                  </a:lnTo>
                </a:path>
              </a:pathLst>
            </a:custGeom>
            <a:noFill/>
            <a:ln w="15875" cap="sq">
              <a:solidFill>
                <a:schemeClr val="tx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89642" tIns="44821" rIns="89642" bIns="44821" numCol="1" anchor="t" anchorCtr="0" compatLnSpc="1">
              <a:prstTxWarp prst="textNoShape">
                <a:avLst/>
              </a:prstTxWarp>
            </a:bodyPr>
            <a:lstStyle/>
            <a:p>
              <a:pPr defTabSz="914314"/>
              <a:endParaRPr lang="en-US" dirty="0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FB3977F0-09C8-8BC9-6E2F-888DF6132869}"/>
              </a:ext>
            </a:extLst>
          </p:cNvPr>
          <p:cNvGrpSpPr/>
          <p:nvPr/>
        </p:nvGrpSpPr>
        <p:grpSpPr>
          <a:xfrm>
            <a:off x="3602755" y="1923442"/>
            <a:ext cx="515317" cy="548640"/>
            <a:chOff x="3602755" y="2410563"/>
            <a:chExt cx="515317" cy="548640"/>
          </a:xfrm>
        </p:grpSpPr>
        <p:sp>
          <p:nvSpPr>
            <p:cNvPr id="158" name="Shield_EA18" title="Icon of a shield">
              <a:extLst>
                <a:ext uri="{FF2B5EF4-FFF2-40B4-BE49-F238E27FC236}">
                  <a16:creationId xmlns:a16="http://schemas.microsoft.com/office/drawing/2014/main" id="{783D4696-51BC-993B-7A1A-38765723E23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602755" y="2410563"/>
              <a:ext cx="515317" cy="548640"/>
            </a:xfrm>
            <a:custGeom>
              <a:avLst/>
              <a:gdLst>
                <a:gd name="T0" fmla="*/ 3500 w 3500"/>
                <a:gd name="T1" fmla="*/ 1375 h 3725"/>
                <a:gd name="T2" fmla="*/ 1750 w 3500"/>
                <a:gd name="T3" fmla="*/ 3725 h 3725"/>
                <a:gd name="T4" fmla="*/ 0 w 3500"/>
                <a:gd name="T5" fmla="*/ 1375 h 3725"/>
                <a:gd name="T6" fmla="*/ 0 w 3500"/>
                <a:gd name="T7" fmla="*/ 500 h 3725"/>
                <a:gd name="T8" fmla="*/ 1125 w 3500"/>
                <a:gd name="T9" fmla="*/ 187 h 3725"/>
                <a:gd name="T10" fmla="*/ 1750 w 3500"/>
                <a:gd name="T11" fmla="*/ 0 h 3725"/>
                <a:gd name="T12" fmla="*/ 2375 w 3500"/>
                <a:gd name="T13" fmla="*/ 187 h 3725"/>
                <a:gd name="T14" fmla="*/ 3500 w 3500"/>
                <a:gd name="T15" fmla="*/ 500 h 3725"/>
                <a:gd name="T16" fmla="*/ 3500 w 3500"/>
                <a:gd name="T17" fmla="*/ 1375 h 37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00" h="3725">
                  <a:moveTo>
                    <a:pt x="3500" y="1375"/>
                  </a:moveTo>
                  <a:cubicBezTo>
                    <a:pt x="3500" y="2302"/>
                    <a:pt x="2831" y="3117"/>
                    <a:pt x="1750" y="3725"/>
                  </a:cubicBezTo>
                  <a:cubicBezTo>
                    <a:pt x="669" y="3117"/>
                    <a:pt x="0" y="2302"/>
                    <a:pt x="0" y="1375"/>
                  </a:cubicBezTo>
                  <a:cubicBezTo>
                    <a:pt x="0" y="500"/>
                    <a:pt x="0" y="500"/>
                    <a:pt x="0" y="500"/>
                  </a:cubicBezTo>
                  <a:cubicBezTo>
                    <a:pt x="440" y="500"/>
                    <a:pt x="837" y="380"/>
                    <a:pt x="1125" y="187"/>
                  </a:cubicBezTo>
                  <a:cubicBezTo>
                    <a:pt x="1285" y="71"/>
                    <a:pt x="1506" y="0"/>
                    <a:pt x="1750" y="0"/>
                  </a:cubicBezTo>
                  <a:cubicBezTo>
                    <a:pt x="1994" y="0"/>
                    <a:pt x="2215" y="71"/>
                    <a:pt x="2375" y="187"/>
                  </a:cubicBezTo>
                  <a:cubicBezTo>
                    <a:pt x="2663" y="380"/>
                    <a:pt x="3060" y="500"/>
                    <a:pt x="3500" y="500"/>
                  </a:cubicBezTo>
                  <a:lnTo>
                    <a:pt x="3500" y="1375"/>
                  </a:lnTo>
                  <a:close/>
                </a:path>
              </a:pathLst>
            </a:custGeom>
            <a:solidFill>
              <a:schemeClr val="accent4"/>
            </a:solidFill>
            <a:ln w="19050" cap="sq">
              <a:solidFill>
                <a:schemeClr val="accent4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89642" tIns="44821" rIns="89642" bIns="44821" numCol="1" anchor="t" anchorCtr="0" compatLnSpc="1">
              <a:prstTxWarp prst="textNoShape">
                <a:avLst/>
              </a:prstTxWarp>
            </a:bodyPr>
            <a:lstStyle/>
            <a:p>
              <a:pPr defTabSz="914314"/>
              <a:endParaRPr lang="en-US" dirty="0">
                <a:gradFill>
                  <a:gsLst>
                    <a:gs pos="0">
                      <a:srgbClr val="505050"/>
                    </a:gs>
                    <a:gs pos="100000">
                      <a:srgbClr val="505050"/>
                    </a:gs>
                  </a:gsLst>
                </a:gradFill>
                <a:latin typeface="Segoe UI"/>
              </a:endParaRPr>
            </a:p>
          </p:txBody>
        </p:sp>
        <p:sp>
          <p:nvSpPr>
            <p:cNvPr id="159" name="check" title="Icon of a checkmark">
              <a:extLst>
                <a:ext uri="{FF2B5EF4-FFF2-40B4-BE49-F238E27FC236}">
                  <a16:creationId xmlns:a16="http://schemas.microsoft.com/office/drawing/2014/main" id="{223901B0-AF8E-6AC8-8D82-18F86ED8296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730816" y="2593373"/>
              <a:ext cx="259195" cy="183022"/>
            </a:xfrm>
            <a:custGeom>
              <a:avLst/>
              <a:gdLst>
                <a:gd name="T0" fmla="*/ 245 w 245"/>
                <a:gd name="T1" fmla="*/ 0 h 173"/>
                <a:gd name="T2" fmla="*/ 73 w 245"/>
                <a:gd name="T3" fmla="*/ 173 h 173"/>
                <a:gd name="T4" fmla="*/ 0 w 245"/>
                <a:gd name="T5" fmla="*/ 101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5" h="173">
                  <a:moveTo>
                    <a:pt x="245" y="0"/>
                  </a:moveTo>
                  <a:lnTo>
                    <a:pt x="73" y="173"/>
                  </a:lnTo>
                  <a:lnTo>
                    <a:pt x="0" y="101"/>
                  </a:lnTo>
                </a:path>
              </a:pathLst>
            </a:custGeom>
            <a:solidFill>
              <a:schemeClr val="accent4"/>
            </a:solidFill>
            <a:ln w="15875" cap="sq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89642" tIns="44821" rIns="89642" bIns="44821" numCol="1" anchor="t" anchorCtr="0" compatLnSpc="1">
              <a:prstTxWarp prst="textNoShape">
                <a:avLst/>
              </a:prstTxWarp>
            </a:bodyPr>
            <a:lstStyle/>
            <a:p>
              <a:pPr defTabSz="914314"/>
              <a:endParaRPr lang="en-US" sz="882" dirty="0">
                <a:gradFill>
                  <a:gsLst>
                    <a:gs pos="0">
                      <a:srgbClr val="505050"/>
                    </a:gs>
                    <a:gs pos="100000">
                      <a:srgbClr val="505050"/>
                    </a:gs>
                  </a:gsLst>
                  <a:lin ang="5400000" scaled="1"/>
                </a:gradFill>
                <a:latin typeface="Segoe UI"/>
              </a:endParaRP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1212CECD-55A0-051D-A46C-499A72AC953B}"/>
              </a:ext>
            </a:extLst>
          </p:cNvPr>
          <p:cNvGrpSpPr/>
          <p:nvPr/>
        </p:nvGrpSpPr>
        <p:grpSpPr>
          <a:xfrm>
            <a:off x="6483115" y="1923442"/>
            <a:ext cx="515317" cy="548640"/>
            <a:chOff x="6483115" y="2410563"/>
            <a:chExt cx="515317" cy="548640"/>
          </a:xfrm>
        </p:grpSpPr>
        <p:sp>
          <p:nvSpPr>
            <p:cNvPr id="179" name="Shield_EA18" title="Icon of a shield">
              <a:extLst>
                <a:ext uri="{FF2B5EF4-FFF2-40B4-BE49-F238E27FC236}">
                  <a16:creationId xmlns:a16="http://schemas.microsoft.com/office/drawing/2014/main" id="{10B370EF-6843-C9D6-80DC-7F9880BD0CF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483115" y="2410563"/>
              <a:ext cx="515317" cy="548640"/>
            </a:xfrm>
            <a:custGeom>
              <a:avLst/>
              <a:gdLst>
                <a:gd name="T0" fmla="*/ 3500 w 3500"/>
                <a:gd name="T1" fmla="*/ 1375 h 3725"/>
                <a:gd name="T2" fmla="*/ 1750 w 3500"/>
                <a:gd name="T3" fmla="*/ 3725 h 3725"/>
                <a:gd name="T4" fmla="*/ 0 w 3500"/>
                <a:gd name="T5" fmla="*/ 1375 h 3725"/>
                <a:gd name="T6" fmla="*/ 0 w 3500"/>
                <a:gd name="T7" fmla="*/ 500 h 3725"/>
                <a:gd name="T8" fmla="*/ 1125 w 3500"/>
                <a:gd name="T9" fmla="*/ 187 h 3725"/>
                <a:gd name="T10" fmla="*/ 1750 w 3500"/>
                <a:gd name="T11" fmla="*/ 0 h 3725"/>
                <a:gd name="T12" fmla="*/ 2375 w 3500"/>
                <a:gd name="T13" fmla="*/ 187 h 3725"/>
                <a:gd name="T14" fmla="*/ 3500 w 3500"/>
                <a:gd name="T15" fmla="*/ 500 h 3725"/>
                <a:gd name="T16" fmla="*/ 3500 w 3500"/>
                <a:gd name="T17" fmla="*/ 1375 h 37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00" h="3725">
                  <a:moveTo>
                    <a:pt x="3500" y="1375"/>
                  </a:moveTo>
                  <a:cubicBezTo>
                    <a:pt x="3500" y="2302"/>
                    <a:pt x="2831" y="3117"/>
                    <a:pt x="1750" y="3725"/>
                  </a:cubicBezTo>
                  <a:cubicBezTo>
                    <a:pt x="669" y="3117"/>
                    <a:pt x="0" y="2302"/>
                    <a:pt x="0" y="1375"/>
                  </a:cubicBezTo>
                  <a:cubicBezTo>
                    <a:pt x="0" y="500"/>
                    <a:pt x="0" y="500"/>
                    <a:pt x="0" y="500"/>
                  </a:cubicBezTo>
                  <a:cubicBezTo>
                    <a:pt x="440" y="500"/>
                    <a:pt x="837" y="380"/>
                    <a:pt x="1125" y="187"/>
                  </a:cubicBezTo>
                  <a:cubicBezTo>
                    <a:pt x="1285" y="71"/>
                    <a:pt x="1506" y="0"/>
                    <a:pt x="1750" y="0"/>
                  </a:cubicBezTo>
                  <a:cubicBezTo>
                    <a:pt x="1994" y="0"/>
                    <a:pt x="2215" y="71"/>
                    <a:pt x="2375" y="187"/>
                  </a:cubicBezTo>
                  <a:cubicBezTo>
                    <a:pt x="2663" y="380"/>
                    <a:pt x="3060" y="500"/>
                    <a:pt x="3500" y="500"/>
                  </a:cubicBezTo>
                  <a:lnTo>
                    <a:pt x="3500" y="1375"/>
                  </a:lnTo>
                  <a:close/>
                </a:path>
              </a:pathLst>
            </a:custGeom>
            <a:solidFill>
              <a:schemeClr val="accent2"/>
            </a:solidFill>
            <a:ln w="19050" cap="sq">
              <a:solidFill>
                <a:schemeClr val="accent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89642" tIns="44821" rIns="89642" bIns="44821" numCol="1" anchor="t" anchorCtr="0" compatLnSpc="1">
              <a:prstTxWarp prst="textNoShape">
                <a:avLst/>
              </a:prstTxWarp>
            </a:bodyPr>
            <a:lstStyle/>
            <a:p>
              <a:pPr defTabSz="914314"/>
              <a:endParaRPr lang="en-US" dirty="0"/>
            </a:p>
          </p:txBody>
        </p:sp>
        <p:sp>
          <p:nvSpPr>
            <p:cNvPr id="180" name="check" title="Icon of a checkmark">
              <a:extLst>
                <a:ext uri="{FF2B5EF4-FFF2-40B4-BE49-F238E27FC236}">
                  <a16:creationId xmlns:a16="http://schemas.microsoft.com/office/drawing/2014/main" id="{B377611A-6F37-B0A7-E322-3E14AD81886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611176" y="2593373"/>
              <a:ext cx="259195" cy="183022"/>
            </a:xfrm>
            <a:custGeom>
              <a:avLst/>
              <a:gdLst>
                <a:gd name="T0" fmla="*/ 245 w 245"/>
                <a:gd name="T1" fmla="*/ 0 h 173"/>
                <a:gd name="T2" fmla="*/ 73 w 245"/>
                <a:gd name="T3" fmla="*/ 173 h 173"/>
                <a:gd name="T4" fmla="*/ 0 w 245"/>
                <a:gd name="T5" fmla="*/ 101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5" h="173">
                  <a:moveTo>
                    <a:pt x="245" y="0"/>
                  </a:moveTo>
                  <a:lnTo>
                    <a:pt x="73" y="173"/>
                  </a:lnTo>
                  <a:lnTo>
                    <a:pt x="0" y="101"/>
                  </a:lnTo>
                </a:path>
              </a:pathLst>
            </a:custGeom>
            <a:noFill/>
            <a:ln w="15875" cap="sq">
              <a:solidFill>
                <a:schemeClr val="tx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89642" tIns="44821" rIns="89642" bIns="44821" numCol="1" anchor="t" anchorCtr="0" compatLnSpc="1">
              <a:prstTxWarp prst="textNoShape">
                <a:avLst/>
              </a:prstTxWarp>
            </a:bodyPr>
            <a:lstStyle/>
            <a:p>
              <a:pPr defTabSz="914314"/>
              <a:endParaRPr lang="en-US" dirty="0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1FD296CE-1BF7-8132-CEC4-A2118876ECD8}"/>
              </a:ext>
            </a:extLst>
          </p:cNvPr>
          <p:cNvGrpSpPr/>
          <p:nvPr/>
        </p:nvGrpSpPr>
        <p:grpSpPr>
          <a:xfrm>
            <a:off x="9363475" y="1923442"/>
            <a:ext cx="515317" cy="548640"/>
            <a:chOff x="9363475" y="2410563"/>
            <a:chExt cx="515317" cy="548640"/>
          </a:xfrm>
        </p:grpSpPr>
        <p:sp>
          <p:nvSpPr>
            <p:cNvPr id="200" name="Shield_EA18" title="Icon of a shield">
              <a:extLst>
                <a:ext uri="{FF2B5EF4-FFF2-40B4-BE49-F238E27FC236}">
                  <a16:creationId xmlns:a16="http://schemas.microsoft.com/office/drawing/2014/main" id="{8F7265B1-3518-C398-F839-FDC3092BF40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363475" y="2410563"/>
              <a:ext cx="515317" cy="548640"/>
            </a:xfrm>
            <a:custGeom>
              <a:avLst/>
              <a:gdLst>
                <a:gd name="T0" fmla="*/ 3500 w 3500"/>
                <a:gd name="T1" fmla="*/ 1375 h 3725"/>
                <a:gd name="T2" fmla="*/ 1750 w 3500"/>
                <a:gd name="T3" fmla="*/ 3725 h 3725"/>
                <a:gd name="T4" fmla="*/ 0 w 3500"/>
                <a:gd name="T5" fmla="*/ 1375 h 3725"/>
                <a:gd name="T6" fmla="*/ 0 w 3500"/>
                <a:gd name="T7" fmla="*/ 500 h 3725"/>
                <a:gd name="T8" fmla="*/ 1125 w 3500"/>
                <a:gd name="T9" fmla="*/ 187 h 3725"/>
                <a:gd name="T10" fmla="*/ 1750 w 3500"/>
                <a:gd name="T11" fmla="*/ 0 h 3725"/>
                <a:gd name="T12" fmla="*/ 2375 w 3500"/>
                <a:gd name="T13" fmla="*/ 187 h 3725"/>
                <a:gd name="T14" fmla="*/ 3500 w 3500"/>
                <a:gd name="T15" fmla="*/ 500 h 3725"/>
                <a:gd name="T16" fmla="*/ 3500 w 3500"/>
                <a:gd name="T17" fmla="*/ 1375 h 37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00" h="3725">
                  <a:moveTo>
                    <a:pt x="3500" y="1375"/>
                  </a:moveTo>
                  <a:cubicBezTo>
                    <a:pt x="3500" y="2302"/>
                    <a:pt x="2831" y="3117"/>
                    <a:pt x="1750" y="3725"/>
                  </a:cubicBezTo>
                  <a:cubicBezTo>
                    <a:pt x="669" y="3117"/>
                    <a:pt x="0" y="2302"/>
                    <a:pt x="0" y="1375"/>
                  </a:cubicBezTo>
                  <a:cubicBezTo>
                    <a:pt x="0" y="500"/>
                    <a:pt x="0" y="500"/>
                    <a:pt x="0" y="500"/>
                  </a:cubicBezTo>
                  <a:cubicBezTo>
                    <a:pt x="440" y="500"/>
                    <a:pt x="837" y="380"/>
                    <a:pt x="1125" y="187"/>
                  </a:cubicBezTo>
                  <a:cubicBezTo>
                    <a:pt x="1285" y="71"/>
                    <a:pt x="1506" y="0"/>
                    <a:pt x="1750" y="0"/>
                  </a:cubicBezTo>
                  <a:cubicBezTo>
                    <a:pt x="1994" y="0"/>
                    <a:pt x="2215" y="71"/>
                    <a:pt x="2375" y="187"/>
                  </a:cubicBezTo>
                  <a:cubicBezTo>
                    <a:pt x="2663" y="380"/>
                    <a:pt x="3060" y="500"/>
                    <a:pt x="3500" y="500"/>
                  </a:cubicBezTo>
                  <a:lnTo>
                    <a:pt x="3500" y="1375"/>
                  </a:lnTo>
                  <a:close/>
                </a:path>
              </a:pathLst>
            </a:custGeom>
            <a:solidFill>
              <a:schemeClr val="accent1"/>
            </a:solidFill>
            <a:ln w="19050" cap="sq">
              <a:solidFill>
                <a:schemeClr val="accent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89642" tIns="44821" rIns="89642" bIns="44821" numCol="1" anchor="t" anchorCtr="0" compatLnSpc="1">
              <a:prstTxWarp prst="textNoShape">
                <a:avLst/>
              </a:prstTxWarp>
            </a:bodyPr>
            <a:lstStyle/>
            <a:p>
              <a:pPr defTabSz="914314"/>
              <a:endParaRPr lang="en-US" dirty="0">
                <a:gradFill>
                  <a:gsLst>
                    <a:gs pos="0">
                      <a:srgbClr val="505050"/>
                    </a:gs>
                    <a:gs pos="100000">
                      <a:srgbClr val="505050"/>
                    </a:gs>
                  </a:gsLst>
                </a:gradFill>
                <a:latin typeface="Segoe UI"/>
              </a:endParaRPr>
            </a:p>
          </p:txBody>
        </p:sp>
        <p:sp>
          <p:nvSpPr>
            <p:cNvPr id="201" name="check" title="Icon of a checkmark">
              <a:extLst>
                <a:ext uri="{FF2B5EF4-FFF2-40B4-BE49-F238E27FC236}">
                  <a16:creationId xmlns:a16="http://schemas.microsoft.com/office/drawing/2014/main" id="{251A51B7-B03C-62ED-4C12-1EFB940EDAC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491536" y="2593373"/>
              <a:ext cx="259195" cy="183022"/>
            </a:xfrm>
            <a:custGeom>
              <a:avLst/>
              <a:gdLst>
                <a:gd name="T0" fmla="*/ 245 w 245"/>
                <a:gd name="T1" fmla="*/ 0 h 173"/>
                <a:gd name="T2" fmla="*/ 73 w 245"/>
                <a:gd name="T3" fmla="*/ 173 h 173"/>
                <a:gd name="T4" fmla="*/ 0 w 245"/>
                <a:gd name="T5" fmla="*/ 101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5" h="173">
                  <a:moveTo>
                    <a:pt x="245" y="0"/>
                  </a:moveTo>
                  <a:lnTo>
                    <a:pt x="73" y="173"/>
                  </a:lnTo>
                  <a:lnTo>
                    <a:pt x="0" y="101"/>
                  </a:lnTo>
                </a:path>
              </a:pathLst>
            </a:custGeom>
            <a:solidFill>
              <a:schemeClr val="accent1"/>
            </a:solidFill>
            <a:ln w="15875" cap="sq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89642" tIns="44821" rIns="89642" bIns="44821" numCol="1" anchor="t" anchorCtr="0" compatLnSpc="1">
              <a:prstTxWarp prst="textNoShape">
                <a:avLst/>
              </a:prstTxWarp>
            </a:bodyPr>
            <a:lstStyle/>
            <a:p>
              <a:pPr defTabSz="914314"/>
              <a:endParaRPr lang="en-US" sz="882" dirty="0">
                <a:gradFill>
                  <a:gsLst>
                    <a:gs pos="0">
                      <a:srgbClr val="505050"/>
                    </a:gs>
                    <a:gs pos="100000">
                      <a:srgbClr val="505050"/>
                    </a:gs>
                  </a:gsLst>
                  <a:lin ang="5400000" scaled="1"/>
                </a:gradFill>
                <a:latin typeface="Segoe UI"/>
              </a:endParaRPr>
            </a:p>
          </p:txBody>
        </p:sp>
      </p:grpSp>
      <p:sp>
        <p:nvSpPr>
          <p:cNvPr id="22" name="Shield_EA18" title="Icon of a shield">
            <a:extLst>
              <a:ext uri="{FF2B5EF4-FFF2-40B4-BE49-F238E27FC236}">
                <a16:creationId xmlns:a16="http://schemas.microsoft.com/office/drawing/2014/main" id="{345B3879-F222-C3AC-76ED-D8CFBD13186C}"/>
              </a:ext>
            </a:extLst>
          </p:cNvPr>
          <p:cNvSpPr>
            <a:spLocks noChangeAspect="1"/>
          </p:cNvSpPr>
          <p:nvPr/>
        </p:nvSpPr>
        <p:spPr bwMode="auto">
          <a:xfrm>
            <a:off x="722394" y="1923444"/>
            <a:ext cx="515317" cy="548640"/>
          </a:xfrm>
          <a:custGeom>
            <a:avLst/>
            <a:gdLst>
              <a:gd name="T0" fmla="*/ 3500 w 3500"/>
              <a:gd name="T1" fmla="*/ 1375 h 3725"/>
              <a:gd name="T2" fmla="*/ 1750 w 3500"/>
              <a:gd name="T3" fmla="*/ 3725 h 3725"/>
              <a:gd name="T4" fmla="*/ 0 w 3500"/>
              <a:gd name="T5" fmla="*/ 1375 h 3725"/>
              <a:gd name="T6" fmla="*/ 0 w 3500"/>
              <a:gd name="T7" fmla="*/ 500 h 3725"/>
              <a:gd name="T8" fmla="*/ 1125 w 3500"/>
              <a:gd name="T9" fmla="*/ 187 h 3725"/>
              <a:gd name="T10" fmla="*/ 1750 w 3500"/>
              <a:gd name="T11" fmla="*/ 0 h 3725"/>
              <a:gd name="T12" fmla="*/ 2375 w 3500"/>
              <a:gd name="T13" fmla="*/ 187 h 3725"/>
              <a:gd name="T14" fmla="*/ 3500 w 3500"/>
              <a:gd name="T15" fmla="*/ 500 h 3725"/>
              <a:gd name="T16" fmla="*/ 3500 w 3500"/>
              <a:gd name="T17" fmla="*/ 1375 h 37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500" h="3725">
                <a:moveTo>
                  <a:pt x="3500" y="1375"/>
                </a:moveTo>
                <a:cubicBezTo>
                  <a:pt x="3500" y="2302"/>
                  <a:pt x="2831" y="3117"/>
                  <a:pt x="1750" y="3725"/>
                </a:cubicBezTo>
                <a:cubicBezTo>
                  <a:pt x="669" y="3117"/>
                  <a:pt x="0" y="2302"/>
                  <a:pt x="0" y="1375"/>
                </a:cubicBezTo>
                <a:cubicBezTo>
                  <a:pt x="0" y="500"/>
                  <a:pt x="0" y="500"/>
                  <a:pt x="0" y="500"/>
                </a:cubicBezTo>
                <a:cubicBezTo>
                  <a:pt x="440" y="500"/>
                  <a:pt x="837" y="380"/>
                  <a:pt x="1125" y="187"/>
                </a:cubicBezTo>
                <a:cubicBezTo>
                  <a:pt x="1285" y="71"/>
                  <a:pt x="1506" y="0"/>
                  <a:pt x="1750" y="0"/>
                </a:cubicBezTo>
                <a:cubicBezTo>
                  <a:pt x="1994" y="0"/>
                  <a:pt x="2215" y="71"/>
                  <a:pt x="2375" y="187"/>
                </a:cubicBezTo>
                <a:cubicBezTo>
                  <a:pt x="2663" y="380"/>
                  <a:pt x="3060" y="500"/>
                  <a:pt x="3500" y="500"/>
                </a:cubicBezTo>
                <a:lnTo>
                  <a:pt x="3500" y="1375"/>
                </a:lnTo>
                <a:close/>
              </a:path>
            </a:pathLst>
          </a:custGeom>
          <a:solidFill>
            <a:schemeClr val="bg2"/>
          </a:solidFill>
          <a:ln w="19050" cap="sq">
            <a:solidFill>
              <a:schemeClr val="bg2"/>
            </a:solidFill>
            <a:prstDash val="solid"/>
            <a:miter lim="800000"/>
            <a:headEnd/>
            <a:tailEnd/>
          </a:ln>
        </p:spPr>
        <p:txBody>
          <a:bodyPr vert="horz" wrap="square" lIns="89642" tIns="44821" rIns="89642" bIns="44821" numCol="1" anchor="t" anchorCtr="0" compatLnSpc="1">
            <a:prstTxWarp prst="textNoShape">
              <a:avLst/>
            </a:prstTxWarp>
          </a:bodyPr>
          <a:lstStyle/>
          <a:p>
            <a:pPr defTabSz="914314"/>
            <a:endParaRPr lang="en-US" dirty="0"/>
          </a:p>
        </p:txBody>
      </p:sp>
      <p:sp>
        <p:nvSpPr>
          <p:cNvPr id="156" name="Shield_EA18" title="Icon of a shield">
            <a:extLst>
              <a:ext uri="{FF2B5EF4-FFF2-40B4-BE49-F238E27FC236}">
                <a16:creationId xmlns:a16="http://schemas.microsoft.com/office/drawing/2014/main" id="{1D4D74B7-E792-DC50-CE45-1906823765DF}"/>
              </a:ext>
            </a:extLst>
          </p:cNvPr>
          <p:cNvSpPr>
            <a:spLocks noChangeAspect="1"/>
          </p:cNvSpPr>
          <p:nvPr/>
        </p:nvSpPr>
        <p:spPr bwMode="auto">
          <a:xfrm>
            <a:off x="3602755" y="1923442"/>
            <a:ext cx="515317" cy="548640"/>
          </a:xfrm>
          <a:custGeom>
            <a:avLst/>
            <a:gdLst>
              <a:gd name="T0" fmla="*/ 3500 w 3500"/>
              <a:gd name="T1" fmla="*/ 1375 h 3725"/>
              <a:gd name="T2" fmla="*/ 1750 w 3500"/>
              <a:gd name="T3" fmla="*/ 3725 h 3725"/>
              <a:gd name="T4" fmla="*/ 0 w 3500"/>
              <a:gd name="T5" fmla="*/ 1375 h 3725"/>
              <a:gd name="T6" fmla="*/ 0 w 3500"/>
              <a:gd name="T7" fmla="*/ 500 h 3725"/>
              <a:gd name="T8" fmla="*/ 1125 w 3500"/>
              <a:gd name="T9" fmla="*/ 187 h 3725"/>
              <a:gd name="T10" fmla="*/ 1750 w 3500"/>
              <a:gd name="T11" fmla="*/ 0 h 3725"/>
              <a:gd name="T12" fmla="*/ 2375 w 3500"/>
              <a:gd name="T13" fmla="*/ 187 h 3725"/>
              <a:gd name="T14" fmla="*/ 3500 w 3500"/>
              <a:gd name="T15" fmla="*/ 500 h 3725"/>
              <a:gd name="T16" fmla="*/ 3500 w 3500"/>
              <a:gd name="T17" fmla="*/ 1375 h 37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500" h="3725">
                <a:moveTo>
                  <a:pt x="3500" y="1375"/>
                </a:moveTo>
                <a:cubicBezTo>
                  <a:pt x="3500" y="2302"/>
                  <a:pt x="2831" y="3117"/>
                  <a:pt x="1750" y="3725"/>
                </a:cubicBezTo>
                <a:cubicBezTo>
                  <a:pt x="669" y="3117"/>
                  <a:pt x="0" y="2302"/>
                  <a:pt x="0" y="1375"/>
                </a:cubicBezTo>
                <a:cubicBezTo>
                  <a:pt x="0" y="500"/>
                  <a:pt x="0" y="500"/>
                  <a:pt x="0" y="500"/>
                </a:cubicBezTo>
                <a:cubicBezTo>
                  <a:pt x="440" y="500"/>
                  <a:pt x="837" y="380"/>
                  <a:pt x="1125" y="187"/>
                </a:cubicBezTo>
                <a:cubicBezTo>
                  <a:pt x="1285" y="71"/>
                  <a:pt x="1506" y="0"/>
                  <a:pt x="1750" y="0"/>
                </a:cubicBezTo>
                <a:cubicBezTo>
                  <a:pt x="1994" y="0"/>
                  <a:pt x="2215" y="71"/>
                  <a:pt x="2375" y="187"/>
                </a:cubicBezTo>
                <a:cubicBezTo>
                  <a:pt x="2663" y="380"/>
                  <a:pt x="3060" y="500"/>
                  <a:pt x="3500" y="500"/>
                </a:cubicBezTo>
                <a:lnTo>
                  <a:pt x="3500" y="1375"/>
                </a:lnTo>
                <a:close/>
              </a:path>
            </a:pathLst>
          </a:custGeom>
          <a:solidFill>
            <a:schemeClr val="accent4"/>
          </a:solidFill>
          <a:ln w="19050" cap="sq">
            <a:solidFill>
              <a:schemeClr val="accent4"/>
            </a:solidFill>
            <a:prstDash val="solid"/>
            <a:miter lim="800000"/>
            <a:headEnd/>
            <a:tailEnd/>
          </a:ln>
        </p:spPr>
        <p:txBody>
          <a:bodyPr vert="horz" wrap="square" lIns="89642" tIns="44821" rIns="89642" bIns="44821" numCol="1" anchor="t" anchorCtr="0" compatLnSpc="1">
            <a:prstTxWarp prst="textNoShape">
              <a:avLst/>
            </a:prstTxWarp>
          </a:bodyPr>
          <a:lstStyle/>
          <a:p>
            <a:pPr defTabSz="914314"/>
            <a:endParaRPr lang="en-US" dirty="0">
              <a:gradFill>
                <a:gsLst>
                  <a:gs pos="0">
                    <a:srgbClr val="505050"/>
                  </a:gs>
                  <a:gs pos="100000">
                    <a:srgbClr val="505050"/>
                  </a:gs>
                </a:gsLst>
              </a:gradFill>
              <a:latin typeface="Segoe UI"/>
            </a:endParaRPr>
          </a:p>
        </p:txBody>
      </p:sp>
      <p:sp>
        <p:nvSpPr>
          <p:cNvPr id="177" name="Shield_EA18" title="Icon of a shield">
            <a:extLst>
              <a:ext uri="{FF2B5EF4-FFF2-40B4-BE49-F238E27FC236}">
                <a16:creationId xmlns:a16="http://schemas.microsoft.com/office/drawing/2014/main" id="{02B1470B-F35A-A025-5582-6F26AAE914C6}"/>
              </a:ext>
            </a:extLst>
          </p:cNvPr>
          <p:cNvSpPr>
            <a:spLocks noChangeAspect="1"/>
          </p:cNvSpPr>
          <p:nvPr/>
        </p:nvSpPr>
        <p:spPr bwMode="auto">
          <a:xfrm>
            <a:off x="6483115" y="1923442"/>
            <a:ext cx="515317" cy="548640"/>
          </a:xfrm>
          <a:custGeom>
            <a:avLst/>
            <a:gdLst>
              <a:gd name="T0" fmla="*/ 3500 w 3500"/>
              <a:gd name="T1" fmla="*/ 1375 h 3725"/>
              <a:gd name="T2" fmla="*/ 1750 w 3500"/>
              <a:gd name="T3" fmla="*/ 3725 h 3725"/>
              <a:gd name="T4" fmla="*/ 0 w 3500"/>
              <a:gd name="T5" fmla="*/ 1375 h 3725"/>
              <a:gd name="T6" fmla="*/ 0 w 3500"/>
              <a:gd name="T7" fmla="*/ 500 h 3725"/>
              <a:gd name="T8" fmla="*/ 1125 w 3500"/>
              <a:gd name="T9" fmla="*/ 187 h 3725"/>
              <a:gd name="T10" fmla="*/ 1750 w 3500"/>
              <a:gd name="T11" fmla="*/ 0 h 3725"/>
              <a:gd name="T12" fmla="*/ 2375 w 3500"/>
              <a:gd name="T13" fmla="*/ 187 h 3725"/>
              <a:gd name="T14" fmla="*/ 3500 w 3500"/>
              <a:gd name="T15" fmla="*/ 500 h 3725"/>
              <a:gd name="T16" fmla="*/ 3500 w 3500"/>
              <a:gd name="T17" fmla="*/ 1375 h 37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500" h="3725">
                <a:moveTo>
                  <a:pt x="3500" y="1375"/>
                </a:moveTo>
                <a:cubicBezTo>
                  <a:pt x="3500" y="2302"/>
                  <a:pt x="2831" y="3117"/>
                  <a:pt x="1750" y="3725"/>
                </a:cubicBezTo>
                <a:cubicBezTo>
                  <a:pt x="669" y="3117"/>
                  <a:pt x="0" y="2302"/>
                  <a:pt x="0" y="1375"/>
                </a:cubicBezTo>
                <a:cubicBezTo>
                  <a:pt x="0" y="500"/>
                  <a:pt x="0" y="500"/>
                  <a:pt x="0" y="500"/>
                </a:cubicBezTo>
                <a:cubicBezTo>
                  <a:pt x="440" y="500"/>
                  <a:pt x="837" y="380"/>
                  <a:pt x="1125" y="187"/>
                </a:cubicBezTo>
                <a:cubicBezTo>
                  <a:pt x="1285" y="71"/>
                  <a:pt x="1506" y="0"/>
                  <a:pt x="1750" y="0"/>
                </a:cubicBezTo>
                <a:cubicBezTo>
                  <a:pt x="1994" y="0"/>
                  <a:pt x="2215" y="71"/>
                  <a:pt x="2375" y="187"/>
                </a:cubicBezTo>
                <a:cubicBezTo>
                  <a:pt x="2663" y="380"/>
                  <a:pt x="3060" y="500"/>
                  <a:pt x="3500" y="500"/>
                </a:cubicBezTo>
                <a:lnTo>
                  <a:pt x="3500" y="1375"/>
                </a:lnTo>
                <a:close/>
              </a:path>
            </a:pathLst>
          </a:custGeom>
          <a:solidFill>
            <a:schemeClr val="accent2"/>
          </a:solidFill>
          <a:ln w="19050" cap="sq">
            <a:solidFill>
              <a:schemeClr val="accent2"/>
            </a:solidFill>
            <a:prstDash val="solid"/>
            <a:miter lim="800000"/>
            <a:headEnd/>
            <a:tailEnd/>
          </a:ln>
        </p:spPr>
        <p:txBody>
          <a:bodyPr vert="horz" wrap="square" lIns="89642" tIns="44821" rIns="89642" bIns="44821" numCol="1" anchor="t" anchorCtr="0" compatLnSpc="1">
            <a:prstTxWarp prst="textNoShape">
              <a:avLst/>
            </a:prstTxWarp>
          </a:bodyPr>
          <a:lstStyle/>
          <a:p>
            <a:pPr defTabSz="914314"/>
            <a:endParaRPr lang="en-US" dirty="0"/>
          </a:p>
        </p:txBody>
      </p:sp>
      <p:sp>
        <p:nvSpPr>
          <p:cNvPr id="198" name="Shield_EA18" title="Icon of a shield">
            <a:extLst>
              <a:ext uri="{FF2B5EF4-FFF2-40B4-BE49-F238E27FC236}">
                <a16:creationId xmlns:a16="http://schemas.microsoft.com/office/drawing/2014/main" id="{D6B9E436-69A6-634F-DD1D-51EC0DFE0B07}"/>
              </a:ext>
            </a:extLst>
          </p:cNvPr>
          <p:cNvSpPr>
            <a:spLocks noChangeAspect="1"/>
          </p:cNvSpPr>
          <p:nvPr/>
        </p:nvSpPr>
        <p:spPr bwMode="auto">
          <a:xfrm>
            <a:off x="9363475" y="1923442"/>
            <a:ext cx="515317" cy="548640"/>
          </a:xfrm>
          <a:custGeom>
            <a:avLst/>
            <a:gdLst>
              <a:gd name="T0" fmla="*/ 3500 w 3500"/>
              <a:gd name="T1" fmla="*/ 1375 h 3725"/>
              <a:gd name="T2" fmla="*/ 1750 w 3500"/>
              <a:gd name="T3" fmla="*/ 3725 h 3725"/>
              <a:gd name="T4" fmla="*/ 0 w 3500"/>
              <a:gd name="T5" fmla="*/ 1375 h 3725"/>
              <a:gd name="T6" fmla="*/ 0 w 3500"/>
              <a:gd name="T7" fmla="*/ 500 h 3725"/>
              <a:gd name="T8" fmla="*/ 1125 w 3500"/>
              <a:gd name="T9" fmla="*/ 187 h 3725"/>
              <a:gd name="T10" fmla="*/ 1750 w 3500"/>
              <a:gd name="T11" fmla="*/ 0 h 3725"/>
              <a:gd name="T12" fmla="*/ 2375 w 3500"/>
              <a:gd name="T13" fmla="*/ 187 h 3725"/>
              <a:gd name="T14" fmla="*/ 3500 w 3500"/>
              <a:gd name="T15" fmla="*/ 500 h 3725"/>
              <a:gd name="T16" fmla="*/ 3500 w 3500"/>
              <a:gd name="T17" fmla="*/ 1375 h 37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500" h="3725">
                <a:moveTo>
                  <a:pt x="3500" y="1375"/>
                </a:moveTo>
                <a:cubicBezTo>
                  <a:pt x="3500" y="2302"/>
                  <a:pt x="2831" y="3117"/>
                  <a:pt x="1750" y="3725"/>
                </a:cubicBezTo>
                <a:cubicBezTo>
                  <a:pt x="669" y="3117"/>
                  <a:pt x="0" y="2302"/>
                  <a:pt x="0" y="1375"/>
                </a:cubicBezTo>
                <a:cubicBezTo>
                  <a:pt x="0" y="500"/>
                  <a:pt x="0" y="500"/>
                  <a:pt x="0" y="500"/>
                </a:cubicBezTo>
                <a:cubicBezTo>
                  <a:pt x="440" y="500"/>
                  <a:pt x="837" y="380"/>
                  <a:pt x="1125" y="187"/>
                </a:cubicBezTo>
                <a:cubicBezTo>
                  <a:pt x="1285" y="71"/>
                  <a:pt x="1506" y="0"/>
                  <a:pt x="1750" y="0"/>
                </a:cubicBezTo>
                <a:cubicBezTo>
                  <a:pt x="1994" y="0"/>
                  <a:pt x="2215" y="71"/>
                  <a:pt x="2375" y="187"/>
                </a:cubicBezTo>
                <a:cubicBezTo>
                  <a:pt x="2663" y="380"/>
                  <a:pt x="3060" y="500"/>
                  <a:pt x="3500" y="500"/>
                </a:cubicBezTo>
                <a:lnTo>
                  <a:pt x="3500" y="1375"/>
                </a:lnTo>
                <a:close/>
              </a:path>
            </a:pathLst>
          </a:custGeom>
          <a:solidFill>
            <a:schemeClr val="accent1"/>
          </a:solidFill>
          <a:ln w="19050" cap="sq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 vert="horz" wrap="square" lIns="89642" tIns="44821" rIns="89642" bIns="44821" numCol="1" anchor="t" anchorCtr="0" compatLnSpc="1">
            <a:prstTxWarp prst="textNoShape">
              <a:avLst/>
            </a:prstTxWarp>
          </a:bodyPr>
          <a:lstStyle/>
          <a:p>
            <a:pPr defTabSz="914314"/>
            <a:endParaRPr lang="en-US" dirty="0">
              <a:gradFill>
                <a:gsLst>
                  <a:gs pos="0">
                    <a:srgbClr val="505050"/>
                  </a:gs>
                  <a:gs pos="100000">
                    <a:srgbClr val="505050"/>
                  </a:gs>
                </a:gsLst>
              </a:gradFill>
              <a:latin typeface="Segoe UI"/>
            </a:endParaRPr>
          </a:p>
        </p:txBody>
      </p:sp>
      <p:sp>
        <p:nvSpPr>
          <p:cNvPr id="24" name="Shield_EA18" title="Icon of a shield">
            <a:extLst>
              <a:ext uri="{FF2B5EF4-FFF2-40B4-BE49-F238E27FC236}">
                <a16:creationId xmlns:a16="http://schemas.microsoft.com/office/drawing/2014/main" id="{11252CA8-398E-A1AA-921A-ACAF676EDDDD}"/>
              </a:ext>
            </a:extLst>
          </p:cNvPr>
          <p:cNvSpPr>
            <a:spLocks noChangeAspect="1"/>
          </p:cNvSpPr>
          <p:nvPr/>
        </p:nvSpPr>
        <p:spPr bwMode="auto">
          <a:xfrm>
            <a:off x="722394" y="1923444"/>
            <a:ext cx="515317" cy="548640"/>
          </a:xfrm>
          <a:custGeom>
            <a:avLst/>
            <a:gdLst>
              <a:gd name="T0" fmla="*/ 3500 w 3500"/>
              <a:gd name="T1" fmla="*/ 1375 h 3725"/>
              <a:gd name="T2" fmla="*/ 1750 w 3500"/>
              <a:gd name="T3" fmla="*/ 3725 h 3725"/>
              <a:gd name="T4" fmla="*/ 0 w 3500"/>
              <a:gd name="T5" fmla="*/ 1375 h 3725"/>
              <a:gd name="T6" fmla="*/ 0 w 3500"/>
              <a:gd name="T7" fmla="*/ 500 h 3725"/>
              <a:gd name="T8" fmla="*/ 1125 w 3500"/>
              <a:gd name="T9" fmla="*/ 187 h 3725"/>
              <a:gd name="T10" fmla="*/ 1750 w 3500"/>
              <a:gd name="T11" fmla="*/ 0 h 3725"/>
              <a:gd name="T12" fmla="*/ 2375 w 3500"/>
              <a:gd name="T13" fmla="*/ 187 h 3725"/>
              <a:gd name="T14" fmla="*/ 3500 w 3500"/>
              <a:gd name="T15" fmla="*/ 500 h 3725"/>
              <a:gd name="T16" fmla="*/ 3500 w 3500"/>
              <a:gd name="T17" fmla="*/ 1375 h 37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500" h="3725">
                <a:moveTo>
                  <a:pt x="3500" y="1375"/>
                </a:moveTo>
                <a:cubicBezTo>
                  <a:pt x="3500" y="2302"/>
                  <a:pt x="2831" y="3117"/>
                  <a:pt x="1750" y="3725"/>
                </a:cubicBezTo>
                <a:cubicBezTo>
                  <a:pt x="669" y="3117"/>
                  <a:pt x="0" y="2302"/>
                  <a:pt x="0" y="1375"/>
                </a:cubicBezTo>
                <a:cubicBezTo>
                  <a:pt x="0" y="500"/>
                  <a:pt x="0" y="500"/>
                  <a:pt x="0" y="500"/>
                </a:cubicBezTo>
                <a:cubicBezTo>
                  <a:pt x="440" y="500"/>
                  <a:pt x="837" y="380"/>
                  <a:pt x="1125" y="187"/>
                </a:cubicBezTo>
                <a:cubicBezTo>
                  <a:pt x="1285" y="71"/>
                  <a:pt x="1506" y="0"/>
                  <a:pt x="1750" y="0"/>
                </a:cubicBezTo>
                <a:cubicBezTo>
                  <a:pt x="1994" y="0"/>
                  <a:pt x="2215" y="71"/>
                  <a:pt x="2375" y="187"/>
                </a:cubicBezTo>
                <a:cubicBezTo>
                  <a:pt x="2663" y="380"/>
                  <a:pt x="3060" y="500"/>
                  <a:pt x="3500" y="500"/>
                </a:cubicBezTo>
                <a:lnTo>
                  <a:pt x="3500" y="1375"/>
                </a:lnTo>
                <a:close/>
              </a:path>
            </a:pathLst>
          </a:custGeom>
          <a:solidFill>
            <a:schemeClr val="tx1"/>
          </a:solidFill>
          <a:ln w="19050" cap="sq">
            <a:solidFill>
              <a:schemeClr val="bg2"/>
            </a:solidFill>
            <a:prstDash val="solid"/>
            <a:miter lim="800000"/>
            <a:headEnd/>
            <a:tailEnd/>
          </a:ln>
        </p:spPr>
        <p:txBody>
          <a:bodyPr vert="horz" wrap="square" lIns="89642" tIns="44821" rIns="89642" bIns="44821" numCol="1" anchor="t" anchorCtr="0" compatLnSpc="1">
            <a:prstTxWarp prst="textNoShape">
              <a:avLst/>
            </a:prstTxWarp>
          </a:bodyPr>
          <a:lstStyle/>
          <a:p>
            <a:pPr defTabSz="914314"/>
            <a:endParaRPr lang="en-US" dirty="0"/>
          </a:p>
        </p:txBody>
      </p:sp>
      <p:sp>
        <p:nvSpPr>
          <p:cNvPr id="157" name="Shield_EA18" title="Icon of a shield">
            <a:extLst>
              <a:ext uri="{FF2B5EF4-FFF2-40B4-BE49-F238E27FC236}">
                <a16:creationId xmlns:a16="http://schemas.microsoft.com/office/drawing/2014/main" id="{A04C2DB7-ACD1-40FA-FFED-EDCA901474A7}"/>
              </a:ext>
            </a:extLst>
          </p:cNvPr>
          <p:cNvSpPr>
            <a:spLocks noChangeAspect="1"/>
          </p:cNvSpPr>
          <p:nvPr/>
        </p:nvSpPr>
        <p:spPr bwMode="auto">
          <a:xfrm>
            <a:off x="3602755" y="1923442"/>
            <a:ext cx="515317" cy="548640"/>
          </a:xfrm>
          <a:custGeom>
            <a:avLst/>
            <a:gdLst>
              <a:gd name="T0" fmla="*/ 3500 w 3500"/>
              <a:gd name="T1" fmla="*/ 1375 h 3725"/>
              <a:gd name="T2" fmla="*/ 1750 w 3500"/>
              <a:gd name="T3" fmla="*/ 3725 h 3725"/>
              <a:gd name="T4" fmla="*/ 0 w 3500"/>
              <a:gd name="T5" fmla="*/ 1375 h 3725"/>
              <a:gd name="T6" fmla="*/ 0 w 3500"/>
              <a:gd name="T7" fmla="*/ 500 h 3725"/>
              <a:gd name="T8" fmla="*/ 1125 w 3500"/>
              <a:gd name="T9" fmla="*/ 187 h 3725"/>
              <a:gd name="T10" fmla="*/ 1750 w 3500"/>
              <a:gd name="T11" fmla="*/ 0 h 3725"/>
              <a:gd name="T12" fmla="*/ 2375 w 3500"/>
              <a:gd name="T13" fmla="*/ 187 h 3725"/>
              <a:gd name="T14" fmla="*/ 3500 w 3500"/>
              <a:gd name="T15" fmla="*/ 500 h 3725"/>
              <a:gd name="T16" fmla="*/ 3500 w 3500"/>
              <a:gd name="T17" fmla="*/ 1375 h 37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500" h="3725">
                <a:moveTo>
                  <a:pt x="3500" y="1375"/>
                </a:moveTo>
                <a:cubicBezTo>
                  <a:pt x="3500" y="2302"/>
                  <a:pt x="2831" y="3117"/>
                  <a:pt x="1750" y="3725"/>
                </a:cubicBezTo>
                <a:cubicBezTo>
                  <a:pt x="669" y="3117"/>
                  <a:pt x="0" y="2302"/>
                  <a:pt x="0" y="1375"/>
                </a:cubicBezTo>
                <a:cubicBezTo>
                  <a:pt x="0" y="500"/>
                  <a:pt x="0" y="500"/>
                  <a:pt x="0" y="500"/>
                </a:cubicBezTo>
                <a:cubicBezTo>
                  <a:pt x="440" y="500"/>
                  <a:pt x="837" y="380"/>
                  <a:pt x="1125" y="187"/>
                </a:cubicBezTo>
                <a:cubicBezTo>
                  <a:pt x="1285" y="71"/>
                  <a:pt x="1506" y="0"/>
                  <a:pt x="1750" y="0"/>
                </a:cubicBezTo>
                <a:cubicBezTo>
                  <a:pt x="1994" y="0"/>
                  <a:pt x="2215" y="71"/>
                  <a:pt x="2375" y="187"/>
                </a:cubicBezTo>
                <a:cubicBezTo>
                  <a:pt x="2663" y="380"/>
                  <a:pt x="3060" y="500"/>
                  <a:pt x="3500" y="500"/>
                </a:cubicBezTo>
                <a:lnTo>
                  <a:pt x="3500" y="1375"/>
                </a:lnTo>
                <a:close/>
              </a:path>
            </a:pathLst>
          </a:custGeom>
          <a:solidFill>
            <a:schemeClr val="tx1"/>
          </a:solidFill>
          <a:ln w="19050" cap="sq">
            <a:solidFill>
              <a:schemeClr val="accent4"/>
            </a:solidFill>
            <a:prstDash val="solid"/>
            <a:miter lim="800000"/>
            <a:headEnd/>
            <a:tailEnd/>
          </a:ln>
        </p:spPr>
        <p:txBody>
          <a:bodyPr vert="horz" wrap="square" lIns="89642" tIns="44821" rIns="89642" bIns="44821" numCol="1" anchor="t" anchorCtr="0" compatLnSpc="1">
            <a:prstTxWarp prst="textNoShape">
              <a:avLst/>
            </a:prstTxWarp>
          </a:bodyPr>
          <a:lstStyle/>
          <a:p>
            <a:pPr defTabSz="914314"/>
            <a:endParaRPr lang="en-US" dirty="0">
              <a:gradFill>
                <a:gsLst>
                  <a:gs pos="0">
                    <a:srgbClr val="505050"/>
                  </a:gs>
                  <a:gs pos="100000">
                    <a:srgbClr val="505050"/>
                  </a:gs>
                </a:gsLst>
              </a:gradFill>
              <a:latin typeface="Segoe UI"/>
            </a:endParaRPr>
          </a:p>
        </p:txBody>
      </p:sp>
      <p:sp>
        <p:nvSpPr>
          <p:cNvPr id="178" name="Shield_EA18" title="Icon of a shield">
            <a:extLst>
              <a:ext uri="{FF2B5EF4-FFF2-40B4-BE49-F238E27FC236}">
                <a16:creationId xmlns:a16="http://schemas.microsoft.com/office/drawing/2014/main" id="{54E936F2-05FB-06C3-28EB-9B9BEB7C521E}"/>
              </a:ext>
            </a:extLst>
          </p:cNvPr>
          <p:cNvSpPr>
            <a:spLocks noChangeAspect="1"/>
          </p:cNvSpPr>
          <p:nvPr/>
        </p:nvSpPr>
        <p:spPr bwMode="auto">
          <a:xfrm>
            <a:off x="6483115" y="1923442"/>
            <a:ext cx="515317" cy="548640"/>
          </a:xfrm>
          <a:custGeom>
            <a:avLst/>
            <a:gdLst>
              <a:gd name="T0" fmla="*/ 3500 w 3500"/>
              <a:gd name="T1" fmla="*/ 1375 h 3725"/>
              <a:gd name="T2" fmla="*/ 1750 w 3500"/>
              <a:gd name="T3" fmla="*/ 3725 h 3725"/>
              <a:gd name="T4" fmla="*/ 0 w 3500"/>
              <a:gd name="T5" fmla="*/ 1375 h 3725"/>
              <a:gd name="T6" fmla="*/ 0 w 3500"/>
              <a:gd name="T7" fmla="*/ 500 h 3725"/>
              <a:gd name="T8" fmla="*/ 1125 w 3500"/>
              <a:gd name="T9" fmla="*/ 187 h 3725"/>
              <a:gd name="T10" fmla="*/ 1750 w 3500"/>
              <a:gd name="T11" fmla="*/ 0 h 3725"/>
              <a:gd name="T12" fmla="*/ 2375 w 3500"/>
              <a:gd name="T13" fmla="*/ 187 h 3725"/>
              <a:gd name="T14" fmla="*/ 3500 w 3500"/>
              <a:gd name="T15" fmla="*/ 500 h 3725"/>
              <a:gd name="T16" fmla="*/ 3500 w 3500"/>
              <a:gd name="T17" fmla="*/ 1375 h 37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500" h="3725">
                <a:moveTo>
                  <a:pt x="3500" y="1375"/>
                </a:moveTo>
                <a:cubicBezTo>
                  <a:pt x="3500" y="2302"/>
                  <a:pt x="2831" y="3117"/>
                  <a:pt x="1750" y="3725"/>
                </a:cubicBezTo>
                <a:cubicBezTo>
                  <a:pt x="669" y="3117"/>
                  <a:pt x="0" y="2302"/>
                  <a:pt x="0" y="1375"/>
                </a:cubicBezTo>
                <a:cubicBezTo>
                  <a:pt x="0" y="500"/>
                  <a:pt x="0" y="500"/>
                  <a:pt x="0" y="500"/>
                </a:cubicBezTo>
                <a:cubicBezTo>
                  <a:pt x="440" y="500"/>
                  <a:pt x="837" y="380"/>
                  <a:pt x="1125" y="187"/>
                </a:cubicBezTo>
                <a:cubicBezTo>
                  <a:pt x="1285" y="71"/>
                  <a:pt x="1506" y="0"/>
                  <a:pt x="1750" y="0"/>
                </a:cubicBezTo>
                <a:cubicBezTo>
                  <a:pt x="1994" y="0"/>
                  <a:pt x="2215" y="71"/>
                  <a:pt x="2375" y="187"/>
                </a:cubicBezTo>
                <a:cubicBezTo>
                  <a:pt x="2663" y="380"/>
                  <a:pt x="3060" y="500"/>
                  <a:pt x="3500" y="500"/>
                </a:cubicBezTo>
                <a:lnTo>
                  <a:pt x="3500" y="1375"/>
                </a:lnTo>
                <a:close/>
              </a:path>
            </a:pathLst>
          </a:custGeom>
          <a:solidFill>
            <a:schemeClr val="tx1"/>
          </a:solidFill>
          <a:ln w="19050" cap="sq">
            <a:solidFill>
              <a:schemeClr val="accent2"/>
            </a:solidFill>
            <a:prstDash val="solid"/>
            <a:miter lim="800000"/>
            <a:headEnd/>
            <a:tailEnd/>
          </a:ln>
        </p:spPr>
        <p:txBody>
          <a:bodyPr vert="horz" wrap="square" lIns="89642" tIns="44821" rIns="89642" bIns="44821" numCol="1" anchor="t" anchorCtr="0" compatLnSpc="1">
            <a:prstTxWarp prst="textNoShape">
              <a:avLst/>
            </a:prstTxWarp>
          </a:bodyPr>
          <a:lstStyle/>
          <a:p>
            <a:pPr defTabSz="914314"/>
            <a:endParaRPr lang="en-US" dirty="0"/>
          </a:p>
        </p:txBody>
      </p:sp>
      <p:sp>
        <p:nvSpPr>
          <p:cNvPr id="199" name="Shield_EA18" title="Icon of a shield">
            <a:extLst>
              <a:ext uri="{FF2B5EF4-FFF2-40B4-BE49-F238E27FC236}">
                <a16:creationId xmlns:a16="http://schemas.microsoft.com/office/drawing/2014/main" id="{155268AA-BB5D-4E75-7EF6-41E5277594B9}"/>
              </a:ext>
            </a:extLst>
          </p:cNvPr>
          <p:cNvSpPr>
            <a:spLocks noChangeAspect="1"/>
          </p:cNvSpPr>
          <p:nvPr/>
        </p:nvSpPr>
        <p:spPr bwMode="auto">
          <a:xfrm>
            <a:off x="9363475" y="1923442"/>
            <a:ext cx="515317" cy="548640"/>
          </a:xfrm>
          <a:custGeom>
            <a:avLst/>
            <a:gdLst>
              <a:gd name="T0" fmla="*/ 3500 w 3500"/>
              <a:gd name="T1" fmla="*/ 1375 h 3725"/>
              <a:gd name="T2" fmla="*/ 1750 w 3500"/>
              <a:gd name="T3" fmla="*/ 3725 h 3725"/>
              <a:gd name="T4" fmla="*/ 0 w 3500"/>
              <a:gd name="T5" fmla="*/ 1375 h 3725"/>
              <a:gd name="T6" fmla="*/ 0 w 3500"/>
              <a:gd name="T7" fmla="*/ 500 h 3725"/>
              <a:gd name="T8" fmla="*/ 1125 w 3500"/>
              <a:gd name="T9" fmla="*/ 187 h 3725"/>
              <a:gd name="T10" fmla="*/ 1750 w 3500"/>
              <a:gd name="T11" fmla="*/ 0 h 3725"/>
              <a:gd name="T12" fmla="*/ 2375 w 3500"/>
              <a:gd name="T13" fmla="*/ 187 h 3725"/>
              <a:gd name="T14" fmla="*/ 3500 w 3500"/>
              <a:gd name="T15" fmla="*/ 500 h 3725"/>
              <a:gd name="T16" fmla="*/ 3500 w 3500"/>
              <a:gd name="T17" fmla="*/ 1375 h 37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500" h="3725">
                <a:moveTo>
                  <a:pt x="3500" y="1375"/>
                </a:moveTo>
                <a:cubicBezTo>
                  <a:pt x="3500" y="2302"/>
                  <a:pt x="2831" y="3117"/>
                  <a:pt x="1750" y="3725"/>
                </a:cubicBezTo>
                <a:cubicBezTo>
                  <a:pt x="669" y="3117"/>
                  <a:pt x="0" y="2302"/>
                  <a:pt x="0" y="1375"/>
                </a:cubicBezTo>
                <a:cubicBezTo>
                  <a:pt x="0" y="500"/>
                  <a:pt x="0" y="500"/>
                  <a:pt x="0" y="500"/>
                </a:cubicBezTo>
                <a:cubicBezTo>
                  <a:pt x="440" y="500"/>
                  <a:pt x="837" y="380"/>
                  <a:pt x="1125" y="187"/>
                </a:cubicBezTo>
                <a:cubicBezTo>
                  <a:pt x="1285" y="71"/>
                  <a:pt x="1506" y="0"/>
                  <a:pt x="1750" y="0"/>
                </a:cubicBezTo>
                <a:cubicBezTo>
                  <a:pt x="1994" y="0"/>
                  <a:pt x="2215" y="71"/>
                  <a:pt x="2375" y="187"/>
                </a:cubicBezTo>
                <a:cubicBezTo>
                  <a:pt x="2663" y="380"/>
                  <a:pt x="3060" y="500"/>
                  <a:pt x="3500" y="500"/>
                </a:cubicBezTo>
                <a:lnTo>
                  <a:pt x="3500" y="1375"/>
                </a:lnTo>
                <a:close/>
              </a:path>
            </a:pathLst>
          </a:custGeom>
          <a:solidFill>
            <a:schemeClr val="tx1"/>
          </a:solidFill>
          <a:ln w="19050" cap="sq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 vert="horz" wrap="square" lIns="89642" tIns="44821" rIns="89642" bIns="44821" numCol="1" anchor="t" anchorCtr="0" compatLnSpc="1">
            <a:prstTxWarp prst="textNoShape">
              <a:avLst/>
            </a:prstTxWarp>
          </a:bodyPr>
          <a:lstStyle/>
          <a:p>
            <a:pPr defTabSz="914314"/>
            <a:endParaRPr lang="en-US" dirty="0">
              <a:gradFill>
                <a:gsLst>
                  <a:gs pos="0">
                    <a:srgbClr val="505050"/>
                  </a:gs>
                  <a:gs pos="100000">
                    <a:srgbClr val="505050"/>
                  </a:gs>
                </a:gsLst>
              </a:gradFill>
              <a:latin typeface="Segoe UI"/>
            </a:endParaRP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FC7CABB6-30A3-FD5E-3798-AD2E21EE28E5}"/>
              </a:ext>
            </a:extLst>
          </p:cNvPr>
          <p:cNvGrpSpPr/>
          <p:nvPr/>
        </p:nvGrpSpPr>
        <p:grpSpPr>
          <a:xfrm>
            <a:off x="402336" y="6053328"/>
            <a:ext cx="11384280" cy="402336"/>
            <a:chOff x="402336" y="6053328"/>
            <a:chExt cx="11384280" cy="402336"/>
          </a:xfrm>
        </p:grpSpPr>
        <p:sp>
          <p:nvSpPr>
            <p:cNvPr id="16" name="check 3" title="Icon of a checkmark with a circle around it">
              <a:extLst>
                <a:ext uri="{FF2B5EF4-FFF2-40B4-BE49-F238E27FC236}">
                  <a16:creationId xmlns:a16="http://schemas.microsoft.com/office/drawing/2014/main" id="{395F2900-BC2D-7CD2-3570-EDB649D1C5DD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11381933" y="6053328"/>
              <a:ext cx="404683" cy="402336"/>
            </a:xfrm>
            <a:custGeom>
              <a:avLst/>
              <a:gdLst>
                <a:gd name="T0" fmla="*/ 250 w 250"/>
                <a:gd name="T1" fmla="*/ 125 h 250"/>
                <a:gd name="T2" fmla="*/ 125 w 250"/>
                <a:gd name="T3" fmla="*/ 250 h 250"/>
                <a:gd name="T4" fmla="*/ 0 w 250"/>
                <a:gd name="T5" fmla="*/ 125 h 250"/>
                <a:gd name="T6" fmla="*/ 125 w 250"/>
                <a:gd name="T7" fmla="*/ 0 h 250"/>
                <a:gd name="T8" fmla="*/ 250 w 250"/>
                <a:gd name="T9" fmla="*/ 125 h 250"/>
                <a:gd name="T10" fmla="*/ 60 w 250"/>
                <a:gd name="T11" fmla="*/ 125 h 250"/>
                <a:gd name="T12" fmla="*/ 100 w 250"/>
                <a:gd name="T13" fmla="*/ 165 h 250"/>
                <a:gd name="T14" fmla="*/ 190 w 250"/>
                <a:gd name="T15" fmla="*/ 74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0" h="250">
                  <a:moveTo>
                    <a:pt x="250" y="125"/>
                  </a:moveTo>
                  <a:cubicBezTo>
                    <a:pt x="250" y="194"/>
                    <a:pt x="194" y="250"/>
                    <a:pt x="125" y="250"/>
                  </a:cubicBezTo>
                  <a:cubicBezTo>
                    <a:pt x="56" y="250"/>
                    <a:pt x="0" y="194"/>
                    <a:pt x="0" y="125"/>
                  </a:cubicBezTo>
                  <a:cubicBezTo>
                    <a:pt x="0" y="56"/>
                    <a:pt x="56" y="0"/>
                    <a:pt x="125" y="0"/>
                  </a:cubicBezTo>
                  <a:cubicBezTo>
                    <a:pt x="194" y="0"/>
                    <a:pt x="250" y="56"/>
                    <a:pt x="250" y="125"/>
                  </a:cubicBezTo>
                  <a:close/>
                  <a:moveTo>
                    <a:pt x="60" y="125"/>
                  </a:moveTo>
                  <a:cubicBezTo>
                    <a:pt x="100" y="165"/>
                    <a:pt x="100" y="165"/>
                    <a:pt x="100" y="165"/>
                  </a:cubicBezTo>
                  <a:cubicBezTo>
                    <a:pt x="190" y="74"/>
                    <a:pt x="190" y="74"/>
                    <a:pt x="190" y="74"/>
                  </a:cubicBezTo>
                </a:path>
              </a:pathLst>
            </a:custGeom>
            <a:noFill/>
            <a:ln w="15875" cap="sq">
              <a:solidFill>
                <a:schemeClr val="bg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89642" tIns="44821" rIns="89642" bIns="44821" numCol="1" anchor="t" anchorCtr="0" compatLnSpc="1">
              <a:prstTxWarp prst="textNoShape">
                <a:avLst/>
              </a:prstTxWarp>
            </a:bodyPr>
            <a:lstStyle/>
            <a:p>
              <a:pPr defTabSz="914314"/>
              <a:endParaRPr lang="en-US" dirty="0">
                <a:solidFill>
                  <a:srgbClr val="282828"/>
                </a:solidFill>
                <a:latin typeface="Segoe UI"/>
              </a:endParaRPr>
            </a:p>
          </p:txBody>
        </p:sp>
        <p:sp>
          <p:nvSpPr>
            <p:cNvPr id="17" name="check 3" title="Icon of a checkmark with a circle around it">
              <a:extLst>
                <a:ext uri="{FF2B5EF4-FFF2-40B4-BE49-F238E27FC236}">
                  <a16:creationId xmlns:a16="http://schemas.microsoft.com/office/drawing/2014/main" id="{2C60AC3F-CF3E-60A4-7919-320E65DB72C3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11381933" y="6053328"/>
              <a:ext cx="404683" cy="402336"/>
            </a:xfrm>
            <a:custGeom>
              <a:avLst/>
              <a:gdLst>
                <a:gd name="T0" fmla="*/ 250 w 250"/>
                <a:gd name="T1" fmla="*/ 125 h 250"/>
                <a:gd name="T2" fmla="*/ 125 w 250"/>
                <a:gd name="T3" fmla="*/ 250 h 250"/>
                <a:gd name="T4" fmla="*/ 0 w 250"/>
                <a:gd name="T5" fmla="*/ 125 h 250"/>
                <a:gd name="T6" fmla="*/ 125 w 250"/>
                <a:gd name="T7" fmla="*/ 0 h 250"/>
                <a:gd name="T8" fmla="*/ 250 w 250"/>
                <a:gd name="T9" fmla="*/ 125 h 250"/>
                <a:gd name="T10" fmla="*/ 60 w 250"/>
                <a:gd name="T11" fmla="*/ 125 h 250"/>
                <a:gd name="T12" fmla="*/ 100 w 250"/>
                <a:gd name="T13" fmla="*/ 165 h 250"/>
                <a:gd name="T14" fmla="*/ 190 w 250"/>
                <a:gd name="T15" fmla="*/ 74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0" h="250">
                  <a:moveTo>
                    <a:pt x="250" y="125"/>
                  </a:moveTo>
                  <a:cubicBezTo>
                    <a:pt x="250" y="194"/>
                    <a:pt x="194" y="250"/>
                    <a:pt x="125" y="250"/>
                  </a:cubicBezTo>
                  <a:cubicBezTo>
                    <a:pt x="56" y="250"/>
                    <a:pt x="0" y="194"/>
                    <a:pt x="0" y="125"/>
                  </a:cubicBezTo>
                  <a:cubicBezTo>
                    <a:pt x="0" y="56"/>
                    <a:pt x="56" y="0"/>
                    <a:pt x="125" y="0"/>
                  </a:cubicBezTo>
                  <a:cubicBezTo>
                    <a:pt x="194" y="0"/>
                    <a:pt x="250" y="56"/>
                    <a:pt x="250" y="125"/>
                  </a:cubicBezTo>
                  <a:close/>
                  <a:moveTo>
                    <a:pt x="60" y="125"/>
                  </a:moveTo>
                  <a:cubicBezTo>
                    <a:pt x="100" y="165"/>
                    <a:pt x="100" y="165"/>
                    <a:pt x="100" y="165"/>
                  </a:cubicBezTo>
                  <a:cubicBezTo>
                    <a:pt x="190" y="74"/>
                    <a:pt x="190" y="74"/>
                    <a:pt x="190" y="74"/>
                  </a:cubicBezTo>
                </a:path>
              </a:pathLst>
            </a:custGeom>
            <a:solidFill>
              <a:schemeClr val="tx1"/>
            </a:solidFill>
            <a:ln w="15875" cap="sq">
              <a:solidFill>
                <a:schemeClr val="tx2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89642" tIns="44821" rIns="89642" bIns="44821" numCol="1" anchor="t" anchorCtr="0" compatLnSpc="1">
              <a:prstTxWarp prst="textNoShape">
                <a:avLst/>
              </a:prstTxWarp>
            </a:bodyPr>
            <a:lstStyle/>
            <a:p>
              <a:pPr defTabSz="914314"/>
              <a:endParaRPr lang="en-US" dirty="0">
                <a:solidFill>
                  <a:srgbClr val="282828"/>
                </a:solidFill>
                <a:latin typeface="Segoe UI"/>
              </a:endParaRPr>
            </a:p>
          </p:txBody>
        </p: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6584086C-91C0-8381-0AF9-CC3246C29F0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2336" y="6254496"/>
              <a:ext cx="10979597" cy="0"/>
            </a:xfrm>
            <a:prstGeom prst="line">
              <a:avLst/>
            </a:prstGeom>
            <a:solidFill>
              <a:schemeClr val="bg1"/>
            </a:solidFill>
            <a:ln w="19050" cap="flat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1F9EF662-85C1-5D9A-F751-8ECF600F252F}"/>
              </a:ext>
            </a:extLst>
          </p:cNvPr>
          <p:cNvCxnSpPr>
            <a:cxnSpLocks/>
          </p:cNvCxnSpPr>
          <p:nvPr/>
        </p:nvCxnSpPr>
        <p:spPr>
          <a:xfrm>
            <a:off x="493776" y="1923444"/>
            <a:ext cx="0" cy="365760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6BAE3E06-91D8-DD49-8E82-26DA6EA3F9C9}"/>
              </a:ext>
            </a:extLst>
          </p:cNvPr>
          <p:cNvSpPr txBox="1"/>
          <p:nvPr/>
        </p:nvSpPr>
        <p:spPr>
          <a:xfrm>
            <a:off x="722394" y="3054514"/>
            <a:ext cx="2423160" cy="44409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</a:pPr>
            <a:r>
              <a:rPr lang="en-US" sz="1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Discover and identify sensitive business data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84" name="Diamond 83">
            <a:extLst>
              <a:ext uri="{FF2B5EF4-FFF2-40B4-BE49-F238E27FC236}">
                <a16:creationId xmlns:a16="http://schemas.microsoft.com/office/drawing/2014/main" id="{A294EB09-2048-01F0-EA76-C15D8CACB8D7}"/>
              </a:ext>
            </a:extLst>
          </p:cNvPr>
          <p:cNvSpPr/>
          <p:nvPr/>
        </p:nvSpPr>
        <p:spPr>
          <a:xfrm>
            <a:off x="402336" y="3081946"/>
            <a:ext cx="182880" cy="182880"/>
          </a:xfrm>
          <a:prstGeom prst="diamond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3" name="Diamond 82">
            <a:extLst>
              <a:ext uri="{FF2B5EF4-FFF2-40B4-BE49-F238E27FC236}">
                <a16:creationId xmlns:a16="http://schemas.microsoft.com/office/drawing/2014/main" id="{644F1F17-06DF-8FAD-8F53-9A30FD5DC67E}"/>
              </a:ext>
            </a:extLst>
          </p:cNvPr>
          <p:cNvSpPr/>
          <p:nvPr/>
        </p:nvSpPr>
        <p:spPr>
          <a:xfrm>
            <a:off x="402336" y="3081946"/>
            <a:ext cx="182880" cy="182880"/>
          </a:xfrm>
          <a:prstGeom prst="diamond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89D61DF4-59BF-8D55-E8A5-3340F5A96CD7}"/>
              </a:ext>
            </a:extLst>
          </p:cNvPr>
          <p:cNvSpPr txBox="1"/>
          <p:nvPr/>
        </p:nvSpPr>
        <p:spPr>
          <a:xfrm>
            <a:off x="722394" y="2613733"/>
            <a:ext cx="2423122" cy="30508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</a:pPr>
            <a:r>
              <a:rPr lang="en-US" sz="20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Stage 1</a:t>
            </a:r>
            <a:endParaRPr lang="en-US" sz="2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CDF525B8-52D5-BDC6-8D2C-A756583FBD0B}"/>
              </a:ext>
            </a:extLst>
          </p:cNvPr>
          <p:cNvSpPr txBox="1"/>
          <p:nvPr/>
        </p:nvSpPr>
        <p:spPr>
          <a:xfrm>
            <a:off x="722394" y="3639730"/>
            <a:ext cx="2423160" cy="44409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</a:pPr>
            <a:r>
              <a:rPr lang="en-US" sz="1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Discover non-sanctioned SaaS apps</a:t>
            </a:r>
          </a:p>
        </p:txBody>
      </p:sp>
      <p:sp>
        <p:nvSpPr>
          <p:cNvPr id="109" name="Diamond 108">
            <a:extLst>
              <a:ext uri="{FF2B5EF4-FFF2-40B4-BE49-F238E27FC236}">
                <a16:creationId xmlns:a16="http://schemas.microsoft.com/office/drawing/2014/main" id="{0A55D14B-9C57-ECE2-6967-31287B5F7568}"/>
              </a:ext>
            </a:extLst>
          </p:cNvPr>
          <p:cNvSpPr/>
          <p:nvPr/>
        </p:nvSpPr>
        <p:spPr>
          <a:xfrm>
            <a:off x="402336" y="3667162"/>
            <a:ext cx="182880" cy="182880"/>
          </a:xfrm>
          <a:prstGeom prst="diamond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0" name="Diamond 109">
            <a:extLst>
              <a:ext uri="{FF2B5EF4-FFF2-40B4-BE49-F238E27FC236}">
                <a16:creationId xmlns:a16="http://schemas.microsoft.com/office/drawing/2014/main" id="{3F8CCEB0-23BE-D2C0-9C1F-5CFE6C0D5AFF}"/>
              </a:ext>
            </a:extLst>
          </p:cNvPr>
          <p:cNvSpPr/>
          <p:nvPr/>
        </p:nvSpPr>
        <p:spPr>
          <a:xfrm>
            <a:off x="402336" y="3667162"/>
            <a:ext cx="182880" cy="182880"/>
          </a:xfrm>
          <a:prstGeom prst="diamond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2E455936-B17A-9769-BB09-5CCC6AD0F7F3}"/>
              </a:ext>
            </a:extLst>
          </p:cNvPr>
          <p:cNvSpPr txBox="1"/>
          <p:nvPr/>
        </p:nvSpPr>
        <p:spPr>
          <a:xfrm>
            <a:off x="722394" y="4222550"/>
            <a:ext cx="2423160" cy="43088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Encrypt network communication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14" name="Diamond 113">
            <a:extLst>
              <a:ext uri="{FF2B5EF4-FFF2-40B4-BE49-F238E27FC236}">
                <a16:creationId xmlns:a16="http://schemas.microsoft.com/office/drawing/2014/main" id="{1839F0DD-6003-508E-D638-407F410FBD64}"/>
              </a:ext>
            </a:extLst>
          </p:cNvPr>
          <p:cNvSpPr/>
          <p:nvPr/>
        </p:nvSpPr>
        <p:spPr>
          <a:xfrm>
            <a:off x="402336" y="4249982"/>
            <a:ext cx="182880" cy="182880"/>
          </a:xfrm>
          <a:prstGeom prst="diamond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5" name="Diamond 114">
            <a:extLst>
              <a:ext uri="{FF2B5EF4-FFF2-40B4-BE49-F238E27FC236}">
                <a16:creationId xmlns:a16="http://schemas.microsoft.com/office/drawing/2014/main" id="{BC2DBED7-65E2-65AA-7C65-19602AF4B330}"/>
              </a:ext>
            </a:extLst>
          </p:cNvPr>
          <p:cNvSpPr/>
          <p:nvPr/>
        </p:nvSpPr>
        <p:spPr>
          <a:xfrm>
            <a:off x="402336" y="4249982"/>
            <a:ext cx="182880" cy="182880"/>
          </a:xfrm>
          <a:prstGeom prst="diamond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40" name="Straight Connector 139">
            <a:extLst>
              <a:ext uri="{FF2B5EF4-FFF2-40B4-BE49-F238E27FC236}">
                <a16:creationId xmlns:a16="http://schemas.microsoft.com/office/drawing/2014/main" id="{227D9D9B-D38D-F746-1D04-CD95D8FFEBAC}"/>
              </a:ext>
            </a:extLst>
          </p:cNvPr>
          <p:cNvCxnSpPr>
            <a:cxnSpLocks/>
          </p:cNvCxnSpPr>
          <p:nvPr/>
        </p:nvCxnSpPr>
        <p:spPr>
          <a:xfrm>
            <a:off x="3374136" y="1923444"/>
            <a:ext cx="0" cy="3657600"/>
          </a:xfrm>
          <a:prstGeom prst="line">
            <a:avLst/>
          </a:prstGeom>
          <a:ln w="127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extBox 141">
            <a:extLst>
              <a:ext uri="{FF2B5EF4-FFF2-40B4-BE49-F238E27FC236}">
                <a16:creationId xmlns:a16="http://schemas.microsoft.com/office/drawing/2014/main" id="{0BB2B2BE-97A3-5519-7998-FB618414B17E}"/>
              </a:ext>
            </a:extLst>
          </p:cNvPr>
          <p:cNvSpPr txBox="1"/>
          <p:nvPr/>
        </p:nvSpPr>
        <p:spPr>
          <a:xfrm>
            <a:off x="3602754" y="3054514"/>
            <a:ext cx="2423160" cy="44409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</a:pPr>
            <a:r>
              <a:rPr lang="en-US" sz="1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Develop and test a classification schema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53" name="Diamond 152">
            <a:extLst>
              <a:ext uri="{FF2B5EF4-FFF2-40B4-BE49-F238E27FC236}">
                <a16:creationId xmlns:a16="http://schemas.microsoft.com/office/drawing/2014/main" id="{20E62FE7-645B-BC2B-639E-DC53A68EC59E}"/>
              </a:ext>
            </a:extLst>
          </p:cNvPr>
          <p:cNvSpPr/>
          <p:nvPr/>
        </p:nvSpPr>
        <p:spPr>
          <a:xfrm>
            <a:off x="3282696" y="3081946"/>
            <a:ext cx="182880" cy="182880"/>
          </a:xfrm>
          <a:prstGeom prst="diamond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4" name="Diamond 153">
            <a:extLst>
              <a:ext uri="{FF2B5EF4-FFF2-40B4-BE49-F238E27FC236}">
                <a16:creationId xmlns:a16="http://schemas.microsoft.com/office/drawing/2014/main" id="{EBF7E810-F77C-030D-5596-040D38ED0D9F}"/>
              </a:ext>
            </a:extLst>
          </p:cNvPr>
          <p:cNvSpPr/>
          <p:nvPr/>
        </p:nvSpPr>
        <p:spPr>
          <a:xfrm>
            <a:off x="3282696" y="3081946"/>
            <a:ext cx="182880" cy="182880"/>
          </a:xfrm>
          <a:prstGeom prst="diamond">
            <a:avLst/>
          </a:prstGeom>
          <a:solidFill>
            <a:schemeClr val="tx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45A27A7B-C252-1EDB-7F75-73DC15971193}"/>
              </a:ext>
            </a:extLst>
          </p:cNvPr>
          <p:cNvSpPr txBox="1"/>
          <p:nvPr/>
        </p:nvSpPr>
        <p:spPr>
          <a:xfrm>
            <a:off x="3602754" y="2613733"/>
            <a:ext cx="2423160" cy="30508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</a:pPr>
            <a:r>
              <a:rPr lang="en-US" sz="20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Stage 2</a:t>
            </a:r>
            <a:endParaRPr lang="en-US" sz="2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6F376284-A3A5-7BC2-62E9-B399F90D443C}"/>
              </a:ext>
            </a:extLst>
          </p:cNvPr>
          <p:cNvSpPr txBox="1"/>
          <p:nvPr/>
        </p:nvSpPr>
        <p:spPr>
          <a:xfrm>
            <a:off x="3602754" y="4587355"/>
            <a:ext cx="2423160" cy="86177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Set up secure Teams for sharing data internally and externally with business partners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49" name="Diamond 148">
            <a:extLst>
              <a:ext uri="{FF2B5EF4-FFF2-40B4-BE49-F238E27FC236}">
                <a16:creationId xmlns:a16="http://schemas.microsoft.com/office/drawing/2014/main" id="{D0564810-9C6F-A439-F8E0-9B5CB351F4A3}"/>
              </a:ext>
            </a:extLst>
          </p:cNvPr>
          <p:cNvSpPr/>
          <p:nvPr/>
        </p:nvSpPr>
        <p:spPr>
          <a:xfrm>
            <a:off x="3282696" y="4616641"/>
            <a:ext cx="182880" cy="182880"/>
          </a:xfrm>
          <a:prstGeom prst="diamond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0" name="Diamond 149">
            <a:extLst>
              <a:ext uri="{FF2B5EF4-FFF2-40B4-BE49-F238E27FC236}">
                <a16:creationId xmlns:a16="http://schemas.microsoft.com/office/drawing/2014/main" id="{23A7E667-9388-1044-D30D-E87FC73A4C9B}"/>
              </a:ext>
            </a:extLst>
          </p:cNvPr>
          <p:cNvSpPr/>
          <p:nvPr/>
        </p:nvSpPr>
        <p:spPr>
          <a:xfrm>
            <a:off x="3282696" y="4616641"/>
            <a:ext cx="182880" cy="182880"/>
          </a:xfrm>
          <a:prstGeom prst="diamond">
            <a:avLst/>
          </a:prstGeom>
          <a:solidFill>
            <a:schemeClr val="tx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61" name="Straight Connector 160">
            <a:extLst>
              <a:ext uri="{FF2B5EF4-FFF2-40B4-BE49-F238E27FC236}">
                <a16:creationId xmlns:a16="http://schemas.microsoft.com/office/drawing/2014/main" id="{F5BAFCDB-86AC-8486-41F8-BE95DEEE588E}"/>
              </a:ext>
            </a:extLst>
          </p:cNvPr>
          <p:cNvCxnSpPr>
            <a:cxnSpLocks/>
          </p:cNvCxnSpPr>
          <p:nvPr/>
        </p:nvCxnSpPr>
        <p:spPr>
          <a:xfrm>
            <a:off x="6254496" y="1923444"/>
            <a:ext cx="0" cy="365760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TextBox 162">
            <a:extLst>
              <a:ext uri="{FF2B5EF4-FFF2-40B4-BE49-F238E27FC236}">
                <a16:creationId xmlns:a16="http://schemas.microsoft.com/office/drawing/2014/main" id="{B26633AE-1656-2A2D-8108-CB78B6DE48D7}"/>
              </a:ext>
            </a:extLst>
          </p:cNvPr>
          <p:cNvSpPr txBox="1"/>
          <p:nvPr/>
        </p:nvSpPr>
        <p:spPr>
          <a:xfrm>
            <a:off x="6483114" y="3054514"/>
            <a:ext cx="2423160" cy="21544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Add protection to labels</a:t>
            </a:r>
          </a:p>
        </p:txBody>
      </p:sp>
      <p:sp>
        <p:nvSpPr>
          <p:cNvPr id="174" name="Diamond 173">
            <a:extLst>
              <a:ext uri="{FF2B5EF4-FFF2-40B4-BE49-F238E27FC236}">
                <a16:creationId xmlns:a16="http://schemas.microsoft.com/office/drawing/2014/main" id="{A1429146-38A2-5E35-EA2A-0D460978A125}"/>
              </a:ext>
            </a:extLst>
          </p:cNvPr>
          <p:cNvSpPr/>
          <p:nvPr/>
        </p:nvSpPr>
        <p:spPr>
          <a:xfrm>
            <a:off x="6163056" y="3081946"/>
            <a:ext cx="182880" cy="182880"/>
          </a:xfrm>
          <a:prstGeom prst="diamond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5" name="Diamond 174">
            <a:extLst>
              <a:ext uri="{FF2B5EF4-FFF2-40B4-BE49-F238E27FC236}">
                <a16:creationId xmlns:a16="http://schemas.microsoft.com/office/drawing/2014/main" id="{CD08B9F8-BCB9-93A7-41C7-C3ABD7B46A83}"/>
              </a:ext>
            </a:extLst>
          </p:cNvPr>
          <p:cNvSpPr/>
          <p:nvPr/>
        </p:nvSpPr>
        <p:spPr>
          <a:xfrm>
            <a:off x="6163056" y="3081946"/>
            <a:ext cx="182880" cy="182880"/>
          </a:xfrm>
          <a:prstGeom prst="diamond">
            <a:avLst/>
          </a:prstGeom>
          <a:solidFill>
            <a:schemeClr val="tx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8571E48C-C720-BA79-AF25-39B177B2B097}"/>
              </a:ext>
            </a:extLst>
          </p:cNvPr>
          <p:cNvSpPr txBox="1"/>
          <p:nvPr/>
        </p:nvSpPr>
        <p:spPr>
          <a:xfrm>
            <a:off x="6483114" y="2613733"/>
            <a:ext cx="2423160" cy="30508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</a:pPr>
            <a:r>
              <a:rPr lang="en-US" sz="20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Stage 3</a:t>
            </a:r>
            <a:endParaRPr lang="en-US" sz="2000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B6FAD662-E635-3167-2555-0C962BDEAD25}"/>
              </a:ext>
            </a:extLst>
          </p:cNvPr>
          <p:cNvCxnSpPr>
            <a:cxnSpLocks/>
          </p:cNvCxnSpPr>
          <p:nvPr/>
        </p:nvCxnSpPr>
        <p:spPr>
          <a:xfrm>
            <a:off x="9134856" y="1923444"/>
            <a:ext cx="0" cy="365760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TextBox 183">
            <a:extLst>
              <a:ext uri="{FF2B5EF4-FFF2-40B4-BE49-F238E27FC236}">
                <a16:creationId xmlns:a16="http://schemas.microsoft.com/office/drawing/2014/main" id="{E6400DFB-706B-B1CC-512A-C4510048101C}"/>
              </a:ext>
            </a:extLst>
          </p:cNvPr>
          <p:cNvSpPr txBox="1"/>
          <p:nvPr/>
        </p:nvSpPr>
        <p:spPr>
          <a:xfrm>
            <a:off x="9363473" y="3054514"/>
            <a:ext cx="2560301" cy="43088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Extend labels and protection to data in SaaS apps, including DLP</a:t>
            </a:r>
          </a:p>
        </p:txBody>
      </p:sp>
      <p:sp>
        <p:nvSpPr>
          <p:cNvPr id="195" name="Diamond 194">
            <a:extLst>
              <a:ext uri="{FF2B5EF4-FFF2-40B4-BE49-F238E27FC236}">
                <a16:creationId xmlns:a16="http://schemas.microsoft.com/office/drawing/2014/main" id="{EFDBF82A-557E-6EF7-FB33-DD9CD734181F}"/>
              </a:ext>
            </a:extLst>
          </p:cNvPr>
          <p:cNvSpPr/>
          <p:nvPr/>
        </p:nvSpPr>
        <p:spPr>
          <a:xfrm>
            <a:off x="9043416" y="3081946"/>
            <a:ext cx="182880" cy="182880"/>
          </a:xfrm>
          <a:prstGeom prst="diamond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6" name="Diamond 195">
            <a:extLst>
              <a:ext uri="{FF2B5EF4-FFF2-40B4-BE49-F238E27FC236}">
                <a16:creationId xmlns:a16="http://schemas.microsoft.com/office/drawing/2014/main" id="{05936675-F411-74FB-BA70-E6DEA6E4C9AE}"/>
              </a:ext>
            </a:extLst>
          </p:cNvPr>
          <p:cNvSpPr/>
          <p:nvPr/>
        </p:nvSpPr>
        <p:spPr>
          <a:xfrm>
            <a:off x="9043416" y="3081946"/>
            <a:ext cx="182880" cy="182880"/>
          </a:xfrm>
          <a:prstGeom prst="diamond">
            <a:avLst/>
          </a:prstGeom>
          <a:solidFill>
            <a:schemeClr val="tx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CC9CF4A0-3F6C-0B63-DAFE-CB3C21D2C85D}"/>
              </a:ext>
            </a:extLst>
          </p:cNvPr>
          <p:cNvSpPr txBox="1"/>
          <p:nvPr/>
        </p:nvSpPr>
        <p:spPr>
          <a:xfrm>
            <a:off x="9363474" y="2613733"/>
            <a:ext cx="2423160" cy="30508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</a:pPr>
            <a:r>
              <a:rPr lang="en-US" sz="20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Stage 4</a:t>
            </a:r>
            <a:endParaRPr lang="en-US" sz="2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04" name="TextBox 203">
            <a:extLst>
              <a:ext uri="{FF2B5EF4-FFF2-40B4-BE49-F238E27FC236}">
                <a16:creationId xmlns:a16="http://schemas.microsoft.com/office/drawing/2014/main" id="{C34FAB7C-B471-857A-1BBF-4055F38ADD37}"/>
              </a:ext>
            </a:extLst>
          </p:cNvPr>
          <p:cNvSpPr txBox="1"/>
          <p:nvPr/>
        </p:nvSpPr>
        <p:spPr>
          <a:xfrm>
            <a:off x="402336" y="603503"/>
            <a:ext cx="5867400" cy="86177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Identify and protect sensitive  business </a:t>
            </a:r>
            <a:r>
              <a:rPr lang="en-US" sz="2800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data</a:t>
            </a:r>
            <a:endParaRPr lang="en-US" sz="2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3" name="Isosceles Triangle 52">
            <a:extLst>
              <a:ext uri="{FF2B5EF4-FFF2-40B4-BE49-F238E27FC236}">
                <a16:creationId xmlns:a16="http://schemas.microsoft.com/office/drawing/2014/main" id="{39078B0F-E61E-E94D-9848-FFA4CC6114DC}"/>
              </a:ext>
            </a:extLst>
          </p:cNvPr>
          <p:cNvSpPr>
            <a:spLocks noChangeAspect="1"/>
          </p:cNvSpPr>
          <p:nvPr/>
        </p:nvSpPr>
        <p:spPr>
          <a:xfrm>
            <a:off x="1594795" y="6053328"/>
            <a:ext cx="301752" cy="301752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06B1877-1E7C-1FE5-2DB5-30079D7A98FA}"/>
              </a:ext>
            </a:extLst>
          </p:cNvPr>
          <p:cNvSpPr txBox="1"/>
          <p:nvPr/>
        </p:nvSpPr>
        <p:spPr>
          <a:xfrm>
            <a:off x="9363473" y="3662693"/>
            <a:ext cx="2560303" cy="43088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Extend automated classification to all services  </a:t>
            </a:r>
          </a:p>
        </p:txBody>
      </p:sp>
      <p:sp>
        <p:nvSpPr>
          <p:cNvPr id="8" name="Diamond 7">
            <a:extLst>
              <a:ext uri="{FF2B5EF4-FFF2-40B4-BE49-F238E27FC236}">
                <a16:creationId xmlns:a16="http://schemas.microsoft.com/office/drawing/2014/main" id="{1343E90E-E466-72EC-8DA8-A9BA8AC41661}"/>
              </a:ext>
            </a:extLst>
          </p:cNvPr>
          <p:cNvSpPr/>
          <p:nvPr/>
        </p:nvSpPr>
        <p:spPr>
          <a:xfrm>
            <a:off x="9043416" y="3696288"/>
            <a:ext cx="182880" cy="182880"/>
          </a:xfrm>
          <a:prstGeom prst="diamond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Diamond 8">
            <a:extLst>
              <a:ext uri="{FF2B5EF4-FFF2-40B4-BE49-F238E27FC236}">
                <a16:creationId xmlns:a16="http://schemas.microsoft.com/office/drawing/2014/main" id="{8447FB7A-274C-4B73-8894-8987049BCB21}"/>
              </a:ext>
            </a:extLst>
          </p:cNvPr>
          <p:cNvSpPr/>
          <p:nvPr/>
        </p:nvSpPr>
        <p:spPr>
          <a:xfrm>
            <a:off x="9043416" y="3696288"/>
            <a:ext cx="182880" cy="182880"/>
          </a:xfrm>
          <a:prstGeom prst="diamond">
            <a:avLst/>
          </a:prstGeom>
          <a:solidFill>
            <a:schemeClr val="tx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FE9630C-7636-D326-0089-7753DFBFF03C}"/>
              </a:ext>
            </a:extLst>
          </p:cNvPr>
          <p:cNvSpPr txBox="1"/>
          <p:nvPr/>
        </p:nvSpPr>
        <p:spPr>
          <a:xfrm>
            <a:off x="9363474" y="4221677"/>
            <a:ext cx="2423160" cy="58757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Extend labels and protection to data in on-premises repositories</a:t>
            </a:r>
          </a:p>
        </p:txBody>
      </p:sp>
      <p:sp>
        <p:nvSpPr>
          <p:cNvPr id="15" name="Diamond 14">
            <a:extLst>
              <a:ext uri="{FF2B5EF4-FFF2-40B4-BE49-F238E27FC236}">
                <a16:creationId xmlns:a16="http://schemas.microsoft.com/office/drawing/2014/main" id="{31FB1A45-CFF5-DAB5-0A8E-38AE414ED240}"/>
              </a:ext>
            </a:extLst>
          </p:cNvPr>
          <p:cNvSpPr/>
          <p:nvPr/>
        </p:nvSpPr>
        <p:spPr>
          <a:xfrm>
            <a:off x="9043416" y="4243951"/>
            <a:ext cx="182880" cy="182880"/>
          </a:xfrm>
          <a:prstGeom prst="diamond">
            <a:avLst/>
          </a:prstGeom>
          <a:solidFill>
            <a:schemeClr val="tx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9CADD9-F992-3F14-9172-E1568DB3A9BA}"/>
              </a:ext>
            </a:extLst>
          </p:cNvPr>
          <p:cNvSpPr/>
          <p:nvPr/>
        </p:nvSpPr>
        <p:spPr>
          <a:xfrm>
            <a:off x="9135047" y="6533426"/>
            <a:ext cx="2651569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DC16805-D89D-66DD-CDBA-72CF8CBAEB84}"/>
              </a:ext>
            </a:extLst>
          </p:cNvPr>
          <p:cNvSpPr/>
          <p:nvPr/>
        </p:nvSpPr>
        <p:spPr>
          <a:xfrm>
            <a:off x="3374136" y="6533426"/>
            <a:ext cx="2651569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E421071-1FC9-B6AC-22E9-7B918E2D63E3}"/>
              </a:ext>
            </a:extLst>
          </p:cNvPr>
          <p:cNvSpPr/>
          <p:nvPr/>
        </p:nvSpPr>
        <p:spPr>
          <a:xfrm>
            <a:off x="493776" y="6533426"/>
            <a:ext cx="2651569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543E2E0-4D5E-8E5B-7DD1-E1AC11B219E5}"/>
              </a:ext>
            </a:extLst>
          </p:cNvPr>
          <p:cNvSpPr txBox="1"/>
          <p:nvPr/>
        </p:nvSpPr>
        <p:spPr>
          <a:xfrm>
            <a:off x="3602754" y="3642298"/>
            <a:ext cx="2423160" cy="44409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</a:pPr>
            <a:r>
              <a:rPr lang="en-US" sz="1400" dirty="0">
                <a:solidFill>
                  <a:schemeClr val="bg1"/>
                </a:solidFill>
                <a:cs typeface="Times New Roman" panose="02020603050405020304" pitchFamily="18" charset="0"/>
              </a:rPr>
              <a:t>Apply labels to data across Microsoft 365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6A2D67D-58B4-86D7-A8E9-176FCB44D947}"/>
              </a:ext>
            </a:extLst>
          </p:cNvPr>
          <p:cNvSpPr txBox="1"/>
          <p:nvPr/>
        </p:nvSpPr>
        <p:spPr>
          <a:xfrm>
            <a:off x="3602754" y="4230082"/>
            <a:ext cx="2423160" cy="21358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</a:pPr>
            <a:r>
              <a:rPr lang="en-US" sz="1400" dirty="0">
                <a:solidFill>
                  <a:schemeClr val="bg1"/>
                </a:solidFill>
                <a:cs typeface="Times New Roman" panose="02020603050405020304" pitchFamily="18" charset="0"/>
              </a:rPr>
              <a:t>Introduce basic DLP policies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30" name="Diamond 29">
            <a:extLst>
              <a:ext uri="{FF2B5EF4-FFF2-40B4-BE49-F238E27FC236}">
                <a16:creationId xmlns:a16="http://schemas.microsoft.com/office/drawing/2014/main" id="{92E2A6D3-2F04-6895-5DB9-C06859B7E710}"/>
              </a:ext>
            </a:extLst>
          </p:cNvPr>
          <p:cNvSpPr/>
          <p:nvPr/>
        </p:nvSpPr>
        <p:spPr>
          <a:xfrm>
            <a:off x="3287318" y="3669916"/>
            <a:ext cx="182880" cy="182880"/>
          </a:xfrm>
          <a:prstGeom prst="diamond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Diamond 30">
            <a:extLst>
              <a:ext uri="{FF2B5EF4-FFF2-40B4-BE49-F238E27FC236}">
                <a16:creationId xmlns:a16="http://schemas.microsoft.com/office/drawing/2014/main" id="{D7BC623E-F126-7B19-BFAC-C9CA778AE683}"/>
              </a:ext>
            </a:extLst>
          </p:cNvPr>
          <p:cNvSpPr/>
          <p:nvPr/>
        </p:nvSpPr>
        <p:spPr>
          <a:xfrm>
            <a:off x="3287318" y="3669916"/>
            <a:ext cx="182880" cy="182880"/>
          </a:xfrm>
          <a:prstGeom prst="diamond">
            <a:avLst/>
          </a:prstGeom>
          <a:solidFill>
            <a:schemeClr val="tx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Diamond 31">
            <a:extLst>
              <a:ext uri="{FF2B5EF4-FFF2-40B4-BE49-F238E27FC236}">
                <a16:creationId xmlns:a16="http://schemas.microsoft.com/office/drawing/2014/main" id="{53A7BFD9-4FC8-7DE9-D21C-28BFD8760A20}"/>
              </a:ext>
            </a:extLst>
          </p:cNvPr>
          <p:cNvSpPr/>
          <p:nvPr/>
        </p:nvSpPr>
        <p:spPr>
          <a:xfrm>
            <a:off x="3287315" y="4261042"/>
            <a:ext cx="182880" cy="182880"/>
          </a:xfrm>
          <a:prstGeom prst="diamond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Diamond 32">
            <a:extLst>
              <a:ext uri="{FF2B5EF4-FFF2-40B4-BE49-F238E27FC236}">
                <a16:creationId xmlns:a16="http://schemas.microsoft.com/office/drawing/2014/main" id="{DFECEFC3-CA3F-4452-E7A9-99C8C57DB84D}"/>
              </a:ext>
            </a:extLst>
          </p:cNvPr>
          <p:cNvSpPr/>
          <p:nvPr/>
        </p:nvSpPr>
        <p:spPr>
          <a:xfrm>
            <a:off x="3287315" y="4261042"/>
            <a:ext cx="182880" cy="182880"/>
          </a:xfrm>
          <a:prstGeom prst="diamond">
            <a:avLst/>
          </a:prstGeom>
          <a:solidFill>
            <a:schemeClr val="tx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AA7A63B-9C1D-4BFE-1817-C569643AFDAD}"/>
              </a:ext>
            </a:extLst>
          </p:cNvPr>
          <p:cNvSpPr txBox="1"/>
          <p:nvPr/>
        </p:nvSpPr>
        <p:spPr>
          <a:xfrm>
            <a:off x="6491136" y="3381823"/>
            <a:ext cx="2423160" cy="43088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Introduce automatic &amp; recommended labeling</a:t>
            </a:r>
          </a:p>
        </p:txBody>
      </p:sp>
      <p:sp>
        <p:nvSpPr>
          <p:cNvPr id="35" name="Diamond 34">
            <a:extLst>
              <a:ext uri="{FF2B5EF4-FFF2-40B4-BE49-F238E27FC236}">
                <a16:creationId xmlns:a16="http://schemas.microsoft.com/office/drawing/2014/main" id="{0A91A23A-AC99-F73F-8622-C707BAF3FE4F}"/>
              </a:ext>
            </a:extLst>
          </p:cNvPr>
          <p:cNvSpPr/>
          <p:nvPr/>
        </p:nvSpPr>
        <p:spPr>
          <a:xfrm>
            <a:off x="6171078" y="3426850"/>
            <a:ext cx="182880" cy="182880"/>
          </a:xfrm>
          <a:prstGeom prst="diamond">
            <a:avLst/>
          </a:prstGeom>
          <a:solidFill>
            <a:schemeClr val="tx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86A341F-37A6-CFA4-80D9-4751CA7042D5}"/>
              </a:ext>
            </a:extLst>
          </p:cNvPr>
          <p:cNvSpPr txBox="1"/>
          <p:nvPr/>
        </p:nvSpPr>
        <p:spPr>
          <a:xfrm>
            <a:off x="6491136" y="3943084"/>
            <a:ext cx="2423160" cy="43088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Extend DLP policies across Microsoft 365</a:t>
            </a:r>
          </a:p>
        </p:txBody>
      </p:sp>
      <p:sp>
        <p:nvSpPr>
          <p:cNvPr id="37" name="Diamond 36">
            <a:extLst>
              <a:ext uri="{FF2B5EF4-FFF2-40B4-BE49-F238E27FC236}">
                <a16:creationId xmlns:a16="http://schemas.microsoft.com/office/drawing/2014/main" id="{91A9DD10-A3FB-EF8B-7568-A611FDD7B736}"/>
              </a:ext>
            </a:extLst>
          </p:cNvPr>
          <p:cNvSpPr/>
          <p:nvPr/>
        </p:nvSpPr>
        <p:spPr>
          <a:xfrm>
            <a:off x="6171078" y="3972282"/>
            <a:ext cx="182880" cy="182880"/>
          </a:xfrm>
          <a:prstGeom prst="diamond">
            <a:avLst/>
          </a:prstGeom>
          <a:solidFill>
            <a:schemeClr val="tx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5E6D8DE-7929-5713-B1A9-51F2BCE273E8}"/>
              </a:ext>
            </a:extLst>
          </p:cNvPr>
          <p:cNvSpPr txBox="1"/>
          <p:nvPr/>
        </p:nvSpPr>
        <p:spPr>
          <a:xfrm>
            <a:off x="6491136" y="4485836"/>
            <a:ext cx="2423160" cy="44409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</a:pPr>
            <a:r>
              <a:rPr lang="en-US" sz="1400" dirty="0">
                <a:solidFill>
                  <a:schemeClr val="bg1"/>
                </a:solidFill>
                <a:cs typeface="Times New Roman" panose="02020603050405020304" pitchFamily="18" charset="0"/>
              </a:rPr>
              <a:t>Implement key insider risk management policies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40" name="Diamond 39">
            <a:extLst>
              <a:ext uri="{FF2B5EF4-FFF2-40B4-BE49-F238E27FC236}">
                <a16:creationId xmlns:a16="http://schemas.microsoft.com/office/drawing/2014/main" id="{801F5326-6E91-40BF-4FC8-2323811FDF3A}"/>
              </a:ext>
            </a:extLst>
          </p:cNvPr>
          <p:cNvSpPr/>
          <p:nvPr/>
        </p:nvSpPr>
        <p:spPr>
          <a:xfrm>
            <a:off x="6171078" y="4515740"/>
            <a:ext cx="182880" cy="182880"/>
          </a:xfrm>
          <a:prstGeom prst="diamond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Diamond 40">
            <a:extLst>
              <a:ext uri="{FF2B5EF4-FFF2-40B4-BE49-F238E27FC236}">
                <a16:creationId xmlns:a16="http://schemas.microsoft.com/office/drawing/2014/main" id="{6782B1E6-52AA-5AE7-D500-8264B800CFA0}"/>
              </a:ext>
            </a:extLst>
          </p:cNvPr>
          <p:cNvSpPr/>
          <p:nvPr/>
        </p:nvSpPr>
        <p:spPr>
          <a:xfrm>
            <a:off x="6171078" y="4515740"/>
            <a:ext cx="182880" cy="182880"/>
          </a:xfrm>
          <a:prstGeom prst="diamond">
            <a:avLst/>
          </a:prstGeom>
          <a:solidFill>
            <a:schemeClr val="tx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A9E1221-D325-3EE1-9AD8-965C55DE675A}"/>
              </a:ext>
            </a:extLst>
          </p:cNvPr>
          <p:cNvSpPr txBox="1"/>
          <p:nvPr/>
        </p:nvSpPr>
        <p:spPr>
          <a:xfrm>
            <a:off x="9377332" y="5020621"/>
            <a:ext cx="2423160" cy="43088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Protect organization data in cloud infrastructure</a:t>
            </a:r>
          </a:p>
        </p:txBody>
      </p:sp>
      <p:sp>
        <p:nvSpPr>
          <p:cNvPr id="19" name="Diamond 18">
            <a:extLst>
              <a:ext uri="{FF2B5EF4-FFF2-40B4-BE49-F238E27FC236}">
                <a16:creationId xmlns:a16="http://schemas.microsoft.com/office/drawing/2014/main" id="{3B8045CA-D269-40A9-B861-F2C2F4EE10B4}"/>
              </a:ext>
            </a:extLst>
          </p:cNvPr>
          <p:cNvSpPr/>
          <p:nvPr/>
        </p:nvSpPr>
        <p:spPr>
          <a:xfrm>
            <a:off x="9048038" y="5042895"/>
            <a:ext cx="182880" cy="182880"/>
          </a:xfrm>
          <a:prstGeom prst="diamond">
            <a:avLst/>
          </a:prstGeom>
          <a:solidFill>
            <a:schemeClr val="tx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5E1790-8CF9-5558-A6E3-AFA7A9C7331A}"/>
              </a:ext>
            </a:extLst>
          </p:cNvPr>
          <p:cNvSpPr/>
          <p:nvPr/>
        </p:nvSpPr>
        <p:spPr>
          <a:xfrm>
            <a:off x="6345936" y="6533426"/>
            <a:ext cx="2651569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2203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Text Placeholder 55">
            <a:extLst>
              <a:ext uri="{FF2B5EF4-FFF2-40B4-BE49-F238E27FC236}">
                <a16:creationId xmlns:a16="http://schemas.microsoft.com/office/drawing/2014/main" id="{DDCD6038-2919-17F5-6FB4-9F217D5B96C3}"/>
              </a:ext>
            </a:extLst>
          </p:cNvPr>
          <p:cNvSpPr txBox="1">
            <a:spLocks/>
          </p:cNvSpPr>
          <p:nvPr/>
        </p:nvSpPr>
        <p:spPr>
          <a:xfrm>
            <a:off x="12606528" y="3777768"/>
            <a:ext cx="3044952" cy="671342"/>
          </a:xfrm>
          <a:prstGeom prst="rect">
            <a:avLst/>
          </a:prstGeom>
        </p:spPr>
        <p:txBody>
          <a:bodyPr wrap="square" lIns="0" tIns="0" rIns="0" bIns="0" anchor="b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Card template</a:t>
            </a:r>
          </a:p>
        </p:txBody>
      </p:sp>
      <p:grpSp>
        <p:nvGrpSpPr>
          <p:cNvPr id="509" name="Group 508">
            <a:extLst>
              <a:ext uri="{FF2B5EF4-FFF2-40B4-BE49-F238E27FC236}">
                <a16:creationId xmlns:a16="http://schemas.microsoft.com/office/drawing/2014/main" id="{5F58934B-A25B-C9CB-EAFD-B584C1E89BB0}"/>
              </a:ext>
            </a:extLst>
          </p:cNvPr>
          <p:cNvGrpSpPr/>
          <p:nvPr/>
        </p:nvGrpSpPr>
        <p:grpSpPr>
          <a:xfrm>
            <a:off x="12606528" y="4557588"/>
            <a:ext cx="3044952" cy="2286000"/>
            <a:chOff x="12606528" y="4557588"/>
            <a:chExt cx="3044952" cy="2286000"/>
          </a:xfrm>
        </p:grpSpPr>
        <p:sp>
          <p:nvSpPr>
            <p:cNvPr id="276" name="Rectangle 275">
              <a:extLst>
                <a:ext uri="{FF2B5EF4-FFF2-40B4-BE49-F238E27FC236}">
                  <a16:creationId xmlns:a16="http://schemas.microsoft.com/office/drawing/2014/main" id="{D2B5DCA6-4341-03D3-00AE-729915795E06}"/>
                </a:ext>
              </a:extLst>
            </p:cNvPr>
            <p:cNvSpPr/>
            <p:nvPr/>
          </p:nvSpPr>
          <p:spPr>
            <a:xfrm>
              <a:off x="12606528" y="4557588"/>
              <a:ext cx="3044952" cy="2286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1" name="Text Placeholder 55">
              <a:extLst>
                <a:ext uri="{FF2B5EF4-FFF2-40B4-BE49-F238E27FC236}">
                  <a16:creationId xmlns:a16="http://schemas.microsoft.com/office/drawing/2014/main" id="{B3C95587-8C3F-5D69-7C6E-5935E0737A82}"/>
                </a:ext>
              </a:extLst>
            </p:cNvPr>
            <p:cNvSpPr txBox="1">
              <a:spLocks/>
            </p:cNvSpPr>
            <p:nvPr/>
          </p:nvSpPr>
          <p:spPr>
            <a:xfrm>
              <a:off x="12919044" y="5781728"/>
              <a:ext cx="2503836" cy="830997"/>
            </a:xfrm>
            <a:prstGeom prst="rect">
              <a:avLst/>
            </a:prstGeom>
          </p:spPr>
          <p:txBody>
            <a:bodyPr wrap="square" lIns="0" tIns="0" rIns="0" bIns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r>
                <a:rPr lang="en-US" dirty="0"/>
                <a:t>A description</a:t>
              </a:r>
              <a:r>
                <a:rPr lang="en-US" noProof="0" dirty="0"/>
                <a:t> of their responsibilities pertaining to this project, written in</a:t>
              </a:r>
              <a:r>
                <a:rPr lang="en-US" dirty="0"/>
                <a:t> two to five lines of text.</a:t>
              </a:r>
              <a:endParaRPr lang="en-US" noProof="0" dirty="0"/>
            </a:p>
          </p:txBody>
        </p:sp>
        <p:sp>
          <p:nvSpPr>
            <p:cNvPr id="279" name="Text Placeholder 55">
              <a:extLst>
                <a:ext uri="{FF2B5EF4-FFF2-40B4-BE49-F238E27FC236}">
                  <a16:creationId xmlns:a16="http://schemas.microsoft.com/office/drawing/2014/main" id="{7BBDBA45-3ED4-DA5D-5AB7-2D8323903CC6}"/>
                </a:ext>
              </a:extLst>
            </p:cNvPr>
            <p:cNvSpPr txBox="1">
              <a:spLocks/>
            </p:cNvSpPr>
            <p:nvPr/>
          </p:nvSpPr>
          <p:spPr>
            <a:xfrm>
              <a:off x="13837920" y="4783418"/>
              <a:ext cx="1584960" cy="633534"/>
            </a:xfrm>
            <a:prstGeom prst="rect">
              <a:avLst/>
            </a:prstGeom>
          </p:spPr>
          <p:txBody>
            <a:bodyPr wrap="square" lIns="0" tIns="0" rIns="0" bIns="0" anchor="b" anchorCtr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j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Role</a:t>
              </a:r>
            </a:p>
          </p:txBody>
        </p:sp>
        <p:sp>
          <p:nvSpPr>
            <p:cNvPr id="280" name="Text Placeholder 55">
              <a:extLst>
                <a:ext uri="{FF2B5EF4-FFF2-40B4-BE49-F238E27FC236}">
                  <a16:creationId xmlns:a16="http://schemas.microsoft.com/office/drawing/2014/main" id="{F7DF6481-00A8-1262-F801-8645160EA6F9}"/>
                </a:ext>
              </a:extLst>
            </p:cNvPr>
            <p:cNvSpPr txBox="1">
              <a:spLocks/>
            </p:cNvSpPr>
            <p:nvPr/>
          </p:nvSpPr>
          <p:spPr>
            <a:xfrm>
              <a:off x="13837920" y="5479711"/>
              <a:ext cx="1584960" cy="19353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Name</a:t>
              </a:r>
            </a:p>
          </p:txBody>
        </p:sp>
        <p:sp>
          <p:nvSpPr>
            <p:cNvPr id="349" name="Oval 348">
              <a:extLst>
                <a:ext uri="{FF2B5EF4-FFF2-40B4-BE49-F238E27FC236}">
                  <a16:creationId xmlns:a16="http://schemas.microsoft.com/office/drawing/2014/main" id="{C458EB86-2141-2651-DF67-EC3ECFA0916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835127" y="4786188"/>
              <a:ext cx="894101" cy="894101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pic>
          <p:nvPicPr>
            <p:cNvPr id="350" name="Picture 349">
              <a:extLst>
                <a:ext uri="{FF2B5EF4-FFF2-40B4-BE49-F238E27FC236}">
                  <a16:creationId xmlns:a16="http://schemas.microsoft.com/office/drawing/2014/main" id="{EA991A45-B783-7157-29E9-58A3AEEF761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2835127" y="4786188"/>
              <a:ext cx="894101" cy="894101"/>
            </a:xfrm>
            <a:prstGeom prst="ellipse">
              <a:avLst/>
            </a:prstGeom>
          </p:spPr>
        </p:pic>
        <p:sp>
          <p:nvSpPr>
            <p:cNvPr id="351" name="Picture Placeholder 60">
              <a:extLst>
                <a:ext uri="{FF2B5EF4-FFF2-40B4-BE49-F238E27FC236}">
                  <a16:creationId xmlns:a16="http://schemas.microsoft.com/office/drawing/2014/main" id="{0CF7C2AA-5800-A59D-0960-F79E63D09082}"/>
                </a:ext>
              </a:extLst>
            </p:cNvPr>
            <p:cNvSpPr txBox="1">
              <a:spLocks/>
            </p:cNvSpPr>
            <p:nvPr/>
          </p:nvSpPr>
          <p:spPr>
            <a:xfrm>
              <a:off x="12835127" y="4833391"/>
              <a:ext cx="894101" cy="894535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 </a:t>
              </a:r>
            </a:p>
          </p:txBody>
        </p:sp>
      </p:grpSp>
      <p:grpSp>
        <p:nvGrpSpPr>
          <p:cNvPr id="516" name="Group 515">
            <a:extLst>
              <a:ext uri="{FF2B5EF4-FFF2-40B4-BE49-F238E27FC236}">
                <a16:creationId xmlns:a16="http://schemas.microsoft.com/office/drawing/2014/main" id="{3DDAD6B5-66C4-328C-3C69-9BBEC52A57C9}"/>
              </a:ext>
            </a:extLst>
          </p:cNvPr>
          <p:cNvGrpSpPr/>
          <p:nvPr/>
        </p:nvGrpSpPr>
        <p:grpSpPr>
          <a:xfrm>
            <a:off x="0" y="4572000"/>
            <a:ext cx="3044952" cy="2286000"/>
            <a:chOff x="0" y="4572000"/>
            <a:chExt cx="3044952" cy="2286000"/>
          </a:xfrm>
        </p:grpSpPr>
        <p:sp>
          <p:nvSpPr>
            <p:cNvPr id="507" name="Rectangle 506">
              <a:extLst>
                <a:ext uri="{FF2B5EF4-FFF2-40B4-BE49-F238E27FC236}">
                  <a16:creationId xmlns:a16="http://schemas.microsoft.com/office/drawing/2014/main" id="{1C1F69F6-3B49-9F27-C778-74AE87738848}"/>
                </a:ext>
              </a:extLst>
            </p:cNvPr>
            <p:cNvSpPr/>
            <p:nvPr/>
          </p:nvSpPr>
          <p:spPr>
            <a:xfrm>
              <a:off x="0" y="4572000"/>
              <a:ext cx="3044952" cy="22860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4" name="Text Placeholder 55">
              <a:extLst>
                <a:ext uri="{FF2B5EF4-FFF2-40B4-BE49-F238E27FC236}">
                  <a16:creationId xmlns:a16="http://schemas.microsoft.com/office/drawing/2014/main" id="{F483F7F4-B479-E67B-E4B5-30494314D45D}"/>
                </a:ext>
              </a:extLst>
            </p:cNvPr>
            <p:cNvSpPr txBox="1">
              <a:spLocks/>
            </p:cNvSpPr>
            <p:nvPr/>
          </p:nvSpPr>
          <p:spPr>
            <a:xfrm>
              <a:off x="312516" y="5796140"/>
              <a:ext cx="2503836" cy="830997"/>
            </a:xfrm>
            <a:prstGeom prst="rect">
              <a:avLst/>
            </a:prstGeom>
          </p:spPr>
          <p:txBody>
            <a:bodyPr wrap="square" lIns="0" tIns="0" rIns="0" bIns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r>
                <a:rPr lang="en-US" noProof="0" dirty="0">
                  <a:solidFill>
                    <a:schemeClr val="bg1"/>
                  </a:solidFill>
                </a:rPr>
                <a:t>Manage overall engagement, resources, timeline and schedule, communications, etc.</a:t>
              </a:r>
            </a:p>
          </p:txBody>
        </p:sp>
        <p:sp>
          <p:nvSpPr>
            <p:cNvPr id="355" name="Text Placeholder 55">
              <a:extLst>
                <a:ext uri="{FF2B5EF4-FFF2-40B4-BE49-F238E27FC236}">
                  <a16:creationId xmlns:a16="http://schemas.microsoft.com/office/drawing/2014/main" id="{BCA6C193-6A16-2EBF-0B84-E2B47E397214}"/>
                </a:ext>
              </a:extLst>
            </p:cNvPr>
            <p:cNvSpPr txBox="1">
              <a:spLocks/>
            </p:cNvSpPr>
            <p:nvPr/>
          </p:nvSpPr>
          <p:spPr>
            <a:xfrm>
              <a:off x="1231392" y="4797830"/>
              <a:ext cx="1584960" cy="633534"/>
            </a:xfrm>
            <a:prstGeom prst="rect">
              <a:avLst/>
            </a:prstGeom>
          </p:spPr>
          <p:txBody>
            <a:bodyPr wrap="square" lIns="0" tIns="0" rIns="0" bIns="0" anchor="b" anchorCtr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j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>
                  <a:solidFill>
                    <a:schemeClr val="bg1"/>
                  </a:solidFill>
                </a:rPr>
                <a:t>Project Lead</a:t>
              </a:r>
            </a:p>
          </p:txBody>
        </p:sp>
        <p:sp>
          <p:nvSpPr>
            <p:cNvPr id="356" name="Text Placeholder 55">
              <a:extLst>
                <a:ext uri="{FF2B5EF4-FFF2-40B4-BE49-F238E27FC236}">
                  <a16:creationId xmlns:a16="http://schemas.microsoft.com/office/drawing/2014/main" id="{582FB81B-31E0-4F97-64C4-C2B21A133C13}"/>
                </a:ext>
              </a:extLst>
            </p:cNvPr>
            <p:cNvSpPr txBox="1">
              <a:spLocks/>
            </p:cNvSpPr>
            <p:nvPr/>
          </p:nvSpPr>
          <p:spPr>
            <a:xfrm>
              <a:off x="1231392" y="5494123"/>
              <a:ext cx="1584960" cy="19353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>
                  <a:solidFill>
                    <a:schemeClr val="bg1"/>
                  </a:solidFill>
                </a:rPr>
                <a:t>Name</a:t>
              </a:r>
            </a:p>
          </p:txBody>
        </p:sp>
        <p:sp>
          <p:nvSpPr>
            <p:cNvPr id="357" name="Oval 356">
              <a:extLst>
                <a:ext uri="{FF2B5EF4-FFF2-40B4-BE49-F238E27FC236}">
                  <a16:creationId xmlns:a16="http://schemas.microsoft.com/office/drawing/2014/main" id="{5220E3E0-9606-8F17-A93C-F1A627E30B0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28599" y="4800600"/>
              <a:ext cx="894101" cy="894101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pic>
          <p:nvPicPr>
            <p:cNvPr id="358" name="Picture 357">
              <a:extLst>
                <a:ext uri="{FF2B5EF4-FFF2-40B4-BE49-F238E27FC236}">
                  <a16:creationId xmlns:a16="http://schemas.microsoft.com/office/drawing/2014/main" id="{6F4CF7A0-E71B-5022-2CAD-E16F781FCC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28599" y="4800600"/>
              <a:ext cx="894101" cy="894101"/>
            </a:xfrm>
            <a:prstGeom prst="ellipse">
              <a:avLst/>
            </a:prstGeom>
          </p:spPr>
        </p:pic>
        <p:sp>
          <p:nvSpPr>
            <p:cNvPr id="359" name="Picture Placeholder 60">
              <a:extLst>
                <a:ext uri="{FF2B5EF4-FFF2-40B4-BE49-F238E27FC236}">
                  <a16:creationId xmlns:a16="http://schemas.microsoft.com/office/drawing/2014/main" id="{A8932CD0-2A02-4E2F-047B-229DE9D8DEF1}"/>
                </a:ext>
              </a:extLst>
            </p:cNvPr>
            <p:cNvSpPr txBox="1">
              <a:spLocks/>
            </p:cNvSpPr>
            <p:nvPr/>
          </p:nvSpPr>
          <p:spPr>
            <a:xfrm>
              <a:off x="228599" y="4847803"/>
              <a:ext cx="894101" cy="894535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>
                  <a:solidFill>
                    <a:schemeClr val="bg1"/>
                  </a:solidFill>
                </a:rPr>
                <a:t> </a:t>
              </a:r>
            </a:p>
          </p:txBody>
        </p:sp>
      </p:grpSp>
      <p:grpSp>
        <p:nvGrpSpPr>
          <p:cNvPr id="515" name="Group 514">
            <a:extLst>
              <a:ext uri="{FF2B5EF4-FFF2-40B4-BE49-F238E27FC236}">
                <a16:creationId xmlns:a16="http://schemas.microsoft.com/office/drawing/2014/main" id="{7470ABE8-927A-4AB4-90B5-EE3A4E2898BB}"/>
              </a:ext>
            </a:extLst>
          </p:cNvPr>
          <p:cNvGrpSpPr/>
          <p:nvPr/>
        </p:nvGrpSpPr>
        <p:grpSpPr>
          <a:xfrm>
            <a:off x="3055112" y="4572000"/>
            <a:ext cx="3044952" cy="2286000"/>
            <a:chOff x="3055112" y="4572000"/>
            <a:chExt cx="3044952" cy="2286000"/>
          </a:xfrm>
        </p:grpSpPr>
        <p:sp>
          <p:nvSpPr>
            <p:cNvPr id="363" name="Rectangle 362">
              <a:extLst>
                <a:ext uri="{FF2B5EF4-FFF2-40B4-BE49-F238E27FC236}">
                  <a16:creationId xmlns:a16="http://schemas.microsoft.com/office/drawing/2014/main" id="{FED895FD-35C2-3B53-00C4-BEEAEF1AF7E0}"/>
                </a:ext>
              </a:extLst>
            </p:cNvPr>
            <p:cNvSpPr/>
            <p:nvPr/>
          </p:nvSpPr>
          <p:spPr>
            <a:xfrm>
              <a:off x="3055112" y="4572000"/>
              <a:ext cx="3044952" cy="2286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4" name="Text Placeholder 55">
              <a:extLst>
                <a:ext uri="{FF2B5EF4-FFF2-40B4-BE49-F238E27FC236}">
                  <a16:creationId xmlns:a16="http://schemas.microsoft.com/office/drawing/2014/main" id="{F7C1D723-FC3E-286C-9735-7140863ADF7C}"/>
                </a:ext>
              </a:extLst>
            </p:cNvPr>
            <p:cNvSpPr txBox="1">
              <a:spLocks/>
            </p:cNvSpPr>
            <p:nvPr/>
          </p:nvSpPr>
          <p:spPr>
            <a:xfrm>
              <a:off x="3367628" y="5796140"/>
              <a:ext cx="2503836" cy="830997"/>
            </a:xfrm>
            <a:prstGeom prst="rect">
              <a:avLst/>
            </a:prstGeom>
          </p:spPr>
          <p:txBody>
            <a:bodyPr wrap="square" lIns="0" tIns="0" rIns="0" bIns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r>
                <a:rPr lang="en-US" noProof="0" dirty="0"/>
                <a:t>Data classification and sensitive data identification, controls and remediation</a:t>
              </a:r>
            </a:p>
          </p:txBody>
        </p:sp>
        <p:sp>
          <p:nvSpPr>
            <p:cNvPr id="365" name="Text Placeholder 55">
              <a:extLst>
                <a:ext uri="{FF2B5EF4-FFF2-40B4-BE49-F238E27FC236}">
                  <a16:creationId xmlns:a16="http://schemas.microsoft.com/office/drawing/2014/main" id="{9376C64D-2162-94D8-09B8-CCFCF4D9B5BA}"/>
                </a:ext>
              </a:extLst>
            </p:cNvPr>
            <p:cNvSpPr txBox="1">
              <a:spLocks/>
            </p:cNvSpPr>
            <p:nvPr/>
          </p:nvSpPr>
          <p:spPr>
            <a:xfrm>
              <a:off x="4286504" y="4797830"/>
              <a:ext cx="1584960" cy="633534"/>
            </a:xfrm>
            <a:prstGeom prst="rect">
              <a:avLst/>
            </a:prstGeom>
          </p:spPr>
          <p:txBody>
            <a:bodyPr wrap="square" lIns="0" tIns="0" rIns="0" bIns="0" anchor="b" anchorCtr="0">
              <a:normAutofit fontScale="92500" lnSpcReduction="10000"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j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Information Protection Manager</a:t>
              </a:r>
            </a:p>
          </p:txBody>
        </p:sp>
        <p:sp>
          <p:nvSpPr>
            <p:cNvPr id="366" name="Text Placeholder 55">
              <a:extLst>
                <a:ext uri="{FF2B5EF4-FFF2-40B4-BE49-F238E27FC236}">
                  <a16:creationId xmlns:a16="http://schemas.microsoft.com/office/drawing/2014/main" id="{9A0B600E-7321-7D8F-527F-72F40D8CEB20}"/>
                </a:ext>
              </a:extLst>
            </p:cNvPr>
            <p:cNvSpPr txBox="1">
              <a:spLocks/>
            </p:cNvSpPr>
            <p:nvPr/>
          </p:nvSpPr>
          <p:spPr>
            <a:xfrm>
              <a:off x="4286504" y="5494123"/>
              <a:ext cx="1584960" cy="19353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Name</a:t>
              </a:r>
            </a:p>
          </p:txBody>
        </p:sp>
        <p:sp>
          <p:nvSpPr>
            <p:cNvPr id="367" name="Oval 366">
              <a:extLst>
                <a:ext uri="{FF2B5EF4-FFF2-40B4-BE49-F238E27FC236}">
                  <a16:creationId xmlns:a16="http://schemas.microsoft.com/office/drawing/2014/main" id="{15939009-C515-7F6D-4819-ACAE7FF3955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83711" y="4800600"/>
              <a:ext cx="894101" cy="894101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pic>
          <p:nvPicPr>
            <p:cNvPr id="368" name="Picture 367">
              <a:extLst>
                <a:ext uri="{FF2B5EF4-FFF2-40B4-BE49-F238E27FC236}">
                  <a16:creationId xmlns:a16="http://schemas.microsoft.com/office/drawing/2014/main" id="{C21FE692-A2A0-41EB-D8FB-0E74C77DC4B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283711" y="4800600"/>
              <a:ext cx="894101" cy="894101"/>
            </a:xfrm>
            <a:prstGeom prst="ellipse">
              <a:avLst/>
            </a:prstGeom>
          </p:spPr>
        </p:pic>
        <p:sp>
          <p:nvSpPr>
            <p:cNvPr id="369" name="Picture Placeholder 60">
              <a:extLst>
                <a:ext uri="{FF2B5EF4-FFF2-40B4-BE49-F238E27FC236}">
                  <a16:creationId xmlns:a16="http://schemas.microsoft.com/office/drawing/2014/main" id="{E98A7EC6-E530-6615-5CBB-0F97495E2B46}"/>
                </a:ext>
              </a:extLst>
            </p:cNvPr>
            <p:cNvSpPr txBox="1">
              <a:spLocks/>
            </p:cNvSpPr>
            <p:nvPr/>
          </p:nvSpPr>
          <p:spPr>
            <a:xfrm>
              <a:off x="3283711" y="4847803"/>
              <a:ext cx="894101" cy="894535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 </a:t>
              </a:r>
            </a:p>
          </p:txBody>
        </p:sp>
      </p:grpSp>
      <p:grpSp>
        <p:nvGrpSpPr>
          <p:cNvPr id="512" name="Group 511">
            <a:extLst>
              <a:ext uri="{FF2B5EF4-FFF2-40B4-BE49-F238E27FC236}">
                <a16:creationId xmlns:a16="http://schemas.microsoft.com/office/drawing/2014/main" id="{53282996-87CC-60FA-7425-87FEEAF6B96E}"/>
              </a:ext>
            </a:extLst>
          </p:cNvPr>
          <p:cNvGrpSpPr/>
          <p:nvPr/>
        </p:nvGrpSpPr>
        <p:grpSpPr>
          <a:xfrm>
            <a:off x="6101080" y="4572000"/>
            <a:ext cx="3044952" cy="2286000"/>
            <a:chOff x="6101080" y="4572000"/>
            <a:chExt cx="3044952" cy="2286000"/>
          </a:xfrm>
        </p:grpSpPr>
        <p:sp>
          <p:nvSpPr>
            <p:cNvPr id="371" name="Rectangle 370">
              <a:extLst>
                <a:ext uri="{FF2B5EF4-FFF2-40B4-BE49-F238E27FC236}">
                  <a16:creationId xmlns:a16="http://schemas.microsoft.com/office/drawing/2014/main" id="{BB9AD4C4-47CC-82DA-29BE-B8266994C113}"/>
                </a:ext>
              </a:extLst>
            </p:cNvPr>
            <p:cNvSpPr/>
            <p:nvPr/>
          </p:nvSpPr>
          <p:spPr>
            <a:xfrm>
              <a:off x="6101080" y="4572000"/>
              <a:ext cx="3044952" cy="2286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2" name="Text Placeholder 55">
              <a:extLst>
                <a:ext uri="{FF2B5EF4-FFF2-40B4-BE49-F238E27FC236}">
                  <a16:creationId xmlns:a16="http://schemas.microsoft.com/office/drawing/2014/main" id="{3A145F7D-82E6-996C-CAD9-B5A9575354E4}"/>
                </a:ext>
              </a:extLst>
            </p:cNvPr>
            <p:cNvSpPr txBox="1">
              <a:spLocks/>
            </p:cNvSpPr>
            <p:nvPr/>
          </p:nvSpPr>
          <p:spPr>
            <a:xfrm>
              <a:off x="6413596" y="5796140"/>
              <a:ext cx="2503836" cy="830997"/>
            </a:xfrm>
            <a:prstGeom prst="rect">
              <a:avLst/>
            </a:prstGeom>
          </p:spPr>
          <p:txBody>
            <a:bodyPr wrap="square" lIns="0" tIns="0" rIns="0" bIns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r>
                <a:rPr lang="en-US" noProof="0" dirty="0"/>
                <a:t>Tech requirements, architecture, reviews, decisions &amp; prioritization</a:t>
              </a:r>
            </a:p>
          </p:txBody>
        </p:sp>
        <p:sp>
          <p:nvSpPr>
            <p:cNvPr id="373" name="Text Placeholder 55">
              <a:extLst>
                <a:ext uri="{FF2B5EF4-FFF2-40B4-BE49-F238E27FC236}">
                  <a16:creationId xmlns:a16="http://schemas.microsoft.com/office/drawing/2014/main" id="{E20643D1-2416-72FA-29DB-41C3768B7154}"/>
                </a:ext>
              </a:extLst>
            </p:cNvPr>
            <p:cNvSpPr txBox="1">
              <a:spLocks/>
            </p:cNvSpPr>
            <p:nvPr/>
          </p:nvSpPr>
          <p:spPr>
            <a:xfrm>
              <a:off x="7332472" y="4797830"/>
              <a:ext cx="1584960" cy="633534"/>
            </a:xfrm>
            <a:prstGeom prst="rect">
              <a:avLst/>
            </a:prstGeom>
          </p:spPr>
          <p:txBody>
            <a:bodyPr wrap="square" lIns="0" tIns="0" rIns="0" bIns="0" anchor="b" anchorCtr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j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Arch Lead</a:t>
              </a:r>
            </a:p>
          </p:txBody>
        </p:sp>
        <p:sp>
          <p:nvSpPr>
            <p:cNvPr id="374" name="Text Placeholder 55">
              <a:extLst>
                <a:ext uri="{FF2B5EF4-FFF2-40B4-BE49-F238E27FC236}">
                  <a16:creationId xmlns:a16="http://schemas.microsoft.com/office/drawing/2014/main" id="{6837D7DC-B846-EC72-FB20-B3E8169FE501}"/>
                </a:ext>
              </a:extLst>
            </p:cNvPr>
            <p:cNvSpPr txBox="1">
              <a:spLocks/>
            </p:cNvSpPr>
            <p:nvPr/>
          </p:nvSpPr>
          <p:spPr>
            <a:xfrm>
              <a:off x="7332472" y="5494123"/>
              <a:ext cx="1584960" cy="19353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Name</a:t>
              </a:r>
            </a:p>
          </p:txBody>
        </p:sp>
        <p:sp>
          <p:nvSpPr>
            <p:cNvPr id="375" name="Oval 374">
              <a:extLst>
                <a:ext uri="{FF2B5EF4-FFF2-40B4-BE49-F238E27FC236}">
                  <a16:creationId xmlns:a16="http://schemas.microsoft.com/office/drawing/2014/main" id="{1E7A16CA-B8F8-1DF3-23F3-6BE6FD00ADA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329679" y="4800600"/>
              <a:ext cx="894101" cy="894101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pic>
          <p:nvPicPr>
            <p:cNvPr id="376" name="Picture 375">
              <a:extLst>
                <a:ext uri="{FF2B5EF4-FFF2-40B4-BE49-F238E27FC236}">
                  <a16:creationId xmlns:a16="http://schemas.microsoft.com/office/drawing/2014/main" id="{178A135B-FE8B-3A7E-753D-09642212A42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6329679" y="4800600"/>
              <a:ext cx="894101" cy="894101"/>
            </a:xfrm>
            <a:prstGeom prst="ellipse">
              <a:avLst/>
            </a:prstGeom>
          </p:spPr>
        </p:pic>
        <p:sp>
          <p:nvSpPr>
            <p:cNvPr id="377" name="Picture Placeholder 60">
              <a:extLst>
                <a:ext uri="{FF2B5EF4-FFF2-40B4-BE49-F238E27FC236}">
                  <a16:creationId xmlns:a16="http://schemas.microsoft.com/office/drawing/2014/main" id="{09AC3D94-68CE-8AE4-456F-E89A6F9C126C}"/>
                </a:ext>
              </a:extLst>
            </p:cNvPr>
            <p:cNvSpPr txBox="1">
              <a:spLocks/>
            </p:cNvSpPr>
            <p:nvPr/>
          </p:nvSpPr>
          <p:spPr>
            <a:xfrm>
              <a:off x="6329679" y="4847803"/>
              <a:ext cx="894101" cy="894535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 </a:t>
              </a:r>
            </a:p>
          </p:txBody>
        </p:sp>
      </p:grpSp>
      <p:grpSp>
        <p:nvGrpSpPr>
          <p:cNvPr id="510" name="Group 509">
            <a:extLst>
              <a:ext uri="{FF2B5EF4-FFF2-40B4-BE49-F238E27FC236}">
                <a16:creationId xmlns:a16="http://schemas.microsoft.com/office/drawing/2014/main" id="{00CF972A-F227-53BB-59A3-1B4BBEAC9941}"/>
              </a:ext>
            </a:extLst>
          </p:cNvPr>
          <p:cNvGrpSpPr/>
          <p:nvPr/>
        </p:nvGrpSpPr>
        <p:grpSpPr>
          <a:xfrm>
            <a:off x="9147048" y="4572000"/>
            <a:ext cx="3044952" cy="2286000"/>
            <a:chOff x="9147048" y="4572000"/>
            <a:chExt cx="3044952" cy="2286000"/>
          </a:xfrm>
        </p:grpSpPr>
        <p:sp>
          <p:nvSpPr>
            <p:cNvPr id="379" name="Rectangle 378">
              <a:extLst>
                <a:ext uri="{FF2B5EF4-FFF2-40B4-BE49-F238E27FC236}">
                  <a16:creationId xmlns:a16="http://schemas.microsoft.com/office/drawing/2014/main" id="{B46482BD-958B-5546-05B6-1AA3EBFBED4D}"/>
                </a:ext>
              </a:extLst>
            </p:cNvPr>
            <p:cNvSpPr/>
            <p:nvPr/>
          </p:nvSpPr>
          <p:spPr>
            <a:xfrm>
              <a:off x="9147048" y="4572000"/>
              <a:ext cx="3044952" cy="2286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0" name="Text Placeholder 55">
              <a:extLst>
                <a:ext uri="{FF2B5EF4-FFF2-40B4-BE49-F238E27FC236}">
                  <a16:creationId xmlns:a16="http://schemas.microsoft.com/office/drawing/2014/main" id="{ACFA086A-9FF0-5F19-7E7B-E20DC784A0B8}"/>
                </a:ext>
              </a:extLst>
            </p:cNvPr>
            <p:cNvSpPr txBox="1">
              <a:spLocks/>
            </p:cNvSpPr>
            <p:nvPr/>
          </p:nvSpPr>
          <p:spPr>
            <a:xfrm>
              <a:off x="9459564" y="5796140"/>
              <a:ext cx="2503836" cy="830997"/>
            </a:xfrm>
            <a:prstGeom prst="rect">
              <a:avLst/>
            </a:prstGeom>
          </p:spPr>
          <p:txBody>
            <a:bodyPr wrap="square" lIns="0" tIns="0" rIns="0" bIns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r>
                <a:rPr lang="en-US" noProof="0" dirty="0"/>
                <a:t>Tenant/environment, preparation, configuration, testing</a:t>
              </a:r>
            </a:p>
          </p:txBody>
        </p:sp>
        <p:sp>
          <p:nvSpPr>
            <p:cNvPr id="381" name="Text Placeholder 55">
              <a:extLst>
                <a:ext uri="{FF2B5EF4-FFF2-40B4-BE49-F238E27FC236}">
                  <a16:creationId xmlns:a16="http://schemas.microsoft.com/office/drawing/2014/main" id="{8B8D3F80-3F67-C6F8-0BDE-EBF8A692683F}"/>
                </a:ext>
              </a:extLst>
            </p:cNvPr>
            <p:cNvSpPr txBox="1">
              <a:spLocks/>
            </p:cNvSpPr>
            <p:nvPr/>
          </p:nvSpPr>
          <p:spPr>
            <a:xfrm>
              <a:off x="10378440" y="4797830"/>
              <a:ext cx="1584960" cy="633534"/>
            </a:xfrm>
            <a:prstGeom prst="rect">
              <a:avLst/>
            </a:prstGeom>
          </p:spPr>
          <p:txBody>
            <a:bodyPr wrap="square" lIns="0" tIns="0" rIns="0" bIns="0" anchor="b" anchorCtr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j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M365 admins</a:t>
              </a:r>
            </a:p>
          </p:txBody>
        </p:sp>
        <p:sp>
          <p:nvSpPr>
            <p:cNvPr id="382" name="Text Placeholder 55">
              <a:extLst>
                <a:ext uri="{FF2B5EF4-FFF2-40B4-BE49-F238E27FC236}">
                  <a16:creationId xmlns:a16="http://schemas.microsoft.com/office/drawing/2014/main" id="{A1FD8693-277E-9B2A-156D-DD52C6A4F91E}"/>
                </a:ext>
              </a:extLst>
            </p:cNvPr>
            <p:cNvSpPr txBox="1">
              <a:spLocks/>
            </p:cNvSpPr>
            <p:nvPr/>
          </p:nvSpPr>
          <p:spPr>
            <a:xfrm>
              <a:off x="10378440" y="5494123"/>
              <a:ext cx="1584960" cy="19353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Name</a:t>
              </a:r>
            </a:p>
          </p:txBody>
        </p:sp>
        <p:sp>
          <p:nvSpPr>
            <p:cNvPr id="383" name="Oval 382">
              <a:extLst>
                <a:ext uri="{FF2B5EF4-FFF2-40B4-BE49-F238E27FC236}">
                  <a16:creationId xmlns:a16="http://schemas.microsoft.com/office/drawing/2014/main" id="{155CC9B3-F8B9-CA00-8F26-5502E0576D2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375647" y="4800600"/>
              <a:ext cx="894101" cy="894101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pic>
          <p:nvPicPr>
            <p:cNvPr id="384" name="Picture 383">
              <a:extLst>
                <a:ext uri="{FF2B5EF4-FFF2-40B4-BE49-F238E27FC236}">
                  <a16:creationId xmlns:a16="http://schemas.microsoft.com/office/drawing/2014/main" id="{E3CBBCAB-9BA8-E61D-0C50-B525D4E733E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375647" y="4800600"/>
              <a:ext cx="894101" cy="894101"/>
            </a:xfrm>
            <a:prstGeom prst="ellipse">
              <a:avLst/>
            </a:prstGeom>
          </p:spPr>
        </p:pic>
        <p:sp>
          <p:nvSpPr>
            <p:cNvPr id="385" name="Picture Placeholder 60">
              <a:extLst>
                <a:ext uri="{FF2B5EF4-FFF2-40B4-BE49-F238E27FC236}">
                  <a16:creationId xmlns:a16="http://schemas.microsoft.com/office/drawing/2014/main" id="{7F211891-9E12-F93E-312A-49612D27A51B}"/>
                </a:ext>
              </a:extLst>
            </p:cNvPr>
            <p:cNvSpPr txBox="1">
              <a:spLocks/>
            </p:cNvSpPr>
            <p:nvPr/>
          </p:nvSpPr>
          <p:spPr>
            <a:xfrm>
              <a:off x="9375647" y="4847803"/>
              <a:ext cx="894101" cy="894535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 </a:t>
              </a:r>
            </a:p>
          </p:txBody>
        </p:sp>
      </p:grpSp>
      <p:grpSp>
        <p:nvGrpSpPr>
          <p:cNvPr id="517" name="Group 516">
            <a:extLst>
              <a:ext uri="{FF2B5EF4-FFF2-40B4-BE49-F238E27FC236}">
                <a16:creationId xmlns:a16="http://schemas.microsoft.com/office/drawing/2014/main" id="{103E95A3-CEAD-7E13-9A7D-E1D16AF16FD2}"/>
              </a:ext>
            </a:extLst>
          </p:cNvPr>
          <p:cNvGrpSpPr/>
          <p:nvPr/>
        </p:nvGrpSpPr>
        <p:grpSpPr>
          <a:xfrm>
            <a:off x="0" y="2286000"/>
            <a:ext cx="3044952" cy="2286000"/>
            <a:chOff x="0" y="2286000"/>
            <a:chExt cx="3044952" cy="2286000"/>
          </a:xfrm>
        </p:grpSpPr>
        <p:sp>
          <p:nvSpPr>
            <p:cNvPr id="508" name="Rectangle 507">
              <a:extLst>
                <a:ext uri="{FF2B5EF4-FFF2-40B4-BE49-F238E27FC236}">
                  <a16:creationId xmlns:a16="http://schemas.microsoft.com/office/drawing/2014/main" id="{1F145B1B-9AC4-712F-1775-D7B247FA525A}"/>
                </a:ext>
              </a:extLst>
            </p:cNvPr>
            <p:cNvSpPr/>
            <p:nvPr/>
          </p:nvSpPr>
          <p:spPr>
            <a:xfrm>
              <a:off x="0" y="2286000"/>
              <a:ext cx="3044952" cy="22860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5" name="Text Placeholder 55">
              <a:extLst>
                <a:ext uri="{FF2B5EF4-FFF2-40B4-BE49-F238E27FC236}">
                  <a16:creationId xmlns:a16="http://schemas.microsoft.com/office/drawing/2014/main" id="{1D5A72F1-1F10-EBB2-A918-6BBA460CA704}"/>
                </a:ext>
              </a:extLst>
            </p:cNvPr>
            <p:cNvSpPr txBox="1">
              <a:spLocks/>
            </p:cNvSpPr>
            <p:nvPr/>
          </p:nvSpPr>
          <p:spPr>
            <a:xfrm>
              <a:off x="312516" y="3510140"/>
              <a:ext cx="2503836" cy="830997"/>
            </a:xfrm>
            <a:prstGeom prst="rect">
              <a:avLst/>
            </a:prstGeom>
          </p:spPr>
          <p:txBody>
            <a:bodyPr wrap="square" lIns="0" tIns="0" rIns="0" bIns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>
                  <a:solidFill>
                    <a:schemeClr val="bg1"/>
                  </a:solidFill>
                </a:rPr>
                <a:t>Strategy, steering, escalation, approvals, business alignment, management coordination</a:t>
              </a:r>
            </a:p>
          </p:txBody>
        </p:sp>
        <p:sp>
          <p:nvSpPr>
            <p:cNvPr id="446" name="Text Placeholder 55">
              <a:extLst>
                <a:ext uri="{FF2B5EF4-FFF2-40B4-BE49-F238E27FC236}">
                  <a16:creationId xmlns:a16="http://schemas.microsoft.com/office/drawing/2014/main" id="{47C2C648-E509-BE18-D5AE-9B66094E8CF8}"/>
                </a:ext>
              </a:extLst>
            </p:cNvPr>
            <p:cNvSpPr txBox="1">
              <a:spLocks/>
            </p:cNvSpPr>
            <p:nvPr/>
          </p:nvSpPr>
          <p:spPr>
            <a:xfrm>
              <a:off x="1231392" y="2511830"/>
              <a:ext cx="1584960" cy="633534"/>
            </a:xfrm>
            <a:prstGeom prst="rect">
              <a:avLst/>
            </a:prstGeom>
          </p:spPr>
          <p:txBody>
            <a:bodyPr wrap="square" lIns="0" tIns="0" rIns="0" bIns="0" anchor="b" anchorCtr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j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>
                  <a:solidFill>
                    <a:schemeClr val="bg1"/>
                  </a:solidFill>
                </a:rPr>
                <a:t>Sponsor</a:t>
              </a:r>
            </a:p>
          </p:txBody>
        </p:sp>
        <p:sp>
          <p:nvSpPr>
            <p:cNvPr id="447" name="Text Placeholder 55">
              <a:extLst>
                <a:ext uri="{FF2B5EF4-FFF2-40B4-BE49-F238E27FC236}">
                  <a16:creationId xmlns:a16="http://schemas.microsoft.com/office/drawing/2014/main" id="{04ACE5EB-C651-1B32-385F-6BE5A9DA855A}"/>
                </a:ext>
              </a:extLst>
            </p:cNvPr>
            <p:cNvSpPr txBox="1">
              <a:spLocks/>
            </p:cNvSpPr>
            <p:nvPr/>
          </p:nvSpPr>
          <p:spPr>
            <a:xfrm>
              <a:off x="1231392" y="3208123"/>
              <a:ext cx="1584960" cy="19353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>
                  <a:solidFill>
                    <a:schemeClr val="bg1"/>
                  </a:solidFill>
                </a:rPr>
                <a:t>Name</a:t>
              </a:r>
            </a:p>
          </p:txBody>
        </p:sp>
        <p:sp>
          <p:nvSpPr>
            <p:cNvPr id="448" name="Oval 447">
              <a:extLst>
                <a:ext uri="{FF2B5EF4-FFF2-40B4-BE49-F238E27FC236}">
                  <a16:creationId xmlns:a16="http://schemas.microsoft.com/office/drawing/2014/main" id="{F76D1550-5190-0158-3698-81143158D7A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28599" y="2514600"/>
              <a:ext cx="894101" cy="894101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pic>
          <p:nvPicPr>
            <p:cNvPr id="449" name="Picture 448">
              <a:extLst>
                <a:ext uri="{FF2B5EF4-FFF2-40B4-BE49-F238E27FC236}">
                  <a16:creationId xmlns:a16="http://schemas.microsoft.com/office/drawing/2014/main" id="{77955137-97BF-D3BE-7E44-2523843CF47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28599" y="2514600"/>
              <a:ext cx="894101" cy="894101"/>
            </a:xfrm>
            <a:prstGeom prst="ellipse">
              <a:avLst/>
            </a:prstGeom>
          </p:spPr>
        </p:pic>
        <p:sp>
          <p:nvSpPr>
            <p:cNvPr id="450" name="Picture Placeholder 60">
              <a:extLst>
                <a:ext uri="{FF2B5EF4-FFF2-40B4-BE49-F238E27FC236}">
                  <a16:creationId xmlns:a16="http://schemas.microsoft.com/office/drawing/2014/main" id="{89CE2168-4F97-6802-3B81-15A7548D19D9}"/>
                </a:ext>
              </a:extLst>
            </p:cNvPr>
            <p:cNvSpPr txBox="1">
              <a:spLocks/>
            </p:cNvSpPr>
            <p:nvPr/>
          </p:nvSpPr>
          <p:spPr>
            <a:xfrm>
              <a:off x="228599" y="2561803"/>
              <a:ext cx="894101" cy="894535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>
                  <a:solidFill>
                    <a:schemeClr val="bg1"/>
                  </a:solidFill>
                </a:rPr>
                <a:t> </a:t>
              </a:r>
            </a:p>
          </p:txBody>
        </p:sp>
      </p:grpSp>
      <p:grpSp>
        <p:nvGrpSpPr>
          <p:cNvPr id="514" name="Group 513">
            <a:extLst>
              <a:ext uri="{FF2B5EF4-FFF2-40B4-BE49-F238E27FC236}">
                <a16:creationId xmlns:a16="http://schemas.microsoft.com/office/drawing/2014/main" id="{AE2D63EB-2166-B58A-350C-9E7845D01D4A}"/>
              </a:ext>
            </a:extLst>
          </p:cNvPr>
          <p:cNvGrpSpPr/>
          <p:nvPr/>
        </p:nvGrpSpPr>
        <p:grpSpPr>
          <a:xfrm>
            <a:off x="3055112" y="2286000"/>
            <a:ext cx="3044952" cy="2286000"/>
            <a:chOff x="3055112" y="2286000"/>
            <a:chExt cx="3044952" cy="2286000"/>
          </a:xfrm>
        </p:grpSpPr>
        <p:sp>
          <p:nvSpPr>
            <p:cNvPr id="452" name="Rectangle 451">
              <a:extLst>
                <a:ext uri="{FF2B5EF4-FFF2-40B4-BE49-F238E27FC236}">
                  <a16:creationId xmlns:a16="http://schemas.microsoft.com/office/drawing/2014/main" id="{E99EEEF3-B74D-6F8D-4EA4-CDD8072E146C}"/>
                </a:ext>
              </a:extLst>
            </p:cNvPr>
            <p:cNvSpPr/>
            <p:nvPr/>
          </p:nvSpPr>
          <p:spPr>
            <a:xfrm>
              <a:off x="3055112" y="2286000"/>
              <a:ext cx="3044952" cy="2286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3" name="Text Placeholder 55">
              <a:extLst>
                <a:ext uri="{FF2B5EF4-FFF2-40B4-BE49-F238E27FC236}">
                  <a16:creationId xmlns:a16="http://schemas.microsoft.com/office/drawing/2014/main" id="{45F688C0-14CE-C06C-F9D2-EFEA045B4408}"/>
                </a:ext>
              </a:extLst>
            </p:cNvPr>
            <p:cNvSpPr txBox="1">
              <a:spLocks/>
            </p:cNvSpPr>
            <p:nvPr/>
          </p:nvSpPr>
          <p:spPr>
            <a:xfrm>
              <a:off x="3367628" y="3510140"/>
              <a:ext cx="2503836" cy="830997"/>
            </a:xfrm>
            <a:prstGeom prst="rect">
              <a:avLst/>
            </a:prstGeom>
          </p:spPr>
          <p:txBody>
            <a:bodyPr wrap="square" lIns="0" tIns="0" rIns="0" bIns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Protection and governance of data assets and systems; risk and policy determination, tracking and reporting</a:t>
              </a:r>
            </a:p>
          </p:txBody>
        </p:sp>
        <p:sp>
          <p:nvSpPr>
            <p:cNvPr id="454" name="Text Placeholder 55">
              <a:extLst>
                <a:ext uri="{FF2B5EF4-FFF2-40B4-BE49-F238E27FC236}">
                  <a16:creationId xmlns:a16="http://schemas.microsoft.com/office/drawing/2014/main" id="{4ABB963F-96FF-BC17-5AC7-96D0420E6F5D}"/>
                </a:ext>
              </a:extLst>
            </p:cNvPr>
            <p:cNvSpPr txBox="1">
              <a:spLocks/>
            </p:cNvSpPr>
            <p:nvPr/>
          </p:nvSpPr>
          <p:spPr>
            <a:xfrm>
              <a:off x="4286504" y="2511830"/>
              <a:ext cx="1584960" cy="633534"/>
            </a:xfrm>
            <a:prstGeom prst="rect">
              <a:avLst/>
            </a:prstGeom>
          </p:spPr>
          <p:txBody>
            <a:bodyPr wrap="square" lIns="0" tIns="0" rIns="0" bIns="0" anchor="b" anchorCtr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j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CISO</a:t>
              </a:r>
            </a:p>
          </p:txBody>
        </p:sp>
        <p:sp>
          <p:nvSpPr>
            <p:cNvPr id="455" name="Text Placeholder 55">
              <a:extLst>
                <a:ext uri="{FF2B5EF4-FFF2-40B4-BE49-F238E27FC236}">
                  <a16:creationId xmlns:a16="http://schemas.microsoft.com/office/drawing/2014/main" id="{F37EB427-F678-E852-C7AC-1C068E42E707}"/>
                </a:ext>
              </a:extLst>
            </p:cNvPr>
            <p:cNvSpPr txBox="1">
              <a:spLocks/>
            </p:cNvSpPr>
            <p:nvPr/>
          </p:nvSpPr>
          <p:spPr>
            <a:xfrm>
              <a:off x="4286504" y="3208123"/>
              <a:ext cx="1584960" cy="19353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Name</a:t>
              </a:r>
            </a:p>
          </p:txBody>
        </p:sp>
        <p:sp>
          <p:nvSpPr>
            <p:cNvPr id="456" name="Oval 455">
              <a:extLst>
                <a:ext uri="{FF2B5EF4-FFF2-40B4-BE49-F238E27FC236}">
                  <a16:creationId xmlns:a16="http://schemas.microsoft.com/office/drawing/2014/main" id="{A0E28FC1-1159-F842-BA7D-61E1CEF68E0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83711" y="2514600"/>
              <a:ext cx="894101" cy="894101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pic>
          <p:nvPicPr>
            <p:cNvPr id="457" name="Picture 456">
              <a:extLst>
                <a:ext uri="{FF2B5EF4-FFF2-40B4-BE49-F238E27FC236}">
                  <a16:creationId xmlns:a16="http://schemas.microsoft.com/office/drawing/2014/main" id="{85CA704B-9CB7-57E4-D02A-923221BFDAA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283711" y="2514600"/>
              <a:ext cx="894101" cy="894101"/>
            </a:xfrm>
            <a:prstGeom prst="ellipse">
              <a:avLst/>
            </a:prstGeom>
          </p:spPr>
        </p:pic>
        <p:sp>
          <p:nvSpPr>
            <p:cNvPr id="458" name="Picture Placeholder 60">
              <a:extLst>
                <a:ext uri="{FF2B5EF4-FFF2-40B4-BE49-F238E27FC236}">
                  <a16:creationId xmlns:a16="http://schemas.microsoft.com/office/drawing/2014/main" id="{A71164F2-9283-C375-C5D6-50E4AC63A369}"/>
                </a:ext>
              </a:extLst>
            </p:cNvPr>
            <p:cNvSpPr txBox="1">
              <a:spLocks/>
            </p:cNvSpPr>
            <p:nvPr/>
          </p:nvSpPr>
          <p:spPr>
            <a:xfrm>
              <a:off x="3283711" y="2561803"/>
              <a:ext cx="894101" cy="894535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 </a:t>
              </a:r>
            </a:p>
          </p:txBody>
        </p:sp>
      </p:grpSp>
      <p:grpSp>
        <p:nvGrpSpPr>
          <p:cNvPr id="513" name="Group 512">
            <a:extLst>
              <a:ext uri="{FF2B5EF4-FFF2-40B4-BE49-F238E27FC236}">
                <a16:creationId xmlns:a16="http://schemas.microsoft.com/office/drawing/2014/main" id="{642D808F-D897-AC8E-EFC0-D37B4F98A756}"/>
              </a:ext>
            </a:extLst>
          </p:cNvPr>
          <p:cNvGrpSpPr/>
          <p:nvPr/>
        </p:nvGrpSpPr>
        <p:grpSpPr>
          <a:xfrm>
            <a:off x="6101080" y="2286000"/>
            <a:ext cx="3044952" cy="2286000"/>
            <a:chOff x="6101080" y="2286000"/>
            <a:chExt cx="3044952" cy="2286000"/>
          </a:xfrm>
        </p:grpSpPr>
        <p:sp>
          <p:nvSpPr>
            <p:cNvPr id="460" name="Rectangle 459">
              <a:extLst>
                <a:ext uri="{FF2B5EF4-FFF2-40B4-BE49-F238E27FC236}">
                  <a16:creationId xmlns:a16="http://schemas.microsoft.com/office/drawing/2014/main" id="{15BAFD63-A1A6-980F-C812-3A946CF0AF0B}"/>
                </a:ext>
              </a:extLst>
            </p:cNvPr>
            <p:cNvSpPr/>
            <p:nvPr/>
          </p:nvSpPr>
          <p:spPr>
            <a:xfrm>
              <a:off x="6101080" y="2286000"/>
              <a:ext cx="3044952" cy="2286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1" name="Text Placeholder 55">
              <a:extLst>
                <a:ext uri="{FF2B5EF4-FFF2-40B4-BE49-F238E27FC236}">
                  <a16:creationId xmlns:a16="http://schemas.microsoft.com/office/drawing/2014/main" id="{24595140-CAD8-8590-2CEB-3D8B4EC5CD53}"/>
                </a:ext>
              </a:extLst>
            </p:cNvPr>
            <p:cNvSpPr txBox="1">
              <a:spLocks/>
            </p:cNvSpPr>
            <p:nvPr/>
          </p:nvSpPr>
          <p:spPr>
            <a:xfrm>
              <a:off x="6413596" y="3510140"/>
              <a:ext cx="2503836" cy="830997"/>
            </a:xfrm>
            <a:prstGeom prst="rect">
              <a:avLst/>
            </a:prstGeom>
          </p:spPr>
          <p:txBody>
            <a:bodyPr wrap="square" lIns="0" tIns="0" rIns="0" bIns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r>
                <a:rPr lang="en-US" noProof="0" dirty="0"/>
                <a:t>Determines required controls to address compliance and protection requirements</a:t>
              </a:r>
            </a:p>
          </p:txBody>
        </p:sp>
        <p:sp>
          <p:nvSpPr>
            <p:cNvPr id="462" name="Text Placeholder 55">
              <a:extLst>
                <a:ext uri="{FF2B5EF4-FFF2-40B4-BE49-F238E27FC236}">
                  <a16:creationId xmlns:a16="http://schemas.microsoft.com/office/drawing/2014/main" id="{D8CA1B09-1426-655B-C4D1-86A931496BE7}"/>
                </a:ext>
              </a:extLst>
            </p:cNvPr>
            <p:cNvSpPr txBox="1">
              <a:spLocks/>
            </p:cNvSpPr>
            <p:nvPr/>
          </p:nvSpPr>
          <p:spPr>
            <a:xfrm>
              <a:off x="7332472" y="2511830"/>
              <a:ext cx="1584960" cy="633534"/>
            </a:xfrm>
            <a:prstGeom prst="rect">
              <a:avLst/>
            </a:prstGeom>
          </p:spPr>
          <p:txBody>
            <a:bodyPr wrap="square" lIns="0" tIns="0" rIns="0" bIns="0" anchor="b" anchorCtr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j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IT Compliance Manager</a:t>
              </a:r>
            </a:p>
          </p:txBody>
        </p:sp>
        <p:sp>
          <p:nvSpPr>
            <p:cNvPr id="463" name="Text Placeholder 55">
              <a:extLst>
                <a:ext uri="{FF2B5EF4-FFF2-40B4-BE49-F238E27FC236}">
                  <a16:creationId xmlns:a16="http://schemas.microsoft.com/office/drawing/2014/main" id="{16D661C5-33B6-3009-0774-0B7C48B86D9C}"/>
                </a:ext>
              </a:extLst>
            </p:cNvPr>
            <p:cNvSpPr txBox="1">
              <a:spLocks/>
            </p:cNvSpPr>
            <p:nvPr/>
          </p:nvSpPr>
          <p:spPr>
            <a:xfrm>
              <a:off x="7332472" y="3208123"/>
              <a:ext cx="1584960" cy="19353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Name</a:t>
              </a:r>
            </a:p>
          </p:txBody>
        </p:sp>
        <p:sp>
          <p:nvSpPr>
            <p:cNvPr id="464" name="Oval 463">
              <a:extLst>
                <a:ext uri="{FF2B5EF4-FFF2-40B4-BE49-F238E27FC236}">
                  <a16:creationId xmlns:a16="http://schemas.microsoft.com/office/drawing/2014/main" id="{2FFB5BE3-94B3-F04F-F386-AF9D8764CAE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329679" y="2514600"/>
              <a:ext cx="894101" cy="894101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pic>
          <p:nvPicPr>
            <p:cNvPr id="465" name="Picture 464">
              <a:extLst>
                <a:ext uri="{FF2B5EF4-FFF2-40B4-BE49-F238E27FC236}">
                  <a16:creationId xmlns:a16="http://schemas.microsoft.com/office/drawing/2014/main" id="{B8B8BBBE-26A9-79D5-3F7E-0E6A39E856C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6329679" y="2514600"/>
              <a:ext cx="894101" cy="894101"/>
            </a:xfrm>
            <a:prstGeom prst="ellipse">
              <a:avLst/>
            </a:prstGeom>
          </p:spPr>
        </p:pic>
        <p:sp>
          <p:nvSpPr>
            <p:cNvPr id="466" name="Picture Placeholder 60">
              <a:extLst>
                <a:ext uri="{FF2B5EF4-FFF2-40B4-BE49-F238E27FC236}">
                  <a16:creationId xmlns:a16="http://schemas.microsoft.com/office/drawing/2014/main" id="{33AD23CB-2160-4595-63A8-E028B5628FA6}"/>
                </a:ext>
              </a:extLst>
            </p:cNvPr>
            <p:cNvSpPr txBox="1">
              <a:spLocks/>
            </p:cNvSpPr>
            <p:nvPr/>
          </p:nvSpPr>
          <p:spPr>
            <a:xfrm>
              <a:off x="6329679" y="2561803"/>
              <a:ext cx="894101" cy="894535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 </a:t>
              </a:r>
            </a:p>
          </p:txBody>
        </p:sp>
      </p:grpSp>
      <p:grpSp>
        <p:nvGrpSpPr>
          <p:cNvPr id="511" name="Group 510">
            <a:extLst>
              <a:ext uri="{FF2B5EF4-FFF2-40B4-BE49-F238E27FC236}">
                <a16:creationId xmlns:a16="http://schemas.microsoft.com/office/drawing/2014/main" id="{92C84B16-5599-8F97-4CDA-579B90D8C98C}"/>
              </a:ext>
            </a:extLst>
          </p:cNvPr>
          <p:cNvGrpSpPr/>
          <p:nvPr/>
        </p:nvGrpSpPr>
        <p:grpSpPr>
          <a:xfrm>
            <a:off x="9147048" y="2286000"/>
            <a:ext cx="3044952" cy="2286000"/>
            <a:chOff x="9147048" y="2286000"/>
            <a:chExt cx="3044952" cy="2286000"/>
          </a:xfrm>
        </p:grpSpPr>
        <p:sp>
          <p:nvSpPr>
            <p:cNvPr id="468" name="Rectangle 467">
              <a:extLst>
                <a:ext uri="{FF2B5EF4-FFF2-40B4-BE49-F238E27FC236}">
                  <a16:creationId xmlns:a16="http://schemas.microsoft.com/office/drawing/2014/main" id="{A336EF26-F934-0C12-D173-E83A7A1E40F2}"/>
                </a:ext>
              </a:extLst>
            </p:cNvPr>
            <p:cNvSpPr/>
            <p:nvPr/>
          </p:nvSpPr>
          <p:spPr>
            <a:xfrm>
              <a:off x="9147048" y="2286000"/>
              <a:ext cx="3044952" cy="2286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9" name="Text Placeholder 55">
              <a:extLst>
                <a:ext uri="{FF2B5EF4-FFF2-40B4-BE49-F238E27FC236}">
                  <a16:creationId xmlns:a16="http://schemas.microsoft.com/office/drawing/2014/main" id="{5342EB99-D756-8874-DF11-28B45E05A559}"/>
                </a:ext>
              </a:extLst>
            </p:cNvPr>
            <p:cNvSpPr txBox="1">
              <a:spLocks/>
            </p:cNvSpPr>
            <p:nvPr/>
          </p:nvSpPr>
          <p:spPr>
            <a:xfrm>
              <a:off x="9459564" y="3510140"/>
              <a:ext cx="2503836" cy="830997"/>
            </a:xfrm>
            <a:prstGeom prst="rect">
              <a:avLst/>
            </a:prstGeom>
          </p:spPr>
          <p:txBody>
            <a:bodyPr wrap="square" lIns="0" tIns="0" rIns="0" bIns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r>
                <a:rPr lang="en-US" noProof="0" dirty="0"/>
                <a:t>Investigation and reporting in cooperation with compliance and protection leads</a:t>
              </a:r>
            </a:p>
          </p:txBody>
        </p:sp>
        <p:sp>
          <p:nvSpPr>
            <p:cNvPr id="470" name="Text Placeholder 55">
              <a:extLst>
                <a:ext uri="{FF2B5EF4-FFF2-40B4-BE49-F238E27FC236}">
                  <a16:creationId xmlns:a16="http://schemas.microsoft.com/office/drawing/2014/main" id="{30F1484D-75AD-2C25-3F9F-1C04368F2FE1}"/>
                </a:ext>
              </a:extLst>
            </p:cNvPr>
            <p:cNvSpPr txBox="1">
              <a:spLocks/>
            </p:cNvSpPr>
            <p:nvPr/>
          </p:nvSpPr>
          <p:spPr>
            <a:xfrm>
              <a:off x="10378440" y="2511830"/>
              <a:ext cx="1584960" cy="633534"/>
            </a:xfrm>
            <a:prstGeom prst="rect">
              <a:avLst/>
            </a:prstGeom>
          </p:spPr>
          <p:txBody>
            <a:bodyPr wrap="square" lIns="0" tIns="0" rIns="0" bIns="0" anchor="b" anchorCtr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j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Investigation and audit roles</a:t>
              </a:r>
            </a:p>
          </p:txBody>
        </p:sp>
        <p:sp>
          <p:nvSpPr>
            <p:cNvPr id="471" name="Text Placeholder 55">
              <a:extLst>
                <a:ext uri="{FF2B5EF4-FFF2-40B4-BE49-F238E27FC236}">
                  <a16:creationId xmlns:a16="http://schemas.microsoft.com/office/drawing/2014/main" id="{5A16AE31-69CA-FBD5-3FD0-CB6AD21606CA}"/>
                </a:ext>
              </a:extLst>
            </p:cNvPr>
            <p:cNvSpPr txBox="1">
              <a:spLocks/>
            </p:cNvSpPr>
            <p:nvPr/>
          </p:nvSpPr>
          <p:spPr>
            <a:xfrm>
              <a:off x="10378440" y="3208123"/>
              <a:ext cx="1584960" cy="19353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Name</a:t>
              </a:r>
            </a:p>
          </p:txBody>
        </p:sp>
        <p:sp>
          <p:nvSpPr>
            <p:cNvPr id="472" name="Oval 471">
              <a:extLst>
                <a:ext uri="{FF2B5EF4-FFF2-40B4-BE49-F238E27FC236}">
                  <a16:creationId xmlns:a16="http://schemas.microsoft.com/office/drawing/2014/main" id="{A7F58B91-9E9D-EA18-D23E-CE92AB12EE1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375647" y="2514600"/>
              <a:ext cx="894101" cy="894101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pic>
          <p:nvPicPr>
            <p:cNvPr id="473" name="Picture 472">
              <a:extLst>
                <a:ext uri="{FF2B5EF4-FFF2-40B4-BE49-F238E27FC236}">
                  <a16:creationId xmlns:a16="http://schemas.microsoft.com/office/drawing/2014/main" id="{53087609-4268-7806-63D2-82B59EE368C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375647" y="2514600"/>
              <a:ext cx="894101" cy="894101"/>
            </a:xfrm>
            <a:prstGeom prst="ellipse">
              <a:avLst/>
            </a:prstGeom>
          </p:spPr>
        </p:pic>
        <p:sp>
          <p:nvSpPr>
            <p:cNvPr id="474" name="Picture Placeholder 60">
              <a:extLst>
                <a:ext uri="{FF2B5EF4-FFF2-40B4-BE49-F238E27FC236}">
                  <a16:creationId xmlns:a16="http://schemas.microsoft.com/office/drawing/2014/main" id="{153CDC19-6AF4-9439-99C7-4032867B0C95}"/>
                </a:ext>
              </a:extLst>
            </p:cNvPr>
            <p:cNvSpPr txBox="1">
              <a:spLocks/>
            </p:cNvSpPr>
            <p:nvPr/>
          </p:nvSpPr>
          <p:spPr>
            <a:xfrm>
              <a:off x="9375647" y="2561803"/>
              <a:ext cx="894101" cy="894535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B01D822-1973-06AF-32F7-062F844F03ED}"/>
              </a:ext>
            </a:extLst>
          </p:cNvPr>
          <p:cNvSpPr txBox="1">
            <a:spLocks/>
          </p:cNvSpPr>
          <p:nvPr/>
        </p:nvSpPr>
        <p:spPr>
          <a:xfrm>
            <a:off x="224943" y="482561"/>
            <a:ext cx="2641240" cy="1255728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chemeClr val="bg1"/>
                </a:solidFill>
              </a:rPr>
              <a:t>Information protection stakeholders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3299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C608BEB-860E-4094-8511-78603564A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05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FAB1BD0-7FB9-D1EF-8683-477800450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2488"/>
            <a:ext cx="2899189" cy="4363844"/>
          </a:xfrm>
        </p:spPr>
        <p:txBody>
          <a:bodyPr anchor="t"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What’s included?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FF32520-E083-A1B8-3892-776212B9C6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80855" y="1412489"/>
            <a:ext cx="3427283" cy="43638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Progress tracker for each business scenario</a:t>
            </a:r>
          </a:p>
          <a:p>
            <a:r>
              <a:rPr lang="en-US" sz="2000" dirty="0"/>
              <a:t>Track recommended tasks across four stages</a:t>
            </a:r>
          </a:p>
          <a:p>
            <a:r>
              <a:rPr lang="en-US" sz="2000" dirty="0"/>
              <a:t>Read the included instructions to use the tracking features</a:t>
            </a:r>
          </a:p>
          <a:p>
            <a:r>
              <a:rPr lang="en-US" sz="2000" dirty="0"/>
              <a:t>Customize these for your organization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F16A8D4-FE87-4604-88B2-394B5D1EB4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29871" y="1412488"/>
            <a:ext cx="0" cy="365760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95B6C9-C785-710B-CA32-34F24E9332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51604" y="1412489"/>
            <a:ext cx="3197701" cy="43638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Stakeholder teams for each business scenario</a:t>
            </a:r>
          </a:p>
          <a:p>
            <a:r>
              <a:rPr lang="en-US" sz="2000" dirty="0"/>
              <a:t>Example stakeholder teams for each business scenario</a:t>
            </a:r>
          </a:p>
          <a:p>
            <a:r>
              <a:rPr lang="en-US" sz="2000" dirty="0"/>
              <a:t>Customize the team for your organization</a:t>
            </a:r>
          </a:p>
        </p:txBody>
      </p:sp>
    </p:spTree>
    <p:extLst>
      <p:ext uri="{BB962C8B-B14F-4D97-AF65-F5344CB8AC3E}">
        <p14:creationId xmlns:p14="http://schemas.microsoft.com/office/powerpoint/2010/main" val="3544132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BA10F59-A2FA-D128-1998-F3A0817D5180}"/>
              </a:ext>
            </a:extLst>
          </p:cNvPr>
          <p:cNvSpPr txBox="1"/>
          <p:nvPr/>
        </p:nvSpPr>
        <p:spPr>
          <a:xfrm>
            <a:off x="402336" y="402336"/>
            <a:ext cx="5867400" cy="43088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Using the progress trackers</a:t>
            </a:r>
            <a:endParaRPr lang="en-US" sz="2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356919F9-F33D-4498-9AAF-0CD06A172DB3}"/>
              </a:ext>
            </a:extLst>
          </p:cNvPr>
          <p:cNvSpPr/>
          <p:nvPr/>
        </p:nvSpPr>
        <p:spPr>
          <a:xfrm>
            <a:off x="8943921" y="1249180"/>
            <a:ext cx="2842693" cy="2895166"/>
          </a:xfrm>
          <a:prstGeom prst="roundRect">
            <a:avLst>
              <a:gd name="adj" fmla="val 2663"/>
            </a:avLst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8C7F9201-0DAA-3F63-40D9-B0E0D7B8D98C}"/>
              </a:ext>
            </a:extLst>
          </p:cNvPr>
          <p:cNvSpPr/>
          <p:nvPr/>
        </p:nvSpPr>
        <p:spPr>
          <a:xfrm>
            <a:off x="402336" y="4372945"/>
            <a:ext cx="11384280" cy="2066544"/>
          </a:xfrm>
          <a:prstGeom prst="roundRect">
            <a:avLst>
              <a:gd name="adj" fmla="val 2663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174B4AB2-B562-9685-4C61-63D5F42DC528}"/>
              </a:ext>
            </a:extLst>
          </p:cNvPr>
          <p:cNvSpPr/>
          <p:nvPr/>
        </p:nvSpPr>
        <p:spPr>
          <a:xfrm>
            <a:off x="402336" y="1249179"/>
            <a:ext cx="8314944" cy="2895166"/>
          </a:xfrm>
          <a:prstGeom prst="roundRect">
            <a:avLst>
              <a:gd name="adj" fmla="val 2663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A77AA2-E26E-AE59-FC83-EAC5D13038C3}"/>
              </a:ext>
            </a:extLst>
          </p:cNvPr>
          <p:cNvSpPr txBox="1"/>
          <p:nvPr/>
        </p:nvSpPr>
        <p:spPr>
          <a:xfrm>
            <a:off x="620794" y="1441697"/>
            <a:ext cx="2423160" cy="24410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</a:pPr>
            <a:r>
              <a:rPr lang="en-US" sz="1600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Shields have three states: </a:t>
            </a:r>
            <a:endParaRPr lang="en-US" sz="1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0713201-F003-3C91-2C08-0D19CB1DDE80}"/>
              </a:ext>
            </a:extLst>
          </p:cNvPr>
          <p:cNvSpPr txBox="1"/>
          <p:nvPr/>
        </p:nvSpPr>
        <p:spPr>
          <a:xfrm>
            <a:off x="935754" y="2531317"/>
            <a:ext cx="913366" cy="21358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</a:pPr>
            <a:r>
              <a:rPr lang="en-US" sz="1400" dirty="0">
                <a:solidFill>
                  <a:schemeClr val="bg1"/>
                </a:solidFill>
                <a:cs typeface="Times New Roman" panose="02020603050405020304" pitchFamily="18" charset="0"/>
              </a:rPr>
              <a:t>Not Started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81A19AF-3778-F1F6-B507-8CB75EDB4F89}"/>
              </a:ext>
            </a:extLst>
          </p:cNvPr>
          <p:cNvSpPr txBox="1"/>
          <p:nvPr/>
        </p:nvSpPr>
        <p:spPr>
          <a:xfrm>
            <a:off x="2449594" y="2531317"/>
            <a:ext cx="880346" cy="21358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</a:pPr>
            <a:r>
              <a:rPr lang="en-US" sz="1400" dirty="0">
                <a:solidFill>
                  <a:schemeClr val="bg1"/>
                </a:solidFill>
                <a:cs typeface="Times New Roman" panose="02020603050405020304" pitchFamily="18" charset="0"/>
              </a:rPr>
              <a:t>In Progress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B43580A-D48F-269F-F4EF-2D51D946B1A0}"/>
              </a:ext>
            </a:extLst>
          </p:cNvPr>
          <p:cNvSpPr txBox="1"/>
          <p:nvPr/>
        </p:nvSpPr>
        <p:spPr>
          <a:xfrm>
            <a:off x="3930414" y="2531317"/>
            <a:ext cx="763506" cy="21358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</a:pPr>
            <a:r>
              <a:rPr lang="en-US" sz="1400" dirty="0">
                <a:solidFill>
                  <a:schemeClr val="bg1"/>
                </a:solidFill>
                <a:cs typeface="Times New Roman" panose="02020603050405020304" pitchFamily="18" charset="0"/>
              </a:rPr>
              <a:t>Complete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DF82EEB-A9CD-81D6-596F-EF605B5DC48A}"/>
              </a:ext>
            </a:extLst>
          </p:cNvPr>
          <p:cNvSpPr txBox="1"/>
          <p:nvPr/>
        </p:nvSpPr>
        <p:spPr>
          <a:xfrm>
            <a:off x="620793" y="3002094"/>
            <a:ext cx="3561775" cy="24410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</a:pPr>
            <a:r>
              <a:rPr lang="en-US" sz="1600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Diamonds have two states: </a:t>
            </a:r>
            <a:endParaRPr lang="en-US" sz="1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Diamond 10">
            <a:extLst>
              <a:ext uri="{FF2B5EF4-FFF2-40B4-BE49-F238E27FC236}">
                <a16:creationId xmlns:a16="http://schemas.microsoft.com/office/drawing/2014/main" id="{9122AB3F-D1EE-59D9-26FE-7D5B8A460BA4}"/>
              </a:ext>
            </a:extLst>
          </p:cNvPr>
          <p:cNvSpPr/>
          <p:nvPr/>
        </p:nvSpPr>
        <p:spPr>
          <a:xfrm>
            <a:off x="2798327" y="3455171"/>
            <a:ext cx="182880" cy="182880"/>
          </a:xfrm>
          <a:prstGeom prst="diamond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Diamond 24">
            <a:extLst>
              <a:ext uri="{FF2B5EF4-FFF2-40B4-BE49-F238E27FC236}">
                <a16:creationId xmlns:a16="http://schemas.microsoft.com/office/drawing/2014/main" id="{9F3A9055-5618-FB36-7A2E-2FC86152A7C8}"/>
              </a:ext>
            </a:extLst>
          </p:cNvPr>
          <p:cNvSpPr/>
          <p:nvPr/>
        </p:nvSpPr>
        <p:spPr>
          <a:xfrm>
            <a:off x="1300997" y="3455171"/>
            <a:ext cx="182880" cy="182880"/>
          </a:xfrm>
          <a:prstGeom prst="diamond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Diamond 11">
            <a:extLst>
              <a:ext uri="{FF2B5EF4-FFF2-40B4-BE49-F238E27FC236}">
                <a16:creationId xmlns:a16="http://schemas.microsoft.com/office/drawing/2014/main" id="{F9BE0C3F-C23F-305C-9933-120D78F9020F}"/>
              </a:ext>
            </a:extLst>
          </p:cNvPr>
          <p:cNvSpPr/>
          <p:nvPr/>
        </p:nvSpPr>
        <p:spPr>
          <a:xfrm>
            <a:off x="1300997" y="3455171"/>
            <a:ext cx="182880" cy="182880"/>
          </a:xfrm>
          <a:prstGeom prst="diamond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A123B4C-3A11-8543-9219-6C9A45BAEB41}"/>
              </a:ext>
            </a:extLst>
          </p:cNvPr>
          <p:cNvSpPr txBox="1"/>
          <p:nvPr/>
        </p:nvSpPr>
        <p:spPr>
          <a:xfrm>
            <a:off x="935754" y="3738243"/>
            <a:ext cx="913366" cy="21358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</a:pPr>
            <a:r>
              <a:rPr lang="en-US" sz="1400" dirty="0">
                <a:solidFill>
                  <a:schemeClr val="bg1"/>
                </a:solidFill>
                <a:cs typeface="Times New Roman" panose="02020603050405020304" pitchFamily="18" charset="0"/>
              </a:rPr>
              <a:t>Incomplete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CA62A7F-C916-49E1-9F54-B1C8C074A24E}"/>
              </a:ext>
            </a:extLst>
          </p:cNvPr>
          <p:cNvSpPr txBox="1"/>
          <p:nvPr/>
        </p:nvSpPr>
        <p:spPr>
          <a:xfrm>
            <a:off x="2508014" y="3738243"/>
            <a:ext cx="763506" cy="21358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</a:pPr>
            <a:r>
              <a:rPr lang="en-US" sz="1400" dirty="0">
                <a:solidFill>
                  <a:schemeClr val="bg1"/>
                </a:solidFill>
                <a:cs typeface="Times New Roman" panose="02020603050405020304" pitchFamily="18" charset="0"/>
              </a:rPr>
              <a:t>Complete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9E7B3DC-3E47-C2A7-859D-B43D05B5D3F5}"/>
              </a:ext>
            </a:extLst>
          </p:cNvPr>
          <p:cNvSpPr txBox="1"/>
          <p:nvPr/>
        </p:nvSpPr>
        <p:spPr>
          <a:xfrm>
            <a:off x="5447507" y="1849347"/>
            <a:ext cx="2707462" cy="67460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</a:pPr>
            <a:r>
              <a:rPr lang="en-US" sz="1400" dirty="0">
                <a:solidFill>
                  <a:schemeClr val="bg1"/>
                </a:solidFill>
                <a:cs typeface="Times New Roman" panose="02020603050405020304" pitchFamily="18" charset="0"/>
              </a:rPr>
              <a:t>To change the state, delete the icon. This will reveal the next state underneath.</a:t>
            </a:r>
            <a:endParaRPr lang="en-US" sz="1400" dirty="0">
              <a:solidFill>
                <a:schemeClr val="bg1"/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66D81A2-6613-4DAC-C7C1-0FE8DD4F1D7B}"/>
              </a:ext>
            </a:extLst>
          </p:cNvPr>
          <p:cNvGrpSpPr/>
          <p:nvPr/>
        </p:nvGrpSpPr>
        <p:grpSpPr>
          <a:xfrm>
            <a:off x="4054508" y="1888481"/>
            <a:ext cx="515317" cy="548640"/>
            <a:chOff x="722394" y="2410565"/>
            <a:chExt cx="515317" cy="548640"/>
          </a:xfrm>
        </p:grpSpPr>
        <p:sp>
          <p:nvSpPr>
            <p:cNvPr id="20" name="Shield_EA18" title="Icon of a shield">
              <a:extLst>
                <a:ext uri="{FF2B5EF4-FFF2-40B4-BE49-F238E27FC236}">
                  <a16:creationId xmlns:a16="http://schemas.microsoft.com/office/drawing/2014/main" id="{F800E944-518B-8D6E-5736-B118D0E7C83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722394" y="2410565"/>
              <a:ext cx="515317" cy="548640"/>
            </a:xfrm>
            <a:custGeom>
              <a:avLst/>
              <a:gdLst>
                <a:gd name="T0" fmla="*/ 3500 w 3500"/>
                <a:gd name="T1" fmla="*/ 1375 h 3725"/>
                <a:gd name="T2" fmla="*/ 1750 w 3500"/>
                <a:gd name="T3" fmla="*/ 3725 h 3725"/>
                <a:gd name="T4" fmla="*/ 0 w 3500"/>
                <a:gd name="T5" fmla="*/ 1375 h 3725"/>
                <a:gd name="T6" fmla="*/ 0 w 3500"/>
                <a:gd name="T7" fmla="*/ 500 h 3725"/>
                <a:gd name="T8" fmla="*/ 1125 w 3500"/>
                <a:gd name="T9" fmla="*/ 187 h 3725"/>
                <a:gd name="T10" fmla="*/ 1750 w 3500"/>
                <a:gd name="T11" fmla="*/ 0 h 3725"/>
                <a:gd name="T12" fmla="*/ 2375 w 3500"/>
                <a:gd name="T13" fmla="*/ 187 h 3725"/>
                <a:gd name="T14" fmla="*/ 3500 w 3500"/>
                <a:gd name="T15" fmla="*/ 500 h 3725"/>
                <a:gd name="T16" fmla="*/ 3500 w 3500"/>
                <a:gd name="T17" fmla="*/ 1375 h 37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00" h="3725">
                  <a:moveTo>
                    <a:pt x="3500" y="1375"/>
                  </a:moveTo>
                  <a:cubicBezTo>
                    <a:pt x="3500" y="2302"/>
                    <a:pt x="2831" y="3117"/>
                    <a:pt x="1750" y="3725"/>
                  </a:cubicBezTo>
                  <a:cubicBezTo>
                    <a:pt x="669" y="3117"/>
                    <a:pt x="0" y="2302"/>
                    <a:pt x="0" y="1375"/>
                  </a:cubicBezTo>
                  <a:cubicBezTo>
                    <a:pt x="0" y="500"/>
                    <a:pt x="0" y="500"/>
                    <a:pt x="0" y="500"/>
                  </a:cubicBezTo>
                  <a:cubicBezTo>
                    <a:pt x="440" y="500"/>
                    <a:pt x="837" y="380"/>
                    <a:pt x="1125" y="187"/>
                  </a:cubicBezTo>
                  <a:cubicBezTo>
                    <a:pt x="1285" y="71"/>
                    <a:pt x="1506" y="0"/>
                    <a:pt x="1750" y="0"/>
                  </a:cubicBezTo>
                  <a:cubicBezTo>
                    <a:pt x="1994" y="0"/>
                    <a:pt x="2215" y="71"/>
                    <a:pt x="2375" y="187"/>
                  </a:cubicBezTo>
                  <a:cubicBezTo>
                    <a:pt x="2663" y="380"/>
                    <a:pt x="3060" y="500"/>
                    <a:pt x="3500" y="500"/>
                  </a:cubicBezTo>
                  <a:lnTo>
                    <a:pt x="3500" y="1375"/>
                  </a:lnTo>
                  <a:close/>
                </a:path>
              </a:pathLst>
            </a:custGeom>
            <a:solidFill>
              <a:schemeClr val="bg2"/>
            </a:solidFill>
            <a:ln w="19050" cap="sq">
              <a:solidFill>
                <a:schemeClr val="bg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89642" tIns="44821" rIns="89642" bIns="44821" numCol="1" anchor="t" anchorCtr="0" compatLnSpc="1">
              <a:prstTxWarp prst="textNoShape">
                <a:avLst/>
              </a:prstTxWarp>
            </a:bodyPr>
            <a:lstStyle/>
            <a:p>
              <a:pPr defTabSz="914314"/>
              <a:endParaRPr lang="en-US" dirty="0"/>
            </a:p>
          </p:txBody>
        </p:sp>
        <p:sp>
          <p:nvSpPr>
            <p:cNvPr id="21" name="check" title="Icon of a checkmark">
              <a:extLst>
                <a:ext uri="{FF2B5EF4-FFF2-40B4-BE49-F238E27FC236}">
                  <a16:creationId xmlns:a16="http://schemas.microsoft.com/office/drawing/2014/main" id="{203B3EF3-DDC0-4B42-401C-18F0B14BF81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850455" y="2593375"/>
              <a:ext cx="259195" cy="183022"/>
            </a:xfrm>
            <a:custGeom>
              <a:avLst/>
              <a:gdLst>
                <a:gd name="T0" fmla="*/ 245 w 245"/>
                <a:gd name="T1" fmla="*/ 0 h 173"/>
                <a:gd name="T2" fmla="*/ 73 w 245"/>
                <a:gd name="T3" fmla="*/ 173 h 173"/>
                <a:gd name="T4" fmla="*/ 0 w 245"/>
                <a:gd name="T5" fmla="*/ 101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5" h="173">
                  <a:moveTo>
                    <a:pt x="245" y="0"/>
                  </a:moveTo>
                  <a:lnTo>
                    <a:pt x="73" y="173"/>
                  </a:lnTo>
                  <a:lnTo>
                    <a:pt x="0" y="101"/>
                  </a:lnTo>
                </a:path>
              </a:pathLst>
            </a:custGeom>
            <a:noFill/>
            <a:ln w="15875" cap="sq">
              <a:solidFill>
                <a:schemeClr val="tx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89642" tIns="44821" rIns="89642" bIns="44821" numCol="1" anchor="t" anchorCtr="0" compatLnSpc="1">
              <a:prstTxWarp prst="textNoShape">
                <a:avLst/>
              </a:prstTxWarp>
            </a:bodyPr>
            <a:lstStyle/>
            <a:p>
              <a:pPr defTabSz="914314"/>
              <a:endParaRPr lang="en-US" dirty="0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5454A0F3-84B6-7AD0-305E-89236F7493CE}"/>
              </a:ext>
            </a:extLst>
          </p:cNvPr>
          <p:cNvGrpSpPr/>
          <p:nvPr/>
        </p:nvGrpSpPr>
        <p:grpSpPr>
          <a:xfrm>
            <a:off x="2632108" y="1888481"/>
            <a:ext cx="515317" cy="548640"/>
            <a:chOff x="722394" y="2410565"/>
            <a:chExt cx="515317" cy="548640"/>
          </a:xfrm>
        </p:grpSpPr>
        <p:sp>
          <p:nvSpPr>
            <p:cNvPr id="30" name="Shield_EA18" title="Icon of a shield">
              <a:extLst>
                <a:ext uri="{FF2B5EF4-FFF2-40B4-BE49-F238E27FC236}">
                  <a16:creationId xmlns:a16="http://schemas.microsoft.com/office/drawing/2014/main" id="{8F6F1E8A-16A1-4B16-3911-E9DA7434BC5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722394" y="2410565"/>
              <a:ext cx="515317" cy="548640"/>
            </a:xfrm>
            <a:custGeom>
              <a:avLst/>
              <a:gdLst>
                <a:gd name="T0" fmla="*/ 3500 w 3500"/>
                <a:gd name="T1" fmla="*/ 1375 h 3725"/>
                <a:gd name="T2" fmla="*/ 1750 w 3500"/>
                <a:gd name="T3" fmla="*/ 3725 h 3725"/>
                <a:gd name="T4" fmla="*/ 0 w 3500"/>
                <a:gd name="T5" fmla="*/ 1375 h 3725"/>
                <a:gd name="T6" fmla="*/ 0 w 3500"/>
                <a:gd name="T7" fmla="*/ 500 h 3725"/>
                <a:gd name="T8" fmla="*/ 1125 w 3500"/>
                <a:gd name="T9" fmla="*/ 187 h 3725"/>
                <a:gd name="T10" fmla="*/ 1750 w 3500"/>
                <a:gd name="T11" fmla="*/ 0 h 3725"/>
                <a:gd name="T12" fmla="*/ 2375 w 3500"/>
                <a:gd name="T13" fmla="*/ 187 h 3725"/>
                <a:gd name="T14" fmla="*/ 3500 w 3500"/>
                <a:gd name="T15" fmla="*/ 500 h 3725"/>
                <a:gd name="T16" fmla="*/ 3500 w 3500"/>
                <a:gd name="T17" fmla="*/ 1375 h 37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00" h="3725">
                  <a:moveTo>
                    <a:pt x="3500" y="1375"/>
                  </a:moveTo>
                  <a:cubicBezTo>
                    <a:pt x="3500" y="2302"/>
                    <a:pt x="2831" y="3117"/>
                    <a:pt x="1750" y="3725"/>
                  </a:cubicBezTo>
                  <a:cubicBezTo>
                    <a:pt x="669" y="3117"/>
                    <a:pt x="0" y="2302"/>
                    <a:pt x="0" y="1375"/>
                  </a:cubicBezTo>
                  <a:cubicBezTo>
                    <a:pt x="0" y="500"/>
                    <a:pt x="0" y="500"/>
                    <a:pt x="0" y="500"/>
                  </a:cubicBezTo>
                  <a:cubicBezTo>
                    <a:pt x="440" y="500"/>
                    <a:pt x="837" y="380"/>
                    <a:pt x="1125" y="187"/>
                  </a:cubicBezTo>
                  <a:cubicBezTo>
                    <a:pt x="1285" y="71"/>
                    <a:pt x="1506" y="0"/>
                    <a:pt x="1750" y="0"/>
                  </a:cubicBezTo>
                  <a:cubicBezTo>
                    <a:pt x="1994" y="0"/>
                    <a:pt x="2215" y="71"/>
                    <a:pt x="2375" y="187"/>
                  </a:cubicBezTo>
                  <a:cubicBezTo>
                    <a:pt x="2663" y="380"/>
                    <a:pt x="3060" y="500"/>
                    <a:pt x="3500" y="500"/>
                  </a:cubicBezTo>
                  <a:lnTo>
                    <a:pt x="3500" y="1375"/>
                  </a:lnTo>
                  <a:close/>
                </a:path>
              </a:pathLst>
            </a:custGeom>
            <a:solidFill>
              <a:schemeClr val="bg2"/>
            </a:solidFill>
            <a:ln w="19050" cap="sq">
              <a:solidFill>
                <a:schemeClr val="bg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89642" tIns="44821" rIns="89642" bIns="44821" numCol="1" anchor="t" anchorCtr="0" compatLnSpc="1">
              <a:prstTxWarp prst="textNoShape">
                <a:avLst/>
              </a:prstTxWarp>
            </a:bodyPr>
            <a:lstStyle/>
            <a:p>
              <a:pPr defTabSz="914314"/>
              <a:endParaRPr lang="en-US" dirty="0"/>
            </a:p>
          </p:txBody>
        </p:sp>
        <p:sp>
          <p:nvSpPr>
            <p:cNvPr id="31" name="check" title="Icon of a checkmark">
              <a:extLst>
                <a:ext uri="{FF2B5EF4-FFF2-40B4-BE49-F238E27FC236}">
                  <a16:creationId xmlns:a16="http://schemas.microsoft.com/office/drawing/2014/main" id="{2CB9D6AE-70D2-D106-7A86-B3F1B85F659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850455" y="2593375"/>
              <a:ext cx="259195" cy="183022"/>
            </a:xfrm>
            <a:custGeom>
              <a:avLst/>
              <a:gdLst>
                <a:gd name="T0" fmla="*/ 245 w 245"/>
                <a:gd name="T1" fmla="*/ 0 h 173"/>
                <a:gd name="T2" fmla="*/ 73 w 245"/>
                <a:gd name="T3" fmla="*/ 173 h 173"/>
                <a:gd name="T4" fmla="*/ 0 w 245"/>
                <a:gd name="T5" fmla="*/ 101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5" h="173">
                  <a:moveTo>
                    <a:pt x="245" y="0"/>
                  </a:moveTo>
                  <a:lnTo>
                    <a:pt x="73" y="173"/>
                  </a:lnTo>
                  <a:lnTo>
                    <a:pt x="0" y="101"/>
                  </a:lnTo>
                </a:path>
              </a:pathLst>
            </a:custGeom>
            <a:noFill/>
            <a:ln w="15875" cap="sq">
              <a:solidFill>
                <a:schemeClr val="tx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89642" tIns="44821" rIns="89642" bIns="44821" numCol="1" anchor="t" anchorCtr="0" compatLnSpc="1">
              <a:prstTxWarp prst="textNoShape">
                <a:avLst/>
              </a:prstTxWarp>
            </a:bodyPr>
            <a:lstStyle/>
            <a:p>
              <a:pPr defTabSz="914314"/>
              <a:endParaRPr lang="en-US" dirty="0"/>
            </a:p>
          </p:txBody>
        </p:sp>
      </p:grpSp>
      <p:sp>
        <p:nvSpPr>
          <p:cNvPr id="22" name="Shield_EA18" title="Icon of a shield">
            <a:extLst>
              <a:ext uri="{FF2B5EF4-FFF2-40B4-BE49-F238E27FC236}">
                <a16:creationId xmlns:a16="http://schemas.microsoft.com/office/drawing/2014/main" id="{345B3879-F222-C3AC-76ED-D8CFBD13186C}"/>
              </a:ext>
            </a:extLst>
          </p:cNvPr>
          <p:cNvSpPr>
            <a:spLocks noChangeAspect="1"/>
          </p:cNvSpPr>
          <p:nvPr/>
        </p:nvSpPr>
        <p:spPr bwMode="auto">
          <a:xfrm>
            <a:off x="2632108" y="1888481"/>
            <a:ext cx="515317" cy="548640"/>
          </a:xfrm>
          <a:custGeom>
            <a:avLst/>
            <a:gdLst>
              <a:gd name="T0" fmla="*/ 3500 w 3500"/>
              <a:gd name="T1" fmla="*/ 1375 h 3725"/>
              <a:gd name="T2" fmla="*/ 1750 w 3500"/>
              <a:gd name="T3" fmla="*/ 3725 h 3725"/>
              <a:gd name="T4" fmla="*/ 0 w 3500"/>
              <a:gd name="T5" fmla="*/ 1375 h 3725"/>
              <a:gd name="T6" fmla="*/ 0 w 3500"/>
              <a:gd name="T7" fmla="*/ 500 h 3725"/>
              <a:gd name="T8" fmla="*/ 1125 w 3500"/>
              <a:gd name="T9" fmla="*/ 187 h 3725"/>
              <a:gd name="T10" fmla="*/ 1750 w 3500"/>
              <a:gd name="T11" fmla="*/ 0 h 3725"/>
              <a:gd name="T12" fmla="*/ 2375 w 3500"/>
              <a:gd name="T13" fmla="*/ 187 h 3725"/>
              <a:gd name="T14" fmla="*/ 3500 w 3500"/>
              <a:gd name="T15" fmla="*/ 500 h 3725"/>
              <a:gd name="T16" fmla="*/ 3500 w 3500"/>
              <a:gd name="T17" fmla="*/ 1375 h 37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500" h="3725">
                <a:moveTo>
                  <a:pt x="3500" y="1375"/>
                </a:moveTo>
                <a:cubicBezTo>
                  <a:pt x="3500" y="2302"/>
                  <a:pt x="2831" y="3117"/>
                  <a:pt x="1750" y="3725"/>
                </a:cubicBezTo>
                <a:cubicBezTo>
                  <a:pt x="669" y="3117"/>
                  <a:pt x="0" y="2302"/>
                  <a:pt x="0" y="1375"/>
                </a:cubicBezTo>
                <a:cubicBezTo>
                  <a:pt x="0" y="500"/>
                  <a:pt x="0" y="500"/>
                  <a:pt x="0" y="500"/>
                </a:cubicBezTo>
                <a:cubicBezTo>
                  <a:pt x="440" y="500"/>
                  <a:pt x="837" y="380"/>
                  <a:pt x="1125" y="187"/>
                </a:cubicBezTo>
                <a:cubicBezTo>
                  <a:pt x="1285" y="71"/>
                  <a:pt x="1506" y="0"/>
                  <a:pt x="1750" y="0"/>
                </a:cubicBezTo>
                <a:cubicBezTo>
                  <a:pt x="1994" y="0"/>
                  <a:pt x="2215" y="71"/>
                  <a:pt x="2375" y="187"/>
                </a:cubicBezTo>
                <a:cubicBezTo>
                  <a:pt x="2663" y="380"/>
                  <a:pt x="3060" y="500"/>
                  <a:pt x="3500" y="500"/>
                </a:cubicBezTo>
                <a:lnTo>
                  <a:pt x="3500" y="1375"/>
                </a:lnTo>
                <a:close/>
              </a:path>
            </a:pathLst>
          </a:custGeom>
          <a:solidFill>
            <a:schemeClr val="bg2"/>
          </a:solidFill>
          <a:ln w="19050" cap="sq">
            <a:solidFill>
              <a:schemeClr val="bg2"/>
            </a:solidFill>
            <a:prstDash val="solid"/>
            <a:miter lim="800000"/>
            <a:headEnd/>
            <a:tailEnd/>
          </a:ln>
        </p:spPr>
        <p:txBody>
          <a:bodyPr vert="horz" wrap="square" lIns="89642" tIns="44821" rIns="89642" bIns="44821" numCol="1" anchor="t" anchorCtr="0" compatLnSpc="1">
            <a:prstTxWarp prst="textNoShape">
              <a:avLst/>
            </a:prstTxWarp>
          </a:bodyPr>
          <a:lstStyle/>
          <a:p>
            <a:pPr defTabSz="914314"/>
            <a:endParaRPr lang="en-US" dirty="0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72D4687E-B277-1E0C-1677-2D768C022FA6}"/>
              </a:ext>
            </a:extLst>
          </p:cNvPr>
          <p:cNvGrpSpPr/>
          <p:nvPr/>
        </p:nvGrpSpPr>
        <p:grpSpPr>
          <a:xfrm>
            <a:off x="1134779" y="1888481"/>
            <a:ext cx="515317" cy="548640"/>
            <a:chOff x="722394" y="2410565"/>
            <a:chExt cx="515317" cy="548640"/>
          </a:xfrm>
        </p:grpSpPr>
        <p:sp>
          <p:nvSpPr>
            <p:cNvPr id="39" name="Shield_EA18" title="Icon of a shield">
              <a:extLst>
                <a:ext uri="{FF2B5EF4-FFF2-40B4-BE49-F238E27FC236}">
                  <a16:creationId xmlns:a16="http://schemas.microsoft.com/office/drawing/2014/main" id="{4997B39F-4044-B1A1-3E8D-0E76B4EB5FE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722394" y="2410565"/>
              <a:ext cx="515317" cy="548640"/>
            </a:xfrm>
            <a:custGeom>
              <a:avLst/>
              <a:gdLst>
                <a:gd name="T0" fmla="*/ 3500 w 3500"/>
                <a:gd name="T1" fmla="*/ 1375 h 3725"/>
                <a:gd name="T2" fmla="*/ 1750 w 3500"/>
                <a:gd name="T3" fmla="*/ 3725 h 3725"/>
                <a:gd name="T4" fmla="*/ 0 w 3500"/>
                <a:gd name="T5" fmla="*/ 1375 h 3725"/>
                <a:gd name="T6" fmla="*/ 0 w 3500"/>
                <a:gd name="T7" fmla="*/ 500 h 3725"/>
                <a:gd name="T8" fmla="*/ 1125 w 3500"/>
                <a:gd name="T9" fmla="*/ 187 h 3725"/>
                <a:gd name="T10" fmla="*/ 1750 w 3500"/>
                <a:gd name="T11" fmla="*/ 0 h 3725"/>
                <a:gd name="T12" fmla="*/ 2375 w 3500"/>
                <a:gd name="T13" fmla="*/ 187 h 3725"/>
                <a:gd name="T14" fmla="*/ 3500 w 3500"/>
                <a:gd name="T15" fmla="*/ 500 h 3725"/>
                <a:gd name="T16" fmla="*/ 3500 w 3500"/>
                <a:gd name="T17" fmla="*/ 1375 h 37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00" h="3725">
                  <a:moveTo>
                    <a:pt x="3500" y="1375"/>
                  </a:moveTo>
                  <a:cubicBezTo>
                    <a:pt x="3500" y="2302"/>
                    <a:pt x="2831" y="3117"/>
                    <a:pt x="1750" y="3725"/>
                  </a:cubicBezTo>
                  <a:cubicBezTo>
                    <a:pt x="669" y="3117"/>
                    <a:pt x="0" y="2302"/>
                    <a:pt x="0" y="1375"/>
                  </a:cubicBezTo>
                  <a:cubicBezTo>
                    <a:pt x="0" y="500"/>
                    <a:pt x="0" y="500"/>
                    <a:pt x="0" y="500"/>
                  </a:cubicBezTo>
                  <a:cubicBezTo>
                    <a:pt x="440" y="500"/>
                    <a:pt x="837" y="380"/>
                    <a:pt x="1125" y="187"/>
                  </a:cubicBezTo>
                  <a:cubicBezTo>
                    <a:pt x="1285" y="71"/>
                    <a:pt x="1506" y="0"/>
                    <a:pt x="1750" y="0"/>
                  </a:cubicBezTo>
                  <a:cubicBezTo>
                    <a:pt x="1994" y="0"/>
                    <a:pt x="2215" y="71"/>
                    <a:pt x="2375" y="187"/>
                  </a:cubicBezTo>
                  <a:cubicBezTo>
                    <a:pt x="2663" y="380"/>
                    <a:pt x="3060" y="500"/>
                    <a:pt x="3500" y="500"/>
                  </a:cubicBezTo>
                  <a:lnTo>
                    <a:pt x="3500" y="1375"/>
                  </a:lnTo>
                  <a:close/>
                </a:path>
              </a:pathLst>
            </a:custGeom>
            <a:solidFill>
              <a:schemeClr val="bg2"/>
            </a:solidFill>
            <a:ln w="19050" cap="sq">
              <a:solidFill>
                <a:schemeClr val="bg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89642" tIns="44821" rIns="89642" bIns="44821" numCol="1" anchor="t" anchorCtr="0" compatLnSpc="1">
              <a:prstTxWarp prst="textNoShape">
                <a:avLst/>
              </a:prstTxWarp>
            </a:bodyPr>
            <a:lstStyle/>
            <a:p>
              <a:pPr defTabSz="914314"/>
              <a:endParaRPr lang="en-US" dirty="0"/>
            </a:p>
          </p:txBody>
        </p:sp>
        <p:sp>
          <p:nvSpPr>
            <p:cNvPr id="40" name="check" title="Icon of a checkmark">
              <a:extLst>
                <a:ext uri="{FF2B5EF4-FFF2-40B4-BE49-F238E27FC236}">
                  <a16:creationId xmlns:a16="http://schemas.microsoft.com/office/drawing/2014/main" id="{390ED085-89F2-5725-EE27-F6F0BE4F324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850455" y="2593375"/>
              <a:ext cx="259195" cy="183022"/>
            </a:xfrm>
            <a:custGeom>
              <a:avLst/>
              <a:gdLst>
                <a:gd name="T0" fmla="*/ 245 w 245"/>
                <a:gd name="T1" fmla="*/ 0 h 173"/>
                <a:gd name="T2" fmla="*/ 73 w 245"/>
                <a:gd name="T3" fmla="*/ 173 h 173"/>
                <a:gd name="T4" fmla="*/ 0 w 245"/>
                <a:gd name="T5" fmla="*/ 101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5" h="173">
                  <a:moveTo>
                    <a:pt x="245" y="0"/>
                  </a:moveTo>
                  <a:lnTo>
                    <a:pt x="73" y="173"/>
                  </a:lnTo>
                  <a:lnTo>
                    <a:pt x="0" y="101"/>
                  </a:lnTo>
                </a:path>
              </a:pathLst>
            </a:custGeom>
            <a:noFill/>
            <a:ln w="15875" cap="sq">
              <a:solidFill>
                <a:schemeClr val="tx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89642" tIns="44821" rIns="89642" bIns="44821" numCol="1" anchor="t" anchorCtr="0" compatLnSpc="1">
              <a:prstTxWarp prst="textNoShape">
                <a:avLst/>
              </a:prstTxWarp>
            </a:bodyPr>
            <a:lstStyle/>
            <a:p>
              <a:pPr defTabSz="914314"/>
              <a:endParaRPr lang="en-US" dirty="0"/>
            </a:p>
          </p:txBody>
        </p:sp>
      </p:grpSp>
      <p:sp>
        <p:nvSpPr>
          <p:cNvPr id="41" name="Shield_EA18" title="Icon of a shield">
            <a:extLst>
              <a:ext uri="{FF2B5EF4-FFF2-40B4-BE49-F238E27FC236}">
                <a16:creationId xmlns:a16="http://schemas.microsoft.com/office/drawing/2014/main" id="{58544F03-7C2D-8BD2-01D2-8F067F0291F3}"/>
              </a:ext>
            </a:extLst>
          </p:cNvPr>
          <p:cNvSpPr>
            <a:spLocks noChangeAspect="1"/>
          </p:cNvSpPr>
          <p:nvPr/>
        </p:nvSpPr>
        <p:spPr bwMode="auto">
          <a:xfrm>
            <a:off x="1134779" y="1888481"/>
            <a:ext cx="515317" cy="548640"/>
          </a:xfrm>
          <a:custGeom>
            <a:avLst/>
            <a:gdLst>
              <a:gd name="T0" fmla="*/ 3500 w 3500"/>
              <a:gd name="T1" fmla="*/ 1375 h 3725"/>
              <a:gd name="T2" fmla="*/ 1750 w 3500"/>
              <a:gd name="T3" fmla="*/ 3725 h 3725"/>
              <a:gd name="T4" fmla="*/ 0 w 3500"/>
              <a:gd name="T5" fmla="*/ 1375 h 3725"/>
              <a:gd name="T6" fmla="*/ 0 w 3500"/>
              <a:gd name="T7" fmla="*/ 500 h 3725"/>
              <a:gd name="T8" fmla="*/ 1125 w 3500"/>
              <a:gd name="T9" fmla="*/ 187 h 3725"/>
              <a:gd name="T10" fmla="*/ 1750 w 3500"/>
              <a:gd name="T11" fmla="*/ 0 h 3725"/>
              <a:gd name="T12" fmla="*/ 2375 w 3500"/>
              <a:gd name="T13" fmla="*/ 187 h 3725"/>
              <a:gd name="T14" fmla="*/ 3500 w 3500"/>
              <a:gd name="T15" fmla="*/ 500 h 3725"/>
              <a:gd name="T16" fmla="*/ 3500 w 3500"/>
              <a:gd name="T17" fmla="*/ 1375 h 37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500" h="3725">
                <a:moveTo>
                  <a:pt x="3500" y="1375"/>
                </a:moveTo>
                <a:cubicBezTo>
                  <a:pt x="3500" y="2302"/>
                  <a:pt x="2831" y="3117"/>
                  <a:pt x="1750" y="3725"/>
                </a:cubicBezTo>
                <a:cubicBezTo>
                  <a:pt x="669" y="3117"/>
                  <a:pt x="0" y="2302"/>
                  <a:pt x="0" y="1375"/>
                </a:cubicBezTo>
                <a:cubicBezTo>
                  <a:pt x="0" y="500"/>
                  <a:pt x="0" y="500"/>
                  <a:pt x="0" y="500"/>
                </a:cubicBezTo>
                <a:cubicBezTo>
                  <a:pt x="440" y="500"/>
                  <a:pt x="837" y="380"/>
                  <a:pt x="1125" y="187"/>
                </a:cubicBezTo>
                <a:cubicBezTo>
                  <a:pt x="1285" y="71"/>
                  <a:pt x="1506" y="0"/>
                  <a:pt x="1750" y="0"/>
                </a:cubicBezTo>
                <a:cubicBezTo>
                  <a:pt x="1994" y="0"/>
                  <a:pt x="2215" y="71"/>
                  <a:pt x="2375" y="187"/>
                </a:cubicBezTo>
                <a:cubicBezTo>
                  <a:pt x="2663" y="380"/>
                  <a:pt x="3060" y="500"/>
                  <a:pt x="3500" y="500"/>
                </a:cubicBezTo>
                <a:lnTo>
                  <a:pt x="3500" y="1375"/>
                </a:lnTo>
                <a:close/>
              </a:path>
            </a:pathLst>
          </a:custGeom>
          <a:solidFill>
            <a:schemeClr val="bg2"/>
          </a:solidFill>
          <a:ln w="19050" cap="sq">
            <a:solidFill>
              <a:schemeClr val="bg2"/>
            </a:solidFill>
            <a:prstDash val="solid"/>
            <a:miter lim="800000"/>
            <a:headEnd/>
            <a:tailEnd/>
          </a:ln>
        </p:spPr>
        <p:txBody>
          <a:bodyPr vert="horz" wrap="square" lIns="89642" tIns="44821" rIns="89642" bIns="44821" numCol="1" anchor="t" anchorCtr="0" compatLnSpc="1">
            <a:prstTxWarp prst="textNoShape">
              <a:avLst/>
            </a:prstTxWarp>
          </a:bodyPr>
          <a:lstStyle/>
          <a:p>
            <a:pPr defTabSz="914314"/>
            <a:endParaRPr lang="en-US" dirty="0"/>
          </a:p>
        </p:txBody>
      </p:sp>
      <p:sp>
        <p:nvSpPr>
          <p:cNvPr id="43" name="Shield_EA18" title="Icon of a shield">
            <a:extLst>
              <a:ext uri="{FF2B5EF4-FFF2-40B4-BE49-F238E27FC236}">
                <a16:creationId xmlns:a16="http://schemas.microsoft.com/office/drawing/2014/main" id="{4D83A7C5-2983-142D-71B4-A5C978F0A73F}"/>
              </a:ext>
            </a:extLst>
          </p:cNvPr>
          <p:cNvSpPr>
            <a:spLocks noChangeAspect="1"/>
          </p:cNvSpPr>
          <p:nvPr/>
        </p:nvSpPr>
        <p:spPr bwMode="auto">
          <a:xfrm>
            <a:off x="1134779" y="1888481"/>
            <a:ext cx="515317" cy="548640"/>
          </a:xfrm>
          <a:custGeom>
            <a:avLst/>
            <a:gdLst>
              <a:gd name="T0" fmla="*/ 3500 w 3500"/>
              <a:gd name="T1" fmla="*/ 1375 h 3725"/>
              <a:gd name="T2" fmla="*/ 1750 w 3500"/>
              <a:gd name="T3" fmla="*/ 3725 h 3725"/>
              <a:gd name="T4" fmla="*/ 0 w 3500"/>
              <a:gd name="T5" fmla="*/ 1375 h 3725"/>
              <a:gd name="T6" fmla="*/ 0 w 3500"/>
              <a:gd name="T7" fmla="*/ 500 h 3725"/>
              <a:gd name="T8" fmla="*/ 1125 w 3500"/>
              <a:gd name="T9" fmla="*/ 187 h 3725"/>
              <a:gd name="T10" fmla="*/ 1750 w 3500"/>
              <a:gd name="T11" fmla="*/ 0 h 3725"/>
              <a:gd name="T12" fmla="*/ 2375 w 3500"/>
              <a:gd name="T13" fmla="*/ 187 h 3725"/>
              <a:gd name="T14" fmla="*/ 3500 w 3500"/>
              <a:gd name="T15" fmla="*/ 500 h 3725"/>
              <a:gd name="T16" fmla="*/ 3500 w 3500"/>
              <a:gd name="T17" fmla="*/ 1375 h 37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500" h="3725">
                <a:moveTo>
                  <a:pt x="3500" y="1375"/>
                </a:moveTo>
                <a:cubicBezTo>
                  <a:pt x="3500" y="2302"/>
                  <a:pt x="2831" y="3117"/>
                  <a:pt x="1750" y="3725"/>
                </a:cubicBezTo>
                <a:cubicBezTo>
                  <a:pt x="669" y="3117"/>
                  <a:pt x="0" y="2302"/>
                  <a:pt x="0" y="1375"/>
                </a:cubicBezTo>
                <a:cubicBezTo>
                  <a:pt x="0" y="500"/>
                  <a:pt x="0" y="500"/>
                  <a:pt x="0" y="500"/>
                </a:cubicBezTo>
                <a:cubicBezTo>
                  <a:pt x="440" y="500"/>
                  <a:pt x="837" y="380"/>
                  <a:pt x="1125" y="187"/>
                </a:cubicBezTo>
                <a:cubicBezTo>
                  <a:pt x="1285" y="71"/>
                  <a:pt x="1506" y="0"/>
                  <a:pt x="1750" y="0"/>
                </a:cubicBezTo>
                <a:cubicBezTo>
                  <a:pt x="1994" y="0"/>
                  <a:pt x="2215" y="71"/>
                  <a:pt x="2375" y="187"/>
                </a:cubicBezTo>
                <a:cubicBezTo>
                  <a:pt x="2663" y="380"/>
                  <a:pt x="3060" y="500"/>
                  <a:pt x="3500" y="500"/>
                </a:cubicBezTo>
                <a:lnTo>
                  <a:pt x="3500" y="1375"/>
                </a:lnTo>
                <a:close/>
              </a:path>
            </a:pathLst>
          </a:custGeom>
          <a:solidFill>
            <a:schemeClr val="tx1"/>
          </a:solidFill>
          <a:ln w="19050" cap="sq">
            <a:solidFill>
              <a:schemeClr val="bg2"/>
            </a:solidFill>
            <a:prstDash val="solid"/>
            <a:miter lim="800000"/>
            <a:headEnd/>
            <a:tailEnd/>
          </a:ln>
        </p:spPr>
        <p:txBody>
          <a:bodyPr vert="horz" wrap="square" lIns="89642" tIns="44821" rIns="89642" bIns="44821" numCol="1" anchor="t" anchorCtr="0" compatLnSpc="1">
            <a:prstTxWarp prst="textNoShape">
              <a:avLst/>
            </a:prstTxWarp>
          </a:bodyPr>
          <a:lstStyle/>
          <a:p>
            <a:pPr defTabSz="914314"/>
            <a:endParaRPr lang="en-US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B6A450B-C1E3-15B9-3CFB-DF0973F53B08}"/>
              </a:ext>
            </a:extLst>
          </p:cNvPr>
          <p:cNvSpPr txBox="1"/>
          <p:nvPr/>
        </p:nvSpPr>
        <p:spPr>
          <a:xfrm>
            <a:off x="620795" y="4611126"/>
            <a:ext cx="4182702" cy="50757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</a:pPr>
            <a:r>
              <a:rPr lang="en-US" sz="1600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The progress bar indicates the stage on which the client is primarily focused.</a:t>
            </a:r>
            <a:endParaRPr lang="en-US" sz="1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844E633-68F2-86ED-0EDB-A563C4FBABD1}"/>
              </a:ext>
            </a:extLst>
          </p:cNvPr>
          <p:cNvSpPr txBox="1"/>
          <p:nvPr/>
        </p:nvSpPr>
        <p:spPr>
          <a:xfrm>
            <a:off x="4693920" y="4640545"/>
            <a:ext cx="3328416" cy="90512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</a:pPr>
            <a:r>
              <a:rPr lang="en-US" sz="1400" dirty="0">
                <a:solidFill>
                  <a:schemeClr val="bg1"/>
                </a:solidFill>
                <a:cs typeface="Times New Roman" panose="02020603050405020304" pitchFamily="18" charset="0"/>
              </a:rPr>
              <a:t>Hold shift and drag the marker to move it along the progress bar. “Invisible” blocks beneath the bar can be used to precisely align the marker to each stage.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6D3206BE-59D2-B3F0-F2B2-B7D1008FE0E8}"/>
              </a:ext>
            </a:extLst>
          </p:cNvPr>
          <p:cNvSpPr txBox="1"/>
          <p:nvPr/>
        </p:nvSpPr>
        <p:spPr>
          <a:xfrm>
            <a:off x="9162379" y="2096974"/>
            <a:ext cx="2397594" cy="67460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</a:pPr>
            <a:r>
              <a:rPr lang="en-US" sz="1400" dirty="0">
                <a:solidFill>
                  <a:schemeClr val="bg1"/>
                </a:solidFill>
                <a:cs typeface="Times New Roman" panose="02020603050405020304" pitchFamily="18" charset="0"/>
              </a:rPr>
              <a:t>Please familiarize yourself with the deck and ensure the slide is hidden before presenting.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77DAFFC1-DE0D-82C0-E5B0-B421EFDDFD74}"/>
              </a:ext>
            </a:extLst>
          </p:cNvPr>
          <p:cNvSpPr txBox="1"/>
          <p:nvPr/>
        </p:nvSpPr>
        <p:spPr>
          <a:xfrm>
            <a:off x="9162379" y="1441697"/>
            <a:ext cx="2405780" cy="50757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</a:pPr>
            <a:r>
              <a:rPr lang="en-US" sz="1600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This slide is for internal use only.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F9848EAF-A629-73E2-7D14-38226B2410BA}"/>
              </a:ext>
            </a:extLst>
          </p:cNvPr>
          <p:cNvSpPr txBox="1"/>
          <p:nvPr/>
        </p:nvSpPr>
        <p:spPr>
          <a:xfrm>
            <a:off x="8240268" y="4640545"/>
            <a:ext cx="3328416" cy="67460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</a:pPr>
            <a:r>
              <a:rPr lang="en-US" sz="1400" dirty="0">
                <a:solidFill>
                  <a:schemeClr val="bg1"/>
                </a:solidFill>
                <a:cs typeface="Times New Roman" panose="02020603050405020304" pitchFamily="18" charset="0"/>
              </a:rPr>
              <a:t>When all stages are complete, delete the line, marker, and checkmark to reveal the checkmark’s Finished state.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91" name="check 3" title="Icon of a checkmark with a circle around it">
            <a:extLst>
              <a:ext uri="{FF2B5EF4-FFF2-40B4-BE49-F238E27FC236}">
                <a16:creationId xmlns:a16="http://schemas.microsoft.com/office/drawing/2014/main" id="{322B0765-0BA7-D14A-750D-08B9B02A9100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11179007" y="5640620"/>
            <a:ext cx="389152" cy="386895"/>
          </a:xfrm>
          <a:custGeom>
            <a:avLst/>
            <a:gdLst>
              <a:gd name="T0" fmla="*/ 250 w 250"/>
              <a:gd name="T1" fmla="*/ 125 h 250"/>
              <a:gd name="T2" fmla="*/ 125 w 250"/>
              <a:gd name="T3" fmla="*/ 250 h 250"/>
              <a:gd name="T4" fmla="*/ 0 w 250"/>
              <a:gd name="T5" fmla="*/ 125 h 250"/>
              <a:gd name="T6" fmla="*/ 125 w 250"/>
              <a:gd name="T7" fmla="*/ 0 h 250"/>
              <a:gd name="T8" fmla="*/ 250 w 250"/>
              <a:gd name="T9" fmla="*/ 125 h 250"/>
              <a:gd name="T10" fmla="*/ 60 w 250"/>
              <a:gd name="T11" fmla="*/ 125 h 250"/>
              <a:gd name="T12" fmla="*/ 100 w 250"/>
              <a:gd name="T13" fmla="*/ 165 h 250"/>
              <a:gd name="T14" fmla="*/ 190 w 250"/>
              <a:gd name="T15" fmla="*/ 74 h 2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0" h="250">
                <a:moveTo>
                  <a:pt x="250" y="125"/>
                </a:moveTo>
                <a:cubicBezTo>
                  <a:pt x="250" y="194"/>
                  <a:pt x="194" y="250"/>
                  <a:pt x="125" y="250"/>
                </a:cubicBezTo>
                <a:cubicBezTo>
                  <a:pt x="56" y="250"/>
                  <a:pt x="0" y="194"/>
                  <a:pt x="0" y="125"/>
                </a:cubicBezTo>
                <a:cubicBezTo>
                  <a:pt x="0" y="56"/>
                  <a:pt x="56" y="0"/>
                  <a:pt x="125" y="0"/>
                </a:cubicBezTo>
                <a:cubicBezTo>
                  <a:pt x="194" y="0"/>
                  <a:pt x="250" y="56"/>
                  <a:pt x="250" y="125"/>
                </a:cubicBezTo>
                <a:close/>
                <a:moveTo>
                  <a:pt x="60" y="125"/>
                </a:moveTo>
                <a:cubicBezTo>
                  <a:pt x="100" y="165"/>
                  <a:pt x="100" y="165"/>
                  <a:pt x="100" y="165"/>
                </a:cubicBezTo>
                <a:cubicBezTo>
                  <a:pt x="190" y="74"/>
                  <a:pt x="190" y="74"/>
                  <a:pt x="190" y="74"/>
                </a:cubicBezTo>
              </a:path>
            </a:pathLst>
          </a:custGeom>
          <a:noFill/>
          <a:ln w="15875" cap="sq">
            <a:solidFill>
              <a:schemeClr val="bg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89642" tIns="44821" rIns="89642" bIns="44821" numCol="1" anchor="t" anchorCtr="0" compatLnSpc="1">
            <a:prstTxWarp prst="textNoShape">
              <a:avLst/>
            </a:prstTxWarp>
          </a:bodyPr>
          <a:lstStyle/>
          <a:p>
            <a:pPr defTabSz="914314"/>
            <a:endParaRPr lang="en-US" dirty="0">
              <a:solidFill>
                <a:srgbClr val="282828"/>
              </a:solidFill>
              <a:latin typeface="Segoe UI"/>
            </a:endParaRP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DD573611-7816-5D2E-5EB3-1C85C31E1F0A}"/>
              </a:ext>
            </a:extLst>
          </p:cNvPr>
          <p:cNvSpPr/>
          <p:nvPr/>
        </p:nvSpPr>
        <p:spPr>
          <a:xfrm>
            <a:off x="9018354" y="6162731"/>
            <a:ext cx="2549805" cy="43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2F99D0E7-71FC-8574-665C-21CAC8422102}"/>
              </a:ext>
            </a:extLst>
          </p:cNvPr>
          <p:cNvSpPr/>
          <p:nvPr/>
        </p:nvSpPr>
        <p:spPr>
          <a:xfrm>
            <a:off x="6248354" y="6162731"/>
            <a:ext cx="2549805" cy="43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C30D0322-238C-264C-792C-C9267752EFBA}"/>
              </a:ext>
            </a:extLst>
          </p:cNvPr>
          <p:cNvSpPr/>
          <p:nvPr/>
        </p:nvSpPr>
        <p:spPr>
          <a:xfrm>
            <a:off x="3478538" y="6162731"/>
            <a:ext cx="2549805" cy="43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0E9B8702-EE44-FE0E-C834-3330EE987AE0}"/>
              </a:ext>
            </a:extLst>
          </p:cNvPr>
          <p:cNvSpPr/>
          <p:nvPr/>
        </p:nvSpPr>
        <p:spPr>
          <a:xfrm>
            <a:off x="708723" y="6162731"/>
            <a:ext cx="2549805" cy="43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2D172873-385B-61AF-0DA6-4973307111A5}"/>
              </a:ext>
            </a:extLst>
          </p:cNvPr>
          <p:cNvGrpSpPr/>
          <p:nvPr/>
        </p:nvGrpSpPr>
        <p:grpSpPr>
          <a:xfrm>
            <a:off x="620792" y="5640620"/>
            <a:ext cx="10947367" cy="386895"/>
            <a:chOff x="620792" y="5640620"/>
            <a:chExt cx="10947367" cy="386895"/>
          </a:xfrm>
        </p:grpSpPr>
        <p:sp>
          <p:nvSpPr>
            <p:cNvPr id="92" name="check 3" title="Icon of a checkmark with a circle around it">
              <a:extLst>
                <a:ext uri="{FF2B5EF4-FFF2-40B4-BE49-F238E27FC236}">
                  <a16:creationId xmlns:a16="http://schemas.microsoft.com/office/drawing/2014/main" id="{F04DFE44-620F-891B-5EB6-7D30FC0F66F3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11179007" y="5640620"/>
              <a:ext cx="389152" cy="386895"/>
            </a:xfrm>
            <a:custGeom>
              <a:avLst/>
              <a:gdLst>
                <a:gd name="T0" fmla="*/ 250 w 250"/>
                <a:gd name="T1" fmla="*/ 125 h 250"/>
                <a:gd name="T2" fmla="*/ 125 w 250"/>
                <a:gd name="T3" fmla="*/ 250 h 250"/>
                <a:gd name="T4" fmla="*/ 0 w 250"/>
                <a:gd name="T5" fmla="*/ 125 h 250"/>
                <a:gd name="T6" fmla="*/ 125 w 250"/>
                <a:gd name="T7" fmla="*/ 0 h 250"/>
                <a:gd name="T8" fmla="*/ 250 w 250"/>
                <a:gd name="T9" fmla="*/ 125 h 250"/>
                <a:gd name="T10" fmla="*/ 60 w 250"/>
                <a:gd name="T11" fmla="*/ 125 h 250"/>
                <a:gd name="T12" fmla="*/ 100 w 250"/>
                <a:gd name="T13" fmla="*/ 165 h 250"/>
                <a:gd name="T14" fmla="*/ 190 w 250"/>
                <a:gd name="T15" fmla="*/ 74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0" h="250">
                  <a:moveTo>
                    <a:pt x="250" y="125"/>
                  </a:moveTo>
                  <a:cubicBezTo>
                    <a:pt x="250" y="194"/>
                    <a:pt x="194" y="250"/>
                    <a:pt x="125" y="250"/>
                  </a:cubicBezTo>
                  <a:cubicBezTo>
                    <a:pt x="56" y="250"/>
                    <a:pt x="0" y="194"/>
                    <a:pt x="0" y="125"/>
                  </a:cubicBezTo>
                  <a:cubicBezTo>
                    <a:pt x="0" y="56"/>
                    <a:pt x="56" y="0"/>
                    <a:pt x="125" y="0"/>
                  </a:cubicBezTo>
                  <a:cubicBezTo>
                    <a:pt x="194" y="0"/>
                    <a:pt x="250" y="56"/>
                    <a:pt x="250" y="125"/>
                  </a:cubicBezTo>
                  <a:close/>
                  <a:moveTo>
                    <a:pt x="60" y="125"/>
                  </a:moveTo>
                  <a:cubicBezTo>
                    <a:pt x="100" y="165"/>
                    <a:pt x="100" y="165"/>
                    <a:pt x="100" y="165"/>
                  </a:cubicBezTo>
                  <a:cubicBezTo>
                    <a:pt x="190" y="74"/>
                    <a:pt x="190" y="74"/>
                    <a:pt x="190" y="74"/>
                  </a:cubicBezTo>
                </a:path>
              </a:pathLst>
            </a:custGeom>
            <a:solidFill>
              <a:schemeClr val="tx2"/>
            </a:solidFill>
            <a:ln w="15875" cap="sq">
              <a:solidFill>
                <a:schemeClr val="tx2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89642" tIns="44821" rIns="89642" bIns="44821" numCol="1" anchor="t" anchorCtr="0" compatLnSpc="1">
              <a:prstTxWarp prst="textNoShape">
                <a:avLst/>
              </a:prstTxWarp>
            </a:bodyPr>
            <a:lstStyle/>
            <a:p>
              <a:pPr defTabSz="914314"/>
              <a:endParaRPr lang="en-US" dirty="0">
                <a:solidFill>
                  <a:srgbClr val="282828"/>
                </a:solidFill>
                <a:latin typeface="Segoe UI"/>
              </a:endParaRPr>
            </a:p>
          </p:txBody>
        </p: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E3C3D30A-3905-BAC8-C812-B88EE28A268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20792" y="5834068"/>
              <a:ext cx="10558215" cy="0"/>
            </a:xfrm>
            <a:prstGeom prst="line">
              <a:avLst/>
            </a:prstGeom>
            <a:solidFill>
              <a:schemeClr val="bg1"/>
            </a:solidFill>
            <a:ln w="19050" cap="flat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9" name="Isosceles Triangle 98">
            <a:extLst>
              <a:ext uri="{FF2B5EF4-FFF2-40B4-BE49-F238E27FC236}">
                <a16:creationId xmlns:a16="http://schemas.microsoft.com/office/drawing/2014/main" id="{83B1179C-3B82-1A50-EBA6-A1A8ADDF3DA7}"/>
              </a:ext>
            </a:extLst>
          </p:cNvPr>
          <p:cNvSpPr>
            <a:spLocks noChangeAspect="1"/>
          </p:cNvSpPr>
          <p:nvPr/>
        </p:nvSpPr>
        <p:spPr>
          <a:xfrm>
            <a:off x="1838539" y="5640620"/>
            <a:ext cx="290171" cy="290171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262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BA10F59-A2FA-D128-1998-F3A0817D5180}"/>
              </a:ext>
            </a:extLst>
          </p:cNvPr>
          <p:cNvSpPr txBox="1"/>
          <p:nvPr/>
        </p:nvSpPr>
        <p:spPr>
          <a:xfrm>
            <a:off x="402336" y="402336"/>
            <a:ext cx="5867400" cy="43088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Using the stakeholder slide</a:t>
            </a:r>
            <a:endParaRPr lang="en-US" sz="2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356919F9-F33D-4498-9AAF-0CD06A172DB3}"/>
              </a:ext>
            </a:extLst>
          </p:cNvPr>
          <p:cNvSpPr/>
          <p:nvPr/>
        </p:nvSpPr>
        <p:spPr>
          <a:xfrm>
            <a:off x="8943921" y="1249179"/>
            <a:ext cx="2842693" cy="2487168"/>
          </a:xfrm>
          <a:prstGeom prst="roundRect">
            <a:avLst>
              <a:gd name="adj" fmla="val 2663"/>
            </a:avLst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8C7F9201-0DAA-3F63-40D9-B0E0D7B8D98C}"/>
              </a:ext>
            </a:extLst>
          </p:cNvPr>
          <p:cNvSpPr/>
          <p:nvPr/>
        </p:nvSpPr>
        <p:spPr>
          <a:xfrm>
            <a:off x="4459719" y="1249179"/>
            <a:ext cx="4265748" cy="5190310"/>
          </a:xfrm>
          <a:prstGeom prst="roundRect">
            <a:avLst>
              <a:gd name="adj" fmla="val 2663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174B4AB2-B562-9685-4C61-63D5F42DC528}"/>
              </a:ext>
            </a:extLst>
          </p:cNvPr>
          <p:cNvSpPr/>
          <p:nvPr/>
        </p:nvSpPr>
        <p:spPr>
          <a:xfrm>
            <a:off x="402336" y="1249179"/>
            <a:ext cx="3838924" cy="5190310"/>
          </a:xfrm>
          <a:prstGeom prst="roundRect">
            <a:avLst>
              <a:gd name="adj" fmla="val 2663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A77AA2-E26E-AE59-FC83-EAC5D13038C3}"/>
              </a:ext>
            </a:extLst>
          </p:cNvPr>
          <p:cNvSpPr txBox="1"/>
          <p:nvPr/>
        </p:nvSpPr>
        <p:spPr>
          <a:xfrm>
            <a:off x="620794" y="1441697"/>
            <a:ext cx="3309620" cy="24410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</a:pPr>
            <a:r>
              <a:rPr lang="en-US" sz="1600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Stakeholder info is shown in cards.</a:t>
            </a:r>
            <a:endParaRPr lang="en-US" sz="1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9E7B3DC-3E47-C2A7-859D-B43D05B5D3F5}"/>
              </a:ext>
            </a:extLst>
          </p:cNvPr>
          <p:cNvSpPr txBox="1"/>
          <p:nvPr/>
        </p:nvSpPr>
        <p:spPr>
          <a:xfrm>
            <a:off x="620795" y="1849347"/>
            <a:ext cx="3494006" cy="19425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</a:pPr>
            <a:r>
              <a:rPr lang="en-US" sz="1400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To change the photo</a:t>
            </a:r>
            <a:br>
              <a:rPr lang="en-US" sz="1400" dirty="0">
                <a:solidFill>
                  <a:schemeClr val="bg1"/>
                </a:solidFill>
                <a:cs typeface="Times New Roman" panose="02020603050405020304" pitchFamily="18" charset="0"/>
              </a:rPr>
            </a:br>
            <a:r>
              <a:rPr lang="en-US" sz="1400" dirty="0">
                <a:solidFill>
                  <a:schemeClr val="bg1"/>
                </a:solidFill>
                <a:cs typeface="Times New Roman" panose="02020603050405020304" pitchFamily="18" charset="0"/>
              </a:rPr>
              <a:t>Click twice on the placeholder photo. Navigate to Picture Format &gt; Change Picture. Adjust positioning with the Crop tool if needed.</a:t>
            </a:r>
          </a:p>
          <a:p>
            <a:pPr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</a:pPr>
            <a:r>
              <a:rPr lang="en-US" sz="1400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To change any text</a:t>
            </a:r>
            <a:br>
              <a:rPr lang="en-US" sz="1400" dirty="0">
                <a:solidFill>
                  <a:schemeClr val="bg1"/>
                </a:solidFill>
                <a:cs typeface="Times New Roman" panose="02020603050405020304" pitchFamily="18" charset="0"/>
              </a:rPr>
            </a:br>
            <a:r>
              <a:rPr lang="en-US" sz="1400" dirty="0">
                <a:solidFill>
                  <a:schemeClr val="bg1"/>
                </a:solidFill>
                <a:cs typeface="Times New Roman" panose="02020603050405020304" pitchFamily="18" charset="0"/>
              </a:rPr>
              <a:t>Click on the placeholder text and replace it. Overset text will resize to fit within the card.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6D3206BE-59D2-B3F0-F2B2-B7D1008FE0E8}"/>
              </a:ext>
            </a:extLst>
          </p:cNvPr>
          <p:cNvSpPr txBox="1"/>
          <p:nvPr/>
        </p:nvSpPr>
        <p:spPr>
          <a:xfrm>
            <a:off x="9162379" y="2096974"/>
            <a:ext cx="2397594" cy="67460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</a:pPr>
            <a:r>
              <a:rPr lang="en-US" sz="1400" dirty="0">
                <a:solidFill>
                  <a:schemeClr val="bg1"/>
                </a:solidFill>
                <a:cs typeface="Times New Roman" panose="02020603050405020304" pitchFamily="18" charset="0"/>
              </a:rPr>
              <a:t>Please familiarize yourself with the deck and ensure the slide is hidden before presenting.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77DAFFC1-DE0D-82C0-E5B0-B421EFDDFD74}"/>
              </a:ext>
            </a:extLst>
          </p:cNvPr>
          <p:cNvSpPr txBox="1"/>
          <p:nvPr/>
        </p:nvSpPr>
        <p:spPr>
          <a:xfrm>
            <a:off x="9162379" y="1441697"/>
            <a:ext cx="2405780" cy="50757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</a:pPr>
            <a:r>
              <a:rPr lang="en-US" sz="1600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This slide is for internal use only.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B6A450B-C1E3-15B9-3CFB-DF0973F53B08}"/>
              </a:ext>
            </a:extLst>
          </p:cNvPr>
          <p:cNvSpPr txBox="1"/>
          <p:nvPr/>
        </p:nvSpPr>
        <p:spPr>
          <a:xfrm>
            <a:off x="4597918" y="1441439"/>
            <a:ext cx="3904907" cy="24410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</a:pPr>
            <a:r>
              <a:rPr lang="en-US" sz="1600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These cards are made for a 4x3 grid.</a:t>
            </a:r>
            <a:endParaRPr lang="en-US" sz="1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1581833-EF80-6EC0-3488-73C74369D3F8}"/>
              </a:ext>
            </a:extLst>
          </p:cNvPr>
          <p:cNvSpPr txBox="1"/>
          <p:nvPr/>
        </p:nvSpPr>
        <p:spPr>
          <a:xfrm>
            <a:off x="4597918" y="1820525"/>
            <a:ext cx="3989345" cy="205799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</a:pPr>
            <a:r>
              <a:rPr lang="en-US" sz="1400" dirty="0">
                <a:solidFill>
                  <a:schemeClr val="bg1"/>
                </a:solidFill>
                <a:cs typeface="Times New Roman" panose="02020603050405020304" pitchFamily="18" charset="0"/>
              </a:rPr>
              <a:t>To add cards, copy and paste the template or hold Ctrl and drag the template to create a duplicate.</a:t>
            </a:r>
          </a:p>
          <a:p>
            <a:pPr marL="0" marR="0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</a:pPr>
            <a:r>
              <a:rPr lang="en-US" sz="1400" dirty="0">
                <a:solidFill>
                  <a:schemeClr val="accent4"/>
                </a:solidFill>
                <a:latin typeface="+mj-lt"/>
                <a:cs typeface="Times New Roman" panose="02020603050405020304" pitchFamily="18" charset="0"/>
              </a:rPr>
              <a:t>Six or fewer stakeholders?</a:t>
            </a:r>
            <a:br>
              <a:rPr lang="en-US" sz="1400" dirty="0">
                <a:solidFill>
                  <a:schemeClr val="bg1"/>
                </a:solidFill>
                <a:cs typeface="Times New Roman" panose="02020603050405020304" pitchFamily="18" charset="0"/>
              </a:rPr>
            </a:br>
            <a:r>
              <a:rPr lang="en-US" sz="1400" dirty="0">
                <a:solidFill>
                  <a:schemeClr val="bg1"/>
                </a:solidFill>
                <a:cs typeface="Times New Roman" panose="02020603050405020304" pitchFamily="18" charset="0"/>
              </a:rPr>
              <a:t>Leave the top row blank.</a:t>
            </a:r>
          </a:p>
          <a:p>
            <a:pPr marL="0" marR="0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</a:pPr>
            <a:r>
              <a:rPr lang="en-US" sz="1400" dirty="0">
                <a:solidFill>
                  <a:schemeClr val="accent4"/>
                </a:solidFill>
                <a:latin typeface="+mj-lt"/>
                <a:cs typeface="Times New Roman" panose="02020603050405020304" pitchFamily="18" charset="0"/>
              </a:rPr>
              <a:t>More than nine?</a:t>
            </a:r>
            <a:br>
              <a:rPr lang="en-US" sz="1400" dirty="0">
                <a:solidFill>
                  <a:schemeClr val="bg1"/>
                </a:solidFill>
                <a:cs typeface="Times New Roman" panose="02020603050405020304" pitchFamily="18" charset="0"/>
              </a:rPr>
            </a:br>
            <a:r>
              <a:rPr lang="en-US" sz="1400" dirty="0">
                <a:solidFill>
                  <a:schemeClr val="bg1"/>
                </a:solidFill>
                <a:cs typeface="Times New Roman" panose="02020603050405020304" pitchFamily="18" charset="0"/>
              </a:rPr>
              <a:t>Add another Stakeholder slide, repeating the primary stakeholders, like project leads, who are shown in the sidebar.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386B669-53EF-5D34-8C08-1C33238D1FBE}"/>
              </a:ext>
            </a:extLst>
          </p:cNvPr>
          <p:cNvGrpSpPr/>
          <p:nvPr/>
        </p:nvGrpSpPr>
        <p:grpSpPr>
          <a:xfrm>
            <a:off x="4597105" y="4046328"/>
            <a:ext cx="3904906" cy="2195146"/>
            <a:chOff x="4597105" y="4215506"/>
            <a:chExt cx="3603956" cy="2025967"/>
          </a:xfrm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89D962E1-8CE5-FFC5-4A4E-015AC3AB92EB}"/>
                </a:ext>
              </a:extLst>
            </p:cNvPr>
            <p:cNvSpPr/>
            <p:nvPr/>
          </p:nvSpPr>
          <p:spPr>
            <a:xfrm>
              <a:off x="4597917" y="4215506"/>
              <a:ext cx="3603144" cy="20259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339380AD-48A7-BA60-892E-33A70D773E88}"/>
                </a:ext>
              </a:extLst>
            </p:cNvPr>
            <p:cNvSpPr/>
            <p:nvPr/>
          </p:nvSpPr>
          <p:spPr>
            <a:xfrm>
              <a:off x="4597918" y="4215506"/>
              <a:ext cx="899769" cy="2025967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1E35C3B0-2E55-5A1C-D78E-7CDE594E0274}"/>
                </a:ext>
              </a:extLst>
            </p:cNvPr>
            <p:cNvCxnSpPr/>
            <p:nvPr/>
          </p:nvCxnSpPr>
          <p:spPr>
            <a:xfrm>
              <a:off x="4597917" y="4890828"/>
              <a:ext cx="360314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BEEC965E-8FAB-7788-EB73-3D8B1DB533BC}"/>
                </a:ext>
              </a:extLst>
            </p:cNvPr>
            <p:cNvCxnSpPr/>
            <p:nvPr/>
          </p:nvCxnSpPr>
          <p:spPr>
            <a:xfrm>
              <a:off x="4597917" y="5566151"/>
              <a:ext cx="360314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C591D6CB-FEBB-27D3-F602-7565E69420DE}"/>
                </a:ext>
              </a:extLst>
            </p:cNvPr>
            <p:cNvCxnSpPr/>
            <p:nvPr/>
          </p:nvCxnSpPr>
          <p:spPr>
            <a:xfrm>
              <a:off x="5498500" y="4215506"/>
              <a:ext cx="0" cy="20259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0964AEE9-410E-4FC8-B29F-B85A345ED578}"/>
                </a:ext>
              </a:extLst>
            </p:cNvPr>
            <p:cNvCxnSpPr/>
            <p:nvPr/>
          </p:nvCxnSpPr>
          <p:spPr>
            <a:xfrm>
              <a:off x="6399082" y="4215506"/>
              <a:ext cx="0" cy="20259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57815B23-B1DD-407E-BCE7-7ED164020220}"/>
                </a:ext>
              </a:extLst>
            </p:cNvPr>
            <p:cNvCxnSpPr/>
            <p:nvPr/>
          </p:nvCxnSpPr>
          <p:spPr>
            <a:xfrm>
              <a:off x="7299665" y="4215506"/>
              <a:ext cx="0" cy="20259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7E292B13-5AB8-54A3-3539-F265AAC8EE6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597105" y="4290889"/>
              <a:ext cx="900582" cy="503944"/>
            </a:xfrm>
            <a:prstGeom prst="rect">
              <a:avLst/>
            </a:prstGeom>
          </p:spPr>
        </p:pic>
      </p:grp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D7F73A4-FA95-CA13-79C1-ED082BB24D99}"/>
              </a:ext>
            </a:extLst>
          </p:cNvPr>
          <p:cNvSpPr/>
          <p:nvPr/>
        </p:nvSpPr>
        <p:spPr>
          <a:xfrm>
            <a:off x="8941174" y="3952321"/>
            <a:ext cx="2842694" cy="2487168"/>
          </a:xfrm>
          <a:prstGeom prst="roundRect">
            <a:avLst>
              <a:gd name="adj" fmla="val 2663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457EBFB-4709-434E-9FC1-6B0E4A9360D9}"/>
              </a:ext>
            </a:extLst>
          </p:cNvPr>
          <p:cNvSpPr txBox="1"/>
          <p:nvPr/>
        </p:nvSpPr>
        <p:spPr>
          <a:xfrm>
            <a:off x="9162379" y="4109179"/>
            <a:ext cx="2397594" cy="50757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</a:pPr>
            <a:r>
              <a:rPr lang="en-US" sz="1600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Want to go an extra mile on your design?</a:t>
            </a:r>
            <a:endParaRPr lang="en-US" sz="1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6F95C3E-9635-3C7F-3E3C-372A6F2635DC}"/>
              </a:ext>
            </a:extLst>
          </p:cNvPr>
          <p:cNvSpPr txBox="1"/>
          <p:nvPr/>
        </p:nvSpPr>
        <p:spPr>
          <a:xfrm>
            <a:off x="9162379" y="4690534"/>
            <a:ext cx="2397594" cy="67460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</a:pPr>
            <a:r>
              <a:rPr lang="en-US" sz="1400" dirty="0">
                <a:solidFill>
                  <a:schemeClr val="bg1"/>
                </a:solidFill>
                <a:cs typeface="Times New Roman" panose="02020603050405020304" pitchFamily="18" charset="0"/>
              </a:rPr>
              <a:t>Use Shift+Enter to keep the last word of a paragraph from being alone on a line.</a:t>
            </a:r>
            <a:endParaRPr lang="en-US" sz="1400" dirty="0">
              <a:solidFill>
                <a:schemeClr val="bg1"/>
              </a:solidFill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EE86BF0E-DA8E-E055-A7A1-3113506FA84F}"/>
              </a:ext>
            </a:extLst>
          </p:cNvPr>
          <p:cNvGrpSpPr/>
          <p:nvPr/>
        </p:nvGrpSpPr>
        <p:grpSpPr>
          <a:xfrm>
            <a:off x="632027" y="3955474"/>
            <a:ext cx="3044952" cy="2286000"/>
            <a:chOff x="12606528" y="4557588"/>
            <a:chExt cx="3044952" cy="2286000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1B99960B-F61B-2398-68A6-62ED05EB4243}"/>
                </a:ext>
              </a:extLst>
            </p:cNvPr>
            <p:cNvSpPr/>
            <p:nvPr/>
          </p:nvSpPr>
          <p:spPr>
            <a:xfrm>
              <a:off x="12606528" y="4557588"/>
              <a:ext cx="3044952" cy="2286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Text Placeholder 55">
              <a:extLst>
                <a:ext uri="{FF2B5EF4-FFF2-40B4-BE49-F238E27FC236}">
                  <a16:creationId xmlns:a16="http://schemas.microsoft.com/office/drawing/2014/main" id="{CAC97CC9-1DF1-9E4F-A05C-6E9EDFE2080F}"/>
                </a:ext>
              </a:extLst>
            </p:cNvPr>
            <p:cNvSpPr txBox="1">
              <a:spLocks/>
            </p:cNvSpPr>
            <p:nvPr/>
          </p:nvSpPr>
          <p:spPr>
            <a:xfrm>
              <a:off x="12919044" y="5781728"/>
              <a:ext cx="2503836" cy="830997"/>
            </a:xfrm>
            <a:prstGeom prst="rect">
              <a:avLst/>
            </a:prstGeom>
          </p:spPr>
          <p:txBody>
            <a:bodyPr wrap="square" lIns="0" tIns="0" rIns="0" bIns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r>
                <a:rPr lang="en-US" dirty="0"/>
                <a:t>A description</a:t>
              </a:r>
              <a:r>
                <a:rPr lang="en-US" noProof="0" dirty="0"/>
                <a:t> of their responsibilities pertaining to this project, written in</a:t>
              </a:r>
              <a:r>
                <a:rPr lang="en-US" dirty="0"/>
                <a:t> two to five lines of text.</a:t>
              </a:r>
              <a:endParaRPr lang="en-US" noProof="0" dirty="0"/>
            </a:p>
          </p:txBody>
        </p:sp>
        <p:sp>
          <p:nvSpPr>
            <p:cNvPr id="33" name="Text Placeholder 55">
              <a:extLst>
                <a:ext uri="{FF2B5EF4-FFF2-40B4-BE49-F238E27FC236}">
                  <a16:creationId xmlns:a16="http://schemas.microsoft.com/office/drawing/2014/main" id="{0BC3DB8A-ED8B-AF6B-A384-3DF58CAA3957}"/>
                </a:ext>
              </a:extLst>
            </p:cNvPr>
            <p:cNvSpPr txBox="1">
              <a:spLocks/>
            </p:cNvSpPr>
            <p:nvPr/>
          </p:nvSpPr>
          <p:spPr>
            <a:xfrm>
              <a:off x="13837920" y="4783418"/>
              <a:ext cx="1584960" cy="633534"/>
            </a:xfrm>
            <a:prstGeom prst="rect">
              <a:avLst/>
            </a:prstGeom>
          </p:spPr>
          <p:txBody>
            <a:bodyPr wrap="square" lIns="0" tIns="0" rIns="0" bIns="0" anchor="b" anchorCtr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j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Role</a:t>
              </a:r>
            </a:p>
          </p:txBody>
        </p:sp>
        <p:sp>
          <p:nvSpPr>
            <p:cNvPr id="34" name="Text Placeholder 55">
              <a:extLst>
                <a:ext uri="{FF2B5EF4-FFF2-40B4-BE49-F238E27FC236}">
                  <a16:creationId xmlns:a16="http://schemas.microsoft.com/office/drawing/2014/main" id="{3FA2A23A-D4B9-C217-0631-DCB3317B6039}"/>
                </a:ext>
              </a:extLst>
            </p:cNvPr>
            <p:cNvSpPr txBox="1">
              <a:spLocks/>
            </p:cNvSpPr>
            <p:nvPr/>
          </p:nvSpPr>
          <p:spPr>
            <a:xfrm>
              <a:off x="13837920" y="5479711"/>
              <a:ext cx="1584960" cy="19353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First Lastname</a:t>
              </a: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C52028F4-C005-0277-7772-A11895968E3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835127" y="4786188"/>
              <a:ext cx="894101" cy="894101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pic>
          <p:nvPicPr>
            <p:cNvPr id="39" name="Picture 38">
              <a:extLst>
                <a:ext uri="{FF2B5EF4-FFF2-40B4-BE49-F238E27FC236}">
                  <a16:creationId xmlns:a16="http://schemas.microsoft.com/office/drawing/2014/main" id="{CC92F660-7DD5-17CD-6FA7-9216547D257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2835127" y="4786188"/>
              <a:ext cx="894101" cy="894101"/>
            </a:xfrm>
            <a:prstGeom prst="ellipse">
              <a:avLst/>
            </a:prstGeom>
          </p:spPr>
        </p:pic>
        <p:sp>
          <p:nvSpPr>
            <p:cNvPr id="40" name="Picture Placeholder 60">
              <a:extLst>
                <a:ext uri="{FF2B5EF4-FFF2-40B4-BE49-F238E27FC236}">
                  <a16:creationId xmlns:a16="http://schemas.microsoft.com/office/drawing/2014/main" id="{CDDE60A5-FE8E-4F8A-FAD4-BD1D1F6EF5E5}"/>
                </a:ext>
              </a:extLst>
            </p:cNvPr>
            <p:cNvSpPr txBox="1">
              <a:spLocks/>
            </p:cNvSpPr>
            <p:nvPr/>
          </p:nvSpPr>
          <p:spPr>
            <a:xfrm>
              <a:off x="12835127" y="4833391"/>
              <a:ext cx="894101" cy="894535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34743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5D48D29-E91D-B733-80E2-D134CE5CA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Rapidly modernize your security posture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25C3EBC-CFB6-671E-90B0-3D77D68B6831}"/>
              </a:ext>
            </a:extLst>
          </p:cNvPr>
          <p:cNvSpPr/>
          <p:nvPr/>
        </p:nvSpPr>
        <p:spPr>
          <a:xfrm>
            <a:off x="5867400" y="5010532"/>
            <a:ext cx="457200" cy="4572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A51D6FD-70CC-D0A8-83D9-55106CB2C1CC}"/>
              </a:ext>
            </a:extLst>
          </p:cNvPr>
          <p:cNvSpPr/>
          <p:nvPr/>
        </p:nvSpPr>
        <p:spPr>
          <a:xfrm>
            <a:off x="0" y="5010531"/>
            <a:ext cx="6096000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9613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4B5D432E-CEE7-A169-81D0-0153011E4BC7}"/>
              </a:ext>
            </a:extLst>
          </p:cNvPr>
          <p:cNvGrpSpPr/>
          <p:nvPr/>
        </p:nvGrpSpPr>
        <p:grpSpPr>
          <a:xfrm>
            <a:off x="722394" y="1923444"/>
            <a:ext cx="515317" cy="548640"/>
            <a:chOff x="722394" y="2410565"/>
            <a:chExt cx="515317" cy="548640"/>
          </a:xfrm>
        </p:grpSpPr>
        <p:sp>
          <p:nvSpPr>
            <p:cNvPr id="20" name="Shield_EA18" title="Icon of a shield">
              <a:extLst>
                <a:ext uri="{FF2B5EF4-FFF2-40B4-BE49-F238E27FC236}">
                  <a16:creationId xmlns:a16="http://schemas.microsoft.com/office/drawing/2014/main" id="{F800E944-518B-8D6E-5736-B118D0E7C83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722394" y="2410565"/>
              <a:ext cx="515317" cy="548640"/>
            </a:xfrm>
            <a:custGeom>
              <a:avLst/>
              <a:gdLst>
                <a:gd name="T0" fmla="*/ 3500 w 3500"/>
                <a:gd name="T1" fmla="*/ 1375 h 3725"/>
                <a:gd name="T2" fmla="*/ 1750 w 3500"/>
                <a:gd name="T3" fmla="*/ 3725 h 3725"/>
                <a:gd name="T4" fmla="*/ 0 w 3500"/>
                <a:gd name="T5" fmla="*/ 1375 h 3725"/>
                <a:gd name="T6" fmla="*/ 0 w 3500"/>
                <a:gd name="T7" fmla="*/ 500 h 3725"/>
                <a:gd name="T8" fmla="*/ 1125 w 3500"/>
                <a:gd name="T9" fmla="*/ 187 h 3725"/>
                <a:gd name="T10" fmla="*/ 1750 w 3500"/>
                <a:gd name="T11" fmla="*/ 0 h 3725"/>
                <a:gd name="T12" fmla="*/ 2375 w 3500"/>
                <a:gd name="T13" fmla="*/ 187 h 3725"/>
                <a:gd name="T14" fmla="*/ 3500 w 3500"/>
                <a:gd name="T15" fmla="*/ 500 h 3725"/>
                <a:gd name="T16" fmla="*/ 3500 w 3500"/>
                <a:gd name="T17" fmla="*/ 1375 h 37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00" h="3725">
                  <a:moveTo>
                    <a:pt x="3500" y="1375"/>
                  </a:moveTo>
                  <a:cubicBezTo>
                    <a:pt x="3500" y="2302"/>
                    <a:pt x="2831" y="3117"/>
                    <a:pt x="1750" y="3725"/>
                  </a:cubicBezTo>
                  <a:cubicBezTo>
                    <a:pt x="669" y="3117"/>
                    <a:pt x="0" y="2302"/>
                    <a:pt x="0" y="1375"/>
                  </a:cubicBezTo>
                  <a:cubicBezTo>
                    <a:pt x="0" y="500"/>
                    <a:pt x="0" y="500"/>
                    <a:pt x="0" y="500"/>
                  </a:cubicBezTo>
                  <a:cubicBezTo>
                    <a:pt x="440" y="500"/>
                    <a:pt x="837" y="380"/>
                    <a:pt x="1125" y="187"/>
                  </a:cubicBezTo>
                  <a:cubicBezTo>
                    <a:pt x="1285" y="71"/>
                    <a:pt x="1506" y="0"/>
                    <a:pt x="1750" y="0"/>
                  </a:cubicBezTo>
                  <a:cubicBezTo>
                    <a:pt x="1994" y="0"/>
                    <a:pt x="2215" y="71"/>
                    <a:pt x="2375" y="187"/>
                  </a:cubicBezTo>
                  <a:cubicBezTo>
                    <a:pt x="2663" y="380"/>
                    <a:pt x="3060" y="500"/>
                    <a:pt x="3500" y="500"/>
                  </a:cubicBezTo>
                  <a:lnTo>
                    <a:pt x="3500" y="1375"/>
                  </a:lnTo>
                  <a:close/>
                </a:path>
              </a:pathLst>
            </a:custGeom>
            <a:solidFill>
              <a:schemeClr val="bg2"/>
            </a:solidFill>
            <a:ln w="19050" cap="sq">
              <a:solidFill>
                <a:schemeClr val="bg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89642" tIns="44821" rIns="89642" bIns="44821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1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F2F2F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21" name="check" title="Icon of a checkmark">
              <a:extLst>
                <a:ext uri="{FF2B5EF4-FFF2-40B4-BE49-F238E27FC236}">
                  <a16:creationId xmlns:a16="http://schemas.microsoft.com/office/drawing/2014/main" id="{203B3EF3-DDC0-4B42-401C-18F0B14BF81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850455" y="2593375"/>
              <a:ext cx="259195" cy="183022"/>
            </a:xfrm>
            <a:custGeom>
              <a:avLst/>
              <a:gdLst>
                <a:gd name="T0" fmla="*/ 245 w 245"/>
                <a:gd name="T1" fmla="*/ 0 h 173"/>
                <a:gd name="T2" fmla="*/ 73 w 245"/>
                <a:gd name="T3" fmla="*/ 173 h 173"/>
                <a:gd name="T4" fmla="*/ 0 w 245"/>
                <a:gd name="T5" fmla="*/ 101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5" h="173">
                  <a:moveTo>
                    <a:pt x="245" y="0"/>
                  </a:moveTo>
                  <a:lnTo>
                    <a:pt x="73" y="173"/>
                  </a:lnTo>
                  <a:lnTo>
                    <a:pt x="0" y="101"/>
                  </a:lnTo>
                </a:path>
              </a:pathLst>
            </a:custGeom>
            <a:noFill/>
            <a:ln w="15875" cap="sq">
              <a:solidFill>
                <a:schemeClr val="tx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89642" tIns="44821" rIns="89642" bIns="44821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1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F2F2F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FB3977F0-09C8-8BC9-6E2F-888DF6132869}"/>
              </a:ext>
            </a:extLst>
          </p:cNvPr>
          <p:cNvGrpSpPr/>
          <p:nvPr/>
        </p:nvGrpSpPr>
        <p:grpSpPr>
          <a:xfrm>
            <a:off x="3602755" y="1923442"/>
            <a:ext cx="515317" cy="548640"/>
            <a:chOff x="3602755" y="2410563"/>
            <a:chExt cx="515317" cy="548640"/>
          </a:xfrm>
        </p:grpSpPr>
        <p:sp>
          <p:nvSpPr>
            <p:cNvPr id="158" name="Shield_EA18" title="Icon of a shield">
              <a:extLst>
                <a:ext uri="{FF2B5EF4-FFF2-40B4-BE49-F238E27FC236}">
                  <a16:creationId xmlns:a16="http://schemas.microsoft.com/office/drawing/2014/main" id="{783D4696-51BC-993B-7A1A-38765723E23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602755" y="2410563"/>
              <a:ext cx="515317" cy="548640"/>
            </a:xfrm>
            <a:custGeom>
              <a:avLst/>
              <a:gdLst>
                <a:gd name="T0" fmla="*/ 3500 w 3500"/>
                <a:gd name="T1" fmla="*/ 1375 h 3725"/>
                <a:gd name="T2" fmla="*/ 1750 w 3500"/>
                <a:gd name="T3" fmla="*/ 3725 h 3725"/>
                <a:gd name="T4" fmla="*/ 0 w 3500"/>
                <a:gd name="T5" fmla="*/ 1375 h 3725"/>
                <a:gd name="T6" fmla="*/ 0 w 3500"/>
                <a:gd name="T7" fmla="*/ 500 h 3725"/>
                <a:gd name="T8" fmla="*/ 1125 w 3500"/>
                <a:gd name="T9" fmla="*/ 187 h 3725"/>
                <a:gd name="T10" fmla="*/ 1750 w 3500"/>
                <a:gd name="T11" fmla="*/ 0 h 3725"/>
                <a:gd name="T12" fmla="*/ 2375 w 3500"/>
                <a:gd name="T13" fmla="*/ 187 h 3725"/>
                <a:gd name="T14" fmla="*/ 3500 w 3500"/>
                <a:gd name="T15" fmla="*/ 500 h 3725"/>
                <a:gd name="T16" fmla="*/ 3500 w 3500"/>
                <a:gd name="T17" fmla="*/ 1375 h 37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00" h="3725">
                  <a:moveTo>
                    <a:pt x="3500" y="1375"/>
                  </a:moveTo>
                  <a:cubicBezTo>
                    <a:pt x="3500" y="2302"/>
                    <a:pt x="2831" y="3117"/>
                    <a:pt x="1750" y="3725"/>
                  </a:cubicBezTo>
                  <a:cubicBezTo>
                    <a:pt x="669" y="3117"/>
                    <a:pt x="0" y="2302"/>
                    <a:pt x="0" y="1375"/>
                  </a:cubicBezTo>
                  <a:cubicBezTo>
                    <a:pt x="0" y="500"/>
                    <a:pt x="0" y="500"/>
                    <a:pt x="0" y="500"/>
                  </a:cubicBezTo>
                  <a:cubicBezTo>
                    <a:pt x="440" y="500"/>
                    <a:pt x="837" y="380"/>
                    <a:pt x="1125" y="187"/>
                  </a:cubicBezTo>
                  <a:cubicBezTo>
                    <a:pt x="1285" y="71"/>
                    <a:pt x="1506" y="0"/>
                    <a:pt x="1750" y="0"/>
                  </a:cubicBezTo>
                  <a:cubicBezTo>
                    <a:pt x="1994" y="0"/>
                    <a:pt x="2215" y="71"/>
                    <a:pt x="2375" y="187"/>
                  </a:cubicBezTo>
                  <a:cubicBezTo>
                    <a:pt x="2663" y="380"/>
                    <a:pt x="3060" y="500"/>
                    <a:pt x="3500" y="500"/>
                  </a:cubicBezTo>
                  <a:lnTo>
                    <a:pt x="3500" y="1375"/>
                  </a:lnTo>
                  <a:close/>
                </a:path>
              </a:pathLst>
            </a:custGeom>
            <a:solidFill>
              <a:schemeClr val="accent4"/>
            </a:solidFill>
            <a:ln w="19050" cap="sq">
              <a:solidFill>
                <a:schemeClr val="accent4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89642" tIns="44821" rIns="89642" bIns="44821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1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0">
                      <a:srgbClr val="505050"/>
                    </a:gs>
                    <a:gs pos="100000">
                      <a:srgbClr val="505050"/>
                    </a:gs>
                  </a:gsLst>
                </a:gra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159" name="check" title="Icon of a checkmark">
              <a:extLst>
                <a:ext uri="{FF2B5EF4-FFF2-40B4-BE49-F238E27FC236}">
                  <a16:creationId xmlns:a16="http://schemas.microsoft.com/office/drawing/2014/main" id="{223901B0-AF8E-6AC8-8D82-18F86ED8296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730816" y="2593373"/>
              <a:ext cx="259195" cy="183022"/>
            </a:xfrm>
            <a:custGeom>
              <a:avLst/>
              <a:gdLst>
                <a:gd name="T0" fmla="*/ 245 w 245"/>
                <a:gd name="T1" fmla="*/ 0 h 173"/>
                <a:gd name="T2" fmla="*/ 73 w 245"/>
                <a:gd name="T3" fmla="*/ 173 h 173"/>
                <a:gd name="T4" fmla="*/ 0 w 245"/>
                <a:gd name="T5" fmla="*/ 101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5" h="173">
                  <a:moveTo>
                    <a:pt x="245" y="0"/>
                  </a:moveTo>
                  <a:lnTo>
                    <a:pt x="73" y="173"/>
                  </a:lnTo>
                  <a:lnTo>
                    <a:pt x="0" y="101"/>
                  </a:lnTo>
                </a:path>
              </a:pathLst>
            </a:custGeom>
            <a:solidFill>
              <a:schemeClr val="accent4"/>
            </a:solidFill>
            <a:ln w="15875" cap="sq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89642" tIns="44821" rIns="89642" bIns="44821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1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82" b="0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0">
                      <a:srgbClr val="505050"/>
                    </a:gs>
                    <a:gs pos="100000">
                      <a:srgbClr val="505050"/>
                    </a:gs>
                  </a:gsLst>
                  <a:lin ang="5400000" scaled="1"/>
                </a:gra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1212CECD-55A0-051D-A46C-499A72AC953B}"/>
              </a:ext>
            </a:extLst>
          </p:cNvPr>
          <p:cNvGrpSpPr/>
          <p:nvPr/>
        </p:nvGrpSpPr>
        <p:grpSpPr>
          <a:xfrm>
            <a:off x="6483115" y="1923442"/>
            <a:ext cx="515317" cy="548640"/>
            <a:chOff x="6483115" y="2410563"/>
            <a:chExt cx="515317" cy="548640"/>
          </a:xfrm>
        </p:grpSpPr>
        <p:sp>
          <p:nvSpPr>
            <p:cNvPr id="179" name="Shield_EA18" title="Icon of a shield">
              <a:extLst>
                <a:ext uri="{FF2B5EF4-FFF2-40B4-BE49-F238E27FC236}">
                  <a16:creationId xmlns:a16="http://schemas.microsoft.com/office/drawing/2014/main" id="{10B370EF-6843-C9D6-80DC-7F9880BD0CF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483115" y="2410563"/>
              <a:ext cx="515317" cy="548640"/>
            </a:xfrm>
            <a:custGeom>
              <a:avLst/>
              <a:gdLst>
                <a:gd name="T0" fmla="*/ 3500 w 3500"/>
                <a:gd name="T1" fmla="*/ 1375 h 3725"/>
                <a:gd name="T2" fmla="*/ 1750 w 3500"/>
                <a:gd name="T3" fmla="*/ 3725 h 3725"/>
                <a:gd name="T4" fmla="*/ 0 w 3500"/>
                <a:gd name="T5" fmla="*/ 1375 h 3725"/>
                <a:gd name="T6" fmla="*/ 0 w 3500"/>
                <a:gd name="T7" fmla="*/ 500 h 3725"/>
                <a:gd name="T8" fmla="*/ 1125 w 3500"/>
                <a:gd name="T9" fmla="*/ 187 h 3725"/>
                <a:gd name="T10" fmla="*/ 1750 w 3500"/>
                <a:gd name="T11" fmla="*/ 0 h 3725"/>
                <a:gd name="T12" fmla="*/ 2375 w 3500"/>
                <a:gd name="T13" fmla="*/ 187 h 3725"/>
                <a:gd name="T14" fmla="*/ 3500 w 3500"/>
                <a:gd name="T15" fmla="*/ 500 h 3725"/>
                <a:gd name="T16" fmla="*/ 3500 w 3500"/>
                <a:gd name="T17" fmla="*/ 1375 h 37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00" h="3725">
                  <a:moveTo>
                    <a:pt x="3500" y="1375"/>
                  </a:moveTo>
                  <a:cubicBezTo>
                    <a:pt x="3500" y="2302"/>
                    <a:pt x="2831" y="3117"/>
                    <a:pt x="1750" y="3725"/>
                  </a:cubicBezTo>
                  <a:cubicBezTo>
                    <a:pt x="669" y="3117"/>
                    <a:pt x="0" y="2302"/>
                    <a:pt x="0" y="1375"/>
                  </a:cubicBezTo>
                  <a:cubicBezTo>
                    <a:pt x="0" y="500"/>
                    <a:pt x="0" y="500"/>
                    <a:pt x="0" y="500"/>
                  </a:cubicBezTo>
                  <a:cubicBezTo>
                    <a:pt x="440" y="500"/>
                    <a:pt x="837" y="380"/>
                    <a:pt x="1125" y="187"/>
                  </a:cubicBezTo>
                  <a:cubicBezTo>
                    <a:pt x="1285" y="71"/>
                    <a:pt x="1506" y="0"/>
                    <a:pt x="1750" y="0"/>
                  </a:cubicBezTo>
                  <a:cubicBezTo>
                    <a:pt x="1994" y="0"/>
                    <a:pt x="2215" y="71"/>
                    <a:pt x="2375" y="187"/>
                  </a:cubicBezTo>
                  <a:cubicBezTo>
                    <a:pt x="2663" y="380"/>
                    <a:pt x="3060" y="500"/>
                    <a:pt x="3500" y="500"/>
                  </a:cubicBezTo>
                  <a:lnTo>
                    <a:pt x="3500" y="1375"/>
                  </a:lnTo>
                  <a:close/>
                </a:path>
              </a:pathLst>
            </a:custGeom>
            <a:solidFill>
              <a:schemeClr val="accent2"/>
            </a:solidFill>
            <a:ln w="19050" cap="sq">
              <a:solidFill>
                <a:schemeClr val="accent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89642" tIns="44821" rIns="89642" bIns="44821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1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F2F2F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180" name="check" title="Icon of a checkmark">
              <a:extLst>
                <a:ext uri="{FF2B5EF4-FFF2-40B4-BE49-F238E27FC236}">
                  <a16:creationId xmlns:a16="http://schemas.microsoft.com/office/drawing/2014/main" id="{B377611A-6F37-B0A7-E322-3E14AD81886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611176" y="2593373"/>
              <a:ext cx="259195" cy="183022"/>
            </a:xfrm>
            <a:custGeom>
              <a:avLst/>
              <a:gdLst>
                <a:gd name="T0" fmla="*/ 245 w 245"/>
                <a:gd name="T1" fmla="*/ 0 h 173"/>
                <a:gd name="T2" fmla="*/ 73 w 245"/>
                <a:gd name="T3" fmla="*/ 173 h 173"/>
                <a:gd name="T4" fmla="*/ 0 w 245"/>
                <a:gd name="T5" fmla="*/ 101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5" h="173">
                  <a:moveTo>
                    <a:pt x="245" y="0"/>
                  </a:moveTo>
                  <a:lnTo>
                    <a:pt x="73" y="173"/>
                  </a:lnTo>
                  <a:lnTo>
                    <a:pt x="0" y="101"/>
                  </a:lnTo>
                </a:path>
              </a:pathLst>
            </a:custGeom>
            <a:noFill/>
            <a:ln w="15875" cap="sq">
              <a:solidFill>
                <a:schemeClr val="tx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89642" tIns="44821" rIns="89642" bIns="44821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1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F2F2F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1FD296CE-1BF7-8132-CEC4-A2118876ECD8}"/>
              </a:ext>
            </a:extLst>
          </p:cNvPr>
          <p:cNvGrpSpPr/>
          <p:nvPr/>
        </p:nvGrpSpPr>
        <p:grpSpPr>
          <a:xfrm>
            <a:off x="9363475" y="1923442"/>
            <a:ext cx="515317" cy="548640"/>
            <a:chOff x="9363475" y="2410563"/>
            <a:chExt cx="515317" cy="548640"/>
          </a:xfrm>
        </p:grpSpPr>
        <p:sp>
          <p:nvSpPr>
            <p:cNvPr id="200" name="Shield_EA18" title="Icon of a shield">
              <a:extLst>
                <a:ext uri="{FF2B5EF4-FFF2-40B4-BE49-F238E27FC236}">
                  <a16:creationId xmlns:a16="http://schemas.microsoft.com/office/drawing/2014/main" id="{8F7265B1-3518-C398-F839-FDC3092BF40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363475" y="2410563"/>
              <a:ext cx="515317" cy="548640"/>
            </a:xfrm>
            <a:custGeom>
              <a:avLst/>
              <a:gdLst>
                <a:gd name="T0" fmla="*/ 3500 w 3500"/>
                <a:gd name="T1" fmla="*/ 1375 h 3725"/>
                <a:gd name="T2" fmla="*/ 1750 w 3500"/>
                <a:gd name="T3" fmla="*/ 3725 h 3725"/>
                <a:gd name="T4" fmla="*/ 0 w 3500"/>
                <a:gd name="T5" fmla="*/ 1375 h 3725"/>
                <a:gd name="T6" fmla="*/ 0 w 3500"/>
                <a:gd name="T7" fmla="*/ 500 h 3725"/>
                <a:gd name="T8" fmla="*/ 1125 w 3500"/>
                <a:gd name="T9" fmla="*/ 187 h 3725"/>
                <a:gd name="T10" fmla="*/ 1750 w 3500"/>
                <a:gd name="T11" fmla="*/ 0 h 3725"/>
                <a:gd name="T12" fmla="*/ 2375 w 3500"/>
                <a:gd name="T13" fmla="*/ 187 h 3725"/>
                <a:gd name="T14" fmla="*/ 3500 w 3500"/>
                <a:gd name="T15" fmla="*/ 500 h 3725"/>
                <a:gd name="T16" fmla="*/ 3500 w 3500"/>
                <a:gd name="T17" fmla="*/ 1375 h 37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00" h="3725">
                  <a:moveTo>
                    <a:pt x="3500" y="1375"/>
                  </a:moveTo>
                  <a:cubicBezTo>
                    <a:pt x="3500" y="2302"/>
                    <a:pt x="2831" y="3117"/>
                    <a:pt x="1750" y="3725"/>
                  </a:cubicBezTo>
                  <a:cubicBezTo>
                    <a:pt x="669" y="3117"/>
                    <a:pt x="0" y="2302"/>
                    <a:pt x="0" y="1375"/>
                  </a:cubicBezTo>
                  <a:cubicBezTo>
                    <a:pt x="0" y="500"/>
                    <a:pt x="0" y="500"/>
                    <a:pt x="0" y="500"/>
                  </a:cubicBezTo>
                  <a:cubicBezTo>
                    <a:pt x="440" y="500"/>
                    <a:pt x="837" y="380"/>
                    <a:pt x="1125" y="187"/>
                  </a:cubicBezTo>
                  <a:cubicBezTo>
                    <a:pt x="1285" y="71"/>
                    <a:pt x="1506" y="0"/>
                    <a:pt x="1750" y="0"/>
                  </a:cubicBezTo>
                  <a:cubicBezTo>
                    <a:pt x="1994" y="0"/>
                    <a:pt x="2215" y="71"/>
                    <a:pt x="2375" y="187"/>
                  </a:cubicBezTo>
                  <a:cubicBezTo>
                    <a:pt x="2663" y="380"/>
                    <a:pt x="3060" y="500"/>
                    <a:pt x="3500" y="500"/>
                  </a:cubicBezTo>
                  <a:lnTo>
                    <a:pt x="3500" y="1375"/>
                  </a:lnTo>
                  <a:close/>
                </a:path>
              </a:pathLst>
            </a:custGeom>
            <a:solidFill>
              <a:schemeClr val="accent1"/>
            </a:solidFill>
            <a:ln w="19050" cap="sq">
              <a:solidFill>
                <a:schemeClr val="accent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89642" tIns="44821" rIns="89642" bIns="44821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1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0">
                      <a:srgbClr val="505050"/>
                    </a:gs>
                    <a:gs pos="100000">
                      <a:srgbClr val="505050"/>
                    </a:gs>
                  </a:gsLst>
                </a:gra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201" name="check" title="Icon of a checkmark">
              <a:extLst>
                <a:ext uri="{FF2B5EF4-FFF2-40B4-BE49-F238E27FC236}">
                  <a16:creationId xmlns:a16="http://schemas.microsoft.com/office/drawing/2014/main" id="{251A51B7-B03C-62ED-4C12-1EFB940EDAC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491536" y="2593373"/>
              <a:ext cx="259195" cy="183022"/>
            </a:xfrm>
            <a:custGeom>
              <a:avLst/>
              <a:gdLst>
                <a:gd name="T0" fmla="*/ 245 w 245"/>
                <a:gd name="T1" fmla="*/ 0 h 173"/>
                <a:gd name="T2" fmla="*/ 73 w 245"/>
                <a:gd name="T3" fmla="*/ 173 h 173"/>
                <a:gd name="T4" fmla="*/ 0 w 245"/>
                <a:gd name="T5" fmla="*/ 101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5" h="173">
                  <a:moveTo>
                    <a:pt x="245" y="0"/>
                  </a:moveTo>
                  <a:lnTo>
                    <a:pt x="73" y="173"/>
                  </a:lnTo>
                  <a:lnTo>
                    <a:pt x="0" y="101"/>
                  </a:lnTo>
                </a:path>
              </a:pathLst>
            </a:custGeom>
            <a:solidFill>
              <a:schemeClr val="accent1"/>
            </a:solidFill>
            <a:ln w="15875" cap="sq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89642" tIns="44821" rIns="89642" bIns="44821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1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82" b="0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0">
                      <a:srgbClr val="505050"/>
                    </a:gs>
                    <a:gs pos="100000">
                      <a:srgbClr val="505050"/>
                    </a:gs>
                  </a:gsLst>
                  <a:lin ang="5400000" scaled="1"/>
                </a:gra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</p:grpSp>
      <p:sp>
        <p:nvSpPr>
          <p:cNvPr id="22" name="Shield_EA18" title="Icon of a shield">
            <a:extLst>
              <a:ext uri="{FF2B5EF4-FFF2-40B4-BE49-F238E27FC236}">
                <a16:creationId xmlns:a16="http://schemas.microsoft.com/office/drawing/2014/main" id="{345B3879-F222-C3AC-76ED-D8CFBD13186C}"/>
              </a:ext>
            </a:extLst>
          </p:cNvPr>
          <p:cNvSpPr>
            <a:spLocks noChangeAspect="1"/>
          </p:cNvSpPr>
          <p:nvPr/>
        </p:nvSpPr>
        <p:spPr bwMode="auto">
          <a:xfrm>
            <a:off x="722394" y="1923444"/>
            <a:ext cx="515317" cy="548640"/>
          </a:xfrm>
          <a:custGeom>
            <a:avLst/>
            <a:gdLst>
              <a:gd name="T0" fmla="*/ 3500 w 3500"/>
              <a:gd name="T1" fmla="*/ 1375 h 3725"/>
              <a:gd name="T2" fmla="*/ 1750 w 3500"/>
              <a:gd name="T3" fmla="*/ 3725 h 3725"/>
              <a:gd name="T4" fmla="*/ 0 w 3500"/>
              <a:gd name="T5" fmla="*/ 1375 h 3725"/>
              <a:gd name="T6" fmla="*/ 0 w 3500"/>
              <a:gd name="T7" fmla="*/ 500 h 3725"/>
              <a:gd name="T8" fmla="*/ 1125 w 3500"/>
              <a:gd name="T9" fmla="*/ 187 h 3725"/>
              <a:gd name="T10" fmla="*/ 1750 w 3500"/>
              <a:gd name="T11" fmla="*/ 0 h 3725"/>
              <a:gd name="T12" fmla="*/ 2375 w 3500"/>
              <a:gd name="T13" fmla="*/ 187 h 3725"/>
              <a:gd name="T14" fmla="*/ 3500 w 3500"/>
              <a:gd name="T15" fmla="*/ 500 h 3725"/>
              <a:gd name="T16" fmla="*/ 3500 w 3500"/>
              <a:gd name="T17" fmla="*/ 1375 h 37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500" h="3725">
                <a:moveTo>
                  <a:pt x="3500" y="1375"/>
                </a:moveTo>
                <a:cubicBezTo>
                  <a:pt x="3500" y="2302"/>
                  <a:pt x="2831" y="3117"/>
                  <a:pt x="1750" y="3725"/>
                </a:cubicBezTo>
                <a:cubicBezTo>
                  <a:pt x="669" y="3117"/>
                  <a:pt x="0" y="2302"/>
                  <a:pt x="0" y="1375"/>
                </a:cubicBezTo>
                <a:cubicBezTo>
                  <a:pt x="0" y="500"/>
                  <a:pt x="0" y="500"/>
                  <a:pt x="0" y="500"/>
                </a:cubicBezTo>
                <a:cubicBezTo>
                  <a:pt x="440" y="500"/>
                  <a:pt x="837" y="380"/>
                  <a:pt x="1125" y="187"/>
                </a:cubicBezTo>
                <a:cubicBezTo>
                  <a:pt x="1285" y="71"/>
                  <a:pt x="1506" y="0"/>
                  <a:pt x="1750" y="0"/>
                </a:cubicBezTo>
                <a:cubicBezTo>
                  <a:pt x="1994" y="0"/>
                  <a:pt x="2215" y="71"/>
                  <a:pt x="2375" y="187"/>
                </a:cubicBezTo>
                <a:cubicBezTo>
                  <a:pt x="2663" y="380"/>
                  <a:pt x="3060" y="500"/>
                  <a:pt x="3500" y="500"/>
                </a:cubicBezTo>
                <a:lnTo>
                  <a:pt x="3500" y="1375"/>
                </a:lnTo>
                <a:close/>
              </a:path>
            </a:pathLst>
          </a:custGeom>
          <a:solidFill>
            <a:schemeClr val="bg2"/>
          </a:solidFill>
          <a:ln w="19050" cap="sq">
            <a:solidFill>
              <a:schemeClr val="bg2"/>
            </a:solidFill>
            <a:prstDash val="solid"/>
            <a:miter lim="800000"/>
            <a:headEnd/>
            <a:tailEnd/>
          </a:ln>
        </p:spPr>
        <p:txBody>
          <a:bodyPr vert="horz" wrap="square" lIns="89642" tIns="44821" rIns="89642" bIns="44821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31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2F2F2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56" name="Shield_EA18" title="Icon of a shield">
            <a:extLst>
              <a:ext uri="{FF2B5EF4-FFF2-40B4-BE49-F238E27FC236}">
                <a16:creationId xmlns:a16="http://schemas.microsoft.com/office/drawing/2014/main" id="{1D4D74B7-E792-DC50-CE45-1906823765DF}"/>
              </a:ext>
            </a:extLst>
          </p:cNvPr>
          <p:cNvSpPr>
            <a:spLocks noChangeAspect="1"/>
          </p:cNvSpPr>
          <p:nvPr/>
        </p:nvSpPr>
        <p:spPr bwMode="auto">
          <a:xfrm>
            <a:off x="3602755" y="1923442"/>
            <a:ext cx="515317" cy="548640"/>
          </a:xfrm>
          <a:custGeom>
            <a:avLst/>
            <a:gdLst>
              <a:gd name="T0" fmla="*/ 3500 w 3500"/>
              <a:gd name="T1" fmla="*/ 1375 h 3725"/>
              <a:gd name="T2" fmla="*/ 1750 w 3500"/>
              <a:gd name="T3" fmla="*/ 3725 h 3725"/>
              <a:gd name="T4" fmla="*/ 0 w 3500"/>
              <a:gd name="T5" fmla="*/ 1375 h 3725"/>
              <a:gd name="T6" fmla="*/ 0 w 3500"/>
              <a:gd name="T7" fmla="*/ 500 h 3725"/>
              <a:gd name="T8" fmla="*/ 1125 w 3500"/>
              <a:gd name="T9" fmla="*/ 187 h 3725"/>
              <a:gd name="T10" fmla="*/ 1750 w 3500"/>
              <a:gd name="T11" fmla="*/ 0 h 3725"/>
              <a:gd name="T12" fmla="*/ 2375 w 3500"/>
              <a:gd name="T13" fmla="*/ 187 h 3725"/>
              <a:gd name="T14" fmla="*/ 3500 w 3500"/>
              <a:gd name="T15" fmla="*/ 500 h 3725"/>
              <a:gd name="T16" fmla="*/ 3500 w 3500"/>
              <a:gd name="T17" fmla="*/ 1375 h 37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500" h="3725">
                <a:moveTo>
                  <a:pt x="3500" y="1375"/>
                </a:moveTo>
                <a:cubicBezTo>
                  <a:pt x="3500" y="2302"/>
                  <a:pt x="2831" y="3117"/>
                  <a:pt x="1750" y="3725"/>
                </a:cubicBezTo>
                <a:cubicBezTo>
                  <a:pt x="669" y="3117"/>
                  <a:pt x="0" y="2302"/>
                  <a:pt x="0" y="1375"/>
                </a:cubicBezTo>
                <a:cubicBezTo>
                  <a:pt x="0" y="500"/>
                  <a:pt x="0" y="500"/>
                  <a:pt x="0" y="500"/>
                </a:cubicBezTo>
                <a:cubicBezTo>
                  <a:pt x="440" y="500"/>
                  <a:pt x="837" y="380"/>
                  <a:pt x="1125" y="187"/>
                </a:cubicBezTo>
                <a:cubicBezTo>
                  <a:pt x="1285" y="71"/>
                  <a:pt x="1506" y="0"/>
                  <a:pt x="1750" y="0"/>
                </a:cubicBezTo>
                <a:cubicBezTo>
                  <a:pt x="1994" y="0"/>
                  <a:pt x="2215" y="71"/>
                  <a:pt x="2375" y="187"/>
                </a:cubicBezTo>
                <a:cubicBezTo>
                  <a:pt x="2663" y="380"/>
                  <a:pt x="3060" y="500"/>
                  <a:pt x="3500" y="500"/>
                </a:cubicBezTo>
                <a:lnTo>
                  <a:pt x="3500" y="1375"/>
                </a:lnTo>
                <a:close/>
              </a:path>
            </a:pathLst>
          </a:custGeom>
          <a:solidFill>
            <a:schemeClr val="accent4"/>
          </a:solidFill>
          <a:ln w="19050" cap="sq">
            <a:solidFill>
              <a:schemeClr val="accent4"/>
            </a:solidFill>
            <a:prstDash val="solid"/>
            <a:miter lim="800000"/>
            <a:headEnd/>
            <a:tailEnd/>
          </a:ln>
        </p:spPr>
        <p:txBody>
          <a:bodyPr vert="horz" wrap="square" lIns="89642" tIns="44821" rIns="89642" bIns="44821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31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rgbClr val="505050"/>
                  </a:gs>
                  <a:gs pos="100000">
                    <a:srgbClr val="505050"/>
                  </a:gs>
                </a:gsLst>
              </a:gra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77" name="Shield_EA18" title="Icon of a shield">
            <a:extLst>
              <a:ext uri="{FF2B5EF4-FFF2-40B4-BE49-F238E27FC236}">
                <a16:creationId xmlns:a16="http://schemas.microsoft.com/office/drawing/2014/main" id="{02B1470B-F35A-A025-5582-6F26AAE914C6}"/>
              </a:ext>
            </a:extLst>
          </p:cNvPr>
          <p:cNvSpPr>
            <a:spLocks noChangeAspect="1"/>
          </p:cNvSpPr>
          <p:nvPr/>
        </p:nvSpPr>
        <p:spPr bwMode="auto">
          <a:xfrm>
            <a:off x="6483115" y="1923442"/>
            <a:ext cx="515317" cy="548640"/>
          </a:xfrm>
          <a:custGeom>
            <a:avLst/>
            <a:gdLst>
              <a:gd name="T0" fmla="*/ 3500 w 3500"/>
              <a:gd name="T1" fmla="*/ 1375 h 3725"/>
              <a:gd name="T2" fmla="*/ 1750 w 3500"/>
              <a:gd name="T3" fmla="*/ 3725 h 3725"/>
              <a:gd name="T4" fmla="*/ 0 w 3500"/>
              <a:gd name="T5" fmla="*/ 1375 h 3725"/>
              <a:gd name="T6" fmla="*/ 0 w 3500"/>
              <a:gd name="T7" fmla="*/ 500 h 3725"/>
              <a:gd name="T8" fmla="*/ 1125 w 3500"/>
              <a:gd name="T9" fmla="*/ 187 h 3725"/>
              <a:gd name="T10" fmla="*/ 1750 w 3500"/>
              <a:gd name="T11" fmla="*/ 0 h 3725"/>
              <a:gd name="T12" fmla="*/ 2375 w 3500"/>
              <a:gd name="T13" fmla="*/ 187 h 3725"/>
              <a:gd name="T14" fmla="*/ 3500 w 3500"/>
              <a:gd name="T15" fmla="*/ 500 h 3725"/>
              <a:gd name="T16" fmla="*/ 3500 w 3500"/>
              <a:gd name="T17" fmla="*/ 1375 h 37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500" h="3725">
                <a:moveTo>
                  <a:pt x="3500" y="1375"/>
                </a:moveTo>
                <a:cubicBezTo>
                  <a:pt x="3500" y="2302"/>
                  <a:pt x="2831" y="3117"/>
                  <a:pt x="1750" y="3725"/>
                </a:cubicBezTo>
                <a:cubicBezTo>
                  <a:pt x="669" y="3117"/>
                  <a:pt x="0" y="2302"/>
                  <a:pt x="0" y="1375"/>
                </a:cubicBezTo>
                <a:cubicBezTo>
                  <a:pt x="0" y="500"/>
                  <a:pt x="0" y="500"/>
                  <a:pt x="0" y="500"/>
                </a:cubicBezTo>
                <a:cubicBezTo>
                  <a:pt x="440" y="500"/>
                  <a:pt x="837" y="380"/>
                  <a:pt x="1125" y="187"/>
                </a:cubicBezTo>
                <a:cubicBezTo>
                  <a:pt x="1285" y="71"/>
                  <a:pt x="1506" y="0"/>
                  <a:pt x="1750" y="0"/>
                </a:cubicBezTo>
                <a:cubicBezTo>
                  <a:pt x="1994" y="0"/>
                  <a:pt x="2215" y="71"/>
                  <a:pt x="2375" y="187"/>
                </a:cubicBezTo>
                <a:cubicBezTo>
                  <a:pt x="2663" y="380"/>
                  <a:pt x="3060" y="500"/>
                  <a:pt x="3500" y="500"/>
                </a:cubicBezTo>
                <a:lnTo>
                  <a:pt x="3500" y="1375"/>
                </a:lnTo>
                <a:close/>
              </a:path>
            </a:pathLst>
          </a:custGeom>
          <a:solidFill>
            <a:schemeClr val="accent2"/>
          </a:solidFill>
          <a:ln w="19050" cap="sq">
            <a:solidFill>
              <a:schemeClr val="accent2"/>
            </a:solidFill>
            <a:prstDash val="solid"/>
            <a:miter lim="800000"/>
            <a:headEnd/>
            <a:tailEnd/>
          </a:ln>
        </p:spPr>
        <p:txBody>
          <a:bodyPr vert="horz" wrap="square" lIns="89642" tIns="44821" rIns="89642" bIns="44821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31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2F2F2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98" name="Shield_EA18" title="Icon of a shield">
            <a:extLst>
              <a:ext uri="{FF2B5EF4-FFF2-40B4-BE49-F238E27FC236}">
                <a16:creationId xmlns:a16="http://schemas.microsoft.com/office/drawing/2014/main" id="{D6B9E436-69A6-634F-DD1D-51EC0DFE0B07}"/>
              </a:ext>
            </a:extLst>
          </p:cNvPr>
          <p:cNvSpPr>
            <a:spLocks noChangeAspect="1"/>
          </p:cNvSpPr>
          <p:nvPr/>
        </p:nvSpPr>
        <p:spPr bwMode="auto">
          <a:xfrm>
            <a:off x="9363475" y="1923442"/>
            <a:ext cx="515317" cy="548640"/>
          </a:xfrm>
          <a:custGeom>
            <a:avLst/>
            <a:gdLst>
              <a:gd name="T0" fmla="*/ 3500 w 3500"/>
              <a:gd name="T1" fmla="*/ 1375 h 3725"/>
              <a:gd name="T2" fmla="*/ 1750 w 3500"/>
              <a:gd name="T3" fmla="*/ 3725 h 3725"/>
              <a:gd name="T4" fmla="*/ 0 w 3500"/>
              <a:gd name="T5" fmla="*/ 1375 h 3725"/>
              <a:gd name="T6" fmla="*/ 0 w 3500"/>
              <a:gd name="T7" fmla="*/ 500 h 3725"/>
              <a:gd name="T8" fmla="*/ 1125 w 3500"/>
              <a:gd name="T9" fmla="*/ 187 h 3725"/>
              <a:gd name="T10" fmla="*/ 1750 w 3500"/>
              <a:gd name="T11" fmla="*/ 0 h 3725"/>
              <a:gd name="T12" fmla="*/ 2375 w 3500"/>
              <a:gd name="T13" fmla="*/ 187 h 3725"/>
              <a:gd name="T14" fmla="*/ 3500 w 3500"/>
              <a:gd name="T15" fmla="*/ 500 h 3725"/>
              <a:gd name="T16" fmla="*/ 3500 w 3500"/>
              <a:gd name="T17" fmla="*/ 1375 h 37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500" h="3725">
                <a:moveTo>
                  <a:pt x="3500" y="1375"/>
                </a:moveTo>
                <a:cubicBezTo>
                  <a:pt x="3500" y="2302"/>
                  <a:pt x="2831" y="3117"/>
                  <a:pt x="1750" y="3725"/>
                </a:cubicBezTo>
                <a:cubicBezTo>
                  <a:pt x="669" y="3117"/>
                  <a:pt x="0" y="2302"/>
                  <a:pt x="0" y="1375"/>
                </a:cubicBezTo>
                <a:cubicBezTo>
                  <a:pt x="0" y="500"/>
                  <a:pt x="0" y="500"/>
                  <a:pt x="0" y="500"/>
                </a:cubicBezTo>
                <a:cubicBezTo>
                  <a:pt x="440" y="500"/>
                  <a:pt x="837" y="380"/>
                  <a:pt x="1125" y="187"/>
                </a:cubicBezTo>
                <a:cubicBezTo>
                  <a:pt x="1285" y="71"/>
                  <a:pt x="1506" y="0"/>
                  <a:pt x="1750" y="0"/>
                </a:cubicBezTo>
                <a:cubicBezTo>
                  <a:pt x="1994" y="0"/>
                  <a:pt x="2215" y="71"/>
                  <a:pt x="2375" y="187"/>
                </a:cubicBezTo>
                <a:cubicBezTo>
                  <a:pt x="2663" y="380"/>
                  <a:pt x="3060" y="500"/>
                  <a:pt x="3500" y="500"/>
                </a:cubicBezTo>
                <a:lnTo>
                  <a:pt x="3500" y="1375"/>
                </a:lnTo>
                <a:close/>
              </a:path>
            </a:pathLst>
          </a:custGeom>
          <a:solidFill>
            <a:schemeClr val="accent1"/>
          </a:solidFill>
          <a:ln w="19050" cap="sq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 vert="horz" wrap="square" lIns="89642" tIns="44821" rIns="89642" bIns="44821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31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rgbClr val="505050"/>
                  </a:gs>
                  <a:gs pos="100000">
                    <a:srgbClr val="505050"/>
                  </a:gs>
                </a:gsLst>
              </a:gra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4" name="Shield_EA18" title="Icon of a shield">
            <a:extLst>
              <a:ext uri="{FF2B5EF4-FFF2-40B4-BE49-F238E27FC236}">
                <a16:creationId xmlns:a16="http://schemas.microsoft.com/office/drawing/2014/main" id="{11252CA8-398E-A1AA-921A-ACAF676EDDDD}"/>
              </a:ext>
            </a:extLst>
          </p:cNvPr>
          <p:cNvSpPr>
            <a:spLocks noChangeAspect="1"/>
          </p:cNvSpPr>
          <p:nvPr/>
        </p:nvSpPr>
        <p:spPr bwMode="auto">
          <a:xfrm>
            <a:off x="722394" y="1923444"/>
            <a:ext cx="515317" cy="548640"/>
          </a:xfrm>
          <a:custGeom>
            <a:avLst/>
            <a:gdLst>
              <a:gd name="T0" fmla="*/ 3500 w 3500"/>
              <a:gd name="T1" fmla="*/ 1375 h 3725"/>
              <a:gd name="T2" fmla="*/ 1750 w 3500"/>
              <a:gd name="T3" fmla="*/ 3725 h 3725"/>
              <a:gd name="T4" fmla="*/ 0 w 3500"/>
              <a:gd name="T5" fmla="*/ 1375 h 3725"/>
              <a:gd name="T6" fmla="*/ 0 w 3500"/>
              <a:gd name="T7" fmla="*/ 500 h 3725"/>
              <a:gd name="T8" fmla="*/ 1125 w 3500"/>
              <a:gd name="T9" fmla="*/ 187 h 3725"/>
              <a:gd name="T10" fmla="*/ 1750 w 3500"/>
              <a:gd name="T11" fmla="*/ 0 h 3725"/>
              <a:gd name="T12" fmla="*/ 2375 w 3500"/>
              <a:gd name="T13" fmla="*/ 187 h 3725"/>
              <a:gd name="T14" fmla="*/ 3500 w 3500"/>
              <a:gd name="T15" fmla="*/ 500 h 3725"/>
              <a:gd name="T16" fmla="*/ 3500 w 3500"/>
              <a:gd name="T17" fmla="*/ 1375 h 37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500" h="3725">
                <a:moveTo>
                  <a:pt x="3500" y="1375"/>
                </a:moveTo>
                <a:cubicBezTo>
                  <a:pt x="3500" y="2302"/>
                  <a:pt x="2831" y="3117"/>
                  <a:pt x="1750" y="3725"/>
                </a:cubicBezTo>
                <a:cubicBezTo>
                  <a:pt x="669" y="3117"/>
                  <a:pt x="0" y="2302"/>
                  <a:pt x="0" y="1375"/>
                </a:cubicBezTo>
                <a:cubicBezTo>
                  <a:pt x="0" y="500"/>
                  <a:pt x="0" y="500"/>
                  <a:pt x="0" y="500"/>
                </a:cubicBezTo>
                <a:cubicBezTo>
                  <a:pt x="440" y="500"/>
                  <a:pt x="837" y="380"/>
                  <a:pt x="1125" y="187"/>
                </a:cubicBezTo>
                <a:cubicBezTo>
                  <a:pt x="1285" y="71"/>
                  <a:pt x="1506" y="0"/>
                  <a:pt x="1750" y="0"/>
                </a:cubicBezTo>
                <a:cubicBezTo>
                  <a:pt x="1994" y="0"/>
                  <a:pt x="2215" y="71"/>
                  <a:pt x="2375" y="187"/>
                </a:cubicBezTo>
                <a:cubicBezTo>
                  <a:pt x="2663" y="380"/>
                  <a:pt x="3060" y="500"/>
                  <a:pt x="3500" y="500"/>
                </a:cubicBezTo>
                <a:lnTo>
                  <a:pt x="3500" y="1375"/>
                </a:lnTo>
                <a:close/>
              </a:path>
            </a:pathLst>
          </a:custGeom>
          <a:solidFill>
            <a:schemeClr val="tx1"/>
          </a:solidFill>
          <a:ln w="19050" cap="sq">
            <a:solidFill>
              <a:schemeClr val="bg2"/>
            </a:solidFill>
            <a:prstDash val="solid"/>
            <a:miter lim="800000"/>
            <a:headEnd/>
            <a:tailEnd/>
          </a:ln>
        </p:spPr>
        <p:txBody>
          <a:bodyPr vert="horz" wrap="square" lIns="89642" tIns="44821" rIns="89642" bIns="44821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31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2F2F2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57" name="Shield_EA18" title="Icon of a shield">
            <a:extLst>
              <a:ext uri="{FF2B5EF4-FFF2-40B4-BE49-F238E27FC236}">
                <a16:creationId xmlns:a16="http://schemas.microsoft.com/office/drawing/2014/main" id="{A04C2DB7-ACD1-40FA-FFED-EDCA901474A7}"/>
              </a:ext>
            </a:extLst>
          </p:cNvPr>
          <p:cNvSpPr>
            <a:spLocks noChangeAspect="1"/>
          </p:cNvSpPr>
          <p:nvPr/>
        </p:nvSpPr>
        <p:spPr bwMode="auto">
          <a:xfrm>
            <a:off x="3602755" y="1923442"/>
            <a:ext cx="515317" cy="548640"/>
          </a:xfrm>
          <a:custGeom>
            <a:avLst/>
            <a:gdLst>
              <a:gd name="T0" fmla="*/ 3500 w 3500"/>
              <a:gd name="T1" fmla="*/ 1375 h 3725"/>
              <a:gd name="T2" fmla="*/ 1750 w 3500"/>
              <a:gd name="T3" fmla="*/ 3725 h 3725"/>
              <a:gd name="T4" fmla="*/ 0 w 3500"/>
              <a:gd name="T5" fmla="*/ 1375 h 3725"/>
              <a:gd name="T6" fmla="*/ 0 w 3500"/>
              <a:gd name="T7" fmla="*/ 500 h 3725"/>
              <a:gd name="T8" fmla="*/ 1125 w 3500"/>
              <a:gd name="T9" fmla="*/ 187 h 3725"/>
              <a:gd name="T10" fmla="*/ 1750 w 3500"/>
              <a:gd name="T11" fmla="*/ 0 h 3725"/>
              <a:gd name="T12" fmla="*/ 2375 w 3500"/>
              <a:gd name="T13" fmla="*/ 187 h 3725"/>
              <a:gd name="T14" fmla="*/ 3500 w 3500"/>
              <a:gd name="T15" fmla="*/ 500 h 3725"/>
              <a:gd name="T16" fmla="*/ 3500 w 3500"/>
              <a:gd name="T17" fmla="*/ 1375 h 37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500" h="3725">
                <a:moveTo>
                  <a:pt x="3500" y="1375"/>
                </a:moveTo>
                <a:cubicBezTo>
                  <a:pt x="3500" y="2302"/>
                  <a:pt x="2831" y="3117"/>
                  <a:pt x="1750" y="3725"/>
                </a:cubicBezTo>
                <a:cubicBezTo>
                  <a:pt x="669" y="3117"/>
                  <a:pt x="0" y="2302"/>
                  <a:pt x="0" y="1375"/>
                </a:cubicBezTo>
                <a:cubicBezTo>
                  <a:pt x="0" y="500"/>
                  <a:pt x="0" y="500"/>
                  <a:pt x="0" y="500"/>
                </a:cubicBezTo>
                <a:cubicBezTo>
                  <a:pt x="440" y="500"/>
                  <a:pt x="837" y="380"/>
                  <a:pt x="1125" y="187"/>
                </a:cubicBezTo>
                <a:cubicBezTo>
                  <a:pt x="1285" y="71"/>
                  <a:pt x="1506" y="0"/>
                  <a:pt x="1750" y="0"/>
                </a:cubicBezTo>
                <a:cubicBezTo>
                  <a:pt x="1994" y="0"/>
                  <a:pt x="2215" y="71"/>
                  <a:pt x="2375" y="187"/>
                </a:cubicBezTo>
                <a:cubicBezTo>
                  <a:pt x="2663" y="380"/>
                  <a:pt x="3060" y="500"/>
                  <a:pt x="3500" y="500"/>
                </a:cubicBezTo>
                <a:lnTo>
                  <a:pt x="3500" y="1375"/>
                </a:lnTo>
                <a:close/>
              </a:path>
            </a:pathLst>
          </a:custGeom>
          <a:solidFill>
            <a:schemeClr val="tx1"/>
          </a:solidFill>
          <a:ln w="19050" cap="sq">
            <a:solidFill>
              <a:schemeClr val="accent4"/>
            </a:solidFill>
            <a:prstDash val="solid"/>
            <a:miter lim="800000"/>
            <a:headEnd/>
            <a:tailEnd/>
          </a:ln>
        </p:spPr>
        <p:txBody>
          <a:bodyPr vert="horz" wrap="square" lIns="89642" tIns="44821" rIns="89642" bIns="44821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31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rgbClr val="505050"/>
                  </a:gs>
                  <a:gs pos="100000">
                    <a:srgbClr val="505050"/>
                  </a:gs>
                </a:gsLst>
              </a:gra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78" name="Shield_EA18" title="Icon of a shield">
            <a:extLst>
              <a:ext uri="{FF2B5EF4-FFF2-40B4-BE49-F238E27FC236}">
                <a16:creationId xmlns:a16="http://schemas.microsoft.com/office/drawing/2014/main" id="{54E936F2-05FB-06C3-28EB-9B9BEB7C521E}"/>
              </a:ext>
            </a:extLst>
          </p:cNvPr>
          <p:cNvSpPr>
            <a:spLocks noChangeAspect="1"/>
          </p:cNvSpPr>
          <p:nvPr/>
        </p:nvSpPr>
        <p:spPr bwMode="auto">
          <a:xfrm>
            <a:off x="6483115" y="1923442"/>
            <a:ext cx="515317" cy="548640"/>
          </a:xfrm>
          <a:custGeom>
            <a:avLst/>
            <a:gdLst>
              <a:gd name="T0" fmla="*/ 3500 w 3500"/>
              <a:gd name="T1" fmla="*/ 1375 h 3725"/>
              <a:gd name="T2" fmla="*/ 1750 w 3500"/>
              <a:gd name="T3" fmla="*/ 3725 h 3725"/>
              <a:gd name="T4" fmla="*/ 0 w 3500"/>
              <a:gd name="T5" fmla="*/ 1375 h 3725"/>
              <a:gd name="T6" fmla="*/ 0 w 3500"/>
              <a:gd name="T7" fmla="*/ 500 h 3725"/>
              <a:gd name="T8" fmla="*/ 1125 w 3500"/>
              <a:gd name="T9" fmla="*/ 187 h 3725"/>
              <a:gd name="T10" fmla="*/ 1750 w 3500"/>
              <a:gd name="T11" fmla="*/ 0 h 3725"/>
              <a:gd name="T12" fmla="*/ 2375 w 3500"/>
              <a:gd name="T13" fmla="*/ 187 h 3725"/>
              <a:gd name="T14" fmla="*/ 3500 w 3500"/>
              <a:gd name="T15" fmla="*/ 500 h 3725"/>
              <a:gd name="T16" fmla="*/ 3500 w 3500"/>
              <a:gd name="T17" fmla="*/ 1375 h 37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500" h="3725">
                <a:moveTo>
                  <a:pt x="3500" y="1375"/>
                </a:moveTo>
                <a:cubicBezTo>
                  <a:pt x="3500" y="2302"/>
                  <a:pt x="2831" y="3117"/>
                  <a:pt x="1750" y="3725"/>
                </a:cubicBezTo>
                <a:cubicBezTo>
                  <a:pt x="669" y="3117"/>
                  <a:pt x="0" y="2302"/>
                  <a:pt x="0" y="1375"/>
                </a:cubicBezTo>
                <a:cubicBezTo>
                  <a:pt x="0" y="500"/>
                  <a:pt x="0" y="500"/>
                  <a:pt x="0" y="500"/>
                </a:cubicBezTo>
                <a:cubicBezTo>
                  <a:pt x="440" y="500"/>
                  <a:pt x="837" y="380"/>
                  <a:pt x="1125" y="187"/>
                </a:cubicBezTo>
                <a:cubicBezTo>
                  <a:pt x="1285" y="71"/>
                  <a:pt x="1506" y="0"/>
                  <a:pt x="1750" y="0"/>
                </a:cubicBezTo>
                <a:cubicBezTo>
                  <a:pt x="1994" y="0"/>
                  <a:pt x="2215" y="71"/>
                  <a:pt x="2375" y="187"/>
                </a:cubicBezTo>
                <a:cubicBezTo>
                  <a:pt x="2663" y="380"/>
                  <a:pt x="3060" y="500"/>
                  <a:pt x="3500" y="500"/>
                </a:cubicBezTo>
                <a:lnTo>
                  <a:pt x="3500" y="1375"/>
                </a:lnTo>
                <a:close/>
              </a:path>
            </a:pathLst>
          </a:custGeom>
          <a:solidFill>
            <a:schemeClr val="tx1"/>
          </a:solidFill>
          <a:ln w="19050" cap="sq">
            <a:solidFill>
              <a:schemeClr val="accent2"/>
            </a:solidFill>
            <a:prstDash val="solid"/>
            <a:miter lim="800000"/>
            <a:headEnd/>
            <a:tailEnd/>
          </a:ln>
        </p:spPr>
        <p:txBody>
          <a:bodyPr vert="horz" wrap="square" lIns="89642" tIns="44821" rIns="89642" bIns="44821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31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2F2F2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99" name="Shield_EA18" title="Icon of a shield">
            <a:extLst>
              <a:ext uri="{FF2B5EF4-FFF2-40B4-BE49-F238E27FC236}">
                <a16:creationId xmlns:a16="http://schemas.microsoft.com/office/drawing/2014/main" id="{155268AA-BB5D-4E75-7EF6-41E5277594B9}"/>
              </a:ext>
            </a:extLst>
          </p:cNvPr>
          <p:cNvSpPr>
            <a:spLocks noChangeAspect="1"/>
          </p:cNvSpPr>
          <p:nvPr/>
        </p:nvSpPr>
        <p:spPr bwMode="auto">
          <a:xfrm>
            <a:off x="9363475" y="1923442"/>
            <a:ext cx="515317" cy="548640"/>
          </a:xfrm>
          <a:custGeom>
            <a:avLst/>
            <a:gdLst>
              <a:gd name="T0" fmla="*/ 3500 w 3500"/>
              <a:gd name="T1" fmla="*/ 1375 h 3725"/>
              <a:gd name="T2" fmla="*/ 1750 w 3500"/>
              <a:gd name="T3" fmla="*/ 3725 h 3725"/>
              <a:gd name="T4" fmla="*/ 0 w 3500"/>
              <a:gd name="T5" fmla="*/ 1375 h 3725"/>
              <a:gd name="T6" fmla="*/ 0 w 3500"/>
              <a:gd name="T7" fmla="*/ 500 h 3725"/>
              <a:gd name="T8" fmla="*/ 1125 w 3500"/>
              <a:gd name="T9" fmla="*/ 187 h 3725"/>
              <a:gd name="T10" fmla="*/ 1750 w 3500"/>
              <a:gd name="T11" fmla="*/ 0 h 3725"/>
              <a:gd name="T12" fmla="*/ 2375 w 3500"/>
              <a:gd name="T13" fmla="*/ 187 h 3725"/>
              <a:gd name="T14" fmla="*/ 3500 w 3500"/>
              <a:gd name="T15" fmla="*/ 500 h 3725"/>
              <a:gd name="T16" fmla="*/ 3500 w 3500"/>
              <a:gd name="T17" fmla="*/ 1375 h 37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500" h="3725">
                <a:moveTo>
                  <a:pt x="3500" y="1375"/>
                </a:moveTo>
                <a:cubicBezTo>
                  <a:pt x="3500" y="2302"/>
                  <a:pt x="2831" y="3117"/>
                  <a:pt x="1750" y="3725"/>
                </a:cubicBezTo>
                <a:cubicBezTo>
                  <a:pt x="669" y="3117"/>
                  <a:pt x="0" y="2302"/>
                  <a:pt x="0" y="1375"/>
                </a:cubicBezTo>
                <a:cubicBezTo>
                  <a:pt x="0" y="500"/>
                  <a:pt x="0" y="500"/>
                  <a:pt x="0" y="500"/>
                </a:cubicBezTo>
                <a:cubicBezTo>
                  <a:pt x="440" y="500"/>
                  <a:pt x="837" y="380"/>
                  <a:pt x="1125" y="187"/>
                </a:cubicBezTo>
                <a:cubicBezTo>
                  <a:pt x="1285" y="71"/>
                  <a:pt x="1506" y="0"/>
                  <a:pt x="1750" y="0"/>
                </a:cubicBezTo>
                <a:cubicBezTo>
                  <a:pt x="1994" y="0"/>
                  <a:pt x="2215" y="71"/>
                  <a:pt x="2375" y="187"/>
                </a:cubicBezTo>
                <a:cubicBezTo>
                  <a:pt x="2663" y="380"/>
                  <a:pt x="3060" y="500"/>
                  <a:pt x="3500" y="500"/>
                </a:cubicBezTo>
                <a:lnTo>
                  <a:pt x="3500" y="1375"/>
                </a:lnTo>
                <a:close/>
              </a:path>
            </a:pathLst>
          </a:custGeom>
          <a:solidFill>
            <a:schemeClr val="tx1"/>
          </a:solidFill>
          <a:ln w="19050" cap="sq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 vert="horz" wrap="square" lIns="89642" tIns="44821" rIns="89642" bIns="44821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31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rgbClr val="505050"/>
                  </a:gs>
                  <a:gs pos="100000">
                    <a:srgbClr val="505050"/>
                  </a:gs>
                </a:gsLst>
              </a:gra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FC7CABB6-30A3-FD5E-3798-AD2E21EE28E5}"/>
              </a:ext>
            </a:extLst>
          </p:cNvPr>
          <p:cNvGrpSpPr/>
          <p:nvPr/>
        </p:nvGrpSpPr>
        <p:grpSpPr>
          <a:xfrm>
            <a:off x="402336" y="6053328"/>
            <a:ext cx="11384280" cy="402336"/>
            <a:chOff x="402336" y="6053328"/>
            <a:chExt cx="11384280" cy="402336"/>
          </a:xfrm>
        </p:grpSpPr>
        <p:sp>
          <p:nvSpPr>
            <p:cNvPr id="16" name="check 3" title="Icon of a checkmark with a circle around it">
              <a:extLst>
                <a:ext uri="{FF2B5EF4-FFF2-40B4-BE49-F238E27FC236}">
                  <a16:creationId xmlns:a16="http://schemas.microsoft.com/office/drawing/2014/main" id="{395F2900-BC2D-7CD2-3570-EDB649D1C5DD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11381933" y="6053328"/>
              <a:ext cx="404683" cy="402336"/>
            </a:xfrm>
            <a:custGeom>
              <a:avLst/>
              <a:gdLst>
                <a:gd name="T0" fmla="*/ 250 w 250"/>
                <a:gd name="T1" fmla="*/ 125 h 250"/>
                <a:gd name="T2" fmla="*/ 125 w 250"/>
                <a:gd name="T3" fmla="*/ 250 h 250"/>
                <a:gd name="T4" fmla="*/ 0 w 250"/>
                <a:gd name="T5" fmla="*/ 125 h 250"/>
                <a:gd name="T6" fmla="*/ 125 w 250"/>
                <a:gd name="T7" fmla="*/ 0 h 250"/>
                <a:gd name="T8" fmla="*/ 250 w 250"/>
                <a:gd name="T9" fmla="*/ 125 h 250"/>
                <a:gd name="T10" fmla="*/ 60 w 250"/>
                <a:gd name="T11" fmla="*/ 125 h 250"/>
                <a:gd name="T12" fmla="*/ 100 w 250"/>
                <a:gd name="T13" fmla="*/ 165 h 250"/>
                <a:gd name="T14" fmla="*/ 190 w 250"/>
                <a:gd name="T15" fmla="*/ 74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0" h="250">
                  <a:moveTo>
                    <a:pt x="250" y="125"/>
                  </a:moveTo>
                  <a:cubicBezTo>
                    <a:pt x="250" y="194"/>
                    <a:pt x="194" y="250"/>
                    <a:pt x="125" y="250"/>
                  </a:cubicBezTo>
                  <a:cubicBezTo>
                    <a:pt x="56" y="250"/>
                    <a:pt x="0" y="194"/>
                    <a:pt x="0" y="125"/>
                  </a:cubicBezTo>
                  <a:cubicBezTo>
                    <a:pt x="0" y="56"/>
                    <a:pt x="56" y="0"/>
                    <a:pt x="125" y="0"/>
                  </a:cubicBezTo>
                  <a:cubicBezTo>
                    <a:pt x="194" y="0"/>
                    <a:pt x="250" y="56"/>
                    <a:pt x="250" y="125"/>
                  </a:cubicBezTo>
                  <a:close/>
                  <a:moveTo>
                    <a:pt x="60" y="125"/>
                  </a:moveTo>
                  <a:cubicBezTo>
                    <a:pt x="100" y="165"/>
                    <a:pt x="100" y="165"/>
                    <a:pt x="100" y="165"/>
                  </a:cubicBezTo>
                  <a:cubicBezTo>
                    <a:pt x="190" y="74"/>
                    <a:pt x="190" y="74"/>
                    <a:pt x="190" y="74"/>
                  </a:cubicBezTo>
                </a:path>
              </a:pathLst>
            </a:custGeom>
            <a:noFill/>
            <a:ln w="15875" cap="sq">
              <a:solidFill>
                <a:schemeClr val="bg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89642" tIns="44821" rIns="89642" bIns="44821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1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82828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17" name="check 3" title="Icon of a checkmark with a circle around it">
              <a:extLst>
                <a:ext uri="{FF2B5EF4-FFF2-40B4-BE49-F238E27FC236}">
                  <a16:creationId xmlns:a16="http://schemas.microsoft.com/office/drawing/2014/main" id="{2C60AC3F-CF3E-60A4-7919-320E65DB72C3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11381933" y="6053328"/>
              <a:ext cx="404683" cy="402336"/>
            </a:xfrm>
            <a:custGeom>
              <a:avLst/>
              <a:gdLst>
                <a:gd name="T0" fmla="*/ 250 w 250"/>
                <a:gd name="T1" fmla="*/ 125 h 250"/>
                <a:gd name="T2" fmla="*/ 125 w 250"/>
                <a:gd name="T3" fmla="*/ 250 h 250"/>
                <a:gd name="T4" fmla="*/ 0 w 250"/>
                <a:gd name="T5" fmla="*/ 125 h 250"/>
                <a:gd name="T6" fmla="*/ 125 w 250"/>
                <a:gd name="T7" fmla="*/ 0 h 250"/>
                <a:gd name="T8" fmla="*/ 250 w 250"/>
                <a:gd name="T9" fmla="*/ 125 h 250"/>
                <a:gd name="T10" fmla="*/ 60 w 250"/>
                <a:gd name="T11" fmla="*/ 125 h 250"/>
                <a:gd name="T12" fmla="*/ 100 w 250"/>
                <a:gd name="T13" fmla="*/ 165 h 250"/>
                <a:gd name="T14" fmla="*/ 190 w 250"/>
                <a:gd name="T15" fmla="*/ 74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0" h="250">
                  <a:moveTo>
                    <a:pt x="250" y="125"/>
                  </a:moveTo>
                  <a:cubicBezTo>
                    <a:pt x="250" y="194"/>
                    <a:pt x="194" y="250"/>
                    <a:pt x="125" y="250"/>
                  </a:cubicBezTo>
                  <a:cubicBezTo>
                    <a:pt x="56" y="250"/>
                    <a:pt x="0" y="194"/>
                    <a:pt x="0" y="125"/>
                  </a:cubicBezTo>
                  <a:cubicBezTo>
                    <a:pt x="0" y="56"/>
                    <a:pt x="56" y="0"/>
                    <a:pt x="125" y="0"/>
                  </a:cubicBezTo>
                  <a:cubicBezTo>
                    <a:pt x="194" y="0"/>
                    <a:pt x="250" y="56"/>
                    <a:pt x="250" y="125"/>
                  </a:cubicBezTo>
                  <a:close/>
                  <a:moveTo>
                    <a:pt x="60" y="125"/>
                  </a:moveTo>
                  <a:cubicBezTo>
                    <a:pt x="100" y="165"/>
                    <a:pt x="100" y="165"/>
                    <a:pt x="100" y="165"/>
                  </a:cubicBezTo>
                  <a:cubicBezTo>
                    <a:pt x="190" y="74"/>
                    <a:pt x="190" y="74"/>
                    <a:pt x="190" y="74"/>
                  </a:cubicBezTo>
                </a:path>
              </a:pathLst>
            </a:custGeom>
            <a:solidFill>
              <a:schemeClr val="tx1"/>
            </a:solidFill>
            <a:ln w="15875" cap="sq">
              <a:solidFill>
                <a:schemeClr val="tx2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89642" tIns="44821" rIns="89642" bIns="44821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31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82828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6584086C-91C0-8381-0AF9-CC3246C29F0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2336" y="6254496"/>
              <a:ext cx="10979597" cy="0"/>
            </a:xfrm>
            <a:prstGeom prst="line">
              <a:avLst/>
            </a:prstGeom>
            <a:solidFill>
              <a:schemeClr val="bg1"/>
            </a:solidFill>
            <a:ln w="19050" cap="flat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1F9EF662-85C1-5D9A-F751-8ECF600F252F}"/>
              </a:ext>
            </a:extLst>
          </p:cNvPr>
          <p:cNvCxnSpPr>
            <a:cxnSpLocks/>
          </p:cNvCxnSpPr>
          <p:nvPr/>
        </p:nvCxnSpPr>
        <p:spPr>
          <a:xfrm>
            <a:off x="493776" y="1923444"/>
            <a:ext cx="0" cy="365760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6BAE3E06-91D8-DD49-8E82-26DA6EA3F9C9}"/>
              </a:ext>
            </a:extLst>
          </p:cNvPr>
          <p:cNvSpPr txBox="1"/>
          <p:nvPr/>
        </p:nvSpPr>
        <p:spPr>
          <a:xfrm>
            <a:off x="722394" y="3054514"/>
            <a:ext cx="2423160" cy="44409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Calibri" panose="020F0502020204030204" pitchFamily="34" charset="0"/>
                <a:cs typeface="Times New Roman" panose="02020603050405020304" pitchFamily="18" charset="0"/>
              </a:rPr>
              <a:t>Identify risks to your organization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84" name="Diamond 83">
            <a:extLst>
              <a:ext uri="{FF2B5EF4-FFF2-40B4-BE49-F238E27FC236}">
                <a16:creationId xmlns:a16="http://schemas.microsoft.com/office/drawing/2014/main" id="{A294EB09-2048-01F0-EA76-C15D8CACB8D7}"/>
              </a:ext>
            </a:extLst>
          </p:cNvPr>
          <p:cNvSpPr/>
          <p:nvPr/>
        </p:nvSpPr>
        <p:spPr>
          <a:xfrm>
            <a:off x="402336" y="3081946"/>
            <a:ext cx="182880" cy="182880"/>
          </a:xfrm>
          <a:prstGeom prst="diamond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83" name="Diamond 82">
            <a:extLst>
              <a:ext uri="{FF2B5EF4-FFF2-40B4-BE49-F238E27FC236}">
                <a16:creationId xmlns:a16="http://schemas.microsoft.com/office/drawing/2014/main" id="{644F1F17-06DF-8FAD-8F53-9A30FD5DC67E}"/>
              </a:ext>
            </a:extLst>
          </p:cNvPr>
          <p:cNvSpPr/>
          <p:nvPr/>
        </p:nvSpPr>
        <p:spPr>
          <a:xfrm>
            <a:off x="402336" y="3081946"/>
            <a:ext cx="182880" cy="182880"/>
          </a:xfrm>
          <a:prstGeom prst="diamond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89D61DF4-59BF-8D55-E8A5-3340F5A96CD7}"/>
              </a:ext>
            </a:extLst>
          </p:cNvPr>
          <p:cNvSpPr txBox="1"/>
          <p:nvPr/>
        </p:nvSpPr>
        <p:spPr>
          <a:xfrm>
            <a:off x="722394" y="2613733"/>
            <a:ext cx="2423122" cy="30508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"/>
                <a:ea typeface="Calibri" panose="020F0502020204030204" pitchFamily="34" charset="0"/>
                <a:cs typeface="Times New Roman" panose="02020603050405020304" pitchFamily="18" charset="0"/>
              </a:rPr>
              <a:t>Stage 1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Semibold"/>
              <a:ea typeface="+mn-ea"/>
              <a:cs typeface="+mn-cs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CDF525B8-52D5-BDC6-8D2C-A756583FBD0B}"/>
              </a:ext>
            </a:extLst>
          </p:cNvPr>
          <p:cNvSpPr txBox="1"/>
          <p:nvPr/>
        </p:nvSpPr>
        <p:spPr>
          <a:xfrm>
            <a:off x="722394" y="3639730"/>
            <a:ext cx="2423160" cy="44409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Calibri" panose="020F0502020204030204" pitchFamily="34" charset="0"/>
                <a:cs typeface="Times New Roman" panose="02020603050405020304" pitchFamily="18" charset="0"/>
              </a:rPr>
              <a:t>Identify gaps in your security posture</a:t>
            </a:r>
          </a:p>
        </p:txBody>
      </p:sp>
      <p:sp>
        <p:nvSpPr>
          <p:cNvPr id="109" name="Diamond 108">
            <a:extLst>
              <a:ext uri="{FF2B5EF4-FFF2-40B4-BE49-F238E27FC236}">
                <a16:creationId xmlns:a16="http://schemas.microsoft.com/office/drawing/2014/main" id="{0A55D14B-9C57-ECE2-6967-31287B5F7568}"/>
              </a:ext>
            </a:extLst>
          </p:cNvPr>
          <p:cNvSpPr/>
          <p:nvPr/>
        </p:nvSpPr>
        <p:spPr>
          <a:xfrm>
            <a:off x="402336" y="3667162"/>
            <a:ext cx="182880" cy="182880"/>
          </a:xfrm>
          <a:prstGeom prst="diamond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10" name="Diamond 109">
            <a:extLst>
              <a:ext uri="{FF2B5EF4-FFF2-40B4-BE49-F238E27FC236}">
                <a16:creationId xmlns:a16="http://schemas.microsoft.com/office/drawing/2014/main" id="{3F8CCEB0-23BE-D2C0-9C1F-5CFE6C0D5AFF}"/>
              </a:ext>
            </a:extLst>
          </p:cNvPr>
          <p:cNvSpPr/>
          <p:nvPr/>
        </p:nvSpPr>
        <p:spPr>
          <a:xfrm>
            <a:off x="402336" y="3667162"/>
            <a:ext cx="182880" cy="182880"/>
          </a:xfrm>
          <a:prstGeom prst="diamond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2E455936-B17A-9769-BB09-5CCC6AD0F7F3}"/>
              </a:ext>
            </a:extLst>
          </p:cNvPr>
          <p:cNvSpPr txBox="1"/>
          <p:nvPr/>
        </p:nvSpPr>
        <p:spPr>
          <a:xfrm>
            <a:off x="722394" y="5327450"/>
            <a:ext cx="2423160" cy="21544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Calibri" panose="020F0502020204030204" pitchFamily="34" charset="0"/>
                <a:cs typeface="Times New Roman" panose="02020603050405020304" pitchFamily="18" charset="0"/>
              </a:rPr>
              <a:t>Set leadership expectations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14" name="Diamond 113">
            <a:extLst>
              <a:ext uri="{FF2B5EF4-FFF2-40B4-BE49-F238E27FC236}">
                <a16:creationId xmlns:a16="http://schemas.microsoft.com/office/drawing/2014/main" id="{1839F0DD-6003-508E-D638-407F410FBD64}"/>
              </a:ext>
            </a:extLst>
          </p:cNvPr>
          <p:cNvSpPr/>
          <p:nvPr/>
        </p:nvSpPr>
        <p:spPr>
          <a:xfrm>
            <a:off x="402336" y="4249982"/>
            <a:ext cx="182880" cy="182880"/>
          </a:xfrm>
          <a:prstGeom prst="diamond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15" name="Diamond 114">
            <a:extLst>
              <a:ext uri="{FF2B5EF4-FFF2-40B4-BE49-F238E27FC236}">
                <a16:creationId xmlns:a16="http://schemas.microsoft.com/office/drawing/2014/main" id="{BC2DBED7-65E2-65AA-7C65-19602AF4B330}"/>
              </a:ext>
            </a:extLst>
          </p:cNvPr>
          <p:cNvSpPr/>
          <p:nvPr/>
        </p:nvSpPr>
        <p:spPr>
          <a:xfrm>
            <a:off x="402336" y="4249982"/>
            <a:ext cx="182880" cy="182880"/>
          </a:xfrm>
          <a:prstGeom prst="diamond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cxnSp>
        <p:nvCxnSpPr>
          <p:cNvPr id="140" name="Straight Connector 139">
            <a:extLst>
              <a:ext uri="{FF2B5EF4-FFF2-40B4-BE49-F238E27FC236}">
                <a16:creationId xmlns:a16="http://schemas.microsoft.com/office/drawing/2014/main" id="{227D9D9B-D38D-F746-1D04-CD95D8FFEBAC}"/>
              </a:ext>
            </a:extLst>
          </p:cNvPr>
          <p:cNvCxnSpPr>
            <a:cxnSpLocks/>
          </p:cNvCxnSpPr>
          <p:nvPr/>
        </p:nvCxnSpPr>
        <p:spPr>
          <a:xfrm>
            <a:off x="3374136" y="1923444"/>
            <a:ext cx="0" cy="3657600"/>
          </a:xfrm>
          <a:prstGeom prst="line">
            <a:avLst/>
          </a:prstGeom>
          <a:ln w="127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extBox 141">
            <a:extLst>
              <a:ext uri="{FF2B5EF4-FFF2-40B4-BE49-F238E27FC236}">
                <a16:creationId xmlns:a16="http://schemas.microsoft.com/office/drawing/2014/main" id="{0BB2B2BE-97A3-5519-7998-FB618414B17E}"/>
              </a:ext>
            </a:extLst>
          </p:cNvPr>
          <p:cNvSpPr txBox="1"/>
          <p:nvPr/>
        </p:nvSpPr>
        <p:spPr>
          <a:xfrm>
            <a:off x="3602754" y="3978439"/>
            <a:ext cx="2423160" cy="44409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Calibri" panose="020F0502020204030204" pitchFamily="34" charset="0"/>
                <a:cs typeface="Times New Roman" panose="02020603050405020304" pitchFamily="18" charset="0"/>
              </a:rPr>
              <a:t>Implement basic hygiene practices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53" name="Diamond 152">
            <a:extLst>
              <a:ext uri="{FF2B5EF4-FFF2-40B4-BE49-F238E27FC236}">
                <a16:creationId xmlns:a16="http://schemas.microsoft.com/office/drawing/2014/main" id="{20E62FE7-645B-BC2B-639E-DC53A68EC59E}"/>
              </a:ext>
            </a:extLst>
          </p:cNvPr>
          <p:cNvSpPr/>
          <p:nvPr/>
        </p:nvSpPr>
        <p:spPr>
          <a:xfrm>
            <a:off x="3282696" y="3653446"/>
            <a:ext cx="182880" cy="182880"/>
          </a:xfrm>
          <a:prstGeom prst="diamond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54" name="Diamond 153">
            <a:extLst>
              <a:ext uri="{FF2B5EF4-FFF2-40B4-BE49-F238E27FC236}">
                <a16:creationId xmlns:a16="http://schemas.microsoft.com/office/drawing/2014/main" id="{EBF7E810-F77C-030D-5596-040D38ED0D9F}"/>
              </a:ext>
            </a:extLst>
          </p:cNvPr>
          <p:cNvSpPr/>
          <p:nvPr/>
        </p:nvSpPr>
        <p:spPr>
          <a:xfrm>
            <a:off x="3282696" y="3653446"/>
            <a:ext cx="182880" cy="182880"/>
          </a:xfrm>
          <a:prstGeom prst="diamond">
            <a:avLst/>
          </a:prstGeom>
          <a:solidFill>
            <a:schemeClr val="tx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45A27A7B-C252-1EDB-7F75-73DC15971193}"/>
              </a:ext>
            </a:extLst>
          </p:cNvPr>
          <p:cNvSpPr txBox="1"/>
          <p:nvPr/>
        </p:nvSpPr>
        <p:spPr>
          <a:xfrm>
            <a:off x="3602754" y="2613733"/>
            <a:ext cx="2423160" cy="30508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"/>
                <a:ea typeface="Calibri" panose="020F0502020204030204" pitchFamily="34" charset="0"/>
                <a:cs typeface="Times New Roman" panose="02020603050405020304" pitchFamily="18" charset="0"/>
              </a:rPr>
              <a:t>Stage 2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Semibold"/>
              <a:ea typeface="+mn-ea"/>
              <a:cs typeface="+mn-cs"/>
            </a:endParaRPr>
          </a:p>
        </p:txBody>
      </p:sp>
      <p:cxnSp>
        <p:nvCxnSpPr>
          <p:cNvPr id="161" name="Straight Connector 160">
            <a:extLst>
              <a:ext uri="{FF2B5EF4-FFF2-40B4-BE49-F238E27FC236}">
                <a16:creationId xmlns:a16="http://schemas.microsoft.com/office/drawing/2014/main" id="{F5BAFCDB-86AC-8486-41F8-BE95DEEE588E}"/>
              </a:ext>
            </a:extLst>
          </p:cNvPr>
          <p:cNvCxnSpPr>
            <a:cxnSpLocks/>
          </p:cNvCxnSpPr>
          <p:nvPr/>
        </p:nvCxnSpPr>
        <p:spPr>
          <a:xfrm>
            <a:off x="6254496" y="1923444"/>
            <a:ext cx="0" cy="365760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TextBox 162">
            <a:extLst>
              <a:ext uri="{FF2B5EF4-FFF2-40B4-BE49-F238E27FC236}">
                <a16:creationId xmlns:a16="http://schemas.microsoft.com/office/drawing/2014/main" id="{B26633AE-1656-2A2D-8108-CB78B6DE48D7}"/>
              </a:ext>
            </a:extLst>
          </p:cNvPr>
          <p:cNvSpPr txBox="1"/>
          <p:nvPr/>
        </p:nvSpPr>
        <p:spPr>
          <a:xfrm>
            <a:off x="6483114" y="3054514"/>
            <a:ext cx="2423160" cy="64633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Visualize your security posture using audience-appropriate dashboards</a:t>
            </a:r>
          </a:p>
        </p:txBody>
      </p:sp>
      <p:sp>
        <p:nvSpPr>
          <p:cNvPr id="174" name="Diamond 173">
            <a:extLst>
              <a:ext uri="{FF2B5EF4-FFF2-40B4-BE49-F238E27FC236}">
                <a16:creationId xmlns:a16="http://schemas.microsoft.com/office/drawing/2014/main" id="{A1429146-38A2-5E35-EA2A-0D460978A125}"/>
              </a:ext>
            </a:extLst>
          </p:cNvPr>
          <p:cNvSpPr/>
          <p:nvPr/>
        </p:nvSpPr>
        <p:spPr>
          <a:xfrm>
            <a:off x="6163056" y="3081946"/>
            <a:ext cx="182880" cy="182880"/>
          </a:xfrm>
          <a:prstGeom prst="diamond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75" name="Diamond 174">
            <a:extLst>
              <a:ext uri="{FF2B5EF4-FFF2-40B4-BE49-F238E27FC236}">
                <a16:creationId xmlns:a16="http://schemas.microsoft.com/office/drawing/2014/main" id="{CD08B9F8-BCB9-93A7-41C7-C3ABD7B46A83}"/>
              </a:ext>
            </a:extLst>
          </p:cNvPr>
          <p:cNvSpPr/>
          <p:nvPr/>
        </p:nvSpPr>
        <p:spPr>
          <a:xfrm>
            <a:off x="6163056" y="3081946"/>
            <a:ext cx="182880" cy="182880"/>
          </a:xfrm>
          <a:prstGeom prst="diamond">
            <a:avLst/>
          </a:prstGeom>
          <a:solidFill>
            <a:schemeClr val="tx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8571E48C-C720-BA79-AF25-39B177B2B097}"/>
              </a:ext>
            </a:extLst>
          </p:cNvPr>
          <p:cNvSpPr txBox="1"/>
          <p:nvPr/>
        </p:nvSpPr>
        <p:spPr>
          <a:xfrm>
            <a:off x="6483114" y="2613733"/>
            <a:ext cx="2423160" cy="30508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"/>
                <a:ea typeface="Calibri" panose="020F0502020204030204" pitchFamily="34" charset="0"/>
                <a:cs typeface="Times New Roman" panose="02020603050405020304" pitchFamily="18" charset="0"/>
              </a:rPr>
              <a:t>Stage 3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Semibold"/>
              <a:ea typeface="+mn-ea"/>
              <a:cs typeface="+mn-cs"/>
            </a:endParaRP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B24E496A-51F7-D784-8C66-456A6DC0E0AE}"/>
              </a:ext>
            </a:extLst>
          </p:cNvPr>
          <p:cNvSpPr txBox="1"/>
          <p:nvPr/>
        </p:nvSpPr>
        <p:spPr>
          <a:xfrm>
            <a:off x="6483114" y="3897365"/>
            <a:ext cx="2423160" cy="674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Document and manage shadow IT using Microsoft Defender for Cloud Apps</a:t>
            </a:r>
          </a:p>
        </p:txBody>
      </p:sp>
      <p:sp>
        <p:nvSpPr>
          <p:cNvPr id="173" name="Diamond 172">
            <a:extLst>
              <a:ext uri="{FF2B5EF4-FFF2-40B4-BE49-F238E27FC236}">
                <a16:creationId xmlns:a16="http://schemas.microsoft.com/office/drawing/2014/main" id="{E969A2B5-8AA8-A22E-31A0-35291547214D}"/>
              </a:ext>
            </a:extLst>
          </p:cNvPr>
          <p:cNvSpPr/>
          <p:nvPr/>
        </p:nvSpPr>
        <p:spPr>
          <a:xfrm>
            <a:off x="6163056" y="4705642"/>
            <a:ext cx="182880" cy="182880"/>
          </a:xfrm>
          <a:prstGeom prst="diamond">
            <a:avLst/>
          </a:prstGeom>
          <a:solidFill>
            <a:schemeClr val="tx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B6FAD662-E635-3167-2555-0C962BDEAD25}"/>
              </a:ext>
            </a:extLst>
          </p:cNvPr>
          <p:cNvCxnSpPr>
            <a:cxnSpLocks/>
          </p:cNvCxnSpPr>
          <p:nvPr/>
        </p:nvCxnSpPr>
        <p:spPr>
          <a:xfrm>
            <a:off x="9134856" y="1923444"/>
            <a:ext cx="0" cy="365760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Diamond 194">
            <a:extLst>
              <a:ext uri="{FF2B5EF4-FFF2-40B4-BE49-F238E27FC236}">
                <a16:creationId xmlns:a16="http://schemas.microsoft.com/office/drawing/2014/main" id="{EFDBF82A-557E-6EF7-FB33-DD9CD734181F}"/>
              </a:ext>
            </a:extLst>
          </p:cNvPr>
          <p:cNvSpPr/>
          <p:nvPr/>
        </p:nvSpPr>
        <p:spPr>
          <a:xfrm>
            <a:off x="9043416" y="3081946"/>
            <a:ext cx="182880" cy="182880"/>
          </a:xfrm>
          <a:prstGeom prst="diamond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96" name="Diamond 195">
            <a:extLst>
              <a:ext uri="{FF2B5EF4-FFF2-40B4-BE49-F238E27FC236}">
                <a16:creationId xmlns:a16="http://schemas.microsoft.com/office/drawing/2014/main" id="{05936675-F411-74FB-BA70-E6DEA6E4C9AE}"/>
              </a:ext>
            </a:extLst>
          </p:cNvPr>
          <p:cNvSpPr/>
          <p:nvPr/>
        </p:nvSpPr>
        <p:spPr>
          <a:xfrm>
            <a:off x="9043416" y="3081946"/>
            <a:ext cx="182880" cy="182880"/>
          </a:xfrm>
          <a:prstGeom prst="diamond">
            <a:avLst/>
          </a:prstGeom>
          <a:solidFill>
            <a:schemeClr val="tx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CC9CF4A0-3F6C-0B63-DAFE-CB3C21D2C85D}"/>
              </a:ext>
            </a:extLst>
          </p:cNvPr>
          <p:cNvSpPr txBox="1"/>
          <p:nvPr/>
        </p:nvSpPr>
        <p:spPr>
          <a:xfrm>
            <a:off x="9363474" y="2613733"/>
            <a:ext cx="2423160" cy="30508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"/>
                <a:ea typeface="Calibri" panose="020F0502020204030204" pitchFamily="34" charset="0"/>
                <a:cs typeface="Times New Roman" panose="02020603050405020304" pitchFamily="18" charset="0"/>
              </a:rPr>
              <a:t>Stage 4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Semibold"/>
              <a:ea typeface="+mn-ea"/>
              <a:cs typeface="+mn-cs"/>
            </a:endParaRPr>
          </a:p>
        </p:txBody>
      </p:sp>
      <p:sp>
        <p:nvSpPr>
          <p:cNvPr id="204" name="TextBox 203">
            <a:extLst>
              <a:ext uri="{FF2B5EF4-FFF2-40B4-BE49-F238E27FC236}">
                <a16:creationId xmlns:a16="http://schemas.microsoft.com/office/drawing/2014/main" id="{C34FAB7C-B471-857A-1BBF-4055F38ADD37}"/>
              </a:ext>
            </a:extLst>
          </p:cNvPr>
          <p:cNvSpPr txBox="1"/>
          <p:nvPr/>
        </p:nvSpPr>
        <p:spPr>
          <a:xfrm>
            <a:off x="402336" y="603503"/>
            <a:ext cx="5867400" cy="86177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"/>
                <a:ea typeface="Calibri" panose="020F0502020204030204" pitchFamily="34" charset="0"/>
                <a:cs typeface="Times New Roman" panose="02020603050405020304" pitchFamily="18" charset="0"/>
              </a:rPr>
              <a:t>Rapidly modernize your security posture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Semibold"/>
              <a:ea typeface="+mn-ea"/>
              <a:cs typeface="+mn-cs"/>
            </a:endParaRPr>
          </a:p>
        </p:txBody>
      </p:sp>
      <p:sp>
        <p:nvSpPr>
          <p:cNvPr id="53" name="Isosceles Triangle 52">
            <a:extLst>
              <a:ext uri="{FF2B5EF4-FFF2-40B4-BE49-F238E27FC236}">
                <a16:creationId xmlns:a16="http://schemas.microsoft.com/office/drawing/2014/main" id="{39078B0F-E61E-E94D-9848-FFA4CC6114DC}"/>
              </a:ext>
            </a:extLst>
          </p:cNvPr>
          <p:cNvSpPr>
            <a:spLocks noChangeAspect="1"/>
          </p:cNvSpPr>
          <p:nvPr/>
        </p:nvSpPr>
        <p:spPr>
          <a:xfrm>
            <a:off x="1594795" y="6053328"/>
            <a:ext cx="301752" cy="301752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06B1877-1E7C-1FE5-2DB5-30079D7A98FA}"/>
              </a:ext>
            </a:extLst>
          </p:cNvPr>
          <p:cNvSpPr txBox="1"/>
          <p:nvPr/>
        </p:nvSpPr>
        <p:spPr>
          <a:xfrm>
            <a:off x="9363473" y="3056109"/>
            <a:ext cx="2560303" cy="21544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Continuously educate users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2F2F2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8" name="Diamond 7">
            <a:extLst>
              <a:ext uri="{FF2B5EF4-FFF2-40B4-BE49-F238E27FC236}">
                <a16:creationId xmlns:a16="http://schemas.microsoft.com/office/drawing/2014/main" id="{1343E90E-E466-72EC-8DA8-A9BA8AC41661}"/>
              </a:ext>
            </a:extLst>
          </p:cNvPr>
          <p:cNvSpPr/>
          <p:nvPr/>
        </p:nvSpPr>
        <p:spPr>
          <a:xfrm>
            <a:off x="9043416" y="3560493"/>
            <a:ext cx="182880" cy="182880"/>
          </a:xfrm>
          <a:prstGeom prst="diamond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9" name="Diamond 8">
            <a:extLst>
              <a:ext uri="{FF2B5EF4-FFF2-40B4-BE49-F238E27FC236}">
                <a16:creationId xmlns:a16="http://schemas.microsoft.com/office/drawing/2014/main" id="{8447FB7A-274C-4B73-8894-8987049BCB21}"/>
              </a:ext>
            </a:extLst>
          </p:cNvPr>
          <p:cNvSpPr/>
          <p:nvPr/>
        </p:nvSpPr>
        <p:spPr>
          <a:xfrm>
            <a:off x="9043416" y="3560493"/>
            <a:ext cx="182880" cy="182880"/>
          </a:xfrm>
          <a:prstGeom prst="diamond">
            <a:avLst/>
          </a:prstGeom>
          <a:solidFill>
            <a:schemeClr val="tx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FE9630C-7636-D326-0089-7753DFBFF03C}"/>
              </a:ext>
            </a:extLst>
          </p:cNvPr>
          <p:cNvSpPr txBox="1"/>
          <p:nvPr/>
        </p:nvSpPr>
        <p:spPr>
          <a:xfrm>
            <a:off x="9363474" y="4248839"/>
            <a:ext cx="2423160" cy="21544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Continue to manage risk</a:t>
            </a:r>
          </a:p>
        </p:txBody>
      </p:sp>
      <p:sp>
        <p:nvSpPr>
          <p:cNvPr id="15" name="Diamond 14">
            <a:extLst>
              <a:ext uri="{FF2B5EF4-FFF2-40B4-BE49-F238E27FC236}">
                <a16:creationId xmlns:a16="http://schemas.microsoft.com/office/drawing/2014/main" id="{31FB1A45-CFF5-DAB5-0A8E-38AE414ED240}"/>
              </a:ext>
            </a:extLst>
          </p:cNvPr>
          <p:cNvSpPr/>
          <p:nvPr/>
        </p:nvSpPr>
        <p:spPr>
          <a:xfrm>
            <a:off x="9043416" y="4271115"/>
            <a:ext cx="182880" cy="182880"/>
          </a:xfrm>
          <a:prstGeom prst="diamond">
            <a:avLst/>
          </a:prstGeom>
          <a:solidFill>
            <a:schemeClr val="tx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6A2D67D-58B4-86D7-A8E9-176FCB44D947}"/>
              </a:ext>
            </a:extLst>
          </p:cNvPr>
          <p:cNvSpPr txBox="1"/>
          <p:nvPr/>
        </p:nvSpPr>
        <p:spPr>
          <a:xfrm>
            <a:off x="3602754" y="4572982"/>
            <a:ext cx="2423160" cy="44409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+mn-ea"/>
                <a:cs typeface="Times New Roman" panose="02020603050405020304" pitchFamily="18" charset="0"/>
              </a:rPr>
              <a:t>Update your status for Secure Score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0" name="Diamond 29">
            <a:extLst>
              <a:ext uri="{FF2B5EF4-FFF2-40B4-BE49-F238E27FC236}">
                <a16:creationId xmlns:a16="http://schemas.microsoft.com/office/drawing/2014/main" id="{92E2A6D3-2F04-6895-5DB9-C06859B7E710}"/>
              </a:ext>
            </a:extLst>
          </p:cNvPr>
          <p:cNvSpPr/>
          <p:nvPr/>
        </p:nvSpPr>
        <p:spPr>
          <a:xfrm>
            <a:off x="3287318" y="4015080"/>
            <a:ext cx="182880" cy="182880"/>
          </a:xfrm>
          <a:prstGeom prst="diamond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1" name="Diamond 30">
            <a:extLst>
              <a:ext uri="{FF2B5EF4-FFF2-40B4-BE49-F238E27FC236}">
                <a16:creationId xmlns:a16="http://schemas.microsoft.com/office/drawing/2014/main" id="{D7BC623E-F126-7B19-BFAC-C9CA778AE683}"/>
              </a:ext>
            </a:extLst>
          </p:cNvPr>
          <p:cNvSpPr/>
          <p:nvPr/>
        </p:nvSpPr>
        <p:spPr>
          <a:xfrm>
            <a:off x="3287318" y="4015080"/>
            <a:ext cx="182880" cy="182880"/>
          </a:xfrm>
          <a:prstGeom prst="diamond">
            <a:avLst/>
          </a:prstGeom>
          <a:solidFill>
            <a:schemeClr val="tx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2" name="Diamond 31">
            <a:extLst>
              <a:ext uri="{FF2B5EF4-FFF2-40B4-BE49-F238E27FC236}">
                <a16:creationId xmlns:a16="http://schemas.microsoft.com/office/drawing/2014/main" id="{53A7BFD9-4FC8-7DE9-D21C-28BFD8760A20}"/>
              </a:ext>
            </a:extLst>
          </p:cNvPr>
          <p:cNvSpPr/>
          <p:nvPr/>
        </p:nvSpPr>
        <p:spPr>
          <a:xfrm>
            <a:off x="3287315" y="4606206"/>
            <a:ext cx="182880" cy="182880"/>
          </a:xfrm>
          <a:prstGeom prst="diamond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3" name="Diamond 32">
            <a:extLst>
              <a:ext uri="{FF2B5EF4-FFF2-40B4-BE49-F238E27FC236}">
                <a16:creationId xmlns:a16="http://schemas.microsoft.com/office/drawing/2014/main" id="{DFECEFC3-CA3F-4452-E7A9-99C8C57DB84D}"/>
              </a:ext>
            </a:extLst>
          </p:cNvPr>
          <p:cNvSpPr/>
          <p:nvPr/>
        </p:nvSpPr>
        <p:spPr>
          <a:xfrm>
            <a:off x="3287315" y="4606206"/>
            <a:ext cx="182880" cy="182880"/>
          </a:xfrm>
          <a:prstGeom prst="diamond">
            <a:avLst/>
          </a:prstGeom>
          <a:solidFill>
            <a:schemeClr val="tx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7" name="Diamond 36">
            <a:extLst>
              <a:ext uri="{FF2B5EF4-FFF2-40B4-BE49-F238E27FC236}">
                <a16:creationId xmlns:a16="http://schemas.microsoft.com/office/drawing/2014/main" id="{91A9DD10-A3FB-EF8B-7568-A611FDD7B736}"/>
              </a:ext>
            </a:extLst>
          </p:cNvPr>
          <p:cNvSpPr/>
          <p:nvPr/>
        </p:nvSpPr>
        <p:spPr>
          <a:xfrm>
            <a:off x="6171078" y="3927017"/>
            <a:ext cx="182880" cy="182880"/>
          </a:xfrm>
          <a:prstGeom prst="diamond">
            <a:avLst/>
          </a:prstGeom>
          <a:solidFill>
            <a:schemeClr val="tx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5E6D8DE-7929-5713-B1A9-51F2BCE273E8}"/>
              </a:ext>
            </a:extLst>
          </p:cNvPr>
          <p:cNvSpPr txBox="1"/>
          <p:nvPr/>
        </p:nvSpPr>
        <p:spPr>
          <a:xfrm>
            <a:off x="6491136" y="4683242"/>
            <a:ext cx="2423160" cy="6746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Develop a methodology for  patching and updating systems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A9E1221-D325-3EE1-9AD8-965C55DE675A}"/>
              </a:ext>
            </a:extLst>
          </p:cNvPr>
          <p:cNvSpPr txBox="1"/>
          <p:nvPr/>
        </p:nvSpPr>
        <p:spPr>
          <a:xfrm>
            <a:off x="9377332" y="3538399"/>
            <a:ext cx="2423160" cy="43088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Evolve your organization’s SecOps capability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0FF61BD-C939-A8EE-C4FD-A613FFDB7AA3}"/>
              </a:ext>
            </a:extLst>
          </p:cNvPr>
          <p:cNvSpPr txBox="1"/>
          <p:nvPr/>
        </p:nvSpPr>
        <p:spPr>
          <a:xfrm>
            <a:off x="730416" y="4229565"/>
            <a:ext cx="2423160" cy="43088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Calibri" panose="020F0502020204030204" pitchFamily="34" charset="0"/>
                <a:cs typeface="Times New Roman" panose="02020603050405020304" pitchFamily="18" charset="0"/>
              </a:rPr>
              <a:t>Capture your initial Secure Score status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2" name="Diamond 11">
            <a:extLst>
              <a:ext uri="{FF2B5EF4-FFF2-40B4-BE49-F238E27FC236}">
                <a16:creationId xmlns:a16="http://schemas.microsoft.com/office/drawing/2014/main" id="{A9CACE1F-29F2-A186-4E8F-26EDB47CC7B8}"/>
              </a:ext>
            </a:extLst>
          </p:cNvPr>
          <p:cNvSpPr/>
          <p:nvPr/>
        </p:nvSpPr>
        <p:spPr>
          <a:xfrm>
            <a:off x="410358" y="4771348"/>
            <a:ext cx="182880" cy="182880"/>
          </a:xfrm>
          <a:prstGeom prst="diamond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A17F0CB-CE2F-8CB8-D8D4-3800AAB31370}"/>
              </a:ext>
            </a:extLst>
          </p:cNvPr>
          <p:cNvSpPr txBox="1"/>
          <p:nvPr/>
        </p:nvSpPr>
        <p:spPr>
          <a:xfrm>
            <a:off x="3602754" y="3630007"/>
            <a:ext cx="2423160" cy="21358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+mn-ea"/>
                <a:cs typeface="Times New Roman" panose="02020603050405020304" pitchFamily="18" charset="0"/>
              </a:rPr>
              <a:t>Inventory your digital estate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6" name="Diamond 25">
            <a:extLst>
              <a:ext uri="{FF2B5EF4-FFF2-40B4-BE49-F238E27FC236}">
                <a16:creationId xmlns:a16="http://schemas.microsoft.com/office/drawing/2014/main" id="{18EFE35D-5DA2-3D63-7A0C-D082E4BA4853}"/>
              </a:ext>
            </a:extLst>
          </p:cNvPr>
          <p:cNvSpPr/>
          <p:nvPr/>
        </p:nvSpPr>
        <p:spPr>
          <a:xfrm>
            <a:off x="3287315" y="3089467"/>
            <a:ext cx="182880" cy="182880"/>
          </a:xfrm>
          <a:prstGeom prst="diamond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8" name="Diamond 27">
            <a:extLst>
              <a:ext uri="{FF2B5EF4-FFF2-40B4-BE49-F238E27FC236}">
                <a16:creationId xmlns:a16="http://schemas.microsoft.com/office/drawing/2014/main" id="{5623E717-A386-57A8-22BA-963F063DA265}"/>
              </a:ext>
            </a:extLst>
          </p:cNvPr>
          <p:cNvSpPr/>
          <p:nvPr/>
        </p:nvSpPr>
        <p:spPr>
          <a:xfrm>
            <a:off x="3287315" y="3089467"/>
            <a:ext cx="182880" cy="182880"/>
          </a:xfrm>
          <a:prstGeom prst="diamond">
            <a:avLst/>
          </a:prstGeom>
          <a:solidFill>
            <a:schemeClr val="tx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4" name="Diamond 33">
            <a:extLst>
              <a:ext uri="{FF2B5EF4-FFF2-40B4-BE49-F238E27FC236}">
                <a16:creationId xmlns:a16="http://schemas.microsoft.com/office/drawing/2014/main" id="{C52601C5-7974-2542-2EA4-C896757B9926}"/>
              </a:ext>
            </a:extLst>
          </p:cNvPr>
          <p:cNvSpPr/>
          <p:nvPr/>
        </p:nvSpPr>
        <p:spPr>
          <a:xfrm>
            <a:off x="402336" y="5334731"/>
            <a:ext cx="182880" cy="182880"/>
          </a:xfrm>
          <a:prstGeom prst="diamond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385787B-9F3B-B3E8-823C-0823B6F853E9}"/>
              </a:ext>
            </a:extLst>
          </p:cNvPr>
          <p:cNvSpPr txBox="1"/>
          <p:nvPr/>
        </p:nvSpPr>
        <p:spPr>
          <a:xfrm>
            <a:off x="730416" y="4794038"/>
            <a:ext cx="2423160" cy="43088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Calibri" panose="020F0502020204030204" pitchFamily="34" charset="0"/>
                <a:cs typeface="Times New Roman" panose="02020603050405020304" pitchFamily="18" charset="0"/>
              </a:rPr>
              <a:t>Identify regulatory requirements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4EBA900-45C4-F1DE-F150-16ED8D07C4E2}"/>
              </a:ext>
            </a:extLst>
          </p:cNvPr>
          <p:cNvSpPr txBox="1"/>
          <p:nvPr/>
        </p:nvSpPr>
        <p:spPr>
          <a:xfrm>
            <a:off x="3602754" y="5136845"/>
            <a:ext cx="2423160" cy="44409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+mn-ea"/>
                <a:cs typeface="Times New Roman" panose="02020603050405020304" pitchFamily="18" charset="0"/>
              </a:rPr>
              <a:t>Capture your status in Compliance Manager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4197458-0BC7-2481-DE96-C722AC1A76E2}"/>
              </a:ext>
            </a:extLst>
          </p:cNvPr>
          <p:cNvSpPr txBox="1"/>
          <p:nvPr/>
        </p:nvSpPr>
        <p:spPr>
          <a:xfrm>
            <a:off x="3634163" y="3025777"/>
            <a:ext cx="2560303" cy="43088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+mn-ea"/>
                <a:cs typeface="+mn-cs"/>
              </a:rPr>
              <a:t>Develop a response readiness plan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2F2F2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40" name="Diamond 39">
            <a:extLst>
              <a:ext uri="{FF2B5EF4-FFF2-40B4-BE49-F238E27FC236}">
                <a16:creationId xmlns:a16="http://schemas.microsoft.com/office/drawing/2014/main" id="{5DEBA057-D250-8E04-F1BD-E0F9D95BF64B}"/>
              </a:ext>
            </a:extLst>
          </p:cNvPr>
          <p:cNvSpPr/>
          <p:nvPr/>
        </p:nvSpPr>
        <p:spPr>
          <a:xfrm>
            <a:off x="3285811" y="5138843"/>
            <a:ext cx="182881" cy="182880"/>
          </a:xfrm>
          <a:prstGeom prst="diamond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41" name="Diamond 40">
            <a:extLst>
              <a:ext uri="{FF2B5EF4-FFF2-40B4-BE49-F238E27FC236}">
                <a16:creationId xmlns:a16="http://schemas.microsoft.com/office/drawing/2014/main" id="{E4E6E28E-1CF4-274D-A6BE-249CFB9D4F50}"/>
              </a:ext>
            </a:extLst>
          </p:cNvPr>
          <p:cNvSpPr/>
          <p:nvPr/>
        </p:nvSpPr>
        <p:spPr>
          <a:xfrm>
            <a:off x="3285811" y="5138843"/>
            <a:ext cx="182881" cy="182880"/>
          </a:xfrm>
          <a:prstGeom prst="diamond">
            <a:avLst/>
          </a:prstGeom>
          <a:solidFill>
            <a:schemeClr val="tx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56F66B7-4C0A-C069-381D-D921BF9A3CB2}"/>
              </a:ext>
            </a:extLst>
          </p:cNvPr>
          <p:cNvSpPr/>
          <p:nvPr/>
        </p:nvSpPr>
        <p:spPr>
          <a:xfrm>
            <a:off x="9135047" y="6533426"/>
            <a:ext cx="2651569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6594CB3A-1091-2B31-B281-67C46EE73B50}"/>
              </a:ext>
            </a:extLst>
          </p:cNvPr>
          <p:cNvSpPr/>
          <p:nvPr/>
        </p:nvSpPr>
        <p:spPr>
          <a:xfrm>
            <a:off x="3374136" y="6533426"/>
            <a:ext cx="2651569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24130A9C-5DE8-8F78-C5C7-79050A5FB773}"/>
              </a:ext>
            </a:extLst>
          </p:cNvPr>
          <p:cNvSpPr/>
          <p:nvPr/>
        </p:nvSpPr>
        <p:spPr>
          <a:xfrm>
            <a:off x="493776" y="6533426"/>
            <a:ext cx="2651569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4CEEBAF-E582-70BD-EFD9-4D7A33706682}"/>
              </a:ext>
            </a:extLst>
          </p:cNvPr>
          <p:cNvSpPr/>
          <p:nvPr/>
        </p:nvSpPr>
        <p:spPr>
          <a:xfrm>
            <a:off x="6345936" y="6533426"/>
            <a:ext cx="2651569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2737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6" name="Group 515">
            <a:extLst>
              <a:ext uri="{FF2B5EF4-FFF2-40B4-BE49-F238E27FC236}">
                <a16:creationId xmlns:a16="http://schemas.microsoft.com/office/drawing/2014/main" id="{3DDAD6B5-66C4-328C-3C69-9BBEC52A57C9}"/>
              </a:ext>
            </a:extLst>
          </p:cNvPr>
          <p:cNvGrpSpPr/>
          <p:nvPr/>
        </p:nvGrpSpPr>
        <p:grpSpPr>
          <a:xfrm>
            <a:off x="0" y="4572000"/>
            <a:ext cx="3044952" cy="2286000"/>
            <a:chOff x="0" y="4572000"/>
            <a:chExt cx="3044952" cy="2286000"/>
          </a:xfrm>
        </p:grpSpPr>
        <p:sp>
          <p:nvSpPr>
            <p:cNvPr id="507" name="Rectangle 506">
              <a:extLst>
                <a:ext uri="{FF2B5EF4-FFF2-40B4-BE49-F238E27FC236}">
                  <a16:creationId xmlns:a16="http://schemas.microsoft.com/office/drawing/2014/main" id="{1C1F69F6-3B49-9F27-C778-74AE87738848}"/>
                </a:ext>
              </a:extLst>
            </p:cNvPr>
            <p:cNvSpPr/>
            <p:nvPr/>
          </p:nvSpPr>
          <p:spPr>
            <a:xfrm>
              <a:off x="0" y="4572000"/>
              <a:ext cx="3044952" cy="22860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354" name="Text Placeholder 55">
              <a:extLst>
                <a:ext uri="{FF2B5EF4-FFF2-40B4-BE49-F238E27FC236}">
                  <a16:creationId xmlns:a16="http://schemas.microsoft.com/office/drawing/2014/main" id="{F483F7F4-B479-E67B-E4B5-30494314D45D}"/>
                </a:ext>
              </a:extLst>
            </p:cNvPr>
            <p:cNvSpPr txBox="1">
              <a:spLocks/>
            </p:cNvSpPr>
            <p:nvPr/>
          </p:nvSpPr>
          <p:spPr>
            <a:xfrm>
              <a:off x="312516" y="5796140"/>
              <a:ext cx="2503836" cy="830997"/>
            </a:xfrm>
            <a:prstGeom prst="rect">
              <a:avLst/>
            </a:prstGeom>
          </p:spPr>
          <p:txBody>
            <a:bodyPr wrap="square" lIns="0" tIns="0" rIns="0" bIns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Overall engagement, resources, timeline and schedule, communications, and other elements.</a:t>
              </a:r>
            </a:p>
          </p:txBody>
        </p:sp>
        <p:sp>
          <p:nvSpPr>
            <p:cNvPr id="355" name="Text Placeholder 55">
              <a:extLst>
                <a:ext uri="{FF2B5EF4-FFF2-40B4-BE49-F238E27FC236}">
                  <a16:creationId xmlns:a16="http://schemas.microsoft.com/office/drawing/2014/main" id="{BCA6C193-6A16-2EBF-0B84-E2B47E397214}"/>
                </a:ext>
              </a:extLst>
            </p:cNvPr>
            <p:cNvSpPr txBox="1">
              <a:spLocks/>
            </p:cNvSpPr>
            <p:nvPr/>
          </p:nvSpPr>
          <p:spPr>
            <a:xfrm>
              <a:off x="1231392" y="4797830"/>
              <a:ext cx="1584960" cy="633534"/>
            </a:xfrm>
            <a:prstGeom prst="rect">
              <a:avLst/>
            </a:prstGeom>
          </p:spPr>
          <p:txBody>
            <a:bodyPr wrap="square" lIns="0" tIns="0" rIns="0" bIns="0" anchor="b" anchorCtr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j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"/>
                  <a:ea typeface="+mn-ea"/>
                  <a:cs typeface="+mn-cs"/>
                </a:rPr>
                <a:t>Project Lead</a:t>
              </a:r>
            </a:p>
          </p:txBody>
        </p:sp>
        <p:sp>
          <p:nvSpPr>
            <p:cNvPr id="356" name="Text Placeholder 55">
              <a:extLst>
                <a:ext uri="{FF2B5EF4-FFF2-40B4-BE49-F238E27FC236}">
                  <a16:creationId xmlns:a16="http://schemas.microsoft.com/office/drawing/2014/main" id="{582FB81B-31E0-4F97-64C4-C2B21A133C13}"/>
                </a:ext>
              </a:extLst>
            </p:cNvPr>
            <p:cNvSpPr txBox="1">
              <a:spLocks/>
            </p:cNvSpPr>
            <p:nvPr/>
          </p:nvSpPr>
          <p:spPr>
            <a:xfrm>
              <a:off x="1231392" y="5494123"/>
              <a:ext cx="1584960" cy="19353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Name</a:t>
              </a:r>
            </a:p>
          </p:txBody>
        </p:sp>
        <p:sp>
          <p:nvSpPr>
            <p:cNvPr id="357" name="Oval 356">
              <a:extLst>
                <a:ext uri="{FF2B5EF4-FFF2-40B4-BE49-F238E27FC236}">
                  <a16:creationId xmlns:a16="http://schemas.microsoft.com/office/drawing/2014/main" id="{5220E3E0-9606-8F17-A93C-F1A627E30B0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28599" y="4800600"/>
              <a:ext cx="894101" cy="894101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pic>
          <p:nvPicPr>
            <p:cNvPr id="358" name="Picture 357">
              <a:extLst>
                <a:ext uri="{FF2B5EF4-FFF2-40B4-BE49-F238E27FC236}">
                  <a16:creationId xmlns:a16="http://schemas.microsoft.com/office/drawing/2014/main" id="{6F4CF7A0-E71B-5022-2CAD-E16F781FCC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28599" y="4800600"/>
              <a:ext cx="894101" cy="894101"/>
            </a:xfrm>
            <a:prstGeom prst="ellipse">
              <a:avLst/>
            </a:prstGeom>
          </p:spPr>
        </p:pic>
        <p:sp>
          <p:nvSpPr>
            <p:cNvPr id="359" name="Picture Placeholder 60">
              <a:extLst>
                <a:ext uri="{FF2B5EF4-FFF2-40B4-BE49-F238E27FC236}">
                  <a16:creationId xmlns:a16="http://schemas.microsoft.com/office/drawing/2014/main" id="{A8932CD0-2A02-4E2F-047B-229DE9D8DEF1}"/>
                </a:ext>
              </a:extLst>
            </p:cNvPr>
            <p:cNvSpPr txBox="1">
              <a:spLocks/>
            </p:cNvSpPr>
            <p:nvPr/>
          </p:nvSpPr>
          <p:spPr>
            <a:xfrm>
              <a:off x="228599" y="4847803"/>
              <a:ext cx="894101" cy="894535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 </a:t>
              </a:r>
            </a:p>
          </p:txBody>
        </p:sp>
      </p:grpSp>
      <p:grpSp>
        <p:nvGrpSpPr>
          <p:cNvPr id="515" name="Group 514">
            <a:extLst>
              <a:ext uri="{FF2B5EF4-FFF2-40B4-BE49-F238E27FC236}">
                <a16:creationId xmlns:a16="http://schemas.microsoft.com/office/drawing/2014/main" id="{7470ABE8-927A-4AB4-90B5-EE3A4E2898BB}"/>
              </a:ext>
            </a:extLst>
          </p:cNvPr>
          <p:cNvGrpSpPr/>
          <p:nvPr/>
        </p:nvGrpSpPr>
        <p:grpSpPr>
          <a:xfrm>
            <a:off x="9075304" y="2498512"/>
            <a:ext cx="3044952" cy="2286000"/>
            <a:chOff x="3055112" y="4572000"/>
            <a:chExt cx="3044952" cy="2286000"/>
          </a:xfrm>
        </p:grpSpPr>
        <p:sp>
          <p:nvSpPr>
            <p:cNvPr id="363" name="Rectangle 362">
              <a:extLst>
                <a:ext uri="{FF2B5EF4-FFF2-40B4-BE49-F238E27FC236}">
                  <a16:creationId xmlns:a16="http://schemas.microsoft.com/office/drawing/2014/main" id="{FED895FD-35C2-3B53-00C4-BEEAEF1AF7E0}"/>
                </a:ext>
              </a:extLst>
            </p:cNvPr>
            <p:cNvSpPr/>
            <p:nvPr/>
          </p:nvSpPr>
          <p:spPr>
            <a:xfrm>
              <a:off x="3055112" y="4572000"/>
              <a:ext cx="3044952" cy="2286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364" name="Text Placeholder 55">
              <a:extLst>
                <a:ext uri="{FF2B5EF4-FFF2-40B4-BE49-F238E27FC236}">
                  <a16:creationId xmlns:a16="http://schemas.microsoft.com/office/drawing/2014/main" id="{F7C1D723-FC3E-286C-9735-7140863ADF7C}"/>
                </a:ext>
              </a:extLst>
            </p:cNvPr>
            <p:cNvSpPr txBox="1">
              <a:spLocks/>
            </p:cNvSpPr>
            <p:nvPr/>
          </p:nvSpPr>
          <p:spPr>
            <a:xfrm>
              <a:off x="3367628" y="5796140"/>
              <a:ext cx="2503836" cy="830997"/>
            </a:xfrm>
            <a:prstGeom prst="rect">
              <a:avLst/>
            </a:prstGeom>
          </p:spPr>
          <p:txBody>
            <a:bodyPr wrap="square" lIns="0" tIns="0" rIns="0" bIns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2F2F2F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The strategy for protecting organization data on devices, including managing devices</a:t>
              </a:r>
            </a:p>
          </p:txBody>
        </p:sp>
        <p:sp>
          <p:nvSpPr>
            <p:cNvPr id="365" name="Text Placeholder 55">
              <a:extLst>
                <a:ext uri="{FF2B5EF4-FFF2-40B4-BE49-F238E27FC236}">
                  <a16:creationId xmlns:a16="http://schemas.microsoft.com/office/drawing/2014/main" id="{9376C64D-2162-94D8-09B8-CCFCF4D9B5BA}"/>
                </a:ext>
              </a:extLst>
            </p:cNvPr>
            <p:cNvSpPr txBox="1">
              <a:spLocks/>
            </p:cNvSpPr>
            <p:nvPr/>
          </p:nvSpPr>
          <p:spPr>
            <a:xfrm>
              <a:off x="4286504" y="4797830"/>
              <a:ext cx="1584960" cy="633534"/>
            </a:xfrm>
            <a:prstGeom prst="rect">
              <a:avLst/>
            </a:prstGeom>
          </p:spPr>
          <p:txBody>
            <a:bodyPr wrap="square" lIns="0" tIns="0" rIns="0" bIns="0" anchor="b" anchorCtr="0">
              <a:normAutofit fontScale="92500" lnSpcReduction="10000"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j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2F2F2F"/>
                  </a:solidFill>
                  <a:effectLst/>
                  <a:uLnTx/>
                  <a:uFillTx/>
                  <a:latin typeface="Segoe UI Semibold"/>
                  <a:ea typeface="+mn-ea"/>
                  <a:cs typeface="+mn-cs"/>
                </a:rPr>
                <a:t>Device management architect</a:t>
              </a:r>
            </a:p>
          </p:txBody>
        </p:sp>
        <p:sp>
          <p:nvSpPr>
            <p:cNvPr id="366" name="Text Placeholder 55">
              <a:extLst>
                <a:ext uri="{FF2B5EF4-FFF2-40B4-BE49-F238E27FC236}">
                  <a16:creationId xmlns:a16="http://schemas.microsoft.com/office/drawing/2014/main" id="{9A0B600E-7321-7D8F-527F-72F40D8CEB20}"/>
                </a:ext>
              </a:extLst>
            </p:cNvPr>
            <p:cNvSpPr txBox="1">
              <a:spLocks/>
            </p:cNvSpPr>
            <p:nvPr/>
          </p:nvSpPr>
          <p:spPr>
            <a:xfrm>
              <a:off x="4286504" y="5494123"/>
              <a:ext cx="1584960" cy="19353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F2F2F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Name</a:t>
              </a:r>
            </a:p>
          </p:txBody>
        </p:sp>
        <p:sp>
          <p:nvSpPr>
            <p:cNvPr id="367" name="Oval 366">
              <a:extLst>
                <a:ext uri="{FF2B5EF4-FFF2-40B4-BE49-F238E27FC236}">
                  <a16:creationId xmlns:a16="http://schemas.microsoft.com/office/drawing/2014/main" id="{15939009-C515-7F6D-4819-ACAE7FF3955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83711" y="4800600"/>
              <a:ext cx="894101" cy="894101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F2F2F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pic>
          <p:nvPicPr>
            <p:cNvPr id="368" name="Picture 367">
              <a:extLst>
                <a:ext uri="{FF2B5EF4-FFF2-40B4-BE49-F238E27FC236}">
                  <a16:creationId xmlns:a16="http://schemas.microsoft.com/office/drawing/2014/main" id="{C21FE692-A2A0-41EB-D8FB-0E74C77DC4B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283711" y="4800600"/>
              <a:ext cx="894101" cy="894101"/>
            </a:xfrm>
            <a:prstGeom prst="ellipse">
              <a:avLst/>
            </a:prstGeom>
          </p:spPr>
        </p:pic>
        <p:sp>
          <p:nvSpPr>
            <p:cNvPr id="369" name="Picture Placeholder 60">
              <a:extLst>
                <a:ext uri="{FF2B5EF4-FFF2-40B4-BE49-F238E27FC236}">
                  <a16:creationId xmlns:a16="http://schemas.microsoft.com/office/drawing/2014/main" id="{E98A7EC6-E530-6615-5CBB-0F97495E2B46}"/>
                </a:ext>
              </a:extLst>
            </p:cNvPr>
            <p:cNvSpPr txBox="1">
              <a:spLocks/>
            </p:cNvSpPr>
            <p:nvPr/>
          </p:nvSpPr>
          <p:spPr>
            <a:xfrm>
              <a:off x="3283711" y="4847803"/>
              <a:ext cx="894101" cy="894535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2F2F2F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 </a:t>
              </a:r>
            </a:p>
          </p:txBody>
        </p:sp>
      </p:grpSp>
      <p:grpSp>
        <p:nvGrpSpPr>
          <p:cNvPr id="510" name="Group 509">
            <a:extLst>
              <a:ext uri="{FF2B5EF4-FFF2-40B4-BE49-F238E27FC236}">
                <a16:creationId xmlns:a16="http://schemas.microsoft.com/office/drawing/2014/main" id="{00CF972A-F227-53BB-59A3-1B4BBEAC9941}"/>
              </a:ext>
            </a:extLst>
          </p:cNvPr>
          <p:cNvGrpSpPr/>
          <p:nvPr/>
        </p:nvGrpSpPr>
        <p:grpSpPr>
          <a:xfrm>
            <a:off x="6058529" y="4672314"/>
            <a:ext cx="3044952" cy="2286000"/>
            <a:chOff x="9147048" y="4572000"/>
            <a:chExt cx="3044952" cy="2286000"/>
          </a:xfrm>
        </p:grpSpPr>
        <p:sp>
          <p:nvSpPr>
            <p:cNvPr id="379" name="Rectangle 378">
              <a:extLst>
                <a:ext uri="{FF2B5EF4-FFF2-40B4-BE49-F238E27FC236}">
                  <a16:creationId xmlns:a16="http://schemas.microsoft.com/office/drawing/2014/main" id="{B46482BD-958B-5546-05B6-1AA3EBFBED4D}"/>
                </a:ext>
              </a:extLst>
            </p:cNvPr>
            <p:cNvSpPr/>
            <p:nvPr/>
          </p:nvSpPr>
          <p:spPr>
            <a:xfrm>
              <a:off x="9147048" y="4572000"/>
              <a:ext cx="3044952" cy="2286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380" name="Text Placeholder 55">
              <a:extLst>
                <a:ext uri="{FF2B5EF4-FFF2-40B4-BE49-F238E27FC236}">
                  <a16:creationId xmlns:a16="http://schemas.microsoft.com/office/drawing/2014/main" id="{ACFA086A-9FF0-5F19-7E7B-E20DC784A0B8}"/>
                </a:ext>
              </a:extLst>
            </p:cNvPr>
            <p:cNvSpPr txBox="1">
              <a:spLocks/>
            </p:cNvSpPr>
            <p:nvPr/>
          </p:nvSpPr>
          <p:spPr>
            <a:xfrm>
              <a:off x="9459564" y="5796140"/>
              <a:ext cx="2503836" cy="830997"/>
            </a:xfrm>
            <a:prstGeom prst="rect">
              <a:avLst/>
            </a:prstGeom>
          </p:spPr>
          <p:txBody>
            <a:bodyPr wrap="square" lIns="0" tIns="0" rIns="0" bIns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fr-FR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2F2F2F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Tenant environment (preparation, testing, configuration).</a:t>
              </a: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2F2F2F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381" name="Text Placeholder 55">
              <a:extLst>
                <a:ext uri="{FF2B5EF4-FFF2-40B4-BE49-F238E27FC236}">
                  <a16:creationId xmlns:a16="http://schemas.microsoft.com/office/drawing/2014/main" id="{8B8D3F80-3F67-C6F8-0BDE-EBF8A692683F}"/>
                </a:ext>
              </a:extLst>
            </p:cNvPr>
            <p:cNvSpPr txBox="1">
              <a:spLocks/>
            </p:cNvSpPr>
            <p:nvPr/>
          </p:nvSpPr>
          <p:spPr>
            <a:xfrm>
              <a:off x="10378440" y="4797830"/>
              <a:ext cx="1584960" cy="633534"/>
            </a:xfrm>
            <a:prstGeom prst="rect">
              <a:avLst/>
            </a:prstGeom>
          </p:spPr>
          <p:txBody>
            <a:bodyPr wrap="square" lIns="0" tIns="0" rIns="0" bIns="0" anchor="b" anchorCtr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j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2F2F2F"/>
                  </a:solidFill>
                  <a:effectLst/>
                  <a:uLnTx/>
                  <a:uFillTx/>
                  <a:latin typeface="Segoe UI Semibold"/>
                  <a:ea typeface="+mn-ea"/>
                  <a:cs typeface="+mn-cs"/>
                </a:rPr>
                <a:t>Services admins</a:t>
              </a:r>
            </a:p>
          </p:txBody>
        </p:sp>
        <p:sp>
          <p:nvSpPr>
            <p:cNvPr id="382" name="Text Placeholder 55">
              <a:extLst>
                <a:ext uri="{FF2B5EF4-FFF2-40B4-BE49-F238E27FC236}">
                  <a16:creationId xmlns:a16="http://schemas.microsoft.com/office/drawing/2014/main" id="{A1FD8693-277E-9B2A-156D-DD52C6A4F91E}"/>
                </a:ext>
              </a:extLst>
            </p:cNvPr>
            <p:cNvSpPr txBox="1">
              <a:spLocks/>
            </p:cNvSpPr>
            <p:nvPr/>
          </p:nvSpPr>
          <p:spPr>
            <a:xfrm>
              <a:off x="10378440" y="5494123"/>
              <a:ext cx="1584960" cy="19353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F2F2F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Name</a:t>
              </a:r>
            </a:p>
          </p:txBody>
        </p:sp>
        <p:sp>
          <p:nvSpPr>
            <p:cNvPr id="383" name="Oval 382">
              <a:extLst>
                <a:ext uri="{FF2B5EF4-FFF2-40B4-BE49-F238E27FC236}">
                  <a16:creationId xmlns:a16="http://schemas.microsoft.com/office/drawing/2014/main" id="{155CC9B3-F8B9-CA00-8F26-5502E0576D2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375647" y="4800600"/>
              <a:ext cx="894101" cy="894101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F2F2F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pic>
          <p:nvPicPr>
            <p:cNvPr id="384" name="Picture 383">
              <a:extLst>
                <a:ext uri="{FF2B5EF4-FFF2-40B4-BE49-F238E27FC236}">
                  <a16:creationId xmlns:a16="http://schemas.microsoft.com/office/drawing/2014/main" id="{E3CBBCAB-9BA8-E61D-0C50-B525D4E733E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375647" y="4800600"/>
              <a:ext cx="894101" cy="894101"/>
            </a:xfrm>
            <a:prstGeom prst="ellipse">
              <a:avLst/>
            </a:prstGeom>
          </p:spPr>
        </p:pic>
        <p:sp>
          <p:nvSpPr>
            <p:cNvPr id="385" name="Picture Placeholder 60">
              <a:extLst>
                <a:ext uri="{FF2B5EF4-FFF2-40B4-BE49-F238E27FC236}">
                  <a16:creationId xmlns:a16="http://schemas.microsoft.com/office/drawing/2014/main" id="{7F211891-9E12-F93E-312A-49612D27A51B}"/>
                </a:ext>
              </a:extLst>
            </p:cNvPr>
            <p:cNvSpPr txBox="1">
              <a:spLocks/>
            </p:cNvSpPr>
            <p:nvPr/>
          </p:nvSpPr>
          <p:spPr>
            <a:xfrm>
              <a:off x="9375647" y="4847803"/>
              <a:ext cx="894101" cy="894535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2F2F2F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 </a:t>
              </a:r>
            </a:p>
          </p:txBody>
        </p:sp>
      </p:grpSp>
      <p:grpSp>
        <p:nvGrpSpPr>
          <p:cNvPr id="517" name="Group 516">
            <a:extLst>
              <a:ext uri="{FF2B5EF4-FFF2-40B4-BE49-F238E27FC236}">
                <a16:creationId xmlns:a16="http://schemas.microsoft.com/office/drawing/2014/main" id="{103E95A3-CEAD-7E13-9A7D-E1D16AF16FD2}"/>
              </a:ext>
            </a:extLst>
          </p:cNvPr>
          <p:cNvGrpSpPr/>
          <p:nvPr/>
        </p:nvGrpSpPr>
        <p:grpSpPr>
          <a:xfrm>
            <a:off x="0" y="2286000"/>
            <a:ext cx="3044952" cy="2286000"/>
            <a:chOff x="0" y="2286000"/>
            <a:chExt cx="3044952" cy="2286000"/>
          </a:xfrm>
        </p:grpSpPr>
        <p:sp>
          <p:nvSpPr>
            <p:cNvPr id="508" name="Rectangle 507">
              <a:extLst>
                <a:ext uri="{FF2B5EF4-FFF2-40B4-BE49-F238E27FC236}">
                  <a16:creationId xmlns:a16="http://schemas.microsoft.com/office/drawing/2014/main" id="{1F145B1B-9AC4-712F-1775-D7B247FA525A}"/>
                </a:ext>
              </a:extLst>
            </p:cNvPr>
            <p:cNvSpPr/>
            <p:nvPr/>
          </p:nvSpPr>
          <p:spPr>
            <a:xfrm>
              <a:off x="0" y="2286000"/>
              <a:ext cx="3044952" cy="22860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445" name="Text Placeholder 55">
              <a:extLst>
                <a:ext uri="{FF2B5EF4-FFF2-40B4-BE49-F238E27FC236}">
                  <a16:creationId xmlns:a16="http://schemas.microsoft.com/office/drawing/2014/main" id="{1D5A72F1-1F10-EBB2-A918-6BBA460CA704}"/>
                </a:ext>
              </a:extLst>
            </p:cNvPr>
            <p:cNvSpPr txBox="1">
              <a:spLocks/>
            </p:cNvSpPr>
            <p:nvPr/>
          </p:nvSpPr>
          <p:spPr>
            <a:xfrm>
              <a:off x="312516" y="3510140"/>
              <a:ext cx="2503836" cy="830997"/>
            </a:xfrm>
            <a:prstGeom prst="rect">
              <a:avLst/>
            </a:prstGeom>
          </p:spPr>
          <p:txBody>
            <a:bodyPr wrap="square" lIns="0" tIns="0" rIns="0" bIns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Strategy, steering, escalation, approvals, business alignment, and management coordination.</a:t>
              </a:r>
            </a:p>
          </p:txBody>
        </p:sp>
        <p:sp>
          <p:nvSpPr>
            <p:cNvPr id="446" name="Text Placeholder 55">
              <a:extLst>
                <a:ext uri="{FF2B5EF4-FFF2-40B4-BE49-F238E27FC236}">
                  <a16:creationId xmlns:a16="http://schemas.microsoft.com/office/drawing/2014/main" id="{47C2C648-E509-BE18-D5AE-9B66094E8CF8}"/>
                </a:ext>
              </a:extLst>
            </p:cNvPr>
            <p:cNvSpPr txBox="1">
              <a:spLocks/>
            </p:cNvSpPr>
            <p:nvPr/>
          </p:nvSpPr>
          <p:spPr>
            <a:xfrm>
              <a:off x="1231392" y="2511830"/>
              <a:ext cx="1584960" cy="633534"/>
            </a:xfrm>
            <a:prstGeom prst="rect">
              <a:avLst/>
            </a:prstGeom>
          </p:spPr>
          <p:txBody>
            <a:bodyPr wrap="square" lIns="0" tIns="0" rIns="0" bIns="0" anchor="b" anchorCtr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j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Semibold"/>
                  <a:ea typeface="+mn-ea"/>
                  <a:cs typeface="+mn-cs"/>
                </a:rPr>
                <a:t>Sponsor</a:t>
              </a:r>
            </a:p>
          </p:txBody>
        </p:sp>
        <p:sp>
          <p:nvSpPr>
            <p:cNvPr id="447" name="Text Placeholder 55">
              <a:extLst>
                <a:ext uri="{FF2B5EF4-FFF2-40B4-BE49-F238E27FC236}">
                  <a16:creationId xmlns:a16="http://schemas.microsoft.com/office/drawing/2014/main" id="{04ACE5EB-C651-1B32-385F-6BE5A9DA855A}"/>
                </a:ext>
              </a:extLst>
            </p:cNvPr>
            <p:cNvSpPr txBox="1">
              <a:spLocks/>
            </p:cNvSpPr>
            <p:nvPr/>
          </p:nvSpPr>
          <p:spPr>
            <a:xfrm>
              <a:off x="1231392" y="3208123"/>
              <a:ext cx="1584960" cy="19353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Name</a:t>
              </a:r>
            </a:p>
          </p:txBody>
        </p:sp>
        <p:sp>
          <p:nvSpPr>
            <p:cNvPr id="448" name="Oval 447">
              <a:extLst>
                <a:ext uri="{FF2B5EF4-FFF2-40B4-BE49-F238E27FC236}">
                  <a16:creationId xmlns:a16="http://schemas.microsoft.com/office/drawing/2014/main" id="{F76D1550-5190-0158-3698-81143158D7A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28599" y="2514600"/>
              <a:ext cx="894101" cy="894101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pic>
          <p:nvPicPr>
            <p:cNvPr id="449" name="Picture 448">
              <a:extLst>
                <a:ext uri="{FF2B5EF4-FFF2-40B4-BE49-F238E27FC236}">
                  <a16:creationId xmlns:a16="http://schemas.microsoft.com/office/drawing/2014/main" id="{77955137-97BF-D3BE-7E44-2523843CF47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28599" y="2514600"/>
              <a:ext cx="894101" cy="894101"/>
            </a:xfrm>
            <a:prstGeom prst="ellipse">
              <a:avLst/>
            </a:prstGeom>
          </p:spPr>
        </p:pic>
        <p:sp>
          <p:nvSpPr>
            <p:cNvPr id="450" name="Picture Placeholder 60">
              <a:extLst>
                <a:ext uri="{FF2B5EF4-FFF2-40B4-BE49-F238E27FC236}">
                  <a16:creationId xmlns:a16="http://schemas.microsoft.com/office/drawing/2014/main" id="{89CE2168-4F97-6802-3B81-15A7548D19D9}"/>
                </a:ext>
              </a:extLst>
            </p:cNvPr>
            <p:cNvSpPr txBox="1">
              <a:spLocks/>
            </p:cNvSpPr>
            <p:nvPr/>
          </p:nvSpPr>
          <p:spPr>
            <a:xfrm>
              <a:off x="228599" y="2561803"/>
              <a:ext cx="894101" cy="894535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 </a:t>
              </a:r>
            </a:p>
          </p:txBody>
        </p:sp>
      </p:grpSp>
      <p:grpSp>
        <p:nvGrpSpPr>
          <p:cNvPr id="514" name="Group 513">
            <a:extLst>
              <a:ext uri="{FF2B5EF4-FFF2-40B4-BE49-F238E27FC236}">
                <a16:creationId xmlns:a16="http://schemas.microsoft.com/office/drawing/2014/main" id="{AE2D63EB-2166-B58A-350C-9E7845D01D4A}"/>
              </a:ext>
            </a:extLst>
          </p:cNvPr>
          <p:cNvGrpSpPr/>
          <p:nvPr/>
        </p:nvGrpSpPr>
        <p:grpSpPr>
          <a:xfrm>
            <a:off x="3055112" y="241300"/>
            <a:ext cx="3044952" cy="2286000"/>
            <a:chOff x="3055112" y="2286000"/>
            <a:chExt cx="3044952" cy="2286000"/>
          </a:xfrm>
        </p:grpSpPr>
        <p:sp>
          <p:nvSpPr>
            <p:cNvPr id="452" name="Rectangle 451">
              <a:extLst>
                <a:ext uri="{FF2B5EF4-FFF2-40B4-BE49-F238E27FC236}">
                  <a16:creationId xmlns:a16="http://schemas.microsoft.com/office/drawing/2014/main" id="{E99EEEF3-B74D-6F8D-4EA4-CDD8072E146C}"/>
                </a:ext>
              </a:extLst>
            </p:cNvPr>
            <p:cNvSpPr/>
            <p:nvPr/>
          </p:nvSpPr>
          <p:spPr>
            <a:xfrm>
              <a:off x="3055112" y="2286000"/>
              <a:ext cx="3044952" cy="2286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453" name="Text Placeholder 55">
              <a:extLst>
                <a:ext uri="{FF2B5EF4-FFF2-40B4-BE49-F238E27FC236}">
                  <a16:creationId xmlns:a16="http://schemas.microsoft.com/office/drawing/2014/main" id="{45F688C0-14CE-C06C-F9D2-EFEA045B4408}"/>
                </a:ext>
              </a:extLst>
            </p:cNvPr>
            <p:cNvSpPr txBox="1">
              <a:spLocks/>
            </p:cNvSpPr>
            <p:nvPr/>
          </p:nvSpPr>
          <p:spPr>
            <a:xfrm>
              <a:off x="3367628" y="3510140"/>
              <a:ext cx="2503836" cy="830997"/>
            </a:xfrm>
            <a:prstGeom prst="rect">
              <a:avLst/>
            </a:prstGeom>
          </p:spPr>
          <p:txBody>
            <a:bodyPr wrap="square" lIns="0" tIns="0" rIns="0" bIns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2F2F2F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Security and governance of identities, devices, and apps. Owns risk and policy determination, tracking and reporting</a:t>
              </a:r>
            </a:p>
          </p:txBody>
        </p:sp>
        <p:sp>
          <p:nvSpPr>
            <p:cNvPr id="454" name="Text Placeholder 55">
              <a:extLst>
                <a:ext uri="{FF2B5EF4-FFF2-40B4-BE49-F238E27FC236}">
                  <a16:creationId xmlns:a16="http://schemas.microsoft.com/office/drawing/2014/main" id="{4ABB963F-96FF-BC17-5AC7-96D0420E6F5D}"/>
                </a:ext>
              </a:extLst>
            </p:cNvPr>
            <p:cNvSpPr txBox="1">
              <a:spLocks/>
            </p:cNvSpPr>
            <p:nvPr/>
          </p:nvSpPr>
          <p:spPr>
            <a:xfrm>
              <a:off x="4286504" y="2511830"/>
              <a:ext cx="1584960" cy="633534"/>
            </a:xfrm>
            <a:prstGeom prst="rect">
              <a:avLst/>
            </a:prstGeom>
          </p:spPr>
          <p:txBody>
            <a:bodyPr wrap="square" lIns="0" tIns="0" rIns="0" bIns="0" anchor="b" anchorCtr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j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2F2F2F"/>
                  </a:solidFill>
                  <a:effectLst/>
                  <a:uLnTx/>
                  <a:uFillTx/>
                  <a:latin typeface="Segoe UI Semibold"/>
                  <a:ea typeface="+mn-ea"/>
                  <a:cs typeface="+mn-cs"/>
                </a:rPr>
                <a:t>CISO</a:t>
              </a:r>
            </a:p>
          </p:txBody>
        </p:sp>
        <p:sp>
          <p:nvSpPr>
            <p:cNvPr id="455" name="Text Placeholder 55">
              <a:extLst>
                <a:ext uri="{FF2B5EF4-FFF2-40B4-BE49-F238E27FC236}">
                  <a16:creationId xmlns:a16="http://schemas.microsoft.com/office/drawing/2014/main" id="{F37EB427-F678-E852-C7AC-1C068E42E707}"/>
                </a:ext>
              </a:extLst>
            </p:cNvPr>
            <p:cNvSpPr txBox="1">
              <a:spLocks/>
            </p:cNvSpPr>
            <p:nvPr/>
          </p:nvSpPr>
          <p:spPr>
            <a:xfrm>
              <a:off x="4286504" y="3208123"/>
              <a:ext cx="1584960" cy="19353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F2F2F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Name</a:t>
              </a:r>
            </a:p>
          </p:txBody>
        </p:sp>
        <p:sp>
          <p:nvSpPr>
            <p:cNvPr id="456" name="Oval 455">
              <a:extLst>
                <a:ext uri="{FF2B5EF4-FFF2-40B4-BE49-F238E27FC236}">
                  <a16:creationId xmlns:a16="http://schemas.microsoft.com/office/drawing/2014/main" id="{A0E28FC1-1159-F842-BA7D-61E1CEF68E0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83711" y="2514600"/>
              <a:ext cx="894101" cy="894101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F2F2F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pic>
          <p:nvPicPr>
            <p:cNvPr id="457" name="Picture 456">
              <a:extLst>
                <a:ext uri="{FF2B5EF4-FFF2-40B4-BE49-F238E27FC236}">
                  <a16:creationId xmlns:a16="http://schemas.microsoft.com/office/drawing/2014/main" id="{85CA704B-9CB7-57E4-D02A-923221BFDAA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283711" y="2514600"/>
              <a:ext cx="894101" cy="894101"/>
            </a:xfrm>
            <a:prstGeom prst="ellipse">
              <a:avLst/>
            </a:prstGeom>
          </p:spPr>
        </p:pic>
        <p:sp>
          <p:nvSpPr>
            <p:cNvPr id="458" name="Picture Placeholder 60">
              <a:extLst>
                <a:ext uri="{FF2B5EF4-FFF2-40B4-BE49-F238E27FC236}">
                  <a16:creationId xmlns:a16="http://schemas.microsoft.com/office/drawing/2014/main" id="{A71164F2-9283-C375-C5D6-50E4AC63A369}"/>
                </a:ext>
              </a:extLst>
            </p:cNvPr>
            <p:cNvSpPr txBox="1">
              <a:spLocks/>
            </p:cNvSpPr>
            <p:nvPr/>
          </p:nvSpPr>
          <p:spPr>
            <a:xfrm>
              <a:off x="3283711" y="2561803"/>
              <a:ext cx="894101" cy="894535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2F2F2F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 </a:t>
              </a:r>
            </a:p>
          </p:txBody>
        </p:sp>
      </p:grpSp>
      <p:grpSp>
        <p:nvGrpSpPr>
          <p:cNvPr id="513" name="Group 512">
            <a:extLst>
              <a:ext uri="{FF2B5EF4-FFF2-40B4-BE49-F238E27FC236}">
                <a16:creationId xmlns:a16="http://schemas.microsoft.com/office/drawing/2014/main" id="{642D808F-D897-AC8E-EFC0-D37B4F98A756}"/>
              </a:ext>
            </a:extLst>
          </p:cNvPr>
          <p:cNvGrpSpPr/>
          <p:nvPr/>
        </p:nvGrpSpPr>
        <p:grpSpPr>
          <a:xfrm>
            <a:off x="3075076" y="2543950"/>
            <a:ext cx="3044952" cy="2286000"/>
            <a:chOff x="6101080" y="2286000"/>
            <a:chExt cx="3044952" cy="2286000"/>
          </a:xfrm>
        </p:grpSpPr>
        <p:sp>
          <p:nvSpPr>
            <p:cNvPr id="460" name="Rectangle 459">
              <a:extLst>
                <a:ext uri="{FF2B5EF4-FFF2-40B4-BE49-F238E27FC236}">
                  <a16:creationId xmlns:a16="http://schemas.microsoft.com/office/drawing/2014/main" id="{15BAFD63-A1A6-980F-C812-3A946CF0AF0B}"/>
                </a:ext>
              </a:extLst>
            </p:cNvPr>
            <p:cNvSpPr/>
            <p:nvPr/>
          </p:nvSpPr>
          <p:spPr>
            <a:xfrm>
              <a:off x="6101080" y="2286000"/>
              <a:ext cx="3044952" cy="2286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461" name="Text Placeholder 55">
              <a:extLst>
                <a:ext uri="{FF2B5EF4-FFF2-40B4-BE49-F238E27FC236}">
                  <a16:creationId xmlns:a16="http://schemas.microsoft.com/office/drawing/2014/main" id="{24595140-CAD8-8590-2CEB-3D8B4EC5CD53}"/>
                </a:ext>
              </a:extLst>
            </p:cNvPr>
            <p:cNvSpPr txBox="1">
              <a:spLocks/>
            </p:cNvSpPr>
            <p:nvPr/>
          </p:nvSpPr>
          <p:spPr>
            <a:xfrm>
              <a:off x="6413596" y="3510140"/>
              <a:ext cx="2503836" cy="830997"/>
            </a:xfrm>
            <a:prstGeom prst="rect">
              <a:avLst/>
            </a:prstGeom>
          </p:spPr>
          <p:txBody>
            <a:bodyPr wrap="square" lIns="0" tIns="0" rIns="0" bIns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2F2F2F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Tech requirements, architecture, reviews, decisions, and prioritization</a:t>
              </a:r>
            </a:p>
          </p:txBody>
        </p:sp>
        <p:sp>
          <p:nvSpPr>
            <p:cNvPr id="462" name="Text Placeholder 55">
              <a:extLst>
                <a:ext uri="{FF2B5EF4-FFF2-40B4-BE49-F238E27FC236}">
                  <a16:creationId xmlns:a16="http://schemas.microsoft.com/office/drawing/2014/main" id="{D8CA1B09-1426-655B-C4D1-86A931496BE7}"/>
                </a:ext>
              </a:extLst>
            </p:cNvPr>
            <p:cNvSpPr txBox="1">
              <a:spLocks/>
            </p:cNvSpPr>
            <p:nvPr/>
          </p:nvSpPr>
          <p:spPr>
            <a:xfrm>
              <a:off x="7332472" y="2511830"/>
              <a:ext cx="1584960" cy="633534"/>
            </a:xfrm>
            <a:prstGeom prst="rect">
              <a:avLst/>
            </a:prstGeom>
          </p:spPr>
          <p:txBody>
            <a:bodyPr wrap="square" lIns="0" tIns="0" rIns="0" bIns="0" anchor="b" anchorCtr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j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2F2F2F"/>
                  </a:solidFill>
                  <a:effectLst/>
                  <a:uLnTx/>
                  <a:uFillTx/>
                  <a:latin typeface="Segoe UI Semibold"/>
                  <a:ea typeface="+mn-ea"/>
                  <a:cs typeface="+mn-cs"/>
                </a:rPr>
                <a:t>Architecture Lead</a:t>
              </a:r>
            </a:p>
          </p:txBody>
        </p:sp>
        <p:sp>
          <p:nvSpPr>
            <p:cNvPr id="463" name="Text Placeholder 55">
              <a:extLst>
                <a:ext uri="{FF2B5EF4-FFF2-40B4-BE49-F238E27FC236}">
                  <a16:creationId xmlns:a16="http://schemas.microsoft.com/office/drawing/2014/main" id="{16D661C5-33B6-3009-0774-0B7C48B86D9C}"/>
                </a:ext>
              </a:extLst>
            </p:cNvPr>
            <p:cNvSpPr txBox="1">
              <a:spLocks/>
            </p:cNvSpPr>
            <p:nvPr/>
          </p:nvSpPr>
          <p:spPr>
            <a:xfrm>
              <a:off x="7332472" y="3208123"/>
              <a:ext cx="1584960" cy="19353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F2F2F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Name</a:t>
              </a:r>
            </a:p>
          </p:txBody>
        </p:sp>
        <p:sp>
          <p:nvSpPr>
            <p:cNvPr id="464" name="Oval 463">
              <a:extLst>
                <a:ext uri="{FF2B5EF4-FFF2-40B4-BE49-F238E27FC236}">
                  <a16:creationId xmlns:a16="http://schemas.microsoft.com/office/drawing/2014/main" id="{2FFB5BE3-94B3-F04F-F386-AF9D8764CAE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329679" y="2514600"/>
              <a:ext cx="894101" cy="894101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F2F2F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pic>
          <p:nvPicPr>
            <p:cNvPr id="465" name="Picture 464">
              <a:extLst>
                <a:ext uri="{FF2B5EF4-FFF2-40B4-BE49-F238E27FC236}">
                  <a16:creationId xmlns:a16="http://schemas.microsoft.com/office/drawing/2014/main" id="{B8B8BBBE-26A9-79D5-3F7E-0E6A39E856C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6329679" y="2514600"/>
              <a:ext cx="894101" cy="894101"/>
            </a:xfrm>
            <a:prstGeom prst="ellipse">
              <a:avLst/>
            </a:prstGeom>
          </p:spPr>
        </p:pic>
        <p:sp>
          <p:nvSpPr>
            <p:cNvPr id="466" name="Picture Placeholder 60">
              <a:extLst>
                <a:ext uri="{FF2B5EF4-FFF2-40B4-BE49-F238E27FC236}">
                  <a16:creationId xmlns:a16="http://schemas.microsoft.com/office/drawing/2014/main" id="{33AD23CB-2160-4595-63A8-E028B5628FA6}"/>
                </a:ext>
              </a:extLst>
            </p:cNvPr>
            <p:cNvSpPr txBox="1">
              <a:spLocks/>
            </p:cNvSpPr>
            <p:nvPr/>
          </p:nvSpPr>
          <p:spPr>
            <a:xfrm>
              <a:off x="6329679" y="2561803"/>
              <a:ext cx="894101" cy="894535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2F2F2F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 </a:t>
              </a:r>
            </a:p>
          </p:txBody>
        </p:sp>
      </p:grpSp>
      <p:grpSp>
        <p:nvGrpSpPr>
          <p:cNvPr id="511" name="Group 510">
            <a:extLst>
              <a:ext uri="{FF2B5EF4-FFF2-40B4-BE49-F238E27FC236}">
                <a16:creationId xmlns:a16="http://schemas.microsoft.com/office/drawing/2014/main" id="{92C84B16-5599-8F97-4CDA-579B90D8C98C}"/>
              </a:ext>
            </a:extLst>
          </p:cNvPr>
          <p:cNvGrpSpPr/>
          <p:nvPr/>
        </p:nvGrpSpPr>
        <p:grpSpPr>
          <a:xfrm>
            <a:off x="6058529" y="2522267"/>
            <a:ext cx="3044952" cy="2286000"/>
            <a:chOff x="9147048" y="2286000"/>
            <a:chExt cx="3044952" cy="2286000"/>
          </a:xfrm>
        </p:grpSpPr>
        <p:sp>
          <p:nvSpPr>
            <p:cNvPr id="468" name="Rectangle 467">
              <a:extLst>
                <a:ext uri="{FF2B5EF4-FFF2-40B4-BE49-F238E27FC236}">
                  <a16:creationId xmlns:a16="http://schemas.microsoft.com/office/drawing/2014/main" id="{A336EF26-F934-0C12-D173-E83A7A1E40F2}"/>
                </a:ext>
              </a:extLst>
            </p:cNvPr>
            <p:cNvSpPr/>
            <p:nvPr/>
          </p:nvSpPr>
          <p:spPr>
            <a:xfrm>
              <a:off x="9147048" y="2286000"/>
              <a:ext cx="3044952" cy="2286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469" name="Text Placeholder 55">
              <a:extLst>
                <a:ext uri="{FF2B5EF4-FFF2-40B4-BE49-F238E27FC236}">
                  <a16:creationId xmlns:a16="http://schemas.microsoft.com/office/drawing/2014/main" id="{5342EB99-D756-8874-DF11-28B45E05A559}"/>
                </a:ext>
              </a:extLst>
            </p:cNvPr>
            <p:cNvSpPr txBox="1">
              <a:spLocks/>
            </p:cNvSpPr>
            <p:nvPr/>
          </p:nvSpPr>
          <p:spPr>
            <a:xfrm>
              <a:off x="9459564" y="3510140"/>
              <a:ext cx="2503836" cy="830997"/>
            </a:xfrm>
            <a:prstGeom prst="rect">
              <a:avLst/>
            </a:prstGeom>
          </p:spPr>
          <p:txBody>
            <a:bodyPr wrap="square" lIns="0" tIns="0" rIns="0" bIns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2F2F2F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Your users’ needs and feedback.</a:t>
              </a:r>
            </a:p>
          </p:txBody>
        </p:sp>
        <p:sp>
          <p:nvSpPr>
            <p:cNvPr id="470" name="Text Placeholder 55">
              <a:extLst>
                <a:ext uri="{FF2B5EF4-FFF2-40B4-BE49-F238E27FC236}">
                  <a16:creationId xmlns:a16="http://schemas.microsoft.com/office/drawing/2014/main" id="{30F1484D-75AD-2C25-3F9F-1C04368F2FE1}"/>
                </a:ext>
              </a:extLst>
            </p:cNvPr>
            <p:cNvSpPr txBox="1">
              <a:spLocks/>
            </p:cNvSpPr>
            <p:nvPr/>
          </p:nvSpPr>
          <p:spPr>
            <a:xfrm>
              <a:off x="10378440" y="2511830"/>
              <a:ext cx="1584960" cy="633534"/>
            </a:xfrm>
            <a:prstGeom prst="rect">
              <a:avLst/>
            </a:prstGeom>
          </p:spPr>
          <p:txBody>
            <a:bodyPr wrap="square" lIns="0" tIns="0" rIns="0" bIns="0" anchor="b" anchorCtr="0">
              <a:normAutofit fontScale="85000" lnSpcReduction="10000"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j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2F2F2F"/>
                  </a:solidFill>
                  <a:effectLst/>
                  <a:uLnTx/>
                  <a:uFillTx/>
                  <a:latin typeface="Segoe UI Semibold"/>
                  <a:ea typeface="+mn-ea"/>
                  <a:cs typeface="+mn-cs"/>
                </a:rPr>
                <a:t>End user security and usability (EUC) lead</a:t>
              </a:r>
            </a:p>
          </p:txBody>
        </p:sp>
        <p:sp>
          <p:nvSpPr>
            <p:cNvPr id="471" name="Text Placeholder 55">
              <a:extLst>
                <a:ext uri="{FF2B5EF4-FFF2-40B4-BE49-F238E27FC236}">
                  <a16:creationId xmlns:a16="http://schemas.microsoft.com/office/drawing/2014/main" id="{5A16AE31-69CA-FBD5-3FD0-CB6AD21606CA}"/>
                </a:ext>
              </a:extLst>
            </p:cNvPr>
            <p:cNvSpPr txBox="1">
              <a:spLocks/>
            </p:cNvSpPr>
            <p:nvPr/>
          </p:nvSpPr>
          <p:spPr>
            <a:xfrm>
              <a:off x="10378440" y="3208123"/>
              <a:ext cx="1584960" cy="19353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F2F2F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Name</a:t>
              </a:r>
            </a:p>
          </p:txBody>
        </p:sp>
        <p:sp>
          <p:nvSpPr>
            <p:cNvPr id="472" name="Oval 471">
              <a:extLst>
                <a:ext uri="{FF2B5EF4-FFF2-40B4-BE49-F238E27FC236}">
                  <a16:creationId xmlns:a16="http://schemas.microsoft.com/office/drawing/2014/main" id="{A7F58B91-9E9D-EA18-D23E-CE92AB12EE1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375647" y="2514600"/>
              <a:ext cx="894101" cy="894101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F2F2F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pic>
          <p:nvPicPr>
            <p:cNvPr id="473" name="Picture 472">
              <a:extLst>
                <a:ext uri="{FF2B5EF4-FFF2-40B4-BE49-F238E27FC236}">
                  <a16:creationId xmlns:a16="http://schemas.microsoft.com/office/drawing/2014/main" id="{53087609-4268-7806-63D2-82B59EE368C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375647" y="2514600"/>
              <a:ext cx="894101" cy="894101"/>
            </a:xfrm>
            <a:prstGeom prst="ellipse">
              <a:avLst/>
            </a:prstGeom>
          </p:spPr>
        </p:pic>
        <p:sp>
          <p:nvSpPr>
            <p:cNvPr id="474" name="Picture Placeholder 60">
              <a:extLst>
                <a:ext uri="{FF2B5EF4-FFF2-40B4-BE49-F238E27FC236}">
                  <a16:creationId xmlns:a16="http://schemas.microsoft.com/office/drawing/2014/main" id="{153CDC19-6AF4-9439-99C7-4032867B0C95}"/>
                </a:ext>
              </a:extLst>
            </p:cNvPr>
            <p:cNvSpPr txBox="1">
              <a:spLocks/>
            </p:cNvSpPr>
            <p:nvPr/>
          </p:nvSpPr>
          <p:spPr>
            <a:xfrm>
              <a:off x="9375647" y="2561803"/>
              <a:ext cx="894101" cy="894535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2F2F2F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 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B48A5376-1D31-6864-0A0F-665FC75179B8}"/>
              </a:ext>
            </a:extLst>
          </p:cNvPr>
          <p:cNvGrpSpPr/>
          <p:nvPr/>
        </p:nvGrpSpPr>
        <p:grpSpPr>
          <a:xfrm>
            <a:off x="9086472" y="4664360"/>
            <a:ext cx="3044952" cy="2286000"/>
            <a:chOff x="12606528" y="4557588"/>
            <a:chExt cx="3044952" cy="2286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4B1C96D-E079-9D4B-9B8E-0AF281628AEE}"/>
                </a:ext>
              </a:extLst>
            </p:cNvPr>
            <p:cNvSpPr/>
            <p:nvPr/>
          </p:nvSpPr>
          <p:spPr>
            <a:xfrm>
              <a:off x="12606528" y="4557588"/>
              <a:ext cx="3044952" cy="2286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5" name="Text Placeholder 55">
              <a:extLst>
                <a:ext uri="{FF2B5EF4-FFF2-40B4-BE49-F238E27FC236}">
                  <a16:creationId xmlns:a16="http://schemas.microsoft.com/office/drawing/2014/main" id="{B41F3435-23A8-DBB4-0B92-73164DBE7293}"/>
                </a:ext>
              </a:extLst>
            </p:cNvPr>
            <p:cNvSpPr txBox="1">
              <a:spLocks/>
            </p:cNvSpPr>
            <p:nvPr/>
          </p:nvSpPr>
          <p:spPr>
            <a:xfrm>
              <a:off x="12919044" y="5781728"/>
              <a:ext cx="2503836" cy="830997"/>
            </a:xfrm>
            <a:prstGeom prst="rect">
              <a:avLst/>
            </a:prstGeom>
          </p:spPr>
          <p:txBody>
            <a:bodyPr wrap="square" lIns="0" tIns="0" rIns="0" bIns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2F2F2F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Need and feedback from your business units.</a:t>
              </a:r>
            </a:p>
          </p:txBody>
        </p:sp>
        <p:sp>
          <p:nvSpPr>
            <p:cNvPr id="6" name="Text Placeholder 55">
              <a:extLst>
                <a:ext uri="{FF2B5EF4-FFF2-40B4-BE49-F238E27FC236}">
                  <a16:creationId xmlns:a16="http://schemas.microsoft.com/office/drawing/2014/main" id="{885224B8-8A87-A9C7-16C5-3D0AA9B3EA67}"/>
                </a:ext>
              </a:extLst>
            </p:cNvPr>
            <p:cNvSpPr txBox="1">
              <a:spLocks/>
            </p:cNvSpPr>
            <p:nvPr/>
          </p:nvSpPr>
          <p:spPr>
            <a:xfrm>
              <a:off x="13837920" y="4783418"/>
              <a:ext cx="1584960" cy="633534"/>
            </a:xfrm>
            <a:prstGeom prst="rect">
              <a:avLst/>
            </a:prstGeom>
          </p:spPr>
          <p:txBody>
            <a:bodyPr wrap="square" lIns="0" tIns="0" rIns="0" bIns="0" anchor="b" anchorCtr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j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2F2F2F"/>
                  </a:solidFill>
                  <a:effectLst/>
                  <a:uLnTx/>
                  <a:uFillTx/>
                  <a:latin typeface="Segoe UI Semibold"/>
                  <a:ea typeface="+mn-ea"/>
                  <a:cs typeface="+mn-cs"/>
                </a:rPr>
                <a:t>Business Unit Representative</a:t>
              </a:r>
            </a:p>
          </p:txBody>
        </p:sp>
        <p:sp>
          <p:nvSpPr>
            <p:cNvPr id="7" name="Text Placeholder 55">
              <a:extLst>
                <a:ext uri="{FF2B5EF4-FFF2-40B4-BE49-F238E27FC236}">
                  <a16:creationId xmlns:a16="http://schemas.microsoft.com/office/drawing/2014/main" id="{3F8EBE54-3C8C-CF84-61A7-7B6498042BE6}"/>
                </a:ext>
              </a:extLst>
            </p:cNvPr>
            <p:cNvSpPr txBox="1">
              <a:spLocks/>
            </p:cNvSpPr>
            <p:nvPr/>
          </p:nvSpPr>
          <p:spPr>
            <a:xfrm>
              <a:off x="13837920" y="5479711"/>
              <a:ext cx="1584960" cy="19353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F2F2F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Name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0CAD8517-2033-EA64-6C42-D81D1B39B5A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835127" y="4786188"/>
              <a:ext cx="894101" cy="894101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F2F2F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2053A67A-E783-8DDF-B56A-4A3F7BE9074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2835127" y="4786188"/>
              <a:ext cx="894101" cy="894101"/>
            </a:xfrm>
            <a:prstGeom prst="ellipse">
              <a:avLst/>
            </a:prstGeom>
          </p:spPr>
        </p:pic>
        <p:sp>
          <p:nvSpPr>
            <p:cNvPr id="10" name="Picture Placeholder 60">
              <a:extLst>
                <a:ext uri="{FF2B5EF4-FFF2-40B4-BE49-F238E27FC236}">
                  <a16:creationId xmlns:a16="http://schemas.microsoft.com/office/drawing/2014/main" id="{69DA5368-9949-DD31-2BCE-466B23C075A6}"/>
                </a:ext>
              </a:extLst>
            </p:cNvPr>
            <p:cNvSpPr txBox="1">
              <a:spLocks/>
            </p:cNvSpPr>
            <p:nvPr/>
          </p:nvSpPr>
          <p:spPr>
            <a:xfrm>
              <a:off x="12835127" y="4833391"/>
              <a:ext cx="894101" cy="894535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2F2F2F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 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792C447-CD12-03ED-55DA-AB105E7F47A4}"/>
              </a:ext>
            </a:extLst>
          </p:cNvPr>
          <p:cNvGrpSpPr/>
          <p:nvPr/>
        </p:nvGrpSpPr>
        <p:grpSpPr>
          <a:xfrm>
            <a:off x="3083770" y="4683337"/>
            <a:ext cx="3044952" cy="2286000"/>
            <a:chOff x="6101080" y="4572000"/>
            <a:chExt cx="3044952" cy="22860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7899B5F-183E-C3BE-B1A5-E0691390368C}"/>
                </a:ext>
              </a:extLst>
            </p:cNvPr>
            <p:cNvSpPr/>
            <p:nvPr/>
          </p:nvSpPr>
          <p:spPr>
            <a:xfrm>
              <a:off x="6101080" y="4572000"/>
              <a:ext cx="3044952" cy="2286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13" name="Text Placeholder 55">
              <a:extLst>
                <a:ext uri="{FF2B5EF4-FFF2-40B4-BE49-F238E27FC236}">
                  <a16:creationId xmlns:a16="http://schemas.microsoft.com/office/drawing/2014/main" id="{7B00A25F-66F6-4626-C9F3-0521FC4A7BFC}"/>
                </a:ext>
              </a:extLst>
            </p:cNvPr>
            <p:cNvSpPr txBox="1">
              <a:spLocks/>
            </p:cNvSpPr>
            <p:nvPr/>
          </p:nvSpPr>
          <p:spPr>
            <a:xfrm>
              <a:off x="6413596" y="5796140"/>
              <a:ext cx="2503836" cy="830997"/>
            </a:xfrm>
            <a:prstGeom prst="rect">
              <a:avLst/>
            </a:prstGeom>
          </p:spPr>
          <p:txBody>
            <a:bodyPr wrap="square" lIns="0" tIns="0" rIns="0" bIns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lang="en-US" b="0" i="0" dirty="0">
                  <a:solidFill>
                    <a:srgbClr val="161616"/>
                  </a:solidFill>
                  <a:effectLst/>
                  <a:latin typeface="Segoe UI" panose="020B0502040204020203" pitchFamily="34" charset="0"/>
                </a:rPr>
                <a:t>Prioritization and tech requirements for app investments, including bringing apps up to standards with modern authentication and Azure AD Conditional Access policies.</a:t>
              </a: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2F2F2F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14" name="Text Placeholder 55">
              <a:extLst>
                <a:ext uri="{FF2B5EF4-FFF2-40B4-BE49-F238E27FC236}">
                  <a16:creationId xmlns:a16="http://schemas.microsoft.com/office/drawing/2014/main" id="{7613B2C6-1C2E-76CF-FA00-A6A40EC8E9FA}"/>
                </a:ext>
              </a:extLst>
            </p:cNvPr>
            <p:cNvSpPr txBox="1">
              <a:spLocks/>
            </p:cNvSpPr>
            <p:nvPr/>
          </p:nvSpPr>
          <p:spPr>
            <a:xfrm>
              <a:off x="7332472" y="4797830"/>
              <a:ext cx="1584960" cy="633534"/>
            </a:xfrm>
            <a:prstGeom prst="rect">
              <a:avLst/>
            </a:prstGeom>
          </p:spPr>
          <p:txBody>
            <a:bodyPr wrap="square" lIns="0" tIns="0" rIns="0" bIns="0" anchor="b" anchorCtr="0">
              <a:normAutofit fontScale="92500" lnSpcReduction="10000"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j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2F2F2F"/>
                  </a:solidFill>
                  <a:effectLst/>
                  <a:uLnTx/>
                  <a:uFillTx/>
                  <a:latin typeface="Segoe UI Semibold"/>
                  <a:ea typeface="+mn-ea"/>
                  <a:cs typeface="+mn-cs"/>
                </a:rPr>
                <a:t>App management lead</a:t>
              </a:r>
            </a:p>
          </p:txBody>
        </p:sp>
        <p:sp>
          <p:nvSpPr>
            <p:cNvPr id="15" name="Text Placeholder 55">
              <a:extLst>
                <a:ext uri="{FF2B5EF4-FFF2-40B4-BE49-F238E27FC236}">
                  <a16:creationId xmlns:a16="http://schemas.microsoft.com/office/drawing/2014/main" id="{C8F9CD17-9D83-5CED-E018-F3B53F1CB808}"/>
                </a:ext>
              </a:extLst>
            </p:cNvPr>
            <p:cNvSpPr txBox="1">
              <a:spLocks/>
            </p:cNvSpPr>
            <p:nvPr/>
          </p:nvSpPr>
          <p:spPr>
            <a:xfrm>
              <a:off x="7332472" y="5494123"/>
              <a:ext cx="1584960" cy="19353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F2F2F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Name</a:t>
              </a: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9D6AECE5-46D1-7277-DF67-CEAE8777B03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329679" y="4800600"/>
              <a:ext cx="894101" cy="894101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F2F2F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D7AAAD4B-8F4F-7E37-8C1D-40A55CA7508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6329679" y="4800600"/>
              <a:ext cx="894101" cy="894101"/>
            </a:xfrm>
            <a:prstGeom prst="ellipse">
              <a:avLst/>
            </a:prstGeom>
          </p:spPr>
        </p:pic>
        <p:sp>
          <p:nvSpPr>
            <p:cNvPr id="18" name="Picture Placeholder 60">
              <a:extLst>
                <a:ext uri="{FF2B5EF4-FFF2-40B4-BE49-F238E27FC236}">
                  <a16:creationId xmlns:a16="http://schemas.microsoft.com/office/drawing/2014/main" id="{D2CAF30C-B21E-F69F-BF80-A6F3405D8338}"/>
                </a:ext>
              </a:extLst>
            </p:cNvPr>
            <p:cNvSpPr txBox="1">
              <a:spLocks/>
            </p:cNvSpPr>
            <p:nvPr/>
          </p:nvSpPr>
          <p:spPr>
            <a:xfrm>
              <a:off x="6329679" y="4847803"/>
              <a:ext cx="894101" cy="894535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2F2F2F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rPr>
                <a:t> </a:t>
              </a:r>
            </a:p>
          </p:txBody>
        </p:sp>
      </p:grpSp>
      <p:sp>
        <p:nvSpPr>
          <p:cNvPr id="19" name="Title 1">
            <a:extLst>
              <a:ext uri="{FF2B5EF4-FFF2-40B4-BE49-F238E27FC236}">
                <a16:creationId xmlns:a16="http://schemas.microsoft.com/office/drawing/2014/main" id="{8289F68F-CFE7-469C-349B-F8E01B12B475}"/>
              </a:ext>
            </a:extLst>
          </p:cNvPr>
          <p:cNvSpPr txBox="1">
            <a:spLocks/>
          </p:cNvSpPr>
          <p:nvPr/>
        </p:nvSpPr>
        <p:spPr>
          <a:xfrm>
            <a:off x="224943" y="482561"/>
            <a:ext cx="2641240" cy="1255728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bold"/>
                <a:ea typeface="+mj-ea"/>
                <a:cs typeface="+mj-cs"/>
              </a:rPr>
              <a:t>Security posture stakeholders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Semibold"/>
              <a:ea typeface="+mj-ea"/>
              <a:cs typeface="+mj-cs"/>
            </a:endParaRPr>
          </a:p>
        </p:txBody>
      </p:sp>
      <p:sp>
        <p:nvSpPr>
          <p:cNvPr id="21" name="Text Placeholder 55">
            <a:extLst>
              <a:ext uri="{FF2B5EF4-FFF2-40B4-BE49-F238E27FC236}">
                <a16:creationId xmlns:a16="http://schemas.microsoft.com/office/drawing/2014/main" id="{05E4C1EF-9586-DF60-70AC-3646BB407CFC}"/>
              </a:ext>
            </a:extLst>
          </p:cNvPr>
          <p:cNvSpPr txBox="1">
            <a:spLocks/>
          </p:cNvSpPr>
          <p:nvPr/>
        </p:nvSpPr>
        <p:spPr>
          <a:xfrm>
            <a:off x="12606528" y="3777768"/>
            <a:ext cx="3044952" cy="671342"/>
          </a:xfrm>
          <a:prstGeom prst="rect">
            <a:avLst/>
          </a:prstGeom>
        </p:spPr>
        <p:txBody>
          <a:bodyPr wrap="square" lIns="0" tIns="0" rIns="0" bIns="0" anchor="b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Card template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D006045C-2D01-7FBE-142B-94D887775470}"/>
              </a:ext>
            </a:extLst>
          </p:cNvPr>
          <p:cNvGrpSpPr/>
          <p:nvPr/>
        </p:nvGrpSpPr>
        <p:grpSpPr>
          <a:xfrm>
            <a:off x="12606528" y="4557588"/>
            <a:ext cx="3044952" cy="2286000"/>
            <a:chOff x="12606528" y="4557588"/>
            <a:chExt cx="3044952" cy="2286000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F4621F76-B8B7-27AD-46DD-0596DD4678D0}"/>
                </a:ext>
              </a:extLst>
            </p:cNvPr>
            <p:cNvSpPr/>
            <p:nvPr/>
          </p:nvSpPr>
          <p:spPr>
            <a:xfrm>
              <a:off x="12606528" y="4557588"/>
              <a:ext cx="3044952" cy="2286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Text Placeholder 55">
              <a:extLst>
                <a:ext uri="{FF2B5EF4-FFF2-40B4-BE49-F238E27FC236}">
                  <a16:creationId xmlns:a16="http://schemas.microsoft.com/office/drawing/2014/main" id="{D6816EB6-DB77-ADE1-698A-C058FAC0DD76}"/>
                </a:ext>
              </a:extLst>
            </p:cNvPr>
            <p:cNvSpPr txBox="1">
              <a:spLocks/>
            </p:cNvSpPr>
            <p:nvPr/>
          </p:nvSpPr>
          <p:spPr>
            <a:xfrm>
              <a:off x="12919044" y="5781728"/>
              <a:ext cx="2503836" cy="830997"/>
            </a:xfrm>
            <a:prstGeom prst="rect">
              <a:avLst/>
            </a:prstGeom>
          </p:spPr>
          <p:txBody>
            <a:bodyPr wrap="square" lIns="0" tIns="0" rIns="0" bIns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r>
                <a:rPr lang="en-US" dirty="0"/>
                <a:t>A description</a:t>
              </a:r>
              <a:r>
                <a:rPr lang="en-US" noProof="0" dirty="0"/>
                <a:t> of their responsibilities pertaining to this project, written in</a:t>
              </a:r>
              <a:r>
                <a:rPr lang="en-US" dirty="0"/>
                <a:t> two to five lines of text.</a:t>
              </a:r>
              <a:endParaRPr lang="en-US" noProof="0" dirty="0"/>
            </a:p>
          </p:txBody>
        </p:sp>
        <p:sp>
          <p:nvSpPr>
            <p:cNvPr id="25" name="Text Placeholder 55">
              <a:extLst>
                <a:ext uri="{FF2B5EF4-FFF2-40B4-BE49-F238E27FC236}">
                  <a16:creationId xmlns:a16="http://schemas.microsoft.com/office/drawing/2014/main" id="{32F6CE46-DC1E-94DF-ED4D-E64585EC0E60}"/>
                </a:ext>
              </a:extLst>
            </p:cNvPr>
            <p:cNvSpPr txBox="1">
              <a:spLocks/>
            </p:cNvSpPr>
            <p:nvPr/>
          </p:nvSpPr>
          <p:spPr>
            <a:xfrm>
              <a:off x="13837920" y="4783418"/>
              <a:ext cx="1584960" cy="633534"/>
            </a:xfrm>
            <a:prstGeom prst="rect">
              <a:avLst/>
            </a:prstGeom>
          </p:spPr>
          <p:txBody>
            <a:bodyPr wrap="square" lIns="0" tIns="0" rIns="0" bIns="0" anchor="b" anchorCtr="0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j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Role</a:t>
              </a:r>
            </a:p>
          </p:txBody>
        </p:sp>
        <p:sp>
          <p:nvSpPr>
            <p:cNvPr id="26" name="Text Placeholder 55">
              <a:extLst>
                <a:ext uri="{FF2B5EF4-FFF2-40B4-BE49-F238E27FC236}">
                  <a16:creationId xmlns:a16="http://schemas.microsoft.com/office/drawing/2014/main" id="{17725910-09D7-D802-01A6-D75A2ECA1775}"/>
                </a:ext>
              </a:extLst>
            </p:cNvPr>
            <p:cNvSpPr txBox="1">
              <a:spLocks/>
            </p:cNvSpPr>
            <p:nvPr/>
          </p:nvSpPr>
          <p:spPr>
            <a:xfrm>
              <a:off x="13837920" y="5479711"/>
              <a:ext cx="1584960" cy="193539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Name</a:t>
              </a:r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29AB2D3B-BB37-10F6-A896-9AF4435B00E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835127" y="4786188"/>
              <a:ext cx="894101" cy="894101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7FBA3AF8-884E-B5F6-6543-6CA02EDB343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2835127" y="4786188"/>
              <a:ext cx="894101" cy="894101"/>
            </a:xfrm>
            <a:prstGeom prst="ellipse">
              <a:avLst/>
            </a:prstGeom>
          </p:spPr>
        </p:pic>
        <p:sp>
          <p:nvSpPr>
            <p:cNvPr id="29" name="Picture Placeholder 60">
              <a:extLst>
                <a:ext uri="{FF2B5EF4-FFF2-40B4-BE49-F238E27FC236}">
                  <a16:creationId xmlns:a16="http://schemas.microsoft.com/office/drawing/2014/main" id="{38129F53-81C9-3AAA-EF00-CA4CD88C5D43}"/>
                </a:ext>
              </a:extLst>
            </p:cNvPr>
            <p:cNvSpPr txBox="1">
              <a:spLocks/>
            </p:cNvSpPr>
            <p:nvPr/>
          </p:nvSpPr>
          <p:spPr>
            <a:xfrm>
              <a:off x="12835127" y="4833391"/>
              <a:ext cx="894101" cy="894535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/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34250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BA2C43A-75F8-9A29-090F-3478F9BE2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Secure remote and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hybrid work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E940D9E-3455-C0AA-3FC9-B68CF02F55D5}"/>
              </a:ext>
            </a:extLst>
          </p:cNvPr>
          <p:cNvSpPr/>
          <p:nvPr/>
        </p:nvSpPr>
        <p:spPr>
          <a:xfrm>
            <a:off x="5867400" y="5010532"/>
            <a:ext cx="457200" cy="4572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988ADE5-9E67-55C7-0F21-7A55FF4C2CA2}"/>
              </a:ext>
            </a:extLst>
          </p:cNvPr>
          <p:cNvSpPr/>
          <p:nvPr/>
        </p:nvSpPr>
        <p:spPr>
          <a:xfrm>
            <a:off x="0" y="5010531"/>
            <a:ext cx="6096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1798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heck 3" title="Icon of a checkmark with a circle around it">
            <a:extLst>
              <a:ext uri="{FF2B5EF4-FFF2-40B4-BE49-F238E27FC236}">
                <a16:creationId xmlns:a16="http://schemas.microsoft.com/office/drawing/2014/main" id="{3C3F3B1A-6354-46FA-AD05-E315682362F1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11381933" y="6053328"/>
            <a:ext cx="404683" cy="402336"/>
          </a:xfrm>
          <a:custGeom>
            <a:avLst/>
            <a:gdLst>
              <a:gd name="T0" fmla="*/ 250 w 250"/>
              <a:gd name="T1" fmla="*/ 125 h 250"/>
              <a:gd name="T2" fmla="*/ 125 w 250"/>
              <a:gd name="T3" fmla="*/ 250 h 250"/>
              <a:gd name="T4" fmla="*/ 0 w 250"/>
              <a:gd name="T5" fmla="*/ 125 h 250"/>
              <a:gd name="T6" fmla="*/ 125 w 250"/>
              <a:gd name="T7" fmla="*/ 0 h 250"/>
              <a:gd name="T8" fmla="*/ 250 w 250"/>
              <a:gd name="T9" fmla="*/ 125 h 250"/>
              <a:gd name="T10" fmla="*/ 60 w 250"/>
              <a:gd name="T11" fmla="*/ 125 h 250"/>
              <a:gd name="T12" fmla="*/ 100 w 250"/>
              <a:gd name="T13" fmla="*/ 165 h 250"/>
              <a:gd name="T14" fmla="*/ 190 w 250"/>
              <a:gd name="T15" fmla="*/ 74 h 2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0" h="250">
                <a:moveTo>
                  <a:pt x="250" y="125"/>
                </a:moveTo>
                <a:cubicBezTo>
                  <a:pt x="250" y="194"/>
                  <a:pt x="194" y="250"/>
                  <a:pt x="125" y="250"/>
                </a:cubicBezTo>
                <a:cubicBezTo>
                  <a:pt x="56" y="250"/>
                  <a:pt x="0" y="194"/>
                  <a:pt x="0" y="125"/>
                </a:cubicBezTo>
                <a:cubicBezTo>
                  <a:pt x="0" y="56"/>
                  <a:pt x="56" y="0"/>
                  <a:pt x="125" y="0"/>
                </a:cubicBezTo>
                <a:cubicBezTo>
                  <a:pt x="194" y="0"/>
                  <a:pt x="250" y="56"/>
                  <a:pt x="250" y="125"/>
                </a:cubicBezTo>
                <a:close/>
                <a:moveTo>
                  <a:pt x="60" y="125"/>
                </a:moveTo>
                <a:cubicBezTo>
                  <a:pt x="100" y="165"/>
                  <a:pt x="100" y="165"/>
                  <a:pt x="100" y="165"/>
                </a:cubicBezTo>
                <a:cubicBezTo>
                  <a:pt x="190" y="74"/>
                  <a:pt x="190" y="74"/>
                  <a:pt x="190" y="74"/>
                </a:cubicBezTo>
              </a:path>
            </a:pathLst>
          </a:custGeom>
          <a:noFill/>
          <a:ln w="15875" cap="sq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89642" tIns="44821" rIns="89642" bIns="44821" numCol="1" anchor="t" anchorCtr="0" compatLnSpc="1">
            <a:prstTxWarp prst="textNoShape">
              <a:avLst/>
            </a:prstTxWarp>
          </a:bodyPr>
          <a:lstStyle/>
          <a:p>
            <a:pPr defTabSz="914314"/>
            <a:endParaRPr lang="en-US" dirty="0">
              <a:solidFill>
                <a:srgbClr val="282828"/>
              </a:solidFill>
              <a:latin typeface="Segoe UI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925E1CF-091E-A4B6-3C2E-3196FF202630}"/>
              </a:ext>
            </a:extLst>
          </p:cNvPr>
          <p:cNvGrpSpPr/>
          <p:nvPr/>
        </p:nvGrpSpPr>
        <p:grpSpPr>
          <a:xfrm>
            <a:off x="722394" y="1923444"/>
            <a:ext cx="515317" cy="548640"/>
            <a:chOff x="722394" y="2410565"/>
            <a:chExt cx="515317" cy="548640"/>
          </a:xfrm>
        </p:grpSpPr>
        <p:sp>
          <p:nvSpPr>
            <p:cNvPr id="20" name="Shield_EA18" title="Icon of a shield">
              <a:extLst>
                <a:ext uri="{FF2B5EF4-FFF2-40B4-BE49-F238E27FC236}">
                  <a16:creationId xmlns:a16="http://schemas.microsoft.com/office/drawing/2014/main" id="{F800E944-518B-8D6E-5736-B118D0E7C83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722394" y="2410565"/>
              <a:ext cx="515317" cy="548640"/>
            </a:xfrm>
            <a:custGeom>
              <a:avLst/>
              <a:gdLst>
                <a:gd name="T0" fmla="*/ 3500 w 3500"/>
                <a:gd name="T1" fmla="*/ 1375 h 3725"/>
                <a:gd name="T2" fmla="*/ 1750 w 3500"/>
                <a:gd name="T3" fmla="*/ 3725 h 3725"/>
                <a:gd name="T4" fmla="*/ 0 w 3500"/>
                <a:gd name="T5" fmla="*/ 1375 h 3725"/>
                <a:gd name="T6" fmla="*/ 0 w 3500"/>
                <a:gd name="T7" fmla="*/ 500 h 3725"/>
                <a:gd name="T8" fmla="*/ 1125 w 3500"/>
                <a:gd name="T9" fmla="*/ 187 h 3725"/>
                <a:gd name="T10" fmla="*/ 1750 w 3500"/>
                <a:gd name="T11" fmla="*/ 0 h 3725"/>
                <a:gd name="T12" fmla="*/ 2375 w 3500"/>
                <a:gd name="T13" fmla="*/ 187 h 3725"/>
                <a:gd name="T14" fmla="*/ 3500 w 3500"/>
                <a:gd name="T15" fmla="*/ 500 h 3725"/>
                <a:gd name="T16" fmla="*/ 3500 w 3500"/>
                <a:gd name="T17" fmla="*/ 1375 h 37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00" h="3725">
                  <a:moveTo>
                    <a:pt x="3500" y="1375"/>
                  </a:moveTo>
                  <a:cubicBezTo>
                    <a:pt x="3500" y="2302"/>
                    <a:pt x="2831" y="3117"/>
                    <a:pt x="1750" y="3725"/>
                  </a:cubicBezTo>
                  <a:cubicBezTo>
                    <a:pt x="669" y="3117"/>
                    <a:pt x="0" y="2302"/>
                    <a:pt x="0" y="1375"/>
                  </a:cubicBezTo>
                  <a:cubicBezTo>
                    <a:pt x="0" y="500"/>
                    <a:pt x="0" y="500"/>
                    <a:pt x="0" y="500"/>
                  </a:cubicBezTo>
                  <a:cubicBezTo>
                    <a:pt x="440" y="500"/>
                    <a:pt x="837" y="380"/>
                    <a:pt x="1125" y="187"/>
                  </a:cubicBezTo>
                  <a:cubicBezTo>
                    <a:pt x="1285" y="71"/>
                    <a:pt x="1506" y="0"/>
                    <a:pt x="1750" y="0"/>
                  </a:cubicBezTo>
                  <a:cubicBezTo>
                    <a:pt x="1994" y="0"/>
                    <a:pt x="2215" y="71"/>
                    <a:pt x="2375" y="187"/>
                  </a:cubicBezTo>
                  <a:cubicBezTo>
                    <a:pt x="2663" y="380"/>
                    <a:pt x="3060" y="500"/>
                    <a:pt x="3500" y="500"/>
                  </a:cubicBezTo>
                  <a:lnTo>
                    <a:pt x="3500" y="1375"/>
                  </a:lnTo>
                  <a:close/>
                </a:path>
              </a:pathLst>
            </a:custGeom>
            <a:solidFill>
              <a:schemeClr val="bg2"/>
            </a:solidFill>
            <a:ln w="19050" cap="sq">
              <a:solidFill>
                <a:schemeClr val="bg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89642" tIns="44821" rIns="89642" bIns="44821" numCol="1" anchor="t" anchorCtr="0" compatLnSpc="1">
              <a:prstTxWarp prst="textNoShape">
                <a:avLst/>
              </a:prstTxWarp>
            </a:bodyPr>
            <a:lstStyle/>
            <a:p>
              <a:pPr defTabSz="914314"/>
              <a:endParaRPr lang="en-US" dirty="0"/>
            </a:p>
          </p:txBody>
        </p:sp>
        <p:sp>
          <p:nvSpPr>
            <p:cNvPr id="21" name="check" title="Icon of a checkmark">
              <a:extLst>
                <a:ext uri="{FF2B5EF4-FFF2-40B4-BE49-F238E27FC236}">
                  <a16:creationId xmlns:a16="http://schemas.microsoft.com/office/drawing/2014/main" id="{203B3EF3-DDC0-4B42-401C-18F0B14BF81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850455" y="2593375"/>
              <a:ext cx="259195" cy="183022"/>
            </a:xfrm>
            <a:custGeom>
              <a:avLst/>
              <a:gdLst>
                <a:gd name="T0" fmla="*/ 245 w 245"/>
                <a:gd name="T1" fmla="*/ 0 h 173"/>
                <a:gd name="T2" fmla="*/ 73 w 245"/>
                <a:gd name="T3" fmla="*/ 173 h 173"/>
                <a:gd name="T4" fmla="*/ 0 w 245"/>
                <a:gd name="T5" fmla="*/ 101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5" h="173">
                  <a:moveTo>
                    <a:pt x="245" y="0"/>
                  </a:moveTo>
                  <a:lnTo>
                    <a:pt x="73" y="173"/>
                  </a:lnTo>
                  <a:lnTo>
                    <a:pt x="0" y="101"/>
                  </a:lnTo>
                </a:path>
              </a:pathLst>
            </a:custGeom>
            <a:noFill/>
            <a:ln w="15875" cap="sq">
              <a:solidFill>
                <a:schemeClr val="tx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89642" tIns="44821" rIns="89642" bIns="44821" numCol="1" anchor="t" anchorCtr="0" compatLnSpc="1">
              <a:prstTxWarp prst="textNoShape">
                <a:avLst/>
              </a:prstTxWarp>
            </a:bodyPr>
            <a:lstStyle/>
            <a:p>
              <a:pPr defTabSz="914314"/>
              <a:endParaRPr lang="en-US" dirty="0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80A6493E-2B0B-BAEF-04F9-8ACD04CE46FD}"/>
              </a:ext>
            </a:extLst>
          </p:cNvPr>
          <p:cNvGrpSpPr/>
          <p:nvPr/>
        </p:nvGrpSpPr>
        <p:grpSpPr>
          <a:xfrm>
            <a:off x="3602755" y="1923442"/>
            <a:ext cx="515317" cy="548640"/>
            <a:chOff x="3602755" y="2410563"/>
            <a:chExt cx="515317" cy="548640"/>
          </a:xfrm>
        </p:grpSpPr>
        <p:sp>
          <p:nvSpPr>
            <p:cNvPr id="158" name="Shield_EA18" title="Icon of a shield">
              <a:extLst>
                <a:ext uri="{FF2B5EF4-FFF2-40B4-BE49-F238E27FC236}">
                  <a16:creationId xmlns:a16="http://schemas.microsoft.com/office/drawing/2014/main" id="{783D4696-51BC-993B-7A1A-38765723E23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602755" y="2410563"/>
              <a:ext cx="515317" cy="548640"/>
            </a:xfrm>
            <a:custGeom>
              <a:avLst/>
              <a:gdLst>
                <a:gd name="T0" fmla="*/ 3500 w 3500"/>
                <a:gd name="T1" fmla="*/ 1375 h 3725"/>
                <a:gd name="T2" fmla="*/ 1750 w 3500"/>
                <a:gd name="T3" fmla="*/ 3725 h 3725"/>
                <a:gd name="T4" fmla="*/ 0 w 3500"/>
                <a:gd name="T5" fmla="*/ 1375 h 3725"/>
                <a:gd name="T6" fmla="*/ 0 w 3500"/>
                <a:gd name="T7" fmla="*/ 500 h 3725"/>
                <a:gd name="T8" fmla="*/ 1125 w 3500"/>
                <a:gd name="T9" fmla="*/ 187 h 3725"/>
                <a:gd name="T10" fmla="*/ 1750 w 3500"/>
                <a:gd name="T11" fmla="*/ 0 h 3725"/>
                <a:gd name="T12" fmla="*/ 2375 w 3500"/>
                <a:gd name="T13" fmla="*/ 187 h 3725"/>
                <a:gd name="T14" fmla="*/ 3500 w 3500"/>
                <a:gd name="T15" fmla="*/ 500 h 3725"/>
                <a:gd name="T16" fmla="*/ 3500 w 3500"/>
                <a:gd name="T17" fmla="*/ 1375 h 37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00" h="3725">
                  <a:moveTo>
                    <a:pt x="3500" y="1375"/>
                  </a:moveTo>
                  <a:cubicBezTo>
                    <a:pt x="3500" y="2302"/>
                    <a:pt x="2831" y="3117"/>
                    <a:pt x="1750" y="3725"/>
                  </a:cubicBezTo>
                  <a:cubicBezTo>
                    <a:pt x="669" y="3117"/>
                    <a:pt x="0" y="2302"/>
                    <a:pt x="0" y="1375"/>
                  </a:cubicBezTo>
                  <a:cubicBezTo>
                    <a:pt x="0" y="500"/>
                    <a:pt x="0" y="500"/>
                    <a:pt x="0" y="500"/>
                  </a:cubicBezTo>
                  <a:cubicBezTo>
                    <a:pt x="440" y="500"/>
                    <a:pt x="837" y="380"/>
                    <a:pt x="1125" y="187"/>
                  </a:cubicBezTo>
                  <a:cubicBezTo>
                    <a:pt x="1285" y="71"/>
                    <a:pt x="1506" y="0"/>
                    <a:pt x="1750" y="0"/>
                  </a:cubicBezTo>
                  <a:cubicBezTo>
                    <a:pt x="1994" y="0"/>
                    <a:pt x="2215" y="71"/>
                    <a:pt x="2375" y="187"/>
                  </a:cubicBezTo>
                  <a:cubicBezTo>
                    <a:pt x="2663" y="380"/>
                    <a:pt x="3060" y="500"/>
                    <a:pt x="3500" y="500"/>
                  </a:cubicBezTo>
                  <a:lnTo>
                    <a:pt x="3500" y="1375"/>
                  </a:lnTo>
                  <a:close/>
                </a:path>
              </a:pathLst>
            </a:custGeom>
            <a:solidFill>
              <a:schemeClr val="accent4"/>
            </a:solidFill>
            <a:ln w="19050" cap="sq">
              <a:solidFill>
                <a:schemeClr val="accent4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89642" tIns="44821" rIns="89642" bIns="44821" numCol="1" anchor="t" anchorCtr="0" compatLnSpc="1">
              <a:prstTxWarp prst="textNoShape">
                <a:avLst/>
              </a:prstTxWarp>
            </a:bodyPr>
            <a:lstStyle/>
            <a:p>
              <a:pPr defTabSz="914314"/>
              <a:endParaRPr lang="en-US" dirty="0">
                <a:gradFill>
                  <a:gsLst>
                    <a:gs pos="0">
                      <a:srgbClr val="505050"/>
                    </a:gs>
                    <a:gs pos="100000">
                      <a:srgbClr val="505050"/>
                    </a:gs>
                  </a:gsLst>
                </a:gradFill>
                <a:latin typeface="Segoe UI"/>
              </a:endParaRPr>
            </a:p>
          </p:txBody>
        </p:sp>
        <p:sp>
          <p:nvSpPr>
            <p:cNvPr id="159" name="check" title="Icon of a checkmark">
              <a:extLst>
                <a:ext uri="{FF2B5EF4-FFF2-40B4-BE49-F238E27FC236}">
                  <a16:creationId xmlns:a16="http://schemas.microsoft.com/office/drawing/2014/main" id="{223901B0-AF8E-6AC8-8D82-18F86ED8296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730816" y="2593373"/>
              <a:ext cx="259195" cy="183022"/>
            </a:xfrm>
            <a:custGeom>
              <a:avLst/>
              <a:gdLst>
                <a:gd name="T0" fmla="*/ 245 w 245"/>
                <a:gd name="T1" fmla="*/ 0 h 173"/>
                <a:gd name="T2" fmla="*/ 73 w 245"/>
                <a:gd name="T3" fmla="*/ 173 h 173"/>
                <a:gd name="T4" fmla="*/ 0 w 245"/>
                <a:gd name="T5" fmla="*/ 101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5" h="173">
                  <a:moveTo>
                    <a:pt x="245" y="0"/>
                  </a:moveTo>
                  <a:lnTo>
                    <a:pt x="73" y="173"/>
                  </a:lnTo>
                  <a:lnTo>
                    <a:pt x="0" y="101"/>
                  </a:lnTo>
                </a:path>
              </a:pathLst>
            </a:custGeom>
            <a:solidFill>
              <a:schemeClr val="accent4"/>
            </a:solidFill>
            <a:ln w="15875" cap="sq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89642" tIns="44821" rIns="89642" bIns="44821" numCol="1" anchor="t" anchorCtr="0" compatLnSpc="1">
              <a:prstTxWarp prst="textNoShape">
                <a:avLst/>
              </a:prstTxWarp>
            </a:bodyPr>
            <a:lstStyle/>
            <a:p>
              <a:pPr defTabSz="914314"/>
              <a:endParaRPr lang="en-US" sz="882" dirty="0">
                <a:gradFill>
                  <a:gsLst>
                    <a:gs pos="0">
                      <a:srgbClr val="505050"/>
                    </a:gs>
                    <a:gs pos="100000">
                      <a:srgbClr val="505050"/>
                    </a:gs>
                  </a:gsLst>
                  <a:lin ang="5400000" scaled="1"/>
                </a:gradFill>
                <a:latin typeface="Segoe UI"/>
              </a:endParaRP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D0202702-8472-62FF-C30B-EAEAAE3003A9}"/>
              </a:ext>
            </a:extLst>
          </p:cNvPr>
          <p:cNvGrpSpPr/>
          <p:nvPr/>
        </p:nvGrpSpPr>
        <p:grpSpPr>
          <a:xfrm>
            <a:off x="6483115" y="1923442"/>
            <a:ext cx="515317" cy="548640"/>
            <a:chOff x="6483115" y="2410563"/>
            <a:chExt cx="515317" cy="548640"/>
          </a:xfrm>
        </p:grpSpPr>
        <p:sp>
          <p:nvSpPr>
            <p:cNvPr id="179" name="Shield_EA18" title="Icon of a shield">
              <a:extLst>
                <a:ext uri="{FF2B5EF4-FFF2-40B4-BE49-F238E27FC236}">
                  <a16:creationId xmlns:a16="http://schemas.microsoft.com/office/drawing/2014/main" id="{10B370EF-6843-C9D6-80DC-7F9880BD0CF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483115" y="2410563"/>
              <a:ext cx="515317" cy="548640"/>
            </a:xfrm>
            <a:custGeom>
              <a:avLst/>
              <a:gdLst>
                <a:gd name="T0" fmla="*/ 3500 w 3500"/>
                <a:gd name="T1" fmla="*/ 1375 h 3725"/>
                <a:gd name="T2" fmla="*/ 1750 w 3500"/>
                <a:gd name="T3" fmla="*/ 3725 h 3725"/>
                <a:gd name="T4" fmla="*/ 0 w 3500"/>
                <a:gd name="T5" fmla="*/ 1375 h 3725"/>
                <a:gd name="T6" fmla="*/ 0 w 3500"/>
                <a:gd name="T7" fmla="*/ 500 h 3725"/>
                <a:gd name="T8" fmla="*/ 1125 w 3500"/>
                <a:gd name="T9" fmla="*/ 187 h 3725"/>
                <a:gd name="T10" fmla="*/ 1750 w 3500"/>
                <a:gd name="T11" fmla="*/ 0 h 3725"/>
                <a:gd name="T12" fmla="*/ 2375 w 3500"/>
                <a:gd name="T13" fmla="*/ 187 h 3725"/>
                <a:gd name="T14" fmla="*/ 3500 w 3500"/>
                <a:gd name="T15" fmla="*/ 500 h 3725"/>
                <a:gd name="T16" fmla="*/ 3500 w 3500"/>
                <a:gd name="T17" fmla="*/ 1375 h 37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00" h="3725">
                  <a:moveTo>
                    <a:pt x="3500" y="1375"/>
                  </a:moveTo>
                  <a:cubicBezTo>
                    <a:pt x="3500" y="2302"/>
                    <a:pt x="2831" y="3117"/>
                    <a:pt x="1750" y="3725"/>
                  </a:cubicBezTo>
                  <a:cubicBezTo>
                    <a:pt x="669" y="3117"/>
                    <a:pt x="0" y="2302"/>
                    <a:pt x="0" y="1375"/>
                  </a:cubicBezTo>
                  <a:cubicBezTo>
                    <a:pt x="0" y="500"/>
                    <a:pt x="0" y="500"/>
                    <a:pt x="0" y="500"/>
                  </a:cubicBezTo>
                  <a:cubicBezTo>
                    <a:pt x="440" y="500"/>
                    <a:pt x="837" y="380"/>
                    <a:pt x="1125" y="187"/>
                  </a:cubicBezTo>
                  <a:cubicBezTo>
                    <a:pt x="1285" y="71"/>
                    <a:pt x="1506" y="0"/>
                    <a:pt x="1750" y="0"/>
                  </a:cubicBezTo>
                  <a:cubicBezTo>
                    <a:pt x="1994" y="0"/>
                    <a:pt x="2215" y="71"/>
                    <a:pt x="2375" y="187"/>
                  </a:cubicBezTo>
                  <a:cubicBezTo>
                    <a:pt x="2663" y="380"/>
                    <a:pt x="3060" y="500"/>
                    <a:pt x="3500" y="500"/>
                  </a:cubicBezTo>
                  <a:lnTo>
                    <a:pt x="3500" y="1375"/>
                  </a:lnTo>
                  <a:close/>
                </a:path>
              </a:pathLst>
            </a:custGeom>
            <a:solidFill>
              <a:schemeClr val="accent2"/>
            </a:solidFill>
            <a:ln w="19050" cap="sq">
              <a:solidFill>
                <a:schemeClr val="accent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89642" tIns="44821" rIns="89642" bIns="44821" numCol="1" anchor="t" anchorCtr="0" compatLnSpc="1">
              <a:prstTxWarp prst="textNoShape">
                <a:avLst/>
              </a:prstTxWarp>
            </a:bodyPr>
            <a:lstStyle/>
            <a:p>
              <a:pPr defTabSz="914314"/>
              <a:endParaRPr lang="en-US" dirty="0"/>
            </a:p>
          </p:txBody>
        </p:sp>
        <p:sp>
          <p:nvSpPr>
            <p:cNvPr id="180" name="check" title="Icon of a checkmark">
              <a:extLst>
                <a:ext uri="{FF2B5EF4-FFF2-40B4-BE49-F238E27FC236}">
                  <a16:creationId xmlns:a16="http://schemas.microsoft.com/office/drawing/2014/main" id="{B377611A-6F37-B0A7-E322-3E14AD81886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611176" y="2593373"/>
              <a:ext cx="259195" cy="183022"/>
            </a:xfrm>
            <a:custGeom>
              <a:avLst/>
              <a:gdLst>
                <a:gd name="T0" fmla="*/ 245 w 245"/>
                <a:gd name="T1" fmla="*/ 0 h 173"/>
                <a:gd name="T2" fmla="*/ 73 w 245"/>
                <a:gd name="T3" fmla="*/ 173 h 173"/>
                <a:gd name="T4" fmla="*/ 0 w 245"/>
                <a:gd name="T5" fmla="*/ 101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5" h="173">
                  <a:moveTo>
                    <a:pt x="245" y="0"/>
                  </a:moveTo>
                  <a:lnTo>
                    <a:pt x="73" y="173"/>
                  </a:lnTo>
                  <a:lnTo>
                    <a:pt x="0" y="101"/>
                  </a:lnTo>
                </a:path>
              </a:pathLst>
            </a:custGeom>
            <a:noFill/>
            <a:ln w="15875" cap="sq">
              <a:solidFill>
                <a:schemeClr val="tx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89642" tIns="44821" rIns="89642" bIns="44821" numCol="1" anchor="t" anchorCtr="0" compatLnSpc="1">
              <a:prstTxWarp prst="textNoShape">
                <a:avLst/>
              </a:prstTxWarp>
            </a:bodyPr>
            <a:lstStyle/>
            <a:p>
              <a:pPr defTabSz="914314"/>
              <a:endParaRPr lang="en-US" dirty="0"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7CA00443-C1AD-75B2-1A8F-C341C95EF1C6}"/>
              </a:ext>
            </a:extLst>
          </p:cNvPr>
          <p:cNvGrpSpPr/>
          <p:nvPr/>
        </p:nvGrpSpPr>
        <p:grpSpPr>
          <a:xfrm>
            <a:off x="9363475" y="1923442"/>
            <a:ext cx="515317" cy="548640"/>
            <a:chOff x="9363475" y="2410563"/>
            <a:chExt cx="515317" cy="548640"/>
          </a:xfrm>
        </p:grpSpPr>
        <p:sp>
          <p:nvSpPr>
            <p:cNvPr id="200" name="Shield_EA18" title="Icon of a shield">
              <a:extLst>
                <a:ext uri="{FF2B5EF4-FFF2-40B4-BE49-F238E27FC236}">
                  <a16:creationId xmlns:a16="http://schemas.microsoft.com/office/drawing/2014/main" id="{8F7265B1-3518-C398-F839-FDC3092BF40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363475" y="2410563"/>
              <a:ext cx="515317" cy="548640"/>
            </a:xfrm>
            <a:custGeom>
              <a:avLst/>
              <a:gdLst>
                <a:gd name="T0" fmla="*/ 3500 w 3500"/>
                <a:gd name="T1" fmla="*/ 1375 h 3725"/>
                <a:gd name="T2" fmla="*/ 1750 w 3500"/>
                <a:gd name="T3" fmla="*/ 3725 h 3725"/>
                <a:gd name="T4" fmla="*/ 0 w 3500"/>
                <a:gd name="T5" fmla="*/ 1375 h 3725"/>
                <a:gd name="T6" fmla="*/ 0 w 3500"/>
                <a:gd name="T7" fmla="*/ 500 h 3725"/>
                <a:gd name="T8" fmla="*/ 1125 w 3500"/>
                <a:gd name="T9" fmla="*/ 187 h 3725"/>
                <a:gd name="T10" fmla="*/ 1750 w 3500"/>
                <a:gd name="T11" fmla="*/ 0 h 3725"/>
                <a:gd name="T12" fmla="*/ 2375 w 3500"/>
                <a:gd name="T13" fmla="*/ 187 h 3725"/>
                <a:gd name="T14" fmla="*/ 3500 w 3500"/>
                <a:gd name="T15" fmla="*/ 500 h 3725"/>
                <a:gd name="T16" fmla="*/ 3500 w 3500"/>
                <a:gd name="T17" fmla="*/ 1375 h 37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00" h="3725">
                  <a:moveTo>
                    <a:pt x="3500" y="1375"/>
                  </a:moveTo>
                  <a:cubicBezTo>
                    <a:pt x="3500" y="2302"/>
                    <a:pt x="2831" y="3117"/>
                    <a:pt x="1750" y="3725"/>
                  </a:cubicBezTo>
                  <a:cubicBezTo>
                    <a:pt x="669" y="3117"/>
                    <a:pt x="0" y="2302"/>
                    <a:pt x="0" y="1375"/>
                  </a:cubicBezTo>
                  <a:cubicBezTo>
                    <a:pt x="0" y="500"/>
                    <a:pt x="0" y="500"/>
                    <a:pt x="0" y="500"/>
                  </a:cubicBezTo>
                  <a:cubicBezTo>
                    <a:pt x="440" y="500"/>
                    <a:pt x="837" y="380"/>
                    <a:pt x="1125" y="187"/>
                  </a:cubicBezTo>
                  <a:cubicBezTo>
                    <a:pt x="1285" y="71"/>
                    <a:pt x="1506" y="0"/>
                    <a:pt x="1750" y="0"/>
                  </a:cubicBezTo>
                  <a:cubicBezTo>
                    <a:pt x="1994" y="0"/>
                    <a:pt x="2215" y="71"/>
                    <a:pt x="2375" y="187"/>
                  </a:cubicBezTo>
                  <a:cubicBezTo>
                    <a:pt x="2663" y="380"/>
                    <a:pt x="3060" y="500"/>
                    <a:pt x="3500" y="500"/>
                  </a:cubicBezTo>
                  <a:lnTo>
                    <a:pt x="3500" y="1375"/>
                  </a:lnTo>
                  <a:close/>
                </a:path>
              </a:pathLst>
            </a:custGeom>
            <a:solidFill>
              <a:schemeClr val="accent1"/>
            </a:solidFill>
            <a:ln w="19050" cap="sq">
              <a:solidFill>
                <a:schemeClr val="accent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89642" tIns="44821" rIns="89642" bIns="44821" numCol="1" anchor="t" anchorCtr="0" compatLnSpc="1">
              <a:prstTxWarp prst="textNoShape">
                <a:avLst/>
              </a:prstTxWarp>
            </a:bodyPr>
            <a:lstStyle/>
            <a:p>
              <a:pPr defTabSz="914314"/>
              <a:endParaRPr lang="en-US" dirty="0">
                <a:gradFill>
                  <a:gsLst>
                    <a:gs pos="0">
                      <a:srgbClr val="505050"/>
                    </a:gs>
                    <a:gs pos="100000">
                      <a:srgbClr val="505050"/>
                    </a:gs>
                  </a:gsLst>
                </a:gradFill>
                <a:latin typeface="Segoe UI"/>
              </a:endParaRPr>
            </a:p>
          </p:txBody>
        </p:sp>
        <p:sp>
          <p:nvSpPr>
            <p:cNvPr id="201" name="check" title="Icon of a checkmark">
              <a:extLst>
                <a:ext uri="{FF2B5EF4-FFF2-40B4-BE49-F238E27FC236}">
                  <a16:creationId xmlns:a16="http://schemas.microsoft.com/office/drawing/2014/main" id="{251A51B7-B03C-62ED-4C12-1EFB940EDAC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491536" y="2593373"/>
              <a:ext cx="259195" cy="183022"/>
            </a:xfrm>
            <a:custGeom>
              <a:avLst/>
              <a:gdLst>
                <a:gd name="T0" fmla="*/ 245 w 245"/>
                <a:gd name="T1" fmla="*/ 0 h 173"/>
                <a:gd name="T2" fmla="*/ 73 w 245"/>
                <a:gd name="T3" fmla="*/ 173 h 173"/>
                <a:gd name="T4" fmla="*/ 0 w 245"/>
                <a:gd name="T5" fmla="*/ 101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5" h="173">
                  <a:moveTo>
                    <a:pt x="245" y="0"/>
                  </a:moveTo>
                  <a:lnTo>
                    <a:pt x="73" y="173"/>
                  </a:lnTo>
                  <a:lnTo>
                    <a:pt x="0" y="101"/>
                  </a:lnTo>
                </a:path>
              </a:pathLst>
            </a:custGeom>
            <a:solidFill>
              <a:schemeClr val="accent1"/>
            </a:solidFill>
            <a:ln w="15875" cap="sq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89642" tIns="44821" rIns="89642" bIns="44821" numCol="1" anchor="t" anchorCtr="0" compatLnSpc="1">
              <a:prstTxWarp prst="textNoShape">
                <a:avLst/>
              </a:prstTxWarp>
            </a:bodyPr>
            <a:lstStyle/>
            <a:p>
              <a:pPr defTabSz="914314"/>
              <a:endParaRPr lang="en-US" sz="882" dirty="0">
                <a:gradFill>
                  <a:gsLst>
                    <a:gs pos="0">
                      <a:srgbClr val="505050"/>
                    </a:gs>
                    <a:gs pos="100000">
                      <a:srgbClr val="505050"/>
                    </a:gs>
                  </a:gsLst>
                  <a:lin ang="5400000" scaled="1"/>
                </a:gradFill>
                <a:latin typeface="Segoe UI"/>
              </a:endParaRPr>
            </a:p>
          </p:txBody>
        </p:sp>
      </p:grpSp>
      <p:sp>
        <p:nvSpPr>
          <p:cNvPr id="22" name="Shield_EA18" title="Icon of a shield">
            <a:extLst>
              <a:ext uri="{FF2B5EF4-FFF2-40B4-BE49-F238E27FC236}">
                <a16:creationId xmlns:a16="http://schemas.microsoft.com/office/drawing/2014/main" id="{345B3879-F222-C3AC-76ED-D8CFBD13186C}"/>
              </a:ext>
            </a:extLst>
          </p:cNvPr>
          <p:cNvSpPr>
            <a:spLocks noChangeAspect="1"/>
          </p:cNvSpPr>
          <p:nvPr/>
        </p:nvSpPr>
        <p:spPr bwMode="auto">
          <a:xfrm>
            <a:off x="722394" y="1923444"/>
            <a:ext cx="515317" cy="548640"/>
          </a:xfrm>
          <a:custGeom>
            <a:avLst/>
            <a:gdLst>
              <a:gd name="T0" fmla="*/ 3500 w 3500"/>
              <a:gd name="T1" fmla="*/ 1375 h 3725"/>
              <a:gd name="T2" fmla="*/ 1750 w 3500"/>
              <a:gd name="T3" fmla="*/ 3725 h 3725"/>
              <a:gd name="T4" fmla="*/ 0 w 3500"/>
              <a:gd name="T5" fmla="*/ 1375 h 3725"/>
              <a:gd name="T6" fmla="*/ 0 w 3500"/>
              <a:gd name="T7" fmla="*/ 500 h 3725"/>
              <a:gd name="T8" fmla="*/ 1125 w 3500"/>
              <a:gd name="T9" fmla="*/ 187 h 3725"/>
              <a:gd name="T10" fmla="*/ 1750 w 3500"/>
              <a:gd name="T11" fmla="*/ 0 h 3725"/>
              <a:gd name="T12" fmla="*/ 2375 w 3500"/>
              <a:gd name="T13" fmla="*/ 187 h 3725"/>
              <a:gd name="T14" fmla="*/ 3500 w 3500"/>
              <a:gd name="T15" fmla="*/ 500 h 3725"/>
              <a:gd name="T16" fmla="*/ 3500 w 3500"/>
              <a:gd name="T17" fmla="*/ 1375 h 37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500" h="3725">
                <a:moveTo>
                  <a:pt x="3500" y="1375"/>
                </a:moveTo>
                <a:cubicBezTo>
                  <a:pt x="3500" y="2302"/>
                  <a:pt x="2831" y="3117"/>
                  <a:pt x="1750" y="3725"/>
                </a:cubicBezTo>
                <a:cubicBezTo>
                  <a:pt x="669" y="3117"/>
                  <a:pt x="0" y="2302"/>
                  <a:pt x="0" y="1375"/>
                </a:cubicBezTo>
                <a:cubicBezTo>
                  <a:pt x="0" y="500"/>
                  <a:pt x="0" y="500"/>
                  <a:pt x="0" y="500"/>
                </a:cubicBezTo>
                <a:cubicBezTo>
                  <a:pt x="440" y="500"/>
                  <a:pt x="837" y="380"/>
                  <a:pt x="1125" y="187"/>
                </a:cubicBezTo>
                <a:cubicBezTo>
                  <a:pt x="1285" y="71"/>
                  <a:pt x="1506" y="0"/>
                  <a:pt x="1750" y="0"/>
                </a:cubicBezTo>
                <a:cubicBezTo>
                  <a:pt x="1994" y="0"/>
                  <a:pt x="2215" y="71"/>
                  <a:pt x="2375" y="187"/>
                </a:cubicBezTo>
                <a:cubicBezTo>
                  <a:pt x="2663" y="380"/>
                  <a:pt x="3060" y="500"/>
                  <a:pt x="3500" y="500"/>
                </a:cubicBezTo>
                <a:lnTo>
                  <a:pt x="3500" y="1375"/>
                </a:lnTo>
                <a:close/>
              </a:path>
            </a:pathLst>
          </a:custGeom>
          <a:solidFill>
            <a:schemeClr val="bg2"/>
          </a:solidFill>
          <a:ln w="19050" cap="sq">
            <a:solidFill>
              <a:schemeClr val="bg2"/>
            </a:solidFill>
            <a:prstDash val="solid"/>
            <a:miter lim="800000"/>
            <a:headEnd/>
            <a:tailEnd/>
          </a:ln>
        </p:spPr>
        <p:txBody>
          <a:bodyPr vert="horz" wrap="square" lIns="89642" tIns="44821" rIns="89642" bIns="44821" numCol="1" anchor="t" anchorCtr="0" compatLnSpc="1">
            <a:prstTxWarp prst="textNoShape">
              <a:avLst/>
            </a:prstTxWarp>
          </a:bodyPr>
          <a:lstStyle/>
          <a:p>
            <a:pPr defTabSz="914314"/>
            <a:endParaRPr lang="en-US" dirty="0"/>
          </a:p>
        </p:txBody>
      </p:sp>
      <p:sp>
        <p:nvSpPr>
          <p:cNvPr id="156" name="Shield_EA18" title="Icon of a shield">
            <a:extLst>
              <a:ext uri="{FF2B5EF4-FFF2-40B4-BE49-F238E27FC236}">
                <a16:creationId xmlns:a16="http://schemas.microsoft.com/office/drawing/2014/main" id="{1D4D74B7-E792-DC50-CE45-1906823765DF}"/>
              </a:ext>
            </a:extLst>
          </p:cNvPr>
          <p:cNvSpPr>
            <a:spLocks noChangeAspect="1"/>
          </p:cNvSpPr>
          <p:nvPr/>
        </p:nvSpPr>
        <p:spPr bwMode="auto">
          <a:xfrm>
            <a:off x="3602755" y="1923442"/>
            <a:ext cx="515317" cy="548640"/>
          </a:xfrm>
          <a:custGeom>
            <a:avLst/>
            <a:gdLst>
              <a:gd name="T0" fmla="*/ 3500 w 3500"/>
              <a:gd name="T1" fmla="*/ 1375 h 3725"/>
              <a:gd name="T2" fmla="*/ 1750 w 3500"/>
              <a:gd name="T3" fmla="*/ 3725 h 3725"/>
              <a:gd name="T4" fmla="*/ 0 w 3500"/>
              <a:gd name="T5" fmla="*/ 1375 h 3725"/>
              <a:gd name="T6" fmla="*/ 0 w 3500"/>
              <a:gd name="T7" fmla="*/ 500 h 3725"/>
              <a:gd name="T8" fmla="*/ 1125 w 3500"/>
              <a:gd name="T9" fmla="*/ 187 h 3725"/>
              <a:gd name="T10" fmla="*/ 1750 w 3500"/>
              <a:gd name="T11" fmla="*/ 0 h 3725"/>
              <a:gd name="T12" fmla="*/ 2375 w 3500"/>
              <a:gd name="T13" fmla="*/ 187 h 3725"/>
              <a:gd name="T14" fmla="*/ 3500 w 3500"/>
              <a:gd name="T15" fmla="*/ 500 h 3725"/>
              <a:gd name="T16" fmla="*/ 3500 w 3500"/>
              <a:gd name="T17" fmla="*/ 1375 h 37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500" h="3725">
                <a:moveTo>
                  <a:pt x="3500" y="1375"/>
                </a:moveTo>
                <a:cubicBezTo>
                  <a:pt x="3500" y="2302"/>
                  <a:pt x="2831" y="3117"/>
                  <a:pt x="1750" y="3725"/>
                </a:cubicBezTo>
                <a:cubicBezTo>
                  <a:pt x="669" y="3117"/>
                  <a:pt x="0" y="2302"/>
                  <a:pt x="0" y="1375"/>
                </a:cubicBezTo>
                <a:cubicBezTo>
                  <a:pt x="0" y="500"/>
                  <a:pt x="0" y="500"/>
                  <a:pt x="0" y="500"/>
                </a:cubicBezTo>
                <a:cubicBezTo>
                  <a:pt x="440" y="500"/>
                  <a:pt x="837" y="380"/>
                  <a:pt x="1125" y="187"/>
                </a:cubicBezTo>
                <a:cubicBezTo>
                  <a:pt x="1285" y="71"/>
                  <a:pt x="1506" y="0"/>
                  <a:pt x="1750" y="0"/>
                </a:cubicBezTo>
                <a:cubicBezTo>
                  <a:pt x="1994" y="0"/>
                  <a:pt x="2215" y="71"/>
                  <a:pt x="2375" y="187"/>
                </a:cubicBezTo>
                <a:cubicBezTo>
                  <a:pt x="2663" y="380"/>
                  <a:pt x="3060" y="500"/>
                  <a:pt x="3500" y="500"/>
                </a:cubicBezTo>
                <a:lnTo>
                  <a:pt x="3500" y="1375"/>
                </a:lnTo>
                <a:close/>
              </a:path>
            </a:pathLst>
          </a:custGeom>
          <a:solidFill>
            <a:schemeClr val="accent4"/>
          </a:solidFill>
          <a:ln w="19050" cap="sq">
            <a:solidFill>
              <a:schemeClr val="accent4"/>
            </a:solidFill>
            <a:prstDash val="solid"/>
            <a:miter lim="800000"/>
            <a:headEnd/>
            <a:tailEnd/>
          </a:ln>
        </p:spPr>
        <p:txBody>
          <a:bodyPr vert="horz" wrap="square" lIns="89642" tIns="44821" rIns="89642" bIns="44821" numCol="1" anchor="t" anchorCtr="0" compatLnSpc="1">
            <a:prstTxWarp prst="textNoShape">
              <a:avLst/>
            </a:prstTxWarp>
          </a:bodyPr>
          <a:lstStyle/>
          <a:p>
            <a:pPr defTabSz="914314"/>
            <a:endParaRPr lang="en-US" dirty="0">
              <a:gradFill>
                <a:gsLst>
                  <a:gs pos="0">
                    <a:srgbClr val="505050"/>
                  </a:gs>
                  <a:gs pos="100000">
                    <a:srgbClr val="505050"/>
                  </a:gs>
                </a:gsLst>
              </a:gradFill>
              <a:latin typeface="Segoe UI"/>
            </a:endParaRPr>
          </a:p>
        </p:txBody>
      </p:sp>
      <p:sp>
        <p:nvSpPr>
          <p:cNvPr id="177" name="Shield_EA18" title="Icon of a shield">
            <a:extLst>
              <a:ext uri="{FF2B5EF4-FFF2-40B4-BE49-F238E27FC236}">
                <a16:creationId xmlns:a16="http://schemas.microsoft.com/office/drawing/2014/main" id="{02B1470B-F35A-A025-5582-6F26AAE914C6}"/>
              </a:ext>
            </a:extLst>
          </p:cNvPr>
          <p:cNvSpPr>
            <a:spLocks noChangeAspect="1"/>
          </p:cNvSpPr>
          <p:nvPr/>
        </p:nvSpPr>
        <p:spPr bwMode="auto">
          <a:xfrm>
            <a:off x="6483115" y="1923442"/>
            <a:ext cx="515317" cy="548640"/>
          </a:xfrm>
          <a:custGeom>
            <a:avLst/>
            <a:gdLst>
              <a:gd name="T0" fmla="*/ 3500 w 3500"/>
              <a:gd name="T1" fmla="*/ 1375 h 3725"/>
              <a:gd name="T2" fmla="*/ 1750 w 3500"/>
              <a:gd name="T3" fmla="*/ 3725 h 3725"/>
              <a:gd name="T4" fmla="*/ 0 w 3500"/>
              <a:gd name="T5" fmla="*/ 1375 h 3725"/>
              <a:gd name="T6" fmla="*/ 0 w 3500"/>
              <a:gd name="T7" fmla="*/ 500 h 3725"/>
              <a:gd name="T8" fmla="*/ 1125 w 3500"/>
              <a:gd name="T9" fmla="*/ 187 h 3725"/>
              <a:gd name="T10" fmla="*/ 1750 w 3500"/>
              <a:gd name="T11" fmla="*/ 0 h 3725"/>
              <a:gd name="T12" fmla="*/ 2375 w 3500"/>
              <a:gd name="T13" fmla="*/ 187 h 3725"/>
              <a:gd name="T14" fmla="*/ 3500 w 3500"/>
              <a:gd name="T15" fmla="*/ 500 h 3725"/>
              <a:gd name="T16" fmla="*/ 3500 w 3500"/>
              <a:gd name="T17" fmla="*/ 1375 h 37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500" h="3725">
                <a:moveTo>
                  <a:pt x="3500" y="1375"/>
                </a:moveTo>
                <a:cubicBezTo>
                  <a:pt x="3500" y="2302"/>
                  <a:pt x="2831" y="3117"/>
                  <a:pt x="1750" y="3725"/>
                </a:cubicBezTo>
                <a:cubicBezTo>
                  <a:pt x="669" y="3117"/>
                  <a:pt x="0" y="2302"/>
                  <a:pt x="0" y="1375"/>
                </a:cubicBezTo>
                <a:cubicBezTo>
                  <a:pt x="0" y="500"/>
                  <a:pt x="0" y="500"/>
                  <a:pt x="0" y="500"/>
                </a:cubicBezTo>
                <a:cubicBezTo>
                  <a:pt x="440" y="500"/>
                  <a:pt x="837" y="380"/>
                  <a:pt x="1125" y="187"/>
                </a:cubicBezTo>
                <a:cubicBezTo>
                  <a:pt x="1285" y="71"/>
                  <a:pt x="1506" y="0"/>
                  <a:pt x="1750" y="0"/>
                </a:cubicBezTo>
                <a:cubicBezTo>
                  <a:pt x="1994" y="0"/>
                  <a:pt x="2215" y="71"/>
                  <a:pt x="2375" y="187"/>
                </a:cubicBezTo>
                <a:cubicBezTo>
                  <a:pt x="2663" y="380"/>
                  <a:pt x="3060" y="500"/>
                  <a:pt x="3500" y="500"/>
                </a:cubicBezTo>
                <a:lnTo>
                  <a:pt x="3500" y="1375"/>
                </a:lnTo>
                <a:close/>
              </a:path>
            </a:pathLst>
          </a:custGeom>
          <a:solidFill>
            <a:schemeClr val="accent2"/>
          </a:solidFill>
          <a:ln w="19050" cap="sq">
            <a:solidFill>
              <a:schemeClr val="accent2"/>
            </a:solidFill>
            <a:prstDash val="solid"/>
            <a:miter lim="800000"/>
            <a:headEnd/>
            <a:tailEnd/>
          </a:ln>
        </p:spPr>
        <p:txBody>
          <a:bodyPr vert="horz" wrap="square" lIns="89642" tIns="44821" rIns="89642" bIns="44821" numCol="1" anchor="t" anchorCtr="0" compatLnSpc="1">
            <a:prstTxWarp prst="textNoShape">
              <a:avLst/>
            </a:prstTxWarp>
          </a:bodyPr>
          <a:lstStyle/>
          <a:p>
            <a:pPr defTabSz="914314"/>
            <a:endParaRPr lang="en-US" dirty="0"/>
          </a:p>
        </p:txBody>
      </p:sp>
      <p:sp>
        <p:nvSpPr>
          <p:cNvPr id="198" name="Shield_EA18" title="Icon of a shield">
            <a:extLst>
              <a:ext uri="{FF2B5EF4-FFF2-40B4-BE49-F238E27FC236}">
                <a16:creationId xmlns:a16="http://schemas.microsoft.com/office/drawing/2014/main" id="{D6B9E436-69A6-634F-DD1D-51EC0DFE0B07}"/>
              </a:ext>
            </a:extLst>
          </p:cNvPr>
          <p:cNvSpPr>
            <a:spLocks noChangeAspect="1"/>
          </p:cNvSpPr>
          <p:nvPr/>
        </p:nvSpPr>
        <p:spPr bwMode="auto">
          <a:xfrm>
            <a:off x="9363475" y="1923442"/>
            <a:ext cx="515317" cy="548640"/>
          </a:xfrm>
          <a:custGeom>
            <a:avLst/>
            <a:gdLst>
              <a:gd name="T0" fmla="*/ 3500 w 3500"/>
              <a:gd name="T1" fmla="*/ 1375 h 3725"/>
              <a:gd name="T2" fmla="*/ 1750 w 3500"/>
              <a:gd name="T3" fmla="*/ 3725 h 3725"/>
              <a:gd name="T4" fmla="*/ 0 w 3500"/>
              <a:gd name="T5" fmla="*/ 1375 h 3725"/>
              <a:gd name="T6" fmla="*/ 0 w 3500"/>
              <a:gd name="T7" fmla="*/ 500 h 3725"/>
              <a:gd name="T8" fmla="*/ 1125 w 3500"/>
              <a:gd name="T9" fmla="*/ 187 h 3725"/>
              <a:gd name="T10" fmla="*/ 1750 w 3500"/>
              <a:gd name="T11" fmla="*/ 0 h 3725"/>
              <a:gd name="T12" fmla="*/ 2375 w 3500"/>
              <a:gd name="T13" fmla="*/ 187 h 3725"/>
              <a:gd name="T14" fmla="*/ 3500 w 3500"/>
              <a:gd name="T15" fmla="*/ 500 h 3725"/>
              <a:gd name="T16" fmla="*/ 3500 w 3500"/>
              <a:gd name="T17" fmla="*/ 1375 h 37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500" h="3725">
                <a:moveTo>
                  <a:pt x="3500" y="1375"/>
                </a:moveTo>
                <a:cubicBezTo>
                  <a:pt x="3500" y="2302"/>
                  <a:pt x="2831" y="3117"/>
                  <a:pt x="1750" y="3725"/>
                </a:cubicBezTo>
                <a:cubicBezTo>
                  <a:pt x="669" y="3117"/>
                  <a:pt x="0" y="2302"/>
                  <a:pt x="0" y="1375"/>
                </a:cubicBezTo>
                <a:cubicBezTo>
                  <a:pt x="0" y="500"/>
                  <a:pt x="0" y="500"/>
                  <a:pt x="0" y="500"/>
                </a:cubicBezTo>
                <a:cubicBezTo>
                  <a:pt x="440" y="500"/>
                  <a:pt x="837" y="380"/>
                  <a:pt x="1125" y="187"/>
                </a:cubicBezTo>
                <a:cubicBezTo>
                  <a:pt x="1285" y="71"/>
                  <a:pt x="1506" y="0"/>
                  <a:pt x="1750" y="0"/>
                </a:cubicBezTo>
                <a:cubicBezTo>
                  <a:pt x="1994" y="0"/>
                  <a:pt x="2215" y="71"/>
                  <a:pt x="2375" y="187"/>
                </a:cubicBezTo>
                <a:cubicBezTo>
                  <a:pt x="2663" y="380"/>
                  <a:pt x="3060" y="500"/>
                  <a:pt x="3500" y="500"/>
                </a:cubicBezTo>
                <a:lnTo>
                  <a:pt x="3500" y="1375"/>
                </a:lnTo>
                <a:close/>
              </a:path>
            </a:pathLst>
          </a:custGeom>
          <a:solidFill>
            <a:schemeClr val="accent1"/>
          </a:solidFill>
          <a:ln w="19050" cap="sq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 vert="horz" wrap="square" lIns="89642" tIns="44821" rIns="89642" bIns="44821" numCol="1" anchor="t" anchorCtr="0" compatLnSpc="1">
            <a:prstTxWarp prst="textNoShape">
              <a:avLst/>
            </a:prstTxWarp>
          </a:bodyPr>
          <a:lstStyle/>
          <a:p>
            <a:pPr defTabSz="914314"/>
            <a:endParaRPr lang="en-US" dirty="0">
              <a:gradFill>
                <a:gsLst>
                  <a:gs pos="0">
                    <a:srgbClr val="505050"/>
                  </a:gs>
                  <a:gs pos="100000">
                    <a:srgbClr val="505050"/>
                  </a:gs>
                </a:gsLst>
              </a:gradFill>
              <a:latin typeface="Segoe UI"/>
            </a:endParaRPr>
          </a:p>
        </p:txBody>
      </p:sp>
      <p:sp>
        <p:nvSpPr>
          <p:cNvPr id="24" name="Shield_EA18" title="Icon of a shield">
            <a:extLst>
              <a:ext uri="{FF2B5EF4-FFF2-40B4-BE49-F238E27FC236}">
                <a16:creationId xmlns:a16="http://schemas.microsoft.com/office/drawing/2014/main" id="{11252CA8-398E-A1AA-921A-ACAF676EDDDD}"/>
              </a:ext>
            </a:extLst>
          </p:cNvPr>
          <p:cNvSpPr>
            <a:spLocks noChangeAspect="1"/>
          </p:cNvSpPr>
          <p:nvPr/>
        </p:nvSpPr>
        <p:spPr bwMode="auto">
          <a:xfrm>
            <a:off x="722394" y="1923444"/>
            <a:ext cx="515317" cy="548640"/>
          </a:xfrm>
          <a:custGeom>
            <a:avLst/>
            <a:gdLst>
              <a:gd name="T0" fmla="*/ 3500 w 3500"/>
              <a:gd name="T1" fmla="*/ 1375 h 3725"/>
              <a:gd name="T2" fmla="*/ 1750 w 3500"/>
              <a:gd name="T3" fmla="*/ 3725 h 3725"/>
              <a:gd name="T4" fmla="*/ 0 w 3500"/>
              <a:gd name="T5" fmla="*/ 1375 h 3725"/>
              <a:gd name="T6" fmla="*/ 0 w 3500"/>
              <a:gd name="T7" fmla="*/ 500 h 3725"/>
              <a:gd name="T8" fmla="*/ 1125 w 3500"/>
              <a:gd name="T9" fmla="*/ 187 h 3725"/>
              <a:gd name="T10" fmla="*/ 1750 w 3500"/>
              <a:gd name="T11" fmla="*/ 0 h 3725"/>
              <a:gd name="T12" fmla="*/ 2375 w 3500"/>
              <a:gd name="T13" fmla="*/ 187 h 3725"/>
              <a:gd name="T14" fmla="*/ 3500 w 3500"/>
              <a:gd name="T15" fmla="*/ 500 h 3725"/>
              <a:gd name="T16" fmla="*/ 3500 w 3500"/>
              <a:gd name="T17" fmla="*/ 1375 h 37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500" h="3725">
                <a:moveTo>
                  <a:pt x="3500" y="1375"/>
                </a:moveTo>
                <a:cubicBezTo>
                  <a:pt x="3500" y="2302"/>
                  <a:pt x="2831" y="3117"/>
                  <a:pt x="1750" y="3725"/>
                </a:cubicBezTo>
                <a:cubicBezTo>
                  <a:pt x="669" y="3117"/>
                  <a:pt x="0" y="2302"/>
                  <a:pt x="0" y="1375"/>
                </a:cubicBezTo>
                <a:cubicBezTo>
                  <a:pt x="0" y="500"/>
                  <a:pt x="0" y="500"/>
                  <a:pt x="0" y="500"/>
                </a:cubicBezTo>
                <a:cubicBezTo>
                  <a:pt x="440" y="500"/>
                  <a:pt x="837" y="380"/>
                  <a:pt x="1125" y="187"/>
                </a:cubicBezTo>
                <a:cubicBezTo>
                  <a:pt x="1285" y="71"/>
                  <a:pt x="1506" y="0"/>
                  <a:pt x="1750" y="0"/>
                </a:cubicBezTo>
                <a:cubicBezTo>
                  <a:pt x="1994" y="0"/>
                  <a:pt x="2215" y="71"/>
                  <a:pt x="2375" y="187"/>
                </a:cubicBezTo>
                <a:cubicBezTo>
                  <a:pt x="2663" y="380"/>
                  <a:pt x="3060" y="500"/>
                  <a:pt x="3500" y="500"/>
                </a:cubicBezTo>
                <a:lnTo>
                  <a:pt x="3500" y="1375"/>
                </a:lnTo>
                <a:close/>
              </a:path>
            </a:pathLst>
          </a:custGeom>
          <a:solidFill>
            <a:schemeClr val="tx1"/>
          </a:solidFill>
          <a:ln w="19050" cap="sq">
            <a:solidFill>
              <a:schemeClr val="bg2"/>
            </a:solidFill>
            <a:prstDash val="solid"/>
            <a:miter lim="800000"/>
            <a:headEnd/>
            <a:tailEnd/>
          </a:ln>
        </p:spPr>
        <p:txBody>
          <a:bodyPr vert="horz" wrap="square" lIns="89642" tIns="44821" rIns="89642" bIns="44821" numCol="1" anchor="t" anchorCtr="0" compatLnSpc="1">
            <a:prstTxWarp prst="textNoShape">
              <a:avLst/>
            </a:prstTxWarp>
          </a:bodyPr>
          <a:lstStyle/>
          <a:p>
            <a:pPr defTabSz="914314"/>
            <a:endParaRPr lang="en-US" dirty="0"/>
          </a:p>
        </p:txBody>
      </p:sp>
      <p:sp>
        <p:nvSpPr>
          <p:cNvPr id="157" name="Shield_EA18" title="Icon of a shield">
            <a:extLst>
              <a:ext uri="{FF2B5EF4-FFF2-40B4-BE49-F238E27FC236}">
                <a16:creationId xmlns:a16="http://schemas.microsoft.com/office/drawing/2014/main" id="{A04C2DB7-ACD1-40FA-FFED-EDCA901474A7}"/>
              </a:ext>
            </a:extLst>
          </p:cNvPr>
          <p:cNvSpPr>
            <a:spLocks noChangeAspect="1"/>
          </p:cNvSpPr>
          <p:nvPr/>
        </p:nvSpPr>
        <p:spPr bwMode="auto">
          <a:xfrm>
            <a:off x="3602755" y="1923442"/>
            <a:ext cx="515317" cy="548640"/>
          </a:xfrm>
          <a:custGeom>
            <a:avLst/>
            <a:gdLst>
              <a:gd name="T0" fmla="*/ 3500 w 3500"/>
              <a:gd name="T1" fmla="*/ 1375 h 3725"/>
              <a:gd name="T2" fmla="*/ 1750 w 3500"/>
              <a:gd name="T3" fmla="*/ 3725 h 3725"/>
              <a:gd name="T4" fmla="*/ 0 w 3500"/>
              <a:gd name="T5" fmla="*/ 1375 h 3725"/>
              <a:gd name="T6" fmla="*/ 0 w 3500"/>
              <a:gd name="T7" fmla="*/ 500 h 3725"/>
              <a:gd name="T8" fmla="*/ 1125 w 3500"/>
              <a:gd name="T9" fmla="*/ 187 h 3725"/>
              <a:gd name="T10" fmla="*/ 1750 w 3500"/>
              <a:gd name="T11" fmla="*/ 0 h 3725"/>
              <a:gd name="T12" fmla="*/ 2375 w 3500"/>
              <a:gd name="T13" fmla="*/ 187 h 3725"/>
              <a:gd name="T14" fmla="*/ 3500 w 3500"/>
              <a:gd name="T15" fmla="*/ 500 h 3725"/>
              <a:gd name="T16" fmla="*/ 3500 w 3500"/>
              <a:gd name="T17" fmla="*/ 1375 h 37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500" h="3725">
                <a:moveTo>
                  <a:pt x="3500" y="1375"/>
                </a:moveTo>
                <a:cubicBezTo>
                  <a:pt x="3500" y="2302"/>
                  <a:pt x="2831" y="3117"/>
                  <a:pt x="1750" y="3725"/>
                </a:cubicBezTo>
                <a:cubicBezTo>
                  <a:pt x="669" y="3117"/>
                  <a:pt x="0" y="2302"/>
                  <a:pt x="0" y="1375"/>
                </a:cubicBezTo>
                <a:cubicBezTo>
                  <a:pt x="0" y="500"/>
                  <a:pt x="0" y="500"/>
                  <a:pt x="0" y="500"/>
                </a:cubicBezTo>
                <a:cubicBezTo>
                  <a:pt x="440" y="500"/>
                  <a:pt x="837" y="380"/>
                  <a:pt x="1125" y="187"/>
                </a:cubicBezTo>
                <a:cubicBezTo>
                  <a:pt x="1285" y="71"/>
                  <a:pt x="1506" y="0"/>
                  <a:pt x="1750" y="0"/>
                </a:cubicBezTo>
                <a:cubicBezTo>
                  <a:pt x="1994" y="0"/>
                  <a:pt x="2215" y="71"/>
                  <a:pt x="2375" y="187"/>
                </a:cubicBezTo>
                <a:cubicBezTo>
                  <a:pt x="2663" y="380"/>
                  <a:pt x="3060" y="500"/>
                  <a:pt x="3500" y="500"/>
                </a:cubicBezTo>
                <a:lnTo>
                  <a:pt x="3500" y="1375"/>
                </a:lnTo>
                <a:close/>
              </a:path>
            </a:pathLst>
          </a:custGeom>
          <a:solidFill>
            <a:schemeClr val="tx1"/>
          </a:solidFill>
          <a:ln w="19050" cap="sq">
            <a:solidFill>
              <a:schemeClr val="accent4"/>
            </a:solidFill>
            <a:prstDash val="solid"/>
            <a:miter lim="800000"/>
            <a:headEnd/>
            <a:tailEnd/>
          </a:ln>
        </p:spPr>
        <p:txBody>
          <a:bodyPr vert="horz" wrap="square" lIns="89642" tIns="44821" rIns="89642" bIns="44821" numCol="1" anchor="t" anchorCtr="0" compatLnSpc="1">
            <a:prstTxWarp prst="textNoShape">
              <a:avLst/>
            </a:prstTxWarp>
          </a:bodyPr>
          <a:lstStyle/>
          <a:p>
            <a:pPr defTabSz="914314"/>
            <a:endParaRPr lang="en-US" dirty="0">
              <a:gradFill>
                <a:gsLst>
                  <a:gs pos="0">
                    <a:srgbClr val="505050"/>
                  </a:gs>
                  <a:gs pos="100000">
                    <a:srgbClr val="505050"/>
                  </a:gs>
                </a:gsLst>
              </a:gradFill>
              <a:latin typeface="Segoe UI"/>
            </a:endParaRPr>
          </a:p>
        </p:txBody>
      </p:sp>
      <p:sp>
        <p:nvSpPr>
          <p:cNvPr id="178" name="Shield_EA18" title="Icon of a shield">
            <a:extLst>
              <a:ext uri="{FF2B5EF4-FFF2-40B4-BE49-F238E27FC236}">
                <a16:creationId xmlns:a16="http://schemas.microsoft.com/office/drawing/2014/main" id="{54E936F2-05FB-06C3-28EB-9B9BEB7C521E}"/>
              </a:ext>
            </a:extLst>
          </p:cNvPr>
          <p:cNvSpPr>
            <a:spLocks noChangeAspect="1"/>
          </p:cNvSpPr>
          <p:nvPr/>
        </p:nvSpPr>
        <p:spPr bwMode="auto">
          <a:xfrm>
            <a:off x="6483115" y="1923442"/>
            <a:ext cx="515317" cy="548640"/>
          </a:xfrm>
          <a:custGeom>
            <a:avLst/>
            <a:gdLst>
              <a:gd name="T0" fmla="*/ 3500 w 3500"/>
              <a:gd name="T1" fmla="*/ 1375 h 3725"/>
              <a:gd name="T2" fmla="*/ 1750 w 3500"/>
              <a:gd name="T3" fmla="*/ 3725 h 3725"/>
              <a:gd name="T4" fmla="*/ 0 w 3500"/>
              <a:gd name="T5" fmla="*/ 1375 h 3725"/>
              <a:gd name="T6" fmla="*/ 0 w 3500"/>
              <a:gd name="T7" fmla="*/ 500 h 3725"/>
              <a:gd name="T8" fmla="*/ 1125 w 3500"/>
              <a:gd name="T9" fmla="*/ 187 h 3725"/>
              <a:gd name="T10" fmla="*/ 1750 w 3500"/>
              <a:gd name="T11" fmla="*/ 0 h 3725"/>
              <a:gd name="T12" fmla="*/ 2375 w 3500"/>
              <a:gd name="T13" fmla="*/ 187 h 3725"/>
              <a:gd name="T14" fmla="*/ 3500 w 3500"/>
              <a:gd name="T15" fmla="*/ 500 h 3725"/>
              <a:gd name="T16" fmla="*/ 3500 w 3500"/>
              <a:gd name="T17" fmla="*/ 1375 h 37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500" h="3725">
                <a:moveTo>
                  <a:pt x="3500" y="1375"/>
                </a:moveTo>
                <a:cubicBezTo>
                  <a:pt x="3500" y="2302"/>
                  <a:pt x="2831" y="3117"/>
                  <a:pt x="1750" y="3725"/>
                </a:cubicBezTo>
                <a:cubicBezTo>
                  <a:pt x="669" y="3117"/>
                  <a:pt x="0" y="2302"/>
                  <a:pt x="0" y="1375"/>
                </a:cubicBezTo>
                <a:cubicBezTo>
                  <a:pt x="0" y="500"/>
                  <a:pt x="0" y="500"/>
                  <a:pt x="0" y="500"/>
                </a:cubicBezTo>
                <a:cubicBezTo>
                  <a:pt x="440" y="500"/>
                  <a:pt x="837" y="380"/>
                  <a:pt x="1125" y="187"/>
                </a:cubicBezTo>
                <a:cubicBezTo>
                  <a:pt x="1285" y="71"/>
                  <a:pt x="1506" y="0"/>
                  <a:pt x="1750" y="0"/>
                </a:cubicBezTo>
                <a:cubicBezTo>
                  <a:pt x="1994" y="0"/>
                  <a:pt x="2215" y="71"/>
                  <a:pt x="2375" y="187"/>
                </a:cubicBezTo>
                <a:cubicBezTo>
                  <a:pt x="2663" y="380"/>
                  <a:pt x="3060" y="500"/>
                  <a:pt x="3500" y="500"/>
                </a:cubicBezTo>
                <a:lnTo>
                  <a:pt x="3500" y="1375"/>
                </a:lnTo>
                <a:close/>
              </a:path>
            </a:pathLst>
          </a:custGeom>
          <a:solidFill>
            <a:schemeClr val="tx1"/>
          </a:solidFill>
          <a:ln w="19050" cap="sq">
            <a:solidFill>
              <a:schemeClr val="accent2"/>
            </a:solidFill>
            <a:prstDash val="solid"/>
            <a:miter lim="800000"/>
            <a:headEnd/>
            <a:tailEnd/>
          </a:ln>
        </p:spPr>
        <p:txBody>
          <a:bodyPr vert="horz" wrap="square" lIns="89642" tIns="44821" rIns="89642" bIns="44821" numCol="1" anchor="t" anchorCtr="0" compatLnSpc="1">
            <a:prstTxWarp prst="textNoShape">
              <a:avLst/>
            </a:prstTxWarp>
          </a:bodyPr>
          <a:lstStyle/>
          <a:p>
            <a:pPr defTabSz="914314"/>
            <a:endParaRPr lang="en-US" dirty="0"/>
          </a:p>
        </p:txBody>
      </p:sp>
      <p:sp>
        <p:nvSpPr>
          <p:cNvPr id="199" name="Shield_EA18" title="Icon of a shield">
            <a:extLst>
              <a:ext uri="{FF2B5EF4-FFF2-40B4-BE49-F238E27FC236}">
                <a16:creationId xmlns:a16="http://schemas.microsoft.com/office/drawing/2014/main" id="{155268AA-BB5D-4E75-7EF6-41E5277594B9}"/>
              </a:ext>
            </a:extLst>
          </p:cNvPr>
          <p:cNvSpPr>
            <a:spLocks noChangeAspect="1"/>
          </p:cNvSpPr>
          <p:nvPr/>
        </p:nvSpPr>
        <p:spPr bwMode="auto">
          <a:xfrm>
            <a:off x="9363475" y="1923442"/>
            <a:ext cx="515317" cy="548640"/>
          </a:xfrm>
          <a:custGeom>
            <a:avLst/>
            <a:gdLst>
              <a:gd name="T0" fmla="*/ 3500 w 3500"/>
              <a:gd name="T1" fmla="*/ 1375 h 3725"/>
              <a:gd name="T2" fmla="*/ 1750 w 3500"/>
              <a:gd name="T3" fmla="*/ 3725 h 3725"/>
              <a:gd name="T4" fmla="*/ 0 w 3500"/>
              <a:gd name="T5" fmla="*/ 1375 h 3725"/>
              <a:gd name="T6" fmla="*/ 0 w 3500"/>
              <a:gd name="T7" fmla="*/ 500 h 3725"/>
              <a:gd name="T8" fmla="*/ 1125 w 3500"/>
              <a:gd name="T9" fmla="*/ 187 h 3725"/>
              <a:gd name="T10" fmla="*/ 1750 w 3500"/>
              <a:gd name="T11" fmla="*/ 0 h 3725"/>
              <a:gd name="T12" fmla="*/ 2375 w 3500"/>
              <a:gd name="T13" fmla="*/ 187 h 3725"/>
              <a:gd name="T14" fmla="*/ 3500 w 3500"/>
              <a:gd name="T15" fmla="*/ 500 h 3725"/>
              <a:gd name="T16" fmla="*/ 3500 w 3500"/>
              <a:gd name="T17" fmla="*/ 1375 h 37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500" h="3725">
                <a:moveTo>
                  <a:pt x="3500" y="1375"/>
                </a:moveTo>
                <a:cubicBezTo>
                  <a:pt x="3500" y="2302"/>
                  <a:pt x="2831" y="3117"/>
                  <a:pt x="1750" y="3725"/>
                </a:cubicBezTo>
                <a:cubicBezTo>
                  <a:pt x="669" y="3117"/>
                  <a:pt x="0" y="2302"/>
                  <a:pt x="0" y="1375"/>
                </a:cubicBezTo>
                <a:cubicBezTo>
                  <a:pt x="0" y="500"/>
                  <a:pt x="0" y="500"/>
                  <a:pt x="0" y="500"/>
                </a:cubicBezTo>
                <a:cubicBezTo>
                  <a:pt x="440" y="500"/>
                  <a:pt x="837" y="380"/>
                  <a:pt x="1125" y="187"/>
                </a:cubicBezTo>
                <a:cubicBezTo>
                  <a:pt x="1285" y="71"/>
                  <a:pt x="1506" y="0"/>
                  <a:pt x="1750" y="0"/>
                </a:cubicBezTo>
                <a:cubicBezTo>
                  <a:pt x="1994" y="0"/>
                  <a:pt x="2215" y="71"/>
                  <a:pt x="2375" y="187"/>
                </a:cubicBezTo>
                <a:cubicBezTo>
                  <a:pt x="2663" y="380"/>
                  <a:pt x="3060" y="500"/>
                  <a:pt x="3500" y="500"/>
                </a:cubicBezTo>
                <a:lnTo>
                  <a:pt x="3500" y="1375"/>
                </a:lnTo>
                <a:close/>
              </a:path>
            </a:pathLst>
          </a:custGeom>
          <a:solidFill>
            <a:schemeClr val="tx1"/>
          </a:solidFill>
          <a:ln w="19050" cap="sq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 vert="horz" wrap="square" lIns="89642" tIns="44821" rIns="89642" bIns="44821" numCol="1" anchor="t" anchorCtr="0" compatLnSpc="1">
            <a:prstTxWarp prst="textNoShape">
              <a:avLst/>
            </a:prstTxWarp>
          </a:bodyPr>
          <a:lstStyle/>
          <a:p>
            <a:pPr defTabSz="914314"/>
            <a:endParaRPr lang="en-US" dirty="0">
              <a:gradFill>
                <a:gsLst>
                  <a:gs pos="0">
                    <a:srgbClr val="505050"/>
                  </a:gs>
                  <a:gs pos="100000">
                    <a:srgbClr val="505050"/>
                  </a:gs>
                </a:gsLst>
              </a:gradFill>
              <a:latin typeface="Segoe UI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AF2FBF7-8245-DAE1-1964-900591967230}"/>
              </a:ext>
            </a:extLst>
          </p:cNvPr>
          <p:cNvGrpSpPr/>
          <p:nvPr/>
        </p:nvGrpSpPr>
        <p:grpSpPr>
          <a:xfrm>
            <a:off x="402336" y="6053328"/>
            <a:ext cx="11384280" cy="402336"/>
            <a:chOff x="402336" y="6053328"/>
            <a:chExt cx="11384280" cy="402336"/>
          </a:xfrm>
        </p:grpSpPr>
        <p:sp>
          <p:nvSpPr>
            <p:cNvPr id="207" name="check 3" title="Icon of a checkmark with a circle around it">
              <a:extLst>
                <a:ext uri="{FF2B5EF4-FFF2-40B4-BE49-F238E27FC236}">
                  <a16:creationId xmlns:a16="http://schemas.microsoft.com/office/drawing/2014/main" id="{BD34CE1F-4BE5-4937-B1AA-8FFAC5E2E10A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11381933" y="6053328"/>
              <a:ext cx="404683" cy="402336"/>
            </a:xfrm>
            <a:custGeom>
              <a:avLst/>
              <a:gdLst>
                <a:gd name="T0" fmla="*/ 250 w 250"/>
                <a:gd name="T1" fmla="*/ 125 h 250"/>
                <a:gd name="T2" fmla="*/ 125 w 250"/>
                <a:gd name="T3" fmla="*/ 250 h 250"/>
                <a:gd name="T4" fmla="*/ 0 w 250"/>
                <a:gd name="T5" fmla="*/ 125 h 250"/>
                <a:gd name="T6" fmla="*/ 125 w 250"/>
                <a:gd name="T7" fmla="*/ 0 h 250"/>
                <a:gd name="T8" fmla="*/ 250 w 250"/>
                <a:gd name="T9" fmla="*/ 125 h 250"/>
                <a:gd name="T10" fmla="*/ 60 w 250"/>
                <a:gd name="T11" fmla="*/ 125 h 250"/>
                <a:gd name="T12" fmla="*/ 100 w 250"/>
                <a:gd name="T13" fmla="*/ 165 h 250"/>
                <a:gd name="T14" fmla="*/ 190 w 250"/>
                <a:gd name="T15" fmla="*/ 74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0" h="250">
                  <a:moveTo>
                    <a:pt x="250" y="125"/>
                  </a:moveTo>
                  <a:cubicBezTo>
                    <a:pt x="250" y="194"/>
                    <a:pt x="194" y="250"/>
                    <a:pt x="125" y="250"/>
                  </a:cubicBezTo>
                  <a:cubicBezTo>
                    <a:pt x="56" y="250"/>
                    <a:pt x="0" y="194"/>
                    <a:pt x="0" y="125"/>
                  </a:cubicBezTo>
                  <a:cubicBezTo>
                    <a:pt x="0" y="56"/>
                    <a:pt x="56" y="0"/>
                    <a:pt x="125" y="0"/>
                  </a:cubicBezTo>
                  <a:cubicBezTo>
                    <a:pt x="194" y="0"/>
                    <a:pt x="250" y="56"/>
                    <a:pt x="250" y="125"/>
                  </a:cubicBezTo>
                  <a:close/>
                  <a:moveTo>
                    <a:pt x="60" y="125"/>
                  </a:moveTo>
                  <a:cubicBezTo>
                    <a:pt x="100" y="165"/>
                    <a:pt x="100" y="165"/>
                    <a:pt x="100" y="165"/>
                  </a:cubicBezTo>
                  <a:cubicBezTo>
                    <a:pt x="190" y="74"/>
                    <a:pt x="190" y="74"/>
                    <a:pt x="190" y="74"/>
                  </a:cubicBezTo>
                </a:path>
              </a:pathLst>
            </a:custGeom>
            <a:solidFill>
              <a:schemeClr val="tx1"/>
            </a:solidFill>
            <a:ln w="15875" cap="sq">
              <a:solidFill>
                <a:schemeClr val="tx1">
                  <a:lumMod val="50000"/>
                  <a:lumOff val="50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89642" tIns="44821" rIns="89642" bIns="44821" numCol="1" anchor="t" anchorCtr="0" compatLnSpc="1">
              <a:prstTxWarp prst="textNoShape">
                <a:avLst/>
              </a:prstTxWarp>
            </a:bodyPr>
            <a:lstStyle/>
            <a:p>
              <a:pPr defTabSz="914314"/>
              <a:endParaRPr lang="en-US" dirty="0">
                <a:solidFill>
                  <a:srgbClr val="282828"/>
                </a:solidFill>
                <a:latin typeface="Segoe UI"/>
              </a:endParaRPr>
            </a:p>
          </p:txBody>
        </p: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6584086C-91C0-8381-0AF9-CC3246C29F0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2336" y="6254496"/>
              <a:ext cx="10979597" cy="0"/>
            </a:xfrm>
            <a:prstGeom prst="line">
              <a:avLst/>
            </a:prstGeom>
            <a:solidFill>
              <a:schemeClr val="bg1"/>
            </a:solidFill>
            <a:ln w="19050" cap="flat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1F9EF662-85C1-5D9A-F751-8ECF600F252F}"/>
              </a:ext>
            </a:extLst>
          </p:cNvPr>
          <p:cNvCxnSpPr>
            <a:cxnSpLocks/>
          </p:cNvCxnSpPr>
          <p:nvPr/>
        </p:nvCxnSpPr>
        <p:spPr>
          <a:xfrm>
            <a:off x="493776" y="1923444"/>
            <a:ext cx="0" cy="365760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6BAE3E06-91D8-DD49-8E82-26DA6EA3F9C9}"/>
              </a:ext>
            </a:extLst>
          </p:cNvPr>
          <p:cNvSpPr txBox="1"/>
          <p:nvPr/>
        </p:nvSpPr>
        <p:spPr>
          <a:xfrm>
            <a:off x="722394" y="3054514"/>
            <a:ext cx="2423160" cy="67460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</a:pPr>
            <a:r>
              <a:rPr lang="en-US" sz="1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Verify and secure every identity with strong authentication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84" name="Diamond 83">
            <a:extLst>
              <a:ext uri="{FF2B5EF4-FFF2-40B4-BE49-F238E27FC236}">
                <a16:creationId xmlns:a16="http://schemas.microsoft.com/office/drawing/2014/main" id="{A294EB09-2048-01F0-EA76-C15D8CACB8D7}"/>
              </a:ext>
            </a:extLst>
          </p:cNvPr>
          <p:cNvSpPr/>
          <p:nvPr/>
        </p:nvSpPr>
        <p:spPr>
          <a:xfrm>
            <a:off x="402336" y="3081946"/>
            <a:ext cx="182880" cy="182880"/>
          </a:xfrm>
          <a:prstGeom prst="diamond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3" name="Diamond 82">
            <a:extLst>
              <a:ext uri="{FF2B5EF4-FFF2-40B4-BE49-F238E27FC236}">
                <a16:creationId xmlns:a16="http://schemas.microsoft.com/office/drawing/2014/main" id="{644F1F17-06DF-8FAD-8F53-9A30FD5DC67E}"/>
              </a:ext>
            </a:extLst>
          </p:cNvPr>
          <p:cNvSpPr/>
          <p:nvPr/>
        </p:nvSpPr>
        <p:spPr>
          <a:xfrm>
            <a:off x="402336" y="3081946"/>
            <a:ext cx="182880" cy="182880"/>
          </a:xfrm>
          <a:prstGeom prst="diamond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89D61DF4-59BF-8D55-E8A5-3340F5A96CD7}"/>
              </a:ext>
            </a:extLst>
          </p:cNvPr>
          <p:cNvSpPr txBox="1"/>
          <p:nvPr/>
        </p:nvSpPr>
        <p:spPr>
          <a:xfrm>
            <a:off x="722394" y="2613733"/>
            <a:ext cx="2423122" cy="30508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</a:pPr>
            <a:r>
              <a:rPr lang="en-US" sz="20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Stage 1</a:t>
            </a:r>
            <a:endParaRPr lang="en-US" sz="2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CDF525B8-52D5-BDC6-8D2C-A756583FBD0B}"/>
              </a:ext>
            </a:extLst>
          </p:cNvPr>
          <p:cNvSpPr txBox="1"/>
          <p:nvPr/>
        </p:nvSpPr>
        <p:spPr>
          <a:xfrm>
            <a:off x="722394" y="3969985"/>
            <a:ext cx="2423160" cy="44409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</a:pPr>
            <a:r>
              <a:rPr lang="en-US" sz="1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Integrate SaaS apps with Azure AD for single sign-on</a:t>
            </a:r>
          </a:p>
        </p:txBody>
      </p:sp>
      <p:sp>
        <p:nvSpPr>
          <p:cNvPr id="109" name="Diamond 108">
            <a:extLst>
              <a:ext uri="{FF2B5EF4-FFF2-40B4-BE49-F238E27FC236}">
                <a16:creationId xmlns:a16="http://schemas.microsoft.com/office/drawing/2014/main" id="{0A55D14B-9C57-ECE2-6967-31287B5F7568}"/>
              </a:ext>
            </a:extLst>
          </p:cNvPr>
          <p:cNvSpPr/>
          <p:nvPr/>
        </p:nvSpPr>
        <p:spPr>
          <a:xfrm>
            <a:off x="402336" y="3997417"/>
            <a:ext cx="182880" cy="182880"/>
          </a:xfrm>
          <a:prstGeom prst="diamond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0" name="Diamond 109">
            <a:extLst>
              <a:ext uri="{FF2B5EF4-FFF2-40B4-BE49-F238E27FC236}">
                <a16:creationId xmlns:a16="http://schemas.microsoft.com/office/drawing/2014/main" id="{3F8CCEB0-23BE-D2C0-9C1F-5CFE6C0D5AFF}"/>
              </a:ext>
            </a:extLst>
          </p:cNvPr>
          <p:cNvSpPr/>
          <p:nvPr/>
        </p:nvSpPr>
        <p:spPr>
          <a:xfrm>
            <a:off x="402336" y="3997417"/>
            <a:ext cx="182880" cy="182880"/>
          </a:xfrm>
          <a:prstGeom prst="diamond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40" name="Straight Connector 139">
            <a:extLst>
              <a:ext uri="{FF2B5EF4-FFF2-40B4-BE49-F238E27FC236}">
                <a16:creationId xmlns:a16="http://schemas.microsoft.com/office/drawing/2014/main" id="{227D9D9B-D38D-F746-1D04-CD95D8FFEBAC}"/>
              </a:ext>
            </a:extLst>
          </p:cNvPr>
          <p:cNvCxnSpPr>
            <a:cxnSpLocks/>
          </p:cNvCxnSpPr>
          <p:nvPr/>
        </p:nvCxnSpPr>
        <p:spPr>
          <a:xfrm>
            <a:off x="3374136" y="1923444"/>
            <a:ext cx="0" cy="3657600"/>
          </a:xfrm>
          <a:prstGeom prst="line">
            <a:avLst/>
          </a:prstGeom>
          <a:ln w="127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extBox 141">
            <a:extLst>
              <a:ext uri="{FF2B5EF4-FFF2-40B4-BE49-F238E27FC236}">
                <a16:creationId xmlns:a16="http://schemas.microsoft.com/office/drawing/2014/main" id="{0BB2B2BE-97A3-5519-7998-FB618414B17E}"/>
              </a:ext>
            </a:extLst>
          </p:cNvPr>
          <p:cNvSpPr txBox="1"/>
          <p:nvPr/>
        </p:nvSpPr>
        <p:spPr>
          <a:xfrm>
            <a:off x="3602754" y="3054514"/>
            <a:ext cx="2423160" cy="44409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</a:pPr>
            <a:r>
              <a:rPr lang="en-US" sz="1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Register devices with </a:t>
            </a:r>
            <a:br>
              <a:rPr lang="en-US" sz="1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4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Azure AD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53" name="Diamond 152">
            <a:extLst>
              <a:ext uri="{FF2B5EF4-FFF2-40B4-BE49-F238E27FC236}">
                <a16:creationId xmlns:a16="http://schemas.microsoft.com/office/drawing/2014/main" id="{20E62FE7-645B-BC2B-639E-DC53A68EC59E}"/>
              </a:ext>
            </a:extLst>
          </p:cNvPr>
          <p:cNvSpPr/>
          <p:nvPr/>
        </p:nvSpPr>
        <p:spPr>
          <a:xfrm>
            <a:off x="3282696" y="3081946"/>
            <a:ext cx="182880" cy="182880"/>
          </a:xfrm>
          <a:prstGeom prst="diamond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4" name="Diamond 153">
            <a:extLst>
              <a:ext uri="{FF2B5EF4-FFF2-40B4-BE49-F238E27FC236}">
                <a16:creationId xmlns:a16="http://schemas.microsoft.com/office/drawing/2014/main" id="{EBF7E810-F77C-030D-5596-040D38ED0D9F}"/>
              </a:ext>
            </a:extLst>
          </p:cNvPr>
          <p:cNvSpPr/>
          <p:nvPr/>
        </p:nvSpPr>
        <p:spPr>
          <a:xfrm>
            <a:off x="3282696" y="3081946"/>
            <a:ext cx="182880" cy="182880"/>
          </a:xfrm>
          <a:prstGeom prst="diamond">
            <a:avLst/>
          </a:prstGeom>
          <a:solidFill>
            <a:schemeClr val="tx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45A27A7B-C252-1EDB-7F75-73DC15971193}"/>
              </a:ext>
            </a:extLst>
          </p:cNvPr>
          <p:cNvSpPr txBox="1"/>
          <p:nvPr/>
        </p:nvSpPr>
        <p:spPr>
          <a:xfrm>
            <a:off x="3602754" y="2613733"/>
            <a:ext cx="2423160" cy="30508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</a:pPr>
            <a:r>
              <a:rPr lang="en-US" sz="20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Stage 2</a:t>
            </a:r>
            <a:endParaRPr lang="en-US" sz="2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6F376284-A3A5-7BC2-62E9-B399F90D443C}"/>
              </a:ext>
            </a:extLst>
          </p:cNvPr>
          <p:cNvSpPr txBox="1"/>
          <p:nvPr/>
        </p:nvSpPr>
        <p:spPr>
          <a:xfrm>
            <a:off x="3602754" y="3736648"/>
            <a:ext cx="2423160" cy="64633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Implement Zero Trust starting point identity and device access policies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49" name="Diamond 148">
            <a:extLst>
              <a:ext uri="{FF2B5EF4-FFF2-40B4-BE49-F238E27FC236}">
                <a16:creationId xmlns:a16="http://schemas.microsoft.com/office/drawing/2014/main" id="{D0564810-9C6F-A439-F8E0-9B5CB351F4A3}"/>
              </a:ext>
            </a:extLst>
          </p:cNvPr>
          <p:cNvSpPr/>
          <p:nvPr/>
        </p:nvSpPr>
        <p:spPr>
          <a:xfrm>
            <a:off x="3282696" y="3764080"/>
            <a:ext cx="182880" cy="182880"/>
          </a:xfrm>
          <a:prstGeom prst="diamond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0" name="Diamond 149">
            <a:extLst>
              <a:ext uri="{FF2B5EF4-FFF2-40B4-BE49-F238E27FC236}">
                <a16:creationId xmlns:a16="http://schemas.microsoft.com/office/drawing/2014/main" id="{23A7E667-9388-1044-D30D-E87FC73A4C9B}"/>
              </a:ext>
            </a:extLst>
          </p:cNvPr>
          <p:cNvSpPr/>
          <p:nvPr/>
        </p:nvSpPr>
        <p:spPr>
          <a:xfrm>
            <a:off x="3282696" y="3764080"/>
            <a:ext cx="182880" cy="182880"/>
          </a:xfrm>
          <a:prstGeom prst="diamond">
            <a:avLst/>
          </a:prstGeom>
          <a:solidFill>
            <a:schemeClr val="tx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61" name="Straight Connector 160">
            <a:extLst>
              <a:ext uri="{FF2B5EF4-FFF2-40B4-BE49-F238E27FC236}">
                <a16:creationId xmlns:a16="http://schemas.microsoft.com/office/drawing/2014/main" id="{F5BAFCDB-86AC-8486-41F8-BE95DEEE588E}"/>
              </a:ext>
            </a:extLst>
          </p:cNvPr>
          <p:cNvCxnSpPr>
            <a:cxnSpLocks/>
          </p:cNvCxnSpPr>
          <p:nvPr/>
        </p:nvCxnSpPr>
        <p:spPr>
          <a:xfrm>
            <a:off x="6254496" y="1923444"/>
            <a:ext cx="0" cy="365760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TextBox 162">
            <a:extLst>
              <a:ext uri="{FF2B5EF4-FFF2-40B4-BE49-F238E27FC236}">
                <a16:creationId xmlns:a16="http://schemas.microsoft.com/office/drawing/2014/main" id="{B26633AE-1656-2A2D-8108-CB78B6DE48D7}"/>
              </a:ext>
            </a:extLst>
          </p:cNvPr>
          <p:cNvSpPr txBox="1"/>
          <p:nvPr/>
        </p:nvSpPr>
        <p:spPr>
          <a:xfrm>
            <a:off x="6483114" y="3054514"/>
            <a:ext cx="2423160" cy="86177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Enroll devices into management and apply recommended security protections</a:t>
            </a:r>
          </a:p>
        </p:txBody>
      </p:sp>
      <p:sp>
        <p:nvSpPr>
          <p:cNvPr id="174" name="Diamond 173">
            <a:extLst>
              <a:ext uri="{FF2B5EF4-FFF2-40B4-BE49-F238E27FC236}">
                <a16:creationId xmlns:a16="http://schemas.microsoft.com/office/drawing/2014/main" id="{A1429146-38A2-5E35-EA2A-0D460978A125}"/>
              </a:ext>
            </a:extLst>
          </p:cNvPr>
          <p:cNvSpPr/>
          <p:nvPr/>
        </p:nvSpPr>
        <p:spPr>
          <a:xfrm>
            <a:off x="6163056" y="3081946"/>
            <a:ext cx="182880" cy="182880"/>
          </a:xfrm>
          <a:prstGeom prst="diamond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5" name="Diamond 174">
            <a:extLst>
              <a:ext uri="{FF2B5EF4-FFF2-40B4-BE49-F238E27FC236}">
                <a16:creationId xmlns:a16="http://schemas.microsoft.com/office/drawing/2014/main" id="{CD08B9F8-BCB9-93A7-41C7-C3ABD7B46A83}"/>
              </a:ext>
            </a:extLst>
          </p:cNvPr>
          <p:cNvSpPr/>
          <p:nvPr/>
        </p:nvSpPr>
        <p:spPr>
          <a:xfrm>
            <a:off x="6163056" y="3081946"/>
            <a:ext cx="182880" cy="182880"/>
          </a:xfrm>
          <a:prstGeom prst="diamond">
            <a:avLst/>
          </a:prstGeom>
          <a:solidFill>
            <a:schemeClr val="tx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8571E48C-C720-BA79-AF25-39B177B2B097}"/>
              </a:ext>
            </a:extLst>
          </p:cNvPr>
          <p:cNvSpPr txBox="1"/>
          <p:nvPr/>
        </p:nvSpPr>
        <p:spPr>
          <a:xfrm>
            <a:off x="6483114" y="2613733"/>
            <a:ext cx="2423160" cy="30508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</a:pPr>
            <a:r>
              <a:rPr lang="en-US" sz="20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Stage 3</a:t>
            </a:r>
            <a:endParaRPr lang="en-US" sz="2000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B6FAD662-E635-3167-2555-0C962BDEAD25}"/>
              </a:ext>
            </a:extLst>
          </p:cNvPr>
          <p:cNvCxnSpPr>
            <a:cxnSpLocks/>
          </p:cNvCxnSpPr>
          <p:nvPr/>
        </p:nvCxnSpPr>
        <p:spPr>
          <a:xfrm>
            <a:off x="9134856" y="1923444"/>
            <a:ext cx="0" cy="365760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TextBox 183">
            <a:extLst>
              <a:ext uri="{FF2B5EF4-FFF2-40B4-BE49-F238E27FC236}">
                <a16:creationId xmlns:a16="http://schemas.microsoft.com/office/drawing/2014/main" id="{E6400DFB-706B-B1CC-512A-C4510048101C}"/>
              </a:ext>
            </a:extLst>
          </p:cNvPr>
          <p:cNvSpPr txBox="1"/>
          <p:nvPr/>
        </p:nvSpPr>
        <p:spPr>
          <a:xfrm>
            <a:off x="9363474" y="3054514"/>
            <a:ext cx="2423160" cy="43088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Monitor device configuration drift</a:t>
            </a:r>
          </a:p>
        </p:txBody>
      </p:sp>
      <p:sp>
        <p:nvSpPr>
          <p:cNvPr id="195" name="Diamond 194">
            <a:extLst>
              <a:ext uri="{FF2B5EF4-FFF2-40B4-BE49-F238E27FC236}">
                <a16:creationId xmlns:a16="http://schemas.microsoft.com/office/drawing/2014/main" id="{EFDBF82A-557E-6EF7-FB33-DD9CD734181F}"/>
              </a:ext>
            </a:extLst>
          </p:cNvPr>
          <p:cNvSpPr/>
          <p:nvPr/>
        </p:nvSpPr>
        <p:spPr>
          <a:xfrm>
            <a:off x="9043416" y="3081946"/>
            <a:ext cx="182880" cy="182880"/>
          </a:xfrm>
          <a:prstGeom prst="diamond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6" name="Diamond 195">
            <a:extLst>
              <a:ext uri="{FF2B5EF4-FFF2-40B4-BE49-F238E27FC236}">
                <a16:creationId xmlns:a16="http://schemas.microsoft.com/office/drawing/2014/main" id="{05936675-F411-74FB-BA70-E6DEA6E4C9AE}"/>
              </a:ext>
            </a:extLst>
          </p:cNvPr>
          <p:cNvSpPr/>
          <p:nvPr/>
        </p:nvSpPr>
        <p:spPr>
          <a:xfrm>
            <a:off x="9043416" y="3081946"/>
            <a:ext cx="182880" cy="182880"/>
          </a:xfrm>
          <a:prstGeom prst="diamond">
            <a:avLst/>
          </a:prstGeom>
          <a:solidFill>
            <a:schemeClr val="tx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CC9CF4A0-3F6C-0B63-DAFE-CB3C21D2C85D}"/>
              </a:ext>
            </a:extLst>
          </p:cNvPr>
          <p:cNvSpPr txBox="1"/>
          <p:nvPr/>
        </p:nvSpPr>
        <p:spPr>
          <a:xfrm>
            <a:off x="9363474" y="2613733"/>
            <a:ext cx="2423160" cy="30508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</a:pPr>
            <a:r>
              <a:rPr lang="en-US" sz="20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Stage 4</a:t>
            </a:r>
            <a:endParaRPr lang="en-US" sz="2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3" name="Isosceles Triangle 52">
            <a:extLst>
              <a:ext uri="{FF2B5EF4-FFF2-40B4-BE49-F238E27FC236}">
                <a16:creationId xmlns:a16="http://schemas.microsoft.com/office/drawing/2014/main" id="{39078B0F-E61E-E94D-9848-FFA4CC6114DC}"/>
              </a:ext>
            </a:extLst>
          </p:cNvPr>
          <p:cNvSpPr>
            <a:spLocks noChangeAspect="1"/>
          </p:cNvSpPr>
          <p:nvPr/>
        </p:nvSpPr>
        <p:spPr>
          <a:xfrm>
            <a:off x="1668684" y="6053328"/>
            <a:ext cx="301752" cy="301752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BA10F59-A2FA-D128-1998-F3A0817D5180}"/>
              </a:ext>
            </a:extLst>
          </p:cNvPr>
          <p:cNvSpPr txBox="1"/>
          <p:nvPr/>
        </p:nvSpPr>
        <p:spPr>
          <a:xfrm>
            <a:off x="402336" y="603503"/>
            <a:ext cx="5867400" cy="43088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Secure remote and hybrid work</a:t>
            </a:r>
            <a:endParaRPr lang="en-US" sz="2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129282-546E-34D6-9511-58307A314398}"/>
              </a:ext>
            </a:extLst>
          </p:cNvPr>
          <p:cNvSpPr txBox="1"/>
          <p:nvPr/>
        </p:nvSpPr>
        <p:spPr>
          <a:xfrm>
            <a:off x="741794" y="4687644"/>
            <a:ext cx="2423160" cy="67460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>
              <a:lnSpc>
                <a:spcPct val="107000"/>
              </a:lnSpc>
              <a:spcBef>
                <a:spcPts val="400"/>
              </a:spcBef>
              <a:spcAft>
                <a:spcPts val="500"/>
              </a:spcAft>
            </a:pPr>
            <a:r>
              <a:rPr lang="en-US" sz="1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New applications that are deployed use modern authentication</a:t>
            </a:r>
          </a:p>
        </p:txBody>
      </p:sp>
      <p:sp>
        <p:nvSpPr>
          <p:cNvPr id="10" name="Diamond 9">
            <a:extLst>
              <a:ext uri="{FF2B5EF4-FFF2-40B4-BE49-F238E27FC236}">
                <a16:creationId xmlns:a16="http://schemas.microsoft.com/office/drawing/2014/main" id="{C1C38BC7-3175-6C7A-7776-382022DD0FFB}"/>
              </a:ext>
            </a:extLst>
          </p:cNvPr>
          <p:cNvSpPr/>
          <p:nvPr/>
        </p:nvSpPr>
        <p:spPr>
          <a:xfrm>
            <a:off x="402336" y="4715076"/>
            <a:ext cx="182880" cy="182880"/>
          </a:xfrm>
          <a:prstGeom prst="diamond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Diamond 10">
            <a:extLst>
              <a:ext uri="{FF2B5EF4-FFF2-40B4-BE49-F238E27FC236}">
                <a16:creationId xmlns:a16="http://schemas.microsoft.com/office/drawing/2014/main" id="{6703DA4A-4DC7-C3CB-AA43-ED291E7853A9}"/>
              </a:ext>
            </a:extLst>
          </p:cNvPr>
          <p:cNvSpPr/>
          <p:nvPr/>
        </p:nvSpPr>
        <p:spPr>
          <a:xfrm>
            <a:off x="402336" y="4715076"/>
            <a:ext cx="182880" cy="182880"/>
          </a:xfrm>
          <a:prstGeom prst="diamond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28C275F-359F-7699-4850-9624A893ABDA}"/>
              </a:ext>
            </a:extLst>
          </p:cNvPr>
          <p:cNvSpPr txBox="1"/>
          <p:nvPr/>
        </p:nvSpPr>
        <p:spPr>
          <a:xfrm>
            <a:off x="3605529" y="4653812"/>
            <a:ext cx="2423160" cy="43088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Use App Proxy with on-prem apps for single sign-on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4" name="Diamond 13">
            <a:extLst>
              <a:ext uri="{FF2B5EF4-FFF2-40B4-BE49-F238E27FC236}">
                <a16:creationId xmlns:a16="http://schemas.microsoft.com/office/drawing/2014/main" id="{465307E1-B384-3E2F-FC52-A123AB8699FB}"/>
              </a:ext>
            </a:extLst>
          </p:cNvPr>
          <p:cNvSpPr/>
          <p:nvPr/>
        </p:nvSpPr>
        <p:spPr>
          <a:xfrm>
            <a:off x="3285471" y="4681244"/>
            <a:ext cx="182880" cy="182880"/>
          </a:xfrm>
          <a:prstGeom prst="diamond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Diamond 14">
            <a:extLst>
              <a:ext uri="{FF2B5EF4-FFF2-40B4-BE49-F238E27FC236}">
                <a16:creationId xmlns:a16="http://schemas.microsoft.com/office/drawing/2014/main" id="{23058F45-F212-697B-7079-A7F29154F6F3}"/>
              </a:ext>
            </a:extLst>
          </p:cNvPr>
          <p:cNvSpPr/>
          <p:nvPr/>
        </p:nvSpPr>
        <p:spPr>
          <a:xfrm>
            <a:off x="3285471" y="4681244"/>
            <a:ext cx="182880" cy="182880"/>
          </a:xfrm>
          <a:prstGeom prst="diamond">
            <a:avLst/>
          </a:prstGeom>
          <a:solidFill>
            <a:schemeClr val="tx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3CF11FE-95F5-DFBB-69DC-8EE812C3EC5D}"/>
              </a:ext>
            </a:extLst>
          </p:cNvPr>
          <p:cNvSpPr txBox="1"/>
          <p:nvPr/>
        </p:nvSpPr>
        <p:spPr>
          <a:xfrm>
            <a:off x="6485889" y="4121299"/>
            <a:ext cx="2423160" cy="43088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Allow only compliant and trusted devices to access data </a:t>
            </a:r>
          </a:p>
        </p:txBody>
      </p:sp>
      <p:sp>
        <p:nvSpPr>
          <p:cNvPr id="18" name="Diamond 17">
            <a:extLst>
              <a:ext uri="{FF2B5EF4-FFF2-40B4-BE49-F238E27FC236}">
                <a16:creationId xmlns:a16="http://schemas.microsoft.com/office/drawing/2014/main" id="{9FCB1A6A-8C3D-A729-4286-124DF016C30E}"/>
              </a:ext>
            </a:extLst>
          </p:cNvPr>
          <p:cNvSpPr/>
          <p:nvPr/>
        </p:nvSpPr>
        <p:spPr>
          <a:xfrm>
            <a:off x="6165831" y="4148731"/>
            <a:ext cx="182880" cy="182880"/>
          </a:xfrm>
          <a:prstGeom prst="diamond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Diamond 18">
            <a:extLst>
              <a:ext uri="{FF2B5EF4-FFF2-40B4-BE49-F238E27FC236}">
                <a16:creationId xmlns:a16="http://schemas.microsoft.com/office/drawing/2014/main" id="{6802BFA7-9578-4613-CB61-1625355788DA}"/>
              </a:ext>
            </a:extLst>
          </p:cNvPr>
          <p:cNvSpPr/>
          <p:nvPr/>
        </p:nvSpPr>
        <p:spPr>
          <a:xfrm>
            <a:off x="6165831" y="4148731"/>
            <a:ext cx="182880" cy="182880"/>
          </a:xfrm>
          <a:prstGeom prst="diamond">
            <a:avLst/>
          </a:prstGeom>
          <a:solidFill>
            <a:schemeClr val="tx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8B26D12-379E-8908-BBEE-5F2994E7BF96}"/>
              </a:ext>
            </a:extLst>
          </p:cNvPr>
          <p:cNvSpPr txBox="1"/>
          <p:nvPr/>
        </p:nvSpPr>
        <p:spPr>
          <a:xfrm>
            <a:off x="9366249" y="3788805"/>
            <a:ext cx="2423160" cy="43088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Implement passwordless authentication</a:t>
            </a:r>
          </a:p>
        </p:txBody>
      </p:sp>
      <p:sp>
        <p:nvSpPr>
          <p:cNvPr id="25" name="Diamond 24">
            <a:extLst>
              <a:ext uri="{FF2B5EF4-FFF2-40B4-BE49-F238E27FC236}">
                <a16:creationId xmlns:a16="http://schemas.microsoft.com/office/drawing/2014/main" id="{29DEE611-F7B0-E892-BA1A-D20201B95036}"/>
              </a:ext>
            </a:extLst>
          </p:cNvPr>
          <p:cNvSpPr/>
          <p:nvPr/>
        </p:nvSpPr>
        <p:spPr>
          <a:xfrm>
            <a:off x="9046191" y="3816237"/>
            <a:ext cx="182880" cy="182880"/>
          </a:xfrm>
          <a:prstGeom prst="diamond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Diamond 25">
            <a:extLst>
              <a:ext uri="{FF2B5EF4-FFF2-40B4-BE49-F238E27FC236}">
                <a16:creationId xmlns:a16="http://schemas.microsoft.com/office/drawing/2014/main" id="{D3D67329-E7EE-A3AF-4218-45693C4C47DC}"/>
              </a:ext>
            </a:extLst>
          </p:cNvPr>
          <p:cNvSpPr/>
          <p:nvPr/>
        </p:nvSpPr>
        <p:spPr>
          <a:xfrm>
            <a:off x="9046191" y="3816237"/>
            <a:ext cx="182880" cy="182880"/>
          </a:xfrm>
          <a:prstGeom prst="diamond">
            <a:avLst/>
          </a:prstGeom>
          <a:solidFill>
            <a:schemeClr val="tx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5B02C31-FD36-7258-6C21-64D820F4AA0E}"/>
              </a:ext>
            </a:extLst>
          </p:cNvPr>
          <p:cNvSpPr/>
          <p:nvPr/>
        </p:nvSpPr>
        <p:spPr>
          <a:xfrm>
            <a:off x="9135047" y="6533426"/>
            <a:ext cx="2651569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776C619-1349-3EAF-659A-EFBF47B15979}"/>
              </a:ext>
            </a:extLst>
          </p:cNvPr>
          <p:cNvSpPr/>
          <p:nvPr/>
        </p:nvSpPr>
        <p:spPr>
          <a:xfrm>
            <a:off x="3374136" y="6533426"/>
            <a:ext cx="2651569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3C8EDD7-565A-15B1-8B96-3C66ABF16DE3}"/>
              </a:ext>
            </a:extLst>
          </p:cNvPr>
          <p:cNvSpPr/>
          <p:nvPr/>
        </p:nvSpPr>
        <p:spPr>
          <a:xfrm>
            <a:off x="493776" y="6533426"/>
            <a:ext cx="2651569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105A3BC-422F-976D-DFE8-61F40B35EEAC}"/>
              </a:ext>
            </a:extLst>
          </p:cNvPr>
          <p:cNvSpPr/>
          <p:nvPr/>
        </p:nvSpPr>
        <p:spPr>
          <a:xfrm>
            <a:off x="6345936" y="6533426"/>
            <a:ext cx="2651569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096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icrosoft Security">
      <a:dk1>
        <a:srgbClr val="2F2F2F"/>
      </a:dk1>
      <a:lt1>
        <a:srgbClr val="FFFFFF"/>
      </a:lt1>
      <a:dk2>
        <a:srgbClr val="505050"/>
      </a:dk2>
      <a:lt2>
        <a:srgbClr val="F2F2F2"/>
      </a:lt2>
      <a:accent1>
        <a:srgbClr val="0078D4"/>
      </a:accent1>
      <a:accent2>
        <a:srgbClr val="107C10"/>
      </a:accent2>
      <a:accent3>
        <a:srgbClr val="D83B01"/>
      </a:accent3>
      <a:accent4>
        <a:srgbClr val="FFB900"/>
      </a:accent4>
      <a:accent5>
        <a:srgbClr val="243A5E"/>
      </a:accent5>
      <a:accent6>
        <a:srgbClr val="054B16"/>
      </a:accent6>
      <a:hlink>
        <a:srgbClr val="0078D4"/>
      </a:hlink>
      <a:folHlink>
        <a:srgbClr val="243A5E"/>
      </a:folHlink>
    </a:clrScheme>
    <a:fontScheme name="Microsoft Branding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TaxCatchAll xmlns="230e9df3-be65-4c73-a93b-d1236ebd677e" xsi:nil="true"/>
    <MediaServiceMetadata xmlns="94d50c87-1d26-493c-8b6f-de443f3e933d" xsi:nil="true"/>
    <MediaServiceGenerationTime xmlns="94d50c87-1d26-493c-8b6f-de443f3e933d" xsi:nil="true"/>
    <MediaServiceEventHashCode xmlns="94d50c87-1d26-493c-8b6f-de443f3e933d" xsi:nil="true"/>
    <ImageTagsTaxHTField xmlns="94d50c87-1d26-493c-8b6f-de443f3e933d">
      <Terms xmlns="http://schemas.microsoft.com/office/infopath/2007/PartnerControls"/>
    </ImageTagsTaxHTField>
    <MediaServiceKeyPoints xmlns="94d50c87-1d26-493c-8b6f-de443f3e933d" xsi:nil="true"/>
    <MediaServiceAutoKeyPoints xmlns="94d50c87-1d26-493c-8b6f-de443f3e933d" xsi:nil="true"/>
    <MediaServiceFastMetadata xmlns="94d50c87-1d26-493c-8b6f-de443f3e933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5D56E4DF0D0D84EB5941016C56587E2" ma:contentTypeVersion="20" ma:contentTypeDescription="Create a new document." ma:contentTypeScope="" ma:versionID="f332b8751a6fd2528a463291c0c793ae">
  <xsd:schema xmlns:xsd="http://www.w3.org/2001/XMLSchema" xmlns:xs="http://www.w3.org/2001/XMLSchema" xmlns:p="http://schemas.microsoft.com/office/2006/metadata/properties" xmlns:ns1="http://schemas.microsoft.com/sharepoint/v3" xmlns:ns2="94d50c87-1d26-493c-8b6f-de443f3e933d" xmlns:ns3="230e9df3-be65-4c73-a93b-d1236ebd677e" xmlns:ns4="7edd9777-0fc2-4005-896e-6466066dde74" targetNamespace="http://schemas.microsoft.com/office/2006/metadata/properties" ma:root="true" ma:fieldsID="e3235e616955c1e803571a3168ecba7d" ns1:_="" ns2:_="" ns3:_="" ns4:_="">
    <xsd:import namespace="http://schemas.microsoft.com/sharepoint/v3"/>
    <xsd:import namespace="94d50c87-1d26-493c-8b6f-de443f3e933d"/>
    <xsd:import namespace="230e9df3-be65-4c73-a93b-d1236ebd677e"/>
    <xsd:import namespace="7edd9777-0fc2-4005-896e-6466066dde7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TaxCatchAll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ImageTagsTaxHTField" minOccurs="0"/>
                <xsd:element ref="ns2:MediaServiceOCR" minOccurs="0"/>
                <xsd:element ref="ns4:SharedWithUsers" minOccurs="0"/>
                <xsd:element ref="ns4:SharedWithDetails" minOccurs="0"/>
                <xsd:element ref="ns2:MediaServiceDateTaken" minOccurs="0"/>
                <xsd:element ref="ns2:MediaLengthInSecond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d50c87-1d26-493c-8b6f-de443f3e93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fals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false">
      <xsd:simpleType>
        <xsd:restriction base="dms:Note"/>
      </xsd:simpleType>
    </xsd:element>
    <xsd:element name="MediaServiceAutoKeyPoints" ma:index="11" nillable="true" ma:displayName="MediaServiceAutoKeyPoints" ma:hidden="true" ma:internalName="MediaServiceAutoKeyPoints" ma:readOnly="false">
      <xsd:simpleType>
        <xsd:restriction base="dms:Note"/>
      </xsd:simpleType>
    </xsd:element>
    <xsd:element name="MediaServiceKeyPoints" ma:index="12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fals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false">
      <xsd:simpleType>
        <xsd:restriction base="dms:Text"/>
      </xsd:simpleType>
    </xsd:element>
    <xsd:element name="ImageTagsTaxHTField" ma:index="16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2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2b85dc99-86c5-45d7-a0d2-8dac0bd88c5f}" ma:internalName="TaxCatchAll" ma:showField="CatchAllData" ma:web="7edd9777-0fc2-4005-896e-6466066dde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dd9777-0fc2-4005-896e-6466066dde7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A262D09-A64A-4DE5-AAB4-A79BEC1BAF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BBE2C3F-2D7A-4753-969A-E72D45376021}">
  <ds:schemaRefs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7edd9777-0fc2-4005-896e-6466066dde74"/>
    <ds:schemaRef ds:uri="http://schemas.microsoft.com/office/2006/metadata/properties"/>
    <ds:schemaRef ds:uri="http://purl.org/dc/elements/1.1/"/>
    <ds:schemaRef ds:uri="http://purl.org/dc/dcmitype/"/>
    <ds:schemaRef ds:uri="http://purl.org/dc/terms/"/>
    <ds:schemaRef ds:uri="http://www.w3.org/XML/1998/namespace"/>
    <ds:schemaRef ds:uri="230e9df3-be65-4c73-a93b-d1236ebd677e"/>
    <ds:schemaRef ds:uri="94d50c87-1d26-493c-8b6f-de443f3e933d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DA1D734E-7627-4DC8-8253-0BEC38484551}">
  <ds:schemaRefs>
    <ds:schemaRef ds:uri="230e9df3-be65-4c73-a93b-d1236ebd677e"/>
    <ds:schemaRef ds:uri="7edd9777-0fc2-4005-896e-6466066dde74"/>
    <ds:schemaRef ds:uri="94d50c87-1d26-493c-8b6f-de443f3e933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1a19d03a-48bc-4359-8038-5b5f6d5847c3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1230</Words>
  <Application>Microsoft Office PowerPoint</Application>
  <PresentationFormat>Widescreen</PresentationFormat>
  <Paragraphs>221</Paragraphs>
  <Slides>13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Segoe UI</vt:lpstr>
      <vt:lpstr>Segoe UI Semibold</vt:lpstr>
      <vt:lpstr>Office Theme</vt:lpstr>
      <vt:lpstr>Zero Trust adoption resources</vt:lpstr>
      <vt:lpstr>What’s included?</vt:lpstr>
      <vt:lpstr>PowerPoint Presentation</vt:lpstr>
      <vt:lpstr>PowerPoint Presentation</vt:lpstr>
      <vt:lpstr>Rapidly modernize your security posture</vt:lpstr>
      <vt:lpstr>PowerPoint Presentation</vt:lpstr>
      <vt:lpstr>PowerPoint Presentation</vt:lpstr>
      <vt:lpstr>Secure remote and hybrid work</vt:lpstr>
      <vt:lpstr>PowerPoint Presentation</vt:lpstr>
      <vt:lpstr>PowerPoint Presentation</vt:lpstr>
      <vt:lpstr>Identify and protect sensitive business data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Zero Trust Adoption Resources</dc:title>
  <dc:creator>Microsoft</dc:creator>
  <cp:lastModifiedBy>Joe Davies (Steyer Associates Inc)</cp:lastModifiedBy>
  <cp:revision>4</cp:revision>
  <dcterms:created xsi:type="dcterms:W3CDTF">2023-02-06T17:04:58Z</dcterms:created>
  <dcterms:modified xsi:type="dcterms:W3CDTF">2023-06-19T14:59:57Z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0x01010045D56E4DF0D0D84EB5941016C56587E2</vt:lpwstr>
  </property>
  <property fmtid="{D5CDD505-2E9C-101B-9397-08002B2CF9AE}" pid="3" name="MediaServiceImageTags">
    <vt:lpwstr/>
  </property>
</Properties>
</file>