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66" r:id="rId5"/>
    <p:sldId id="264" r:id="rId6"/>
    <p:sldId id="296" r:id="rId7"/>
    <p:sldId id="297" r:id="rId8"/>
    <p:sldId id="298" r:id="rId9"/>
    <p:sldId id="299" r:id="rId10"/>
    <p:sldId id="302" r:id="rId11"/>
    <p:sldId id="300" r:id="rId12"/>
    <p:sldId id="301" r:id="rId13"/>
    <p:sldId id="324" r:id="rId14"/>
    <p:sldId id="303" r:id="rId15"/>
    <p:sldId id="304" r:id="rId16"/>
    <p:sldId id="305" r:id="rId17"/>
    <p:sldId id="306" r:id="rId18"/>
    <p:sldId id="307" r:id="rId19"/>
    <p:sldId id="308" r:id="rId20"/>
    <p:sldId id="310" r:id="rId21"/>
    <p:sldId id="314" r:id="rId22"/>
    <p:sldId id="311" r:id="rId23"/>
    <p:sldId id="313" r:id="rId24"/>
    <p:sldId id="321" r:id="rId25"/>
    <p:sldId id="319" r:id="rId26"/>
    <p:sldId id="291" r:id="rId27"/>
    <p:sldId id="294" r:id="rId28"/>
    <p:sldId id="3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303" autoAdjust="0"/>
    <p:restoredTop sz="86455" autoAdjust="0"/>
  </p:normalViewPr>
  <p:slideViewPr>
    <p:cSldViewPr showGuides="1">
      <p:cViewPr varScale="1">
        <p:scale>
          <a:sx n="83" d="100"/>
          <a:sy n="83" d="100"/>
        </p:scale>
        <p:origin x="-1356" y="-84"/>
      </p:cViewPr>
      <p:guideLst>
        <p:guide orient="horz" pos="2160"/>
        <p:guide orient="horz" pos="144"/>
        <p:guide orient="horz" pos="4176"/>
        <p:guide orient="horz" pos="1488"/>
        <p:guide orient="horz" pos="1200"/>
        <p:guide orient="horz" pos="893"/>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at%20RT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at%20RT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Device Submissions</a:t>
            </a:r>
          </a:p>
        </c:rich>
      </c:tx>
      <c:layout/>
    </c:title>
    <c:plotArea>
      <c:layout>
        <c:manualLayout>
          <c:layoutTarget val="inner"/>
          <c:xMode val="edge"/>
          <c:yMode val="edge"/>
          <c:x val="0.19810651793525774"/>
          <c:y val="0.1699074074074082"/>
          <c:w val="0.617921259842521"/>
          <c:h val="0.57302311169437325"/>
        </c:manualLayout>
      </c:layout>
      <c:lineChart>
        <c:grouping val="standard"/>
        <c:ser>
          <c:idx val="0"/>
          <c:order val="0"/>
          <c:tx>
            <c:strRef>
              <c:f>'[OS submissions at RTM.xlsx]Sheet3'!$K$6</c:f>
              <c:strCache>
                <c:ptCount val="1"/>
                <c:pt idx="0">
                  <c:v>XP</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RTM.xlsx]Sheet3'!$K$7:$K$14</c:f>
              <c:numCache>
                <c:formatCode>General</c:formatCode>
                <c:ptCount val="8"/>
                <c:pt idx="1">
                  <c:v>4</c:v>
                </c:pt>
                <c:pt idx="2">
                  <c:v>717</c:v>
                </c:pt>
                <c:pt idx="3">
                  <c:v>1725</c:v>
                </c:pt>
                <c:pt idx="4">
                  <c:v>2803</c:v>
                </c:pt>
                <c:pt idx="5">
                  <c:v>3687</c:v>
                </c:pt>
                <c:pt idx="6">
                  <c:v>4402</c:v>
                </c:pt>
                <c:pt idx="7">
                  <c:v>5193</c:v>
                </c:pt>
              </c:numCache>
            </c:numRef>
          </c:val>
        </c:ser>
        <c:ser>
          <c:idx val="2"/>
          <c:order val="1"/>
          <c:tx>
            <c:strRef>
              <c:f>'[OS submissions at RTM.xlsx]Sheet3'!$M$6</c:f>
              <c:strCache>
                <c:ptCount val="1"/>
                <c:pt idx="0">
                  <c:v>Vista</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RTM.xlsx]Sheet3'!$M$7:$M$14</c:f>
              <c:numCache>
                <c:formatCode>General</c:formatCode>
                <c:ptCount val="8"/>
                <c:pt idx="0">
                  <c:v>82</c:v>
                </c:pt>
                <c:pt idx="1">
                  <c:v>619</c:v>
                </c:pt>
                <c:pt idx="2">
                  <c:v>1976</c:v>
                </c:pt>
                <c:pt idx="3">
                  <c:v>3514</c:v>
                </c:pt>
                <c:pt idx="4">
                  <c:v>4960</c:v>
                </c:pt>
                <c:pt idx="5">
                  <c:v>6173</c:v>
                </c:pt>
                <c:pt idx="6">
                  <c:v>7598</c:v>
                </c:pt>
                <c:pt idx="7">
                  <c:v>8866</c:v>
                </c:pt>
              </c:numCache>
            </c:numRef>
          </c:val>
        </c:ser>
        <c:marker val="1"/>
        <c:axId val="61717888"/>
        <c:axId val="61872768"/>
      </c:lineChart>
      <c:catAx>
        <c:axId val="61717888"/>
        <c:scaling>
          <c:orientation val="minMax"/>
        </c:scaling>
        <c:axPos val="b"/>
        <c:majorTickMark val="none"/>
        <c:tickLblPos val="nextTo"/>
        <c:crossAx val="61872768"/>
        <c:crosses val="autoZero"/>
        <c:auto val="1"/>
        <c:lblAlgn val="ctr"/>
        <c:lblOffset val="100"/>
      </c:catAx>
      <c:valAx>
        <c:axId val="61872768"/>
        <c:scaling>
          <c:orientation val="minMax"/>
        </c:scaling>
        <c:axPos val="l"/>
        <c:majorGridlines/>
        <c:title>
          <c:tx>
            <c:rich>
              <a:bodyPr/>
              <a:lstStyle/>
              <a:p>
                <a:pPr>
                  <a:defRPr/>
                </a:pPr>
                <a:r>
                  <a:rPr lang="en-US"/>
                  <a:t>Total Submissions</a:t>
                </a:r>
              </a:p>
            </c:rich>
          </c:tx>
          <c:layout/>
        </c:title>
        <c:numFmt formatCode="General" sourceLinked="1"/>
        <c:majorTickMark val="none"/>
        <c:tickLblPos val="nextTo"/>
        <c:crossAx val="6171788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System Submissions</a:t>
            </a:r>
          </a:p>
        </c:rich>
      </c:tx>
      <c:layout/>
    </c:title>
    <c:plotArea>
      <c:layout/>
      <c:lineChart>
        <c:grouping val="standard"/>
        <c:ser>
          <c:idx val="0"/>
          <c:order val="0"/>
          <c:tx>
            <c:strRef>
              <c:f>'[OS submissions at RTM.xlsx]Sheet3'!$O$6</c:f>
              <c:strCache>
                <c:ptCount val="1"/>
                <c:pt idx="0">
                  <c:v>XP</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RTM.xlsx]Sheet3'!$O$7:$O$14</c:f>
              <c:numCache>
                <c:formatCode>General</c:formatCode>
                <c:ptCount val="8"/>
                <c:pt idx="1">
                  <c:v>0</c:v>
                </c:pt>
                <c:pt idx="2">
                  <c:v>14</c:v>
                </c:pt>
                <c:pt idx="3">
                  <c:v>88</c:v>
                </c:pt>
                <c:pt idx="4">
                  <c:v>303</c:v>
                </c:pt>
                <c:pt idx="5">
                  <c:v>551</c:v>
                </c:pt>
                <c:pt idx="6">
                  <c:v>723</c:v>
                </c:pt>
                <c:pt idx="7">
                  <c:v>890</c:v>
                </c:pt>
              </c:numCache>
            </c:numRef>
          </c:val>
        </c:ser>
        <c:ser>
          <c:idx val="2"/>
          <c:order val="1"/>
          <c:tx>
            <c:strRef>
              <c:f>'[OS submissions at RTM.xlsx]Sheet3'!$Q$6</c:f>
              <c:strCache>
                <c:ptCount val="1"/>
                <c:pt idx="0">
                  <c:v>Vista</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RTM.xlsx]Sheet3'!$Q$7:$Q$14</c:f>
              <c:numCache>
                <c:formatCode>General</c:formatCode>
                <c:ptCount val="8"/>
                <c:pt idx="1">
                  <c:v>1</c:v>
                </c:pt>
                <c:pt idx="2">
                  <c:v>35</c:v>
                </c:pt>
                <c:pt idx="3">
                  <c:v>295</c:v>
                </c:pt>
                <c:pt idx="4">
                  <c:v>792</c:v>
                </c:pt>
                <c:pt idx="5">
                  <c:v>1071</c:v>
                </c:pt>
                <c:pt idx="6">
                  <c:v>1326</c:v>
                </c:pt>
                <c:pt idx="7">
                  <c:v>1581</c:v>
                </c:pt>
              </c:numCache>
            </c:numRef>
          </c:val>
        </c:ser>
        <c:marker val="1"/>
        <c:axId val="61856384"/>
        <c:axId val="61886848"/>
      </c:lineChart>
      <c:catAx>
        <c:axId val="61856384"/>
        <c:scaling>
          <c:orientation val="minMax"/>
        </c:scaling>
        <c:axPos val="b"/>
        <c:majorTickMark val="none"/>
        <c:tickLblPos val="nextTo"/>
        <c:crossAx val="61886848"/>
        <c:crosses val="autoZero"/>
        <c:auto val="1"/>
        <c:lblAlgn val="ctr"/>
        <c:lblOffset val="100"/>
      </c:catAx>
      <c:valAx>
        <c:axId val="61886848"/>
        <c:scaling>
          <c:orientation val="minMax"/>
        </c:scaling>
        <c:axPos val="l"/>
        <c:majorGridlines/>
        <c:title>
          <c:tx>
            <c:rich>
              <a:bodyPr/>
              <a:lstStyle/>
              <a:p>
                <a:pPr>
                  <a:defRPr/>
                </a:pPr>
                <a:r>
                  <a:rPr lang="en-US"/>
                  <a:t>Total</a:t>
                </a:r>
                <a:r>
                  <a:rPr lang="en-US" baseline="0"/>
                  <a:t> Submissions</a:t>
                </a:r>
                <a:endParaRPr lang="en-US"/>
              </a:p>
            </c:rich>
          </c:tx>
          <c:layout/>
        </c:title>
        <c:numFmt formatCode="General" sourceLinked="1"/>
        <c:majorTickMark val="none"/>
        <c:tickLblPos val="nextTo"/>
        <c:crossAx val="61856384"/>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D9821-BCD7-4831-BA9A-64004B6C1C94}"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US"/>
        </a:p>
      </dgm:t>
    </dgm:pt>
    <dgm:pt modelId="{46387AB2-A5F6-4D3B-BE07-A166C0ECA153}">
      <dgm:prSet phldrT="[Text]"/>
      <dgm:spPr>
        <a:effectLst>
          <a:outerShdw blurRad="698500" sx="102000" sy="102000" algn="ctr" rotWithShape="0">
            <a:prstClr val="black"/>
          </a:outerShdw>
        </a:effectLst>
      </dgm:spPr>
      <dgm:t>
        <a:bodyPr/>
        <a:lstStyle/>
        <a:p>
          <a:pPr algn="ctr"/>
          <a:r>
            <a:rPr lang="en-US" dirty="0" smtClean="0">
              <a:effectLst>
                <a:outerShdw blurRad="38100" dist="38100" dir="2700000" algn="tl">
                  <a:srgbClr val="000000">
                    <a:alpha val="43137"/>
                  </a:srgbClr>
                </a:outerShdw>
              </a:effectLst>
            </a:rPr>
            <a:t>Perception  of the best hardware selection</a:t>
          </a:r>
          <a:endParaRPr lang="en-US" dirty="0">
            <a:effectLst>
              <a:outerShdw blurRad="38100" dist="38100" dir="2700000" algn="tl">
                <a:srgbClr val="000000">
                  <a:alpha val="43137"/>
                </a:srgbClr>
              </a:outerShdw>
            </a:effectLst>
          </a:endParaRPr>
        </a:p>
      </dgm:t>
    </dgm:pt>
    <dgm:pt modelId="{3B441127-C672-46C5-8B09-F014E02CB718}" type="parTrans" cxnId="{52016856-0469-4172-ACC1-E88F8494A01E}">
      <dgm:prSet/>
      <dgm:spPr/>
      <dgm:t>
        <a:bodyPr/>
        <a:lstStyle/>
        <a:p>
          <a:endParaRPr lang="en-US"/>
        </a:p>
      </dgm:t>
    </dgm:pt>
    <dgm:pt modelId="{122E63ED-A42E-4B99-A73B-B40269C7A563}" type="sibTrans" cxnId="{52016856-0469-4172-ACC1-E88F8494A01E}">
      <dgm:prSet custT="1">
        <dgm:style>
          <a:lnRef idx="0">
            <a:schemeClr val="accent5"/>
          </a:lnRef>
          <a:fillRef idx="3">
            <a:schemeClr val="accent5"/>
          </a:fillRef>
          <a:effectRef idx="3">
            <a:schemeClr val="accent5"/>
          </a:effectRef>
          <a:fontRef idx="minor">
            <a:schemeClr val="lt1"/>
          </a:fontRef>
        </dgm:style>
      </dgm:prSet>
      <dgm:spPr/>
      <dgm:t>
        <a:bodyPr/>
        <a:lstStyle/>
        <a:p>
          <a:pPr marL="0" algn="ctr" defTabSz="914063" rtl="0" eaLnBrk="1" latinLnBrk="0" hangingPunct="1"/>
          <a:endParaRPr lang="en-US" sz="1800" kern="120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36EBF958-BDBD-4D3F-ABE4-21A041472823}">
      <dgm:prSet phldrT="[Text]"/>
      <dgm:spPr>
        <a:effectLst>
          <a:outerShdw blurRad="698500" sx="102000" sy="102000" algn="ctr" rotWithShape="0">
            <a:prstClr val="black"/>
          </a:outerShdw>
        </a:effectLst>
      </dgm:spPr>
      <dgm:t>
        <a:bodyPr/>
        <a:lstStyle/>
        <a:p>
          <a:r>
            <a:rPr lang="en-US" dirty="0" smtClean="0">
              <a:effectLst>
                <a:outerShdw blurRad="38100" dist="38100" dir="2700000" algn="tl">
                  <a:srgbClr val="000000">
                    <a:alpha val="43137"/>
                  </a:srgbClr>
                </a:outerShdw>
              </a:effectLst>
            </a:rPr>
            <a:t>Windows Loyalty</a:t>
          </a:r>
          <a:endParaRPr lang="en-US" dirty="0">
            <a:effectLst>
              <a:outerShdw blurRad="38100" dist="38100" dir="2700000" algn="tl">
                <a:srgbClr val="000000">
                  <a:alpha val="43137"/>
                </a:srgbClr>
              </a:outerShdw>
            </a:effectLst>
          </a:endParaRPr>
        </a:p>
      </dgm:t>
    </dgm:pt>
    <dgm:pt modelId="{28322059-F5DD-4FEC-9463-F0F9B0D30229}" type="parTrans" cxnId="{153D184D-BD81-4A05-8552-1B22E5CD789E}">
      <dgm:prSet/>
      <dgm:spPr/>
      <dgm:t>
        <a:bodyPr/>
        <a:lstStyle/>
        <a:p>
          <a:endParaRPr lang="en-US"/>
        </a:p>
      </dgm:t>
    </dgm:pt>
    <dgm:pt modelId="{E5CEAFC3-653F-4A79-B18E-7660FF324498}" type="sibTrans" cxnId="{153D184D-BD81-4A05-8552-1B22E5CD789E}">
      <dgm:prSet custT="1">
        <dgm:style>
          <a:lnRef idx="0">
            <a:schemeClr val="accent5"/>
          </a:lnRef>
          <a:fillRef idx="3">
            <a:schemeClr val="accent5"/>
          </a:fillRef>
          <a:effectRef idx="3">
            <a:schemeClr val="accent5"/>
          </a:effectRef>
          <a:fontRef idx="minor">
            <a:schemeClr val="lt1"/>
          </a:fontRef>
        </dgm:style>
      </dgm:prSet>
      <dgm:spPr/>
      <dgm:t>
        <a:bodyPr/>
        <a:lstStyle/>
        <a:p>
          <a:pPr marL="0" algn="ctr" defTabSz="914063" rtl="0" eaLnBrk="1" latinLnBrk="0" hangingPunct="1"/>
          <a:endParaRPr lang="en-US" sz="1800" kern="120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9E45EFA0-1B20-457D-82C5-5FC58562625B}">
      <dgm:prSet phldrT="[Text]"/>
      <dgm:spPr>
        <a:effectLst>
          <a:outerShdw blurRad="698500" sx="102000" sy="102000" algn="ctr" rotWithShape="0">
            <a:prstClr val="black"/>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Partner Growth Opportunity</a:t>
          </a:r>
        </a:p>
      </dgm:t>
    </dgm:pt>
    <dgm:pt modelId="{F802DA1E-1238-4FFE-93F3-0A695E1CBFB9}" type="parTrans" cxnId="{389BB896-EC41-4FCE-8D54-73E07B4F2B0C}">
      <dgm:prSet/>
      <dgm:spPr/>
      <dgm:t>
        <a:bodyPr/>
        <a:lstStyle/>
        <a:p>
          <a:endParaRPr lang="en-US"/>
        </a:p>
      </dgm:t>
    </dgm:pt>
    <dgm:pt modelId="{608CC822-70E8-4E26-9D3F-EDE17941FA40}" type="sibTrans" cxnId="{389BB896-EC41-4FCE-8D54-73E07B4F2B0C}">
      <dgm:prSet custT="1">
        <dgm:style>
          <a:lnRef idx="0">
            <a:schemeClr val="accent5"/>
          </a:lnRef>
          <a:fillRef idx="3">
            <a:schemeClr val="accent5"/>
          </a:fillRef>
          <a:effectRef idx="3">
            <a:schemeClr val="accent5"/>
          </a:effectRef>
          <a:fontRef idx="minor">
            <a:schemeClr val="lt1"/>
          </a:fontRef>
        </dgm:style>
      </dgm:prSet>
      <dgm:spPr/>
      <dgm:t>
        <a:bodyPr/>
        <a:lstStyle/>
        <a:p>
          <a:pPr marL="0" algn="ctr" defTabSz="914063" rtl="0" eaLnBrk="1" latinLnBrk="0" hangingPunct="1"/>
          <a:endParaRPr lang="en-US" sz="1800" kern="120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47446A4C-50EA-401E-994B-41767E499F17}">
      <dgm:prSet phldrT="[Text]"/>
      <dgm:spPr>
        <a:effectLst>
          <a:outerShdw blurRad="698500" sx="102000" sy="102000" algn="ctr" rotWithShape="0">
            <a:prstClr val="black"/>
          </a:outerShdw>
        </a:effectLst>
      </dgm:spPr>
      <dgm:t>
        <a:bodyPr/>
        <a:lstStyle/>
        <a:p>
          <a:r>
            <a:rPr lang="en-US" dirty="0" smtClean="0">
              <a:effectLst>
                <a:outerShdw blurRad="38100" dist="38100" dir="2700000" algn="tl">
                  <a:srgbClr val="000000">
                    <a:alpha val="43137"/>
                  </a:srgbClr>
                </a:outerShdw>
              </a:effectLst>
            </a:rPr>
            <a:t>New markets and customers</a:t>
          </a:r>
          <a:endParaRPr lang="en-US" dirty="0">
            <a:effectLst>
              <a:outerShdw blurRad="38100" dist="38100" dir="2700000" algn="tl">
                <a:srgbClr val="000000">
                  <a:alpha val="43137"/>
                </a:srgbClr>
              </a:outerShdw>
            </a:effectLst>
          </a:endParaRPr>
        </a:p>
      </dgm:t>
    </dgm:pt>
    <dgm:pt modelId="{FCCBDE79-3A2F-4175-AC88-CC9194DD06B3}" type="parTrans" cxnId="{F2E4278B-7936-478C-8828-583AA9CCC411}">
      <dgm:prSet/>
      <dgm:spPr/>
      <dgm:t>
        <a:bodyPr/>
        <a:lstStyle/>
        <a:p>
          <a:endParaRPr lang="en-US"/>
        </a:p>
      </dgm:t>
    </dgm:pt>
    <dgm:pt modelId="{ABD0C502-050D-45D8-A20B-DC866D4F2E95}" type="sibTrans" cxnId="{F2E4278B-7936-478C-8828-583AA9CCC411}">
      <dgm:prSet custT="1">
        <dgm:style>
          <a:lnRef idx="0">
            <a:schemeClr val="accent5"/>
          </a:lnRef>
          <a:fillRef idx="3">
            <a:schemeClr val="accent5"/>
          </a:fillRef>
          <a:effectRef idx="3">
            <a:schemeClr val="accent5"/>
          </a:effectRef>
          <a:fontRef idx="minor">
            <a:schemeClr val="lt1"/>
          </a:fontRef>
        </dgm:style>
      </dgm:prSet>
      <dgm:spPr/>
      <dgm:t>
        <a:bodyPr/>
        <a:lstStyle/>
        <a:p>
          <a:pPr marL="0" algn="ctr" defTabSz="914063" rtl="0" eaLnBrk="1" latinLnBrk="0" hangingPunct="1"/>
          <a:endParaRPr lang="en-US" sz="1800" kern="120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05F45A21-3848-41F0-8AB0-DB76E5C50CB7}">
      <dgm:prSet phldrT="[Text]"/>
      <dgm:spPr>
        <a:effectLst>
          <a:outerShdw blurRad="698500" sx="102000" sy="102000" algn="ctr" rotWithShape="0">
            <a:prstClr val="black"/>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More Windows Compatible Products</a:t>
          </a:r>
        </a:p>
      </dgm:t>
    </dgm:pt>
    <dgm:pt modelId="{906122FD-526C-444C-B0F5-7DAEBCBBCAF3}" type="parTrans" cxnId="{91045FAE-A15A-4867-B732-FA7F3AE251F7}">
      <dgm:prSet/>
      <dgm:spPr/>
      <dgm:t>
        <a:bodyPr/>
        <a:lstStyle/>
        <a:p>
          <a:endParaRPr lang="en-US"/>
        </a:p>
      </dgm:t>
    </dgm:pt>
    <dgm:pt modelId="{62CABEA4-25DD-4807-901E-04ED97883124}" type="sibTrans" cxnId="{91045FAE-A15A-4867-B732-FA7F3AE251F7}">
      <dgm:prSet custT="1">
        <dgm:style>
          <a:lnRef idx="0">
            <a:schemeClr val="accent5"/>
          </a:lnRef>
          <a:fillRef idx="3">
            <a:schemeClr val="accent5"/>
          </a:fillRef>
          <a:effectRef idx="3">
            <a:schemeClr val="accent5"/>
          </a:effectRef>
          <a:fontRef idx="minor">
            <a:schemeClr val="lt1"/>
          </a:fontRef>
        </dgm:style>
      </dgm:prSet>
      <dgm:spPr/>
      <dgm:t>
        <a:bodyPr/>
        <a:lstStyle/>
        <a:p>
          <a:pPr marL="0" algn="ctr" defTabSz="914063" rtl="0" eaLnBrk="1" latinLnBrk="0" hangingPunct="1"/>
          <a:endParaRPr lang="en-US" sz="1800" kern="120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ABCBAF14-8467-494F-87D9-3D67155A088E}" type="pres">
      <dgm:prSet presAssocID="{5F6D9821-BCD7-4831-BA9A-64004B6C1C94}" presName="cycle" presStyleCnt="0">
        <dgm:presLayoutVars>
          <dgm:dir/>
          <dgm:resizeHandles val="exact"/>
        </dgm:presLayoutVars>
      </dgm:prSet>
      <dgm:spPr/>
      <dgm:t>
        <a:bodyPr/>
        <a:lstStyle/>
        <a:p>
          <a:endParaRPr lang="en-US"/>
        </a:p>
      </dgm:t>
    </dgm:pt>
    <dgm:pt modelId="{7C4D0B65-8D88-444F-AB81-F72232F578C1}" type="pres">
      <dgm:prSet presAssocID="{46387AB2-A5F6-4D3B-BE07-A166C0ECA153}" presName="node" presStyleLbl="node1" presStyleIdx="0" presStyleCnt="5" custRadScaleRad="100055" custRadScaleInc="-6348">
        <dgm:presLayoutVars>
          <dgm:bulletEnabled val="1"/>
        </dgm:presLayoutVars>
      </dgm:prSet>
      <dgm:spPr/>
      <dgm:t>
        <a:bodyPr/>
        <a:lstStyle/>
        <a:p>
          <a:endParaRPr lang="en-US"/>
        </a:p>
      </dgm:t>
    </dgm:pt>
    <dgm:pt modelId="{C9849D0A-396C-4532-A841-7303FB05E316}" type="pres">
      <dgm:prSet presAssocID="{122E63ED-A42E-4B99-A73B-B40269C7A563}" presName="sibTrans" presStyleLbl="sibTrans2D1" presStyleIdx="0" presStyleCnt="5"/>
      <dgm:spPr/>
      <dgm:t>
        <a:bodyPr/>
        <a:lstStyle/>
        <a:p>
          <a:endParaRPr lang="en-US"/>
        </a:p>
      </dgm:t>
    </dgm:pt>
    <dgm:pt modelId="{C5C74F2E-A8BF-44D7-8E38-0941DF8C7209}" type="pres">
      <dgm:prSet presAssocID="{122E63ED-A42E-4B99-A73B-B40269C7A563}" presName="connectorText" presStyleLbl="sibTrans2D1" presStyleIdx="0" presStyleCnt="5"/>
      <dgm:spPr/>
      <dgm:t>
        <a:bodyPr/>
        <a:lstStyle/>
        <a:p>
          <a:endParaRPr lang="en-US"/>
        </a:p>
      </dgm:t>
    </dgm:pt>
    <dgm:pt modelId="{FA3A8A44-8F45-4F07-AA83-D511BDF0120F}" type="pres">
      <dgm:prSet presAssocID="{36EBF958-BDBD-4D3F-ABE4-21A041472823}" presName="node" presStyleLbl="node1" presStyleIdx="1" presStyleCnt="5" custRadScaleRad="97134" custRadScaleInc="-3269">
        <dgm:presLayoutVars>
          <dgm:bulletEnabled val="1"/>
        </dgm:presLayoutVars>
      </dgm:prSet>
      <dgm:spPr/>
      <dgm:t>
        <a:bodyPr/>
        <a:lstStyle/>
        <a:p>
          <a:endParaRPr lang="en-US"/>
        </a:p>
      </dgm:t>
    </dgm:pt>
    <dgm:pt modelId="{83A26777-048C-4E79-B156-F34796330E76}" type="pres">
      <dgm:prSet presAssocID="{E5CEAFC3-653F-4A79-B18E-7660FF324498}" presName="sibTrans" presStyleLbl="sibTrans2D1" presStyleIdx="1" presStyleCnt="5"/>
      <dgm:spPr/>
      <dgm:t>
        <a:bodyPr/>
        <a:lstStyle/>
        <a:p>
          <a:endParaRPr lang="en-US"/>
        </a:p>
      </dgm:t>
    </dgm:pt>
    <dgm:pt modelId="{E18FC35D-4217-4A88-907C-A051322DDFC3}" type="pres">
      <dgm:prSet presAssocID="{E5CEAFC3-653F-4A79-B18E-7660FF324498}" presName="connectorText" presStyleLbl="sibTrans2D1" presStyleIdx="1" presStyleCnt="5"/>
      <dgm:spPr/>
      <dgm:t>
        <a:bodyPr/>
        <a:lstStyle/>
        <a:p>
          <a:endParaRPr lang="en-US"/>
        </a:p>
      </dgm:t>
    </dgm:pt>
    <dgm:pt modelId="{8778A6F8-977F-4798-B6AF-A2EC487A85DC}" type="pres">
      <dgm:prSet presAssocID="{47446A4C-50EA-401E-994B-41767E499F17}" presName="node" presStyleLbl="node1" presStyleIdx="2" presStyleCnt="5">
        <dgm:presLayoutVars>
          <dgm:bulletEnabled val="1"/>
        </dgm:presLayoutVars>
      </dgm:prSet>
      <dgm:spPr/>
      <dgm:t>
        <a:bodyPr/>
        <a:lstStyle/>
        <a:p>
          <a:endParaRPr lang="en-US"/>
        </a:p>
      </dgm:t>
    </dgm:pt>
    <dgm:pt modelId="{6BABAA16-A633-4D7E-9DD7-00E9799B79C4}" type="pres">
      <dgm:prSet presAssocID="{ABD0C502-050D-45D8-A20B-DC866D4F2E95}" presName="sibTrans" presStyleLbl="sibTrans2D1" presStyleIdx="2" presStyleCnt="5"/>
      <dgm:spPr/>
      <dgm:t>
        <a:bodyPr/>
        <a:lstStyle/>
        <a:p>
          <a:endParaRPr lang="en-US"/>
        </a:p>
      </dgm:t>
    </dgm:pt>
    <dgm:pt modelId="{FBDA6692-3A11-423E-B915-50E3A8CDACF3}" type="pres">
      <dgm:prSet presAssocID="{ABD0C502-050D-45D8-A20B-DC866D4F2E95}" presName="connectorText" presStyleLbl="sibTrans2D1" presStyleIdx="2" presStyleCnt="5"/>
      <dgm:spPr/>
      <dgm:t>
        <a:bodyPr/>
        <a:lstStyle/>
        <a:p>
          <a:endParaRPr lang="en-US"/>
        </a:p>
      </dgm:t>
    </dgm:pt>
    <dgm:pt modelId="{7DCE7E98-52AA-42C9-8537-E580717269F0}" type="pres">
      <dgm:prSet presAssocID="{9E45EFA0-1B20-457D-82C5-5FC58562625B}" presName="node" presStyleLbl="node1" presStyleIdx="3" presStyleCnt="5">
        <dgm:presLayoutVars>
          <dgm:bulletEnabled val="1"/>
        </dgm:presLayoutVars>
      </dgm:prSet>
      <dgm:spPr/>
      <dgm:t>
        <a:bodyPr/>
        <a:lstStyle/>
        <a:p>
          <a:endParaRPr lang="en-US"/>
        </a:p>
      </dgm:t>
    </dgm:pt>
    <dgm:pt modelId="{75595E10-1DD8-4A05-9D1D-10D0DB71F9B0}" type="pres">
      <dgm:prSet presAssocID="{608CC822-70E8-4E26-9D3F-EDE17941FA40}" presName="sibTrans" presStyleLbl="sibTrans2D1" presStyleIdx="3" presStyleCnt="5"/>
      <dgm:spPr/>
      <dgm:t>
        <a:bodyPr/>
        <a:lstStyle/>
        <a:p>
          <a:endParaRPr lang="en-US"/>
        </a:p>
      </dgm:t>
    </dgm:pt>
    <dgm:pt modelId="{D73F666B-B896-4B71-A88A-151FAA6C43D3}" type="pres">
      <dgm:prSet presAssocID="{608CC822-70E8-4E26-9D3F-EDE17941FA40}" presName="connectorText" presStyleLbl="sibTrans2D1" presStyleIdx="3" presStyleCnt="5"/>
      <dgm:spPr/>
      <dgm:t>
        <a:bodyPr/>
        <a:lstStyle/>
        <a:p>
          <a:endParaRPr lang="en-US"/>
        </a:p>
      </dgm:t>
    </dgm:pt>
    <dgm:pt modelId="{149D93A2-EB72-4C4A-A713-98B4576FF833}" type="pres">
      <dgm:prSet presAssocID="{05F45A21-3848-41F0-8AB0-DB76E5C50CB7}" presName="node" presStyleLbl="node1" presStyleIdx="4" presStyleCnt="5">
        <dgm:presLayoutVars>
          <dgm:bulletEnabled val="1"/>
        </dgm:presLayoutVars>
      </dgm:prSet>
      <dgm:spPr/>
      <dgm:t>
        <a:bodyPr/>
        <a:lstStyle/>
        <a:p>
          <a:endParaRPr lang="en-US"/>
        </a:p>
      </dgm:t>
    </dgm:pt>
    <dgm:pt modelId="{0CE26D85-4C88-4913-A962-2BC43D7CDE21}" type="pres">
      <dgm:prSet presAssocID="{62CABEA4-25DD-4807-901E-04ED97883124}" presName="sibTrans" presStyleLbl="sibTrans2D1" presStyleIdx="4" presStyleCnt="5"/>
      <dgm:spPr/>
      <dgm:t>
        <a:bodyPr/>
        <a:lstStyle/>
        <a:p>
          <a:endParaRPr lang="en-US"/>
        </a:p>
      </dgm:t>
    </dgm:pt>
    <dgm:pt modelId="{1DC3D2BC-BAA4-4343-93AD-E7B09E3AD53C}" type="pres">
      <dgm:prSet presAssocID="{62CABEA4-25DD-4807-901E-04ED97883124}" presName="connectorText" presStyleLbl="sibTrans2D1" presStyleIdx="4" presStyleCnt="5"/>
      <dgm:spPr/>
      <dgm:t>
        <a:bodyPr/>
        <a:lstStyle/>
        <a:p>
          <a:endParaRPr lang="en-US"/>
        </a:p>
      </dgm:t>
    </dgm:pt>
  </dgm:ptLst>
  <dgm:cxnLst>
    <dgm:cxn modelId="{0547A309-EEF4-4F67-ADB4-3AE886A6C6CA}" type="presOf" srcId="{36EBF958-BDBD-4D3F-ABE4-21A041472823}" destId="{FA3A8A44-8F45-4F07-AA83-D511BDF0120F}" srcOrd="0" destOrd="0" presId="urn:microsoft.com/office/officeart/2005/8/layout/cycle2"/>
    <dgm:cxn modelId="{A34023F1-47B8-42F2-8AA6-84C5F124626B}" type="presOf" srcId="{62CABEA4-25DD-4807-901E-04ED97883124}" destId="{0CE26D85-4C88-4913-A962-2BC43D7CDE21}" srcOrd="0" destOrd="0" presId="urn:microsoft.com/office/officeart/2005/8/layout/cycle2"/>
    <dgm:cxn modelId="{F87976E2-E984-4AD7-BB9A-78A8A536014A}" type="presOf" srcId="{122E63ED-A42E-4B99-A73B-B40269C7A563}" destId="{C5C74F2E-A8BF-44D7-8E38-0941DF8C7209}" srcOrd="1" destOrd="0" presId="urn:microsoft.com/office/officeart/2005/8/layout/cycle2"/>
    <dgm:cxn modelId="{36A1EAB8-2607-492D-84CE-1E68865F76B9}" type="presOf" srcId="{46387AB2-A5F6-4D3B-BE07-A166C0ECA153}" destId="{7C4D0B65-8D88-444F-AB81-F72232F578C1}" srcOrd="0" destOrd="0" presId="urn:microsoft.com/office/officeart/2005/8/layout/cycle2"/>
    <dgm:cxn modelId="{61BE58BE-2702-4925-99F6-98780034B7E8}" type="presOf" srcId="{ABD0C502-050D-45D8-A20B-DC866D4F2E95}" destId="{FBDA6692-3A11-423E-B915-50E3A8CDACF3}" srcOrd="1" destOrd="0" presId="urn:microsoft.com/office/officeart/2005/8/layout/cycle2"/>
    <dgm:cxn modelId="{080C17DE-72EF-458C-940A-E704EBB1C2C1}" type="presOf" srcId="{9E45EFA0-1B20-457D-82C5-5FC58562625B}" destId="{7DCE7E98-52AA-42C9-8537-E580717269F0}" srcOrd="0" destOrd="0" presId="urn:microsoft.com/office/officeart/2005/8/layout/cycle2"/>
    <dgm:cxn modelId="{F2E4278B-7936-478C-8828-583AA9CCC411}" srcId="{5F6D9821-BCD7-4831-BA9A-64004B6C1C94}" destId="{47446A4C-50EA-401E-994B-41767E499F17}" srcOrd="2" destOrd="0" parTransId="{FCCBDE79-3A2F-4175-AC88-CC9194DD06B3}" sibTransId="{ABD0C502-050D-45D8-A20B-DC866D4F2E95}"/>
    <dgm:cxn modelId="{389BB896-EC41-4FCE-8D54-73E07B4F2B0C}" srcId="{5F6D9821-BCD7-4831-BA9A-64004B6C1C94}" destId="{9E45EFA0-1B20-457D-82C5-5FC58562625B}" srcOrd="3" destOrd="0" parTransId="{F802DA1E-1238-4FFE-93F3-0A695E1CBFB9}" sibTransId="{608CC822-70E8-4E26-9D3F-EDE17941FA40}"/>
    <dgm:cxn modelId="{A58E0C4A-48F0-4B26-94E2-5AB6B9363A6B}" type="presOf" srcId="{ABD0C502-050D-45D8-A20B-DC866D4F2E95}" destId="{6BABAA16-A633-4D7E-9DD7-00E9799B79C4}" srcOrd="0" destOrd="0" presId="urn:microsoft.com/office/officeart/2005/8/layout/cycle2"/>
    <dgm:cxn modelId="{F0663905-3663-407A-95C7-6E9042BB4EC1}" type="presOf" srcId="{E5CEAFC3-653F-4A79-B18E-7660FF324498}" destId="{E18FC35D-4217-4A88-907C-A051322DDFC3}" srcOrd="1" destOrd="0" presId="urn:microsoft.com/office/officeart/2005/8/layout/cycle2"/>
    <dgm:cxn modelId="{C6439A34-48FD-44BC-A4BD-A4627FC43A8A}" type="presOf" srcId="{47446A4C-50EA-401E-994B-41767E499F17}" destId="{8778A6F8-977F-4798-B6AF-A2EC487A85DC}" srcOrd="0" destOrd="0" presId="urn:microsoft.com/office/officeart/2005/8/layout/cycle2"/>
    <dgm:cxn modelId="{4ABE4EB0-9BB1-4D2A-840E-A9B78687E499}" type="presOf" srcId="{62CABEA4-25DD-4807-901E-04ED97883124}" destId="{1DC3D2BC-BAA4-4343-93AD-E7B09E3AD53C}" srcOrd="1" destOrd="0" presId="urn:microsoft.com/office/officeart/2005/8/layout/cycle2"/>
    <dgm:cxn modelId="{9F05B31D-674F-4298-BDDC-1B2166D1F89B}" type="presOf" srcId="{122E63ED-A42E-4B99-A73B-B40269C7A563}" destId="{C9849D0A-396C-4532-A841-7303FB05E316}" srcOrd="0" destOrd="0" presId="urn:microsoft.com/office/officeart/2005/8/layout/cycle2"/>
    <dgm:cxn modelId="{153D184D-BD81-4A05-8552-1B22E5CD789E}" srcId="{5F6D9821-BCD7-4831-BA9A-64004B6C1C94}" destId="{36EBF958-BDBD-4D3F-ABE4-21A041472823}" srcOrd="1" destOrd="0" parTransId="{28322059-F5DD-4FEC-9463-F0F9B0D30229}" sibTransId="{E5CEAFC3-653F-4A79-B18E-7660FF324498}"/>
    <dgm:cxn modelId="{E383E215-3D64-4E55-90F9-EE55D404CFD0}" type="presOf" srcId="{608CC822-70E8-4E26-9D3F-EDE17941FA40}" destId="{D73F666B-B896-4B71-A88A-151FAA6C43D3}" srcOrd="1" destOrd="0" presId="urn:microsoft.com/office/officeart/2005/8/layout/cycle2"/>
    <dgm:cxn modelId="{DEAFC2F5-F0F0-40BC-80D8-E672F68F56C1}" type="presOf" srcId="{5F6D9821-BCD7-4831-BA9A-64004B6C1C94}" destId="{ABCBAF14-8467-494F-87D9-3D67155A088E}" srcOrd="0" destOrd="0" presId="urn:microsoft.com/office/officeart/2005/8/layout/cycle2"/>
    <dgm:cxn modelId="{91045FAE-A15A-4867-B732-FA7F3AE251F7}" srcId="{5F6D9821-BCD7-4831-BA9A-64004B6C1C94}" destId="{05F45A21-3848-41F0-8AB0-DB76E5C50CB7}" srcOrd="4" destOrd="0" parTransId="{906122FD-526C-444C-B0F5-7DAEBCBBCAF3}" sibTransId="{62CABEA4-25DD-4807-901E-04ED97883124}"/>
    <dgm:cxn modelId="{2E1E275B-B14C-458A-A161-C1F82F0D2ABB}" type="presOf" srcId="{608CC822-70E8-4E26-9D3F-EDE17941FA40}" destId="{75595E10-1DD8-4A05-9D1D-10D0DB71F9B0}" srcOrd="0" destOrd="0" presId="urn:microsoft.com/office/officeart/2005/8/layout/cycle2"/>
    <dgm:cxn modelId="{077B3184-ADDE-453A-B59B-FF1A47F93CAF}" type="presOf" srcId="{E5CEAFC3-653F-4A79-B18E-7660FF324498}" destId="{83A26777-048C-4E79-B156-F34796330E76}" srcOrd="0" destOrd="0" presId="urn:microsoft.com/office/officeart/2005/8/layout/cycle2"/>
    <dgm:cxn modelId="{52016856-0469-4172-ACC1-E88F8494A01E}" srcId="{5F6D9821-BCD7-4831-BA9A-64004B6C1C94}" destId="{46387AB2-A5F6-4D3B-BE07-A166C0ECA153}" srcOrd="0" destOrd="0" parTransId="{3B441127-C672-46C5-8B09-F014E02CB718}" sibTransId="{122E63ED-A42E-4B99-A73B-B40269C7A563}"/>
    <dgm:cxn modelId="{ABA317F7-F506-4B95-8CC4-04DFC970F8A6}" type="presOf" srcId="{05F45A21-3848-41F0-8AB0-DB76E5C50CB7}" destId="{149D93A2-EB72-4C4A-A713-98B4576FF833}" srcOrd="0" destOrd="0" presId="urn:microsoft.com/office/officeart/2005/8/layout/cycle2"/>
    <dgm:cxn modelId="{A3E75693-BD0B-4149-9560-12B3F4C8A8DC}" type="presParOf" srcId="{ABCBAF14-8467-494F-87D9-3D67155A088E}" destId="{7C4D0B65-8D88-444F-AB81-F72232F578C1}" srcOrd="0" destOrd="0" presId="urn:microsoft.com/office/officeart/2005/8/layout/cycle2"/>
    <dgm:cxn modelId="{7BF1F08E-BB24-4506-A33F-6AD715C08B4E}" type="presParOf" srcId="{ABCBAF14-8467-494F-87D9-3D67155A088E}" destId="{C9849D0A-396C-4532-A841-7303FB05E316}" srcOrd="1" destOrd="0" presId="urn:microsoft.com/office/officeart/2005/8/layout/cycle2"/>
    <dgm:cxn modelId="{45DD2E2C-9DD7-4A02-83B7-9EFF8814CD5D}" type="presParOf" srcId="{C9849D0A-396C-4532-A841-7303FB05E316}" destId="{C5C74F2E-A8BF-44D7-8E38-0941DF8C7209}" srcOrd="0" destOrd="0" presId="urn:microsoft.com/office/officeart/2005/8/layout/cycle2"/>
    <dgm:cxn modelId="{68496601-C123-4C58-B686-AD34F8324724}" type="presParOf" srcId="{ABCBAF14-8467-494F-87D9-3D67155A088E}" destId="{FA3A8A44-8F45-4F07-AA83-D511BDF0120F}" srcOrd="2" destOrd="0" presId="urn:microsoft.com/office/officeart/2005/8/layout/cycle2"/>
    <dgm:cxn modelId="{5CC60836-426A-4530-BF3F-9B841E7CD89C}" type="presParOf" srcId="{ABCBAF14-8467-494F-87D9-3D67155A088E}" destId="{83A26777-048C-4E79-B156-F34796330E76}" srcOrd="3" destOrd="0" presId="urn:microsoft.com/office/officeart/2005/8/layout/cycle2"/>
    <dgm:cxn modelId="{068D0CFF-EC20-42BD-8822-14FF2AA0500D}" type="presParOf" srcId="{83A26777-048C-4E79-B156-F34796330E76}" destId="{E18FC35D-4217-4A88-907C-A051322DDFC3}" srcOrd="0" destOrd="0" presId="urn:microsoft.com/office/officeart/2005/8/layout/cycle2"/>
    <dgm:cxn modelId="{46104A79-8213-4314-BAA5-D59B8AC961AB}" type="presParOf" srcId="{ABCBAF14-8467-494F-87D9-3D67155A088E}" destId="{8778A6F8-977F-4798-B6AF-A2EC487A85DC}" srcOrd="4" destOrd="0" presId="urn:microsoft.com/office/officeart/2005/8/layout/cycle2"/>
    <dgm:cxn modelId="{6AA51E5E-5FFB-4E53-9AC9-D2389DF21066}" type="presParOf" srcId="{ABCBAF14-8467-494F-87D9-3D67155A088E}" destId="{6BABAA16-A633-4D7E-9DD7-00E9799B79C4}" srcOrd="5" destOrd="0" presId="urn:microsoft.com/office/officeart/2005/8/layout/cycle2"/>
    <dgm:cxn modelId="{48EB5CE4-5FF2-42CF-9B10-D5B61E54DB31}" type="presParOf" srcId="{6BABAA16-A633-4D7E-9DD7-00E9799B79C4}" destId="{FBDA6692-3A11-423E-B915-50E3A8CDACF3}" srcOrd="0" destOrd="0" presId="urn:microsoft.com/office/officeart/2005/8/layout/cycle2"/>
    <dgm:cxn modelId="{EEF4F832-89AA-4C24-84C4-58DE7D9BA1A8}" type="presParOf" srcId="{ABCBAF14-8467-494F-87D9-3D67155A088E}" destId="{7DCE7E98-52AA-42C9-8537-E580717269F0}" srcOrd="6" destOrd="0" presId="urn:microsoft.com/office/officeart/2005/8/layout/cycle2"/>
    <dgm:cxn modelId="{5A181A2D-42C3-4F18-81E3-0F36811A465B}" type="presParOf" srcId="{ABCBAF14-8467-494F-87D9-3D67155A088E}" destId="{75595E10-1DD8-4A05-9D1D-10D0DB71F9B0}" srcOrd="7" destOrd="0" presId="urn:microsoft.com/office/officeart/2005/8/layout/cycle2"/>
    <dgm:cxn modelId="{8FFC8E51-A0FF-4680-A624-14065DA82AD4}" type="presParOf" srcId="{75595E10-1DD8-4A05-9D1D-10D0DB71F9B0}" destId="{D73F666B-B896-4B71-A88A-151FAA6C43D3}" srcOrd="0" destOrd="0" presId="urn:microsoft.com/office/officeart/2005/8/layout/cycle2"/>
    <dgm:cxn modelId="{64DD8A8E-2F5F-4872-A4CB-288D4A924DF9}" type="presParOf" srcId="{ABCBAF14-8467-494F-87D9-3D67155A088E}" destId="{149D93A2-EB72-4C4A-A713-98B4576FF833}" srcOrd="8" destOrd="0" presId="urn:microsoft.com/office/officeart/2005/8/layout/cycle2"/>
    <dgm:cxn modelId="{2C1BE339-3EE6-4282-AF53-5E14ACFFCBEB}" type="presParOf" srcId="{ABCBAF14-8467-494F-87D9-3D67155A088E}" destId="{0CE26D85-4C88-4913-A962-2BC43D7CDE21}" srcOrd="9" destOrd="0" presId="urn:microsoft.com/office/officeart/2005/8/layout/cycle2"/>
    <dgm:cxn modelId="{AB683B38-C393-4D7F-AEAF-59E1940EAF25}" type="presParOf" srcId="{0CE26D85-4C88-4913-A962-2BC43D7CDE21}" destId="{1DC3D2BC-BAA4-4343-93AD-E7B09E3AD53C}"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5F6D9821-BCD7-4831-BA9A-64004B6C1C94}"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US"/>
        </a:p>
      </dgm:t>
    </dgm:pt>
    <dgm:pt modelId="{46387AB2-A5F6-4D3B-BE07-A166C0ECA153}">
      <dgm:prSet phldrT="[Text]"/>
      <dgm:spPr>
        <a:effectLst>
          <a:outerShdw blurRad="635000" sx="102000" sy="102000" algn="ctr" rotWithShape="0">
            <a:prstClr val="black"/>
          </a:outerShdw>
        </a:effectLst>
      </dgm:spPr>
      <dgm:t>
        <a:bodyPr/>
        <a:lstStyle/>
        <a:p>
          <a:pPr algn="ctr"/>
          <a:r>
            <a:rPr lang="en-US" dirty="0" smtClean="0">
              <a:effectLst>
                <a:outerShdw blurRad="38100" dist="38100" dir="2700000" algn="tl">
                  <a:srgbClr val="000000">
                    <a:alpha val="43137"/>
                  </a:srgbClr>
                </a:outerShdw>
              </a:effectLst>
            </a:rPr>
            <a:t>Perception  of the best hardware selection</a:t>
          </a:r>
          <a:endParaRPr lang="en-US" dirty="0">
            <a:effectLst>
              <a:outerShdw blurRad="38100" dist="38100" dir="2700000" algn="tl">
                <a:srgbClr val="000000">
                  <a:alpha val="43137"/>
                </a:srgbClr>
              </a:outerShdw>
            </a:effectLst>
          </a:endParaRPr>
        </a:p>
      </dgm:t>
    </dgm:pt>
    <dgm:pt modelId="{3B441127-C672-46C5-8B09-F014E02CB718}" type="parTrans" cxnId="{52016856-0469-4172-ACC1-E88F8494A01E}">
      <dgm:prSet/>
      <dgm:spPr/>
      <dgm:t>
        <a:bodyPr/>
        <a:lstStyle/>
        <a:p>
          <a:endParaRPr lang="en-US"/>
        </a:p>
      </dgm:t>
    </dgm:pt>
    <dgm:pt modelId="{122E63ED-A42E-4B99-A73B-B40269C7A563}" type="sibTrans" cxnId="{52016856-0469-4172-ACC1-E88F8494A01E}">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36EBF958-BDBD-4D3F-ABE4-21A041472823}">
      <dgm:prSet phldrT="[Text]"/>
      <dgm:spPr>
        <a:effectLst>
          <a:outerShdw blurRad="635000" sx="102000" sy="102000" algn="ctr" rotWithShape="0">
            <a:prstClr val="black"/>
          </a:outerShdw>
        </a:effectLst>
      </dgm:spPr>
      <dgm:t>
        <a:bodyPr/>
        <a:lstStyle/>
        <a:p>
          <a:r>
            <a:rPr lang="en-US" dirty="0" smtClean="0">
              <a:effectLst>
                <a:outerShdw blurRad="38100" dist="38100" dir="2700000" algn="tl">
                  <a:srgbClr val="000000">
                    <a:alpha val="43137"/>
                  </a:srgbClr>
                </a:outerShdw>
              </a:effectLst>
            </a:rPr>
            <a:t>Windows Loyalty</a:t>
          </a:r>
          <a:endParaRPr lang="en-US" dirty="0">
            <a:effectLst>
              <a:outerShdw blurRad="38100" dist="38100" dir="2700000" algn="tl">
                <a:srgbClr val="000000">
                  <a:alpha val="43137"/>
                </a:srgbClr>
              </a:outerShdw>
            </a:effectLst>
          </a:endParaRPr>
        </a:p>
      </dgm:t>
    </dgm:pt>
    <dgm:pt modelId="{28322059-F5DD-4FEC-9463-F0F9B0D30229}" type="parTrans" cxnId="{153D184D-BD81-4A05-8552-1B22E5CD789E}">
      <dgm:prSet/>
      <dgm:spPr/>
      <dgm:t>
        <a:bodyPr/>
        <a:lstStyle/>
        <a:p>
          <a:endParaRPr lang="en-US"/>
        </a:p>
      </dgm:t>
    </dgm:pt>
    <dgm:pt modelId="{E5CEAFC3-653F-4A79-B18E-7660FF324498}" type="sibTrans" cxnId="{153D184D-BD81-4A05-8552-1B22E5CD789E}">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9E45EFA0-1B20-457D-82C5-5FC58562625B}">
      <dgm:prSet phldrT="[Text]"/>
      <dgm:spPr>
        <a:effectLst>
          <a:outerShdw blurRad="635000" sx="102000" sy="102000" algn="ctr" rotWithShape="0">
            <a:prstClr val="black"/>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Partner Growth Opportunity</a:t>
          </a:r>
        </a:p>
      </dgm:t>
    </dgm:pt>
    <dgm:pt modelId="{F802DA1E-1238-4FFE-93F3-0A695E1CBFB9}" type="parTrans" cxnId="{389BB896-EC41-4FCE-8D54-73E07B4F2B0C}">
      <dgm:prSet/>
      <dgm:spPr/>
      <dgm:t>
        <a:bodyPr/>
        <a:lstStyle/>
        <a:p>
          <a:endParaRPr lang="en-US"/>
        </a:p>
      </dgm:t>
    </dgm:pt>
    <dgm:pt modelId="{608CC822-70E8-4E26-9D3F-EDE17941FA40}" type="sibTrans" cxnId="{389BB896-EC41-4FCE-8D54-73E07B4F2B0C}">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47446A4C-50EA-401E-994B-41767E499F17}">
      <dgm:prSet phldrT="[Text]"/>
      <dgm:spPr>
        <a:effectLst>
          <a:outerShdw blurRad="635000" sx="102000" sy="102000" algn="ctr" rotWithShape="0">
            <a:prstClr val="black"/>
          </a:outerShdw>
        </a:effectLst>
      </dgm:spPr>
      <dgm:t>
        <a:bodyPr/>
        <a:lstStyle/>
        <a:p>
          <a:r>
            <a:rPr lang="en-US" dirty="0" smtClean="0">
              <a:effectLst>
                <a:outerShdw blurRad="38100" dist="38100" dir="2700000" algn="tl">
                  <a:srgbClr val="000000">
                    <a:alpha val="43137"/>
                  </a:srgbClr>
                </a:outerShdw>
              </a:effectLst>
            </a:rPr>
            <a:t>New markets and customers</a:t>
          </a:r>
          <a:endParaRPr lang="en-US" dirty="0">
            <a:effectLst>
              <a:outerShdw blurRad="38100" dist="38100" dir="2700000" algn="tl">
                <a:srgbClr val="000000">
                  <a:alpha val="43137"/>
                </a:srgbClr>
              </a:outerShdw>
            </a:effectLst>
          </a:endParaRPr>
        </a:p>
      </dgm:t>
    </dgm:pt>
    <dgm:pt modelId="{FCCBDE79-3A2F-4175-AC88-CC9194DD06B3}" type="parTrans" cxnId="{F2E4278B-7936-478C-8828-583AA9CCC411}">
      <dgm:prSet/>
      <dgm:spPr/>
      <dgm:t>
        <a:bodyPr/>
        <a:lstStyle/>
        <a:p>
          <a:endParaRPr lang="en-US"/>
        </a:p>
      </dgm:t>
    </dgm:pt>
    <dgm:pt modelId="{ABD0C502-050D-45D8-A20B-DC866D4F2E95}" type="sibTrans" cxnId="{F2E4278B-7936-478C-8828-583AA9CCC411}">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05F45A21-3848-41F0-8AB0-DB76E5C50CB7}">
      <dgm:prSet phldrT="[Text]"/>
      <dgm:spPr>
        <a:effectLst>
          <a:outerShdw blurRad="635000" sx="102000" sy="102000" algn="ctr" rotWithShape="0">
            <a:prstClr val="black"/>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More Windows Compatible Products</a:t>
          </a:r>
        </a:p>
      </dgm:t>
    </dgm:pt>
    <dgm:pt modelId="{906122FD-526C-444C-B0F5-7DAEBCBBCAF3}" type="parTrans" cxnId="{91045FAE-A15A-4867-B732-FA7F3AE251F7}">
      <dgm:prSet/>
      <dgm:spPr/>
      <dgm:t>
        <a:bodyPr/>
        <a:lstStyle/>
        <a:p>
          <a:endParaRPr lang="en-US"/>
        </a:p>
      </dgm:t>
    </dgm:pt>
    <dgm:pt modelId="{62CABEA4-25DD-4807-901E-04ED97883124}" type="sibTrans" cxnId="{91045FAE-A15A-4867-B732-FA7F3AE251F7}">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ABCBAF14-8467-494F-87D9-3D67155A088E}" type="pres">
      <dgm:prSet presAssocID="{5F6D9821-BCD7-4831-BA9A-64004B6C1C94}" presName="cycle" presStyleCnt="0">
        <dgm:presLayoutVars>
          <dgm:dir/>
          <dgm:resizeHandles val="exact"/>
        </dgm:presLayoutVars>
      </dgm:prSet>
      <dgm:spPr/>
      <dgm:t>
        <a:bodyPr/>
        <a:lstStyle/>
        <a:p>
          <a:endParaRPr lang="en-US"/>
        </a:p>
      </dgm:t>
    </dgm:pt>
    <dgm:pt modelId="{7C4D0B65-8D88-444F-AB81-F72232F578C1}" type="pres">
      <dgm:prSet presAssocID="{46387AB2-A5F6-4D3B-BE07-A166C0ECA153}" presName="node" presStyleLbl="node1" presStyleIdx="0" presStyleCnt="5" custRadScaleRad="100055" custRadScaleInc="-6348">
        <dgm:presLayoutVars>
          <dgm:bulletEnabled val="1"/>
        </dgm:presLayoutVars>
      </dgm:prSet>
      <dgm:spPr/>
      <dgm:t>
        <a:bodyPr/>
        <a:lstStyle/>
        <a:p>
          <a:endParaRPr lang="en-US"/>
        </a:p>
      </dgm:t>
    </dgm:pt>
    <dgm:pt modelId="{C9849D0A-396C-4532-A841-7303FB05E316}" type="pres">
      <dgm:prSet presAssocID="{122E63ED-A42E-4B99-A73B-B40269C7A563}" presName="sibTrans" presStyleLbl="sibTrans2D1" presStyleIdx="0" presStyleCnt="5"/>
      <dgm:spPr/>
      <dgm:t>
        <a:bodyPr/>
        <a:lstStyle/>
        <a:p>
          <a:endParaRPr lang="en-US"/>
        </a:p>
      </dgm:t>
    </dgm:pt>
    <dgm:pt modelId="{C5C74F2E-A8BF-44D7-8E38-0941DF8C7209}" type="pres">
      <dgm:prSet presAssocID="{122E63ED-A42E-4B99-A73B-B40269C7A563}" presName="connectorText" presStyleLbl="sibTrans2D1" presStyleIdx="0" presStyleCnt="5"/>
      <dgm:spPr/>
      <dgm:t>
        <a:bodyPr/>
        <a:lstStyle/>
        <a:p>
          <a:endParaRPr lang="en-US"/>
        </a:p>
      </dgm:t>
    </dgm:pt>
    <dgm:pt modelId="{FA3A8A44-8F45-4F07-AA83-D511BDF0120F}" type="pres">
      <dgm:prSet presAssocID="{36EBF958-BDBD-4D3F-ABE4-21A041472823}" presName="node" presStyleLbl="node1" presStyleIdx="1" presStyleCnt="5" custRadScaleRad="97134" custRadScaleInc="-3269">
        <dgm:presLayoutVars>
          <dgm:bulletEnabled val="1"/>
        </dgm:presLayoutVars>
      </dgm:prSet>
      <dgm:spPr/>
      <dgm:t>
        <a:bodyPr/>
        <a:lstStyle/>
        <a:p>
          <a:endParaRPr lang="en-US"/>
        </a:p>
      </dgm:t>
    </dgm:pt>
    <dgm:pt modelId="{83A26777-048C-4E79-B156-F34796330E76}" type="pres">
      <dgm:prSet presAssocID="{E5CEAFC3-653F-4A79-B18E-7660FF324498}" presName="sibTrans" presStyleLbl="sibTrans2D1" presStyleIdx="1" presStyleCnt="5"/>
      <dgm:spPr/>
      <dgm:t>
        <a:bodyPr/>
        <a:lstStyle/>
        <a:p>
          <a:endParaRPr lang="en-US"/>
        </a:p>
      </dgm:t>
    </dgm:pt>
    <dgm:pt modelId="{E18FC35D-4217-4A88-907C-A051322DDFC3}" type="pres">
      <dgm:prSet presAssocID="{E5CEAFC3-653F-4A79-B18E-7660FF324498}" presName="connectorText" presStyleLbl="sibTrans2D1" presStyleIdx="1" presStyleCnt="5"/>
      <dgm:spPr/>
      <dgm:t>
        <a:bodyPr/>
        <a:lstStyle/>
        <a:p>
          <a:endParaRPr lang="en-US"/>
        </a:p>
      </dgm:t>
    </dgm:pt>
    <dgm:pt modelId="{8778A6F8-977F-4798-B6AF-A2EC487A85DC}" type="pres">
      <dgm:prSet presAssocID="{47446A4C-50EA-401E-994B-41767E499F17}" presName="node" presStyleLbl="node1" presStyleIdx="2" presStyleCnt="5">
        <dgm:presLayoutVars>
          <dgm:bulletEnabled val="1"/>
        </dgm:presLayoutVars>
      </dgm:prSet>
      <dgm:spPr/>
      <dgm:t>
        <a:bodyPr/>
        <a:lstStyle/>
        <a:p>
          <a:endParaRPr lang="en-US"/>
        </a:p>
      </dgm:t>
    </dgm:pt>
    <dgm:pt modelId="{6BABAA16-A633-4D7E-9DD7-00E9799B79C4}" type="pres">
      <dgm:prSet presAssocID="{ABD0C502-050D-45D8-A20B-DC866D4F2E95}" presName="sibTrans" presStyleLbl="sibTrans2D1" presStyleIdx="2" presStyleCnt="5"/>
      <dgm:spPr/>
      <dgm:t>
        <a:bodyPr/>
        <a:lstStyle/>
        <a:p>
          <a:endParaRPr lang="en-US"/>
        </a:p>
      </dgm:t>
    </dgm:pt>
    <dgm:pt modelId="{FBDA6692-3A11-423E-B915-50E3A8CDACF3}" type="pres">
      <dgm:prSet presAssocID="{ABD0C502-050D-45D8-A20B-DC866D4F2E95}" presName="connectorText" presStyleLbl="sibTrans2D1" presStyleIdx="2" presStyleCnt="5"/>
      <dgm:spPr/>
      <dgm:t>
        <a:bodyPr/>
        <a:lstStyle/>
        <a:p>
          <a:endParaRPr lang="en-US"/>
        </a:p>
      </dgm:t>
    </dgm:pt>
    <dgm:pt modelId="{7DCE7E98-52AA-42C9-8537-E580717269F0}" type="pres">
      <dgm:prSet presAssocID="{9E45EFA0-1B20-457D-82C5-5FC58562625B}" presName="node" presStyleLbl="node1" presStyleIdx="3" presStyleCnt="5">
        <dgm:presLayoutVars>
          <dgm:bulletEnabled val="1"/>
        </dgm:presLayoutVars>
      </dgm:prSet>
      <dgm:spPr/>
      <dgm:t>
        <a:bodyPr/>
        <a:lstStyle/>
        <a:p>
          <a:endParaRPr lang="en-US"/>
        </a:p>
      </dgm:t>
    </dgm:pt>
    <dgm:pt modelId="{75595E10-1DD8-4A05-9D1D-10D0DB71F9B0}" type="pres">
      <dgm:prSet presAssocID="{608CC822-70E8-4E26-9D3F-EDE17941FA40}" presName="sibTrans" presStyleLbl="sibTrans2D1" presStyleIdx="3" presStyleCnt="5"/>
      <dgm:spPr/>
      <dgm:t>
        <a:bodyPr/>
        <a:lstStyle/>
        <a:p>
          <a:endParaRPr lang="en-US"/>
        </a:p>
      </dgm:t>
    </dgm:pt>
    <dgm:pt modelId="{D73F666B-B896-4B71-A88A-151FAA6C43D3}" type="pres">
      <dgm:prSet presAssocID="{608CC822-70E8-4E26-9D3F-EDE17941FA40}" presName="connectorText" presStyleLbl="sibTrans2D1" presStyleIdx="3" presStyleCnt="5"/>
      <dgm:spPr/>
      <dgm:t>
        <a:bodyPr/>
        <a:lstStyle/>
        <a:p>
          <a:endParaRPr lang="en-US"/>
        </a:p>
      </dgm:t>
    </dgm:pt>
    <dgm:pt modelId="{149D93A2-EB72-4C4A-A713-98B4576FF833}" type="pres">
      <dgm:prSet presAssocID="{05F45A21-3848-41F0-8AB0-DB76E5C50CB7}" presName="node" presStyleLbl="node1" presStyleIdx="4" presStyleCnt="5">
        <dgm:presLayoutVars>
          <dgm:bulletEnabled val="1"/>
        </dgm:presLayoutVars>
      </dgm:prSet>
      <dgm:spPr/>
      <dgm:t>
        <a:bodyPr/>
        <a:lstStyle/>
        <a:p>
          <a:endParaRPr lang="en-US"/>
        </a:p>
      </dgm:t>
    </dgm:pt>
    <dgm:pt modelId="{0CE26D85-4C88-4913-A962-2BC43D7CDE21}" type="pres">
      <dgm:prSet presAssocID="{62CABEA4-25DD-4807-901E-04ED97883124}" presName="sibTrans" presStyleLbl="sibTrans2D1" presStyleIdx="4" presStyleCnt="5"/>
      <dgm:spPr/>
      <dgm:t>
        <a:bodyPr/>
        <a:lstStyle/>
        <a:p>
          <a:endParaRPr lang="en-US"/>
        </a:p>
      </dgm:t>
    </dgm:pt>
    <dgm:pt modelId="{1DC3D2BC-BAA4-4343-93AD-E7B09E3AD53C}" type="pres">
      <dgm:prSet presAssocID="{62CABEA4-25DD-4807-901E-04ED97883124}" presName="connectorText" presStyleLbl="sibTrans2D1" presStyleIdx="4" presStyleCnt="5"/>
      <dgm:spPr/>
      <dgm:t>
        <a:bodyPr/>
        <a:lstStyle/>
        <a:p>
          <a:endParaRPr lang="en-US"/>
        </a:p>
      </dgm:t>
    </dgm:pt>
  </dgm:ptLst>
  <dgm:cxnLst>
    <dgm:cxn modelId="{AD0CAF6D-1505-439F-BED9-8F6419CE068D}" type="presOf" srcId="{36EBF958-BDBD-4D3F-ABE4-21A041472823}" destId="{FA3A8A44-8F45-4F07-AA83-D511BDF0120F}" srcOrd="0" destOrd="0" presId="urn:microsoft.com/office/officeart/2005/8/layout/cycle2"/>
    <dgm:cxn modelId="{6A8C3AFF-679C-4165-AC70-AD30F2D98ADE}" type="presOf" srcId="{608CC822-70E8-4E26-9D3F-EDE17941FA40}" destId="{D73F666B-B896-4B71-A88A-151FAA6C43D3}" srcOrd="1" destOrd="0" presId="urn:microsoft.com/office/officeart/2005/8/layout/cycle2"/>
    <dgm:cxn modelId="{88BD01F3-F156-487F-B133-7323E0D2E1C1}" type="presOf" srcId="{122E63ED-A42E-4B99-A73B-B40269C7A563}" destId="{C9849D0A-396C-4532-A841-7303FB05E316}" srcOrd="0" destOrd="0" presId="urn:microsoft.com/office/officeart/2005/8/layout/cycle2"/>
    <dgm:cxn modelId="{37D319A6-D196-419B-8BE1-E769847A6E3E}" type="presOf" srcId="{05F45A21-3848-41F0-8AB0-DB76E5C50CB7}" destId="{149D93A2-EB72-4C4A-A713-98B4576FF833}" srcOrd="0" destOrd="0" presId="urn:microsoft.com/office/officeart/2005/8/layout/cycle2"/>
    <dgm:cxn modelId="{82FEBFB5-47C5-4ECD-A5D0-A3B96FC2C8BB}" type="presOf" srcId="{ABD0C502-050D-45D8-A20B-DC866D4F2E95}" destId="{FBDA6692-3A11-423E-B915-50E3A8CDACF3}" srcOrd="1" destOrd="0" presId="urn:microsoft.com/office/officeart/2005/8/layout/cycle2"/>
    <dgm:cxn modelId="{20B396E7-1D0A-4CBB-ADC6-80C969CE079F}" type="presOf" srcId="{5F6D9821-BCD7-4831-BA9A-64004B6C1C94}" destId="{ABCBAF14-8467-494F-87D9-3D67155A088E}" srcOrd="0" destOrd="0" presId="urn:microsoft.com/office/officeart/2005/8/layout/cycle2"/>
    <dgm:cxn modelId="{826A02E7-F9E9-4D2E-94B8-6526DCB0DB93}" type="presOf" srcId="{62CABEA4-25DD-4807-901E-04ED97883124}" destId="{0CE26D85-4C88-4913-A962-2BC43D7CDE21}" srcOrd="0" destOrd="0" presId="urn:microsoft.com/office/officeart/2005/8/layout/cycle2"/>
    <dgm:cxn modelId="{E6AF82D2-6580-48AF-ABD6-0A79E6D3DBF1}" type="presOf" srcId="{ABD0C502-050D-45D8-A20B-DC866D4F2E95}" destId="{6BABAA16-A633-4D7E-9DD7-00E9799B79C4}" srcOrd="0" destOrd="0" presId="urn:microsoft.com/office/officeart/2005/8/layout/cycle2"/>
    <dgm:cxn modelId="{A3D8BD25-9C23-435C-A858-BF0848FA91E6}" type="presOf" srcId="{62CABEA4-25DD-4807-901E-04ED97883124}" destId="{1DC3D2BC-BAA4-4343-93AD-E7B09E3AD53C}" srcOrd="1" destOrd="0" presId="urn:microsoft.com/office/officeart/2005/8/layout/cycle2"/>
    <dgm:cxn modelId="{389BB896-EC41-4FCE-8D54-73E07B4F2B0C}" srcId="{5F6D9821-BCD7-4831-BA9A-64004B6C1C94}" destId="{9E45EFA0-1B20-457D-82C5-5FC58562625B}" srcOrd="3" destOrd="0" parTransId="{F802DA1E-1238-4FFE-93F3-0A695E1CBFB9}" sibTransId="{608CC822-70E8-4E26-9D3F-EDE17941FA40}"/>
    <dgm:cxn modelId="{27D6ADF9-4D86-4106-8682-B2E65DC7078C}" type="presOf" srcId="{608CC822-70E8-4E26-9D3F-EDE17941FA40}" destId="{75595E10-1DD8-4A05-9D1D-10D0DB71F9B0}" srcOrd="0" destOrd="0" presId="urn:microsoft.com/office/officeart/2005/8/layout/cycle2"/>
    <dgm:cxn modelId="{F2E4278B-7936-478C-8828-583AA9CCC411}" srcId="{5F6D9821-BCD7-4831-BA9A-64004B6C1C94}" destId="{47446A4C-50EA-401E-994B-41767E499F17}" srcOrd="2" destOrd="0" parTransId="{FCCBDE79-3A2F-4175-AC88-CC9194DD06B3}" sibTransId="{ABD0C502-050D-45D8-A20B-DC866D4F2E95}"/>
    <dgm:cxn modelId="{60031F5B-DCFE-4B11-92BE-8C526727F821}" type="presOf" srcId="{47446A4C-50EA-401E-994B-41767E499F17}" destId="{8778A6F8-977F-4798-B6AF-A2EC487A85DC}" srcOrd="0" destOrd="0" presId="urn:microsoft.com/office/officeart/2005/8/layout/cycle2"/>
    <dgm:cxn modelId="{D832CDB2-3E9C-4C2E-9E4D-E8668552E067}" type="presOf" srcId="{9E45EFA0-1B20-457D-82C5-5FC58562625B}" destId="{7DCE7E98-52AA-42C9-8537-E580717269F0}" srcOrd="0" destOrd="0" presId="urn:microsoft.com/office/officeart/2005/8/layout/cycle2"/>
    <dgm:cxn modelId="{153D184D-BD81-4A05-8552-1B22E5CD789E}" srcId="{5F6D9821-BCD7-4831-BA9A-64004B6C1C94}" destId="{36EBF958-BDBD-4D3F-ABE4-21A041472823}" srcOrd="1" destOrd="0" parTransId="{28322059-F5DD-4FEC-9463-F0F9B0D30229}" sibTransId="{E5CEAFC3-653F-4A79-B18E-7660FF324498}"/>
    <dgm:cxn modelId="{E533FA7C-A0E2-47DF-8F56-CF813DAEC10C}" type="presOf" srcId="{E5CEAFC3-653F-4A79-B18E-7660FF324498}" destId="{E18FC35D-4217-4A88-907C-A051322DDFC3}" srcOrd="1" destOrd="0" presId="urn:microsoft.com/office/officeart/2005/8/layout/cycle2"/>
    <dgm:cxn modelId="{91045FAE-A15A-4867-B732-FA7F3AE251F7}" srcId="{5F6D9821-BCD7-4831-BA9A-64004B6C1C94}" destId="{05F45A21-3848-41F0-8AB0-DB76E5C50CB7}" srcOrd="4" destOrd="0" parTransId="{906122FD-526C-444C-B0F5-7DAEBCBBCAF3}" sibTransId="{62CABEA4-25DD-4807-901E-04ED97883124}"/>
    <dgm:cxn modelId="{99852197-CB2F-4550-9730-8A9302F528F9}" type="presOf" srcId="{122E63ED-A42E-4B99-A73B-B40269C7A563}" destId="{C5C74F2E-A8BF-44D7-8E38-0941DF8C7209}" srcOrd="1" destOrd="0" presId="urn:microsoft.com/office/officeart/2005/8/layout/cycle2"/>
    <dgm:cxn modelId="{52016856-0469-4172-ACC1-E88F8494A01E}" srcId="{5F6D9821-BCD7-4831-BA9A-64004B6C1C94}" destId="{46387AB2-A5F6-4D3B-BE07-A166C0ECA153}" srcOrd="0" destOrd="0" parTransId="{3B441127-C672-46C5-8B09-F014E02CB718}" sibTransId="{122E63ED-A42E-4B99-A73B-B40269C7A563}"/>
    <dgm:cxn modelId="{3E60E91F-310E-4753-B457-71811874F060}" type="presOf" srcId="{E5CEAFC3-653F-4A79-B18E-7660FF324498}" destId="{83A26777-048C-4E79-B156-F34796330E76}" srcOrd="0" destOrd="0" presId="urn:microsoft.com/office/officeart/2005/8/layout/cycle2"/>
    <dgm:cxn modelId="{8C8EB402-098D-4678-8FEE-B5DF130FB344}" type="presOf" srcId="{46387AB2-A5F6-4D3B-BE07-A166C0ECA153}" destId="{7C4D0B65-8D88-444F-AB81-F72232F578C1}" srcOrd="0" destOrd="0" presId="urn:microsoft.com/office/officeart/2005/8/layout/cycle2"/>
    <dgm:cxn modelId="{0BCF32AC-7C6D-493B-A7B7-C06B7E641C87}" type="presParOf" srcId="{ABCBAF14-8467-494F-87D9-3D67155A088E}" destId="{7C4D0B65-8D88-444F-AB81-F72232F578C1}" srcOrd="0" destOrd="0" presId="urn:microsoft.com/office/officeart/2005/8/layout/cycle2"/>
    <dgm:cxn modelId="{01E598B8-DEAF-4BAA-94E7-61B5646493FE}" type="presParOf" srcId="{ABCBAF14-8467-494F-87D9-3D67155A088E}" destId="{C9849D0A-396C-4532-A841-7303FB05E316}" srcOrd="1" destOrd="0" presId="urn:microsoft.com/office/officeart/2005/8/layout/cycle2"/>
    <dgm:cxn modelId="{DAA65F60-6FC8-4AD9-930F-C82AEBEA2C65}" type="presParOf" srcId="{C9849D0A-396C-4532-A841-7303FB05E316}" destId="{C5C74F2E-A8BF-44D7-8E38-0941DF8C7209}" srcOrd="0" destOrd="0" presId="urn:microsoft.com/office/officeart/2005/8/layout/cycle2"/>
    <dgm:cxn modelId="{1FF6567F-DFD2-401F-A73C-3904EF32E1A3}" type="presParOf" srcId="{ABCBAF14-8467-494F-87D9-3D67155A088E}" destId="{FA3A8A44-8F45-4F07-AA83-D511BDF0120F}" srcOrd="2" destOrd="0" presId="urn:microsoft.com/office/officeart/2005/8/layout/cycle2"/>
    <dgm:cxn modelId="{49688790-EBC0-4B2A-84FC-36D452987BD8}" type="presParOf" srcId="{ABCBAF14-8467-494F-87D9-3D67155A088E}" destId="{83A26777-048C-4E79-B156-F34796330E76}" srcOrd="3" destOrd="0" presId="urn:microsoft.com/office/officeart/2005/8/layout/cycle2"/>
    <dgm:cxn modelId="{2C4CB622-5FA4-4FD2-B936-739DCD5AA9FD}" type="presParOf" srcId="{83A26777-048C-4E79-B156-F34796330E76}" destId="{E18FC35D-4217-4A88-907C-A051322DDFC3}" srcOrd="0" destOrd="0" presId="urn:microsoft.com/office/officeart/2005/8/layout/cycle2"/>
    <dgm:cxn modelId="{67104A20-6963-49AC-BB1E-F5207D53BAB3}" type="presParOf" srcId="{ABCBAF14-8467-494F-87D9-3D67155A088E}" destId="{8778A6F8-977F-4798-B6AF-A2EC487A85DC}" srcOrd="4" destOrd="0" presId="urn:microsoft.com/office/officeart/2005/8/layout/cycle2"/>
    <dgm:cxn modelId="{107DAD36-7A32-4B46-9740-6DAF50404325}" type="presParOf" srcId="{ABCBAF14-8467-494F-87D9-3D67155A088E}" destId="{6BABAA16-A633-4D7E-9DD7-00E9799B79C4}" srcOrd="5" destOrd="0" presId="urn:microsoft.com/office/officeart/2005/8/layout/cycle2"/>
    <dgm:cxn modelId="{41CE3804-A3DA-4297-87AD-1CDB3467D9D5}" type="presParOf" srcId="{6BABAA16-A633-4D7E-9DD7-00E9799B79C4}" destId="{FBDA6692-3A11-423E-B915-50E3A8CDACF3}" srcOrd="0" destOrd="0" presId="urn:microsoft.com/office/officeart/2005/8/layout/cycle2"/>
    <dgm:cxn modelId="{97FC730A-5F0C-40EF-AA97-35E3E89E0529}" type="presParOf" srcId="{ABCBAF14-8467-494F-87D9-3D67155A088E}" destId="{7DCE7E98-52AA-42C9-8537-E580717269F0}" srcOrd="6" destOrd="0" presId="urn:microsoft.com/office/officeart/2005/8/layout/cycle2"/>
    <dgm:cxn modelId="{1EB793C5-796F-493E-B1B7-9B5DB537AC70}" type="presParOf" srcId="{ABCBAF14-8467-494F-87D9-3D67155A088E}" destId="{75595E10-1DD8-4A05-9D1D-10D0DB71F9B0}" srcOrd="7" destOrd="0" presId="urn:microsoft.com/office/officeart/2005/8/layout/cycle2"/>
    <dgm:cxn modelId="{3ED6BC17-EC45-4B91-A364-47D303F0C953}" type="presParOf" srcId="{75595E10-1DD8-4A05-9D1D-10D0DB71F9B0}" destId="{D73F666B-B896-4B71-A88A-151FAA6C43D3}" srcOrd="0" destOrd="0" presId="urn:microsoft.com/office/officeart/2005/8/layout/cycle2"/>
    <dgm:cxn modelId="{4C5597E7-8446-454E-9A14-B275B94CA926}" type="presParOf" srcId="{ABCBAF14-8467-494F-87D9-3D67155A088E}" destId="{149D93A2-EB72-4C4A-A713-98B4576FF833}" srcOrd="8" destOrd="0" presId="urn:microsoft.com/office/officeart/2005/8/layout/cycle2"/>
    <dgm:cxn modelId="{C8E8960C-60C1-4060-B183-0679F62D7816}" type="presParOf" srcId="{ABCBAF14-8467-494F-87D9-3D67155A088E}" destId="{0CE26D85-4C88-4913-A962-2BC43D7CDE21}" srcOrd="9" destOrd="0" presId="urn:microsoft.com/office/officeart/2005/8/layout/cycle2"/>
    <dgm:cxn modelId="{C717AE64-DF14-4452-BFC6-27D0B1EF3073}" type="presParOf" srcId="{0CE26D85-4C88-4913-A962-2BC43D7CDE21}" destId="{1DC3D2BC-BAA4-4343-93AD-E7B09E3AD53C}" srcOrd="0" destOrd="0" presId="urn:microsoft.com/office/officeart/2005/8/layout/cycle2"/>
  </dgm:cxnLst>
  <dgm:bg/>
  <dgm:whole/>
</dgm:dataModel>
</file>

<file path=ppt/diagrams/data3.xml><?xml version="1.0" encoding="utf-8"?>
<dgm:dataModel xmlns:dgm="http://schemas.openxmlformats.org/drawingml/2006/diagram" xmlns:a="http://schemas.openxmlformats.org/drawingml/2006/main">
  <dgm:ptLst>
    <dgm:pt modelId="{A40593CC-A0E1-4283-8C8D-4145AAD3B0C5}"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D7B288E8-F49F-4933-BF43-64233A88EAAC}">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New Windows Logo Kit</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09A4F421-1915-4A82-AFCA-6A830A97911E}" type="parTrans" cxnId="{0420F773-6004-4BCD-9DAD-D8BD78CEF97F}">
      <dgm:prSet/>
      <dgm:spPr/>
      <dgm:t>
        <a:bodyPr/>
        <a:lstStyle/>
        <a:p>
          <a:endParaRPr lang="en-US">
            <a:effectLst>
              <a:outerShdw blurRad="38100" dist="38100" dir="2700000" algn="tl">
                <a:srgbClr val="000000">
                  <a:alpha val="43137"/>
                </a:srgbClr>
              </a:outerShdw>
            </a:effectLst>
          </a:endParaRPr>
        </a:p>
      </dgm:t>
    </dgm:pt>
    <dgm:pt modelId="{EBB449D9-40CF-4585-9076-459ACE63C52B}" type="sibTrans" cxnId="{0420F773-6004-4BCD-9DAD-D8BD78CEF97F}">
      <dgm:prSet/>
      <dgm:spPr/>
      <dgm:t>
        <a:bodyPr/>
        <a:lstStyle/>
        <a:p>
          <a:endParaRPr lang="en-US">
            <a:effectLst>
              <a:outerShdw blurRad="38100" dist="38100" dir="2700000" algn="tl">
                <a:srgbClr val="000000">
                  <a:alpha val="43137"/>
                </a:srgbClr>
              </a:outerShdw>
            </a:effectLst>
          </a:endParaRPr>
        </a:p>
      </dgm:t>
    </dgm:pt>
    <dgm:pt modelId="{C66D5FAA-FA04-48E4-9FB6-5CEB93355B41}">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New Driver Test Manager (DTM) automated self certification</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8E084922-D333-40D6-9AE7-990B546B3FC7}" type="parTrans" cxnId="{6C4026FB-D867-4F9E-A47E-2D5D1734C084}">
      <dgm:prSet/>
      <dgm:spPr/>
      <dgm:t>
        <a:bodyPr/>
        <a:lstStyle/>
        <a:p>
          <a:endParaRPr lang="en-US">
            <a:effectLst>
              <a:outerShdw blurRad="38100" dist="38100" dir="2700000" algn="tl">
                <a:srgbClr val="000000">
                  <a:alpha val="43137"/>
                </a:srgbClr>
              </a:outerShdw>
            </a:effectLst>
          </a:endParaRPr>
        </a:p>
      </dgm:t>
    </dgm:pt>
    <dgm:pt modelId="{A85F5606-50F0-486B-A085-A0200D83DDD6}" type="sibTrans" cxnId="{6C4026FB-D867-4F9E-A47E-2D5D1734C084}">
      <dgm:prSet/>
      <dgm:spPr/>
      <dgm:t>
        <a:bodyPr/>
        <a:lstStyle/>
        <a:p>
          <a:endParaRPr lang="en-US">
            <a:effectLst>
              <a:outerShdw blurRad="38100" dist="38100" dir="2700000" algn="tl">
                <a:srgbClr val="000000">
                  <a:alpha val="43137"/>
                </a:srgbClr>
              </a:outerShdw>
            </a:effectLst>
          </a:endParaRPr>
        </a:p>
      </dgm:t>
    </dgm:pt>
    <dgm:pt modelId="{380ABBE6-E615-4155-8235-E371849C5B23}">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5 sold out Logo Fests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DB9BCE2B-2974-4827-A5B4-7699B02015E3}" type="parTrans" cxnId="{BE419BAE-530B-40A8-AF0B-ABC00DD49A3D}">
      <dgm:prSet/>
      <dgm:spPr/>
      <dgm:t>
        <a:bodyPr/>
        <a:lstStyle/>
        <a:p>
          <a:endParaRPr lang="en-US">
            <a:effectLst>
              <a:outerShdw blurRad="38100" dist="38100" dir="2700000" algn="tl">
                <a:srgbClr val="000000">
                  <a:alpha val="43137"/>
                </a:srgbClr>
              </a:outerShdw>
            </a:effectLst>
          </a:endParaRPr>
        </a:p>
      </dgm:t>
    </dgm:pt>
    <dgm:pt modelId="{7B7AD1F7-B4A1-4FF8-94B7-4E9825520B9A}" type="sibTrans" cxnId="{BE419BAE-530B-40A8-AF0B-ABC00DD49A3D}">
      <dgm:prSet/>
      <dgm:spPr/>
      <dgm:t>
        <a:bodyPr/>
        <a:lstStyle/>
        <a:p>
          <a:endParaRPr lang="en-US">
            <a:effectLst>
              <a:outerShdw blurRad="38100" dist="38100" dir="2700000" algn="tl">
                <a:srgbClr val="000000">
                  <a:alpha val="43137"/>
                </a:srgbClr>
              </a:outerShdw>
            </a:effectLst>
          </a:endParaRPr>
        </a:p>
      </dgm:t>
    </dgm:pt>
    <dgm:pt modelId="{27CF3148-9C6B-4C96-9C83-A54411373CF3}">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New Contingency Process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810E0FC8-3DC5-4CF4-84B6-2AF9B4B67F11}" type="parTrans" cxnId="{F63F8AA9-23D1-43D5-9C38-8F5021610F54}">
      <dgm:prSet/>
      <dgm:spPr/>
      <dgm:t>
        <a:bodyPr/>
        <a:lstStyle/>
        <a:p>
          <a:endParaRPr lang="en-US">
            <a:effectLst>
              <a:outerShdw blurRad="38100" dist="38100" dir="2700000" algn="tl">
                <a:srgbClr val="000000">
                  <a:alpha val="43137"/>
                </a:srgbClr>
              </a:outerShdw>
            </a:effectLst>
          </a:endParaRPr>
        </a:p>
      </dgm:t>
    </dgm:pt>
    <dgm:pt modelId="{B8798C52-8084-45D2-BBE5-3AEDDCFE5FBE}" type="sibTrans" cxnId="{F63F8AA9-23D1-43D5-9C38-8F5021610F54}">
      <dgm:prSet/>
      <dgm:spPr/>
      <dgm:t>
        <a:bodyPr/>
        <a:lstStyle/>
        <a:p>
          <a:endParaRPr lang="en-US">
            <a:effectLst>
              <a:outerShdw blurRad="38100" dist="38100" dir="2700000" algn="tl">
                <a:srgbClr val="000000">
                  <a:alpha val="43137"/>
                </a:srgbClr>
              </a:outerShdw>
            </a:effectLst>
          </a:endParaRPr>
        </a:p>
      </dgm:t>
    </dgm:pt>
    <dgm:pt modelId="{BF3D4E7A-21BE-4D9A-A3DE-7703951CFC12}">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New Errata Filtering Process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60A62507-0C83-46D6-95BD-9A7CB64BE950}" type="parTrans" cxnId="{D28467A9-B6AC-45A6-B03D-8F6F04094AE3}">
      <dgm:prSet/>
      <dgm:spPr/>
      <dgm:t>
        <a:bodyPr/>
        <a:lstStyle/>
        <a:p>
          <a:endParaRPr lang="en-US">
            <a:effectLst>
              <a:outerShdw blurRad="38100" dist="38100" dir="2700000" algn="tl">
                <a:srgbClr val="000000">
                  <a:alpha val="43137"/>
                </a:srgbClr>
              </a:outerShdw>
            </a:effectLst>
          </a:endParaRPr>
        </a:p>
      </dgm:t>
    </dgm:pt>
    <dgm:pt modelId="{46286934-C451-445B-BF99-EF9C0447E06A}" type="sibTrans" cxnId="{D28467A9-B6AC-45A6-B03D-8F6F04094AE3}">
      <dgm:prSet/>
      <dgm:spPr/>
      <dgm:t>
        <a:bodyPr/>
        <a:lstStyle/>
        <a:p>
          <a:endParaRPr lang="en-US">
            <a:effectLst>
              <a:outerShdw blurRad="38100" dist="38100" dir="2700000" algn="tl">
                <a:srgbClr val="000000">
                  <a:alpha val="43137"/>
                </a:srgbClr>
              </a:outerShdw>
            </a:effectLst>
          </a:endParaRPr>
        </a:p>
      </dgm:t>
    </dgm:pt>
    <dgm:pt modelId="{1861CD8B-8ECC-4631-B06A-F0D2AC72A5E3}">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Highest % of Devices Logo’d with drivers – for Windows Vista Launch</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73A47B33-8CA6-4581-85A1-09A253A0722D}" type="parTrans" cxnId="{D1ED5AEF-2E4B-4BB2-8782-92CB2418B69E}">
      <dgm:prSet/>
      <dgm:spPr/>
      <dgm:t>
        <a:bodyPr/>
        <a:lstStyle/>
        <a:p>
          <a:endParaRPr lang="en-US">
            <a:effectLst>
              <a:outerShdw blurRad="38100" dist="38100" dir="2700000" algn="tl">
                <a:srgbClr val="000000">
                  <a:alpha val="43137"/>
                </a:srgbClr>
              </a:outerShdw>
            </a:effectLst>
          </a:endParaRPr>
        </a:p>
      </dgm:t>
    </dgm:pt>
    <dgm:pt modelId="{1A21A8C0-28B2-4524-9650-B763835D4001}" type="sibTrans" cxnId="{D1ED5AEF-2E4B-4BB2-8782-92CB2418B69E}">
      <dgm:prSet/>
      <dgm:spPr/>
      <dgm:t>
        <a:bodyPr/>
        <a:lstStyle/>
        <a:p>
          <a:endParaRPr lang="en-US">
            <a:effectLst>
              <a:outerShdw blurRad="38100" dist="38100" dir="2700000" algn="tl">
                <a:srgbClr val="000000">
                  <a:alpha val="43137"/>
                </a:srgbClr>
              </a:outerShdw>
            </a:effectLst>
          </a:endParaRPr>
        </a:p>
      </dgm:t>
    </dgm:pt>
    <dgm:pt modelId="{DCF8EF6E-CE94-4307-8E70-2857264E360E}">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l"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Largest Number of Logo’d Systems for Sale at Launch</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66C04F03-7236-4499-9791-9C2D83F94FC2}" type="parTrans" cxnId="{A62023B5-8C71-457A-BED7-619EDE8C950B}">
      <dgm:prSet/>
      <dgm:spPr/>
      <dgm:t>
        <a:bodyPr/>
        <a:lstStyle/>
        <a:p>
          <a:endParaRPr lang="en-US">
            <a:effectLst>
              <a:outerShdw blurRad="38100" dist="38100" dir="2700000" algn="tl">
                <a:srgbClr val="000000">
                  <a:alpha val="43137"/>
                </a:srgbClr>
              </a:outerShdw>
            </a:effectLst>
          </a:endParaRPr>
        </a:p>
      </dgm:t>
    </dgm:pt>
    <dgm:pt modelId="{9B047BC9-117E-4748-B85A-35C2A490316F}" type="sibTrans" cxnId="{A62023B5-8C71-457A-BED7-619EDE8C950B}">
      <dgm:prSet/>
      <dgm:spPr/>
      <dgm:t>
        <a:bodyPr/>
        <a:lstStyle/>
        <a:p>
          <a:endParaRPr lang="en-US">
            <a:effectLst>
              <a:outerShdw blurRad="38100" dist="38100" dir="2700000" algn="tl">
                <a:srgbClr val="000000">
                  <a:alpha val="43137"/>
                </a:srgbClr>
              </a:outerShdw>
            </a:effectLst>
          </a:endParaRPr>
        </a:p>
      </dgm:t>
    </dgm:pt>
    <dgm:pt modelId="{000B94CF-684B-450E-A1CB-9AB5EBDBB302}" type="pres">
      <dgm:prSet presAssocID="{A40593CC-A0E1-4283-8C8D-4145AAD3B0C5}" presName="linear" presStyleCnt="0">
        <dgm:presLayoutVars>
          <dgm:dir/>
          <dgm:animLvl val="lvl"/>
          <dgm:resizeHandles val="exact"/>
        </dgm:presLayoutVars>
      </dgm:prSet>
      <dgm:spPr/>
      <dgm:t>
        <a:bodyPr/>
        <a:lstStyle/>
        <a:p>
          <a:endParaRPr lang="en-US"/>
        </a:p>
      </dgm:t>
    </dgm:pt>
    <dgm:pt modelId="{922040D3-5DD3-416C-ADAE-1A0D4B1F127E}" type="pres">
      <dgm:prSet presAssocID="{D7B288E8-F49F-4933-BF43-64233A88EAAC}" presName="parentLin" presStyleCnt="0"/>
      <dgm:spPr/>
      <dgm:t>
        <a:bodyPr/>
        <a:lstStyle/>
        <a:p>
          <a:endParaRPr lang="en-US"/>
        </a:p>
      </dgm:t>
    </dgm:pt>
    <dgm:pt modelId="{F8B6BC9C-87B4-4716-B483-6FC49CCBCA79}" type="pres">
      <dgm:prSet presAssocID="{D7B288E8-F49F-4933-BF43-64233A88EAAC}" presName="parentLeftMargin" presStyleLbl="node1" presStyleIdx="0" presStyleCnt="7"/>
      <dgm:spPr/>
      <dgm:t>
        <a:bodyPr/>
        <a:lstStyle/>
        <a:p>
          <a:endParaRPr lang="en-US"/>
        </a:p>
      </dgm:t>
    </dgm:pt>
    <dgm:pt modelId="{6A93544A-4063-472D-9B62-C255E109F255}" type="pres">
      <dgm:prSet presAssocID="{D7B288E8-F49F-4933-BF43-64233A88EAAC}" presName="parentText" presStyleLbl="node1" presStyleIdx="0" presStyleCnt="7" custScaleX="133527" custLinFactNeighborY="4845">
        <dgm:presLayoutVars>
          <dgm:chMax val="0"/>
          <dgm:bulletEnabled val="1"/>
        </dgm:presLayoutVars>
      </dgm:prSet>
      <dgm:spPr/>
      <dgm:t>
        <a:bodyPr/>
        <a:lstStyle/>
        <a:p>
          <a:endParaRPr lang="en-US"/>
        </a:p>
      </dgm:t>
    </dgm:pt>
    <dgm:pt modelId="{F216C48B-CF80-4976-A7FC-E33B486AE809}" type="pres">
      <dgm:prSet presAssocID="{D7B288E8-F49F-4933-BF43-64233A88EAAC}" presName="negativeSpace" presStyleCnt="0"/>
      <dgm:spPr/>
      <dgm:t>
        <a:bodyPr/>
        <a:lstStyle/>
        <a:p>
          <a:endParaRPr lang="en-US"/>
        </a:p>
      </dgm:t>
    </dgm:pt>
    <dgm:pt modelId="{88C20DC3-08B0-4F5A-A5D3-AEDBF0D1DB85}" type="pres">
      <dgm:prSet presAssocID="{D7B288E8-F49F-4933-BF43-64233A88EAAC}" presName="childText" presStyleLbl="conFgAcc1" presStyleIdx="0"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DF62F78F-5536-4E27-8A19-9A4F010B3679}" type="pres">
      <dgm:prSet presAssocID="{EBB449D9-40CF-4585-9076-459ACE63C52B}" presName="spaceBetweenRectangles" presStyleCnt="0"/>
      <dgm:spPr/>
      <dgm:t>
        <a:bodyPr/>
        <a:lstStyle/>
        <a:p>
          <a:endParaRPr lang="en-US"/>
        </a:p>
      </dgm:t>
    </dgm:pt>
    <dgm:pt modelId="{89C90521-BB4E-41B9-8CC9-4F9B65F263E0}" type="pres">
      <dgm:prSet presAssocID="{C66D5FAA-FA04-48E4-9FB6-5CEB93355B41}" presName="parentLin" presStyleCnt="0"/>
      <dgm:spPr/>
      <dgm:t>
        <a:bodyPr/>
        <a:lstStyle/>
        <a:p>
          <a:endParaRPr lang="en-US"/>
        </a:p>
      </dgm:t>
    </dgm:pt>
    <dgm:pt modelId="{443E47CC-A6BE-48D6-AC07-F50E266E1C0F}" type="pres">
      <dgm:prSet presAssocID="{C66D5FAA-FA04-48E4-9FB6-5CEB93355B41}" presName="parentLeftMargin" presStyleLbl="node1" presStyleIdx="0" presStyleCnt="7"/>
      <dgm:spPr/>
      <dgm:t>
        <a:bodyPr/>
        <a:lstStyle/>
        <a:p>
          <a:endParaRPr lang="en-US"/>
        </a:p>
      </dgm:t>
    </dgm:pt>
    <dgm:pt modelId="{F91C03CF-A0C6-4F0E-A4B2-88555EDF79FD}" type="pres">
      <dgm:prSet presAssocID="{C66D5FAA-FA04-48E4-9FB6-5CEB93355B41}" presName="parentText" presStyleLbl="node1" presStyleIdx="1" presStyleCnt="7" custScaleX="133527">
        <dgm:presLayoutVars>
          <dgm:chMax val="0"/>
          <dgm:bulletEnabled val="1"/>
        </dgm:presLayoutVars>
      </dgm:prSet>
      <dgm:spPr/>
      <dgm:t>
        <a:bodyPr/>
        <a:lstStyle/>
        <a:p>
          <a:endParaRPr lang="en-US"/>
        </a:p>
      </dgm:t>
    </dgm:pt>
    <dgm:pt modelId="{0BD3586F-25BD-46E0-9AE6-17C5778FD352}" type="pres">
      <dgm:prSet presAssocID="{C66D5FAA-FA04-48E4-9FB6-5CEB93355B41}" presName="negativeSpace" presStyleCnt="0"/>
      <dgm:spPr/>
      <dgm:t>
        <a:bodyPr/>
        <a:lstStyle/>
        <a:p>
          <a:endParaRPr lang="en-US"/>
        </a:p>
      </dgm:t>
    </dgm:pt>
    <dgm:pt modelId="{12A0B735-6171-45C6-891A-FFD7EE495C88}" type="pres">
      <dgm:prSet presAssocID="{C66D5FAA-FA04-48E4-9FB6-5CEB93355B41}" presName="childText" presStyleLbl="conFgAcc1" presStyleIdx="1"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5AEF17F4-F0F5-4740-9EC1-BB349829CA70}" type="pres">
      <dgm:prSet presAssocID="{A85F5606-50F0-486B-A085-A0200D83DDD6}" presName="spaceBetweenRectangles" presStyleCnt="0"/>
      <dgm:spPr/>
      <dgm:t>
        <a:bodyPr/>
        <a:lstStyle/>
        <a:p>
          <a:endParaRPr lang="en-US"/>
        </a:p>
      </dgm:t>
    </dgm:pt>
    <dgm:pt modelId="{7573FC1B-CF44-4CCD-9D8B-3CF799C72E1B}" type="pres">
      <dgm:prSet presAssocID="{380ABBE6-E615-4155-8235-E371849C5B23}" presName="parentLin" presStyleCnt="0"/>
      <dgm:spPr/>
      <dgm:t>
        <a:bodyPr/>
        <a:lstStyle/>
        <a:p>
          <a:endParaRPr lang="en-US"/>
        </a:p>
      </dgm:t>
    </dgm:pt>
    <dgm:pt modelId="{9AEC9B57-5306-496B-96DC-DD7462703A68}" type="pres">
      <dgm:prSet presAssocID="{380ABBE6-E615-4155-8235-E371849C5B23}" presName="parentLeftMargin" presStyleLbl="node1" presStyleIdx="1" presStyleCnt="7"/>
      <dgm:spPr/>
      <dgm:t>
        <a:bodyPr/>
        <a:lstStyle/>
        <a:p>
          <a:endParaRPr lang="en-US"/>
        </a:p>
      </dgm:t>
    </dgm:pt>
    <dgm:pt modelId="{33D963A3-F277-4DBE-A6D3-F6DDD0B0AF79}" type="pres">
      <dgm:prSet presAssocID="{380ABBE6-E615-4155-8235-E371849C5B23}" presName="parentText" presStyleLbl="node1" presStyleIdx="2" presStyleCnt="7" custScaleX="133527">
        <dgm:presLayoutVars>
          <dgm:chMax val="0"/>
          <dgm:bulletEnabled val="1"/>
        </dgm:presLayoutVars>
      </dgm:prSet>
      <dgm:spPr/>
      <dgm:t>
        <a:bodyPr/>
        <a:lstStyle/>
        <a:p>
          <a:endParaRPr lang="en-US"/>
        </a:p>
      </dgm:t>
    </dgm:pt>
    <dgm:pt modelId="{7D0EE5F3-443B-427A-91BB-3DAF486FCB82}" type="pres">
      <dgm:prSet presAssocID="{380ABBE6-E615-4155-8235-E371849C5B23}" presName="negativeSpace" presStyleCnt="0"/>
      <dgm:spPr/>
      <dgm:t>
        <a:bodyPr/>
        <a:lstStyle/>
        <a:p>
          <a:endParaRPr lang="en-US"/>
        </a:p>
      </dgm:t>
    </dgm:pt>
    <dgm:pt modelId="{B0368879-8DA0-4481-A685-FC0AED1322F0}" type="pres">
      <dgm:prSet presAssocID="{380ABBE6-E615-4155-8235-E371849C5B23}" presName="childText" presStyleLbl="conFgAcc1" presStyleIdx="2"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C39A5B80-D949-4EB9-B38B-BCE760AFAD49}" type="pres">
      <dgm:prSet presAssocID="{7B7AD1F7-B4A1-4FF8-94B7-4E9825520B9A}" presName="spaceBetweenRectangles" presStyleCnt="0"/>
      <dgm:spPr/>
      <dgm:t>
        <a:bodyPr/>
        <a:lstStyle/>
        <a:p>
          <a:endParaRPr lang="en-US"/>
        </a:p>
      </dgm:t>
    </dgm:pt>
    <dgm:pt modelId="{31C06186-3E7B-4CF3-8605-E5004241DDD0}" type="pres">
      <dgm:prSet presAssocID="{27CF3148-9C6B-4C96-9C83-A54411373CF3}" presName="parentLin" presStyleCnt="0"/>
      <dgm:spPr/>
      <dgm:t>
        <a:bodyPr/>
        <a:lstStyle/>
        <a:p>
          <a:endParaRPr lang="en-US"/>
        </a:p>
      </dgm:t>
    </dgm:pt>
    <dgm:pt modelId="{1DC0CB66-D16C-4D87-884C-6EBB39C5753C}" type="pres">
      <dgm:prSet presAssocID="{27CF3148-9C6B-4C96-9C83-A54411373CF3}" presName="parentLeftMargin" presStyleLbl="node1" presStyleIdx="2" presStyleCnt="7"/>
      <dgm:spPr/>
      <dgm:t>
        <a:bodyPr/>
        <a:lstStyle/>
        <a:p>
          <a:endParaRPr lang="en-US"/>
        </a:p>
      </dgm:t>
    </dgm:pt>
    <dgm:pt modelId="{141581E9-D963-4429-A63B-1A234BB1775D}" type="pres">
      <dgm:prSet presAssocID="{27CF3148-9C6B-4C96-9C83-A54411373CF3}" presName="parentText" presStyleLbl="node1" presStyleIdx="3" presStyleCnt="7" custScaleX="133527">
        <dgm:presLayoutVars>
          <dgm:chMax val="0"/>
          <dgm:bulletEnabled val="1"/>
        </dgm:presLayoutVars>
      </dgm:prSet>
      <dgm:spPr/>
      <dgm:t>
        <a:bodyPr/>
        <a:lstStyle/>
        <a:p>
          <a:endParaRPr lang="en-US"/>
        </a:p>
      </dgm:t>
    </dgm:pt>
    <dgm:pt modelId="{A47053D4-3C7B-4756-8605-AB0D8FF059F1}" type="pres">
      <dgm:prSet presAssocID="{27CF3148-9C6B-4C96-9C83-A54411373CF3}" presName="negativeSpace" presStyleCnt="0"/>
      <dgm:spPr/>
      <dgm:t>
        <a:bodyPr/>
        <a:lstStyle/>
        <a:p>
          <a:endParaRPr lang="en-US"/>
        </a:p>
      </dgm:t>
    </dgm:pt>
    <dgm:pt modelId="{04A269DB-E240-4F43-853B-E6341CF9D486}" type="pres">
      <dgm:prSet presAssocID="{27CF3148-9C6B-4C96-9C83-A54411373CF3}" presName="childText" presStyleLbl="conFgAcc1" presStyleIdx="3"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CDDC8253-891F-4485-9DA9-105D7CB94052}" type="pres">
      <dgm:prSet presAssocID="{B8798C52-8084-45D2-BBE5-3AEDDCFE5FBE}" presName="spaceBetweenRectangles" presStyleCnt="0"/>
      <dgm:spPr/>
      <dgm:t>
        <a:bodyPr/>
        <a:lstStyle/>
        <a:p>
          <a:endParaRPr lang="en-US"/>
        </a:p>
      </dgm:t>
    </dgm:pt>
    <dgm:pt modelId="{116C5C34-26AA-452D-8269-E56F864305D0}" type="pres">
      <dgm:prSet presAssocID="{BF3D4E7A-21BE-4D9A-A3DE-7703951CFC12}" presName="parentLin" presStyleCnt="0"/>
      <dgm:spPr/>
      <dgm:t>
        <a:bodyPr/>
        <a:lstStyle/>
        <a:p>
          <a:endParaRPr lang="en-US"/>
        </a:p>
      </dgm:t>
    </dgm:pt>
    <dgm:pt modelId="{F993BD60-1892-45F0-ABDE-AF927F8CE0E4}" type="pres">
      <dgm:prSet presAssocID="{BF3D4E7A-21BE-4D9A-A3DE-7703951CFC12}" presName="parentLeftMargin" presStyleLbl="node1" presStyleIdx="3" presStyleCnt="7"/>
      <dgm:spPr/>
      <dgm:t>
        <a:bodyPr/>
        <a:lstStyle/>
        <a:p>
          <a:endParaRPr lang="en-US"/>
        </a:p>
      </dgm:t>
    </dgm:pt>
    <dgm:pt modelId="{AF1BFBA4-5DC2-4537-9956-19EBE69658A9}" type="pres">
      <dgm:prSet presAssocID="{BF3D4E7A-21BE-4D9A-A3DE-7703951CFC12}" presName="parentText" presStyleLbl="node1" presStyleIdx="4" presStyleCnt="7" custScaleX="133527">
        <dgm:presLayoutVars>
          <dgm:chMax val="0"/>
          <dgm:bulletEnabled val="1"/>
        </dgm:presLayoutVars>
      </dgm:prSet>
      <dgm:spPr/>
      <dgm:t>
        <a:bodyPr/>
        <a:lstStyle/>
        <a:p>
          <a:endParaRPr lang="en-US"/>
        </a:p>
      </dgm:t>
    </dgm:pt>
    <dgm:pt modelId="{18BD79D1-A4B8-4820-BAE0-EAA823437004}" type="pres">
      <dgm:prSet presAssocID="{BF3D4E7A-21BE-4D9A-A3DE-7703951CFC12}" presName="negativeSpace" presStyleCnt="0"/>
      <dgm:spPr/>
      <dgm:t>
        <a:bodyPr/>
        <a:lstStyle/>
        <a:p>
          <a:endParaRPr lang="en-US"/>
        </a:p>
      </dgm:t>
    </dgm:pt>
    <dgm:pt modelId="{AE7B46AE-2548-4E6A-AC50-1977B13CA15C}" type="pres">
      <dgm:prSet presAssocID="{BF3D4E7A-21BE-4D9A-A3DE-7703951CFC12}" presName="childText" presStyleLbl="conFgAcc1" presStyleIdx="4"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C70F1E28-2225-4F81-A309-525678AAF05B}" type="pres">
      <dgm:prSet presAssocID="{46286934-C451-445B-BF99-EF9C0447E06A}" presName="spaceBetweenRectangles" presStyleCnt="0"/>
      <dgm:spPr/>
      <dgm:t>
        <a:bodyPr/>
        <a:lstStyle/>
        <a:p>
          <a:endParaRPr lang="en-US"/>
        </a:p>
      </dgm:t>
    </dgm:pt>
    <dgm:pt modelId="{429FE567-ED65-4341-A306-8E6D7089F051}" type="pres">
      <dgm:prSet presAssocID="{1861CD8B-8ECC-4631-B06A-F0D2AC72A5E3}" presName="parentLin" presStyleCnt="0"/>
      <dgm:spPr/>
      <dgm:t>
        <a:bodyPr/>
        <a:lstStyle/>
        <a:p>
          <a:endParaRPr lang="en-US"/>
        </a:p>
      </dgm:t>
    </dgm:pt>
    <dgm:pt modelId="{DD5D6239-6070-4A6E-A815-AC7F2F47E185}" type="pres">
      <dgm:prSet presAssocID="{1861CD8B-8ECC-4631-B06A-F0D2AC72A5E3}" presName="parentLeftMargin" presStyleLbl="node1" presStyleIdx="4" presStyleCnt="7"/>
      <dgm:spPr/>
      <dgm:t>
        <a:bodyPr/>
        <a:lstStyle/>
        <a:p>
          <a:endParaRPr lang="en-US"/>
        </a:p>
      </dgm:t>
    </dgm:pt>
    <dgm:pt modelId="{9ED45E48-3A90-485B-A62F-8AEDF92FF9DD}" type="pres">
      <dgm:prSet presAssocID="{1861CD8B-8ECC-4631-B06A-F0D2AC72A5E3}" presName="parentText" presStyleLbl="node1" presStyleIdx="5" presStyleCnt="7" custScaleX="133527" custLinFactNeighborX="8108" custLinFactNeighborY="-3015">
        <dgm:presLayoutVars>
          <dgm:chMax val="0"/>
          <dgm:bulletEnabled val="1"/>
        </dgm:presLayoutVars>
      </dgm:prSet>
      <dgm:spPr/>
      <dgm:t>
        <a:bodyPr/>
        <a:lstStyle/>
        <a:p>
          <a:endParaRPr lang="en-US"/>
        </a:p>
      </dgm:t>
    </dgm:pt>
    <dgm:pt modelId="{4D034629-AA3F-4B3D-8DB7-983712964C4E}" type="pres">
      <dgm:prSet presAssocID="{1861CD8B-8ECC-4631-B06A-F0D2AC72A5E3}" presName="negativeSpace" presStyleCnt="0"/>
      <dgm:spPr/>
      <dgm:t>
        <a:bodyPr/>
        <a:lstStyle/>
        <a:p>
          <a:endParaRPr lang="en-US"/>
        </a:p>
      </dgm:t>
    </dgm:pt>
    <dgm:pt modelId="{27DB8149-C8A0-4C90-96DB-21F24C5868C7}" type="pres">
      <dgm:prSet presAssocID="{1861CD8B-8ECC-4631-B06A-F0D2AC72A5E3}" presName="childText" presStyleLbl="conFgAcc1" presStyleIdx="5"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E8E24E24-D89B-4FCC-9A9E-F613811501E3}" type="pres">
      <dgm:prSet presAssocID="{1A21A8C0-28B2-4524-9650-B763835D4001}" presName="spaceBetweenRectangles" presStyleCnt="0"/>
      <dgm:spPr/>
      <dgm:t>
        <a:bodyPr/>
        <a:lstStyle/>
        <a:p>
          <a:endParaRPr lang="en-US"/>
        </a:p>
      </dgm:t>
    </dgm:pt>
    <dgm:pt modelId="{F35C115B-7648-41DE-B2BE-0E5AAE6914A6}" type="pres">
      <dgm:prSet presAssocID="{DCF8EF6E-CE94-4307-8E70-2857264E360E}" presName="parentLin" presStyleCnt="0"/>
      <dgm:spPr/>
      <dgm:t>
        <a:bodyPr/>
        <a:lstStyle/>
        <a:p>
          <a:endParaRPr lang="en-US"/>
        </a:p>
      </dgm:t>
    </dgm:pt>
    <dgm:pt modelId="{9F245C13-B54F-44D7-8A87-F0C7D8800159}" type="pres">
      <dgm:prSet presAssocID="{DCF8EF6E-CE94-4307-8E70-2857264E360E}" presName="parentLeftMargin" presStyleLbl="node1" presStyleIdx="5" presStyleCnt="7"/>
      <dgm:spPr/>
      <dgm:t>
        <a:bodyPr/>
        <a:lstStyle/>
        <a:p>
          <a:endParaRPr lang="en-US"/>
        </a:p>
      </dgm:t>
    </dgm:pt>
    <dgm:pt modelId="{A6C385EE-A333-4BBF-BAE4-7A5F29130257}" type="pres">
      <dgm:prSet presAssocID="{DCF8EF6E-CE94-4307-8E70-2857264E360E}" presName="parentText" presStyleLbl="node1" presStyleIdx="6" presStyleCnt="7" custScaleX="133527">
        <dgm:presLayoutVars>
          <dgm:chMax val="0"/>
          <dgm:bulletEnabled val="1"/>
        </dgm:presLayoutVars>
      </dgm:prSet>
      <dgm:spPr/>
      <dgm:t>
        <a:bodyPr/>
        <a:lstStyle/>
        <a:p>
          <a:endParaRPr lang="en-US"/>
        </a:p>
      </dgm:t>
    </dgm:pt>
    <dgm:pt modelId="{1947290F-D021-42E2-8658-476781733894}" type="pres">
      <dgm:prSet presAssocID="{DCF8EF6E-CE94-4307-8E70-2857264E360E}" presName="negativeSpace" presStyleCnt="0"/>
      <dgm:spPr/>
      <dgm:t>
        <a:bodyPr/>
        <a:lstStyle/>
        <a:p>
          <a:endParaRPr lang="en-US"/>
        </a:p>
      </dgm:t>
    </dgm:pt>
    <dgm:pt modelId="{436D1E4F-C52D-4B07-8253-D3B10D4841FC}" type="pres">
      <dgm:prSet presAssocID="{DCF8EF6E-CE94-4307-8E70-2857264E360E}" presName="childText" presStyleLbl="conFgAcc1" presStyleIdx="6" presStyleCnt="7">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Lst>
  <dgm:cxnLst>
    <dgm:cxn modelId="{A02EBFFF-6C1A-4532-B867-516396F48327}" type="presOf" srcId="{C66D5FAA-FA04-48E4-9FB6-5CEB93355B41}" destId="{F91C03CF-A0C6-4F0E-A4B2-88555EDF79FD}" srcOrd="1" destOrd="0" presId="urn:microsoft.com/office/officeart/2005/8/layout/list1"/>
    <dgm:cxn modelId="{B10364D2-8B04-4419-B118-C805460D1192}" type="presOf" srcId="{D7B288E8-F49F-4933-BF43-64233A88EAAC}" destId="{F8B6BC9C-87B4-4716-B483-6FC49CCBCA79}" srcOrd="0" destOrd="0" presId="urn:microsoft.com/office/officeart/2005/8/layout/list1"/>
    <dgm:cxn modelId="{E8394871-FC8F-42DC-810D-229CC4234DB6}" type="presOf" srcId="{DCF8EF6E-CE94-4307-8E70-2857264E360E}" destId="{A6C385EE-A333-4BBF-BAE4-7A5F29130257}" srcOrd="1" destOrd="0" presId="urn:microsoft.com/office/officeart/2005/8/layout/list1"/>
    <dgm:cxn modelId="{7CDE3A8B-2B5B-45C8-A9BA-C1F97174D6DD}" type="presOf" srcId="{27CF3148-9C6B-4C96-9C83-A54411373CF3}" destId="{141581E9-D963-4429-A63B-1A234BB1775D}" srcOrd="1" destOrd="0" presId="urn:microsoft.com/office/officeart/2005/8/layout/list1"/>
    <dgm:cxn modelId="{49833540-B6CF-4B60-8A2E-7B998F24A618}" type="presOf" srcId="{C66D5FAA-FA04-48E4-9FB6-5CEB93355B41}" destId="{443E47CC-A6BE-48D6-AC07-F50E266E1C0F}" srcOrd="0" destOrd="0" presId="urn:microsoft.com/office/officeart/2005/8/layout/list1"/>
    <dgm:cxn modelId="{0420F773-6004-4BCD-9DAD-D8BD78CEF97F}" srcId="{A40593CC-A0E1-4283-8C8D-4145AAD3B0C5}" destId="{D7B288E8-F49F-4933-BF43-64233A88EAAC}" srcOrd="0" destOrd="0" parTransId="{09A4F421-1915-4A82-AFCA-6A830A97911E}" sibTransId="{EBB449D9-40CF-4585-9076-459ACE63C52B}"/>
    <dgm:cxn modelId="{F41D4440-F60C-4FDE-85A0-1B5EE71D4448}" type="presOf" srcId="{380ABBE6-E615-4155-8235-E371849C5B23}" destId="{33D963A3-F277-4DBE-A6D3-F6DDD0B0AF79}" srcOrd="1" destOrd="0" presId="urn:microsoft.com/office/officeart/2005/8/layout/list1"/>
    <dgm:cxn modelId="{44364FDC-7C10-4A39-948C-123AE9D4AFCC}" type="presOf" srcId="{DCF8EF6E-CE94-4307-8E70-2857264E360E}" destId="{9F245C13-B54F-44D7-8A87-F0C7D8800159}" srcOrd="0" destOrd="0" presId="urn:microsoft.com/office/officeart/2005/8/layout/list1"/>
    <dgm:cxn modelId="{3F3CE11F-51E2-4FB2-9599-CBF3F5CBD6DD}" type="presOf" srcId="{380ABBE6-E615-4155-8235-E371849C5B23}" destId="{9AEC9B57-5306-496B-96DC-DD7462703A68}" srcOrd="0" destOrd="0" presId="urn:microsoft.com/office/officeart/2005/8/layout/list1"/>
    <dgm:cxn modelId="{A62023B5-8C71-457A-BED7-619EDE8C950B}" srcId="{A40593CC-A0E1-4283-8C8D-4145AAD3B0C5}" destId="{DCF8EF6E-CE94-4307-8E70-2857264E360E}" srcOrd="6" destOrd="0" parTransId="{66C04F03-7236-4499-9791-9C2D83F94FC2}" sibTransId="{9B047BC9-117E-4748-B85A-35C2A490316F}"/>
    <dgm:cxn modelId="{BDA255B8-54CF-4729-9CA9-B768263894FF}" type="presOf" srcId="{27CF3148-9C6B-4C96-9C83-A54411373CF3}" destId="{1DC0CB66-D16C-4D87-884C-6EBB39C5753C}" srcOrd="0" destOrd="0" presId="urn:microsoft.com/office/officeart/2005/8/layout/list1"/>
    <dgm:cxn modelId="{22347947-AAF2-478D-8571-6CA9AA066607}" type="presOf" srcId="{D7B288E8-F49F-4933-BF43-64233A88EAAC}" destId="{6A93544A-4063-472D-9B62-C255E109F255}" srcOrd="1" destOrd="0" presId="urn:microsoft.com/office/officeart/2005/8/layout/list1"/>
    <dgm:cxn modelId="{F63F8AA9-23D1-43D5-9C38-8F5021610F54}" srcId="{A40593CC-A0E1-4283-8C8D-4145AAD3B0C5}" destId="{27CF3148-9C6B-4C96-9C83-A54411373CF3}" srcOrd="3" destOrd="0" parTransId="{810E0FC8-3DC5-4CF4-84B6-2AF9B4B67F11}" sibTransId="{B8798C52-8084-45D2-BBE5-3AEDDCFE5FBE}"/>
    <dgm:cxn modelId="{6C4026FB-D867-4F9E-A47E-2D5D1734C084}" srcId="{A40593CC-A0E1-4283-8C8D-4145AAD3B0C5}" destId="{C66D5FAA-FA04-48E4-9FB6-5CEB93355B41}" srcOrd="1" destOrd="0" parTransId="{8E084922-D333-40D6-9AE7-990B546B3FC7}" sibTransId="{A85F5606-50F0-486B-A085-A0200D83DDD6}"/>
    <dgm:cxn modelId="{D1ED5AEF-2E4B-4BB2-8782-92CB2418B69E}" srcId="{A40593CC-A0E1-4283-8C8D-4145AAD3B0C5}" destId="{1861CD8B-8ECC-4631-B06A-F0D2AC72A5E3}" srcOrd="5" destOrd="0" parTransId="{73A47B33-8CA6-4581-85A1-09A253A0722D}" sibTransId="{1A21A8C0-28B2-4524-9650-B763835D4001}"/>
    <dgm:cxn modelId="{3DB716EE-0C58-40D8-A871-B93A56ADC573}" type="presOf" srcId="{1861CD8B-8ECC-4631-B06A-F0D2AC72A5E3}" destId="{9ED45E48-3A90-485B-A62F-8AEDF92FF9DD}" srcOrd="1" destOrd="0" presId="urn:microsoft.com/office/officeart/2005/8/layout/list1"/>
    <dgm:cxn modelId="{9DDC9399-7A4F-4F1D-A278-6C09D3F8E31C}" type="presOf" srcId="{BF3D4E7A-21BE-4D9A-A3DE-7703951CFC12}" destId="{F993BD60-1892-45F0-ABDE-AF927F8CE0E4}" srcOrd="0" destOrd="0" presId="urn:microsoft.com/office/officeart/2005/8/layout/list1"/>
    <dgm:cxn modelId="{BE419BAE-530B-40A8-AF0B-ABC00DD49A3D}" srcId="{A40593CC-A0E1-4283-8C8D-4145AAD3B0C5}" destId="{380ABBE6-E615-4155-8235-E371849C5B23}" srcOrd="2" destOrd="0" parTransId="{DB9BCE2B-2974-4827-A5B4-7699B02015E3}" sibTransId="{7B7AD1F7-B4A1-4FF8-94B7-4E9825520B9A}"/>
    <dgm:cxn modelId="{D28467A9-B6AC-45A6-B03D-8F6F04094AE3}" srcId="{A40593CC-A0E1-4283-8C8D-4145AAD3B0C5}" destId="{BF3D4E7A-21BE-4D9A-A3DE-7703951CFC12}" srcOrd="4" destOrd="0" parTransId="{60A62507-0C83-46D6-95BD-9A7CB64BE950}" sibTransId="{46286934-C451-445B-BF99-EF9C0447E06A}"/>
    <dgm:cxn modelId="{4B7FC1C3-27AB-4D63-8216-D95C9A0FBF54}" type="presOf" srcId="{BF3D4E7A-21BE-4D9A-A3DE-7703951CFC12}" destId="{AF1BFBA4-5DC2-4537-9956-19EBE69658A9}" srcOrd="1" destOrd="0" presId="urn:microsoft.com/office/officeart/2005/8/layout/list1"/>
    <dgm:cxn modelId="{D280D81A-26E0-47CF-BFD7-0532166CDE9B}" type="presOf" srcId="{1861CD8B-8ECC-4631-B06A-F0D2AC72A5E3}" destId="{DD5D6239-6070-4A6E-A815-AC7F2F47E185}" srcOrd="0" destOrd="0" presId="urn:microsoft.com/office/officeart/2005/8/layout/list1"/>
    <dgm:cxn modelId="{56911218-7337-41D2-A788-65E8CDA22F13}" type="presOf" srcId="{A40593CC-A0E1-4283-8C8D-4145AAD3B0C5}" destId="{000B94CF-684B-450E-A1CB-9AB5EBDBB302}" srcOrd="0" destOrd="0" presId="urn:microsoft.com/office/officeart/2005/8/layout/list1"/>
    <dgm:cxn modelId="{6C613076-13AD-4C71-9DD7-FF902A7019B1}" type="presParOf" srcId="{000B94CF-684B-450E-A1CB-9AB5EBDBB302}" destId="{922040D3-5DD3-416C-ADAE-1A0D4B1F127E}" srcOrd="0" destOrd="0" presId="urn:microsoft.com/office/officeart/2005/8/layout/list1"/>
    <dgm:cxn modelId="{FCC51495-2313-49AD-8C0F-BBCFE13249A8}" type="presParOf" srcId="{922040D3-5DD3-416C-ADAE-1A0D4B1F127E}" destId="{F8B6BC9C-87B4-4716-B483-6FC49CCBCA79}" srcOrd="0" destOrd="0" presId="urn:microsoft.com/office/officeart/2005/8/layout/list1"/>
    <dgm:cxn modelId="{B4BFA111-D68A-48E3-B66B-7938CBC74EF3}" type="presParOf" srcId="{922040D3-5DD3-416C-ADAE-1A0D4B1F127E}" destId="{6A93544A-4063-472D-9B62-C255E109F255}" srcOrd="1" destOrd="0" presId="urn:microsoft.com/office/officeart/2005/8/layout/list1"/>
    <dgm:cxn modelId="{32D0D35E-1A58-48CA-98A0-8A28F862384C}" type="presParOf" srcId="{000B94CF-684B-450E-A1CB-9AB5EBDBB302}" destId="{F216C48B-CF80-4976-A7FC-E33B486AE809}" srcOrd="1" destOrd="0" presId="urn:microsoft.com/office/officeart/2005/8/layout/list1"/>
    <dgm:cxn modelId="{92F063ED-D778-4140-8DE8-927E3A2D07BF}" type="presParOf" srcId="{000B94CF-684B-450E-A1CB-9AB5EBDBB302}" destId="{88C20DC3-08B0-4F5A-A5D3-AEDBF0D1DB85}" srcOrd="2" destOrd="0" presId="urn:microsoft.com/office/officeart/2005/8/layout/list1"/>
    <dgm:cxn modelId="{E7D4493C-466F-41F0-98D9-31DA6319A957}" type="presParOf" srcId="{000B94CF-684B-450E-A1CB-9AB5EBDBB302}" destId="{DF62F78F-5536-4E27-8A19-9A4F010B3679}" srcOrd="3" destOrd="0" presId="urn:microsoft.com/office/officeart/2005/8/layout/list1"/>
    <dgm:cxn modelId="{E7E1424A-ADA2-4445-B234-1ACC326BADC0}" type="presParOf" srcId="{000B94CF-684B-450E-A1CB-9AB5EBDBB302}" destId="{89C90521-BB4E-41B9-8CC9-4F9B65F263E0}" srcOrd="4" destOrd="0" presId="urn:microsoft.com/office/officeart/2005/8/layout/list1"/>
    <dgm:cxn modelId="{2F41CBD6-71E8-4799-B296-6FCF50FA3AD3}" type="presParOf" srcId="{89C90521-BB4E-41B9-8CC9-4F9B65F263E0}" destId="{443E47CC-A6BE-48D6-AC07-F50E266E1C0F}" srcOrd="0" destOrd="0" presId="urn:microsoft.com/office/officeart/2005/8/layout/list1"/>
    <dgm:cxn modelId="{E8D699DF-A316-4665-92F5-090EE72ECDFA}" type="presParOf" srcId="{89C90521-BB4E-41B9-8CC9-4F9B65F263E0}" destId="{F91C03CF-A0C6-4F0E-A4B2-88555EDF79FD}" srcOrd="1" destOrd="0" presId="urn:microsoft.com/office/officeart/2005/8/layout/list1"/>
    <dgm:cxn modelId="{2AC2EB2B-1AFD-41DF-AC3B-86C1EE88FDFA}" type="presParOf" srcId="{000B94CF-684B-450E-A1CB-9AB5EBDBB302}" destId="{0BD3586F-25BD-46E0-9AE6-17C5778FD352}" srcOrd="5" destOrd="0" presId="urn:microsoft.com/office/officeart/2005/8/layout/list1"/>
    <dgm:cxn modelId="{E9F0AC9A-6FD6-4D80-8F56-B553E5D9B21F}" type="presParOf" srcId="{000B94CF-684B-450E-A1CB-9AB5EBDBB302}" destId="{12A0B735-6171-45C6-891A-FFD7EE495C88}" srcOrd="6" destOrd="0" presId="urn:microsoft.com/office/officeart/2005/8/layout/list1"/>
    <dgm:cxn modelId="{66E1BAD9-6007-4BE3-BAD0-D4B55B9C5F54}" type="presParOf" srcId="{000B94CF-684B-450E-A1CB-9AB5EBDBB302}" destId="{5AEF17F4-F0F5-4740-9EC1-BB349829CA70}" srcOrd="7" destOrd="0" presId="urn:microsoft.com/office/officeart/2005/8/layout/list1"/>
    <dgm:cxn modelId="{72BC5C8E-7669-45AF-A88D-4E25FDF36E2F}" type="presParOf" srcId="{000B94CF-684B-450E-A1CB-9AB5EBDBB302}" destId="{7573FC1B-CF44-4CCD-9D8B-3CF799C72E1B}" srcOrd="8" destOrd="0" presId="urn:microsoft.com/office/officeart/2005/8/layout/list1"/>
    <dgm:cxn modelId="{6E4EAF0D-132E-4C11-989F-5F0C555B4181}" type="presParOf" srcId="{7573FC1B-CF44-4CCD-9D8B-3CF799C72E1B}" destId="{9AEC9B57-5306-496B-96DC-DD7462703A68}" srcOrd="0" destOrd="0" presId="urn:microsoft.com/office/officeart/2005/8/layout/list1"/>
    <dgm:cxn modelId="{04135D52-4C22-49E7-A625-D21C0CE62B32}" type="presParOf" srcId="{7573FC1B-CF44-4CCD-9D8B-3CF799C72E1B}" destId="{33D963A3-F277-4DBE-A6D3-F6DDD0B0AF79}" srcOrd="1" destOrd="0" presId="urn:microsoft.com/office/officeart/2005/8/layout/list1"/>
    <dgm:cxn modelId="{F3F443B9-356B-47BA-A291-9AFCCA6422C6}" type="presParOf" srcId="{000B94CF-684B-450E-A1CB-9AB5EBDBB302}" destId="{7D0EE5F3-443B-427A-91BB-3DAF486FCB82}" srcOrd="9" destOrd="0" presId="urn:microsoft.com/office/officeart/2005/8/layout/list1"/>
    <dgm:cxn modelId="{06649446-53CE-4086-8490-4B5922086CFA}" type="presParOf" srcId="{000B94CF-684B-450E-A1CB-9AB5EBDBB302}" destId="{B0368879-8DA0-4481-A685-FC0AED1322F0}" srcOrd="10" destOrd="0" presId="urn:microsoft.com/office/officeart/2005/8/layout/list1"/>
    <dgm:cxn modelId="{779B364D-7C1A-4880-B4EC-773A08CDC02A}" type="presParOf" srcId="{000B94CF-684B-450E-A1CB-9AB5EBDBB302}" destId="{C39A5B80-D949-4EB9-B38B-BCE760AFAD49}" srcOrd="11" destOrd="0" presId="urn:microsoft.com/office/officeart/2005/8/layout/list1"/>
    <dgm:cxn modelId="{2C49B650-2AF6-405B-AD5B-812FB03F45EB}" type="presParOf" srcId="{000B94CF-684B-450E-A1CB-9AB5EBDBB302}" destId="{31C06186-3E7B-4CF3-8605-E5004241DDD0}" srcOrd="12" destOrd="0" presId="urn:microsoft.com/office/officeart/2005/8/layout/list1"/>
    <dgm:cxn modelId="{E85C82A4-3730-4B19-8BAC-8E52A5E02EB4}" type="presParOf" srcId="{31C06186-3E7B-4CF3-8605-E5004241DDD0}" destId="{1DC0CB66-D16C-4D87-884C-6EBB39C5753C}" srcOrd="0" destOrd="0" presId="urn:microsoft.com/office/officeart/2005/8/layout/list1"/>
    <dgm:cxn modelId="{5E086AFB-8144-4A91-9CEF-EDE53C08AA63}" type="presParOf" srcId="{31C06186-3E7B-4CF3-8605-E5004241DDD0}" destId="{141581E9-D963-4429-A63B-1A234BB1775D}" srcOrd="1" destOrd="0" presId="urn:microsoft.com/office/officeart/2005/8/layout/list1"/>
    <dgm:cxn modelId="{5A926515-08B1-48C7-A76E-5BAABE18E755}" type="presParOf" srcId="{000B94CF-684B-450E-A1CB-9AB5EBDBB302}" destId="{A47053D4-3C7B-4756-8605-AB0D8FF059F1}" srcOrd="13" destOrd="0" presId="urn:microsoft.com/office/officeart/2005/8/layout/list1"/>
    <dgm:cxn modelId="{EF10A7C7-66C0-4A46-AA8B-ABBDF2C2AA04}" type="presParOf" srcId="{000B94CF-684B-450E-A1CB-9AB5EBDBB302}" destId="{04A269DB-E240-4F43-853B-E6341CF9D486}" srcOrd="14" destOrd="0" presId="urn:microsoft.com/office/officeart/2005/8/layout/list1"/>
    <dgm:cxn modelId="{F7DEA45F-B786-4441-B7B9-2035256A546B}" type="presParOf" srcId="{000B94CF-684B-450E-A1CB-9AB5EBDBB302}" destId="{CDDC8253-891F-4485-9DA9-105D7CB94052}" srcOrd="15" destOrd="0" presId="urn:microsoft.com/office/officeart/2005/8/layout/list1"/>
    <dgm:cxn modelId="{EFC7D694-CDE4-4101-B842-749767363BC2}" type="presParOf" srcId="{000B94CF-684B-450E-A1CB-9AB5EBDBB302}" destId="{116C5C34-26AA-452D-8269-E56F864305D0}" srcOrd="16" destOrd="0" presId="urn:microsoft.com/office/officeart/2005/8/layout/list1"/>
    <dgm:cxn modelId="{5B455838-44B4-4225-A072-B1E27DEEB7DD}" type="presParOf" srcId="{116C5C34-26AA-452D-8269-E56F864305D0}" destId="{F993BD60-1892-45F0-ABDE-AF927F8CE0E4}" srcOrd="0" destOrd="0" presId="urn:microsoft.com/office/officeart/2005/8/layout/list1"/>
    <dgm:cxn modelId="{CE9D2BC3-F237-48B5-887F-85423390F054}" type="presParOf" srcId="{116C5C34-26AA-452D-8269-E56F864305D0}" destId="{AF1BFBA4-5DC2-4537-9956-19EBE69658A9}" srcOrd="1" destOrd="0" presId="urn:microsoft.com/office/officeart/2005/8/layout/list1"/>
    <dgm:cxn modelId="{47FEC1A6-1592-4FB7-B27A-082A4EC7BECF}" type="presParOf" srcId="{000B94CF-684B-450E-A1CB-9AB5EBDBB302}" destId="{18BD79D1-A4B8-4820-BAE0-EAA823437004}" srcOrd="17" destOrd="0" presId="urn:microsoft.com/office/officeart/2005/8/layout/list1"/>
    <dgm:cxn modelId="{7246B97C-35FC-40B0-AF59-B9A7A999004C}" type="presParOf" srcId="{000B94CF-684B-450E-A1CB-9AB5EBDBB302}" destId="{AE7B46AE-2548-4E6A-AC50-1977B13CA15C}" srcOrd="18" destOrd="0" presId="urn:microsoft.com/office/officeart/2005/8/layout/list1"/>
    <dgm:cxn modelId="{1E522619-24E3-45AD-A2B2-722CF0F689AB}" type="presParOf" srcId="{000B94CF-684B-450E-A1CB-9AB5EBDBB302}" destId="{C70F1E28-2225-4F81-A309-525678AAF05B}" srcOrd="19" destOrd="0" presId="urn:microsoft.com/office/officeart/2005/8/layout/list1"/>
    <dgm:cxn modelId="{C1E28617-026A-45C5-AAF6-7BF2B2506731}" type="presParOf" srcId="{000B94CF-684B-450E-A1CB-9AB5EBDBB302}" destId="{429FE567-ED65-4341-A306-8E6D7089F051}" srcOrd="20" destOrd="0" presId="urn:microsoft.com/office/officeart/2005/8/layout/list1"/>
    <dgm:cxn modelId="{669B94EA-A7DA-41F5-9393-F7E96AD40766}" type="presParOf" srcId="{429FE567-ED65-4341-A306-8E6D7089F051}" destId="{DD5D6239-6070-4A6E-A815-AC7F2F47E185}" srcOrd="0" destOrd="0" presId="urn:microsoft.com/office/officeart/2005/8/layout/list1"/>
    <dgm:cxn modelId="{F6B457E7-9A16-4F53-869B-58F29F0D92EF}" type="presParOf" srcId="{429FE567-ED65-4341-A306-8E6D7089F051}" destId="{9ED45E48-3A90-485B-A62F-8AEDF92FF9DD}" srcOrd="1" destOrd="0" presId="urn:microsoft.com/office/officeart/2005/8/layout/list1"/>
    <dgm:cxn modelId="{EAC021F4-0C5D-4CAA-9B7F-036CA0A50F07}" type="presParOf" srcId="{000B94CF-684B-450E-A1CB-9AB5EBDBB302}" destId="{4D034629-AA3F-4B3D-8DB7-983712964C4E}" srcOrd="21" destOrd="0" presId="urn:microsoft.com/office/officeart/2005/8/layout/list1"/>
    <dgm:cxn modelId="{9AABB7AE-48D9-4DF5-BA92-4BB21591FC85}" type="presParOf" srcId="{000B94CF-684B-450E-A1CB-9AB5EBDBB302}" destId="{27DB8149-C8A0-4C90-96DB-21F24C5868C7}" srcOrd="22" destOrd="0" presId="urn:microsoft.com/office/officeart/2005/8/layout/list1"/>
    <dgm:cxn modelId="{284B940C-E448-4017-98CE-26FDCF43156C}" type="presParOf" srcId="{000B94CF-684B-450E-A1CB-9AB5EBDBB302}" destId="{E8E24E24-D89B-4FCC-9A9E-F613811501E3}" srcOrd="23" destOrd="0" presId="urn:microsoft.com/office/officeart/2005/8/layout/list1"/>
    <dgm:cxn modelId="{5FB75C56-8EEA-4027-B29B-B6CE8C435674}" type="presParOf" srcId="{000B94CF-684B-450E-A1CB-9AB5EBDBB302}" destId="{F35C115B-7648-41DE-B2BE-0E5AAE6914A6}" srcOrd="24" destOrd="0" presId="urn:microsoft.com/office/officeart/2005/8/layout/list1"/>
    <dgm:cxn modelId="{FA86B63A-D9B8-4136-AE52-CA2FE76102CC}" type="presParOf" srcId="{F35C115B-7648-41DE-B2BE-0E5AAE6914A6}" destId="{9F245C13-B54F-44D7-8A87-F0C7D8800159}" srcOrd="0" destOrd="0" presId="urn:microsoft.com/office/officeart/2005/8/layout/list1"/>
    <dgm:cxn modelId="{194A953F-B9BA-41AB-8AC7-158AB7C6E5F3}" type="presParOf" srcId="{F35C115B-7648-41DE-B2BE-0E5AAE6914A6}" destId="{A6C385EE-A333-4BBF-BAE4-7A5F29130257}" srcOrd="1" destOrd="0" presId="urn:microsoft.com/office/officeart/2005/8/layout/list1"/>
    <dgm:cxn modelId="{87671E85-C0FD-4456-9FCE-948E9FF4063B}" type="presParOf" srcId="{000B94CF-684B-450E-A1CB-9AB5EBDBB302}" destId="{1947290F-D021-42E2-8658-476781733894}" srcOrd="25" destOrd="0" presId="urn:microsoft.com/office/officeart/2005/8/layout/list1"/>
    <dgm:cxn modelId="{8518EBC5-FBFB-4F0E-831D-C048533F4879}" type="presParOf" srcId="{000B94CF-684B-450E-A1CB-9AB5EBDBB302}" destId="{436D1E4F-C52D-4B07-8253-D3B10D4841FC}" srcOrd="26" destOrd="0" presId="urn:microsoft.com/office/officeart/2005/8/layout/list1"/>
  </dgm:cxnLst>
  <dgm:bg>
    <a:effectLst>
      <a:outerShdw blurRad="660400" sx="102000" sy="102000" algn="ctr" rotWithShape="0">
        <a:prstClr val="black"/>
      </a:outerShdw>
    </a:effectLst>
  </dgm:bg>
  <dgm:whole/>
</dgm:dataModel>
</file>

<file path=ppt/diagrams/data4.xml><?xml version="1.0" encoding="utf-8"?>
<dgm:dataModel xmlns:dgm="http://schemas.openxmlformats.org/drawingml/2006/diagram" xmlns:a="http://schemas.openxmlformats.org/drawingml/2006/main">
  <dgm:ptLst>
    <dgm:pt modelId="{40C4FBA6-A0E7-416C-9376-74EC9163B35C}"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4814BBCA-8594-4AF3-99F4-CD918EC45355}">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000" dirty="0" smtClean="0">
              <a:effectLst>
                <a:outerShdw blurRad="38100" dist="38100" dir="2700000" algn="tl">
                  <a:srgbClr val="000000">
                    <a:alpha val="43137"/>
                  </a:srgbClr>
                </a:outerShdw>
              </a:effectLst>
              <a:latin typeface="+mj-lt"/>
            </a:rPr>
            <a:t>Concept</a:t>
          </a:r>
          <a:endParaRPr lang="en-US" sz="1000" dirty="0">
            <a:effectLst>
              <a:outerShdw blurRad="38100" dist="38100" dir="2700000" algn="tl">
                <a:srgbClr val="000000">
                  <a:alpha val="43137"/>
                </a:srgbClr>
              </a:outerShdw>
            </a:effectLst>
            <a:latin typeface="+mj-lt"/>
          </a:endParaRPr>
        </a:p>
      </dgm:t>
    </dgm:pt>
    <dgm:pt modelId="{D3C6C87B-3A6B-4088-8B02-D909E572D4A4}" type="parTrans" cxnId="{74582997-9F3C-4DB8-BD7C-CF1BF996EAC9}">
      <dgm:prSet/>
      <dgm:spPr/>
      <dgm:t>
        <a:bodyPr/>
        <a:lstStyle/>
        <a:p>
          <a:endParaRPr lang="en-US"/>
        </a:p>
      </dgm:t>
    </dgm:pt>
    <dgm:pt modelId="{F35BADD5-E70C-4644-9EDC-04220729F2F0}" type="sibTrans" cxnId="{74582997-9F3C-4DB8-BD7C-CF1BF996EAC9}">
      <dgm:prSet/>
      <dgm:spPr/>
      <dgm:t>
        <a:bodyPr/>
        <a:lstStyle/>
        <a:p>
          <a:endParaRPr lang="en-US"/>
        </a:p>
      </dgm:t>
    </dgm:pt>
    <dgm:pt modelId="{79BF2D1C-51C4-4D68-B7B5-39C85D143A9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New Program concepts</a:t>
          </a:r>
          <a:endParaRPr lang="en-US" dirty="0"/>
        </a:p>
      </dgm:t>
    </dgm:pt>
    <dgm:pt modelId="{F30B499C-A748-4524-8753-8BF9B71FBEAC}" type="parTrans" cxnId="{05055690-E28F-48BF-950E-FD21A1B697DD}">
      <dgm:prSet/>
      <dgm:spPr/>
      <dgm:t>
        <a:bodyPr/>
        <a:lstStyle/>
        <a:p>
          <a:endParaRPr lang="en-US"/>
        </a:p>
      </dgm:t>
    </dgm:pt>
    <dgm:pt modelId="{245C083B-4882-4559-8D87-E668F6B9D95A}" type="sibTrans" cxnId="{05055690-E28F-48BF-950E-FD21A1B697DD}">
      <dgm:prSet/>
      <dgm:spPr/>
      <dgm:t>
        <a:bodyPr/>
        <a:lstStyle/>
        <a:p>
          <a:endParaRPr lang="en-US"/>
        </a:p>
      </dgm:t>
    </dgm:pt>
    <dgm:pt modelId="{35D1FDF0-FD37-40C6-9B41-CEC27D37DEDA}">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000" dirty="0" smtClean="0">
              <a:effectLst>
                <a:outerShdw blurRad="38100" dist="38100" dir="2700000" algn="tl">
                  <a:srgbClr val="000000">
                    <a:alpha val="43137"/>
                  </a:srgbClr>
                </a:outerShdw>
              </a:effectLst>
              <a:latin typeface="+mj-lt"/>
            </a:rPr>
            <a:t>Market Req’ts</a:t>
          </a:r>
          <a:endParaRPr lang="en-US" sz="1000" dirty="0">
            <a:effectLst>
              <a:outerShdw blurRad="38100" dist="38100" dir="2700000" algn="tl">
                <a:srgbClr val="000000">
                  <a:alpha val="43137"/>
                </a:srgbClr>
              </a:outerShdw>
            </a:effectLst>
            <a:latin typeface="+mj-lt"/>
          </a:endParaRPr>
        </a:p>
      </dgm:t>
    </dgm:pt>
    <dgm:pt modelId="{318ECE89-0D84-4AF1-B322-BED985869767}" type="parTrans" cxnId="{152E2B45-CDAC-4927-8237-816CDF37FE60}">
      <dgm:prSet/>
      <dgm:spPr/>
      <dgm:t>
        <a:bodyPr/>
        <a:lstStyle/>
        <a:p>
          <a:endParaRPr lang="en-US"/>
        </a:p>
      </dgm:t>
    </dgm:pt>
    <dgm:pt modelId="{6530D3F5-7879-457E-8E66-DCB5A3D2068C}" type="sibTrans" cxnId="{152E2B45-CDAC-4927-8237-816CDF37FE60}">
      <dgm:prSet/>
      <dgm:spPr/>
      <dgm:t>
        <a:bodyPr/>
        <a:lstStyle/>
        <a:p>
          <a:endParaRPr lang="en-US"/>
        </a:p>
      </dgm:t>
    </dgm:pt>
    <dgm:pt modelId="{6D14946D-3229-4C9F-B097-7BC7A368F8D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Market Assessment</a:t>
          </a:r>
          <a:endParaRPr lang="en-US" dirty="0"/>
        </a:p>
      </dgm:t>
    </dgm:pt>
    <dgm:pt modelId="{1F26DD64-E626-4244-9738-47A86091193E}" type="parTrans" cxnId="{33A76B06-3813-454F-95BD-60160E74A0D5}">
      <dgm:prSet/>
      <dgm:spPr/>
      <dgm:t>
        <a:bodyPr/>
        <a:lstStyle/>
        <a:p>
          <a:endParaRPr lang="en-US"/>
        </a:p>
      </dgm:t>
    </dgm:pt>
    <dgm:pt modelId="{A376ACE1-D371-4C6D-B0AD-F50E582AB8AF}" type="sibTrans" cxnId="{33A76B06-3813-454F-95BD-60160E74A0D5}">
      <dgm:prSet/>
      <dgm:spPr/>
      <dgm:t>
        <a:bodyPr/>
        <a:lstStyle/>
        <a:p>
          <a:endParaRPr lang="en-US"/>
        </a:p>
      </dgm:t>
    </dgm:pt>
    <dgm:pt modelId="{759BC78D-C79E-4E66-B020-99B0B7D71FB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Technology Requirements</a:t>
          </a:r>
          <a:endParaRPr lang="en-US" dirty="0"/>
        </a:p>
      </dgm:t>
    </dgm:pt>
    <dgm:pt modelId="{24AC2455-7B1F-49A8-AD9C-D0BFDDCA68DA}" type="parTrans" cxnId="{CEA11D57-9FAE-4F7A-939D-654FA17C7996}">
      <dgm:prSet/>
      <dgm:spPr/>
      <dgm:t>
        <a:bodyPr/>
        <a:lstStyle/>
        <a:p>
          <a:endParaRPr lang="en-US"/>
        </a:p>
      </dgm:t>
    </dgm:pt>
    <dgm:pt modelId="{D8A743FA-0BF5-4238-ACFF-86008FE561A5}" type="sibTrans" cxnId="{CEA11D57-9FAE-4F7A-939D-654FA17C7996}">
      <dgm:prSet/>
      <dgm:spPr/>
      <dgm:t>
        <a:bodyPr/>
        <a:lstStyle/>
        <a:p>
          <a:endParaRPr lang="en-US"/>
        </a:p>
      </dgm:t>
    </dgm:pt>
    <dgm:pt modelId="{D7C3B758-C5DF-440F-85B7-9DC2288F11A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000" dirty="0" smtClean="0">
              <a:effectLst>
                <a:outerShdw blurRad="38100" dist="38100" dir="2700000" algn="tl">
                  <a:srgbClr val="000000">
                    <a:alpha val="43137"/>
                  </a:srgbClr>
                </a:outerShdw>
              </a:effectLst>
              <a:latin typeface="+mj-lt"/>
            </a:rPr>
            <a:t>Prioritization</a:t>
          </a:r>
          <a:endParaRPr lang="en-US" sz="1000" dirty="0">
            <a:effectLst>
              <a:outerShdw blurRad="38100" dist="38100" dir="2700000" algn="tl">
                <a:srgbClr val="000000">
                  <a:alpha val="43137"/>
                </a:srgbClr>
              </a:outerShdw>
            </a:effectLst>
            <a:latin typeface="+mj-lt"/>
          </a:endParaRPr>
        </a:p>
      </dgm:t>
    </dgm:pt>
    <dgm:pt modelId="{4F812FE8-A5E3-4A20-B4E9-CCD9F2FBF4B5}" type="parTrans" cxnId="{12F00D7F-366D-4C3D-A5EF-01398223A91D}">
      <dgm:prSet/>
      <dgm:spPr/>
      <dgm:t>
        <a:bodyPr/>
        <a:lstStyle/>
        <a:p>
          <a:endParaRPr lang="en-US"/>
        </a:p>
      </dgm:t>
    </dgm:pt>
    <dgm:pt modelId="{08EF82A0-A0CD-411F-96B8-6ACF3D662837}" type="sibTrans" cxnId="{12F00D7F-366D-4C3D-A5EF-01398223A91D}">
      <dgm:prSet/>
      <dgm:spPr/>
      <dgm:t>
        <a:bodyPr/>
        <a:lstStyle/>
        <a:p>
          <a:endParaRPr lang="en-US"/>
        </a:p>
      </dgm:t>
    </dgm:pt>
    <dgm:pt modelId="{B285DC5F-0BFE-428D-975C-C178E458237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Prioritization Metrics</a:t>
          </a:r>
          <a:endParaRPr lang="en-US" dirty="0"/>
        </a:p>
      </dgm:t>
    </dgm:pt>
    <dgm:pt modelId="{A46F579D-AAE6-4F5C-AB76-1800FFA24560}" type="parTrans" cxnId="{E2877BD8-7997-41DC-A148-EE8BCD412A67}">
      <dgm:prSet/>
      <dgm:spPr/>
      <dgm:t>
        <a:bodyPr/>
        <a:lstStyle/>
        <a:p>
          <a:endParaRPr lang="en-US"/>
        </a:p>
      </dgm:t>
    </dgm:pt>
    <dgm:pt modelId="{679C33D8-6921-47A6-84DE-B110D8B69B26}" type="sibTrans" cxnId="{E2877BD8-7997-41DC-A148-EE8BCD412A67}">
      <dgm:prSet/>
      <dgm:spPr/>
      <dgm:t>
        <a:bodyPr/>
        <a:lstStyle/>
        <a:p>
          <a:endParaRPr lang="en-US"/>
        </a:p>
      </dgm:t>
    </dgm:pt>
    <dgm:pt modelId="{A263270F-7CE6-4531-8EB3-EAE6C637AAB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Business Plan</a:t>
          </a:r>
          <a:endParaRPr lang="en-US" dirty="0"/>
        </a:p>
      </dgm:t>
    </dgm:pt>
    <dgm:pt modelId="{91AF2ABF-E706-446C-90D5-731E16F74779}" type="parTrans" cxnId="{624800EE-463B-4670-AFD2-A99600BDFDA2}">
      <dgm:prSet/>
      <dgm:spPr/>
      <dgm:t>
        <a:bodyPr/>
        <a:lstStyle/>
        <a:p>
          <a:endParaRPr lang="en-US"/>
        </a:p>
      </dgm:t>
    </dgm:pt>
    <dgm:pt modelId="{1296786C-BA8E-4A95-9D79-E167FB00D17F}" type="sibTrans" cxnId="{624800EE-463B-4670-AFD2-A99600BDFDA2}">
      <dgm:prSet/>
      <dgm:spPr/>
      <dgm:t>
        <a:bodyPr/>
        <a:lstStyle/>
        <a:p>
          <a:endParaRPr lang="en-US"/>
        </a:p>
      </dgm:t>
    </dgm:pt>
    <dgm:pt modelId="{E5A8EBAA-0954-4236-91F8-D4251841E908}">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Internal/External Feedback</a:t>
          </a:r>
          <a:endParaRPr lang="en-US" dirty="0"/>
        </a:p>
      </dgm:t>
    </dgm:pt>
    <dgm:pt modelId="{EF680415-41B6-416B-9D82-CEA788929F45}" type="parTrans" cxnId="{089383A9-A017-4307-BFDB-9D9DE11626B4}">
      <dgm:prSet/>
      <dgm:spPr/>
      <dgm:t>
        <a:bodyPr/>
        <a:lstStyle/>
        <a:p>
          <a:endParaRPr lang="en-US"/>
        </a:p>
      </dgm:t>
    </dgm:pt>
    <dgm:pt modelId="{0FDE0542-3BC3-4CAC-ABE4-F298BCF2108F}" type="sibTrans" cxnId="{089383A9-A017-4307-BFDB-9D9DE11626B4}">
      <dgm:prSet/>
      <dgm:spPr/>
      <dgm:t>
        <a:bodyPr/>
        <a:lstStyle/>
        <a:p>
          <a:endParaRPr lang="en-US"/>
        </a:p>
      </dgm:t>
    </dgm:pt>
    <dgm:pt modelId="{E6F03BB3-8CC4-4978-B98E-5D8A0E9BAA06}" type="pres">
      <dgm:prSet presAssocID="{40C4FBA6-A0E7-416C-9376-74EC9163B35C}" presName="linearFlow" presStyleCnt="0">
        <dgm:presLayoutVars>
          <dgm:dir/>
          <dgm:animLvl val="lvl"/>
          <dgm:resizeHandles val="exact"/>
        </dgm:presLayoutVars>
      </dgm:prSet>
      <dgm:spPr/>
      <dgm:t>
        <a:bodyPr/>
        <a:lstStyle/>
        <a:p>
          <a:endParaRPr lang="en-US"/>
        </a:p>
      </dgm:t>
    </dgm:pt>
    <dgm:pt modelId="{1BA01D40-3C53-4A8A-B071-4303B830C6F1}" type="pres">
      <dgm:prSet presAssocID="{4814BBCA-8594-4AF3-99F4-CD918EC45355}" presName="composite" presStyleCnt="0"/>
      <dgm:spPr/>
      <dgm:t>
        <a:bodyPr/>
        <a:lstStyle/>
        <a:p>
          <a:endParaRPr lang="en-US"/>
        </a:p>
      </dgm:t>
    </dgm:pt>
    <dgm:pt modelId="{50A1B4DA-2278-4A8E-BE56-4E659B3DA947}" type="pres">
      <dgm:prSet presAssocID="{4814BBCA-8594-4AF3-99F4-CD918EC45355}" presName="parentText" presStyleLbl="alignNode1" presStyleIdx="0" presStyleCnt="3">
        <dgm:presLayoutVars>
          <dgm:chMax val="1"/>
          <dgm:bulletEnabled val="1"/>
        </dgm:presLayoutVars>
      </dgm:prSet>
      <dgm:spPr/>
      <dgm:t>
        <a:bodyPr/>
        <a:lstStyle/>
        <a:p>
          <a:endParaRPr lang="en-US"/>
        </a:p>
      </dgm:t>
    </dgm:pt>
    <dgm:pt modelId="{6EDF10B1-F728-410D-A3FC-1372C763EA36}" type="pres">
      <dgm:prSet presAssocID="{4814BBCA-8594-4AF3-99F4-CD918EC45355}" presName="descendantText" presStyleLbl="alignAcc1" presStyleIdx="0" presStyleCnt="3">
        <dgm:presLayoutVars>
          <dgm:bulletEnabled val="1"/>
        </dgm:presLayoutVars>
      </dgm:prSet>
      <dgm:spPr/>
      <dgm:t>
        <a:bodyPr/>
        <a:lstStyle/>
        <a:p>
          <a:endParaRPr lang="en-US"/>
        </a:p>
      </dgm:t>
    </dgm:pt>
    <dgm:pt modelId="{BD226247-6D56-45EA-B9BD-7342618589D1}" type="pres">
      <dgm:prSet presAssocID="{F35BADD5-E70C-4644-9EDC-04220729F2F0}" presName="sp" presStyleCnt="0"/>
      <dgm:spPr/>
      <dgm:t>
        <a:bodyPr/>
        <a:lstStyle/>
        <a:p>
          <a:endParaRPr lang="en-US"/>
        </a:p>
      </dgm:t>
    </dgm:pt>
    <dgm:pt modelId="{7BA00329-4513-498B-BF62-3E11E08AB272}" type="pres">
      <dgm:prSet presAssocID="{35D1FDF0-FD37-40C6-9B41-CEC27D37DEDA}" presName="composite" presStyleCnt="0"/>
      <dgm:spPr/>
      <dgm:t>
        <a:bodyPr/>
        <a:lstStyle/>
        <a:p>
          <a:endParaRPr lang="en-US"/>
        </a:p>
      </dgm:t>
    </dgm:pt>
    <dgm:pt modelId="{2CEC0CD4-D530-4342-81F9-C98790F4CA7A}" type="pres">
      <dgm:prSet presAssocID="{35D1FDF0-FD37-40C6-9B41-CEC27D37DEDA}" presName="parentText" presStyleLbl="alignNode1" presStyleIdx="1" presStyleCnt="3">
        <dgm:presLayoutVars>
          <dgm:chMax val="1"/>
          <dgm:bulletEnabled val="1"/>
        </dgm:presLayoutVars>
      </dgm:prSet>
      <dgm:spPr/>
      <dgm:t>
        <a:bodyPr/>
        <a:lstStyle/>
        <a:p>
          <a:endParaRPr lang="en-US"/>
        </a:p>
      </dgm:t>
    </dgm:pt>
    <dgm:pt modelId="{1F77A011-5388-4D70-897F-8A761DAD5872}" type="pres">
      <dgm:prSet presAssocID="{35D1FDF0-FD37-40C6-9B41-CEC27D37DEDA}" presName="descendantText" presStyleLbl="alignAcc1" presStyleIdx="1" presStyleCnt="3">
        <dgm:presLayoutVars>
          <dgm:bulletEnabled val="1"/>
        </dgm:presLayoutVars>
      </dgm:prSet>
      <dgm:spPr/>
      <dgm:t>
        <a:bodyPr/>
        <a:lstStyle/>
        <a:p>
          <a:endParaRPr lang="en-US"/>
        </a:p>
      </dgm:t>
    </dgm:pt>
    <dgm:pt modelId="{8D290241-1193-4742-AC17-D9AE091DE34E}" type="pres">
      <dgm:prSet presAssocID="{6530D3F5-7879-457E-8E66-DCB5A3D2068C}" presName="sp" presStyleCnt="0"/>
      <dgm:spPr/>
      <dgm:t>
        <a:bodyPr/>
        <a:lstStyle/>
        <a:p>
          <a:endParaRPr lang="en-US"/>
        </a:p>
      </dgm:t>
    </dgm:pt>
    <dgm:pt modelId="{308702AE-42C7-4B05-A192-06B741BB36C3}" type="pres">
      <dgm:prSet presAssocID="{D7C3B758-C5DF-440F-85B7-9DC2288F11A0}" presName="composite" presStyleCnt="0"/>
      <dgm:spPr/>
      <dgm:t>
        <a:bodyPr/>
        <a:lstStyle/>
        <a:p>
          <a:endParaRPr lang="en-US"/>
        </a:p>
      </dgm:t>
    </dgm:pt>
    <dgm:pt modelId="{F90FD6FD-422D-463B-B812-349ABF736CE1}" type="pres">
      <dgm:prSet presAssocID="{D7C3B758-C5DF-440F-85B7-9DC2288F11A0}" presName="parentText" presStyleLbl="alignNode1" presStyleIdx="2" presStyleCnt="3">
        <dgm:presLayoutVars>
          <dgm:chMax val="1"/>
          <dgm:bulletEnabled val="1"/>
        </dgm:presLayoutVars>
      </dgm:prSet>
      <dgm:spPr/>
      <dgm:t>
        <a:bodyPr/>
        <a:lstStyle/>
        <a:p>
          <a:endParaRPr lang="en-US"/>
        </a:p>
      </dgm:t>
    </dgm:pt>
    <dgm:pt modelId="{9CB3BB9A-50D9-4D40-BB13-C1D79E451255}" type="pres">
      <dgm:prSet presAssocID="{D7C3B758-C5DF-440F-85B7-9DC2288F11A0}" presName="descendantText" presStyleLbl="alignAcc1" presStyleIdx="2" presStyleCnt="3">
        <dgm:presLayoutVars>
          <dgm:bulletEnabled val="1"/>
        </dgm:presLayoutVars>
      </dgm:prSet>
      <dgm:spPr/>
      <dgm:t>
        <a:bodyPr/>
        <a:lstStyle/>
        <a:p>
          <a:endParaRPr lang="en-US"/>
        </a:p>
      </dgm:t>
    </dgm:pt>
  </dgm:ptLst>
  <dgm:cxnLst>
    <dgm:cxn modelId="{F7012C65-8144-4EE3-BC74-7B612EA0BAE7}" type="presOf" srcId="{D7C3B758-C5DF-440F-85B7-9DC2288F11A0}" destId="{F90FD6FD-422D-463B-B812-349ABF736CE1}" srcOrd="0" destOrd="0" presId="urn:microsoft.com/office/officeart/2005/8/layout/chevron2"/>
    <dgm:cxn modelId="{AA7B9110-380F-4BD3-B85F-CE4F333B5AE1}" type="presOf" srcId="{4814BBCA-8594-4AF3-99F4-CD918EC45355}" destId="{50A1B4DA-2278-4A8E-BE56-4E659B3DA947}" srcOrd="0" destOrd="0" presId="urn:microsoft.com/office/officeart/2005/8/layout/chevron2"/>
    <dgm:cxn modelId="{A7900995-CE39-4D8D-9883-5B817C8E3B56}" type="presOf" srcId="{A263270F-7CE6-4531-8EB3-EAE6C637AABC}" destId="{9CB3BB9A-50D9-4D40-BB13-C1D79E451255}" srcOrd="0" destOrd="1" presId="urn:microsoft.com/office/officeart/2005/8/layout/chevron2"/>
    <dgm:cxn modelId="{CEA11D57-9FAE-4F7A-939D-654FA17C7996}" srcId="{35D1FDF0-FD37-40C6-9B41-CEC27D37DEDA}" destId="{759BC78D-C79E-4E66-B020-99B0B7D71FB2}" srcOrd="1" destOrd="0" parTransId="{24AC2455-7B1F-49A8-AD9C-D0BFDDCA68DA}" sibTransId="{D8A743FA-0BF5-4238-ACFF-86008FE561A5}"/>
    <dgm:cxn modelId="{33A76B06-3813-454F-95BD-60160E74A0D5}" srcId="{35D1FDF0-FD37-40C6-9B41-CEC27D37DEDA}" destId="{6D14946D-3229-4C9F-B097-7BC7A368F8D9}" srcOrd="0" destOrd="0" parTransId="{1F26DD64-E626-4244-9738-47A86091193E}" sibTransId="{A376ACE1-D371-4C6D-B0AD-F50E582AB8AF}"/>
    <dgm:cxn modelId="{4D513127-1640-43CF-8129-8DFC6D8F01DE}" type="presOf" srcId="{E5A8EBAA-0954-4236-91F8-D4251841E908}" destId="{6EDF10B1-F728-410D-A3FC-1372C763EA36}" srcOrd="0" destOrd="1" presId="urn:microsoft.com/office/officeart/2005/8/layout/chevron2"/>
    <dgm:cxn modelId="{EF0AE270-C694-4FB0-B2F0-AA85A692900D}" type="presOf" srcId="{35D1FDF0-FD37-40C6-9B41-CEC27D37DEDA}" destId="{2CEC0CD4-D530-4342-81F9-C98790F4CA7A}" srcOrd="0" destOrd="0" presId="urn:microsoft.com/office/officeart/2005/8/layout/chevron2"/>
    <dgm:cxn modelId="{2BDBA1DA-755A-421B-91D3-4DED4DDE19BF}" type="presOf" srcId="{79BF2D1C-51C4-4D68-B7B5-39C85D143A9C}" destId="{6EDF10B1-F728-410D-A3FC-1372C763EA36}" srcOrd="0" destOrd="0" presId="urn:microsoft.com/office/officeart/2005/8/layout/chevron2"/>
    <dgm:cxn modelId="{FDE99C12-6F5C-4789-A482-F9BF74337623}" type="presOf" srcId="{759BC78D-C79E-4E66-B020-99B0B7D71FB2}" destId="{1F77A011-5388-4D70-897F-8A761DAD5872}" srcOrd="0" destOrd="1" presId="urn:microsoft.com/office/officeart/2005/8/layout/chevron2"/>
    <dgm:cxn modelId="{152E2B45-CDAC-4927-8237-816CDF37FE60}" srcId="{40C4FBA6-A0E7-416C-9376-74EC9163B35C}" destId="{35D1FDF0-FD37-40C6-9B41-CEC27D37DEDA}" srcOrd="1" destOrd="0" parTransId="{318ECE89-0D84-4AF1-B322-BED985869767}" sibTransId="{6530D3F5-7879-457E-8E66-DCB5A3D2068C}"/>
    <dgm:cxn modelId="{74582997-9F3C-4DB8-BD7C-CF1BF996EAC9}" srcId="{40C4FBA6-A0E7-416C-9376-74EC9163B35C}" destId="{4814BBCA-8594-4AF3-99F4-CD918EC45355}" srcOrd="0" destOrd="0" parTransId="{D3C6C87B-3A6B-4088-8B02-D909E572D4A4}" sibTransId="{F35BADD5-E70C-4644-9EDC-04220729F2F0}"/>
    <dgm:cxn modelId="{E565774D-030B-473B-88BF-E7F7FFD4B557}" type="presOf" srcId="{6D14946D-3229-4C9F-B097-7BC7A368F8D9}" destId="{1F77A011-5388-4D70-897F-8A761DAD5872}" srcOrd="0" destOrd="0" presId="urn:microsoft.com/office/officeart/2005/8/layout/chevron2"/>
    <dgm:cxn modelId="{05055690-E28F-48BF-950E-FD21A1B697DD}" srcId="{4814BBCA-8594-4AF3-99F4-CD918EC45355}" destId="{79BF2D1C-51C4-4D68-B7B5-39C85D143A9C}" srcOrd="0" destOrd="0" parTransId="{F30B499C-A748-4524-8753-8BF9B71FBEAC}" sibTransId="{245C083B-4882-4559-8D87-E668F6B9D95A}"/>
    <dgm:cxn modelId="{12F00D7F-366D-4C3D-A5EF-01398223A91D}" srcId="{40C4FBA6-A0E7-416C-9376-74EC9163B35C}" destId="{D7C3B758-C5DF-440F-85B7-9DC2288F11A0}" srcOrd="2" destOrd="0" parTransId="{4F812FE8-A5E3-4A20-B4E9-CCD9F2FBF4B5}" sibTransId="{08EF82A0-A0CD-411F-96B8-6ACF3D662837}"/>
    <dgm:cxn modelId="{624800EE-463B-4670-AFD2-A99600BDFDA2}" srcId="{D7C3B758-C5DF-440F-85B7-9DC2288F11A0}" destId="{A263270F-7CE6-4531-8EB3-EAE6C637AABC}" srcOrd="1" destOrd="0" parTransId="{91AF2ABF-E706-446C-90D5-731E16F74779}" sibTransId="{1296786C-BA8E-4A95-9D79-E167FB00D17F}"/>
    <dgm:cxn modelId="{089383A9-A017-4307-BFDB-9D9DE11626B4}" srcId="{4814BBCA-8594-4AF3-99F4-CD918EC45355}" destId="{E5A8EBAA-0954-4236-91F8-D4251841E908}" srcOrd="1" destOrd="0" parTransId="{EF680415-41B6-416B-9D82-CEA788929F45}" sibTransId="{0FDE0542-3BC3-4CAC-ABE4-F298BCF2108F}"/>
    <dgm:cxn modelId="{E2877BD8-7997-41DC-A148-EE8BCD412A67}" srcId="{D7C3B758-C5DF-440F-85B7-9DC2288F11A0}" destId="{B285DC5F-0BFE-428D-975C-C178E4582374}" srcOrd="0" destOrd="0" parTransId="{A46F579D-AAE6-4F5C-AB76-1800FFA24560}" sibTransId="{679C33D8-6921-47A6-84DE-B110D8B69B26}"/>
    <dgm:cxn modelId="{95E40371-9BFF-4995-9FCD-6D3750D390C4}" type="presOf" srcId="{B285DC5F-0BFE-428D-975C-C178E4582374}" destId="{9CB3BB9A-50D9-4D40-BB13-C1D79E451255}" srcOrd="0" destOrd="0" presId="urn:microsoft.com/office/officeart/2005/8/layout/chevron2"/>
    <dgm:cxn modelId="{B5764F56-AC21-496F-B9C1-B93134D4174F}" type="presOf" srcId="{40C4FBA6-A0E7-416C-9376-74EC9163B35C}" destId="{E6F03BB3-8CC4-4978-B98E-5D8A0E9BAA06}" srcOrd="0" destOrd="0" presId="urn:microsoft.com/office/officeart/2005/8/layout/chevron2"/>
    <dgm:cxn modelId="{FDA2B2C4-87CE-488D-B443-3D5ED71EB99F}" type="presParOf" srcId="{E6F03BB3-8CC4-4978-B98E-5D8A0E9BAA06}" destId="{1BA01D40-3C53-4A8A-B071-4303B830C6F1}" srcOrd="0" destOrd="0" presId="urn:microsoft.com/office/officeart/2005/8/layout/chevron2"/>
    <dgm:cxn modelId="{74853D4F-A40E-44D1-9599-4683AF811768}" type="presParOf" srcId="{1BA01D40-3C53-4A8A-B071-4303B830C6F1}" destId="{50A1B4DA-2278-4A8E-BE56-4E659B3DA947}" srcOrd="0" destOrd="0" presId="urn:microsoft.com/office/officeart/2005/8/layout/chevron2"/>
    <dgm:cxn modelId="{1BA2C9B8-CB25-4DEE-9DDA-0742CEF075DA}" type="presParOf" srcId="{1BA01D40-3C53-4A8A-B071-4303B830C6F1}" destId="{6EDF10B1-F728-410D-A3FC-1372C763EA36}" srcOrd="1" destOrd="0" presId="urn:microsoft.com/office/officeart/2005/8/layout/chevron2"/>
    <dgm:cxn modelId="{FB7075F7-1001-4A90-A5E6-78999BE324A5}" type="presParOf" srcId="{E6F03BB3-8CC4-4978-B98E-5D8A0E9BAA06}" destId="{BD226247-6D56-45EA-B9BD-7342618589D1}" srcOrd="1" destOrd="0" presId="urn:microsoft.com/office/officeart/2005/8/layout/chevron2"/>
    <dgm:cxn modelId="{3C129BFE-1F21-4AC7-AD19-AEDCD7CB7F63}" type="presParOf" srcId="{E6F03BB3-8CC4-4978-B98E-5D8A0E9BAA06}" destId="{7BA00329-4513-498B-BF62-3E11E08AB272}" srcOrd="2" destOrd="0" presId="urn:microsoft.com/office/officeart/2005/8/layout/chevron2"/>
    <dgm:cxn modelId="{DF80DA07-A485-45DD-BE63-C0F4A80AFA3F}" type="presParOf" srcId="{7BA00329-4513-498B-BF62-3E11E08AB272}" destId="{2CEC0CD4-D530-4342-81F9-C98790F4CA7A}" srcOrd="0" destOrd="0" presId="urn:microsoft.com/office/officeart/2005/8/layout/chevron2"/>
    <dgm:cxn modelId="{D436C26D-FC06-4DD3-AA33-777704B97A93}" type="presParOf" srcId="{7BA00329-4513-498B-BF62-3E11E08AB272}" destId="{1F77A011-5388-4D70-897F-8A761DAD5872}" srcOrd="1" destOrd="0" presId="urn:microsoft.com/office/officeart/2005/8/layout/chevron2"/>
    <dgm:cxn modelId="{A039E139-4898-4B1E-A5D5-CB8F9B8CFA62}" type="presParOf" srcId="{E6F03BB3-8CC4-4978-B98E-5D8A0E9BAA06}" destId="{8D290241-1193-4742-AC17-D9AE091DE34E}" srcOrd="3" destOrd="0" presId="urn:microsoft.com/office/officeart/2005/8/layout/chevron2"/>
    <dgm:cxn modelId="{D7C34DBD-EFE1-43F7-99DB-F48055D1A5E2}" type="presParOf" srcId="{E6F03BB3-8CC4-4978-B98E-5D8A0E9BAA06}" destId="{308702AE-42C7-4B05-A192-06B741BB36C3}" srcOrd="4" destOrd="0" presId="urn:microsoft.com/office/officeart/2005/8/layout/chevron2"/>
    <dgm:cxn modelId="{1C30D22E-FB33-4B4D-AD49-E0E3EE37BDB3}" type="presParOf" srcId="{308702AE-42C7-4B05-A192-06B741BB36C3}" destId="{F90FD6FD-422D-463B-B812-349ABF736CE1}" srcOrd="0" destOrd="0" presId="urn:microsoft.com/office/officeart/2005/8/layout/chevron2"/>
    <dgm:cxn modelId="{700FF711-92AF-49F4-B13A-5FAFB29FE05A}" type="presParOf" srcId="{308702AE-42C7-4B05-A192-06B741BB36C3}" destId="{9CB3BB9A-50D9-4D40-BB13-C1D79E451255}"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9ADCD18E-8F39-4D7A-87C9-52ECF7CC5CF6}"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AC85042F-FDDB-4D29-B406-93F38A06C2F1}">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New Market Trends</a:t>
          </a:r>
        </a:p>
      </dgm:t>
    </dgm:pt>
    <dgm:pt modelId="{A7AD0BF3-B16A-46F8-B39F-B742BEF80324}" type="parTrans" cxnId="{495ED07C-E5D4-4157-8964-F6D0048541DA}">
      <dgm:prSet/>
      <dgm:spPr/>
      <dgm:t>
        <a:bodyPr/>
        <a:lstStyle/>
        <a:p>
          <a:endParaRPr lang="en-US"/>
        </a:p>
      </dgm:t>
    </dgm:pt>
    <dgm:pt modelId="{CFFE8B6C-AED5-45F2-9AC6-9EB824A0F12D}" type="sibTrans" cxnId="{495ED07C-E5D4-4157-8964-F6D0048541DA}">
      <dgm:prSet/>
      <dgm:spPr/>
      <dgm:t>
        <a:bodyPr/>
        <a:lstStyle/>
        <a:p>
          <a:endParaRPr lang="en-US"/>
        </a:p>
      </dgm:t>
    </dgm:pt>
    <dgm:pt modelId="{EF2B5E7B-F449-4237-9CA8-A83115D668AB}">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Better with Windows</a:t>
          </a:r>
        </a:p>
      </dgm:t>
    </dgm:pt>
    <dgm:pt modelId="{93D5206F-E79E-42A3-840B-D20EBF323181}" type="parTrans" cxnId="{1E4BBE5E-4A62-4C55-AB79-B282A9E6BB3C}">
      <dgm:prSet/>
      <dgm:spPr/>
      <dgm:t>
        <a:bodyPr/>
        <a:lstStyle/>
        <a:p>
          <a:endParaRPr lang="en-US"/>
        </a:p>
      </dgm:t>
    </dgm:pt>
    <dgm:pt modelId="{6EC0DE5F-6EC5-40A2-8BCB-4F1403E38EBE}" type="sibTrans" cxnId="{1E4BBE5E-4A62-4C55-AB79-B282A9E6BB3C}">
      <dgm:prSet/>
      <dgm:spPr/>
      <dgm:t>
        <a:bodyPr/>
        <a:lstStyle/>
        <a:p>
          <a:endParaRPr lang="en-US"/>
        </a:p>
      </dgm:t>
    </dgm:pt>
    <dgm:pt modelId="{BFCD2326-654A-453E-91BE-E2563D73CA96}">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Marketing Assessment</a:t>
          </a:r>
        </a:p>
      </dgm:t>
    </dgm:pt>
    <dgm:pt modelId="{027684FB-CCEA-4219-A5FA-6634B3F09AD2}" type="parTrans" cxnId="{1E198A40-D7E7-42EE-9655-7933580852CB}">
      <dgm:prSet/>
      <dgm:spPr/>
      <dgm:t>
        <a:bodyPr/>
        <a:lstStyle/>
        <a:p>
          <a:endParaRPr lang="en-US"/>
        </a:p>
      </dgm:t>
    </dgm:pt>
    <dgm:pt modelId="{1724D3F7-D9C0-41A3-A16D-023A277F6C3F}" type="sibTrans" cxnId="{1E198A40-D7E7-42EE-9655-7933580852CB}">
      <dgm:prSet/>
      <dgm:spPr/>
      <dgm:t>
        <a:bodyPr/>
        <a:lstStyle/>
        <a:p>
          <a:endParaRPr lang="en-US"/>
        </a:p>
      </dgm:t>
    </dgm:pt>
    <dgm:pt modelId="{7ED09444-DE63-46E5-B2D6-D915E434D32A}">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Market Input</a:t>
          </a:r>
          <a:endParaRPr lang="en-US" dirty="0">
            <a:effectLst>
              <a:outerShdw blurRad="38100" dist="38100" dir="2700000" algn="tl">
                <a:srgbClr val="000000">
                  <a:alpha val="43137"/>
                </a:srgbClr>
              </a:outerShdw>
            </a:effectLst>
          </a:endParaRPr>
        </a:p>
      </dgm:t>
    </dgm:pt>
    <dgm:pt modelId="{36B50BB3-FE2B-4A36-9543-7507232EFDE9}" type="parTrans" cxnId="{03C6C718-F6CA-46F8-810B-73A2A0D52944}">
      <dgm:prSet/>
      <dgm:spPr/>
      <dgm:t>
        <a:bodyPr/>
        <a:lstStyle/>
        <a:p>
          <a:endParaRPr lang="en-US"/>
        </a:p>
      </dgm:t>
    </dgm:pt>
    <dgm:pt modelId="{4C735589-6606-4B34-B350-EBC3E4DBD2D9}" type="sibTrans" cxnId="{03C6C718-F6CA-46F8-810B-73A2A0D52944}">
      <dgm:prSet/>
      <dgm:spPr/>
      <dgm:t>
        <a:bodyPr/>
        <a:lstStyle/>
        <a:p>
          <a:endParaRPr lang="en-US"/>
        </a:p>
      </dgm:t>
    </dgm:pt>
    <dgm:pt modelId="{056931D1-D6F7-4BC3-9B40-DAADBC1AAA84}" type="pres">
      <dgm:prSet presAssocID="{9ADCD18E-8F39-4D7A-87C9-52ECF7CC5CF6}" presName="linear" presStyleCnt="0">
        <dgm:presLayoutVars>
          <dgm:dir/>
          <dgm:animLvl val="lvl"/>
          <dgm:resizeHandles val="exact"/>
        </dgm:presLayoutVars>
      </dgm:prSet>
      <dgm:spPr/>
      <dgm:t>
        <a:bodyPr/>
        <a:lstStyle/>
        <a:p>
          <a:endParaRPr lang="en-US"/>
        </a:p>
      </dgm:t>
    </dgm:pt>
    <dgm:pt modelId="{96178519-53A6-48A2-A00D-5AAD10633BF1}" type="pres">
      <dgm:prSet presAssocID="{AC85042F-FDDB-4D29-B406-93F38A06C2F1}" presName="parentLin" presStyleCnt="0"/>
      <dgm:spPr/>
      <dgm:t>
        <a:bodyPr/>
        <a:lstStyle/>
        <a:p>
          <a:endParaRPr lang="en-US"/>
        </a:p>
      </dgm:t>
    </dgm:pt>
    <dgm:pt modelId="{4DE2D7D6-9D89-43D2-8D41-14A865B4041A}" type="pres">
      <dgm:prSet presAssocID="{AC85042F-FDDB-4D29-B406-93F38A06C2F1}" presName="parentLeftMargin" presStyleLbl="node1" presStyleIdx="0" presStyleCnt="4"/>
      <dgm:spPr/>
      <dgm:t>
        <a:bodyPr/>
        <a:lstStyle/>
        <a:p>
          <a:endParaRPr lang="en-US"/>
        </a:p>
      </dgm:t>
    </dgm:pt>
    <dgm:pt modelId="{4E6B03CE-3C05-407B-AE18-3A46266CAD50}" type="pres">
      <dgm:prSet presAssocID="{AC85042F-FDDB-4D29-B406-93F38A06C2F1}" presName="parentText" presStyleLbl="node1" presStyleIdx="0" presStyleCnt="4" custLinFactNeighborX="-7407" custLinFactNeighborY="-5214">
        <dgm:presLayoutVars>
          <dgm:chMax val="0"/>
          <dgm:bulletEnabled val="1"/>
        </dgm:presLayoutVars>
      </dgm:prSet>
      <dgm:spPr/>
      <dgm:t>
        <a:bodyPr/>
        <a:lstStyle/>
        <a:p>
          <a:endParaRPr lang="en-US"/>
        </a:p>
      </dgm:t>
    </dgm:pt>
    <dgm:pt modelId="{FF589CA8-E7AB-4441-BFE6-F087FB8C03AF}" type="pres">
      <dgm:prSet presAssocID="{AC85042F-FDDB-4D29-B406-93F38A06C2F1}" presName="negativeSpace" presStyleCnt="0"/>
      <dgm:spPr/>
      <dgm:t>
        <a:bodyPr/>
        <a:lstStyle/>
        <a:p>
          <a:endParaRPr lang="en-US"/>
        </a:p>
      </dgm:t>
    </dgm:pt>
    <dgm:pt modelId="{3D73954C-4C53-46B3-97EF-9502AEE3EF38}" type="pres">
      <dgm:prSet presAssocID="{AC85042F-FDDB-4D29-B406-93F38A06C2F1}" presName="childText" presStyleLbl="conFgAcc1" presStyleIdx="0" presStyleCnt="4">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E6B8A2DA-70E6-4546-B5BD-059AB296242D}" type="pres">
      <dgm:prSet presAssocID="{CFFE8B6C-AED5-45F2-9AC6-9EB824A0F12D}" presName="spaceBetweenRectangles" presStyleCnt="0"/>
      <dgm:spPr/>
      <dgm:t>
        <a:bodyPr/>
        <a:lstStyle/>
        <a:p>
          <a:endParaRPr lang="en-US"/>
        </a:p>
      </dgm:t>
    </dgm:pt>
    <dgm:pt modelId="{5ABE36C0-5C88-4ABC-BA97-A92AD68630FA}" type="pres">
      <dgm:prSet presAssocID="{EF2B5E7B-F449-4237-9CA8-A83115D668AB}" presName="parentLin" presStyleCnt="0"/>
      <dgm:spPr/>
      <dgm:t>
        <a:bodyPr/>
        <a:lstStyle/>
        <a:p>
          <a:endParaRPr lang="en-US"/>
        </a:p>
      </dgm:t>
    </dgm:pt>
    <dgm:pt modelId="{056C50D3-F0AA-4C50-9CC9-184493280E53}" type="pres">
      <dgm:prSet presAssocID="{EF2B5E7B-F449-4237-9CA8-A83115D668AB}" presName="parentLeftMargin" presStyleLbl="node1" presStyleIdx="0" presStyleCnt="4"/>
      <dgm:spPr/>
      <dgm:t>
        <a:bodyPr/>
        <a:lstStyle/>
        <a:p>
          <a:endParaRPr lang="en-US"/>
        </a:p>
      </dgm:t>
    </dgm:pt>
    <dgm:pt modelId="{CE513484-7C5C-4C50-A8FD-98E3E711D20A}" type="pres">
      <dgm:prSet presAssocID="{EF2B5E7B-F449-4237-9CA8-A83115D668AB}" presName="parentText" presStyleLbl="node1" presStyleIdx="1" presStyleCnt="4">
        <dgm:presLayoutVars>
          <dgm:chMax val="0"/>
          <dgm:bulletEnabled val="1"/>
        </dgm:presLayoutVars>
      </dgm:prSet>
      <dgm:spPr/>
      <dgm:t>
        <a:bodyPr/>
        <a:lstStyle/>
        <a:p>
          <a:endParaRPr lang="en-US"/>
        </a:p>
      </dgm:t>
    </dgm:pt>
    <dgm:pt modelId="{DE17D2D8-B9C7-45D7-850D-CBE5F7514030}" type="pres">
      <dgm:prSet presAssocID="{EF2B5E7B-F449-4237-9CA8-A83115D668AB}" presName="negativeSpace" presStyleCnt="0"/>
      <dgm:spPr/>
      <dgm:t>
        <a:bodyPr/>
        <a:lstStyle/>
        <a:p>
          <a:endParaRPr lang="en-US"/>
        </a:p>
      </dgm:t>
    </dgm:pt>
    <dgm:pt modelId="{97A5289C-5924-40C7-A1DC-E4781F9016FD}" type="pres">
      <dgm:prSet presAssocID="{EF2B5E7B-F449-4237-9CA8-A83115D668AB}" presName="childText" presStyleLbl="conFgAcc1" presStyleIdx="1" presStyleCnt="4">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A971B513-C091-4C71-9A93-41ED45C497FB}" type="pres">
      <dgm:prSet presAssocID="{6EC0DE5F-6EC5-40A2-8BCB-4F1403E38EBE}" presName="spaceBetweenRectangles" presStyleCnt="0"/>
      <dgm:spPr/>
      <dgm:t>
        <a:bodyPr/>
        <a:lstStyle/>
        <a:p>
          <a:endParaRPr lang="en-US"/>
        </a:p>
      </dgm:t>
    </dgm:pt>
    <dgm:pt modelId="{80760C2B-38F0-4069-BD64-8CF639F01199}" type="pres">
      <dgm:prSet presAssocID="{BFCD2326-654A-453E-91BE-E2563D73CA96}" presName="parentLin" presStyleCnt="0"/>
      <dgm:spPr/>
      <dgm:t>
        <a:bodyPr/>
        <a:lstStyle/>
        <a:p>
          <a:endParaRPr lang="en-US"/>
        </a:p>
      </dgm:t>
    </dgm:pt>
    <dgm:pt modelId="{60003792-C17B-44B2-BFAD-92A47EC03171}" type="pres">
      <dgm:prSet presAssocID="{BFCD2326-654A-453E-91BE-E2563D73CA96}" presName="parentLeftMargin" presStyleLbl="node1" presStyleIdx="1" presStyleCnt="4"/>
      <dgm:spPr/>
      <dgm:t>
        <a:bodyPr/>
        <a:lstStyle/>
        <a:p>
          <a:endParaRPr lang="en-US"/>
        </a:p>
      </dgm:t>
    </dgm:pt>
    <dgm:pt modelId="{DC39A0E4-F705-40EA-81E9-2852AE14B867}" type="pres">
      <dgm:prSet presAssocID="{BFCD2326-654A-453E-91BE-E2563D73CA96}" presName="parentText" presStyleLbl="node1" presStyleIdx="2" presStyleCnt="4">
        <dgm:presLayoutVars>
          <dgm:chMax val="0"/>
          <dgm:bulletEnabled val="1"/>
        </dgm:presLayoutVars>
      </dgm:prSet>
      <dgm:spPr/>
      <dgm:t>
        <a:bodyPr/>
        <a:lstStyle/>
        <a:p>
          <a:endParaRPr lang="en-US"/>
        </a:p>
      </dgm:t>
    </dgm:pt>
    <dgm:pt modelId="{7ED1560D-CAC5-4D47-85C2-76E43195E850}" type="pres">
      <dgm:prSet presAssocID="{BFCD2326-654A-453E-91BE-E2563D73CA96}" presName="negativeSpace" presStyleCnt="0"/>
      <dgm:spPr/>
      <dgm:t>
        <a:bodyPr/>
        <a:lstStyle/>
        <a:p>
          <a:endParaRPr lang="en-US"/>
        </a:p>
      </dgm:t>
    </dgm:pt>
    <dgm:pt modelId="{95B9642B-799D-4905-BD2F-CCE2C006164C}" type="pres">
      <dgm:prSet presAssocID="{BFCD2326-654A-453E-91BE-E2563D73CA96}" presName="childText" presStyleLbl="conFgAcc1" presStyleIdx="2" presStyleCnt="4">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8A2E97A0-F3FC-4313-BFF1-F9A412B63DE4}" type="pres">
      <dgm:prSet presAssocID="{1724D3F7-D9C0-41A3-A16D-023A277F6C3F}" presName="spaceBetweenRectangles" presStyleCnt="0"/>
      <dgm:spPr/>
      <dgm:t>
        <a:bodyPr/>
        <a:lstStyle/>
        <a:p>
          <a:endParaRPr lang="en-US"/>
        </a:p>
      </dgm:t>
    </dgm:pt>
    <dgm:pt modelId="{E13FFC8E-803C-4A53-AEF0-DB23676443D4}" type="pres">
      <dgm:prSet presAssocID="{7ED09444-DE63-46E5-B2D6-D915E434D32A}" presName="parentLin" presStyleCnt="0"/>
      <dgm:spPr/>
      <dgm:t>
        <a:bodyPr/>
        <a:lstStyle/>
        <a:p>
          <a:endParaRPr lang="en-US"/>
        </a:p>
      </dgm:t>
    </dgm:pt>
    <dgm:pt modelId="{A0BD1523-F81A-4F22-8DEC-D6683F126741}" type="pres">
      <dgm:prSet presAssocID="{7ED09444-DE63-46E5-B2D6-D915E434D32A}" presName="parentLeftMargin" presStyleLbl="node1" presStyleIdx="2" presStyleCnt="4"/>
      <dgm:spPr/>
      <dgm:t>
        <a:bodyPr/>
        <a:lstStyle/>
        <a:p>
          <a:endParaRPr lang="en-US"/>
        </a:p>
      </dgm:t>
    </dgm:pt>
    <dgm:pt modelId="{F2456109-6F62-41CE-B3A8-FF21BB78EA80}" type="pres">
      <dgm:prSet presAssocID="{7ED09444-DE63-46E5-B2D6-D915E434D32A}" presName="parentText" presStyleLbl="node1" presStyleIdx="3" presStyleCnt="4">
        <dgm:presLayoutVars>
          <dgm:chMax val="0"/>
          <dgm:bulletEnabled val="1"/>
        </dgm:presLayoutVars>
      </dgm:prSet>
      <dgm:spPr/>
      <dgm:t>
        <a:bodyPr/>
        <a:lstStyle/>
        <a:p>
          <a:endParaRPr lang="en-US"/>
        </a:p>
      </dgm:t>
    </dgm:pt>
    <dgm:pt modelId="{5D7AAD82-20F5-4A71-B528-0D66EFFFFA1D}" type="pres">
      <dgm:prSet presAssocID="{7ED09444-DE63-46E5-B2D6-D915E434D32A}" presName="negativeSpace" presStyleCnt="0"/>
      <dgm:spPr/>
      <dgm:t>
        <a:bodyPr/>
        <a:lstStyle/>
        <a:p>
          <a:endParaRPr lang="en-US"/>
        </a:p>
      </dgm:t>
    </dgm:pt>
    <dgm:pt modelId="{27BA9574-E555-4E3C-933F-6542A9D541DB}" type="pres">
      <dgm:prSet presAssocID="{7ED09444-DE63-46E5-B2D6-D915E434D32A}" presName="childText" presStyleLbl="conFgAcc1" presStyleIdx="3" presStyleCnt="4">
        <dgm:presLayoutVars>
          <dgm:bulletEnabled val="1"/>
        </dgm:presLayoutVars>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Lst>
  <dgm:cxnLst>
    <dgm:cxn modelId="{34BE0E4D-0FF9-498C-A2F2-292AB99C9455}" type="presOf" srcId="{EF2B5E7B-F449-4237-9CA8-A83115D668AB}" destId="{CE513484-7C5C-4C50-A8FD-98E3E711D20A}" srcOrd="1" destOrd="0" presId="urn:microsoft.com/office/officeart/2005/8/layout/list1"/>
    <dgm:cxn modelId="{D7C261DB-0E56-41A5-B6FA-46A02D721E09}" type="presOf" srcId="{7ED09444-DE63-46E5-B2D6-D915E434D32A}" destId="{F2456109-6F62-41CE-B3A8-FF21BB78EA80}" srcOrd="1" destOrd="0" presId="urn:microsoft.com/office/officeart/2005/8/layout/list1"/>
    <dgm:cxn modelId="{03C6C718-F6CA-46F8-810B-73A2A0D52944}" srcId="{9ADCD18E-8F39-4D7A-87C9-52ECF7CC5CF6}" destId="{7ED09444-DE63-46E5-B2D6-D915E434D32A}" srcOrd="3" destOrd="0" parTransId="{36B50BB3-FE2B-4A36-9543-7507232EFDE9}" sibTransId="{4C735589-6606-4B34-B350-EBC3E4DBD2D9}"/>
    <dgm:cxn modelId="{1E4BBE5E-4A62-4C55-AB79-B282A9E6BB3C}" srcId="{9ADCD18E-8F39-4D7A-87C9-52ECF7CC5CF6}" destId="{EF2B5E7B-F449-4237-9CA8-A83115D668AB}" srcOrd="1" destOrd="0" parTransId="{93D5206F-E79E-42A3-840B-D20EBF323181}" sibTransId="{6EC0DE5F-6EC5-40A2-8BCB-4F1403E38EBE}"/>
    <dgm:cxn modelId="{A464D93C-3F45-43C8-B681-948D716BF3A9}" type="presOf" srcId="{AC85042F-FDDB-4D29-B406-93F38A06C2F1}" destId="{4DE2D7D6-9D89-43D2-8D41-14A865B4041A}" srcOrd="0" destOrd="0" presId="urn:microsoft.com/office/officeart/2005/8/layout/list1"/>
    <dgm:cxn modelId="{9C183030-0BD5-4066-A403-0273825AC07A}" type="presOf" srcId="{7ED09444-DE63-46E5-B2D6-D915E434D32A}" destId="{A0BD1523-F81A-4F22-8DEC-D6683F126741}" srcOrd="0" destOrd="0" presId="urn:microsoft.com/office/officeart/2005/8/layout/list1"/>
    <dgm:cxn modelId="{7FB862D0-920D-4C6C-BEC7-4C3D616F7C81}" type="presOf" srcId="{AC85042F-FDDB-4D29-B406-93F38A06C2F1}" destId="{4E6B03CE-3C05-407B-AE18-3A46266CAD50}" srcOrd="1" destOrd="0" presId="urn:microsoft.com/office/officeart/2005/8/layout/list1"/>
    <dgm:cxn modelId="{495ED07C-E5D4-4157-8964-F6D0048541DA}" srcId="{9ADCD18E-8F39-4D7A-87C9-52ECF7CC5CF6}" destId="{AC85042F-FDDB-4D29-B406-93F38A06C2F1}" srcOrd="0" destOrd="0" parTransId="{A7AD0BF3-B16A-46F8-B39F-B742BEF80324}" sibTransId="{CFFE8B6C-AED5-45F2-9AC6-9EB824A0F12D}"/>
    <dgm:cxn modelId="{06BFAB6D-329A-4DDD-B187-A44F8730C574}" type="presOf" srcId="{BFCD2326-654A-453E-91BE-E2563D73CA96}" destId="{DC39A0E4-F705-40EA-81E9-2852AE14B867}" srcOrd="1" destOrd="0" presId="urn:microsoft.com/office/officeart/2005/8/layout/list1"/>
    <dgm:cxn modelId="{5CBE730D-A542-4673-805E-BA4427279527}" type="presOf" srcId="{9ADCD18E-8F39-4D7A-87C9-52ECF7CC5CF6}" destId="{056931D1-D6F7-4BC3-9B40-DAADBC1AAA84}" srcOrd="0" destOrd="0" presId="urn:microsoft.com/office/officeart/2005/8/layout/list1"/>
    <dgm:cxn modelId="{5584CDE7-65A5-4698-B276-996BC8E5C4CE}" type="presOf" srcId="{EF2B5E7B-F449-4237-9CA8-A83115D668AB}" destId="{056C50D3-F0AA-4C50-9CC9-184493280E53}" srcOrd="0" destOrd="0" presId="urn:microsoft.com/office/officeart/2005/8/layout/list1"/>
    <dgm:cxn modelId="{A8FFE566-050A-479E-8F61-AA8323F985B5}" type="presOf" srcId="{BFCD2326-654A-453E-91BE-E2563D73CA96}" destId="{60003792-C17B-44B2-BFAD-92A47EC03171}" srcOrd="0" destOrd="0" presId="urn:microsoft.com/office/officeart/2005/8/layout/list1"/>
    <dgm:cxn modelId="{1E198A40-D7E7-42EE-9655-7933580852CB}" srcId="{9ADCD18E-8F39-4D7A-87C9-52ECF7CC5CF6}" destId="{BFCD2326-654A-453E-91BE-E2563D73CA96}" srcOrd="2" destOrd="0" parTransId="{027684FB-CCEA-4219-A5FA-6634B3F09AD2}" sibTransId="{1724D3F7-D9C0-41A3-A16D-023A277F6C3F}"/>
    <dgm:cxn modelId="{3CC4584C-4294-439E-819D-08C16ABF5FBD}" type="presParOf" srcId="{056931D1-D6F7-4BC3-9B40-DAADBC1AAA84}" destId="{96178519-53A6-48A2-A00D-5AAD10633BF1}" srcOrd="0" destOrd="0" presId="urn:microsoft.com/office/officeart/2005/8/layout/list1"/>
    <dgm:cxn modelId="{A76E9C9E-295E-4098-B630-D8194F709835}" type="presParOf" srcId="{96178519-53A6-48A2-A00D-5AAD10633BF1}" destId="{4DE2D7D6-9D89-43D2-8D41-14A865B4041A}" srcOrd="0" destOrd="0" presId="urn:microsoft.com/office/officeart/2005/8/layout/list1"/>
    <dgm:cxn modelId="{97CF5551-3E8F-4777-989D-2D7B6ECB0021}" type="presParOf" srcId="{96178519-53A6-48A2-A00D-5AAD10633BF1}" destId="{4E6B03CE-3C05-407B-AE18-3A46266CAD50}" srcOrd="1" destOrd="0" presId="urn:microsoft.com/office/officeart/2005/8/layout/list1"/>
    <dgm:cxn modelId="{2D57BF43-C379-4B8F-A82F-6E03DC9C846F}" type="presParOf" srcId="{056931D1-D6F7-4BC3-9B40-DAADBC1AAA84}" destId="{FF589CA8-E7AB-4441-BFE6-F087FB8C03AF}" srcOrd="1" destOrd="0" presId="urn:microsoft.com/office/officeart/2005/8/layout/list1"/>
    <dgm:cxn modelId="{79AAA1BD-82B6-44FA-BB86-DF5E2086A9A1}" type="presParOf" srcId="{056931D1-D6F7-4BC3-9B40-DAADBC1AAA84}" destId="{3D73954C-4C53-46B3-97EF-9502AEE3EF38}" srcOrd="2" destOrd="0" presId="urn:microsoft.com/office/officeart/2005/8/layout/list1"/>
    <dgm:cxn modelId="{F11988A5-D4CE-4787-97D6-F4131D754578}" type="presParOf" srcId="{056931D1-D6F7-4BC3-9B40-DAADBC1AAA84}" destId="{E6B8A2DA-70E6-4546-B5BD-059AB296242D}" srcOrd="3" destOrd="0" presId="urn:microsoft.com/office/officeart/2005/8/layout/list1"/>
    <dgm:cxn modelId="{C4E566FC-F5B6-47D2-8237-41A9E2545606}" type="presParOf" srcId="{056931D1-D6F7-4BC3-9B40-DAADBC1AAA84}" destId="{5ABE36C0-5C88-4ABC-BA97-A92AD68630FA}" srcOrd="4" destOrd="0" presId="urn:microsoft.com/office/officeart/2005/8/layout/list1"/>
    <dgm:cxn modelId="{4496D2FE-6175-484D-B6B2-A9DDB275169D}" type="presParOf" srcId="{5ABE36C0-5C88-4ABC-BA97-A92AD68630FA}" destId="{056C50D3-F0AA-4C50-9CC9-184493280E53}" srcOrd="0" destOrd="0" presId="urn:microsoft.com/office/officeart/2005/8/layout/list1"/>
    <dgm:cxn modelId="{F81410D8-1253-4AEB-A41E-518A38943A27}" type="presParOf" srcId="{5ABE36C0-5C88-4ABC-BA97-A92AD68630FA}" destId="{CE513484-7C5C-4C50-A8FD-98E3E711D20A}" srcOrd="1" destOrd="0" presId="urn:microsoft.com/office/officeart/2005/8/layout/list1"/>
    <dgm:cxn modelId="{D894CE87-0001-42FF-BECE-5224AA306611}" type="presParOf" srcId="{056931D1-D6F7-4BC3-9B40-DAADBC1AAA84}" destId="{DE17D2D8-B9C7-45D7-850D-CBE5F7514030}" srcOrd="5" destOrd="0" presId="urn:microsoft.com/office/officeart/2005/8/layout/list1"/>
    <dgm:cxn modelId="{E9D08C57-5976-4D4A-BCBE-D395413ABC37}" type="presParOf" srcId="{056931D1-D6F7-4BC3-9B40-DAADBC1AAA84}" destId="{97A5289C-5924-40C7-A1DC-E4781F9016FD}" srcOrd="6" destOrd="0" presId="urn:microsoft.com/office/officeart/2005/8/layout/list1"/>
    <dgm:cxn modelId="{5C5F0190-4F6F-4F14-8BC2-AD965523713C}" type="presParOf" srcId="{056931D1-D6F7-4BC3-9B40-DAADBC1AAA84}" destId="{A971B513-C091-4C71-9A93-41ED45C497FB}" srcOrd="7" destOrd="0" presId="urn:microsoft.com/office/officeart/2005/8/layout/list1"/>
    <dgm:cxn modelId="{B53868BE-95ED-4F52-A001-D9A1EB06DB18}" type="presParOf" srcId="{056931D1-D6F7-4BC3-9B40-DAADBC1AAA84}" destId="{80760C2B-38F0-4069-BD64-8CF639F01199}" srcOrd="8" destOrd="0" presId="urn:microsoft.com/office/officeart/2005/8/layout/list1"/>
    <dgm:cxn modelId="{DB7D7E45-D3A6-40AC-8454-5F6491EC981D}" type="presParOf" srcId="{80760C2B-38F0-4069-BD64-8CF639F01199}" destId="{60003792-C17B-44B2-BFAD-92A47EC03171}" srcOrd="0" destOrd="0" presId="urn:microsoft.com/office/officeart/2005/8/layout/list1"/>
    <dgm:cxn modelId="{FBA4AFC1-F3BF-4E0B-83D2-9DB0367C62B6}" type="presParOf" srcId="{80760C2B-38F0-4069-BD64-8CF639F01199}" destId="{DC39A0E4-F705-40EA-81E9-2852AE14B867}" srcOrd="1" destOrd="0" presId="urn:microsoft.com/office/officeart/2005/8/layout/list1"/>
    <dgm:cxn modelId="{17CD7A54-C1D4-45F7-9A6E-DA704B1B24F9}" type="presParOf" srcId="{056931D1-D6F7-4BC3-9B40-DAADBC1AAA84}" destId="{7ED1560D-CAC5-4D47-85C2-76E43195E850}" srcOrd="9" destOrd="0" presId="urn:microsoft.com/office/officeart/2005/8/layout/list1"/>
    <dgm:cxn modelId="{C0EF68A7-80F5-4373-992A-E6D6A126B16E}" type="presParOf" srcId="{056931D1-D6F7-4BC3-9B40-DAADBC1AAA84}" destId="{95B9642B-799D-4905-BD2F-CCE2C006164C}" srcOrd="10" destOrd="0" presId="urn:microsoft.com/office/officeart/2005/8/layout/list1"/>
    <dgm:cxn modelId="{320C2C5A-246A-4A02-AB51-E652A79530FE}" type="presParOf" srcId="{056931D1-D6F7-4BC3-9B40-DAADBC1AAA84}" destId="{8A2E97A0-F3FC-4313-BFF1-F9A412B63DE4}" srcOrd="11" destOrd="0" presId="urn:microsoft.com/office/officeart/2005/8/layout/list1"/>
    <dgm:cxn modelId="{77D90B51-5762-4B3F-ACE2-3C2C612EA6FA}" type="presParOf" srcId="{056931D1-D6F7-4BC3-9B40-DAADBC1AAA84}" destId="{E13FFC8E-803C-4A53-AEF0-DB23676443D4}" srcOrd="12" destOrd="0" presId="urn:microsoft.com/office/officeart/2005/8/layout/list1"/>
    <dgm:cxn modelId="{2D8C2328-2AAF-4297-AE59-FF991C815485}" type="presParOf" srcId="{E13FFC8E-803C-4A53-AEF0-DB23676443D4}" destId="{A0BD1523-F81A-4F22-8DEC-D6683F126741}" srcOrd="0" destOrd="0" presId="urn:microsoft.com/office/officeart/2005/8/layout/list1"/>
    <dgm:cxn modelId="{7207222F-8A3F-470A-AD73-714C8383AA31}" type="presParOf" srcId="{E13FFC8E-803C-4A53-AEF0-DB23676443D4}" destId="{F2456109-6F62-41CE-B3A8-FF21BB78EA80}" srcOrd="1" destOrd="0" presId="urn:microsoft.com/office/officeart/2005/8/layout/list1"/>
    <dgm:cxn modelId="{8B0AC88E-2437-4E65-8FC5-E17DE0F6176D}" type="presParOf" srcId="{056931D1-D6F7-4BC3-9B40-DAADBC1AAA84}" destId="{5D7AAD82-20F5-4A71-B528-0D66EFFFFA1D}" srcOrd="13" destOrd="0" presId="urn:microsoft.com/office/officeart/2005/8/layout/list1"/>
    <dgm:cxn modelId="{9FA7D919-597B-4478-9EBB-8DBC157EED28}" type="presParOf" srcId="{056931D1-D6F7-4BC3-9B40-DAADBC1AAA84}" destId="{27BA9574-E555-4E3C-933F-6542A9D541DB}" srcOrd="14"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ACBA9703-4F08-4136-9369-7831D9AFE47D}"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E015F334-B809-4646-AAA6-DE0CD72FF462}">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effectLst>
                <a:outerShdw blurRad="38100" dist="38100" dir="2700000" algn="tl">
                  <a:srgbClr val="000000">
                    <a:alpha val="43137"/>
                  </a:srgbClr>
                </a:outerShdw>
              </a:effectLst>
              <a:latin typeface="+mj-lt"/>
            </a:rPr>
            <a:t>Req’t</a:t>
          </a:r>
          <a:endParaRPr lang="en-US" sz="2000" dirty="0">
            <a:effectLst>
              <a:outerShdw blurRad="38100" dist="38100" dir="2700000" algn="tl">
                <a:srgbClr val="000000">
                  <a:alpha val="43137"/>
                </a:srgbClr>
              </a:outerShdw>
            </a:effectLst>
            <a:latin typeface="+mj-lt"/>
          </a:endParaRPr>
        </a:p>
      </dgm:t>
    </dgm:pt>
    <dgm:pt modelId="{3F607825-3BDE-4141-A9E2-B8A0641AF5D8}" type="parTrans" cxnId="{59B51439-84EF-49B9-971D-FFFBD8D2B6B5}">
      <dgm:prSet/>
      <dgm:spPr/>
      <dgm:t>
        <a:bodyPr/>
        <a:lstStyle/>
        <a:p>
          <a:endParaRPr lang="en-US" sz="2800">
            <a:solidFill>
              <a:schemeClr val="tx1"/>
            </a:solidFill>
          </a:endParaRPr>
        </a:p>
      </dgm:t>
    </dgm:pt>
    <dgm:pt modelId="{DA6E577C-3AEA-4FC9-AEDD-80790866031F}" type="sibTrans" cxnId="{59B51439-84EF-49B9-971D-FFFBD8D2B6B5}">
      <dgm:prSet/>
      <dgm:spPr/>
      <dgm:t>
        <a:bodyPr/>
        <a:lstStyle/>
        <a:p>
          <a:endParaRPr lang="en-US" sz="2800">
            <a:solidFill>
              <a:schemeClr val="tx1"/>
            </a:solidFill>
          </a:endParaRPr>
        </a:p>
      </dgm:t>
    </dgm:pt>
    <dgm:pt modelId="{AC3C2280-E487-4717-8DE2-FF9001F5D386}">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Logo requirements  in LogoPoint</a:t>
          </a:r>
          <a:endParaRPr lang="en-US" sz="2000" dirty="0"/>
        </a:p>
      </dgm:t>
    </dgm:pt>
    <dgm:pt modelId="{6E9FDE17-63C5-4E7D-AB7A-076567557FB7}" type="parTrans" cxnId="{0B6DF842-624B-4D58-B874-A96F4B57FE07}">
      <dgm:prSet/>
      <dgm:spPr/>
      <dgm:t>
        <a:bodyPr/>
        <a:lstStyle/>
        <a:p>
          <a:endParaRPr lang="en-US" sz="2800">
            <a:solidFill>
              <a:schemeClr val="tx1"/>
            </a:solidFill>
          </a:endParaRPr>
        </a:p>
      </dgm:t>
    </dgm:pt>
    <dgm:pt modelId="{63A71774-D209-4CD7-A213-E627B487ABFC}" type="sibTrans" cxnId="{0B6DF842-624B-4D58-B874-A96F4B57FE07}">
      <dgm:prSet/>
      <dgm:spPr/>
      <dgm:t>
        <a:bodyPr/>
        <a:lstStyle/>
        <a:p>
          <a:endParaRPr lang="en-US" sz="2800">
            <a:solidFill>
              <a:schemeClr val="tx1"/>
            </a:solidFill>
          </a:endParaRPr>
        </a:p>
      </dgm:t>
    </dgm:pt>
    <dgm:pt modelId="{354CB873-A5E3-4015-803E-7E6774BDB9C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Collect Feedback</a:t>
          </a:r>
          <a:endParaRPr lang="en-US" sz="2000" dirty="0"/>
        </a:p>
      </dgm:t>
    </dgm:pt>
    <dgm:pt modelId="{01AB794A-9CA8-45B3-9746-A2121D7E2232}" type="parTrans" cxnId="{B8CE1A7C-820F-4E62-9472-218CFBF18128}">
      <dgm:prSet/>
      <dgm:spPr/>
      <dgm:t>
        <a:bodyPr/>
        <a:lstStyle/>
        <a:p>
          <a:endParaRPr lang="en-US" sz="2800">
            <a:solidFill>
              <a:schemeClr val="tx1"/>
            </a:solidFill>
          </a:endParaRPr>
        </a:p>
      </dgm:t>
    </dgm:pt>
    <dgm:pt modelId="{0AB97127-5C81-42E8-A16D-68ABD63CE68E}" type="sibTrans" cxnId="{B8CE1A7C-820F-4E62-9472-218CFBF18128}">
      <dgm:prSet/>
      <dgm:spPr/>
      <dgm:t>
        <a:bodyPr/>
        <a:lstStyle/>
        <a:p>
          <a:endParaRPr lang="en-US" sz="2800">
            <a:solidFill>
              <a:schemeClr val="tx1"/>
            </a:solidFill>
          </a:endParaRPr>
        </a:p>
      </dgm:t>
    </dgm:pt>
    <dgm:pt modelId="{E3C0C12E-8F4E-4A18-B4BC-36F638117D51}">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effectLst>
                <a:outerShdw blurRad="38100" dist="38100" dir="2700000" algn="tl">
                  <a:srgbClr val="000000">
                    <a:alpha val="43137"/>
                  </a:srgbClr>
                </a:outerShdw>
              </a:effectLst>
              <a:latin typeface="+mj-lt"/>
            </a:rPr>
            <a:t>Test</a:t>
          </a:r>
          <a:endParaRPr lang="en-US" sz="2000" dirty="0">
            <a:effectLst>
              <a:outerShdw blurRad="38100" dist="38100" dir="2700000" algn="tl">
                <a:srgbClr val="000000">
                  <a:alpha val="43137"/>
                </a:srgbClr>
              </a:outerShdw>
            </a:effectLst>
            <a:latin typeface="+mj-lt"/>
          </a:endParaRPr>
        </a:p>
      </dgm:t>
    </dgm:pt>
    <dgm:pt modelId="{5EF8E5F0-C4EE-4D1D-AD3B-4E3A5FBF01F4}" type="parTrans" cxnId="{53714EDC-2929-4B17-8F67-D95FF47A76F0}">
      <dgm:prSet/>
      <dgm:spPr/>
      <dgm:t>
        <a:bodyPr/>
        <a:lstStyle/>
        <a:p>
          <a:endParaRPr lang="en-US" sz="2800">
            <a:solidFill>
              <a:schemeClr val="tx1"/>
            </a:solidFill>
          </a:endParaRPr>
        </a:p>
      </dgm:t>
    </dgm:pt>
    <dgm:pt modelId="{593ACA49-B40D-4C17-B4C9-EB4F706E07A5}" type="sibTrans" cxnId="{53714EDC-2929-4B17-8F67-D95FF47A76F0}">
      <dgm:prSet/>
      <dgm:spPr/>
      <dgm:t>
        <a:bodyPr/>
        <a:lstStyle/>
        <a:p>
          <a:endParaRPr lang="en-US" sz="2800">
            <a:solidFill>
              <a:schemeClr val="tx1"/>
            </a:solidFill>
          </a:endParaRPr>
        </a:p>
      </dgm:t>
    </dgm:pt>
    <dgm:pt modelId="{9606659D-E4A5-435B-BA28-65831DE3C09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Develop Tests</a:t>
          </a:r>
          <a:endParaRPr lang="en-US" sz="2000" dirty="0"/>
        </a:p>
      </dgm:t>
    </dgm:pt>
    <dgm:pt modelId="{CB4CBDCE-A2B1-44A0-94FC-3783296CB628}" type="parTrans" cxnId="{0ABA4A60-DDF8-465D-A819-FFD20EB26912}">
      <dgm:prSet/>
      <dgm:spPr/>
      <dgm:t>
        <a:bodyPr/>
        <a:lstStyle/>
        <a:p>
          <a:endParaRPr lang="en-US" sz="2800">
            <a:solidFill>
              <a:schemeClr val="tx1"/>
            </a:solidFill>
          </a:endParaRPr>
        </a:p>
      </dgm:t>
    </dgm:pt>
    <dgm:pt modelId="{47EE9277-987E-4BCC-8195-4CEF62712703}" type="sibTrans" cxnId="{0ABA4A60-DDF8-465D-A819-FFD20EB26912}">
      <dgm:prSet/>
      <dgm:spPr/>
      <dgm:t>
        <a:bodyPr/>
        <a:lstStyle/>
        <a:p>
          <a:endParaRPr lang="en-US" sz="2800">
            <a:solidFill>
              <a:schemeClr val="tx1"/>
            </a:solidFill>
          </a:endParaRPr>
        </a:p>
      </dgm:t>
    </dgm:pt>
    <dgm:pt modelId="{CAF6296F-D005-4013-82C2-FF0ABD329FA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Check into Winqual</a:t>
          </a:r>
          <a:endParaRPr lang="en-US" sz="2000" dirty="0"/>
        </a:p>
      </dgm:t>
    </dgm:pt>
    <dgm:pt modelId="{D8DC6BC4-E2BF-4D85-9F70-DE9B0575897E}" type="parTrans" cxnId="{7D657A0E-E1E9-4126-AA31-FE7906848A27}">
      <dgm:prSet/>
      <dgm:spPr/>
      <dgm:t>
        <a:bodyPr/>
        <a:lstStyle/>
        <a:p>
          <a:endParaRPr lang="en-US" sz="2800">
            <a:solidFill>
              <a:schemeClr val="tx1"/>
            </a:solidFill>
          </a:endParaRPr>
        </a:p>
      </dgm:t>
    </dgm:pt>
    <dgm:pt modelId="{0E923C7C-A65D-4DEC-B1D1-2F85DD4142D7}" type="sibTrans" cxnId="{7D657A0E-E1E9-4126-AA31-FE7906848A27}">
      <dgm:prSet/>
      <dgm:spPr/>
      <dgm:t>
        <a:bodyPr/>
        <a:lstStyle/>
        <a:p>
          <a:endParaRPr lang="en-US" sz="2800">
            <a:solidFill>
              <a:schemeClr val="tx1"/>
            </a:solidFill>
          </a:endParaRPr>
        </a:p>
      </dgm:t>
    </dgm:pt>
    <dgm:pt modelId="{FB72F638-264B-495F-854B-346B4172AC89}">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effectLst>
                <a:outerShdw blurRad="38100" dist="38100" dir="2700000" algn="tl">
                  <a:srgbClr val="000000">
                    <a:alpha val="43137"/>
                  </a:srgbClr>
                </a:outerShdw>
              </a:effectLst>
              <a:latin typeface="+mj-lt"/>
            </a:rPr>
            <a:t>RTM</a:t>
          </a:r>
          <a:endParaRPr lang="en-US" sz="2000" dirty="0">
            <a:effectLst>
              <a:outerShdw blurRad="38100" dist="38100" dir="2700000" algn="tl">
                <a:srgbClr val="000000">
                  <a:alpha val="43137"/>
                </a:srgbClr>
              </a:outerShdw>
            </a:effectLst>
            <a:latin typeface="+mj-lt"/>
          </a:endParaRPr>
        </a:p>
      </dgm:t>
    </dgm:pt>
    <dgm:pt modelId="{C13D0096-DAE5-491B-A420-CC911CAFF1AE}" type="parTrans" cxnId="{7318C210-78A7-4A9B-8A5B-20846FBD7BBF}">
      <dgm:prSet/>
      <dgm:spPr/>
      <dgm:t>
        <a:bodyPr/>
        <a:lstStyle/>
        <a:p>
          <a:endParaRPr lang="en-US" sz="2800">
            <a:solidFill>
              <a:schemeClr val="tx1"/>
            </a:solidFill>
          </a:endParaRPr>
        </a:p>
      </dgm:t>
    </dgm:pt>
    <dgm:pt modelId="{CEAA417D-6B53-45A5-856B-6F95602CBFD2}" type="sibTrans" cxnId="{7318C210-78A7-4A9B-8A5B-20846FBD7BBF}">
      <dgm:prSet/>
      <dgm:spPr/>
      <dgm:t>
        <a:bodyPr/>
        <a:lstStyle/>
        <a:p>
          <a:endParaRPr lang="en-US" sz="2800">
            <a:solidFill>
              <a:schemeClr val="tx1"/>
            </a:solidFill>
          </a:endParaRPr>
        </a:p>
      </dgm:t>
    </dgm:pt>
    <dgm:pt modelId="{190A6B20-46A9-48ED-8E36-B53DCD7A420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Adjust with Feedback</a:t>
          </a:r>
          <a:endParaRPr lang="en-US" sz="2000" dirty="0"/>
        </a:p>
      </dgm:t>
    </dgm:pt>
    <dgm:pt modelId="{471F4F8A-8DAD-46B8-B8E8-95DB93D9F66E}" type="parTrans" cxnId="{E70B9D38-34A6-4F7E-9D0F-D42197D33762}">
      <dgm:prSet/>
      <dgm:spPr/>
      <dgm:t>
        <a:bodyPr/>
        <a:lstStyle/>
        <a:p>
          <a:endParaRPr lang="en-US" sz="2800">
            <a:solidFill>
              <a:schemeClr val="tx1"/>
            </a:solidFill>
          </a:endParaRPr>
        </a:p>
      </dgm:t>
    </dgm:pt>
    <dgm:pt modelId="{AD1B7ED9-D9C8-48AB-893C-2D2C50A40C4F}" type="sibTrans" cxnId="{E70B9D38-34A6-4F7E-9D0F-D42197D33762}">
      <dgm:prSet/>
      <dgm:spPr/>
      <dgm:t>
        <a:bodyPr/>
        <a:lstStyle/>
        <a:p>
          <a:endParaRPr lang="en-US" sz="2800">
            <a:solidFill>
              <a:schemeClr val="tx1"/>
            </a:solidFill>
          </a:endParaRPr>
        </a:p>
      </dgm:t>
    </dgm:pt>
    <dgm:pt modelId="{BE0CD174-DDEC-43B3-9C12-343D6C2762B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Approve and Release</a:t>
          </a:r>
          <a:endParaRPr lang="en-US" sz="2000" dirty="0"/>
        </a:p>
      </dgm:t>
    </dgm:pt>
    <dgm:pt modelId="{B47AB961-918A-4452-ACFA-9EBEE8C447F7}" type="parTrans" cxnId="{0D077FCC-BFE3-45B9-94F1-E89748FE4BC5}">
      <dgm:prSet/>
      <dgm:spPr/>
      <dgm:t>
        <a:bodyPr/>
        <a:lstStyle/>
        <a:p>
          <a:endParaRPr lang="en-US" sz="2800">
            <a:solidFill>
              <a:schemeClr val="tx1"/>
            </a:solidFill>
          </a:endParaRPr>
        </a:p>
      </dgm:t>
    </dgm:pt>
    <dgm:pt modelId="{75A755AA-798D-4038-BEAC-39FD7869B1E7}" type="sibTrans" cxnId="{0D077FCC-BFE3-45B9-94F1-E89748FE4BC5}">
      <dgm:prSet/>
      <dgm:spPr/>
      <dgm:t>
        <a:bodyPr/>
        <a:lstStyle/>
        <a:p>
          <a:endParaRPr lang="en-US" sz="2800">
            <a:solidFill>
              <a:schemeClr val="tx1"/>
            </a:solidFill>
          </a:endParaRPr>
        </a:p>
      </dgm:t>
    </dgm:pt>
    <dgm:pt modelId="{59F7CE18-DC57-4AD7-BB00-A713E020AE8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smtClean="0"/>
            <a:t>Release Preview Tests</a:t>
          </a:r>
          <a:endParaRPr lang="en-US" sz="2000" dirty="0"/>
        </a:p>
      </dgm:t>
    </dgm:pt>
    <dgm:pt modelId="{B130BF16-6BC6-4163-A851-5FBBB84731B1}" type="parTrans" cxnId="{E3E08CD0-083E-4C6B-99C1-AA9BB86E053B}">
      <dgm:prSet/>
      <dgm:spPr/>
      <dgm:t>
        <a:bodyPr/>
        <a:lstStyle/>
        <a:p>
          <a:endParaRPr lang="en-US" sz="2800">
            <a:solidFill>
              <a:schemeClr val="tx1"/>
            </a:solidFill>
          </a:endParaRPr>
        </a:p>
      </dgm:t>
    </dgm:pt>
    <dgm:pt modelId="{3543C6A2-4D28-421F-BC32-88DF61488E77}" type="sibTrans" cxnId="{E3E08CD0-083E-4C6B-99C1-AA9BB86E053B}">
      <dgm:prSet/>
      <dgm:spPr/>
      <dgm:t>
        <a:bodyPr/>
        <a:lstStyle/>
        <a:p>
          <a:endParaRPr lang="en-US" sz="2800">
            <a:solidFill>
              <a:schemeClr val="tx1"/>
            </a:solidFill>
          </a:endParaRPr>
        </a:p>
      </dgm:t>
    </dgm:pt>
    <dgm:pt modelId="{19CBD623-3817-4591-AC32-CFB49F057C84}" type="pres">
      <dgm:prSet presAssocID="{ACBA9703-4F08-4136-9369-7831D9AFE47D}" presName="linearFlow" presStyleCnt="0">
        <dgm:presLayoutVars>
          <dgm:dir/>
          <dgm:animLvl val="lvl"/>
          <dgm:resizeHandles val="exact"/>
        </dgm:presLayoutVars>
      </dgm:prSet>
      <dgm:spPr/>
      <dgm:t>
        <a:bodyPr/>
        <a:lstStyle/>
        <a:p>
          <a:endParaRPr lang="en-US"/>
        </a:p>
      </dgm:t>
    </dgm:pt>
    <dgm:pt modelId="{AEEC19F1-4DEA-46CE-A578-E5606CAD7DBC}" type="pres">
      <dgm:prSet presAssocID="{E015F334-B809-4646-AAA6-DE0CD72FF462}" presName="composite" presStyleCnt="0"/>
      <dgm:spPr/>
      <dgm:t>
        <a:bodyPr/>
        <a:lstStyle/>
        <a:p>
          <a:endParaRPr lang="en-US"/>
        </a:p>
      </dgm:t>
    </dgm:pt>
    <dgm:pt modelId="{2E08F8F9-C508-445E-81F2-B5B019AA5B42}" type="pres">
      <dgm:prSet presAssocID="{E015F334-B809-4646-AAA6-DE0CD72FF462}" presName="parentText" presStyleLbl="alignNode1" presStyleIdx="0" presStyleCnt="3" custLinFactNeighborY="-920">
        <dgm:presLayoutVars>
          <dgm:chMax val="1"/>
          <dgm:bulletEnabled val="1"/>
        </dgm:presLayoutVars>
      </dgm:prSet>
      <dgm:spPr/>
      <dgm:t>
        <a:bodyPr/>
        <a:lstStyle/>
        <a:p>
          <a:endParaRPr lang="en-US"/>
        </a:p>
      </dgm:t>
    </dgm:pt>
    <dgm:pt modelId="{C347BAD1-BE27-422F-93EF-DD98ED1C926E}" type="pres">
      <dgm:prSet presAssocID="{E015F334-B809-4646-AAA6-DE0CD72FF462}" presName="descendantText" presStyleLbl="alignAcc1" presStyleIdx="0" presStyleCnt="3" custScaleX="97199" custLinFactNeighborX="0" custLinFactNeighborY="-247">
        <dgm:presLayoutVars>
          <dgm:bulletEnabled val="1"/>
        </dgm:presLayoutVars>
      </dgm:prSet>
      <dgm:spPr/>
      <dgm:t>
        <a:bodyPr/>
        <a:lstStyle/>
        <a:p>
          <a:endParaRPr lang="en-US"/>
        </a:p>
      </dgm:t>
    </dgm:pt>
    <dgm:pt modelId="{37CC3A83-E189-411B-ADE6-BEDDB47B55F6}" type="pres">
      <dgm:prSet presAssocID="{DA6E577C-3AEA-4FC9-AEDD-80790866031F}" presName="sp" presStyleCnt="0"/>
      <dgm:spPr/>
      <dgm:t>
        <a:bodyPr/>
        <a:lstStyle/>
        <a:p>
          <a:endParaRPr lang="en-US"/>
        </a:p>
      </dgm:t>
    </dgm:pt>
    <dgm:pt modelId="{CD761A25-24DF-4764-B189-73D82A5915D6}" type="pres">
      <dgm:prSet presAssocID="{E3C0C12E-8F4E-4A18-B4BC-36F638117D51}" presName="composite" presStyleCnt="0"/>
      <dgm:spPr/>
      <dgm:t>
        <a:bodyPr/>
        <a:lstStyle/>
        <a:p>
          <a:endParaRPr lang="en-US"/>
        </a:p>
      </dgm:t>
    </dgm:pt>
    <dgm:pt modelId="{8CC6737E-3D2F-410C-8621-AF905BE346D3}" type="pres">
      <dgm:prSet presAssocID="{E3C0C12E-8F4E-4A18-B4BC-36F638117D51}" presName="parentText" presStyleLbl="alignNode1" presStyleIdx="1" presStyleCnt="3" custLinFactNeighborX="-525" custLinFactNeighborY="3200">
        <dgm:presLayoutVars>
          <dgm:chMax val="1"/>
          <dgm:bulletEnabled val="1"/>
        </dgm:presLayoutVars>
      </dgm:prSet>
      <dgm:spPr/>
      <dgm:t>
        <a:bodyPr/>
        <a:lstStyle/>
        <a:p>
          <a:endParaRPr lang="en-US"/>
        </a:p>
      </dgm:t>
    </dgm:pt>
    <dgm:pt modelId="{5F097D73-9266-4045-AC8F-B52DAAFD1F2F}" type="pres">
      <dgm:prSet presAssocID="{E3C0C12E-8F4E-4A18-B4BC-36F638117D51}" presName="descendantText" presStyleLbl="alignAcc1" presStyleIdx="1" presStyleCnt="3" custScaleX="96239" custLinFactNeighborX="-116" custLinFactNeighborY="5180">
        <dgm:presLayoutVars>
          <dgm:bulletEnabled val="1"/>
        </dgm:presLayoutVars>
      </dgm:prSet>
      <dgm:spPr/>
      <dgm:t>
        <a:bodyPr/>
        <a:lstStyle/>
        <a:p>
          <a:endParaRPr lang="en-US"/>
        </a:p>
      </dgm:t>
    </dgm:pt>
    <dgm:pt modelId="{06BDD2A6-C0AF-4A5A-8C72-E61C3372D814}" type="pres">
      <dgm:prSet presAssocID="{593ACA49-B40D-4C17-B4C9-EB4F706E07A5}" presName="sp" presStyleCnt="0"/>
      <dgm:spPr/>
      <dgm:t>
        <a:bodyPr/>
        <a:lstStyle/>
        <a:p>
          <a:endParaRPr lang="en-US"/>
        </a:p>
      </dgm:t>
    </dgm:pt>
    <dgm:pt modelId="{6B72C661-44B4-49CB-823D-7C977791B7D7}" type="pres">
      <dgm:prSet presAssocID="{FB72F638-264B-495F-854B-346B4172AC89}" presName="composite" presStyleCnt="0"/>
      <dgm:spPr/>
      <dgm:t>
        <a:bodyPr/>
        <a:lstStyle/>
        <a:p>
          <a:endParaRPr lang="en-US"/>
        </a:p>
      </dgm:t>
    </dgm:pt>
    <dgm:pt modelId="{FB5CC7DB-C55A-4733-86F7-0BBED93F0783}" type="pres">
      <dgm:prSet presAssocID="{FB72F638-264B-495F-854B-346B4172AC89}" presName="parentText" presStyleLbl="alignNode1" presStyleIdx="2" presStyleCnt="3" custLinFactNeighborX="179" custLinFactNeighborY="458">
        <dgm:presLayoutVars>
          <dgm:chMax val="1"/>
          <dgm:bulletEnabled val="1"/>
        </dgm:presLayoutVars>
      </dgm:prSet>
      <dgm:spPr/>
      <dgm:t>
        <a:bodyPr/>
        <a:lstStyle/>
        <a:p>
          <a:endParaRPr lang="en-US"/>
        </a:p>
      </dgm:t>
    </dgm:pt>
    <dgm:pt modelId="{50BFC229-B31F-4B0B-BD2E-639FF3B7CDD2}" type="pres">
      <dgm:prSet presAssocID="{FB72F638-264B-495F-854B-346B4172AC89}" presName="descendantText" presStyleLbl="alignAcc1" presStyleIdx="2" presStyleCnt="3" custScaleX="93478" custLinFactNeighborX="-1648" custLinFactNeighborY="892">
        <dgm:presLayoutVars>
          <dgm:bulletEnabled val="1"/>
        </dgm:presLayoutVars>
      </dgm:prSet>
      <dgm:spPr/>
      <dgm:t>
        <a:bodyPr/>
        <a:lstStyle/>
        <a:p>
          <a:endParaRPr lang="en-US"/>
        </a:p>
      </dgm:t>
    </dgm:pt>
  </dgm:ptLst>
  <dgm:cxnLst>
    <dgm:cxn modelId="{38124444-7FAC-401E-942D-24AF5D1A0CA9}" type="presOf" srcId="{CAF6296F-D005-4013-82C2-FF0ABD329FAA}" destId="{5F097D73-9266-4045-AC8F-B52DAAFD1F2F}" srcOrd="0" destOrd="1" presId="urn:microsoft.com/office/officeart/2005/8/layout/chevron2"/>
    <dgm:cxn modelId="{0D077FCC-BFE3-45B9-94F1-E89748FE4BC5}" srcId="{FB72F638-264B-495F-854B-346B4172AC89}" destId="{BE0CD174-DDEC-43B3-9C12-343D6C2762BD}" srcOrd="1" destOrd="0" parTransId="{B47AB961-918A-4452-ACFA-9EBEE8C447F7}" sibTransId="{75A755AA-798D-4038-BEAC-39FD7869B1E7}"/>
    <dgm:cxn modelId="{7318C210-78A7-4A9B-8A5B-20846FBD7BBF}" srcId="{ACBA9703-4F08-4136-9369-7831D9AFE47D}" destId="{FB72F638-264B-495F-854B-346B4172AC89}" srcOrd="2" destOrd="0" parTransId="{C13D0096-DAE5-491B-A420-CC911CAFF1AE}" sibTransId="{CEAA417D-6B53-45A5-856B-6F95602CBFD2}"/>
    <dgm:cxn modelId="{BD492A7E-DA11-462C-947F-27430FC76F34}" type="presOf" srcId="{59F7CE18-DC57-4AD7-BB00-A713E020AE84}" destId="{5F097D73-9266-4045-AC8F-B52DAAFD1F2F}" srcOrd="0" destOrd="2" presId="urn:microsoft.com/office/officeart/2005/8/layout/chevron2"/>
    <dgm:cxn modelId="{E3E08CD0-083E-4C6B-99C1-AA9BB86E053B}" srcId="{E3C0C12E-8F4E-4A18-B4BC-36F638117D51}" destId="{59F7CE18-DC57-4AD7-BB00-A713E020AE84}" srcOrd="2" destOrd="0" parTransId="{B130BF16-6BC6-4163-A851-5FBBB84731B1}" sibTransId="{3543C6A2-4D28-421F-BC32-88DF61488E77}"/>
    <dgm:cxn modelId="{1C14F612-E410-4864-90FD-A75539286BCD}" type="presOf" srcId="{FB72F638-264B-495F-854B-346B4172AC89}" destId="{FB5CC7DB-C55A-4733-86F7-0BBED93F0783}" srcOrd="0" destOrd="0" presId="urn:microsoft.com/office/officeart/2005/8/layout/chevron2"/>
    <dgm:cxn modelId="{7D657A0E-E1E9-4126-AA31-FE7906848A27}" srcId="{E3C0C12E-8F4E-4A18-B4BC-36F638117D51}" destId="{CAF6296F-D005-4013-82C2-FF0ABD329FAA}" srcOrd="1" destOrd="0" parTransId="{D8DC6BC4-E2BF-4D85-9F70-DE9B0575897E}" sibTransId="{0E923C7C-A65D-4DEC-B1D1-2F85DD4142D7}"/>
    <dgm:cxn modelId="{0B6DF842-624B-4D58-B874-A96F4B57FE07}" srcId="{E015F334-B809-4646-AAA6-DE0CD72FF462}" destId="{AC3C2280-E487-4717-8DE2-FF9001F5D386}" srcOrd="0" destOrd="0" parTransId="{6E9FDE17-63C5-4E7D-AB7A-076567557FB7}" sibTransId="{63A71774-D209-4CD7-A213-E627B487ABFC}"/>
    <dgm:cxn modelId="{F449D9D3-9141-4B28-BA51-8587CFDF55D3}" type="presOf" srcId="{ACBA9703-4F08-4136-9369-7831D9AFE47D}" destId="{19CBD623-3817-4591-AC32-CFB49F057C84}" srcOrd="0" destOrd="0" presId="urn:microsoft.com/office/officeart/2005/8/layout/chevron2"/>
    <dgm:cxn modelId="{53714EDC-2929-4B17-8F67-D95FF47A76F0}" srcId="{ACBA9703-4F08-4136-9369-7831D9AFE47D}" destId="{E3C0C12E-8F4E-4A18-B4BC-36F638117D51}" srcOrd="1" destOrd="0" parTransId="{5EF8E5F0-C4EE-4D1D-AD3B-4E3A5FBF01F4}" sibTransId="{593ACA49-B40D-4C17-B4C9-EB4F706E07A5}"/>
    <dgm:cxn modelId="{BD90DE34-8D16-4B6B-AC10-43A5C552B3C9}" type="presOf" srcId="{AC3C2280-E487-4717-8DE2-FF9001F5D386}" destId="{C347BAD1-BE27-422F-93EF-DD98ED1C926E}" srcOrd="0" destOrd="0" presId="urn:microsoft.com/office/officeart/2005/8/layout/chevron2"/>
    <dgm:cxn modelId="{59B51439-84EF-49B9-971D-FFFBD8D2B6B5}" srcId="{ACBA9703-4F08-4136-9369-7831D9AFE47D}" destId="{E015F334-B809-4646-AAA6-DE0CD72FF462}" srcOrd="0" destOrd="0" parTransId="{3F607825-3BDE-4141-A9E2-B8A0641AF5D8}" sibTransId="{DA6E577C-3AEA-4FC9-AEDD-80790866031F}"/>
    <dgm:cxn modelId="{4B22255D-8643-4633-B7DC-34243174C2C5}" type="presOf" srcId="{E015F334-B809-4646-AAA6-DE0CD72FF462}" destId="{2E08F8F9-C508-445E-81F2-B5B019AA5B42}" srcOrd="0" destOrd="0" presId="urn:microsoft.com/office/officeart/2005/8/layout/chevron2"/>
    <dgm:cxn modelId="{E0BCB350-7A32-4409-A3C4-F67F4431D517}" type="presOf" srcId="{BE0CD174-DDEC-43B3-9C12-343D6C2762BD}" destId="{50BFC229-B31F-4B0B-BD2E-639FF3B7CDD2}" srcOrd="0" destOrd="1" presId="urn:microsoft.com/office/officeart/2005/8/layout/chevron2"/>
    <dgm:cxn modelId="{24E72060-3216-488C-9971-33592F9B08B0}" type="presOf" srcId="{354CB873-A5E3-4015-803E-7E6774BDB9C8}" destId="{C347BAD1-BE27-422F-93EF-DD98ED1C926E}" srcOrd="0" destOrd="1" presId="urn:microsoft.com/office/officeart/2005/8/layout/chevron2"/>
    <dgm:cxn modelId="{B8CE1A7C-820F-4E62-9472-218CFBF18128}" srcId="{E015F334-B809-4646-AAA6-DE0CD72FF462}" destId="{354CB873-A5E3-4015-803E-7E6774BDB9C8}" srcOrd="1" destOrd="0" parTransId="{01AB794A-9CA8-45B3-9746-A2121D7E2232}" sibTransId="{0AB97127-5C81-42E8-A16D-68ABD63CE68E}"/>
    <dgm:cxn modelId="{E70B9D38-34A6-4F7E-9D0F-D42197D33762}" srcId="{FB72F638-264B-495F-854B-346B4172AC89}" destId="{190A6B20-46A9-48ED-8E36-B53DCD7A420E}" srcOrd="0" destOrd="0" parTransId="{471F4F8A-8DAD-46B8-B8E8-95DB93D9F66E}" sibTransId="{AD1B7ED9-D9C8-48AB-893C-2D2C50A40C4F}"/>
    <dgm:cxn modelId="{9235EC23-376E-4AAE-B321-AB7EC5B6A737}" type="presOf" srcId="{9606659D-E4A5-435B-BA28-65831DE3C098}" destId="{5F097D73-9266-4045-AC8F-B52DAAFD1F2F}" srcOrd="0" destOrd="0" presId="urn:microsoft.com/office/officeart/2005/8/layout/chevron2"/>
    <dgm:cxn modelId="{139F7A1C-2731-4FCE-A242-E82511A4E679}" type="presOf" srcId="{E3C0C12E-8F4E-4A18-B4BC-36F638117D51}" destId="{8CC6737E-3D2F-410C-8621-AF905BE346D3}" srcOrd="0" destOrd="0" presId="urn:microsoft.com/office/officeart/2005/8/layout/chevron2"/>
    <dgm:cxn modelId="{B7B8CD18-AF86-4102-927F-A5DB9924619A}" type="presOf" srcId="{190A6B20-46A9-48ED-8E36-B53DCD7A420E}" destId="{50BFC229-B31F-4B0B-BD2E-639FF3B7CDD2}" srcOrd="0" destOrd="0" presId="urn:microsoft.com/office/officeart/2005/8/layout/chevron2"/>
    <dgm:cxn modelId="{0ABA4A60-DDF8-465D-A819-FFD20EB26912}" srcId="{E3C0C12E-8F4E-4A18-B4BC-36F638117D51}" destId="{9606659D-E4A5-435B-BA28-65831DE3C098}" srcOrd="0" destOrd="0" parTransId="{CB4CBDCE-A2B1-44A0-94FC-3783296CB628}" sibTransId="{47EE9277-987E-4BCC-8195-4CEF62712703}"/>
    <dgm:cxn modelId="{A749F172-AD7D-477A-A499-1A854E494AC3}" type="presParOf" srcId="{19CBD623-3817-4591-AC32-CFB49F057C84}" destId="{AEEC19F1-4DEA-46CE-A578-E5606CAD7DBC}" srcOrd="0" destOrd="0" presId="urn:microsoft.com/office/officeart/2005/8/layout/chevron2"/>
    <dgm:cxn modelId="{F5708C40-D002-439F-A6D9-2D151C932B88}" type="presParOf" srcId="{AEEC19F1-4DEA-46CE-A578-E5606CAD7DBC}" destId="{2E08F8F9-C508-445E-81F2-B5B019AA5B42}" srcOrd="0" destOrd="0" presId="urn:microsoft.com/office/officeart/2005/8/layout/chevron2"/>
    <dgm:cxn modelId="{9CA6C91A-9A8F-42DE-92C7-019277CD7C84}" type="presParOf" srcId="{AEEC19F1-4DEA-46CE-A578-E5606CAD7DBC}" destId="{C347BAD1-BE27-422F-93EF-DD98ED1C926E}" srcOrd="1" destOrd="0" presId="urn:microsoft.com/office/officeart/2005/8/layout/chevron2"/>
    <dgm:cxn modelId="{C671770F-CA87-41E6-84C5-6EB40F628031}" type="presParOf" srcId="{19CBD623-3817-4591-AC32-CFB49F057C84}" destId="{37CC3A83-E189-411B-ADE6-BEDDB47B55F6}" srcOrd="1" destOrd="0" presId="urn:microsoft.com/office/officeart/2005/8/layout/chevron2"/>
    <dgm:cxn modelId="{34F4B631-7833-4F09-8816-814977E478AA}" type="presParOf" srcId="{19CBD623-3817-4591-AC32-CFB49F057C84}" destId="{CD761A25-24DF-4764-B189-73D82A5915D6}" srcOrd="2" destOrd="0" presId="urn:microsoft.com/office/officeart/2005/8/layout/chevron2"/>
    <dgm:cxn modelId="{CC9B5582-A13C-4D25-9AE3-9CD7B771726D}" type="presParOf" srcId="{CD761A25-24DF-4764-B189-73D82A5915D6}" destId="{8CC6737E-3D2F-410C-8621-AF905BE346D3}" srcOrd="0" destOrd="0" presId="urn:microsoft.com/office/officeart/2005/8/layout/chevron2"/>
    <dgm:cxn modelId="{350E4F53-C08E-40B7-8482-9116CE333C30}" type="presParOf" srcId="{CD761A25-24DF-4764-B189-73D82A5915D6}" destId="{5F097D73-9266-4045-AC8F-B52DAAFD1F2F}" srcOrd="1" destOrd="0" presId="urn:microsoft.com/office/officeart/2005/8/layout/chevron2"/>
    <dgm:cxn modelId="{A19D3C44-CDDC-4117-8555-06AB07B516C1}" type="presParOf" srcId="{19CBD623-3817-4591-AC32-CFB49F057C84}" destId="{06BDD2A6-C0AF-4A5A-8C72-E61C3372D814}" srcOrd="3" destOrd="0" presId="urn:microsoft.com/office/officeart/2005/8/layout/chevron2"/>
    <dgm:cxn modelId="{F854C070-8B80-4273-BC7F-D1E8A978363C}" type="presParOf" srcId="{19CBD623-3817-4591-AC32-CFB49F057C84}" destId="{6B72C661-44B4-49CB-823D-7C977791B7D7}" srcOrd="4" destOrd="0" presId="urn:microsoft.com/office/officeart/2005/8/layout/chevron2"/>
    <dgm:cxn modelId="{5800B6E2-EA29-442C-8829-015E69EF0AAF}" type="presParOf" srcId="{6B72C661-44B4-49CB-823D-7C977791B7D7}" destId="{FB5CC7DB-C55A-4733-86F7-0BBED93F0783}" srcOrd="0" destOrd="0" presId="urn:microsoft.com/office/officeart/2005/8/layout/chevron2"/>
    <dgm:cxn modelId="{0FFF777E-873F-4B39-A237-7B8F3A2F22BE}" type="presParOf" srcId="{6B72C661-44B4-49CB-823D-7C977791B7D7}" destId="{50BFC229-B31F-4B0B-BD2E-639FF3B7CDD2}"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D0B591AD-2343-4FD2-B807-D1B3C9F78F2F}" type="doc">
      <dgm:prSet loTypeId="urn:microsoft.com/office/officeart/2005/8/layout/hProcess3" loCatId="process" qsTypeId="urn:microsoft.com/office/officeart/2005/8/quickstyle/3d5" qsCatId="3D" csTypeId="urn:microsoft.com/office/officeart/2005/8/colors/accent2_2" csCatId="accent2" phldr="1"/>
      <dgm:spPr/>
    </dgm:pt>
    <dgm:pt modelId="{A5CDC90C-AA18-4635-8E75-02A4E6E08998}">
      <dgm:prSet phldrT="[Text]" custT="1"/>
      <dgm:spPr/>
      <dgm:t>
        <a:bodyPr/>
        <a:lstStyle/>
        <a:p>
          <a:r>
            <a:rPr lang="en-US" sz="1200" dirty="0" smtClean="0">
              <a:effectLst>
                <a:outerShdw blurRad="38100" dist="38100" dir="2700000" algn="tl">
                  <a:srgbClr val="000000">
                    <a:alpha val="43137"/>
                  </a:srgbClr>
                </a:outerShdw>
              </a:effectLst>
              <a:latin typeface="+mj-lt"/>
            </a:rPr>
            <a:t>Approved by Board </a:t>
          </a:r>
          <a:endParaRPr lang="en-US" sz="1200" dirty="0">
            <a:effectLst>
              <a:outerShdw blurRad="38100" dist="38100" dir="2700000" algn="tl">
                <a:srgbClr val="000000">
                  <a:alpha val="43137"/>
                </a:srgbClr>
              </a:outerShdw>
            </a:effectLst>
            <a:latin typeface="+mj-lt"/>
          </a:endParaRPr>
        </a:p>
      </dgm:t>
    </dgm:pt>
    <dgm:pt modelId="{7AD870B9-108F-458C-A953-3E1F73577466}" type="parTrans" cxnId="{1A17FACC-D669-4804-989B-F44D331DB386}">
      <dgm:prSet/>
      <dgm:spPr/>
      <dgm:t>
        <a:bodyPr/>
        <a:lstStyle/>
        <a:p>
          <a:endParaRPr lang="en-US" sz="2800">
            <a:effectLst>
              <a:outerShdw blurRad="38100" dist="38100" dir="2700000" algn="tl">
                <a:srgbClr val="000000">
                  <a:alpha val="43137"/>
                </a:srgbClr>
              </a:outerShdw>
            </a:effectLst>
            <a:latin typeface="+mj-lt"/>
          </a:endParaRPr>
        </a:p>
      </dgm:t>
    </dgm:pt>
    <dgm:pt modelId="{74C20CE0-D25A-480A-84FD-3067265F75D7}" type="sibTrans" cxnId="{1A17FACC-D669-4804-989B-F44D331DB386}">
      <dgm:prSet/>
      <dgm:spPr/>
      <dgm:t>
        <a:bodyPr/>
        <a:lstStyle/>
        <a:p>
          <a:endParaRPr lang="en-US" sz="2800">
            <a:effectLst>
              <a:outerShdw blurRad="38100" dist="38100" dir="2700000" algn="tl">
                <a:srgbClr val="000000">
                  <a:alpha val="43137"/>
                </a:srgbClr>
              </a:outerShdw>
            </a:effectLst>
            <a:latin typeface="+mj-lt"/>
          </a:endParaRPr>
        </a:p>
      </dgm:t>
    </dgm:pt>
    <dgm:pt modelId="{32663BF9-5BDE-434D-AA62-B6620311C46B}">
      <dgm:prSet phldrT="[Text]" custT="1"/>
      <dgm:spPr/>
      <dgm:t>
        <a:bodyPr/>
        <a:lstStyle/>
        <a:p>
          <a:r>
            <a:rPr lang="en-US" sz="1400" dirty="0" smtClean="0">
              <a:solidFill>
                <a:schemeClr val="tx1"/>
              </a:solidFill>
              <a:effectLst>
                <a:outerShdw blurRad="38100" dist="38100" dir="2700000" algn="tl">
                  <a:srgbClr val="000000">
                    <a:alpha val="43137"/>
                  </a:srgbClr>
                </a:outerShdw>
              </a:effectLst>
              <a:latin typeface="+mj-lt"/>
            </a:rPr>
            <a:t>Team in Place</a:t>
          </a:r>
          <a:endParaRPr lang="en-US" sz="1400" dirty="0">
            <a:solidFill>
              <a:schemeClr val="tx1"/>
            </a:solidFill>
            <a:effectLst>
              <a:outerShdw blurRad="38100" dist="38100" dir="2700000" algn="tl">
                <a:srgbClr val="000000">
                  <a:alpha val="43137"/>
                </a:srgbClr>
              </a:outerShdw>
            </a:effectLst>
            <a:latin typeface="+mj-lt"/>
          </a:endParaRPr>
        </a:p>
      </dgm:t>
    </dgm:pt>
    <dgm:pt modelId="{452ADEB4-4D11-43A1-99BB-95629C303EA0}" type="parTrans" cxnId="{681DA456-3F8F-4DF3-A341-A7CFD61389BB}">
      <dgm:prSet/>
      <dgm:spPr/>
      <dgm:t>
        <a:bodyPr/>
        <a:lstStyle/>
        <a:p>
          <a:endParaRPr lang="en-US" sz="2800">
            <a:effectLst>
              <a:outerShdw blurRad="38100" dist="38100" dir="2700000" algn="tl">
                <a:srgbClr val="000000">
                  <a:alpha val="43137"/>
                </a:srgbClr>
              </a:outerShdw>
            </a:effectLst>
            <a:latin typeface="+mj-lt"/>
          </a:endParaRPr>
        </a:p>
      </dgm:t>
    </dgm:pt>
    <dgm:pt modelId="{376A73DC-E102-4FE3-B107-1D61D089FE7A}" type="sibTrans" cxnId="{681DA456-3F8F-4DF3-A341-A7CFD61389BB}">
      <dgm:prSet/>
      <dgm:spPr/>
      <dgm:t>
        <a:bodyPr/>
        <a:lstStyle/>
        <a:p>
          <a:endParaRPr lang="en-US" sz="2800">
            <a:effectLst>
              <a:outerShdw blurRad="38100" dist="38100" dir="2700000" algn="tl">
                <a:srgbClr val="000000">
                  <a:alpha val="43137"/>
                </a:srgbClr>
              </a:outerShdw>
            </a:effectLst>
            <a:latin typeface="+mj-lt"/>
          </a:endParaRPr>
        </a:p>
      </dgm:t>
    </dgm:pt>
    <dgm:pt modelId="{A717BBD8-9843-4067-9A7A-6A99EC488FC8}">
      <dgm:prSet phldrT="[Text]" custT="1"/>
      <dgm:spPr/>
      <dgm:t>
        <a:bodyPr/>
        <a:lstStyle/>
        <a:p>
          <a:r>
            <a:rPr lang="en-US" sz="2000" dirty="0" smtClean="0">
              <a:effectLst>
                <a:outerShdw blurRad="38100" dist="38100" dir="2700000" algn="tl">
                  <a:srgbClr val="000000">
                    <a:alpha val="43137"/>
                  </a:srgbClr>
                </a:outerShdw>
              </a:effectLst>
              <a:latin typeface="+mj-lt"/>
            </a:rPr>
            <a:t>GO</a:t>
          </a:r>
          <a:endParaRPr lang="en-US" sz="2000" dirty="0">
            <a:effectLst>
              <a:outerShdw blurRad="38100" dist="38100" dir="2700000" algn="tl">
                <a:srgbClr val="000000">
                  <a:alpha val="43137"/>
                </a:srgbClr>
              </a:outerShdw>
            </a:effectLst>
            <a:latin typeface="+mj-lt"/>
          </a:endParaRPr>
        </a:p>
      </dgm:t>
    </dgm:pt>
    <dgm:pt modelId="{FA389002-A4E8-4818-B750-D4D5DC31F92B}" type="parTrans" cxnId="{6B360EBB-006B-466D-9E65-8CF709B0075D}">
      <dgm:prSet/>
      <dgm:spPr/>
      <dgm:t>
        <a:bodyPr/>
        <a:lstStyle/>
        <a:p>
          <a:endParaRPr lang="en-US" sz="2800">
            <a:effectLst>
              <a:outerShdw blurRad="38100" dist="38100" dir="2700000" algn="tl">
                <a:srgbClr val="000000">
                  <a:alpha val="43137"/>
                </a:srgbClr>
              </a:outerShdw>
            </a:effectLst>
            <a:latin typeface="+mj-lt"/>
          </a:endParaRPr>
        </a:p>
      </dgm:t>
    </dgm:pt>
    <dgm:pt modelId="{1AC8F12E-C27E-44D2-82C1-8D681D5AEA89}" type="sibTrans" cxnId="{6B360EBB-006B-466D-9E65-8CF709B0075D}">
      <dgm:prSet/>
      <dgm:spPr/>
      <dgm:t>
        <a:bodyPr/>
        <a:lstStyle/>
        <a:p>
          <a:endParaRPr lang="en-US" sz="2800">
            <a:effectLst>
              <a:outerShdw blurRad="38100" dist="38100" dir="2700000" algn="tl">
                <a:srgbClr val="000000">
                  <a:alpha val="43137"/>
                </a:srgbClr>
              </a:outerShdw>
            </a:effectLst>
            <a:latin typeface="+mj-lt"/>
          </a:endParaRPr>
        </a:p>
      </dgm:t>
    </dgm:pt>
    <dgm:pt modelId="{6701A73A-1081-44B6-AAEF-0C887716D251}" type="pres">
      <dgm:prSet presAssocID="{D0B591AD-2343-4FD2-B807-D1B3C9F78F2F}" presName="Name0" presStyleCnt="0">
        <dgm:presLayoutVars>
          <dgm:dir/>
          <dgm:animLvl val="lvl"/>
          <dgm:resizeHandles val="exact"/>
        </dgm:presLayoutVars>
      </dgm:prSet>
      <dgm:spPr/>
    </dgm:pt>
    <dgm:pt modelId="{3823DB6E-3ADB-4A16-8783-8ACDFAF44DAF}" type="pres">
      <dgm:prSet presAssocID="{D0B591AD-2343-4FD2-B807-D1B3C9F78F2F}" presName="dummy" presStyleCnt="0"/>
      <dgm:spPr/>
    </dgm:pt>
    <dgm:pt modelId="{089F5BC9-A54B-4939-9C85-5F1E73AE8C38}" type="pres">
      <dgm:prSet presAssocID="{D0B591AD-2343-4FD2-B807-D1B3C9F78F2F}" presName="linH" presStyleCnt="0"/>
      <dgm:spPr/>
    </dgm:pt>
    <dgm:pt modelId="{3FFCDF1D-567E-4100-A5E0-9FDC025B254D}" type="pres">
      <dgm:prSet presAssocID="{D0B591AD-2343-4FD2-B807-D1B3C9F78F2F}" presName="padding1" presStyleCnt="0"/>
      <dgm:spPr/>
    </dgm:pt>
    <dgm:pt modelId="{3E907F7F-84BF-447E-B7B2-50FF5E99EDCE}" type="pres">
      <dgm:prSet presAssocID="{A5CDC90C-AA18-4635-8E75-02A4E6E08998}" presName="linV" presStyleCnt="0"/>
      <dgm:spPr/>
    </dgm:pt>
    <dgm:pt modelId="{D9AE24F7-8918-4526-B7D9-B28BD827B718}" type="pres">
      <dgm:prSet presAssocID="{A5CDC90C-AA18-4635-8E75-02A4E6E08998}" presName="spVertical1" presStyleCnt="0"/>
      <dgm:spPr/>
    </dgm:pt>
    <dgm:pt modelId="{7F74AEBF-0E46-442C-B394-B62A5D55BD83}" type="pres">
      <dgm:prSet presAssocID="{A5CDC90C-AA18-4635-8E75-02A4E6E08998}" presName="parTx" presStyleLbl="revTx" presStyleIdx="0" presStyleCnt="3">
        <dgm:presLayoutVars>
          <dgm:chMax val="0"/>
          <dgm:chPref val="0"/>
          <dgm:bulletEnabled val="1"/>
        </dgm:presLayoutVars>
      </dgm:prSet>
      <dgm:spPr/>
      <dgm:t>
        <a:bodyPr/>
        <a:lstStyle/>
        <a:p>
          <a:endParaRPr lang="en-US"/>
        </a:p>
      </dgm:t>
    </dgm:pt>
    <dgm:pt modelId="{0BED939E-3126-4D01-997F-05B8B10EB224}" type="pres">
      <dgm:prSet presAssocID="{A5CDC90C-AA18-4635-8E75-02A4E6E08998}" presName="spVertical2" presStyleCnt="0"/>
      <dgm:spPr/>
    </dgm:pt>
    <dgm:pt modelId="{389CFA7F-62AC-4945-85B1-9BD64639E81E}" type="pres">
      <dgm:prSet presAssocID="{A5CDC90C-AA18-4635-8E75-02A4E6E08998}" presName="spVertical3" presStyleCnt="0"/>
      <dgm:spPr/>
    </dgm:pt>
    <dgm:pt modelId="{34BE0070-FE39-4A14-9191-12761F9604F2}" type="pres">
      <dgm:prSet presAssocID="{74C20CE0-D25A-480A-84FD-3067265F75D7}" presName="space" presStyleCnt="0"/>
      <dgm:spPr/>
    </dgm:pt>
    <dgm:pt modelId="{EB1EDD14-7191-4324-B644-EFE423415A75}" type="pres">
      <dgm:prSet presAssocID="{32663BF9-5BDE-434D-AA62-B6620311C46B}" presName="linV" presStyleCnt="0"/>
      <dgm:spPr/>
    </dgm:pt>
    <dgm:pt modelId="{844E0135-BBF4-4107-B906-79EED0455D7D}" type="pres">
      <dgm:prSet presAssocID="{32663BF9-5BDE-434D-AA62-B6620311C46B}" presName="spVertical1" presStyleCnt="0"/>
      <dgm:spPr/>
    </dgm:pt>
    <dgm:pt modelId="{8F5DAE37-8A77-4583-AE1C-C67307EFEF56}" type="pres">
      <dgm:prSet presAssocID="{32663BF9-5BDE-434D-AA62-B6620311C46B}" presName="parTx" presStyleLbl="revTx" presStyleIdx="1" presStyleCnt="3">
        <dgm:presLayoutVars>
          <dgm:chMax val="0"/>
          <dgm:chPref val="0"/>
          <dgm:bulletEnabled val="1"/>
        </dgm:presLayoutVars>
      </dgm:prSet>
      <dgm:spPr/>
      <dgm:t>
        <a:bodyPr/>
        <a:lstStyle/>
        <a:p>
          <a:endParaRPr lang="en-US"/>
        </a:p>
      </dgm:t>
    </dgm:pt>
    <dgm:pt modelId="{4F5BE7C9-2ADA-42B9-882B-65255768647A}" type="pres">
      <dgm:prSet presAssocID="{32663BF9-5BDE-434D-AA62-B6620311C46B}" presName="spVertical2" presStyleCnt="0"/>
      <dgm:spPr/>
    </dgm:pt>
    <dgm:pt modelId="{E9BB7C16-A361-4245-8F66-BFB4AC67CF32}" type="pres">
      <dgm:prSet presAssocID="{32663BF9-5BDE-434D-AA62-B6620311C46B}" presName="spVertical3" presStyleCnt="0"/>
      <dgm:spPr/>
    </dgm:pt>
    <dgm:pt modelId="{BCFB79EE-5325-4F9E-AEB7-66C14197B207}" type="pres">
      <dgm:prSet presAssocID="{376A73DC-E102-4FE3-B107-1D61D089FE7A}" presName="space" presStyleCnt="0"/>
      <dgm:spPr/>
    </dgm:pt>
    <dgm:pt modelId="{D3007708-6986-4FDB-97CB-3E930DD66017}" type="pres">
      <dgm:prSet presAssocID="{A717BBD8-9843-4067-9A7A-6A99EC488FC8}" presName="linV" presStyleCnt="0"/>
      <dgm:spPr/>
    </dgm:pt>
    <dgm:pt modelId="{7DFCB6D8-940C-46A3-9CFD-F1305AB11050}" type="pres">
      <dgm:prSet presAssocID="{A717BBD8-9843-4067-9A7A-6A99EC488FC8}" presName="spVertical1" presStyleCnt="0"/>
      <dgm:spPr/>
    </dgm:pt>
    <dgm:pt modelId="{C5A0B5FA-1600-4A41-8057-9F63D215C705}" type="pres">
      <dgm:prSet presAssocID="{A717BBD8-9843-4067-9A7A-6A99EC488FC8}" presName="parTx" presStyleLbl="revTx" presStyleIdx="2" presStyleCnt="3">
        <dgm:presLayoutVars>
          <dgm:chMax val="0"/>
          <dgm:chPref val="0"/>
          <dgm:bulletEnabled val="1"/>
        </dgm:presLayoutVars>
      </dgm:prSet>
      <dgm:spPr/>
      <dgm:t>
        <a:bodyPr/>
        <a:lstStyle/>
        <a:p>
          <a:endParaRPr lang="en-US"/>
        </a:p>
      </dgm:t>
    </dgm:pt>
    <dgm:pt modelId="{9FC6B65B-29FC-4229-BA27-532ED2C55AFF}" type="pres">
      <dgm:prSet presAssocID="{A717BBD8-9843-4067-9A7A-6A99EC488FC8}" presName="spVertical2" presStyleCnt="0"/>
      <dgm:spPr/>
    </dgm:pt>
    <dgm:pt modelId="{B8B2464E-56E0-4AC9-9457-4C271D7EA64F}" type="pres">
      <dgm:prSet presAssocID="{A717BBD8-9843-4067-9A7A-6A99EC488FC8}" presName="spVertical3" presStyleCnt="0"/>
      <dgm:spPr/>
    </dgm:pt>
    <dgm:pt modelId="{07B1F837-DFD7-4C71-AD03-6D915B99DB6D}" type="pres">
      <dgm:prSet presAssocID="{D0B591AD-2343-4FD2-B807-D1B3C9F78F2F}" presName="padding2" presStyleCnt="0"/>
      <dgm:spPr/>
    </dgm:pt>
    <dgm:pt modelId="{06351E71-ECE7-4249-B474-31A533D2DCEC}" type="pres">
      <dgm:prSet presAssocID="{D0B591AD-2343-4FD2-B807-D1B3C9F78F2F}" presName="negArrow" presStyleCnt="0"/>
      <dgm:spPr/>
    </dgm:pt>
    <dgm:pt modelId="{2216A24B-A3E3-4A75-9D1F-BC0082AE1392}" type="pres">
      <dgm:prSet presAssocID="{D0B591AD-2343-4FD2-B807-D1B3C9F78F2F}" presName="backgroundArrow" presStyleLbl="node1" presStyleIdx="0" presStyleCnt="1" custLinFactNeighborY="-412">
        <dgm:style>
          <a:lnRef idx="0">
            <a:schemeClr val="accent3"/>
          </a:lnRef>
          <a:fillRef idx="3">
            <a:schemeClr val="accent3"/>
          </a:fillRef>
          <a:effectRef idx="3">
            <a:schemeClr val="accent3"/>
          </a:effectRef>
          <a:fontRef idx="minor">
            <a:schemeClr val="lt1"/>
          </a:fontRef>
        </dgm:style>
      </dgm:prSet>
      <dgm:spPr/>
    </dgm:pt>
  </dgm:ptLst>
  <dgm:cxnLst>
    <dgm:cxn modelId="{1A17FACC-D669-4804-989B-F44D331DB386}" srcId="{D0B591AD-2343-4FD2-B807-D1B3C9F78F2F}" destId="{A5CDC90C-AA18-4635-8E75-02A4E6E08998}" srcOrd="0" destOrd="0" parTransId="{7AD870B9-108F-458C-A953-3E1F73577466}" sibTransId="{74C20CE0-D25A-480A-84FD-3067265F75D7}"/>
    <dgm:cxn modelId="{F3C42A81-56F0-4C29-8AB8-385EC774961C}" type="presOf" srcId="{32663BF9-5BDE-434D-AA62-B6620311C46B}" destId="{8F5DAE37-8A77-4583-AE1C-C67307EFEF56}" srcOrd="0" destOrd="0" presId="urn:microsoft.com/office/officeart/2005/8/layout/hProcess3"/>
    <dgm:cxn modelId="{179553B9-B93B-4BCD-BEA8-7A518B308752}" type="presOf" srcId="{A5CDC90C-AA18-4635-8E75-02A4E6E08998}" destId="{7F74AEBF-0E46-442C-B394-B62A5D55BD83}" srcOrd="0" destOrd="0" presId="urn:microsoft.com/office/officeart/2005/8/layout/hProcess3"/>
    <dgm:cxn modelId="{0D4B10DD-343B-4717-B161-190C0231476A}" type="presOf" srcId="{D0B591AD-2343-4FD2-B807-D1B3C9F78F2F}" destId="{6701A73A-1081-44B6-AAEF-0C887716D251}" srcOrd="0" destOrd="0" presId="urn:microsoft.com/office/officeart/2005/8/layout/hProcess3"/>
    <dgm:cxn modelId="{681DA456-3F8F-4DF3-A341-A7CFD61389BB}" srcId="{D0B591AD-2343-4FD2-B807-D1B3C9F78F2F}" destId="{32663BF9-5BDE-434D-AA62-B6620311C46B}" srcOrd="1" destOrd="0" parTransId="{452ADEB4-4D11-43A1-99BB-95629C303EA0}" sibTransId="{376A73DC-E102-4FE3-B107-1D61D089FE7A}"/>
    <dgm:cxn modelId="{6B360EBB-006B-466D-9E65-8CF709B0075D}" srcId="{D0B591AD-2343-4FD2-B807-D1B3C9F78F2F}" destId="{A717BBD8-9843-4067-9A7A-6A99EC488FC8}" srcOrd="2" destOrd="0" parTransId="{FA389002-A4E8-4818-B750-D4D5DC31F92B}" sibTransId="{1AC8F12E-C27E-44D2-82C1-8D681D5AEA89}"/>
    <dgm:cxn modelId="{5AC94879-B91B-41E5-90A6-119DA9DC47B4}" type="presOf" srcId="{A717BBD8-9843-4067-9A7A-6A99EC488FC8}" destId="{C5A0B5FA-1600-4A41-8057-9F63D215C705}" srcOrd="0" destOrd="0" presId="urn:microsoft.com/office/officeart/2005/8/layout/hProcess3"/>
    <dgm:cxn modelId="{9272470E-F17F-417D-9B9B-5D6945E92EF8}" type="presParOf" srcId="{6701A73A-1081-44B6-AAEF-0C887716D251}" destId="{3823DB6E-3ADB-4A16-8783-8ACDFAF44DAF}" srcOrd="0" destOrd="0" presId="urn:microsoft.com/office/officeart/2005/8/layout/hProcess3"/>
    <dgm:cxn modelId="{DE78F947-2466-42A6-8794-99376FBF587E}" type="presParOf" srcId="{6701A73A-1081-44B6-AAEF-0C887716D251}" destId="{089F5BC9-A54B-4939-9C85-5F1E73AE8C38}" srcOrd="1" destOrd="0" presId="urn:microsoft.com/office/officeart/2005/8/layout/hProcess3"/>
    <dgm:cxn modelId="{16F56681-C76B-4680-94C2-2D9F712ED32B}" type="presParOf" srcId="{089F5BC9-A54B-4939-9C85-5F1E73AE8C38}" destId="{3FFCDF1D-567E-4100-A5E0-9FDC025B254D}" srcOrd="0" destOrd="0" presId="urn:microsoft.com/office/officeart/2005/8/layout/hProcess3"/>
    <dgm:cxn modelId="{79AAC7EF-ED97-4488-BB0D-4EC6D3A2DE06}" type="presParOf" srcId="{089F5BC9-A54B-4939-9C85-5F1E73AE8C38}" destId="{3E907F7F-84BF-447E-B7B2-50FF5E99EDCE}" srcOrd="1" destOrd="0" presId="urn:microsoft.com/office/officeart/2005/8/layout/hProcess3"/>
    <dgm:cxn modelId="{FF0A9E9F-5C27-430B-AC54-6B36C4C20646}" type="presParOf" srcId="{3E907F7F-84BF-447E-B7B2-50FF5E99EDCE}" destId="{D9AE24F7-8918-4526-B7D9-B28BD827B718}" srcOrd="0" destOrd="0" presId="urn:microsoft.com/office/officeart/2005/8/layout/hProcess3"/>
    <dgm:cxn modelId="{0EC5FB70-9591-4AD1-AE96-A70F35E47060}" type="presParOf" srcId="{3E907F7F-84BF-447E-B7B2-50FF5E99EDCE}" destId="{7F74AEBF-0E46-442C-B394-B62A5D55BD83}" srcOrd="1" destOrd="0" presId="urn:microsoft.com/office/officeart/2005/8/layout/hProcess3"/>
    <dgm:cxn modelId="{04C94BBF-AF92-4DFB-BF77-B5B9B566C1BE}" type="presParOf" srcId="{3E907F7F-84BF-447E-B7B2-50FF5E99EDCE}" destId="{0BED939E-3126-4D01-997F-05B8B10EB224}" srcOrd="2" destOrd="0" presId="urn:microsoft.com/office/officeart/2005/8/layout/hProcess3"/>
    <dgm:cxn modelId="{DCDDD960-5C2A-4002-B6E6-1899DACE858E}" type="presParOf" srcId="{3E907F7F-84BF-447E-B7B2-50FF5E99EDCE}" destId="{389CFA7F-62AC-4945-85B1-9BD64639E81E}" srcOrd="3" destOrd="0" presId="urn:microsoft.com/office/officeart/2005/8/layout/hProcess3"/>
    <dgm:cxn modelId="{D77BC406-10F6-49A4-A9CA-A424CB49C051}" type="presParOf" srcId="{089F5BC9-A54B-4939-9C85-5F1E73AE8C38}" destId="{34BE0070-FE39-4A14-9191-12761F9604F2}" srcOrd="2" destOrd="0" presId="urn:microsoft.com/office/officeart/2005/8/layout/hProcess3"/>
    <dgm:cxn modelId="{81C89E2A-B4E8-4CD0-9D26-E696E36629BE}" type="presParOf" srcId="{089F5BC9-A54B-4939-9C85-5F1E73AE8C38}" destId="{EB1EDD14-7191-4324-B644-EFE423415A75}" srcOrd="3" destOrd="0" presId="urn:microsoft.com/office/officeart/2005/8/layout/hProcess3"/>
    <dgm:cxn modelId="{20BEB3A7-9247-4C79-B200-04F65131B170}" type="presParOf" srcId="{EB1EDD14-7191-4324-B644-EFE423415A75}" destId="{844E0135-BBF4-4107-B906-79EED0455D7D}" srcOrd="0" destOrd="0" presId="urn:microsoft.com/office/officeart/2005/8/layout/hProcess3"/>
    <dgm:cxn modelId="{C0D8B04F-1D03-426D-AC16-B0E06BA04BB1}" type="presParOf" srcId="{EB1EDD14-7191-4324-B644-EFE423415A75}" destId="{8F5DAE37-8A77-4583-AE1C-C67307EFEF56}" srcOrd="1" destOrd="0" presId="urn:microsoft.com/office/officeart/2005/8/layout/hProcess3"/>
    <dgm:cxn modelId="{C87EFAA4-EF26-4E83-BB0C-E0A8DE84FC95}" type="presParOf" srcId="{EB1EDD14-7191-4324-B644-EFE423415A75}" destId="{4F5BE7C9-2ADA-42B9-882B-65255768647A}" srcOrd="2" destOrd="0" presId="urn:microsoft.com/office/officeart/2005/8/layout/hProcess3"/>
    <dgm:cxn modelId="{050E264F-FDBA-422C-897A-9935C49EF205}" type="presParOf" srcId="{EB1EDD14-7191-4324-B644-EFE423415A75}" destId="{E9BB7C16-A361-4245-8F66-BFB4AC67CF32}" srcOrd="3" destOrd="0" presId="urn:microsoft.com/office/officeart/2005/8/layout/hProcess3"/>
    <dgm:cxn modelId="{F756BB7E-8F11-4C6F-85B9-02839A8AAE26}" type="presParOf" srcId="{089F5BC9-A54B-4939-9C85-5F1E73AE8C38}" destId="{BCFB79EE-5325-4F9E-AEB7-66C14197B207}" srcOrd="4" destOrd="0" presId="urn:microsoft.com/office/officeart/2005/8/layout/hProcess3"/>
    <dgm:cxn modelId="{9772DF40-C23D-44B2-82E0-061299F0D6AF}" type="presParOf" srcId="{089F5BC9-A54B-4939-9C85-5F1E73AE8C38}" destId="{D3007708-6986-4FDB-97CB-3E930DD66017}" srcOrd="5" destOrd="0" presId="urn:microsoft.com/office/officeart/2005/8/layout/hProcess3"/>
    <dgm:cxn modelId="{B2918B43-3D56-4467-8A2E-B2B8102775C3}" type="presParOf" srcId="{D3007708-6986-4FDB-97CB-3E930DD66017}" destId="{7DFCB6D8-940C-46A3-9CFD-F1305AB11050}" srcOrd="0" destOrd="0" presId="urn:microsoft.com/office/officeart/2005/8/layout/hProcess3"/>
    <dgm:cxn modelId="{A811EA3A-C9CA-4DE9-A6B6-D0C6AE58B400}" type="presParOf" srcId="{D3007708-6986-4FDB-97CB-3E930DD66017}" destId="{C5A0B5FA-1600-4A41-8057-9F63D215C705}" srcOrd="1" destOrd="0" presId="urn:microsoft.com/office/officeart/2005/8/layout/hProcess3"/>
    <dgm:cxn modelId="{4BC866D5-55B0-4526-A6E3-4ABCD8C084CF}" type="presParOf" srcId="{D3007708-6986-4FDB-97CB-3E930DD66017}" destId="{9FC6B65B-29FC-4229-BA27-532ED2C55AFF}" srcOrd="2" destOrd="0" presId="urn:microsoft.com/office/officeart/2005/8/layout/hProcess3"/>
    <dgm:cxn modelId="{5316A278-31AB-4CBE-B304-82339ED4A483}" type="presParOf" srcId="{D3007708-6986-4FDB-97CB-3E930DD66017}" destId="{B8B2464E-56E0-4AC9-9457-4C271D7EA64F}" srcOrd="3" destOrd="0" presId="urn:microsoft.com/office/officeart/2005/8/layout/hProcess3"/>
    <dgm:cxn modelId="{764830D5-670F-48D3-AD32-CF0692CAA790}" type="presParOf" srcId="{089F5BC9-A54B-4939-9C85-5F1E73AE8C38}" destId="{07B1F837-DFD7-4C71-AD03-6D915B99DB6D}" srcOrd="6" destOrd="0" presId="urn:microsoft.com/office/officeart/2005/8/layout/hProcess3"/>
    <dgm:cxn modelId="{93FA2B96-A42C-4D7B-A140-9C821174B6C6}" type="presParOf" srcId="{089F5BC9-A54B-4939-9C85-5F1E73AE8C38}" destId="{06351E71-ECE7-4249-B474-31A533D2DCEC}" srcOrd="7" destOrd="0" presId="urn:microsoft.com/office/officeart/2005/8/layout/hProcess3"/>
    <dgm:cxn modelId="{5CC64FC8-BEDB-4DE5-9AC0-52D5081B5E07}" type="presParOf" srcId="{089F5BC9-A54B-4939-9C85-5F1E73AE8C38}" destId="{2216A24B-A3E3-4A75-9D1F-BC0082AE1392}" srcOrd="8" destOrd="0" presId="urn:microsoft.com/office/officeart/2005/8/layout/hProcess3"/>
  </dgm:cxnLst>
  <dgm:bg/>
  <dgm:whole/>
</dgm:dataModel>
</file>

<file path=ppt/diagrams/data8.xml><?xml version="1.0" encoding="utf-8"?>
<dgm:dataModel xmlns:dgm="http://schemas.openxmlformats.org/drawingml/2006/diagram" xmlns:a="http://schemas.openxmlformats.org/drawingml/2006/main">
  <dgm:ptLst>
    <dgm:pt modelId="{BA305449-CD28-4735-98F2-7C4DAA8D7F24}"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B0CE8C3A-B5B8-44DD-A46C-7EEB4D8C8382}">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ctr"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6 months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CAF56ED2-65E2-45F4-A282-7473A5F47E92}" type="parTrans" cxnId="{F441B8AF-14CD-47AF-A292-6D8445F6B9B0}">
      <dgm:prSet/>
      <dgm:spPr/>
      <dgm:t>
        <a:bodyPr/>
        <a:lstStyle/>
        <a:p>
          <a:endParaRPr lang="en-US"/>
        </a:p>
      </dgm:t>
    </dgm:pt>
    <dgm:pt modelId="{B87A3630-646E-4C16-83F4-2D83B86E2F0C}" type="sibTrans" cxnId="{F441B8AF-14CD-47AF-A292-6D8445F6B9B0}">
      <dgm:prSet/>
      <dgm:spPr/>
      <dgm:t>
        <a:bodyPr/>
        <a:lstStyle/>
        <a:p>
          <a:endParaRPr lang="en-US"/>
        </a:p>
      </dgm:t>
    </dgm:pt>
    <dgm:pt modelId="{404898A8-53A7-43E2-AFEB-9AD81AD8338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Updates to existing requirements</a:t>
          </a:r>
          <a:endParaRPr lang="en-US" dirty="0"/>
        </a:p>
      </dgm:t>
    </dgm:pt>
    <dgm:pt modelId="{12B77C22-FD9F-4977-8890-59821C778B18}" type="parTrans" cxnId="{AE3E7C16-F215-4173-BFD7-D6E4BA680347}">
      <dgm:prSet/>
      <dgm:spPr/>
      <dgm:t>
        <a:bodyPr/>
        <a:lstStyle/>
        <a:p>
          <a:endParaRPr lang="en-US"/>
        </a:p>
      </dgm:t>
    </dgm:pt>
    <dgm:pt modelId="{D28B7F31-E688-40A6-B758-BFE5F7A84759}" type="sibTrans" cxnId="{AE3E7C16-F215-4173-BFD7-D6E4BA680347}">
      <dgm:prSet/>
      <dgm:spPr/>
      <dgm:t>
        <a:bodyPr/>
        <a:lstStyle/>
        <a:p>
          <a:endParaRPr lang="en-US"/>
        </a:p>
      </dgm:t>
    </dgm:pt>
    <dgm:pt modelId="{E558D9EE-A798-4AE6-955E-0B34A68B0C1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For Drivers, Aesthetic, Usability changes</a:t>
          </a:r>
          <a:endParaRPr lang="en-US" dirty="0"/>
        </a:p>
      </dgm:t>
    </dgm:pt>
    <dgm:pt modelId="{0E363909-A5F5-403C-BFE6-6BDEC729C078}" type="parTrans" cxnId="{2C53E871-2947-46C0-B76D-07D89D0A97C7}">
      <dgm:prSet/>
      <dgm:spPr/>
      <dgm:t>
        <a:bodyPr/>
        <a:lstStyle/>
        <a:p>
          <a:endParaRPr lang="en-US"/>
        </a:p>
      </dgm:t>
    </dgm:pt>
    <dgm:pt modelId="{2358B60A-ED88-4FE6-B15B-63D8C3AC2816}" type="sibTrans" cxnId="{2C53E871-2947-46C0-B76D-07D89D0A97C7}">
      <dgm:prSet/>
      <dgm:spPr/>
      <dgm:t>
        <a:bodyPr/>
        <a:lstStyle/>
        <a:p>
          <a:endParaRPr lang="en-US"/>
        </a:p>
      </dgm:t>
    </dgm:pt>
    <dgm:pt modelId="{26F1D74C-910A-46E0-8BFB-2F1EAD6F60AD}">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ctr"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12 months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BD49A7DB-56B9-433A-BF54-1E67D4E344D1}" type="parTrans" cxnId="{57C597EB-25EA-479E-BDC4-95CF799A9FEA}">
      <dgm:prSet/>
      <dgm:spPr/>
      <dgm:t>
        <a:bodyPr/>
        <a:lstStyle/>
        <a:p>
          <a:endParaRPr lang="en-US"/>
        </a:p>
      </dgm:t>
    </dgm:pt>
    <dgm:pt modelId="{F37660D8-0B6A-4DF5-9B08-1BC89966326B}" type="sibTrans" cxnId="{57C597EB-25EA-479E-BDC4-95CF799A9FEA}">
      <dgm:prSet/>
      <dgm:spPr/>
      <dgm:t>
        <a:bodyPr/>
        <a:lstStyle/>
        <a:p>
          <a:endParaRPr lang="en-US"/>
        </a:p>
      </dgm:t>
    </dgm:pt>
    <dgm:pt modelId="{C1C3CF3D-B535-4B5D-BBDE-9297D0F6410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Most Hardware Requirements</a:t>
          </a:r>
          <a:endParaRPr lang="en-US" dirty="0"/>
        </a:p>
      </dgm:t>
    </dgm:pt>
    <dgm:pt modelId="{E4BD73C3-130C-4CE4-839C-06B7DA62FD2C}" type="parTrans" cxnId="{0D78C39B-A38D-45CF-BC6C-9B1BD8DC378E}">
      <dgm:prSet/>
      <dgm:spPr/>
      <dgm:t>
        <a:bodyPr/>
        <a:lstStyle/>
        <a:p>
          <a:endParaRPr lang="en-US"/>
        </a:p>
      </dgm:t>
    </dgm:pt>
    <dgm:pt modelId="{42ACFD8F-BFE0-4BD3-BFB3-1C23E0AFA248}" type="sibTrans" cxnId="{0D78C39B-A38D-45CF-BC6C-9B1BD8DC378E}">
      <dgm:prSet/>
      <dgm:spPr/>
      <dgm:t>
        <a:bodyPr/>
        <a:lstStyle/>
        <a:p>
          <a:endParaRPr lang="en-US"/>
        </a:p>
      </dgm:t>
    </dgm:pt>
    <dgm:pt modelId="{AFC99755-6BDC-46AC-A208-29423CDA4F8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Except major ones</a:t>
          </a:r>
          <a:endParaRPr lang="en-US" dirty="0"/>
        </a:p>
      </dgm:t>
    </dgm:pt>
    <dgm:pt modelId="{6B19BA65-13E5-4B13-AD6D-87592EC5514E}" type="parTrans" cxnId="{FF77F2A4-5B1D-4F07-9981-6429E1295196}">
      <dgm:prSet/>
      <dgm:spPr/>
      <dgm:t>
        <a:bodyPr/>
        <a:lstStyle/>
        <a:p>
          <a:endParaRPr lang="en-US"/>
        </a:p>
      </dgm:t>
    </dgm:pt>
    <dgm:pt modelId="{133BAA87-F708-480A-8351-73C5AA08EEF4}" type="sibTrans" cxnId="{FF77F2A4-5B1D-4F07-9981-6429E1295196}">
      <dgm:prSet/>
      <dgm:spPr/>
      <dgm:t>
        <a:bodyPr/>
        <a:lstStyle/>
        <a:p>
          <a:endParaRPr lang="en-US"/>
        </a:p>
      </dgm:t>
    </dgm:pt>
    <dgm:pt modelId="{ADC7E7E9-4E98-4285-AB47-DA0E30C5260A}">
      <dgm:prSet phldrT="[Text]" custT="1">
        <dgm:style>
          <a:lnRef idx="0">
            <a:schemeClr val="accent3"/>
          </a:lnRef>
          <a:fillRef idx="3">
            <a:schemeClr val="accent3"/>
          </a:fillRef>
          <a:effectRef idx="3">
            <a:schemeClr val="accent3"/>
          </a:effectRef>
          <a:fontRef idx="minor">
            <a:schemeClr val="lt1"/>
          </a:fontRef>
        </dgm:style>
      </dgm:prSet>
      <dgm:spPr/>
      <dgm:t>
        <a:bodyPr/>
        <a:lstStyle/>
        <a:p>
          <a:pPr marL="0" algn="ctr" defTabSz="914063" rtl="0" eaLnBrk="1" latinLnBrk="0" hangingPunct="1"/>
          <a:r>
            <a:rPr lang="en-US" sz="18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18 months</a:t>
          </a:r>
          <a:endParaRPr lang="en-US" sz="18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4DECA224-91AA-4B48-ABBE-7A4BE1A381DE}" type="parTrans" cxnId="{75D4BF41-B203-4ABE-AEAB-6FC490BECC0B}">
      <dgm:prSet/>
      <dgm:spPr/>
      <dgm:t>
        <a:bodyPr/>
        <a:lstStyle/>
        <a:p>
          <a:endParaRPr lang="en-US"/>
        </a:p>
      </dgm:t>
    </dgm:pt>
    <dgm:pt modelId="{AA7DB4B6-2B17-45C1-8FBB-530B59D07CF8}" type="sibTrans" cxnId="{75D4BF41-B203-4ABE-AEAB-6FC490BECC0B}">
      <dgm:prSet/>
      <dgm:spPr/>
      <dgm:t>
        <a:bodyPr/>
        <a:lstStyle/>
        <a:p>
          <a:endParaRPr lang="en-US"/>
        </a:p>
      </dgm:t>
    </dgm:pt>
    <dgm:pt modelId="{DD809596-716A-4D99-A432-D6C21C12D57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Major Chipset, Architecture, or Chassis Changes</a:t>
          </a:r>
          <a:endParaRPr lang="en-US" dirty="0"/>
        </a:p>
      </dgm:t>
    </dgm:pt>
    <dgm:pt modelId="{483A4CCD-87DD-4E71-B478-E401B71E2A63}" type="parTrans" cxnId="{5905F963-7B70-45D7-8306-13517F10F54E}">
      <dgm:prSet/>
      <dgm:spPr/>
      <dgm:t>
        <a:bodyPr/>
        <a:lstStyle/>
        <a:p>
          <a:endParaRPr lang="en-US"/>
        </a:p>
      </dgm:t>
    </dgm:pt>
    <dgm:pt modelId="{926AC06A-D12D-4F20-9264-9D7E130A7785}" type="sibTrans" cxnId="{5905F963-7B70-45D7-8306-13517F10F54E}">
      <dgm:prSet/>
      <dgm:spPr/>
      <dgm:t>
        <a:bodyPr/>
        <a:lstStyle/>
        <a:p>
          <a:endParaRPr lang="en-US"/>
        </a:p>
      </dgm:t>
    </dgm:pt>
    <dgm:pt modelId="{CBDAB37D-BAFF-49F0-8986-9BC3C3B957F8}" type="pres">
      <dgm:prSet presAssocID="{BA305449-CD28-4735-98F2-7C4DAA8D7F24}" presName="linearFlow" presStyleCnt="0">
        <dgm:presLayoutVars>
          <dgm:dir/>
          <dgm:animLvl val="lvl"/>
          <dgm:resizeHandles val="exact"/>
        </dgm:presLayoutVars>
      </dgm:prSet>
      <dgm:spPr/>
      <dgm:t>
        <a:bodyPr/>
        <a:lstStyle/>
        <a:p>
          <a:endParaRPr lang="en-US"/>
        </a:p>
      </dgm:t>
    </dgm:pt>
    <dgm:pt modelId="{4DD53469-4570-403E-9024-A8054A1083B9}" type="pres">
      <dgm:prSet presAssocID="{B0CE8C3A-B5B8-44DD-A46C-7EEB4D8C8382}" presName="composite" presStyleCnt="0"/>
      <dgm:spPr/>
      <dgm:t>
        <a:bodyPr/>
        <a:lstStyle/>
        <a:p>
          <a:endParaRPr lang="en-US"/>
        </a:p>
      </dgm:t>
    </dgm:pt>
    <dgm:pt modelId="{D8F63372-BBBE-445E-B133-51A1588B08C1}" type="pres">
      <dgm:prSet presAssocID="{B0CE8C3A-B5B8-44DD-A46C-7EEB4D8C8382}" presName="parentText" presStyleLbl="alignNode1" presStyleIdx="0" presStyleCnt="3">
        <dgm:presLayoutVars>
          <dgm:chMax val="1"/>
          <dgm:bulletEnabled val="1"/>
        </dgm:presLayoutVars>
      </dgm:prSet>
      <dgm:spPr/>
      <dgm:t>
        <a:bodyPr/>
        <a:lstStyle/>
        <a:p>
          <a:endParaRPr lang="en-US"/>
        </a:p>
      </dgm:t>
    </dgm:pt>
    <dgm:pt modelId="{F27EE8A5-332E-41FC-B9BC-371AA6BE0741}" type="pres">
      <dgm:prSet presAssocID="{B0CE8C3A-B5B8-44DD-A46C-7EEB4D8C8382}" presName="descendantText" presStyleLbl="alignAcc1" presStyleIdx="0" presStyleCnt="3">
        <dgm:presLayoutVars>
          <dgm:bulletEnabled val="1"/>
        </dgm:presLayoutVars>
      </dgm:prSet>
      <dgm:spPr/>
      <dgm:t>
        <a:bodyPr/>
        <a:lstStyle/>
        <a:p>
          <a:endParaRPr lang="en-US"/>
        </a:p>
      </dgm:t>
    </dgm:pt>
    <dgm:pt modelId="{630F8BAF-BC2C-4F38-89FC-B81D9903A2A2}" type="pres">
      <dgm:prSet presAssocID="{B87A3630-646E-4C16-83F4-2D83B86E2F0C}" presName="sp" presStyleCnt="0"/>
      <dgm:spPr/>
      <dgm:t>
        <a:bodyPr/>
        <a:lstStyle/>
        <a:p>
          <a:endParaRPr lang="en-US"/>
        </a:p>
      </dgm:t>
    </dgm:pt>
    <dgm:pt modelId="{CB253B95-11CC-4958-8273-717A3243C900}" type="pres">
      <dgm:prSet presAssocID="{26F1D74C-910A-46E0-8BFB-2F1EAD6F60AD}" presName="composite" presStyleCnt="0"/>
      <dgm:spPr/>
      <dgm:t>
        <a:bodyPr/>
        <a:lstStyle/>
        <a:p>
          <a:endParaRPr lang="en-US"/>
        </a:p>
      </dgm:t>
    </dgm:pt>
    <dgm:pt modelId="{614F20E0-3D52-4649-BE4D-34B1F83D7252}" type="pres">
      <dgm:prSet presAssocID="{26F1D74C-910A-46E0-8BFB-2F1EAD6F60AD}" presName="parentText" presStyleLbl="alignNode1" presStyleIdx="1" presStyleCnt="3">
        <dgm:presLayoutVars>
          <dgm:chMax val="1"/>
          <dgm:bulletEnabled val="1"/>
        </dgm:presLayoutVars>
      </dgm:prSet>
      <dgm:spPr/>
      <dgm:t>
        <a:bodyPr/>
        <a:lstStyle/>
        <a:p>
          <a:endParaRPr lang="en-US"/>
        </a:p>
      </dgm:t>
    </dgm:pt>
    <dgm:pt modelId="{B5DC81D7-F7D1-45DE-A139-CE8B2FDF9B3F}" type="pres">
      <dgm:prSet presAssocID="{26F1D74C-910A-46E0-8BFB-2F1EAD6F60AD}" presName="descendantText" presStyleLbl="alignAcc1" presStyleIdx="1" presStyleCnt="3">
        <dgm:presLayoutVars>
          <dgm:bulletEnabled val="1"/>
        </dgm:presLayoutVars>
      </dgm:prSet>
      <dgm:spPr/>
      <dgm:t>
        <a:bodyPr/>
        <a:lstStyle/>
        <a:p>
          <a:endParaRPr lang="en-US"/>
        </a:p>
      </dgm:t>
    </dgm:pt>
    <dgm:pt modelId="{8BA42699-48F3-4327-AB0C-996B2E78DDB3}" type="pres">
      <dgm:prSet presAssocID="{F37660D8-0B6A-4DF5-9B08-1BC89966326B}" presName="sp" presStyleCnt="0"/>
      <dgm:spPr/>
      <dgm:t>
        <a:bodyPr/>
        <a:lstStyle/>
        <a:p>
          <a:endParaRPr lang="en-US"/>
        </a:p>
      </dgm:t>
    </dgm:pt>
    <dgm:pt modelId="{4E5DB009-2F42-4FB5-B3C6-706343D92FE6}" type="pres">
      <dgm:prSet presAssocID="{ADC7E7E9-4E98-4285-AB47-DA0E30C5260A}" presName="composite" presStyleCnt="0"/>
      <dgm:spPr/>
      <dgm:t>
        <a:bodyPr/>
        <a:lstStyle/>
        <a:p>
          <a:endParaRPr lang="en-US"/>
        </a:p>
      </dgm:t>
    </dgm:pt>
    <dgm:pt modelId="{5AE93647-95C9-46C6-A7E0-3ADA8705A829}" type="pres">
      <dgm:prSet presAssocID="{ADC7E7E9-4E98-4285-AB47-DA0E30C5260A}" presName="parentText" presStyleLbl="alignNode1" presStyleIdx="2" presStyleCnt="3">
        <dgm:presLayoutVars>
          <dgm:chMax val="1"/>
          <dgm:bulletEnabled val="1"/>
        </dgm:presLayoutVars>
      </dgm:prSet>
      <dgm:spPr/>
      <dgm:t>
        <a:bodyPr/>
        <a:lstStyle/>
        <a:p>
          <a:endParaRPr lang="en-US"/>
        </a:p>
      </dgm:t>
    </dgm:pt>
    <dgm:pt modelId="{A7FE7DF3-B09E-43D4-B5F2-631781828285}" type="pres">
      <dgm:prSet presAssocID="{ADC7E7E9-4E98-4285-AB47-DA0E30C5260A}" presName="descendantText" presStyleLbl="alignAcc1" presStyleIdx="2" presStyleCnt="3">
        <dgm:presLayoutVars>
          <dgm:bulletEnabled val="1"/>
        </dgm:presLayoutVars>
      </dgm:prSet>
      <dgm:spPr/>
      <dgm:t>
        <a:bodyPr/>
        <a:lstStyle/>
        <a:p>
          <a:endParaRPr lang="en-US"/>
        </a:p>
      </dgm:t>
    </dgm:pt>
  </dgm:ptLst>
  <dgm:cxnLst>
    <dgm:cxn modelId="{57C597EB-25EA-479E-BDC4-95CF799A9FEA}" srcId="{BA305449-CD28-4735-98F2-7C4DAA8D7F24}" destId="{26F1D74C-910A-46E0-8BFB-2F1EAD6F60AD}" srcOrd="1" destOrd="0" parTransId="{BD49A7DB-56B9-433A-BF54-1E67D4E344D1}" sibTransId="{F37660D8-0B6A-4DF5-9B08-1BC89966326B}"/>
    <dgm:cxn modelId="{A1123322-0E36-4161-BB66-F0F6C8E8B13F}" type="presOf" srcId="{DD809596-716A-4D99-A432-D6C21C12D57D}" destId="{A7FE7DF3-B09E-43D4-B5F2-631781828285}" srcOrd="0" destOrd="0" presId="urn:microsoft.com/office/officeart/2005/8/layout/chevron2"/>
    <dgm:cxn modelId="{D6F40C65-3B51-4CFF-BA38-B1219BA77B8B}" type="presOf" srcId="{E558D9EE-A798-4AE6-955E-0B34A68B0C16}" destId="{F27EE8A5-332E-41FC-B9BC-371AA6BE0741}" srcOrd="0" destOrd="1" presId="urn:microsoft.com/office/officeart/2005/8/layout/chevron2"/>
    <dgm:cxn modelId="{498F75D7-F77B-4B90-990B-51EE9AA209FE}" type="presOf" srcId="{B0CE8C3A-B5B8-44DD-A46C-7EEB4D8C8382}" destId="{D8F63372-BBBE-445E-B133-51A1588B08C1}" srcOrd="0" destOrd="0" presId="urn:microsoft.com/office/officeart/2005/8/layout/chevron2"/>
    <dgm:cxn modelId="{5905F963-7B70-45D7-8306-13517F10F54E}" srcId="{ADC7E7E9-4E98-4285-AB47-DA0E30C5260A}" destId="{DD809596-716A-4D99-A432-D6C21C12D57D}" srcOrd="0" destOrd="0" parTransId="{483A4CCD-87DD-4E71-B478-E401B71E2A63}" sibTransId="{926AC06A-D12D-4F20-9264-9D7E130A7785}"/>
    <dgm:cxn modelId="{0D78C39B-A38D-45CF-BC6C-9B1BD8DC378E}" srcId="{26F1D74C-910A-46E0-8BFB-2F1EAD6F60AD}" destId="{C1C3CF3D-B535-4B5D-BBDE-9297D0F6410D}" srcOrd="0" destOrd="0" parTransId="{E4BD73C3-130C-4CE4-839C-06B7DA62FD2C}" sibTransId="{42ACFD8F-BFE0-4BD3-BFB3-1C23E0AFA248}"/>
    <dgm:cxn modelId="{1D885FCC-FE4F-4AC0-BC1F-E9F4F3B89341}" type="presOf" srcId="{ADC7E7E9-4E98-4285-AB47-DA0E30C5260A}" destId="{5AE93647-95C9-46C6-A7E0-3ADA8705A829}" srcOrd="0" destOrd="0" presId="urn:microsoft.com/office/officeart/2005/8/layout/chevron2"/>
    <dgm:cxn modelId="{445D4E76-C2B8-4D17-A161-A081F5DCF220}" type="presOf" srcId="{404898A8-53A7-43E2-AFEB-9AD81AD8338A}" destId="{F27EE8A5-332E-41FC-B9BC-371AA6BE0741}" srcOrd="0" destOrd="0" presId="urn:microsoft.com/office/officeart/2005/8/layout/chevron2"/>
    <dgm:cxn modelId="{598F3DCA-B2E2-4626-A73F-B2831D480E65}" type="presOf" srcId="{BA305449-CD28-4735-98F2-7C4DAA8D7F24}" destId="{CBDAB37D-BAFF-49F0-8986-9BC3C3B957F8}" srcOrd="0" destOrd="0" presId="urn:microsoft.com/office/officeart/2005/8/layout/chevron2"/>
    <dgm:cxn modelId="{33A02348-9BBF-41C7-A62A-722485789CE9}" type="presOf" srcId="{AFC99755-6BDC-46AC-A208-29423CDA4F8F}" destId="{B5DC81D7-F7D1-45DE-A139-CE8B2FDF9B3F}" srcOrd="0" destOrd="1" presId="urn:microsoft.com/office/officeart/2005/8/layout/chevron2"/>
    <dgm:cxn modelId="{5D9E1614-96A0-4D41-8136-C683433C32D2}" type="presOf" srcId="{26F1D74C-910A-46E0-8BFB-2F1EAD6F60AD}" destId="{614F20E0-3D52-4649-BE4D-34B1F83D7252}" srcOrd="0" destOrd="0" presId="urn:microsoft.com/office/officeart/2005/8/layout/chevron2"/>
    <dgm:cxn modelId="{FF77F2A4-5B1D-4F07-9981-6429E1295196}" srcId="{26F1D74C-910A-46E0-8BFB-2F1EAD6F60AD}" destId="{AFC99755-6BDC-46AC-A208-29423CDA4F8F}" srcOrd="1" destOrd="0" parTransId="{6B19BA65-13E5-4B13-AD6D-87592EC5514E}" sibTransId="{133BAA87-F708-480A-8351-73C5AA08EEF4}"/>
    <dgm:cxn modelId="{F483760D-A20F-47B0-B88C-26DCF457C2BC}" type="presOf" srcId="{C1C3CF3D-B535-4B5D-BBDE-9297D0F6410D}" destId="{B5DC81D7-F7D1-45DE-A139-CE8B2FDF9B3F}" srcOrd="0" destOrd="0" presId="urn:microsoft.com/office/officeart/2005/8/layout/chevron2"/>
    <dgm:cxn modelId="{75D4BF41-B203-4ABE-AEAB-6FC490BECC0B}" srcId="{BA305449-CD28-4735-98F2-7C4DAA8D7F24}" destId="{ADC7E7E9-4E98-4285-AB47-DA0E30C5260A}" srcOrd="2" destOrd="0" parTransId="{4DECA224-91AA-4B48-ABBE-7A4BE1A381DE}" sibTransId="{AA7DB4B6-2B17-45C1-8FBB-530B59D07CF8}"/>
    <dgm:cxn modelId="{AE3E7C16-F215-4173-BFD7-D6E4BA680347}" srcId="{B0CE8C3A-B5B8-44DD-A46C-7EEB4D8C8382}" destId="{404898A8-53A7-43E2-AFEB-9AD81AD8338A}" srcOrd="0" destOrd="0" parTransId="{12B77C22-FD9F-4977-8890-59821C778B18}" sibTransId="{D28B7F31-E688-40A6-B758-BFE5F7A84759}"/>
    <dgm:cxn modelId="{F441B8AF-14CD-47AF-A292-6D8445F6B9B0}" srcId="{BA305449-CD28-4735-98F2-7C4DAA8D7F24}" destId="{B0CE8C3A-B5B8-44DD-A46C-7EEB4D8C8382}" srcOrd="0" destOrd="0" parTransId="{CAF56ED2-65E2-45F4-A282-7473A5F47E92}" sibTransId="{B87A3630-646E-4C16-83F4-2D83B86E2F0C}"/>
    <dgm:cxn modelId="{2C53E871-2947-46C0-B76D-07D89D0A97C7}" srcId="{B0CE8C3A-B5B8-44DD-A46C-7EEB4D8C8382}" destId="{E558D9EE-A798-4AE6-955E-0B34A68B0C16}" srcOrd="1" destOrd="0" parTransId="{0E363909-A5F5-403C-BFE6-6BDEC729C078}" sibTransId="{2358B60A-ED88-4FE6-B15B-63D8C3AC2816}"/>
    <dgm:cxn modelId="{990A8484-FFD3-4D3D-BF60-CB66A507FC44}" type="presParOf" srcId="{CBDAB37D-BAFF-49F0-8986-9BC3C3B957F8}" destId="{4DD53469-4570-403E-9024-A8054A1083B9}" srcOrd="0" destOrd="0" presId="urn:microsoft.com/office/officeart/2005/8/layout/chevron2"/>
    <dgm:cxn modelId="{DB7BCE29-5136-49E1-9F9B-34E047E6BEF8}" type="presParOf" srcId="{4DD53469-4570-403E-9024-A8054A1083B9}" destId="{D8F63372-BBBE-445E-B133-51A1588B08C1}" srcOrd="0" destOrd="0" presId="urn:microsoft.com/office/officeart/2005/8/layout/chevron2"/>
    <dgm:cxn modelId="{6CD99C10-27BF-4B01-8C3B-5150308CD0EB}" type="presParOf" srcId="{4DD53469-4570-403E-9024-A8054A1083B9}" destId="{F27EE8A5-332E-41FC-B9BC-371AA6BE0741}" srcOrd="1" destOrd="0" presId="urn:microsoft.com/office/officeart/2005/8/layout/chevron2"/>
    <dgm:cxn modelId="{0B0B3145-8A0A-4F3B-9F8E-5B8C1760F4DD}" type="presParOf" srcId="{CBDAB37D-BAFF-49F0-8986-9BC3C3B957F8}" destId="{630F8BAF-BC2C-4F38-89FC-B81D9903A2A2}" srcOrd="1" destOrd="0" presId="urn:microsoft.com/office/officeart/2005/8/layout/chevron2"/>
    <dgm:cxn modelId="{E15B7C04-8D45-4713-A89B-B784CD59256B}" type="presParOf" srcId="{CBDAB37D-BAFF-49F0-8986-9BC3C3B957F8}" destId="{CB253B95-11CC-4958-8273-717A3243C900}" srcOrd="2" destOrd="0" presId="urn:microsoft.com/office/officeart/2005/8/layout/chevron2"/>
    <dgm:cxn modelId="{376121B3-2734-4BF3-9019-B84AE8A608D9}" type="presParOf" srcId="{CB253B95-11CC-4958-8273-717A3243C900}" destId="{614F20E0-3D52-4649-BE4D-34B1F83D7252}" srcOrd="0" destOrd="0" presId="urn:microsoft.com/office/officeart/2005/8/layout/chevron2"/>
    <dgm:cxn modelId="{22D6A083-2B61-4F84-B633-E417434AF20E}" type="presParOf" srcId="{CB253B95-11CC-4958-8273-717A3243C900}" destId="{B5DC81D7-F7D1-45DE-A139-CE8B2FDF9B3F}" srcOrd="1" destOrd="0" presId="urn:microsoft.com/office/officeart/2005/8/layout/chevron2"/>
    <dgm:cxn modelId="{955D05D5-1D72-49A5-AE63-D822D696EBF5}" type="presParOf" srcId="{CBDAB37D-BAFF-49F0-8986-9BC3C3B957F8}" destId="{8BA42699-48F3-4327-AB0C-996B2E78DDB3}" srcOrd="3" destOrd="0" presId="urn:microsoft.com/office/officeart/2005/8/layout/chevron2"/>
    <dgm:cxn modelId="{6F4C45B1-779E-42AF-BD3B-DDFF542A29C5}" type="presParOf" srcId="{CBDAB37D-BAFF-49F0-8986-9BC3C3B957F8}" destId="{4E5DB009-2F42-4FB5-B3C6-706343D92FE6}" srcOrd="4" destOrd="0" presId="urn:microsoft.com/office/officeart/2005/8/layout/chevron2"/>
    <dgm:cxn modelId="{B1E24FEC-5645-4009-A0EF-E5452B082366}" type="presParOf" srcId="{4E5DB009-2F42-4FB5-B3C6-706343D92FE6}" destId="{5AE93647-95C9-46C6-A7E0-3ADA8705A829}" srcOrd="0" destOrd="0" presId="urn:microsoft.com/office/officeart/2005/8/layout/chevron2"/>
    <dgm:cxn modelId="{99B6B309-5047-4954-8275-1145AFAD9BC8}" type="presParOf" srcId="{4E5DB009-2F42-4FB5-B3C6-706343D92FE6}" destId="{A7FE7DF3-B09E-43D4-B5F2-631781828285}"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6/5/2007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a:endParaRPr lang="en-US" dirty="0"/>
          </a:p>
        </p:txBody>
      </p:sp>
      <p:sp>
        <p:nvSpPr>
          <p:cNvPr id="4" name="Slide Number Placeholder 3"/>
          <p:cNvSpPr>
            <a:spLocks noGrp="1"/>
          </p:cNvSpPr>
          <p:nvPr>
            <p:ph type="sldNum" sz="quarter" idx="10"/>
          </p:nvPr>
        </p:nvSpPr>
        <p:spPr/>
        <p:txBody>
          <a:bodyPr/>
          <a:lstStyle/>
          <a:p>
            <a:fld id="{96D9057B-E341-4D7B-884C-61A01A776A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C2A5B7D-F370-47A0-A5BF-E8B33BAF77FF}" type="slidenum">
              <a:rPr lang="en-US">
                <a:latin typeface="Arial" pitchFamily="34" charset="0"/>
              </a:rPr>
              <a:pPr/>
              <a:t>16</a:t>
            </a:fld>
            <a:endParaRPr lang="en-US">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6/5/2007 3:34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hyperlink" Target="http://www.inthehive.com/"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cid:image040.jpg@01C77B56.6BAAD470"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cid:image005.jpg@01C77B56.6BAAD470" TargetMode="External"/><Relationship Id="rId5" Type="http://schemas.openxmlformats.org/officeDocument/2006/relationships/image" Target="cid:image027.jpg@01C77B56.6BAAD470"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cid:image014.jpg@01C77B56.6BAAD47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mailto:winqual@microsoft.com" TargetMode="External"/><Relationship Id="rId3" Type="http://schemas.openxmlformats.org/officeDocument/2006/relationships/hyperlink" Target="http://www.microsoft.com/whdc/device/audio/default.mspx" TargetMode="External"/><Relationship Id="rId7" Type="http://schemas.openxmlformats.org/officeDocument/2006/relationships/hyperlink" Target="http://www.microsoft.com/services/microsoftservices/srv_support.mspx"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inqual.microsoft.com/HowTos.aspx" TargetMode="External"/><Relationship Id="rId5" Type="http://schemas.openxmlformats.org/officeDocument/2006/relationships/hyperlink" Target="http://www.microsoft.com/whdc/DevTools/WDK/DTM.mspx" TargetMode="External"/><Relationship Id="rId4" Type="http://schemas.openxmlformats.org/officeDocument/2006/relationships/hyperlink" Target="http://www.microsoft.com/whdc/winlogo/hwrequirements.m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416395" cy="2077492"/>
          </a:xfrm>
        </p:spPr>
        <p:txBody>
          <a:bodyPr/>
          <a:lstStyle/>
          <a:p>
            <a:r>
              <a:rPr lang="en-US" dirty="0" smtClean="0"/>
              <a:t>Certified For Windows Vista </a:t>
            </a:r>
            <a:br>
              <a:rPr lang="en-US" dirty="0" smtClean="0"/>
            </a:br>
            <a:r>
              <a:rPr lang="en-US" sz="3600" dirty="0" smtClean="0">
                <a:solidFill>
                  <a:schemeClr val="accent1"/>
                </a:solidFill>
              </a:rPr>
              <a:t>Customer awareness</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Justin Jed, Group Product Manager</a:t>
            </a:r>
          </a:p>
          <a:p>
            <a:r>
              <a:rPr lang="en-US" dirty="0" smtClean="0"/>
              <a:t>Connie Pohl, Lead Program Manager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387798"/>
          </a:xfrm>
        </p:spPr>
        <p:txBody>
          <a:bodyPr/>
          <a:lstStyle/>
          <a:p>
            <a:r>
              <a:rPr sz="2800" smtClean="0"/>
              <a:t>Continue the Momentum in Windows Logo Program</a:t>
            </a:r>
            <a:endParaRPr lang="en-US" sz="2800" dirty="0"/>
          </a:p>
        </p:txBody>
      </p:sp>
      <p:graphicFrame>
        <p:nvGraphicFramePr>
          <p:cNvPr id="4" name="Chart 3"/>
          <p:cNvGraphicFramePr/>
          <p:nvPr/>
        </p:nvGraphicFramePr>
        <p:xfrm>
          <a:off x="0" y="762000"/>
          <a:ext cx="55626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114800" y="3200400"/>
          <a:ext cx="50292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0" y="5934670"/>
            <a:ext cx="3276600" cy="923330"/>
          </a:xfrm>
          <a:prstGeom prst="rect">
            <a:avLst/>
          </a:prstGeom>
        </p:spPr>
        <p:txBody>
          <a:bodyPr wrap="square">
            <a:spAutoFit/>
          </a:bodyPr>
          <a:lstStyle/>
          <a:p>
            <a:r>
              <a:rPr lang="en-US" dirty="0" smtClean="0"/>
              <a:t>Definitions of RTM month </a:t>
            </a:r>
          </a:p>
          <a:p>
            <a:r>
              <a:rPr lang="en-US" dirty="0" smtClean="0"/>
              <a:t>Aug 2001              XP</a:t>
            </a:r>
          </a:p>
          <a:p>
            <a:r>
              <a:rPr lang="en-US" dirty="0" smtClean="0"/>
              <a:t>Nov 2006             Vista</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a:xfrm>
            <a:off x="3413760" y="6141423"/>
            <a:ext cx="484632" cy="533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Title 19"/>
          <p:cNvSpPr>
            <a:spLocks noGrp="1"/>
          </p:cNvSpPr>
          <p:nvPr>
            <p:ph type="title"/>
          </p:nvPr>
        </p:nvSpPr>
        <p:spPr>
          <a:xfrm>
            <a:off x="382588" y="228600"/>
            <a:ext cx="8761412" cy="2077492"/>
          </a:xfrm>
        </p:spPr>
        <p:txBody>
          <a:bodyPr/>
          <a:lstStyle/>
          <a:p>
            <a:r>
              <a:rPr lang="en-US" dirty="0" smtClean="0"/>
              <a:t>Ideation For New </a:t>
            </a:r>
            <a:br>
              <a:rPr lang="en-US" dirty="0" smtClean="0"/>
            </a:br>
            <a:r>
              <a:rPr lang="en-US" dirty="0" smtClean="0"/>
              <a:t>Program Requirements</a:t>
            </a:r>
            <a:br>
              <a:rPr lang="en-US" dirty="0" smtClean="0"/>
            </a:br>
            <a:endParaRPr lang="en-US" dirty="0"/>
          </a:p>
        </p:txBody>
      </p:sp>
      <p:graphicFrame>
        <p:nvGraphicFramePr>
          <p:cNvPr id="7" name="Content Placeholder 6"/>
          <p:cNvGraphicFramePr>
            <a:graphicFrameLocks noGrp="1"/>
          </p:cNvGraphicFramePr>
          <p:nvPr>
            <p:ph idx="4294967295"/>
          </p:nvPr>
        </p:nvGraphicFramePr>
        <p:xfrm>
          <a:off x="5410200" y="2932113"/>
          <a:ext cx="3733800" cy="287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195328" y="5845582"/>
            <a:ext cx="1524000" cy="584775"/>
          </a:xfrm>
          <a:prstGeom prst="rect">
            <a:avLst/>
          </a:prstGeom>
          <a:noFill/>
        </p:spPr>
        <p:txBody>
          <a:bodyPr wrap="square" rtlCol="0">
            <a:spAutoFit/>
          </a:bodyPr>
          <a:lstStyle/>
          <a:p>
            <a:pPr algn="ctr"/>
            <a:r>
              <a:rPr lang="en-US" sz="1600" dirty="0" smtClean="0">
                <a:solidFill>
                  <a:schemeClr val="bg2"/>
                </a:solidFill>
                <a:latin typeface="+mj-lt"/>
              </a:rPr>
              <a:t>Improvements Needed</a:t>
            </a:r>
            <a:endParaRPr lang="en-US" sz="1600" dirty="0">
              <a:solidFill>
                <a:schemeClr val="bg2"/>
              </a:solidFill>
              <a:latin typeface="+mj-lt"/>
            </a:endParaRPr>
          </a:p>
        </p:txBody>
      </p:sp>
      <p:sp>
        <p:nvSpPr>
          <p:cNvPr id="28" name="TextBox 27"/>
          <p:cNvSpPr txBox="1"/>
          <p:nvPr/>
        </p:nvSpPr>
        <p:spPr>
          <a:xfrm>
            <a:off x="4658298" y="5867616"/>
            <a:ext cx="3429000" cy="338554"/>
          </a:xfrm>
          <a:prstGeom prst="rect">
            <a:avLst/>
          </a:prstGeom>
          <a:noFill/>
        </p:spPr>
        <p:txBody>
          <a:bodyPr wrap="square" rtlCol="0">
            <a:spAutoFit/>
          </a:bodyPr>
          <a:lstStyle/>
          <a:p>
            <a:r>
              <a:rPr lang="en-US" sz="1600" dirty="0" smtClean="0">
                <a:solidFill>
                  <a:schemeClr val="bg2"/>
                </a:solidFill>
                <a:latin typeface="+mj-lt"/>
              </a:rPr>
              <a:t>Implementation Process</a:t>
            </a:r>
            <a:endParaRPr lang="en-US" sz="1600" dirty="0">
              <a:solidFill>
                <a:schemeClr val="bg2"/>
              </a:solidFill>
              <a:latin typeface="+mj-lt"/>
            </a:endParaRPr>
          </a:p>
        </p:txBody>
      </p:sp>
      <p:sp>
        <p:nvSpPr>
          <p:cNvPr id="15" name="Up-Down Arrow 14"/>
          <p:cNvSpPr/>
          <p:nvPr/>
        </p:nvSpPr>
        <p:spPr>
          <a:xfrm>
            <a:off x="3581659" y="2733318"/>
            <a:ext cx="152400" cy="381000"/>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Left-Right Arrow 17"/>
          <p:cNvSpPr/>
          <p:nvPr/>
        </p:nvSpPr>
        <p:spPr>
          <a:xfrm>
            <a:off x="2705100" y="5695240"/>
            <a:ext cx="1901952" cy="6858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TextBox 20"/>
          <p:cNvSpPr txBox="1"/>
          <p:nvPr/>
        </p:nvSpPr>
        <p:spPr>
          <a:xfrm>
            <a:off x="2703576" y="5881610"/>
            <a:ext cx="1905000" cy="307777"/>
          </a:xfrm>
          <a:prstGeom prst="rect">
            <a:avLst/>
          </a:prstGeom>
          <a:noFill/>
        </p:spPr>
        <p:txBody>
          <a:bodyPr wrap="square" rtlCol="0">
            <a:spAutoFit/>
          </a:bodyPr>
          <a:lstStyle/>
          <a:p>
            <a:pPr algn="ctr"/>
            <a:r>
              <a:rPr lang="en-US" sz="1400" dirty="0" smtClean="0">
                <a:solidFill>
                  <a:schemeClr val="bg2"/>
                </a:solidFill>
                <a:latin typeface="+mj-lt"/>
              </a:rPr>
              <a:t>Approval Board</a:t>
            </a:r>
            <a:endParaRPr lang="en-US" sz="1400" dirty="0">
              <a:solidFill>
                <a:schemeClr val="bg2"/>
              </a:solidFill>
              <a:latin typeface="+mj-lt"/>
            </a:endParaRPr>
          </a:p>
        </p:txBody>
      </p:sp>
      <p:sp>
        <p:nvSpPr>
          <p:cNvPr id="23" name="TextBox 22"/>
          <p:cNvSpPr txBox="1"/>
          <p:nvPr/>
        </p:nvSpPr>
        <p:spPr>
          <a:xfrm>
            <a:off x="3124200" y="6519446"/>
            <a:ext cx="1066800" cy="338554"/>
          </a:xfrm>
          <a:prstGeom prst="rect">
            <a:avLst/>
          </a:prstGeom>
          <a:noFill/>
        </p:spPr>
        <p:txBody>
          <a:bodyPr wrap="square" rtlCol="0">
            <a:spAutoFit/>
          </a:bodyPr>
          <a:lstStyle/>
          <a:p>
            <a:pPr algn="ctr"/>
            <a:r>
              <a:rPr lang="en-US" sz="1600" dirty="0" smtClean="0">
                <a:solidFill>
                  <a:schemeClr val="bg2"/>
                </a:solidFill>
              </a:rPr>
              <a:t>No Go</a:t>
            </a:r>
            <a:endParaRPr lang="en-US" sz="1600" dirty="0">
              <a:solidFill>
                <a:schemeClr val="bg2"/>
              </a:solidFill>
            </a:endParaRPr>
          </a:p>
        </p:txBody>
      </p:sp>
      <p:sp>
        <p:nvSpPr>
          <p:cNvPr id="26" name="Bent Arrow 25"/>
          <p:cNvSpPr/>
          <p:nvPr/>
        </p:nvSpPr>
        <p:spPr>
          <a:xfrm>
            <a:off x="1867354" y="3124200"/>
            <a:ext cx="1256846" cy="2680071"/>
          </a:xfrm>
          <a:prstGeom prst="bentArrow">
            <a:avLst>
              <a:gd name="adj1" fmla="val 15387"/>
              <a:gd name="adj2" fmla="val 20869"/>
              <a:gd name="adj3" fmla="val 27065"/>
              <a:gd name="adj4" fmla="val 4375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7" name="Oval 16"/>
          <p:cNvSpPr/>
          <p:nvPr/>
        </p:nvSpPr>
        <p:spPr bwMode="auto">
          <a:xfrm>
            <a:off x="2319970" y="1732404"/>
            <a:ext cx="914400" cy="951224"/>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mj-lt"/>
              </a:rPr>
              <a:t>OEM</a:t>
            </a:r>
          </a:p>
        </p:txBody>
      </p:sp>
      <p:sp>
        <p:nvSpPr>
          <p:cNvPr id="24" name="Oval 23"/>
          <p:cNvSpPr/>
          <p:nvPr/>
        </p:nvSpPr>
        <p:spPr bwMode="auto">
          <a:xfrm>
            <a:off x="4072570" y="1732404"/>
            <a:ext cx="914400" cy="951224"/>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mj-lt"/>
              </a:rPr>
              <a:t>IHV</a:t>
            </a:r>
          </a:p>
        </p:txBody>
      </p:sp>
      <p:grpSp>
        <p:nvGrpSpPr>
          <p:cNvPr id="30" name="Group 29"/>
          <p:cNvGrpSpPr/>
          <p:nvPr/>
        </p:nvGrpSpPr>
        <p:grpSpPr>
          <a:xfrm>
            <a:off x="3196270" y="1732404"/>
            <a:ext cx="925970" cy="951224"/>
            <a:chOff x="3196270" y="1732404"/>
            <a:chExt cx="925970" cy="951224"/>
          </a:xfrm>
        </p:grpSpPr>
        <p:sp>
          <p:nvSpPr>
            <p:cNvPr id="22" name="Oval 21"/>
            <p:cNvSpPr/>
            <p:nvPr/>
          </p:nvSpPr>
          <p:spPr bwMode="auto">
            <a:xfrm>
              <a:off x="3196270" y="1732404"/>
              <a:ext cx="914400" cy="951224"/>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7" name="Picture 26" descr="Microsoft Logo wht shadow.png"/>
            <p:cNvPicPr>
              <a:picLocks noChangeAspect="1"/>
            </p:cNvPicPr>
            <p:nvPr/>
          </p:nvPicPr>
          <p:blipFill>
            <a:blip r:embed="rId7" cstate="print"/>
            <a:stretch>
              <a:fillRect/>
            </a:stretch>
          </p:blipFill>
          <p:spPr>
            <a:xfrm>
              <a:off x="3252728" y="2115240"/>
              <a:ext cx="869512" cy="16047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7" grpId="0">
        <p:bldAsOne/>
      </p:bldGraphic>
      <p:bldP spid="13" grpId="0"/>
      <p:bldP spid="28" grpId="0"/>
      <p:bldP spid="15" grpId="0" animBg="1"/>
      <p:bldP spid="18" grpId="0" animBg="1"/>
      <p:bldP spid="21" grpId="0"/>
      <p:bldP spid="23"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Logo Prioritization Criteria</a:t>
            </a:r>
            <a:br>
              <a:rPr lang="en-US" smtClean="0"/>
            </a:br>
            <a:endParaRPr lang="en-US" dirty="0"/>
          </a:p>
        </p:txBody>
      </p:sp>
      <p:graphicFrame>
        <p:nvGraphicFramePr>
          <p:cNvPr id="4" name="Content Placeholder 3"/>
          <p:cNvGraphicFramePr>
            <a:graphicFrameLocks noGrp="1"/>
          </p:cNvGraphicFramePr>
          <p:nvPr>
            <p:ph idx="4294967295"/>
          </p:nvPr>
        </p:nvGraphicFramePr>
        <p:xfrm>
          <a:off x="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0" y="1633251"/>
          <a:ext cx="6248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9582" y="1186281"/>
          <a:ext cx="3276600" cy="2011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381000" y="304800"/>
            <a:ext cx="184730"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itle 8"/>
          <p:cNvSpPr>
            <a:spLocks noGrp="1"/>
          </p:cNvSpPr>
          <p:nvPr>
            <p:ph type="title"/>
          </p:nvPr>
        </p:nvSpPr>
        <p:spPr/>
        <p:txBody>
          <a:bodyPr/>
          <a:lstStyle/>
          <a:p>
            <a:r>
              <a:rPr lang="en-US" dirty="0" smtClean="0"/>
              <a:t>Implementation Process</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495544" y="27257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81421" y="1888480"/>
            <a:ext cx="7162800" cy="64633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indent="-285750" defTabSz="914063">
              <a:buBlip>
                <a:blip r:embed="rId7"/>
              </a:buBlip>
            </a:pPr>
            <a:r>
              <a:rPr lang="en-US" dirty="0" smtClean="0">
                <a:solidFill>
                  <a:schemeClr val="tx1"/>
                </a:solidFill>
                <a:effectLst>
                  <a:outerShdw blurRad="38100" dist="38100" dir="2700000" algn="tl">
                    <a:srgbClr val="000000">
                      <a:alpha val="43137"/>
                    </a:srgbClr>
                  </a:outerShdw>
                </a:effectLst>
                <a:latin typeface="Segoe" pitchFamily="34" charset="0"/>
              </a:rPr>
              <a:t>New Requirements June 1st every year</a:t>
            </a:r>
          </a:p>
          <a:p>
            <a:pPr indent="-285750" defTabSz="914063">
              <a:buBlip>
                <a:blip r:embed="rId7"/>
              </a:buBlip>
            </a:pPr>
            <a:r>
              <a:rPr lang="en-US" dirty="0" smtClean="0">
                <a:solidFill>
                  <a:schemeClr val="tx1"/>
                </a:solidFill>
                <a:effectLst>
                  <a:outerShdw blurRad="38100" dist="38100" dir="2700000" algn="tl">
                    <a:srgbClr val="000000">
                      <a:alpha val="43137"/>
                    </a:srgbClr>
                  </a:outerShdw>
                </a:effectLst>
                <a:latin typeface="Segoe" pitchFamily="34" charset="0"/>
              </a:rPr>
              <a:t>Better Alignment with Hardware Refresh Cycles</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9" name="Title 8"/>
          <p:cNvSpPr>
            <a:spLocks noGrp="1"/>
          </p:cNvSpPr>
          <p:nvPr>
            <p:ph type="title"/>
          </p:nvPr>
        </p:nvSpPr>
        <p:spPr>
          <a:xfrm>
            <a:off x="382588" y="228600"/>
            <a:ext cx="8761412" cy="1384995"/>
          </a:xfrm>
        </p:spPr>
        <p:txBody>
          <a:bodyPr/>
          <a:lstStyle/>
          <a:p>
            <a:r>
              <a:rPr lang="en-US" dirty="0" smtClean="0"/>
              <a:t>Annual refresh To </a:t>
            </a:r>
            <a:br>
              <a:rPr lang="en-US" dirty="0" smtClean="0"/>
            </a:br>
            <a:r>
              <a:rPr lang="en-US" dirty="0" smtClean="0"/>
              <a:t>Logo Requirements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Marketing Objectives</a:t>
            </a:r>
            <a:endParaRPr lang="en-US" dirty="0"/>
          </a:p>
        </p:txBody>
      </p:sp>
      <p:sp>
        <p:nvSpPr>
          <p:cNvPr id="3" name="Content Placeholder 2"/>
          <p:cNvSpPr>
            <a:spLocks noGrp="1"/>
          </p:cNvSpPr>
          <p:nvPr>
            <p:ph type="body" idx="1"/>
          </p:nvPr>
        </p:nvSpPr>
        <p:spPr>
          <a:xfrm>
            <a:off x="382588" y="1414464"/>
            <a:ext cx="8380412" cy="3022366"/>
          </a:xfrm>
        </p:spPr>
        <p:txBody>
          <a:bodyPr/>
          <a:lstStyle/>
          <a:p>
            <a:r>
              <a:rPr lang="en-US" sz="2800" dirty="0" smtClean="0"/>
              <a:t>Create </a:t>
            </a:r>
            <a:r>
              <a:rPr lang="en-US" sz="2800" dirty="0" smtClean="0">
                <a:solidFill>
                  <a:schemeClr val="accent6"/>
                </a:solidFill>
              </a:rPr>
              <a:t>awareness</a:t>
            </a:r>
            <a:r>
              <a:rPr lang="en-US" sz="2800" dirty="0" smtClean="0"/>
              <a:t> of “Certified for Window Vista” and “Works with Windows Vista” logos</a:t>
            </a:r>
          </a:p>
          <a:p>
            <a:r>
              <a:rPr lang="en-US" sz="2800" dirty="0" smtClean="0"/>
              <a:t>Drive </a:t>
            </a:r>
            <a:r>
              <a:rPr lang="en-US" sz="2800" dirty="0" smtClean="0">
                <a:solidFill>
                  <a:schemeClr val="accent6"/>
                </a:solidFill>
              </a:rPr>
              <a:t>purchase intent </a:t>
            </a:r>
            <a:r>
              <a:rPr lang="en-US" sz="2800" dirty="0" smtClean="0"/>
              <a:t>for products that feature the logo</a:t>
            </a:r>
          </a:p>
          <a:p>
            <a:r>
              <a:rPr lang="en-US" sz="2800" dirty="0" smtClean="0"/>
              <a:t>Create </a:t>
            </a:r>
            <a:r>
              <a:rPr lang="en-US" sz="2800" dirty="0" smtClean="0">
                <a:solidFill>
                  <a:schemeClr val="accent6"/>
                </a:solidFill>
              </a:rPr>
              <a:t>partner opportunity </a:t>
            </a:r>
            <a:r>
              <a:rPr lang="en-US" sz="2800" dirty="0" smtClean="0"/>
              <a:t>to tell the story about products that carry the logo and why they deliver a better experience</a:t>
            </a:r>
            <a:endParaRPr lang="en-US" sz="2800" dirty="0"/>
          </a:p>
        </p:txBody>
      </p:sp>
      <p:pic>
        <p:nvPicPr>
          <p:cNvPr id="4" name="Picture 3" descr="wVista-Works"/>
          <p:cNvPicPr>
            <a:picLocks noChangeAspect="1" noChangeArrowheads="1"/>
          </p:cNvPicPr>
          <p:nvPr/>
        </p:nvPicPr>
        <p:blipFill>
          <a:blip r:embed="rId3"/>
          <a:srcRect/>
          <a:stretch>
            <a:fillRect/>
          </a:stretch>
        </p:blipFill>
        <p:spPr bwMode="auto">
          <a:xfrm>
            <a:off x="4924291" y="5172434"/>
            <a:ext cx="1878624" cy="8382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6" name="Rectangle 41984"/>
          <p:cNvPicPr>
            <a:picLocks noChangeAspect="1" noChangeArrowheads="1"/>
          </p:cNvPicPr>
          <p:nvPr/>
        </p:nvPicPr>
        <p:blipFill>
          <a:blip r:embed="rId4"/>
          <a:srcRect/>
          <a:stretch>
            <a:fillRect/>
          </a:stretch>
        </p:blipFill>
        <p:spPr bwMode="auto">
          <a:xfrm>
            <a:off x="2667000" y="4419600"/>
            <a:ext cx="1429808" cy="207125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2588" y="228600"/>
            <a:ext cx="8380412" cy="1384995"/>
          </a:xfrm>
        </p:spPr>
        <p:txBody>
          <a:bodyPr/>
          <a:lstStyle/>
          <a:p>
            <a:r>
              <a:rPr lang="en-US" dirty="0" smtClean="0"/>
              <a:t>Hardware Purchases Can </a:t>
            </a:r>
            <a:br>
              <a:rPr lang="en-US" dirty="0" smtClean="0"/>
            </a:br>
            <a:r>
              <a:rPr lang="en-US" dirty="0" smtClean="0"/>
              <a:t>Be Overwhelming</a:t>
            </a:r>
          </a:p>
        </p:txBody>
      </p:sp>
      <p:sp>
        <p:nvSpPr>
          <p:cNvPr id="14338" name="Slide Number Placeholder 3"/>
          <p:cNvSpPr>
            <a:spLocks noGrp="1"/>
          </p:cNvSpPr>
          <p:nvPr>
            <p:ph type="sldNum" sz="quarter" idx="4294967295"/>
          </p:nvPr>
        </p:nvSpPr>
        <p:spPr>
          <a:xfrm>
            <a:off x="0" y="6356350"/>
            <a:ext cx="2133600" cy="365125"/>
          </a:xfrm>
          <a:prstGeom prst="rect">
            <a:avLst/>
          </a:prstGeom>
          <a:noFill/>
        </p:spPr>
        <p:txBody>
          <a:bodyPr/>
          <a:lstStyle/>
          <a:p>
            <a:fld id="{E6AD9B5D-84B5-45D3-9CB0-CD87423526BD}" type="slidenum">
              <a:rPr lang="en-US">
                <a:latin typeface="Arial" pitchFamily="34" charset="0"/>
              </a:rPr>
              <a:pPr/>
              <a:t>16</a:t>
            </a:fld>
            <a:endParaRPr lang="en-US">
              <a:latin typeface="Arial" pitchFamily="34" charset="0"/>
            </a:endParaRPr>
          </a:p>
        </p:txBody>
      </p:sp>
      <p:sp>
        <p:nvSpPr>
          <p:cNvPr id="14340" name="Rectangle 3"/>
          <p:cNvSpPr>
            <a:spLocks noGrp="1" noChangeArrowheads="1"/>
          </p:cNvSpPr>
          <p:nvPr>
            <p:ph idx="4294967295"/>
          </p:nvPr>
        </p:nvSpPr>
        <p:spPr>
          <a:xfrm>
            <a:off x="0" y="1925638"/>
            <a:ext cx="8686800" cy="35052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marL="520700" indent="-381000">
              <a:spcBef>
                <a:spcPct val="25000"/>
              </a:spcBef>
            </a:pPr>
            <a:r>
              <a:rPr lang="en-US" sz="4000" dirty="0" smtClean="0"/>
              <a:t>Numerous product choices</a:t>
            </a:r>
          </a:p>
          <a:p>
            <a:pPr marL="520700" indent="-381000">
              <a:spcBef>
                <a:spcPct val="25000"/>
              </a:spcBef>
            </a:pPr>
            <a:r>
              <a:rPr lang="en-US" sz="4000" dirty="0" smtClean="0"/>
              <a:t>Information and marketing overload</a:t>
            </a:r>
          </a:p>
          <a:p>
            <a:pPr marL="520700" indent="-381000">
              <a:spcBef>
                <a:spcPct val="25000"/>
              </a:spcBef>
            </a:pPr>
            <a:r>
              <a:rPr lang="en-US" sz="4000" dirty="0" smtClean="0"/>
              <a:t>Time necessary to sort through it all</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Spring Activities</a:t>
            </a:r>
            <a:endParaRPr lang="en-US" dirty="0"/>
          </a:p>
        </p:txBody>
      </p:sp>
      <p:pic>
        <p:nvPicPr>
          <p:cNvPr id="2050" name="Picture 2"/>
          <p:cNvPicPr>
            <a:picLocks noChangeAspect="1" noChangeArrowheads="1"/>
          </p:cNvPicPr>
          <p:nvPr/>
        </p:nvPicPr>
        <p:blipFill>
          <a:blip r:embed="rId3"/>
          <a:srcRect/>
          <a:stretch>
            <a:fillRect/>
          </a:stretch>
        </p:blipFill>
        <p:spPr bwMode="auto">
          <a:xfrm>
            <a:off x="773482" y="1750762"/>
            <a:ext cx="3990975" cy="107632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5" name="TextBox 4"/>
          <p:cNvSpPr txBox="1"/>
          <p:nvPr/>
        </p:nvSpPr>
        <p:spPr>
          <a:xfrm>
            <a:off x="761368" y="1336711"/>
            <a:ext cx="4015202" cy="369332"/>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txBody>
          <a:bodyPr wrap="none" rtlCol="0">
            <a:spAutoFit/>
          </a:bodyPr>
          <a:lstStyle/>
          <a:p>
            <a:r>
              <a:rPr lang="en-US" dirty="0"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New campaign launching at WinHEC</a:t>
            </a:r>
            <a:endParaRPr lang="en-US" dirty="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endParaRPr>
          </a:p>
        </p:txBody>
      </p:sp>
      <p:pic>
        <p:nvPicPr>
          <p:cNvPr id="2052" name="Picture 4" descr="C:\Users\dblock\Documents\Hardware Logo Program\training screen3.jpg"/>
          <p:cNvPicPr>
            <a:picLocks noChangeAspect="1" noChangeArrowheads="1"/>
          </p:cNvPicPr>
          <p:nvPr/>
        </p:nvPicPr>
        <p:blipFill>
          <a:blip r:embed="rId4" cstate="screen"/>
          <a:srcRect/>
          <a:stretch>
            <a:fillRect/>
          </a:stretch>
        </p:blipFill>
        <p:spPr bwMode="auto">
          <a:xfrm>
            <a:off x="1522162" y="4752856"/>
            <a:ext cx="2259011" cy="1646501"/>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2054" name="Picture 6" descr="Microsoft The Hive Beta is live">
            <a:hlinkClick r:id="rId5"/>
          </p:cNvPr>
          <p:cNvPicPr>
            <a:picLocks noChangeAspect="1" noChangeArrowheads="1"/>
          </p:cNvPicPr>
          <p:nvPr/>
        </p:nvPicPr>
        <p:blipFill>
          <a:blip r:embed="rId6"/>
          <a:srcRect/>
          <a:stretch>
            <a:fillRect/>
          </a:stretch>
        </p:blipFill>
        <p:spPr bwMode="auto">
          <a:xfrm>
            <a:off x="3256404" y="3260069"/>
            <a:ext cx="1095375" cy="9620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grpSp>
        <p:nvGrpSpPr>
          <p:cNvPr id="3" name="Group 18"/>
          <p:cNvGrpSpPr/>
          <p:nvPr/>
        </p:nvGrpSpPr>
        <p:grpSpPr>
          <a:xfrm>
            <a:off x="5791200" y="1423641"/>
            <a:ext cx="2971800" cy="2093495"/>
            <a:chOff x="6019800" y="725905"/>
            <a:chExt cx="2971800" cy="2093495"/>
          </a:xfrm>
          <a:effectLst>
            <a:outerShdw blurRad="63500" sx="102000" sy="102000" algn="ctr" rotWithShape="0">
              <a:prstClr val="black">
                <a:alpha val="40000"/>
              </a:prstClr>
            </a:outerShdw>
            <a:reflection blurRad="6350" stA="52000" endA="300" endPos="35000" dir="5400000" sy="-100000" algn="bl" rotWithShape="0"/>
          </a:effectLst>
        </p:grpSpPr>
        <p:pic>
          <p:nvPicPr>
            <p:cNvPr id="15" name="Picture 2"/>
            <p:cNvPicPr>
              <a:picLocks noChangeAspect="1" noChangeArrowheads="1"/>
            </p:cNvPicPr>
            <p:nvPr/>
          </p:nvPicPr>
          <p:blipFill>
            <a:blip r:embed="rId7" cstate="email"/>
            <a:srcRect/>
            <a:stretch>
              <a:fillRect/>
            </a:stretch>
          </p:blipFill>
          <p:spPr bwMode="auto">
            <a:xfrm>
              <a:off x="6172200" y="725905"/>
              <a:ext cx="2819400" cy="2093495"/>
            </a:xfrm>
            <a:prstGeom prst="rect">
              <a:avLst/>
            </a:prstGeom>
            <a:noFill/>
            <a:ln w="9525">
              <a:noFill/>
              <a:miter lim="800000"/>
              <a:headEnd/>
              <a:tailEnd/>
            </a:ln>
            <a:effectLst/>
          </p:spPr>
        </p:pic>
        <p:sp>
          <p:nvSpPr>
            <p:cNvPr id="16" name="Explosion 2 15"/>
            <p:cNvSpPr/>
            <p:nvPr/>
          </p:nvSpPr>
          <p:spPr bwMode="auto">
            <a:xfrm>
              <a:off x="6019800" y="2141297"/>
              <a:ext cx="990600" cy="533400"/>
            </a:xfrm>
            <a:prstGeom prst="irregularSeal2">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kern="0" cap="none" baseline="0" smtClean="0">
                <a:solidFill>
                  <a:schemeClr val="tx1"/>
                </a:solidFill>
                <a:effectLst>
                  <a:outerShdw blurRad="38100" dist="38100" dir="2700000" algn="tl">
                    <a:srgbClr val="000000">
                      <a:alpha val="43137"/>
                    </a:srgbClr>
                  </a:outerShdw>
                </a:effectLst>
                <a:latin typeface="+mj-lt"/>
              </a:endParaRPr>
            </a:p>
          </p:txBody>
        </p:sp>
      </p:grpSp>
      <p:pic>
        <p:nvPicPr>
          <p:cNvPr id="2056" name="Picture 8"/>
          <p:cNvPicPr>
            <a:picLocks noChangeAspect="1" noChangeArrowheads="1"/>
          </p:cNvPicPr>
          <p:nvPr/>
        </p:nvPicPr>
        <p:blipFill>
          <a:blip r:embed="rId8" cstate="screen"/>
          <a:srcRect/>
          <a:stretch>
            <a:fillRect/>
          </a:stretch>
        </p:blipFill>
        <p:spPr bwMode="auto">
          <a:xfrm>
            <a:off x="5117699" y="4056050"/>
            <a:ext cx="2171429" cy="22200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8" name="TextBox 7"/>
          <p:cNvSpPr txBox="1"/>
          <p:nvPr/>
        </p:nvSpPr>
        <p:spPr>
          <a:xfrm>
            <a:off x="5791200" y="3528804"/>
            <a:ext cx="2971800" cy="369332"/>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txBody>
          <a:bodyPr wrap="square" rtlCol="0">
            <a:spAutoFit/>
          </a:bodyPr>
          <a:lstStyle/>
          <a:p>
            <a:r>
              <a:rPr lang="en-US" dirty="0" err="1"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Etail</a:t>
            </a:r>
            <a:r>
              <a:rPr lang="en-US" dirty="0"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 partner engagement</a:t>
            </a:r>
            <a:endParaRPr lang="en-US" dirty="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endParaRPr>
          </a:p>
        </p:txBody>
      </p:sp>
      <p:sp>
        <p:nvSpPr>
          <p:cNvPr id="10" name="TextBox 9"/>
          <p:cNvSpPr txBox="1"/>
          <p:nvPr/>
        </p:nvSpPr>
        <p:spPr>
          <a:xfrm>
            <a:off x="4984213" y="6342050"/>
            <a:ext cx="2438400" cy="369332"/>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txBody>
          <a:bodyPr wrap="square" rtlCol="0">
            <a:spAutoFit/>
          </a:bodyPr>
          <a:lstStyle/>
          <a:p>
            <a:pPr algn="ctr"/>
            <a:r>
              <a:rPr lang="en-US" dirty="0"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PR and Reviews</a:t>
            </a:r>
            <a:endParaRPr lang="en-US" dirty="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endParaRPr>
          </a:p>
        </p:txBody>
      </p:sp>
      <p:sp>
        <p:nvSpPr>
          <p:cNvPr id="7" name="TextBox 6"/>
          <p:cNvSpPr txBox="1"/>
          <p:nvPr/>
        </p:nvSpPr>
        <p:spPr>
          <a:xfrm>
            <a:off x="370902" y="3556415"/>
            <a:ext cx="2848857" cy="369332"/>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txBody>
          <a:bodyPr wrap="none" rtlCol="0">
            <a:spAutoFit/>
          </a:bodyPr>
          <a:lstStyle/>
          <a:p>
            <a:r>
              <a:rPr lang="en-US" dirty="0"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Community and bloggers</a:t>
            </a:r>
            <a:endParaRPr lang="en-US" dirty="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endParaRPr>
          </a:p>
        </p:txBody>
      </p:sp>
      <p:sp>
        <p:nvSpPr>
          <p:cNvPr id="9" name="TextBox 8"/>
          <p:cNvSpPr txBox="1"/>
          <p:nvPr/>
        </p:nvSpPr>
        <p:spPr>
          <a:xfrm>
            <a:off x="705077" y="5391440"/>
            <a:ext cx="774571" cy="369332"/>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txBody>
          <a:bodyPr wrap="none" rtlCol="0">
            <a:spAutoFit/>
          </a:bodyPr>
          <a:lstStyle/>
          <a:p>
            <a:r>
              <a:rPr lang="en-US" dirty="0" smtClean="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rPr>
              <a:t>Retail</a:t>
            </a:r>
            <a:endParaRPr lang="en-US" dirty="0">
              <a:ln w="10160">
                <a:solidFill>
                  <a:schemeClr val="accent5"/>
                </a:solidFill>
                <a:prstDash val="solid"/>
              </a:ln>
              <a:solidFill>
                <a:schemeClr val="accent6">
                  <a:lumMod val="40000"/>
                  <a:lumOff val="60000"/>
                </a:schemeClr>
              </a:solidFill>
              <a:effectLst>
                <a:outerShdw blurRad="38100" dist="32000" dir="5400000" algn="tl">
                  <a:srgbClr val="000000">
                    <a:alpha val="30000"/>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smtClean="0"/>
              <a:t>Consumer Advertising Campaign</a:t>
            </a:r>
            <a:endParaRPr lang="en-US" sz="4800" dirty="0"/>
          </a:p>
        </p:txBody>
      </p:sp>
      <p:sp>
        <p:nvSpPr>
          <p:cNvPr id="3" name="Text Placeholder 2"/>
          <p:cNvSpPr>
            <a:spLocks noGrp="1"/>
          </p:cNvSpPr>
          <p:nvPr>
            <p:ph type="body" idx="1"/>
          </p:nvPr>
        </p:nvSpPr>
        <p:spPr>
          <a:xfrm>
            <a:off x="382588" y="3219677"/>
            <a:ext cx="8380412" cy="2369879"/>
          </a:xfrm>
        </p:spPr>
        <p:txBody>
          <a:bodyPr/>
          <a:lstStyle/>
          <a:p>
            <a:r>
              <a:rPr lang="en-US" dirty="0" smtClean="0"/>
              <a:t>6+ month awareness and demand generation campaign</a:t>
            </a:r>
          </a:p>
          <a:p>
            <a:r>
              <a:rPr lang="en-US" dirty="0" smtClean="0"/>
              <a:t>Kickoff in April</a:t>
            </a:r>
          </a:p>
          <a:p>
            <a:r>
              <a:rPr lang="en-US" dirty="0" smtClean="0"/>
              <a:t>Target audience: enthusiasts, early adopters</a:t>
            </a:r>
          </a:p>
          <a:p>
            <a:r>
              <a:rPr lang="en-US" dirty="0" smtClean="0"/>
              <a:t>Focus on proof-based messaging that enthusiasts crave/appreciate</a:t>
            </a:r>
          </a:p>
          <a:p>
            <a:endParaRPr lang="en-US" dirty="0"/>
          </a:p>
        </p:txBody>
      </p:sp>
      <p:pic>
        <p:nvPicPr>
          <p:cNvPr id="4" name="Picture 2"/>
          <p:cNvPicPr>
            <a:picLocks noChangeAspect="1" noChangeArrowheads="1"/>
          </p:cNvPicPr>
          <p:nvPr/>
        </p:nvPicPr>
        <p:blipFill>
          <a:blip r:embed="rId3"/>
          <a:srcRect/>
          <a:stretch>
            <a:fillRect/>
          </a:stretch>
        </p:blipFill>
        <p:spPr bwMode="auto">
          <a:xfrm>
            <a:off x="1535739" y="1417638"/>
            <a:ext cx="6045325" cy="1630362"/>
          </a:xfrm>
          <a:prstGeom prst="rect">
            <a:avLst/>
          </a:prstGeom>
          <a:noFill/>
          <a:ln w="9525">
            <a:noFill/>
            <a:miter lim="800000"/>
            <a:headEnd/>
            <a:tailEnd/>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r>
              <a:rPr lang="en-US" smtClean="0"/>
              <a:t>Logo Program Retail Promotion</a:t>
            </a:r>
            <a:endParaRPr lang="en-US" dirty="0" smtClean="0"/>
          </a:p>
        </p:txBody>
      </p:sp>
      <p:sp>
        <p:nvSpPr>
          <p:cNvPr id="7" name="Text Placeholder 6"/>
          <p:cNvSpPr>
            <a:spLocks noGrp="1"/>
          </p:cNvSpPr>
          <p:nvPr>
            <p:ph type="body" idx="1"/>
          </p:nvPr>
        </p:nvSpPr>
        <p:spPr/>
        <p:txBody>
          <a:bodyPr/>
          <a:lstStyle/>
          <a:p>
            <a:r>
              <a:rPr lang="en-US" dirty="0" smtClean="0"/>
              <a:t>Merchandising Assets</a:t>
            </a:r>
          </a:p>
          <a:p>
            <a:r>
              <a:rPr lang="en-US" dirty="0" smtClean="0"/>
              <a:t>Sales People Assets</a:t>
            </a:r>
          </a:p>
          <a:p>
            <a:r>
              <a:rPr lang="en-US" dirty="0" smtClean="0"/>
              <a:t>Sales Training</a:t>
            </a:r>
          </a:p>
          <a:p>
            <a:r>
              <a:rPr lang="en-US" dirty="0" smtClean="0"/>
              <a:t>Demos</a:t>
            </a:r>
            <a:endParaRPr lang="en-US" dirty="0"/>
          </a:p>
        </p:txBody>
      </p:sp>
      <p:pic>
        <p:nvPicPr>
          <p:cNvPr id="1027" name="Picture 3" descr="D:\dblock\Documents\Hardware Logo Program\Posters.jpg"/>
          <p:cNvPicPr>
            <a:picLocks noChangeAspect="1" noChangeArrowheads="1"/>
          </p:cNvPicPr>
          <p:nvPr/>
        </p:nvPicPr>
        <p:blipFill>
          <a:blip r:embed="rId3" cstate="screen"/>
          <a:srcRect/>
          <a:stretch>
            <a:fillRect/>
          </a:stretch>
        </p:blipFill>
        <p:spPr bwMode="auto">
          <a:xfrm>
            <a:off x="6505575" y="1417638"/>
            <a:ext cx="2257425" cy="3386138"/>
          </a:xfrm>
          <a:prstGeom prst="rect">
            <a:avLst/>
          </a:prstGeom>
          <a:noFill/>
          <a:effectLst>
            <a:outerShdw blurRad="660400" sx="102000" sy="102000" algn="ctr" rotWithShape="0">
              <a:prstClr val="black"/>
            </a:outerShdw>
            <a:reflection blurRad="6350" stA="52000" endA="300" endPos="35000" dir="5400000" sy="-100000" algn="bl" rotWithShape="0"/>
          </a:effectLst>
        </p:spPr>
      </p:pic>
      <p:pic>
        <p:nvPicPr>
          <p:cNvPr id="1026" name="Picture 2" descr="D:\dblock\Documents\Hardware Logo Program\training screen4.jpg"/>
          <p:cNvPicPr>
            <a:picLocks noChangeAspect="1" noChangeArrowheads="1"/>
          </p:cNvPicPr>
          <p:nvPr/>
        </p:nvPicPr>
        <p:blipFill>
          <a:blip r:embed="rId4" cstate="screen"/>
          <a:srcRect/>
          <a:stretch>
            <a:fillRect/>
          </a:stretch>
        </p:blipFill>
        <p:spPr bwMode="auto">
          <a:xfrm>
            <a:off x="2350264" y="3699830"/>
            <a:ext cx="3892738" cy="2876551"/>
          </a:xfrm>
          <a:prstGeom prst="rect">
            <a:avLst/>
          </a:prstGeom>
          <a:noFill/>
          <a:effectLst>
            <a:outerShdw blurRad="660400" sx="102000" sy="102000" algn="ctr" rotWithShape="0">
              <a:prstClr val="black"/>
            </a:outerShdw>
            <a:reflection blurRad="6350" stA="52000" endA="300" endPos="35000" dir="5400000" sy="-100000" algn="bl" rotWithShape="0"/>
          </a:effectLst>
        </p:spPr>
      </p:pic>
      <p:pic>
        <p:nvPicPr>
          <p:cNvPr id="2" name="Picture 3" descr="D:\dblock\Documents\Hardware Logo Program\15pt ad.jpg"/>
          <p:cNvPicPr>
            <a:picLocks noChangeAspect="1" noChangeArrowheads="1"/>
          </p:cNvPicPr>
          <p:nvPr/>
        </p:nvPicPr>
        <p:blipFill>
          <a:blip r:embed="rId5"/>
          <a:srcRect/>
          <a:stretch>
            <a:fillRect/>
          </a:stretch>
        </p:blipFill>
        <p:spPr bwMode="auto">
          <a:xfrm>
            <a:off x="381000" y="3896680"/>
            <a:ext cx="1431480" cy="2482850"/>
          </a:xfrm>
          <a:prstGeom prst="rect">
            <a:avLst/>
          </a:prstGeom>
          <a:noFill/>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type="body" idx="1"/>
          </p:nvPr>
        </p:nvSpPr>
        <p:spPr/>
        <p:txBody>
          <a:bodyPr/>
          <a:lstStyle/>
          <a:p>
            <a:pPr lvl="0"/>
            <a:r>
              <a:rPr lang="en-US" smtClean="0"/>
              <a:t>Genesis for the Windows Logo Program</a:t>
            </a:r>
          </a:p>
          <a:p>
            <a:r>
              <a:rPr lang="en-US" smtClean="0"/>
              <a:t>Statistics on product submissions</a:t>
            </a:r>
          </a:p>
          <a:p>
            <a:r>
              <a:rPr lang="en-US" smtClean="0"/>
              <a:t>Windows Logo Program Process Improvements</a:t>
            </a:r>
          </a:p>
          <a:p>
            <a:r>
              <a:rPr lang="en-US" smtClean="0"/>
              <a:t>Customer demand activities</a:t>
            </a:r>
          </a:p>
          <a:p>
            <a:r>
              <a:rPr lang="en-US" smtClean="0"/>
              <a:t>Resources for you</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 – Reviews – Community</a:t>
            </a:r>
            <a:br>
              <a:rPr lang="en-US" smtClean="0"/>
            </a:br>
            <a:endParaRPr lang="en-US" dirty="0"/>
          </a:p>
        </p:txBody>
      </p:sp>
      <p:sp>
        <p:nvSpPr>
          <p:cNvPr id="9" name="Text Placeholder 8"/>
          <p:cNvSpPr>
            <a:spLocks noGrp="1"/>
          </p:cNvSpPr>
          <p:nvPr>
            <p:ph type="body" idx="1"/>
          </p:nvPr>
        </p:nvSpPr>
        <p:spPr>
          <a:xfrm>
            <a:off x="4693187" y="1417638"/>
            <a:ext cx="4191000" cy="2369879"/>
          </a:xfrm>
        </p:spPr>
        <p:txBody>
          <a:bodyPr/>
          <a:lstStyle/>
          <a:p>
            <a:r>
              <a:rPr lang="en-US" dirty="0" smtClean="0"/>
              <a:t>PR</a:t>
            </a:r>
          </a:p>
          <a:p>
            <a:pPr lvl="1"/>
            <a:r>
              <a:rPr lang="en-US" dirty="0" smtClean="0"/>
              <a:t>Product placement</a:t>
            </a:r>
          </a:p>
          <a:p>
            <a:pPr lvl="1"/>
            <a:r>
              <a:rPr lang="en-US" dirty="0" smtClean="0"/>
              <a:t>Joint releases</a:t>
            </a:r>
          </a:p>
          <a:p>
            <a:r>
              <a:rPr lang="en-US" dirty="0" smtClean="0"/>
              <a:t>Reviews</a:t>
            </a:r>
          </a:p>
          <a:p>
            <a:pPr lvl="1"/>
            <a:r>
              <a:rPr lang="en-US" dirty="0" smtClean="0"/>
              <a:t>Device reviews</a:t>
            </a:r>
          </a:p>
          <a:p>
            <a:r>
              <a:rPr lang="en-US" dirty="0" smtClean="0"/>
              <a:t>Community</a:t>
            </a:r>
          </a:p>
          <a:p>
            <a:pPr lvl="1"/>
            <a:r>
              <a:rPr lang="en-US" dirty="0" smtClean="0"/>
              <a:t>Blogger events </a:t>
            </a:r>
          </a:p>
          <a:p>
            <a:pPr lvl="1"/>
            <a:r>
              <a:rPr lang="en-US" dirty="0" smtClean="0"/>
              <a:t>Device seeding</a:t>
            </a:r>
          </a:p>
          <a:p>
            <a:endParaRPr lang="en-US" dirty="0"/>
          </a:p>
        </p:txBody>
      </p:sp>
      <p:sp>
        <p:nvSpPr>
          <p:cNvPr id="4" name="Text Placeholder 2"/>
          <p:cNvSpPr txBox="1">
            <a:spLocks/>
          </p:cNvSpPr>
          <p:nvPr/>
        </p:nvSpPr>
        <p:spPr>
          <a:xfrm>
            <a:off x="4648200" y="876300"/>
            <a:ext cx="4114800" cy="5676900"/>
          </a:xfrm>
          <a:prstGeom prst="rect">
            <a:avLst/>
          </a:prstGeom>
        </p:spPr>
        <p:txBody>
          <a:bodyPr vert="horz" lIns="91432" tIns="45717" rIns="91432" bIns="45717" rtlCol="0">
            <a:noAutofit/>
          </a:bodyPr>
          <a:lstStyle/>
          <a:p>
            <a:pPr marL="447657" indent="-447657" defTabSz="914327" fontAlgn="auto">
              <a:spcBef>
                <a:spcPct val="20000"/>
              </a:spcBef>
              <a:spcAft>
                <a:spcPts val="0"/>
              </a:spcAft>
              <a:buBlip>
                <a:blip r:embed="rId3"/>
              </a:buBlip>
              <a:defRPr/>
            </a:pPr>
            <a:endParaRPr lang="en-US" sz="1600" dirty="0" smtClean="0">
              <a:latin typeface="+mj-lt"/>
              <a:cs typeface="+mn-cs"/>
            </a:endParaRPr>
          </a:p>
        </p:txBody>
      </p:sp>
      <p:pic>
        <p:nvPicPr>
          <p:cNvPr id="7" name="Picture 2" descr="C:\Users\tcaputo\Desktop\IMG_8355-01.jpg"/>
          <p:cNvPicPr>
            <a:picLocks noChangeAspect="1" noChangeArrowheads="1"/>
          </p:cNvPicPr>
          <p:nvPr/>
        </p:nvPicPr>
        <p:blipFill>
          <a:blip r:embed="rId4" cstate="print"/>
          <a:srcRect/>
          <a:stretch>
            <a:fillRect/>
          </a:stretch>
        </p:blipFill>
        <p:spPr bwMode="auto">
          <a:xfrm>
            <a:off x="771179" y="4227262"/>
            <a:ext cx="3374231" cy="2247900"/>
          </a:xfrm>
          <a:prstGeom prst="rect">
            <a:avLst/>
          </a:prstGeom>
          <a:noFill/>
          <a:effectLst>
            <a:outerShdw blurRad="622300" sx="102000" sy="102000" algn="ctr" rotWithShape="0">
              <a:prstClr val="black">
                <a:alpha val="97000"/>
              </a:prstClr>
            </a:outerShdw>
          </a:effectLst>
        </p:spPr>
      </p:pic>
      <p:pic>
        <p:nvPicPr>
          <p:cNvPr id="26626" name="Picture 2" descr="\\tw\public\WindowsDevicesProductManagement\Pix of Gates &amp; Ballmer with Logo at CES\CES01.jpg"/>
          <p:cNvPicPr>
            <a:picLocks noChangeAspect="1" noChangeArrowheads="1"/>
          </p:cNvPicPr>
          <p:nvPr/>
        </p:nvPicPr>
        <p:blipFill>
          <a:blip r:embed="rId5"/>
          <a:srcRect/>
          <a:stretch>
            <a:fillRect/>
          </a:stretch>
        </p:blipFill>
        <p:spPr bwMode="auto">
          <a:xfrm>
            <a:off x="381000" y="1417638"/>
            <a:ext cx="4195695" cy="2620962"/>
          </a:xfrm>
          <a:prstGeom prst="rect">
            <a:avLst/>
          </a:prstGeom>
          <a:noFill/>
          <a:effectLst>
            <a:outerShdw blurRad="622300" sx="102000" sy="102000" algn="ctr" rotWithShape="0">
              <a:prstClr val="black">
                <a:alpha val="97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Global Perspective</a:t>
            </a:r>
            <a:endParaRPr lang="en-US" dirty="0"/>
          </a:p>
        </p:txBody>
      </p:sp>
      <p:sp>
        <p:nvSpPr>
          <p:cNvPr id="481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5" name="Rectangle 7"/>
          <p:cNvSpPr>
            <a:spLocks noChangeArrowheads="1"/>
          </p:cNvSpPr>
          <p:nvPr/>
        </p:nvSpPr>
        <p:spPr bwMode="auto">
          <a:xfrm>
            <a:off x="0" y="2057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36" name="Rectangle 8"/>
          <p:cNvSpPr>
            <a:spLocks noChangeArrowheads="1"/>
          </p:cNvSpPr>
          <p:nvPr/>
        </p:nvSpPr>
        <p:spPr bwMode="auto">
          <a:xfrm>
            <a:off x="0" y="36655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37" name="Rectangle 9"/>
          <p:cNvSpPr>
            <a:spLocks noChangeArrowheads="1"/>
          </p:cNvSpPr>
          <p:nvPr/>
        </p:nvSpPr>
        <p:spPr bwMode="auto">
          <a:xfrm>
            <a:off x="0" y="5265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8139" name="Picture 11" descr="image019"/>
          <p:cNvPicPr>
            <a:picLocks noChangeAspect="1" noChangeArrowheads="1"/>
          </p:cNvPicPr>
          <p:nvPr/>
        </p:nvPicPr>
        <p:blipFill>
          <a:blip r:embed="rId3"/>
          <a:srcRect/>
          <a:stretch>
            <a:fillRect/>
          </a:stretch>
        </p:blipFill>
        <p:spPr bwMode="auto">
          <a:xfrm>
            <a:off x="3461208" y="1715649"/>
            <a:ext cx="5151438" cy="4443412"/>
          </a:xfrm>
          <a:prstGeom prst="rect">
            <a:avLst/>
          </a:prstGeom>
          <a:noFill/>
          <a:ln w="9525">
            <a:noFill/>
            <a:miter lim="800000"/>
            <a:headEnd/>
            <a:tailEnd/>
          </a:ln>
          <a:effectLst>
            <a:outerShdw blurRad="622300" sx="102000" sy="102000" algn="ctr" rotWithShape="0">
              <a:prstClr val="black"/>
            </a:outerShdw>
          </a:effectLst>
        </p:spPr>
      </p:pic>
      <p:pic>
        <p:nvPicPr>
          <p:cNvPr id="12" name="Picture 11" descr="cid:image027.jpg@01C77B56.6BAAD470"/>
          <p:cNvPicPr/>
          <p:nvPr/>
        </p:nvPicPr>
        <p:blipFill>
          <a:blip r:embed="rId4" r:link="rId5"/>
          <a:srcRect/>
          <a:stretch>
            <a:fillRect/>
          </a:stretch>
        </p:blipFill>
        <p:spPr bwMode="auto">
          <a:xfrm>
            <a:off x="5296700" y="1021929"/>
            <a:ext cx="3571875" cy="2781300"/>
          </a:xfrm>
          <a:prstGeom prst="rect">
            <a:avLst/>
          </a:prstGeom>
          <a:noFill/>
          <a:effectLst>
            <a:outerShdw blurRad="622300" sx="102000" sy="102000" algn="ctr" rotWithShape="0">
              <a:prstClr val="black"/>
            </a:outerShdw>
          </a:effectLst>
        </p:spPr>
      </p:pic>
      <p:pic>
        <p:nvPicPr>
          <p:cNvPr id="13" name="Picture 12" descr="cid:image040.jpg@01C77B56.6BAAD470"/>
          <p:cNvPicPr/>
          <p:nvPr/>
        </p:nvPicPr>
        <p:blipFill>
          <a:blip r:embed="rId6" r:link="rId7"/>
          <a:srcRect/>
          <a:stretch>
            <a:fillRect/>
          </a:stretch>
        </p:blipFill>
        <p:spPr bwMode="auto">
          <a:xfrm>
            <a:off x="6400800" y="4953000"/>
            <a:ext cx="2209800" cy="1524000"/>
          </a:xfrm>
          <a:prstGeom prst="rect">
            <a:avLst/>
          </a:prstGeom>
          <a:noFill/>
          <a:effectLst>
            <a:outerShdw blurRad="622300" sx="102000" sy="102000" algn="ctr" rotWithShape="0">
              <a:prstClr val="black"/>
            </a:outerShdw>
          </a:effectLst>
        </p:spPr>
      </p:pic>
      <p:pic>
        <p:nvPicPr>
          <p:cNvPr id="48131" name="Picture 3" descr="nvidia.jpg"/>
          <p:cNvPicPr>
            <a:picLocks noChangeAspect="1" noChangeArrowheads="1"/>
          </p:cNvPicPr>
          <p:nvPr/>
        </p:nvPicPr>
        <p:blipFill>
          <a:blip r:embed="rId8" r:link="rId9"/>
          <a:srcRect/>
          <a:stretch>
            <a:fillRect/>
          </a:stretch>
        </p:blipFill>
        <p:spPr bwMode="auto">
          <a:xfrm>
            <a:off x="381000" y="4114800"/>
            <a:ext cx="3055678" cy="2291759"/>
          </a:xfrm>
          <a:prstGeom prst="rect">
            <a:avLst/>
          </a:prstGeom>
          <a:noFill/>
          <a:ln>
            <a:solidFill>
              <a:schemeClr val="bg2"/>
            </a:solidFill>
          </a:ln>
          <a:effectLst>
            <a:outerShdw blurRad="622300" sx="102000" sy="102000" algn="ctr" rotWithShape="0">
              <a:prstClr val="black"/>
            </a:outerShdw>
          </a:effectLst>
        </p:spPr>
      </p:pic>
      <p:pic>
        <p:nvPicPr>
          <p:cNvPr id="48133" name="Picture 4" descr="eBook 009.jpg"/>
          <p:cNvPicPr>
            <a:picLocks noChangeAspect="1" noChangeArrowheads="1"/>
          </p:cNvPicPr>
          <p:nvPr/>
        </p:nvPicPr>
        <p:blipFill>
          <a:blip r:embed="rId10" r:link="rId11"/>
          <a:srcRect/>
          <a:stretch>
            <a:fillRect/>
          </a:stretch>
        </p:blipFill>
        <p:spPr bwMode="auto">
          <a:xfrm>
            <a:off x="533400" y="1219200"/>
            <a:ext cx="2752662" cy="2593162"/>
          </a:xfrm>
          <a:prstGeom prst="rect">
            <a:avLst/>
          </a:prstGeom>
          <a:noFill/>
          <a:ln>
            <a:solidFill>
              <a:schemeClr val="bg2"/>
            </a:solidFill>
          </a:ln>
          <a:effectLst>
            <a:outerShdw blurRad="6223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495800" y="5638800"/>
            <a:ext cx="43434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Windows Vista Logo Program Partner Marketing Guide</a:t>
            </a:r>
            <a:endParaRPr lang="en-US" dirty="0"/>
          </a:p>
        </p:txBody>
      </p:sp>
      <p:sp>
        <p:nvSpPr>
          <p:cNvPr id="6" name="Text Placeholder 5"/>
          <p:cNvSpPr>
            <a:spLocks noGrp="1"/>
          </p:cNvSpPr>
          <p:nvPr>
            <p:ph type="body" idx="1"/>
          </p:nvPr>
        </p:nvSpPr>
        <p:spPr>
          <a:xfrm>
            <a:off x="4572000" y="1905000"/>
            <a:ext cx="4191000" cy="3299365"/>
          </a:xfrm>
        </p:spPr>
        <p:txBody>
          <a:bodyPr/>
          <a:lstStyle/>
          <a:p>
            <a:r>
              <a:rPr lang="en-US" sz="2800" dirty="0" smtClean="0"/>
              <a:t>Customers are looking for the latest devices for their Windows Vista-Based PCs </a:t>
            </a:r>
          </a:p>
          <a:p>
            <a:r>
              <a:rPr lang="en-US" sz="2800" dirty="0" smtClean="0"/>
              <a:t>Submit your products at</a:t>
            </a:r>
            <a:br>
              <a:rPr lang="en-US" sz="2800" dirty="0" smtClean="0"/>
            </a:br>
            <a:r>
              <a:rPr lang="en-US" sz="2000" dirty="0" smtClean="0">
                <a:hlinkClick r:id="rId3"/>
              </a:rPr>
              <a:t>https://winqual.microsoft.com</a:t>
            </a:r>
            <a:endParaRPr lang="en-US" sz="2800" dirty="0" smtClean="0"/>
          </a:p>
          <a:p>
            <a:r>
              <a:rPr lang="en-US" sz="2800" dirty="0" smtClean="0"/>
              <a:t>For marketing information e-mail:</a:t>
            </a:r>
            <a:endParaRPr lang="en-US" sz="2800" dirty="0" smtClean="0">
              <a:hlinkClick r:id="rId3"/>
            </a:endParaRPr>
          </a:p>
        </p:txBody>
      </p:sp>
      <p:pic>
        <p:nvPicPr>
          <p:cNvPr id="2050" name="Picture 1" descr="image001"/>
          <p:cNvPicPr>
            <a:picLocks noChangeAspect="1" noChangeArrowheads="1"/>
          </p:cNvPicPr>
          <p:nvPr/>
        </p:nvPicPr>
        <p:blipFill>
          <a:blip r:embed="rId4"/>
          <a:srcRect/>
          <a:stretch>
            <a:fillRect/>
          </a:stretch>
        </p:blipFill>
        <p:spPr bwMode="auto">
          <a:xfrm>
            <a:off x="381000" y="1897659"/>
            <a:ext cx="3543300" cy="4585447"/>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pic>
        <p:nvPicPr>
          <p:cNvPr id="2052" name="Picture 4"/>
          <p:cNvPicPr>
            <a:picLocks noChangeAspect="1" noChangeArrowheads="1"/>
          </p:cNvPicPr>
          <p:nvPr/>
        </p:nvPicPr>
        <p:blipFill>
          <a:blip r:embed="rId5"/>
          <a:srcRect/>
          <a:stretch>
            <a:fillRect/>
          </a:stretch>
        </p:blipFill>
        <p:spPr bwMode="auto">
          <a:xfrm>
            <a:off x="2057400" y="4040313"/>
            <a:ext cx="2075478" cy="2685106"/>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
        <p:nvSpPr>
          <p:cNvPr id="9" name="Rectangle 8"/>
          <p:cNvSpPr/>
          <p:nvPr/>
        </p:nvSpPr>
        <p:spPr>
          <a:xfrm>
            <a:off x="4724400" y="5562600"/>
            <a:ext cx="3964547" cy="461665"/>
          </a:xfrm>
          <a:prstGeom prst="rect">
            <a:avLst/>
          </a:prstGeom>
        </p:spPr>
        <p:txBody>
          <a:bodyPr wrap="none">
            <a:spAutoFit/>
          </a:bodyPr>
          <a:lstStyle/>
          <a:p>
            <a:pPr algn="ctr"/>
            <a:r>
              <a:rPr lang="en-US" sz="2400" kern="0" dirty="0" err="1" smtClean="0">
                <a:solidFill>
                  <a:srgbClr val="FFFFFF"/>
                </a:solidFill>
                <a:effectLst>
                  <a:outerShdw blurRad="38100" dist="38100" dir="2700000" algn="tl">
                    <a:srgbClr val="000000">
                      <a:alpha val="43137"/>
                    </a:srgbClr>
                  </a:outerShdw>
                </a:effectLst>
                <a:hlinkClick r:id="rId3"/>
              </a:rPr>
              <a:t>WLPbrand</a:t>
            </a:r>
            <a:r>
              <a:rPr lang="en-US" sz="2400" kern="0" dirty="0" smtClean="0">
                <a:solidFill>
                  <a:srgbClr val="FFFFFF"/>
                </a:solidFill>
                <a:effectLst>
                  <a:outerShdw blurRad="38100" dist="38100" dir="2700000" algn="tl">
                    <a:srgbClr val="000000">
                      <a:alpha val="43137"/>
                    </a:srgbClr>
                  </a:outerShdw>
                </a:effectLst>
                <a:hlinkClick r:id="rId3"/>
              </a:rPr>
              <a:t> @ microsoft.com</a:t>
            </a:r>
            <a:endParaRPr lang="en-US" sz="1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6062949" y="4682159"/>
            <a:ext cx="2750545" cy="369075"/>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686924"/>
          </a:xfrm>
        </p:spPr>
        <p:txBody>
          <a:bodyPr/>
          <a:lstStyle/>
          <a:p>
            <a:r>
              <a:rPr lang="en-US" sz="2000" dirty="0" smtClean="0"/>
              <a:t>Windows Logo Program</a:t>
            </a:r>
          </a:p>
          <a:p>
            <a:pPr lvl="1"/>
            <a:r>
              <a:rPr lang="en-US" sz="1800" dirty="0" smtClean="0"/>
              <a:t>New Marketing website goes here</a:t>
            </a:r>
          </a:p>
          <a:p>
            <a:pPr lvl="1"/>
            <a:r>
              <a:rPr lang="en-US" sz="1800" dirty="0" err="1" smtClean="0"/>
              <a:t>LogoPoint</a:t>
            </a:r>
            <a:r>
              <a:rPr lang="en-US" sz="1800" dirty="0" smtClean="0"/>
              <a:t> (need to logo in)</a:t>
            </a:r>
            <a:br>
              <a:rPr lang="en-US" sz="1800" dirty="0" smtClean="0"/>
            </a:br>
            <a:r>
              <a:rPr lang="en-US" sz="1800" dirty="0" smtClean="0">
                <a:hlinkClick r:id="rId3"/>
              </a:rPr>
              <a:t>https://winqual.microsoft.com/member/Logopoint/ </a:t>
            </a:r>
            <a:endParaRPr lang="en-US" sz="1800" dirty="0" smtClean="0"/>
          </a:p>
          <a:p>
            <a:pPr lvl="1"/>
            <a:r>
              <a:rPr lang="en-US" sz="1800" dirty="0" smtClean="0"/>
              <a:t>Windows Logo Program Requirements: </a:t>
            </a:r>
            <a:r>
              <a:rPr lang="en-US" sz="1800" dirty="0" smtClean="0">
                <a:hlinkClick r:id="rId4"/>
              </a:rPr>
              <a:t>http://www.microsoft.com/whdc/winlogo/hwrequirements.mspx</a:t>
            </a:r>
            <a:endParaRPr lang="en-US" sz="1800" dirty="0" smtClean="0"/>
          </a:p>
          <a:p>
            <a:pPr lvl="1"/>
            <a:r>
              <a:rPr lang="en-US" sz="1800" dirty="0" smtClean="0"/>
              <a:t>About Driver Test Manager (DTM): </a:t>
            </a:r>
            <a:r>
              <a:rPr lang="en-US" sz="1800" dirty="0" smtClean="0">
                <a:hlinkClick r:id="rId5"/>
              </a:rPr>
              <a:t>http://www.microsoft.com/whdc/DevTools/WDK/DTM.mspx</a:t>
            </a:r>
            <a:endParaRPr lang="en-US" sz="1800" dirty="0" smtClean="0"/>
          </a:p>
          <a:p>
            <a:pPr lvl="1"/>
            <a:r>
              <a:rPr lang="en-US" sz="1800" dirty="0" smtClean="0"/>
              <a:t>DTM videos</a:t>
            </a:r>
            <a:br>
              <a:rPr lang="en-US" sz="1800" dirty="0" smtClean="0"/>
            </a:br>
            <a:r>
              <a:rPr lang="en-US" sz="1800" dirty="0" smtClean="0">
                <a:hlinkClick r:id="rId6"/>
              </a:rPr>
              <a:t>https://winqual.microsoft.com/HowTos.aspx</a:t>
            </a:r>
            <a:endParaRPr lang="en-US" sz="1800" dirty="0" smtClean="0"/>
          </a:p>
          <a:p>
            <a:pPr lvl="1"/>
            <a:r>
              <a:rPr lang="en-US" sz="1800" dirty="0" smtClean="0"/>
              <a:t>E-mail regarding </a:t>
            </a:r>
            <a:r>
              <a:rPr lang="en-US" sz="1800" dirty="0" err="1" smtClean="0"/>
              <a:t>Winqual</a:t>
            </a:r>
            <a:r>
              <a:rPr lang="en-US" sz="1800" dirty="0" smtClean="0"/>
              <a:t> or basic logo questions</a:t>
            </a:r>
          </a:p>
          <a:p>
            <a:r>
              <a:rPr lang="en-US" sz="2000" dirty="0" smtClean="0"/>
              <a:t>Microsoft Support</a:t>
            </a:r>
          </a:p>
          <a:p>
            <a:pPr lvl="1"/>
            <a:r>
              <a:rPr lang="en-US" sz="1800" dirty="0" smtClean="0"/>
              <a:t>Support can be reached through:  </a:t>
            </a:r>
            <a:r>
              <a:rPr lang="en-US" sz="1800" dirty="0" smtClean="0">
                <a:hlinkClick r:id="rId7"/>
              </a:rPr>
              <a:t>http://www.microsoft.com/services/microsoftservices/srv_support.mspx</a:t>
            </a:r>
            <a:endParaRPr lang="en-US" sz="1800" dirty="0" smtClean="0"/>
          </a:p>
        </p:txBody>
      </p:sp>
      <p:sp>
        <p:nvSpPr>
          <p:cNvPr id="8" name="Rectangle 7"/>
          <p:cNvSpPr/>
          <p:nvPr/>
        </p:nvSpPr>
        <p:spPr>
          <a:xfrm>
            <a:off x="6099101" y="4670234"/>
            <a:ext cx="2630848" cy="369332"/>
          </a:xfrm>
          <a:prstGeom prst="rect">
            <a:avLst/>
          </a:prstGeom>
        </p:spPr>
        <p:txBody>
          <a:bodyPr wrap="none">
            <a:spAutoFit/>
          </a:bodyPr>
          <a:lstStyle/>
          <a:p>
            <a:r>
              <a:rPr lang="en-US" kern="0" dirty="0" smtClean="0">
                <a:solidFill>
                  <a:srgbClr val="FFFFFF"/>
                </a:solidFill>
                <a:effectLst>
                  <a:outerShdw blurRad="38100" dist="38100" dir="2700000" algn="tl">
                    <a:srgbClr val="000000">
                      <a:alpha val="43137"/>
                    </a:srgbClr>
                  </a:outerShdw>
                </a:effectLst>
                <a:hlinkClick r:id="rId8"/>
              </a:rPr>
              <a:t>winqual@microsoft.com</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pPr lvl="0"/>
            <a:r>
              <a:rPr lang="en-US" dirty="0" smtClean="0"/>
              <a:t>The Virtuous Software And Hardware Ecosystem </a:t>
            </a:r>
          </a:p>
        </p:txBody>
      </p:sp>
      <p:sp>
        <p:nvSpPr>
          <p:cNvPr id="6" name="Title 1"/>
          <p:cNvSpPr txBox="1">
            <a:spLocks/>
          </p:cNvSpPr>
          <p:nvPr/>
        </p:nvSpPr>
        <p:spPr bwMode="auto">
          <a:xfrm>
            <a:off x="427893" y="1893277"/>
            <a:ext cx="7274524" cy="320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5000" lnSpcReduction="20000"/>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1" i="0" u="none" strike="noStrike" kern="0" cap="none" spc="0" normalizeH="0" baseline="0" noProof="0" dirty="0">
              <a:ln>
                <a:noFill/>
              </a:ln>
              <a:solidFill>
                <a:srgbClr val="19334D"/>
              </a:solidFill>
              <a:effectLst>
                <a:outerShdw blurRad="38100" dist="38100" dir="2700000" algn="tl">
                  <a:srgbClr val="000000">
                    <a:alpha val="43137"/>
                  </a:srgbClr>
                </a:outerShdw>
              </a:effectLst>
              <a:uLnTx/>
              <a:uFillTx/>
              <a:latin typeface="+mj-lt"/>
              <a:ea typeface="+mj-ea"/>
              <a:cs typeface="+mj-cs"/>
            </a:endParaRPr>
          </a:p>
        </p:txBody>
      </p:sp>
      <p:sp>
        <p:nvSpPr>
          <p:cNvPr id="7" name="Rectangle 6"/>
          <p:cNvSpPr/>
          <p:nvPr/>
        </p:nvSpPr>
        <p:spPr>
          <a:xfrm>
            <a:off x="199292" y="1740876"/>
            <a:ext cx="87249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buNone/>
            </a:pPr>
            <a:r>
              <a:rPr lang="en-US" b="0" dirty="0" smtClean="0">
                <a:effectLst>
                  <a:outerShdw blurRad="38100" dist="38100" dir="2700000" algn="tl">
                    <a:srgbClr val="000000">
                      <a:alpha val="43137"/>
                    </a:srgbClr>
                  </a:outerShdw>
                </a:effectLst>
                <a:latin typeface="+mj-lt"/>
              </a:rPr>
              <a:t>“The strength of Windows has always come from the ecosystem around it.”</a:t>
            </a:r>
          </a:p>
          <a:p>
            <a:pPr>
              <a:buNone/>
            </a:pPr>
            <a:r>
              <a:rPr lang="en-US" b="0" dirty="0" smtClean="0">
                <a:effectLst>
                  <a:outerShdw blurRad="38100" dist="38100" dir="2700000" algn="tl">
                    <a:srgbClr val="000000">
                      <a:alpha val="43137"/>
                    </a:srgbClr>
                  </a:outerShdw>
                </a:effectLst>
                <a:latin typeface="+mj-lt"/>
              </a:rPr>
              <a:t>					-Bill Gates, CES 2007</a:t>
            </a:r>
            <a:endParaRPr lang="en-US" b="0" dirty="0">
              <a:effectLst>
                <a:outerShdw blurRad="38100" dist="38100" dir="2700000" algn="tl">
                  <a:srgbClr val="000000">
                    <a:alpha val="43137"/>
                  </a:srgbClr>
                </a:outerShdw>
              </a:effectLst>
              <a:latin typeface="+mj-lt"/>
            </a:endParaRPr>
          </a:p>
        </p:txBody>
      </p:sp>
      <p:pic>
        <p:nvPicPr>
          <p:cNvPr id="1026" name="Picture 2" descr="C:\Program Files\Microsoft Resource DVD Artwork\DVD_ART\Artwork_Imagery\HARDWARE_IMAGERY\Illustration - Misc Hardware\Miscellaneous\disk people users green.png"/>
          <p:cNvPicPr>
            <a:picLocks noChangeAspect="1" noChangeArrowheads="1"/>
          </p:cNvPicPr>
          <p:nvPr/>
        </p:nvPicPr>
        <p:blipFill>
          <a:blip r:embed="rId3"/>
          <a:srcRect/>
          <a:stretch>
            <a:fillRect/>
          </a:stretch>
        </p:blipFill>
        <p:spPr bwMode="auto">
          <a:xfrm>
            <a:off x="3804137" y="4057825"/>
            <a:ext cx="1518139" cy="1021223"/>
          </a:xfrm>
          <a:prstGeom prst="rect">
            <a:avLst/>
          </a:prstGeom>
          <a:noFill/>
        </p:spPr>
      </p:pic>
      <p:graphicFrame>
        <p:nvGraphicFramePr>
          <p:cNvPr id="4" name="Diagram 3"/>
          <p:cNvGraphicFramePr/>
          <p:nvPr/>
        </p:nvGraphicFramePr>
        <p:xfrm>
          <a:off x="1339358" y="2362200"/>
          <a:ext cx="6509241" cy="4402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Microsoft Commitment To Partners</a:t>
            </a:r>
            <a:endParaRPr lang="en-US" dirty="0"/>
          </a:p>
        </p:txBody>
      </p:sp>
      <p:graphicFrame>
        <p:nvGraphicFramePr>
          <p:cNvPr id="4" name="Diagram 3"/>
          <p:cNvGraphicFramePr/>
          <p:nvPr/>
        </p:nvGraphicFramePr>
        <p:xfrm>
          <a:off x="990600" y="1524000"/>
          <a:ext cx="70485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Program Files\Microsoft Resource DVD Artwork\DVD_ART\Artwork_Imagery\HARDWARE_IMAGERY\Illustration - Misc Hardware\Miscellaneous\disk people users green.png"/>
          <p:cNvPicPr>
            <a:picLocks noChangeAspect="1" noChangeArrowheads="1"/>
          </p:cNvPicPr>
          <p:nvPr/>
        </p:nvPicPr>
        <p:blipFill>
          <a:blip r:embed="rId7"/>
          <a:srcRect/>
          <a:stretch>
            <a:fillRect/>
          </a:stretch>
        </p:blipFill>
        <p:spPr bwMode="auto">
          <a:xfrm>
            <a:off x="3619500" y="3352800"/>
            <a:ext cx="1790700" cy="1204569"/>
          </a:xfrm>
          <a:prstGeom prst="rect">
            <a:avLst/>
          </a:prstGeom>
          <a:noFill/>
        </p:spPr>
      </p:pic>
      <p:sp>
        <p:nvSpPr>
          <p:cNvPr id="6" name="TextBox 5"/>
          <p:cNvSpPr txBox="1"/>
          <p:nvPr/>
        </p:nvSpPr>
        <p:spPr>
          <a:xfrm>
            <a:off x="7162800" y="1295400"/>
            <a:ext cx="1752600" cy="230832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spcBef>
                <a:spcPct val="40000"/>
              </a:spcBef>
            </a:pPr>
            <a:r>
              <a:rPr lang="en-US" sz="1600" dirty="0" smtClean="0">
                <a:solidFill>
                  <a:schemeClr val="bg1">
                    <a:lumMod val="75000"/>
                  </a:schemeClr>
                </a:solidFill>
                <a:latin typeface="+mj-lt"/>
              </a:rPr>
              <a:t>Customer Excitement:  </a:t>
            </a:r>
            <a:r>
              <a:rPr lang="en-US" sz="1600" dirty="0" smtClean="0">
                <a:solidFill>
                  <a:schemeClr val="bg2"/>
                </a:solidFill>
                <a:latin typeface="+mj-lt"/>
              </a:rPr>
              <a:t/>
            </a:r>
            <a:br>
              <a:rPr lang="en-US" sz="1600" dirty="0" smtClean="0">
                <a:solidFill>
                  <a:schemeClr val="bg2"/>
                </a:solidFill>
                <a:latin typeface="+mj-lt"/>
              </a:rPr>
            </a:br>
            <a:r>
              <a:rPr lang="en-US" sz="1600" dirty="0" smtClean="0">
                <a:solidFill>
                  <a:schemeClr val="bg2"/>
                </a:solidFill>
              </a:rPr>
              <a:t>Drive customer confidence and excitement for the ecosystem as a key Windows pillar</a:t>
            </a:r>
          </a:p>
        </p:txBody>
      </p:sp>
      <p:sp>
        <p:nvSpPr>
          <p:cNvPr id="7" name="TextBox 6"/>
          <p:cNvSpPr txBox="1"/>
          <p:nvPr/>
        </p:nvSpPr>
        <p:spPr>
          <a:xfrm>
            <a:off x="228600" y="4419600"/>
            <a:ext cx="1676400" cy="230832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spcBef>
                <a:spcPct val="40000"/>
              </a:spcBef>
            </a:pPr>
            <a:r>
              <a:rPr lang="en-US" sz="1600" dirty="0" smtClean="0">
                <a:solidFill>
                  <a:schemeClr val="bg1">
                    <a:lumMod val="75000"/>
                  </a:schemeClr>
                </a:solidFill>
                <a:latin typeface="+mj-lt"/>
              </a:rPr>
              <a:t>Ecosystem Support: </a:t>
            </a:r>
            <a:r>
              <a:rPr lang="en-US" sz="1600" dirty="0" smtClean="0">
                <a:solidFill>
                  <a:schemeClr val="bg2"/>
                </a:solidFill>
                <a:latin typeface="+mj-lt"/>
              </a:rPr>
              <a:t/>
            </a:r>
            <a:br>
              <a:rPr lang="en-US" sz="1600" dirty="0" smtClean="0">
                <a:solidFill>
                  <a:schemeClr val="bg2"/>
                </a:solidFill>
                <a:latin typeface="+mj-lt"/>
              </a:rPr>
            </a:br>
            <a:r>
              <a:rPr lang="en-US" sz="1600" dirty="0" smtClean="0">
                <a:solidFill>
                  <a:schemeClr val="bg2"/>
                </a:solidFill>
              </a:rPr>
              <a:t>Invest in programs</a:t>
            </a:r>
            <a:r>
              <a:rPr lang="en-US" sz="1600" dirty="0">
                <a:solidFill>
                  <a:schemeClr val="bg2"/>
                </a:solidFill>
              </a:rPr>
              <a:t> </a:t>
            </a:r>
            <a:r>
              <a:rPr lang="en-US" sz="1600" dirty="0" smtClean="0">
                <a:solidFill>
                  <a:schemeClr val="bg2"/>
                </a:solidFill>
              </a:rPr>
              <a:t>that make it easier to build compatible products</a:t>
            </a:r>
            <a:endParaRPr lang="en-US" sz="1600" dirty="0">
              <a:solidFill>
                <a:schemeClr val="bg2"/>
              </a:solidFill>
            </a:endParaRPr>
          </a:p>
        </p:txBody>
      </p:sp>
      <p:cxnSp>
        <p:nvCxnSpPr>
          <p:cNvPr id="9" name="Shape 8"/>
          <p:cNvCxnSpPr>
            <a:stCxn id="7" idx="0"/>
          </p:cNvCxnSpPr>
          <p:nvPr/>
        </p:nvCxnSpPr>
        <p:spPr>
          <a:xfrm rot="5400000" flipH="1" flipV="1">
            <a:off x="1143000" y="3505200"/>
            <a:ext cx="838200" cy="990600"/>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hape 10"/>
          <p:cNvCxnSpPr>
            <a:stCxn id="6" idx="1"/>
          </p:cNvCxnSpPr>
          <p:nvPr/>
        </p:nvCxnSpPr>
        <p:spPr>
          <a:xfrm rot="10800000">
            <a:off x="5105400" y="1905002"/>
            <a:ext cx="2057400" cy="54456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tangle 41984"/>
          <p:cNvPicPr>
            <a:picLocks noChangeAspect="1" noChangeArrowheads="1"/>
          </p:cNvPicPr>
          <p:nvPr/>
        </p:nvPicPr>
        <p:blipFill>
          <a:blip r:embed="rId3"/>
          <a:srcRect/>
          <a:stretch>
            <a:fillRect/>
          </a:stretch>
        </p:blipFill>
        <p:spPr bwMode="auto">
          <a:xfrm>
            <a:off x="576100" y="1905000"/>
            <a:ext cx="1429808" cy="207125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2" name="Title 1"/>
          <p:cNvSpPr>
            <a:spLocks noGrp="1"/>
          </p:cNvSpPr>
          <p:nvPr>
            <p:ph type="title"/>
          </p:nvPr>
        </p:nvSpPr>
        <p:spPr>
          <a:xfrm>
            <a:off x="382588" y="228600"/>
            <a:ext cx="8380412" cy="1384995"/>
          </a:xfrm>
        </p:spPr>
        <p:txBody>
          <a:bodyPr/>
          <a:lstStyle/>
          <a:p>
            <a:r>
              <a:rPr lang="en-US" dirty="0" smtClean="0"/>
              <a:t>Genesis For The </a:t>
            </a:r>
            <a:br>
              <a:rPr lang="en-US" dirty="0" smtClean="0"/>
            </a:br>
            <a:r>
              <a:rPr lang="en-US" dirty="0" smtClean="0"/>
              <a:t>Windows Logo Program </a:t>
            </a:r>
            <a:endParaRPr lang="en-US" dirty="0"/>
          </a:p>
        </p:txBody>
      </p:sp>
      <p:sp>
        <p:nvSpPr>
          <p:cNvPr id="3" name="Content Placeholder 2"/>
          <p:cNvSpPr>
            <a:spLocks noGrp="1"/>
          </p:cNvSpPr>
          <p:nvPr>
            <p:ph type="body" idx="1"/>
          </p:nvPr>
        </p:nvSpPr>
        <p:spPr>
          <a:xfrm>
            <a:off x="2286000" y="1905000"/>
            <a:ext cx="6477000" cy="4878259"/>
          </a:xfrm>
        </p:spPr>
        <p:txBody>
          <a:bodyPr/>
          <a:lstStyle/>
          <a:p>
            <a:pPr lvl="0"/>
            <a:r>
              <a:rPr lang="en-US" dirty="0" smtClean="0"/>
              <a:t>Communicate to customers that specific products provide superior experiences with Windows Vista</a:t>
            </a:r>
          </a:p>
          <a:p>
            <a:pPr lvl="0"/>
            <a:r>
              <a:rPr lang="en-US" dirty="0" smtClean="0"/>
              <a:t>Help customers easily identify the hardware tested for compatibility</a:t>
            </a:r>
          </a:p>
          <a:p>
            <a:pPr lvl="0"/>
            <a:r>
              <a:rPr lang="en-US" dirty="0" smtClean="0"/>
              <a:t>Enable manufacturers opportunities to differentiate products</a:t>
            </a:r>
          </a:p>
        </p:txBody>
      </p:sp>
      <p:pic>
        <p:nvPicPr>
          <p:cNvPr id="5" name="Picture 4" descr="wVista-Works"/>
          <p:cNvPicPr>
            <a:picLocks noChangeAspect="1" noChangeArrowheads="1"/>
          </p:cNvPicPr>
          <p:nvPr/>
        </p:nvPicPr>
        <p:blipFill>
          <a:blip r:embed="rId4"/>
          <a:srcRect/>
          <a:stretch>
            <a:fillRect/>
          </a:stretch>
        </p:blipFill>
        <p:spPr bwMode="auto">
          <a:xfrm>
            <a:off x="351692" y="4648200"/>
            <a:ext cx="1878624" cy="8382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hart 4" descr="image006"/>
          <p:cNvPicPr>
            <a:picLocks noChangeAspect="1" noChangeArrowheads="1"/>
          </p:cNvPicPr>
          <p:nvPr/>
        </p:nvPicPr>
        <p:blipFill>
          <a:blip r:embed="rId3"/>
          <a:srcRect/>
          <a:stretch>
            <a:fillRect/>
          </a:stretch>
        </p:blipFill>
        <p:spPr bwMode="auto">
          <a:xfrm>
            <a:off x="293076" y="2151181"/>
            <a:ext cx="5334000" cy="3646944"/>
          </a:xfrm>
          <a:prstGeom prst="rect">
            <a:avLst/>
          </a:prstGeom>
          <a:noFill/>
          <a:ln w="9525">
            <a:noFill/>
            <a:miter lim="800000"/>
            <a:headEnd/>
            <a:tailEnd/>
          </a:ln>
          <a:effectLst>
            <a:outerShdw blurRad="635000" sx="102000" sy="102000" algn="ctr" rotWithShape="0">
              <a:prstClr val="black"/>
            </a:outerShdw>
          </a:effectLst>
        </p:spPr>
      </p:pic>
      <p:sp>
        <p:nvSpPr>
          <p:cNvPr id="2" name="Title 1"/>
          <p:cNvSpPr>
            <a:spLocks noGrp="1"/>
          </p:cNvSpPr>
          <p:nvPr>
            <p:ph type="title"/>
          </p:nvPr>
        </p:nvSpPr>
        <p:spPr>
          <a:xfrm>
            <a:off x="382588" y="228600"/>
            <a:ext cx="8761412" cy="692498"/>
          </a:xfrm>
        </p:spPr>
        <p:txBody>
          <a:bodyPr/>
          <a:lstStyle/>
          <a:p>
            <a:pPr lvl="0"/>
            <a:r>
              <a:rPr lang="en-US" smtClean="0"/>
              <a:t>Thank You For Working With Us</a:t>
            </a:r>
            <a:endParaRPr lang="en-US" dirty="0"/>
          </a:p>
        </p:txBody>
      </p:sp>
      <p:sp>
        <p:nvSpPr>
          <p:cNvPr id="5" name="Content Placeholder 2"/>
          <p:cNvSpPr txBox="1">
            <a:spLocks/>
          </p:cNvSpPr>
          <p:nvPr/>
        </p:nvSpPr>
        <p:spPr bwMode="auto">
          <a:xfrm>
            <a:off x="902676" y="2227381"/>
            <a:ext cx="4648200" cy="674031"/>
          </a:xfrm>
          <a:prstGeom prst="rect">
            <a:avLst/>
          </a:prstGeom>
          <a:ln>
            <a:headEnd type="none" w="med" len="med"/>
            <a:tailEnd type="none" w="med" len="med"/>
          </a:ln>
          <a:effectLst>
            <a:glow rad="70000">
              <a:schemeClr val="accent3">
                <a:tint val="30000"/>
                <a:shade val="95000"/>
                <a:satMod val="300000"/>
                <a:alpha val="50000"/>
              </a:schemeClr>
            </a:glow>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indent="-400050" defTabSz="914063" fontAlgn="base">
              <a:lnSpc>
                <a:spcPct val="90000"/>
              </a:lnSpc>
              <a:spcBef>
                <a:spcPct val="30000"/>
              </a:spcBef>
              <a:spcAft>
                <a:spcPct val="0"/>
              </a:spcAft>
              <a:buClr>
                <a:schemeClr val="tx2"/>
              </a:buClr>
              <a:buBlip>
                <a:blip r:embed="rId4"/>
              </a:buBlip>
            </a:pPr>
            <a:r>
              <a:rPr lang="en-US" dirty="0" smtClean="0">
                <a:solidFill>
                  <a:schemeClr val="tx1"/>
                </a:solidFill>
                <a:effectLst>
                  <a:outerShdw blurRad="38100" dist="38100" dir="2700000" algn="tl">
                    <a:srgbClr val="000000">
                      <a:alpha val="43137"/>
                    </a:srgbClr>
                  </a:outerShdw>
                </a:effectLst>
                <a:latin typeface="+mj-lt"/>
              </a:rPr>
              <a:t>600+ Companies</a:t>
            </a:r>
          </a:p>
          <a:p>
            <a:pPr indent="-400050" defTabSz="914063" fontAlgn="base">
              <a:lnSpc>
                <a:spcPct val="90000"/>
              </a:lnSpc>
              <a:spcBef>
                <a:spcPct val="30000"/>
              </a:spcBef>
              <a:spcAft>
                <a:spcPct val="0"/>
              </a:spcAft>
              <a:buClr>
                <a:schemeClr val="tx2"/>
              </a:buClr>
              <a:buBlip>
                <a:blip r:embed="rId4"/>
              </a:buBlip>
            </a:pPr>
            <a:r>
              <a:rPr lang="en-US" dirty="0" smtClean="0">
                <a:solidFill>
                  <a:schemeClr val="tx1"/>
                </a:solidFill>
                <a:effectLst>
                  <a:outerShdw blurRad="38100" dist="38100" dir="2700000" algn="tl">
                    <a:srgbClr val="000000">
                      <a:alpha val="43137"/>
                    </a:srgbClr>
                  </a:outerShdw>
                </a:effectLst>
                <a:latin typeface="+mj-lt"/>
              </a:rPr>
              <a:t>9000+ Submissions</a:t>
            </a:r>
          </a:p>
        </p:txBody>
      </p:sp>
      <p:sp>
        <p:nvSpPr>
          <p:cNvPr id="6" name="Rectangle 5"/>
          <p:cNvSpPr/>
          <p:nvPr/>
        </p:nvSpPr>
        <p:spPr>
          <a:xfrm>
            <a:off x="211015" y="1424351"/>
            <a:ext cx="87249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buNone/>
            </a:pPr>
            <a:r>
              <a:rPr lang="en-US" sz="2400" b="0" dirty="0" smtClean="0">
                <a:solidFill>
                  <a:schemeClr val="bg2"/>
                </a:solidFill>
              </a:rPr>
              <a:t>Windows Logo Program Submissions (April 11, 2007)</a:t>
            </a:r>
            <a:endParaRPr lang="en-US" sz="2400" b="0" dirty="0">
              <a:solidFill>
                <a:schemeClr val="bg2"/>
              </a:solidFill>
            </a:endParaRPr>
          </a:p>
        </p:txBody>
      </p:sp>
      <p:sp>
        <p:nvSpPr>
          <p:cNvPr id="8" name="TextBox 7"/>
          <p:cNvSpPr txBox="1"/>
          <p:nvPr/>
        </p:nvSpPr>
        <p:spPr>
          <a:xfrm rot="18912114">
            <a:off x="392610" y="5792077"/>
            <a:ext cx="991779"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Sept</a:t>
            </a:r>
          </a:p>
        </p:txBody>
      </p:sp>
      <p:sp>
        <p:nvSpPr>
          <p:cNvPr id="9" name="TextBox 8"/>
          <p:cNvSpPr txBox="1"/>
          <p:nvPr/>
        </p:nvSpPr>
        <p:spPr>
          <a:xfrm rot="18912114">
            <a:off x="1080972" y="5885251"/>
            <a:ext cx="727308"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Nov</a:t>
            </a:r>
          </a:p>
        </p:txBody>
      </p:sp>
      <p:sp>
        <p:nvSpPr>
          <p:cNvPr id="10" name="TextBox 9"/>
          <p:cNvSpPr txBox="1"/>
          <p:nvPr/>
        </p:nvSpPr>
        <p:spPr>
          <a:xfrm rot="18912114">
            <a:off x="1693090" y="5792077"/>
            <a:ext cx="991779"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Jan</a:t>
            </a:r>
          </a:p>
        </p:txBody>
      </p:sp>
      <p:sp>
        <p:nvSpPr>
          <p:cNvPr id="11" name="TextBox 10"/>
          <p:cNvSpPr txBox="1"/>
          <p:nvPr/>
        </p:nvSpPr>
        <p:spPr>
          <a:xfrm rot="18912114">
            <a:off x="2505890" y="5792077"/>
            <a:ext cx="991779"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Mar</a:t>
            </a:r>
          </a:p>
        </p:txBody>
      </p:sp>
      <p:pic>
        <p:nvPicPr>
          <p:cNvPr id="13" name="Picture 12" descr="wVista-Works"/>
          <p:cNvPicPr>
            <a:picLocks noChangeAspect="1" noChangeArrowheads="1"/>
          </p:cNvPicPr>
          <p:nvPr/>
        </p:nvPicPr>
        <p:blipFill>
          <a:blip r:embed="rId5"/>
          <a:srcRect/>
          <a:stretch>
            <a:fillRect/>
          </a:stretch>
        </p:blipFill>
        <p:spPr bwMode="auto">
          <a:xfrm>
            <a:off x="5808784" y="5158151"/>
            <a:ext cx="1878624" cy="8382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14" name="Rectangle 41984"/>
          <p:cNvPicPr>
            <a:picLocks noChangeAspect="1" noChangeArrowheads="1"/>
          </p:cNvPicPr>
          <p:nvPr/>
        </p:nvPicPr>
        <p:blipFill>
          <a:blip r:embed="rId6"/>
          <a:srcRect/>
          <a:stretch>
            <a:fillRect/>
          </a:stretch>
        </p:blipFill>
        <p:spPr bwMode="auto">
          <a:xfrm>
            <a:off x="6033192" y="2110151"/>
            <a:ext cx="1429808" cy="207125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16" name="TextBox 15"/>
          <p:cNvSpPr txBox="1"/>
          <p:nvPr/>
        </p:nvSpPr>
        <p:spPr>
          <a:xfrm>
            <a:off x="7661029" y="2884168"/>
            <a:ext cx="1447800" cy="523220"/>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rPr>
              <a:t>4,242</a:t>
            </a:r>
          </a:p>
        </p:txBody>
      </p:sp>
      <p:sp>
        <p:nvSpPr>
          <p:cNvPr id="18" name="TextBox 17"/>
          <p:cNvSpPr txBox="1"/>
          <p:nvPr/>
        </p:nvSpPr>
        <p:spPr>
          <a:xfrm>
            <a:off x="7696198" y="5315641"/>
            <a:ext cx="1600200" cy="523220"/>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rPr>
              <a:t>3,788</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16736" y="1861851"/>
          <a:ext cx="84582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82588" y="228600"/>
            <a:ext cx="8380412" cy="1384995"/>
          </a:xfrm>
        </p:spPr>
        <p:txBody>
          <a:bodyPr/>
          <a:lstStyle/>
          <a:p>
            <a:r>
              <a:rPr lang="en-US" dirty="0" smtClean="0"/>
              <a:t>Improvements In Windows Logo Program</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dirty="0" smtClean="0"/>
              <a:t>Submission Times Are Decreasing</a:t>
            </a:r>
            <a:endParaRPr lang="en-US" sz="4800" dirty="0"/>
          </a:p>
        </p:txBody>
      </p:sp>
      <p:pic>
        <p:nvPicPr>
          <p:cNvPr id="110594" name="Chart 3" descr="image002"/>
          <p:cNvPicPr>
            <a:picLocks noGrp="1" noChangeAspect="1" noChangeArrowheads="1"/>
          </p:cNvPicPr>
          <p:nvPr>
            <p:ph idx="4294967295"/>
          </p:nvPr>
        </p:nvPicPr>
        <p:blipFill>
          <a:blip r:embed="rId3"/>
          <a:stretch>
            <a:fillRect/>
          </a:stretch>
        </p:blipFill>
        <p:spPr bwMode="auto">
          <a:xfrm>
            <a:off x="0" y="1417638"/>
            <a:ext cx="6484938" cy="4525962"/>
          </a:xfrm>
          <a:prstGeom prst="rect">
            <a:avLst/>
          </a:prstGeom>
          <a:noFill/>
          <a:ln w="9525">
            <a:noFill/>
            <a:miter lim="800000"/>
            <a:headEnd/>
            <a:tailEnd/>
          </a:ln>
          <a:effectLst>
            <a:outerShdw blurRad="635000" sx="102000" sy="102000" algn="ctr" rotWithShape="0">
              <a:prstClr val="black"/>
            </a:outerShdw>
          </a:effectLst>
        </p:spPr>
      </p:pic>
      <p:sp>
        <p:nvSpPr>
          <p:cNvPr id="4" name="TextBox 3"/>
          <p:cNvSpPr txBox="1"/>
          <p:nvPr/>
        </p:nvSpPr>
        <p:spPr>
          <a:xfrm rot="18912114">
            <a:off x="1777882" y="5566733"/>
            <a:ext cx="1027092"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Nov</a:t>
            </a:r>
          </a:p>
        </p:txBody>
      </p:sp>
      <p:sp>
        <p:nvSpPr>
          <p:cNvPr id="5" name="TextBox 4"/>
          <p:cNvSpPr txBox="1"/>
          <p:nvPr/>
        </p:nvSpPr>
        <p:spPr>
          <a:xfrm rot="18912114">
            <a:off x="2994451" y="5347842"/>
            <a:ext cx="1400573"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Jan</a:t>
            </a:r>
          </a:p>
        </p:txBody>
      </p:sp>
      <p:sp>
        <p:nvSpPr>
          <p:cNvPr id="6" name="TextBox 5"/>
          <p:cNvSpPr txBox="1"/>
          <p:nvPr/>
        </p:nvSpPr>
        <p:spPr>
          <a:xfrm rot="18912114">
            <a:off x="4125730" y="5453349"/>
            <a:ext cx="1400573"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Mar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We Continue To Improve</a:t>
            </a:r>
            <a:endParaRPr lang="en-US" dirty="0"/>
          </a:p>
        </p:txBody>
      </p:sp>
      <p:grpSp>
        <p:nvGrpSpPr>
          <p:cNvPr id="9" name="Group 8"/>
          <p:cNvGrpSpPr/>
          <p:nvPr/>
        </p:nvGrpSpPr>
        <p:grpSpPr>
          <a:xfrm>
            <a:off x="543498" y="1413830"/>
            <a:ext cx="8041383" cy="3048000"/>
            <a:chOff x="609600" y="1524000"/>
            <a:chExt cx="8041383" cy="3048000"/>
          </a:xfrm>
        </p:grpSpPr>
        <p:pic>
          <p:nvPicPr>
            <p:cNvPr id="3074" name="Chart 2" descr="image001"/>
            <p:cNvPicPr>
              <a:picLocks noChangeAspect="1" noChangeArrowheads="1"/>
            </p:cNvPicPr>
            <p:nvPr/>
          </p:nvPicPr>
          <p:blipFill>
            <a:blip r:embed="rId3"/>
            <a:srcRect b="32203"/>
            <a:stretch>
              <a:fillRect/>
            </a:stretch>
          </p:blipFill>
          <p:spPr bwMode="auto">
            <a:xfrm>
              <a:off x="609600" y="1524000"/>
              <a:ext cx="8041383" cy="3048000"/>
            </a:xfrm>
            <a:prstGeom prst="rect">
              <a:avLst/>
            </a:prstGeom>
            <a:noFill/>
            <a:ln w="9525">
              <a:noFill/>
              <a:miter lim="800000"/>
              <a:headEnd/>
              <a:tailEnd/>
            </a:ln>
            <a:effectLst>
              <a:outerShdw blurRad="635000" sx="102000" sy="102000" algn="ctr" rotWithShape="0">
                <a:prstClr val="black"/>
              </a:outerShdw>
            </a:effectLst>
          </p:spPr>
        </p:pic>
        <p:sp>
          <p:nvSpPr>
            <p:cNvPr id="8" name="Rectangle 7"/>
            <p:cNvSpPr/>
            <p:nvPr/>
          </p:nvSpPr>
          <p:spPr bwMode="auto">
            <a:xfrm>
              <a:off x="1905000" y="4109292"/>
              <a:ext cx="4953000" cy="46270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5" name="TextBox 4"/>
          <p:cNvSpPr txBox="1"/>
          <p:nvPr/>
        </p:nvSpPr>
        <p:spPr>
          <a:xfrm rot="18912114">
            <a:off x="2335657" y="3950257"/>
            <a:ext cx="1033486"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Nov</a:t>
            </a:r>
          </a:p>
        </p:txBody>
      </p:sp>
      <p:sp>
        <p:nvSpPr>
          <p:cNvPr id="6" name="TextBox 5"/>
          <p:cNvSpPr txBox="1"/>
          <p:nvPr/>
        </p:nvSpPr>
        <p:spPr>
          <a:xfrm rot="18912114">
            <a:off x="3560913" y="3964950"/>
            <a:ext cx="991779"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Jan</a:t>
            </a:r>
          </a:p>
        </p:txBody>
      </p:sp>
      <p:sp>
        <p:nvSpPr>
          <p:cNvPr id="7" name="TextBox 6"/>
          <p:cNvSpPr txBox="1"/>
          <p:nvPr/>
        </p:nvSpPr>
        <p:spPr>
          <a:xfrm rot="18912114">
            <a:off x="5008713" y="3964949"/>
            <a:ext cx="991779"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chemeClr val="bg2"/>
                </a:solidFill>
                <a:effectLst>
                  <a:glow rad="228600">
                    <a:schemeClr val="accent4">
                      <a:satMod val="175000"/>
                      <a:alpha val="40000"/>
                    </a:schemeClr>
                  </a:glow>
                  <a:outerShdw blurRad="25400" algn="tl" rotWithShape="0">
                    <a:srgbClr val="000000">
                      <a:alpha val="43000"/>
                    </a:srgbClr>
                  </a:outerShdw>
                </a:effectLst>
              </a:rPr>
              <a:t>Mar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BB4BAE66-B9B7-4877-A689-DC059261EAF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2762</TotalTime>
  <Words>757</Words>
  <Application>Microsoft Office PowerPoint</Application>
  <PresentationFormat>On-screen Show (4:3)</PresentationFormat>
  <Paragraphs>194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WinHec 2007 WEB Template</vt:lpstr>
      <vt:lpstr>Certified For Windows Vista  Customer awareness </vt:lpstr>
      <vt:lpstr>Agenda</vt:lpstr>
      <vt:lpstr>The Virtuous Software And Hardware Ecosystem </vt:lpstr>
      <vt:lpstr>Microsoft Commitment To Partners</vt:lpstr>
      <vt:lpstr>Genesis For The  Windows Logo Program </vt:lpstr>
      <vt:lpstr>Thank You For Working With Us</vt:lpstr>
      <vt:lpstr>Improvements In Windows Logo Program</vt:lpstr>
      <vt:lpstr>Submission Times Are Decreasing</vt:lpstr>
      <vt:lpstr>We Continue To Improve</vt:lpstr>
      <vt:lpstr>Continue the Momentum in Windows Logo Program</vt:lpstr>
      <vt:lpstr>Ideation For New  Program Requirements </vt:lpstr>
      <vt:lpstr>Logo Prioritization Criteria </vt:lpstr>
      <vt:lpstr>Implementation Process </vt:lpstr>
      <vt:lpstr>Annual refresh To  Logo Requirements</vt:lpstr>
      <vt:lpstr>Microsoft Marketing Objectives</vt:lpstr>
      <vt:lpstr>Hardware Purchases Can  Be Overwhelming</vt:lpstr>
      <vt:lpstr>Spring Activities</vt:lpstr>
      <vt:lpstr>Consumer Advertising Campaign</vt:lpstr>
      <vt:lpstr>Logo Program Retail Promotion</vt:lpstr>
      <vt:lpstr>PR – Reviews – Community </vt:lpstr>
      <vt:lpstr>Global Perspective</vt:lpstr>
      <vt:lpstr>Windows Vista Logo Program Partner Marketing Guide</vt:lpstr>
      <vt:lpstr>Questions</vt:lpstr>
      <vt:lpstr>Additional Resources</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CLN-T375 Certified for Windows Vista: Customer Awareness</dc:title>
  <dc:subject>WinHEC 2007</dc:subject>
  <dc:creator>Justin Jed/Connie Pohl</dc:creator>
  <dc:description>Template: Bryan Lenning, Silver Fox Productions
Formatting: Steve Hein, Silver Fox Productions
Event Date: May 14-17, 2007 
Event Location: Los Angeles, CA</dc:description>
  <cp:lastModifiedBy>lcropp</cp:lastModifiedBy>
  <cp:revision>52</cp:revision>
  <dcterms:created xsi:type="dcterms:W3CDTF">2007-04-04T00:38:11Z</dcterms:created>
  <dcterms:modified xsi:type="dcterms:W3CDTF">2007-06-05T22:35:49Z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