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notesSlides/notesSlide41.xml" ContentType="application/vnd.openxmlformats-officedocument.presentationml.notesSlide+xml"/>
  <Override PartName="/ppt/tags/tag16.xml" ContentType="application/vnd.openxmlformats-officedocument.presentationml.tags+xml"/>
  <Override PartName="/ppt/notesSlides/notesSlide52.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41.xml" ContentType="application/vnd.openxmlformats-officedocument.presentationml.tags+xml"/>
  <Override PartName="/ppt/slides/slide77.xml" ContentType="application/vnd.openxmlformats-officedocument.presentationml.slide+xml"/>
  <Override PartName="/ppt/tags/tag30.xml" ContentType="application/vnd.openxmlformats-officedocument.presentationml.tag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tags/tag39.xml" ContentType="application/vnd.openxmlformats-officedocument.presentationml.tags+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tags/tag28.xml" ContentType="application/vnd.openxmlformats-officedocument.presentationml.tags+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60.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24.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29.xml" ContentType="application/vnd.openxmlformats-officedocument.presentationml.tags+xml"/>
  <Override PartName="/ppt/notesSlides/notesSlide72.xml" ContentType="application/vnd.openxmlformats-officedocument.presentationml.notesSlide+xml"/>
  <Override PartName="/ppt/tags/tag47.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61.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Default Extension="wav" ContentType="audio/wav"/>
  <Override PartName="/ppt/notesSlides/notesSlide44.xml" ContentType="application/vnd.openxmlformats-officedocument.presentationml.notesSlide+xml"/>
  <Override PartName="/ppt/tags/tag19.xml" ContentType="application/vnd.openxmlformats-officedocument.presentationml.tags+xml"/>
  <Override PartName="/ppt/notesSlides/notesSlide62.xml" ContentType="application/vnd.openxmlformats-officedocument.presentationml.notesSlide+xml"/>
  <Override PartName="/ppt/tags/tag37.xml" ContentType="application/vnd.openxmlformats-officedocument.presentationml.tags+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ags/tag45.xml" ContentType="application/vnd.openxmlformats-officedocument.presentationml.tags+xml"/>
  <Override PartName="/docProps/custom.xml" ContentType="application/vnd.openxmlformats-officedocument.custom-properties+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4"/>
  </p:sldMasterIdLst>
  <p:notesMasterIdLst>
    <p:notesMasterId r:id="rId89"/>
  </p:notesMasterIdLst>
  <p:sldIdLst>
    <p:sldId id="258" r:id="rId5"/>
    <p:sldId id="331" r:id="rId6"/>
    <p:sldId id="332" r:id="rId7"/>
    <p:sldId id="343" r:id="rId8"/>
    <p:sldId id="344" r:id="rId9"/>
    <p:sldId id="333" r:id="rId10"/>
    <p:sldId id="337" r:id="rId11"/>
    <p:sldId id="364" r:id="rId12"/>
    <p:sldId id="342" r:id="rId13"/>
    <p:sldId id="370" r:id="rId14"/>
    <p:sldId id="350" r:id="rId15"/>
    <p:sldId id="351" r:id="rId16"/>
    <p:sldId id="341" r:id="rId17"/>
    <p:sldId id="349" r:id="rId18"/>
    <p:sldId id="352" r:id="rId19"/>
    <p:sldId id="340" r:id="rId20"/>
    <p:sldId id="374" r:id="rId21"/>
    <p:sldId id="375" r:id="rId22"/>
    <p:sldId id="376" r:id="rId23"/>
    <p:sldId id="362" r:id="rId24"/>
    <p:sldId id="358" r:id="rId25"/>
    <p:sldId id="365" r:id="rId26"/>
    <p:sldId id="366" r:id="rId27"/>
    <p:sldId id="367" r:id="rId28"/>
    <p:sldId id="368" r:id="rId29"/>
    <p:sldId id="369" r:id="rId30"/>
    <p:sldId id="348" r:id="rId31"/>
    <p:sldId id="346" r:id="rId32"/>
    <p:sldId id="347" r:id="rId33"/>
    <p:sldId id="353" r:id="rId34"/>
    <p:sldId id="354" r:id="rId35"/>
    <p:sldId id="355" r:id="rId36"/>
    <p:sldId id="356" r:id="rId37"/>
    <p:sldId id="357" r:id="rId38"/>
    <p:sldId id="268"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5" r:id="rId71"/>
    <p:sldId id="306" r:id="rId72"/>
    <p:sldId id="307" r:id="rId73"/>
    <p:sldId id="308" r:id="rId74"/>
    <p:sldId id="309" r:id="rId75"/>
    <p:sldId id="310" r:id="rId76"/>
    <p:sldId id="311" r:id="rId77"/>
    <p:sldId id="312" r:id="rId78"/>
    <p:sldId id="313" r:id="rId79"/>
    <p:sldId id="314" r:id="rId80"/>
    <p:sldId id="315" r:id="rId81"/>
    <p:sldId id="316" r:id="rId82"/>
    <p:sldId id="359" r:id="rId83"/>
    <p:sldId id="360" r:id="rId84"/>
    <p:sldId id="361" r:id="rId85"/>
    <p:sldId id="371" r:id="rId86"/>
    <p:sldId id="270" r:id="rId87"/>
    <p:sldId id="271" r:id="rId88"/>
  </p:sldIdLst>
  <p:sldSz cx="9144000" cy="6858000" type="screen4x3"/>
  <p:notesSz cx="6858000" cy="9144000"/>
  <p:embeddedFontLst>
    <p:embeddedFont>
      <p:font typeface="Lucida Console" pitchFamily="49" charset="0"/>
      <p:regular r:id="rId90"/>
    </p:embeddedFont>
    <p:embeddedFont>
      <p:font typeface="Calibri" pitchFamily="34" charset="0"/>
      <p:regular r:id="rId91"/>
      <p:bold r:id="rId92"/>
      <p:italic r:id="rId93"/>
      <p:boldItalic r:id="rId94"/>
    </p:embeddedFont>
  </p:embeddedFontLst>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showPr showNarration="1" useTimings="0">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937" autoAdjust="0"/>
    <p:restoredTop sz="94660"/>
  </p:normalViewPr>
  <p:slideViewPr>
    <p:cSldViewPr showGuides="1">
      <p:cViewPr varScale="1">
        <p:scale>
          <a:sx n="55" d="100"/>
          <a:sy n="55" d="100"/>
        </p:scale>
        <p:origin x="-470" y="-77"/>
      </p:cViewPr>
      <p:guideLst>
        <p:guide orient="horz" pos="2160"/>
        <p:guide orient="horz" pos="144"/>
        <p:guide orient="horz" pos="4176"/>
        <p:guide orient="horz" pos="1488"/>
        <p:guide orient="horz" pos="1200"/>
        <p:guide orient="horz" pos="912"/>
        <p:guide pos="2880"/>
        <p:guide pos="240"/>
        <p:guide pos="5520"/>
        <p:guide pos="528"/>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notesMaster" Target="notesMasters/notesMaster1.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font" Target="fonts/font1.fntdata"/><Relationship Id="rId95" Type="http://schemas.openxmlformats.org/officeDocument/2006/relationships/tags" Target="tags/tag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font" Target="fonts/font4.fntdata"/><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font" Target="fonts/font2.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5.fntdata"/><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0C5189-D84B-43B0-9B5F-E4CA03B1F31C}" type="datetimeFigureOut">
              <a:rPr lang="en-US" smtClean="0"/>
              <a:pPr/>
              <a:t>5/29/2007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8640C4-3360-49AE-98EE-C1CFB5AC355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5/29/2007 1:37 PM</a:t>
            </a:fld>
            <a:endParaRPr lang="en-US"/>
          </a:p>
        </p:txBody>
      </p:sp>
      <p:sp>
        <p:nvSpPr>
          <p:cNvPr id="6" name="Footer Placeholder 5"/>
          <p:cNvSpPr>
            <a:spLocks noGrp="1"/>
          </p:cNvSpPr>
          <p:nvPr>
            <p:ph type="ftr" sz="quarter" idx="12"/>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5DC9957-D02C-4BA4-9537-92854C2FDCC3}" type="slidenum">
              <a:rPr lang="en-US"/>
              <a:pPr/>
              <a:t>19</a:t>
            </a:fld>
            <a:endParaRPr lang="en-US"/>
          </a:p>
        </p:txBody>
      </p:sp>
      <p:sp>
        <p:nvSpPr>
          <p:cNvPr id="664578" name="Rectangle 2"/>
          <p:cNvSpPr>
            <a:spLocks noGrp="1" noRot="1" noChangeAspect="1" noChangeArrowheads="1" noTextEdit="1"/>
          </p:cNvSpPr>
          <p:nvPr>
            <p:ph type="sldImg"/>
          </p:nvPr>
        </p:nvSpPr>
        <p:spPr>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7331EDE-CD92-4F40-9757-AAFDB2C37A48}" type="slidenum">
              <a:rPr lang="en-US"/>
              <a:pPr/>
              <a:t>28</a:t>
            </a:fld>
            <a:endParaRPr lang="en-US"/>
          </a:p>
        </p:txBody>
      </p:sp>
      <p:sp>
        <p:nvSpPr>
          <p:cNvPr id="592898" name="Rectangle 2"/>
          <p:cNvSpPr>
            <a:spLocks noGrp="1" noRot="1" noChangeAspect="1" noChangeArrowheads="1" noTextEdit="1"/>
          </p:cNvSpPr>
          <p:nvPr>
            <p:ph type="sldImg"/>
          </p:nvPr>
        </p:nvSpPr>
        <p:spPr>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BE1F752-2627-40DA-9EE7-FF4B5195B0DC}" type="slidenum">
              <a:rPr lang="en-US"/>
              <a:pPr/>
              <a:t>29</a:t>
            </a:fld>
            <a:endParaRPr lang="en-US"/>
          </a:p>
        </p:txBody>
      </p:sp>
      <p:sp>
        <p:nvSpPr>
          <p:cNvPr id="593922" name="Rectangle 2"/>
          <p:cNvSpPr>
            <a:spLocks noGrp="1" noRot="1" noChangeAspect="1" noChangeArrowheads="1" noTextEdit="1"/>
          </p:cNvSpPr>
          <p:nvPr>
            <p:ph type="sldImg"/>
          </p:nvPr>
        </p:nvSpPr>
        <p:spPr>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5BD2842A-3C56-4AC9-8E00-23FCF703EE8A}" type="slidenum">
              <a:rPr lang="en-US"/>
              <a:pPr/>
              <a:t>30</a:t>
            </a:fld>
            <a:endParaRPr lang="en-US"/>
          </a:p>
        </p:txBody>
      </p:sp>
      <p:sp>
        <p:nvSpPr>
          <p:cNvPr id="594946" name="Rectangle 2"/>
          <p:cNvSpPr>
            <a:spLocks noGrp="1" noRot="1" noChangeAspect="1" noChangeArrowheads="1" noTextEdit="1"/>
          </p:cNvSpPr>
          <p:nvPr>
            <p:ph type="sldImg"/>
          </p:nvPr>
        </p:nvSpPr>
        <p:spPr>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1A7DA52-E925-46AF-8DDB-D0BD38AFCD95}" type="slidenum">
              <a:rPr lang="en-US"/>
              <a:pPr/>
              <a:t>31</a:t>
            </a:fld>
            <a:endParaRPr lang="en-US"/>
          </a:p>
        </p:txBody>
      </p:sp>
      <p:sp>
        <p:nvSpPr>
          <p:cNvPr id="595970" name="Rectangle 2"/>
          <p:cNvSpPr>
            <a:spLocks noGrp="1" noRot="1" noChangeAspect="1" noChangeArrowheads="1" noTextEdit="1"/>
          </p:cNvSpPr>
          <p:nvPr>
            <p:ph type="sldImg"/>
          </p:nvPr>
        </p:nvSpPr>
        <p:spPr>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6D22141-F4CE-417A-9D43-5274D4DE490F}" type="slidenum">
              <a:rPr lang="en-US"/>
              <a:pPr/>
              <a:t>32</a:t>
            </a:fld>
            <a:endParaRPr lang="en-US"/>
          </a:p>
        </p:txBody>
      </p:sp>
      <p:sp>
        <p:nvSpPr>
          <p:cNvPr id="596994" name="Rectangle 2"/>
          <p:cNvSpPr>
            <a:spLocks noGrp="1" noRot="1" noChangeAspect="1" noChangeArrowheads="1" noTextEdit="1"/>
          </p:cNvSpPr>
          <p:nvPr>
            <p:ph type="sldImg"/>
          </p:nvPr>
        </p:nvSpPr>
        <p:spPr>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68ED11A-92AF-4E33-82DA-33EFE834F37F}" type="slidenum">
              <a:rPr lang="en-US"/>
              <a:pPr/>
              <a:t>33</a:t>
            </a:fld>
            <a:endParaRPr lang="en-US"/>
          </a:p>
        </p:txBody>
      </p:sp>
      <p:sp>
        <p:nvSpPr>
          <p:cNvPr id="598018" name="Rectangle 2"/>
          <p:cNvSpPr>
            <a:spLocks noGrp="1" noRot="1" noChangeAspect="1" noChangeArrowheads="1" noTextEdit="1"/>
          </p:cNvSpPr>
          <p:nvPr>
            <p:ph type="sldImg"/>
          </p:nvPr>
        </p:nvSpPr>
        <p:spPr>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DC684150-ACA3-4EE5-8D05-F5C427F49A11}" type="slidenum">
              <a:rPr lang="en-US"/>
              <a:pPr/>
              <a:t>34</a:t>
            </a:fld>
            <a:endParaRPr lang="en-US"/>
          </a:p>
        </p:txBody>
      </p:sp>
      <p:sp>
        <p:nvSpPr>
          <p:cNvPr id="599042" name="Rectangle 2"/>
          <p:cNvSpPr>
            <a:spLocks noGrp="1" noRot="1" noChangeAspect="1" noChangeArrowheads="1" noTextEdit="1"/>
          </p:cNvSpPr>
          <p:nvPr>
            <p:ph type="sldImg"/>
          </p:nvPr>
        </p:nvSpPr>
        <p:spPr>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5/29/2007 1:37 PM</a:t>
            </a:fld>
            <a:endParaRPr lang="en-US"/>
          </a:p>
        </p:txBody>
      </p:sp>
      <p:sp>
        <p:nvSpPr>
          <p:cNvPr id="6" name="Footer Placeholder 5"/>
          <p:cNvSpPr>
            <a:spLocks noGrp="1"/>
          </p:cNvSpPr>
          <p:nvPr>
            <p:ph type="ftr" sz="quarter" idx="12"/>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71A72F3-4988-4F47-B86B-A1839B722139}" type="slidenum">
              <a:rPr lang="en-US"/>
              <a:pPr/>
              <a:t>36</a:t>
            </a:fld>
            <a:endParaRPr lang="en-US"/>
          </a:p>
        </p:txBody>
      </p:sp>
      <p:sp>
        <p:nvSpPr>
          <p:cNvPr id="600066" name="Rectangle 2"/>
          <p:cNvSpPr>
            <a:spLocks noGrp="1" noRot="1" noChangeAspect="1" noChangeArrowheads="1" noTextEdit="1"/>
          </p:cNvSpPr>
          <p:nvPr>
            <p:ph type="sldImg"/>
          </p:nvPr>
        </p:nvSpPr>
        <p:spPr>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D968041-72E1-41DA-94F3-7881D28DE95A}" type="slidenum">
              <a:rPr lang="en-US"/>
              <a:pPr/>
              <a:t>37</a:t>
            </a:fld>
            <a:endParaRPr lang="en-US"/>
          </a:p>
        </p:txBody>
      </p:sp>
      <p:sp>
        <p:nvSpPr>
          <p:cNvPr id="601090" name="Rectangle 2"/>
          <p:cNvSpPr>
            <a:spLocks noGrp="1" noRot="1" noChangeAspect="1" noChangeArrowheads="1" noTextEdit="1"/>
          </p:cNvSpPr>
          <p:nvPr>
            <p:ph type="sldImg"/>
          </p:nvPr>
        </p:nvSpPr>
        <p:spPr>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DB90B508-C982-4B27-B787-0C0297281528}" type="slidenum">
              <a:rPr lang="en-US"/>
              <a:pPr/>
              <a:t>38</a:t>
            </a:fld>
            <a:endParaRPr lang="en-US"/>
          </a:p>
        </p:txBody>
      </p:sp>
      <p:sp>
        <p:nvSpPr>
          <p:cNvPr id="602114" name="Rectangle 2"/>
          <p:cNvSpPr>
            <a:spLocks noGrp="1" noRot="1" noChangeAspect="1" noChangeArrowheads="1" noTextEdit="1"/>
          </p:cNvSpPr>
          <p:nvPr>
            <p:ph type="sldImg"/>
          </p:nvPr>
        </p:nvSpPr>
        <p:spPr>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B4047E0-D4E7-4A6B-B5B2-38A7285DCD06}" type="slidenum">
              <a:rPr lang="en-US"/>
              <a:pPr/>
              <a:t>39</a:t>
            </a:fld>
            <a:endParaRPr lang="en-US"/>
          </a:p>
        </p:txBody>
      </p:sp>
      <p:sp>
        <p:nvSpPr>
          <p:cNvPr id="603138" name="Rectangle 2"/>
          <p:cNvSpPr>
            <a:spLocks noGrp="1" noRot="1" noChangeAspect="1" noChangeArrowheads="1" noTextEdit="1"/>
          </p:cNvSpPr>
          <p:nvPr>
            <p:ph type="sldImg"/>
          </p:nvPr>
        </p:nvSpPr>
        <p:spPr>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7A9D98A-54A1-4C5E-B192-B3FDA28BACD2}" type="slidenum">
              <a:rPr lang="en-US"/>
              <a:pPr/>
              <a:t>40</a:t>
            </a:fld>
            <a:endParaRPr lang="en-US"/>
          </a:p>
        </p:txBody>
      </p:sp>
      <p:sp>
        <p:nvSpPr>
          <p:cNvPr id="604162" name="Rectangle 2"/>
          <p:cNvSpPr>
            <a:spLocks noGrp="1" noRot="1" noChangeAspect="1" noChangeArrowheads="1" noTextEdit="1"/>
          </p:cNvSpPr>
          <p:nvPr>
            <p:ph type="sldImg"/>
          </p:nvPr>
        </p:nvSpPr>
        <p:spPr>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15A38C7-A84A-4270-9A97-83E7FFE86135}" type="slidenum">
              <a:rPr lang="en-US"/>
              <a:pPr/>
              <a:t>41</a:t>
            </a:fld>
            <a:endParaRPr lang="en-US"/>
          </a:p>
        </p:txBody>
      </p:sp>
      <p:sp>
        <p:nvSpPr>
          <p:cNvPr id="605186" name="Rectangle 2"/>
          <p:cNvSpPr>
            <a:spLocks noGrp="1" noRot="1" noChangeAspect="1" noChangeArrowheads="1" noTextEdit="1"/>
          </p:cNvSpPr>
          <p:nvPr>
            <p:ph type="sldImg"/>
          </p:nvPr>
        </p:nvSpPr>
        <p:spPr>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470FD6-BBD6-4E13-A1A0-EFC1ED0C9998}" type="slidenum">
              <a:rPr lang="en-US"/>
              <a:pPr/>
              <a:t>42</a:t>
            </a:fld>
            <a:endParaRPr lang="en-US"/>
          </a:p>
        </p:txBody>
      </p:sp>
      <p:sp>
        <p:nvSpPr>
          <p:cNvPr id="606210" name="Rectangle 2"/>
          <p:cNvSpPr>
            <a:spLocks noGrp="1" noRot="1" noChangeAspect="1" noChangeArrowheads="1" noTextEdit="1"/>
          </p:cNvSpPr>
          <p:nvPr>
            <p:ph type="sldImg"/>
          </p:nvPr>
        </p:nvSpPr>
        <p:spPr>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D8DB5F2-4784-4C75-9A88-7FF43F9EFC01}" type="slidenum">
              <a:rPr lang="en-US"/>
              <a:pPr/>
              <a:t>43</a:t>
            </a:fld>
            <a:endParaRPr lang="en-US"/>
          </a:p>
        </p:txBody>
      </p:sp>
      <p:sp>
        <p:nvSpPr>
          <p:cNvPr id="607234" name="Rectangle 2"/>
          <p:cNvSpPr>
            <a:spLocks noGrp="1" noRot="1" noChangeAspect="1" noChangeArrowheads="1" noTextEdit="1"/>
          </p:cNvSpPr>
          <p:nvPr>
            <p:ph type="sldImg"/>
          </p:nvPr>
        </p:nvSpPr>
        <p:spPr>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76CE5F7-E0BB-4A04-8206-F4DA60F2DDEF}" type="slidenum">
              <a:rPr lang="en-US"/>
              <a:pPr/>
              <a:t>44</a:t>
            </a:fld>
            <a:endParaRPr lang="en-US"/>
          </a:p>
        </p:txBody>
      </p:sp>
      <p:sp>
        <p:nvSpPr>
          <p:cNvPr id="608258" name="Rectangle 2"/>
          <p:cNvSpPr>
            <a:spLocks noGrp="1" noRot="1" noChangeAspect="1" noChangeArrowheads="1" noTextEdit="1"/>
          </p:cNvSpPr>
          <p:nvPr>
            <p:ph type="sldImg"/>
          </p:nvPr>
        </p:nvSpPr>
        <p:spPr>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CC0EEB04-243C-41B9-8006-2ED70A08738E}" type="slidenum">
              <a:rPr lang="en-US"/>
              <a:pPr/>
              <a:t>45</a:t>
            </a:fld>
            <a:endParaRPr lang="en-US"/>
          </a:p>
        </p:txBody>
      </p:sp>
      <p:sp>
        <p:nvSpPr>
          <p:cNvPr id="609282" name="Rectangle 2"/>
          <p:cNvSpPr>
            <a:spLocks noGrp="1" noRot="1" noChangeAspect="1" noChangeArrowheads="1" noTextEdit="1"/>
          </p:cNvSpPr>
          <p:nvPr>
            <p:ph type="sldImg"/>
          </p:nvPr>
        </p:nvSpPr>
        <p:spPr>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D22EDDB-B761-4E22-90EE-C3B96CA908D3}" type="slidenum">
              <a:rPr lang="en-US"/>
              <a:pPr/>
              <a:t>46</a:t>
            </a:fld>
            <a:endParaRPr lang="en-US"/>
          </a:p>
        </p:txBody>
      </p:sp>
      <p:sp>
        <p:nvSpPr>
          <p:cNvPr id="610306" name="Rectangle 2"/>
          <p:cNvSpPr>
            <a:spLocks noGrp="1" noRot="1" noChangeAspect="1" noChangeArrowheads="1" noTextEdit="1"/>
          </p:cNvSpPr>
          <p:nvPr>
            <p:ph type="sldImg"/>
          </p:nvPr>
        </p:nvSpPr>
        <p:spPr>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D7F90EC4-3A3A-4AAF-BECA-EBDF7CC3F625}" type="slidenum">
              <a:rPr lang="en-US"/>
              <a:pPr/>
              <a:t>47</a:t>
            </a:fld>
            <a:endParaRPr lang="en-US"/>
          </a:p>
        </p:txBody>
      </p:sp>
      <p:sp>
        <p:nvSpPr>
          <p:cNvPr id="611330" name="Rectangle 2"/>
          <p:cNvSpPr>
            <a:spLocks noGrp="1" noRot="1" noChangeAspect="1" noChangeArrowheads="1" noTextEdit="1"/>
          </p:cNvSpPr>
          <p:nvPr>
            <p:ph type="sldImg"/>
          </p:nvPr>
        </p:nvSpPr>
        <p:spPr>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6495BEB-7C37-426A-B783-6D3BFA8B8512}" type="slidenum">
              <a:rPr lang="en-US"/>
              <a:pPr/>
              <a:t>48</a:t>
            </a:fld>
            <a:endParaRPr lang="en-US"/>
          </a:p>
        </p:txBody>
      </p:sp>
      <p:sp>
        <p:nvSpPr>
          <p:cNvPr id="612354" name="Rectangle 2"/>
          <p:cNvSpPr>
            <a:spLocks noGrp="1" noRot="1" noChangeAspect="1" noChangeArrowheads="1" noTextEdit="1"/>
          </p:cNvSpPr>
          <p:nvPr>
            <p:ph type="sldImg"/>
          </p:nvPr>
        </p:nvSpPr>
        <p:spPr>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0A5EB54-2784-40C7-8D67-564D71CEBA47}" type="slidenum">
              <a:rPr lang="en-US"/>
              <a:pPr/>
              <a:t>49</a:t>
            </a:fld>
            <a:endParaRPr lang="en-US"/>
          </a:p>
        </p:txBody>
      </p:sp>
      <p:sp>
        <p:nvSpPr>
          <p:cNvPr id="613378" name="Rectangle 2"/>
          <p:cNvSpPr>
            <a:spLocks noGrp="1" noRot="1" noChangeAspect="1" noChangeArrowheads="1" noTextEdit="1"/>
          </p:cNvSpPr>
          <p:nvPr>
            <p:ph type="sldImg"/>
          </p:nvPr>
        </p:nvSpPr>
        <p:spPr>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1BB8D36-CA02-426F-80E6-AD360507DAC7}" type="slidenum">
              <a:rPr lang="en-US"/>
              <a:pPr/>
              <a:t>50</a:t>
            </a:fld>
            <a:endParaRPr lang="en-US"/>
          </a:p>
        </p:txBody>
      </p:sp>
      <p:sp>
        <p:nvSpPr>
          <p:cNvPr id="614402" name="Rectangle 2"/>
          <p:cNvSpPr>
            <a:spLocks noGrp="1" noRot="1" noChangeAspect="1" noChangeArrowheads="1" noTextEdit="1"/>
          </p:cNvSpPr>
          <p:nvPr>
            <p:ph type="sldImg"/>
          </p:nvPr>
        </p:nvSpPr>
        <p:spPr>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99F4D0D-F301-4BC9-92D7-5FCA8CF58C84}" type="slidenum">
              <a:rPr lang="en-US"/>
              <a:pPr/>
              <a:t>51</a:t>
            </a:fld>
            <a:endParaRPr lang="en-US"/>
          </a:p>
        </p:txBody>
      </p:sp>
      <p:sp>
        <p:nvSpPr>
          <p:cNvPr id="615426" name="Rectangle 2"/>
          <p:cNvSpPr>
            <a:spLocks noGrp="1" noRot="1" noChangeAspect="1" noChangeArrowheads="1" noTextEdit="1"/>
          </p:cNvSpPr>
          <p:nvPr>
            <p:ph type="sldImg"/>
          </p:nvPr>
        </p:nvSpPr>
        <p:spPr>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8FBFFB9-FE6D-4C7A-A920-0BABB1EB76FB}" type="slidenum">
              <a:rPr lang="en-US"/>
              <a:pPr/>
              <a:t>52</a:t>
            </a:fld>
            <a:endParaRPr lang="en-US"/>
          </a:p>
        </p:txBody>
      </p:sp>
      <p:sp>
        <p:nvSpPr>
          <p:cNvPr id="616450" name="Rectangle 2"/>
          <p:cNvSpPr>
            <a:spLocks noGrp="1" noRot="1" noChangeAspect="1" noChangeArrowheads="1" noTextEdit="1"/>
          </p:cNvSpPr>
          <p:nvPr>
            <p:ph type="sldImg"/>
          </p:nvPr>
        </p:nvSpPr>
        <p:spPr>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D147CEF-1B0A-4B2F-A41D-FBA27627AF85}" type="slidenum">
              <a:rPr lang="en-US"/>
              <a:pPr/>
              <a:t>53</a:t>
            </a:fld>
            <a:endParaRPr lang="en-US"/>
          </a:p>
        </p:txBody>
      </p:sp>
      <p:sp>
        <p:nvSpPr>
          <p:cNvPr id="617474" name="Rectangle 2"/>
          <p:cNvSpPr>
            <a:spLocks noGrp="1" noRot="1" noChangeAspect="1" noChangeArrowheads="1" noTextEdit="1"/>
          </p:cNvSpPr>
          <p:nvPr>
            <p:ph type="sldImg"/>
          </p:nvPr>
        </p:nvSpPr>
        <p:spPr>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DC69C50-44CF-4EE6-BF44-D4FADB974101}" type="slidenum">
              <a:rPr lang="en-US"/>
              <a:pPr/>
              <a:t>54</a:t>
            </a:fld>
            <a:endParaRPr lang="en-US"/>
          </a:p>
        </p:txBody>
      </p:sp>
      <p:sp>
        <p:nvSpPr>
          <p:cNvPr id="618498" name="Rectangle 2"/>
          <p:cNvSpPr>
            <a:spLocks noGrp="1" noRot="1" noChangeAspect="1" noChangeArrowheads="1" noTextEdit="1"/>
          </p:cNvSpPr>
          <p:nvPr>
            <p:ph type="sldImg"/>
          </p:nvPr>
        </p:nvSpPr>
        <p:spPr>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E894A27-27D7-40B1-B492-84FFFE942A84}" type="slidenum">
              <a:rPr lang="en-US"/>
              <a:pPr/>
              <a:t>55</a:t>
            </a:fld>
            <a:endParaRPr lang="en-US"/>
          </a:p>
        </p:txBody>
      </p:sp>
      <p:sp>
        <p:nvSpPr>
          <p:cNvPr id="619522" name="Rectangle 2"/>
          <p:cNvSpPr>
            <a:spLocks noGrp="1" noRot="1" noChangeAspect="1" noChangeArrowheads="1" noTextEdit="1"/>
          </p:cNvSpPr>
          <p:nvPr>
            <p:ph type="sldImg"/>
          </p:nvPr>
        </p:nvSpPr>
        <p:spPr>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171C698-91F8-4331-9DB4-C6451BC40A94}" type="slidenum">
              <a:rPr lang="en-US"/>
              <a:pPr/>
              <a:t>56</a:t>
            </a:fld>
            <a:endParaRPr lang="en-US"/>
          </a:p>
        </p:txBody>
      </p:sp>
      <p:sp>
        <p:nvSpPr>
          <p:cNvPr id="620546" name="Rectangle 2"/>
          <p:cNvSpPr>
            <a:spLocks noGrp="1" noRot="1" noChangeAspect="1" noChangeArrowheads="1" noTextEdit="1"/>
          </p:cNvSpPr>
          <p:nvPr>
            <p:ph type="sldImg"/>
          </p:nvPr>
        </p:nvSpPr>
        <p:spPr>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DA38DCE2-EB9C-4019-98D0-896D24E4747B}" type="slidenum">
              <a:rPr lang="en-US"/>
              <a:pPr/>
              <a:t>57</a:t>
            </a:fld>
            <a:endParaRPr lang="en-US"/>
          </a:p>
        </p:txBody>
      </p:sp>
      <p:sp>
        <p:nvSpPr>
          <p:cNvPr id="621570" name="Rectangle 2"/>
          <p:cNvSpPr>
            <a:spLocks noGrp="1" noRot="1" noChangeAspect="1" noChangeArrowheads="1" noTextEdit="1"/>
          </p:cNvSpPr>
          <p:nvPr>
            <p:ph type="sldImg"/>
          </p:nvPr>
        </p:nvSpPr>
        <p:spPr>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75AA14F-5AE2-4B4D-BD90-5F6D4A3C94EC}" type="slidenum">
              <a:rPr lang="en-US"/>
              <a:pPr/>
              <a:t>58</a:t>
            </a:fld>
            <a:endParaRPr lang="en-US"/>
          </a:p>
        </p:txBody>
      </p:sp>
      <p:sp>
        <p:nvSpPr>
          <p:cNvPr id="622594" name="Rectangle 2"/>
          <p:cNvSpPr>
            <a:spLocks noGrp="1" noRot="1" noChangeAspect="1" noChangeArrowheads="1" noTextEdit="1"/>
          </p:cNvSpPr>
          <p:nvPr>
            <p:ph type="sldImg"/>
          </p:nvPr>
        </p:nvSpPr>
        <p:spPr>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7233E16-85B6-4DFF-A10C-062FC546ACA2}" type="slidenum">
              <a:rPr lang="en-US"/>
              <a:pPr/>
              <a:t>59</a:t>
            </a:fld>
            <a:endParaRPr lang="en-US"/>
          </a:p>
        </p:txBody>
      </p:sp>
      <p:sp>
        <p:nvSpPr>
          <p:cNvPr id="623618" name="Rectangle 2"/>
          <p:cNvSpPr>
            <a:spLocks noGrp="1" noRot="1" noChangeAspect="1" noChangeArrowheads="1" noTextEdit="1"/>
          </p:cNvSpPr>
          <p:nvPr>
            <p:ph type="sldImg"/>
          </p:nvPr>
        </p:nvSpPr>
        <p:spPr>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3DE8F0D-E952-4545-9C73-535DC81FB2EE}" type="slidenum">
              <a:rPr lang="en-US"/>
              <a:pPr/>
              <a:t>60</a:t>
            </a:fld>
            <a:endParaRPr lang="en-US"/>
          </a:p>
        </p:txBody>
      </p:sp>
      <p:sp>
        <p:nvSpPr>
          <p:cNvPr id="624642" name="Rectangle 2"/>
          <p:cNvSpPr>
            <a:spLocks noGrp="1" noRot="1" noChangeAspect="1" noChangeArrowheads="1" noTextEdit="1"/>
          </p:cNvSpPr>
          <p:nvPr>
            <p:ph type="sldImg"/>
          </p:nvPr>
        </p:nvSpPr>
        <p:spPr>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713D97A-D7E3-40F3-8D8B-892AA469322C}" type="slidenum">
              <a:rPr lang="en-US"/>
              <a:pPr/>
              <a:t>61</a:t>
            </a:fld>
            <a:endParaRPr lang="en-US"/>
          </a:p>
        </p:txBody>
      </p:sp>
      <p:sp>
        <p:nvSpPr>
          <p:cNvPr id="625666" name="Rectangle 2"/>
          <p:cNvSpPr>
            <a:spLocks noGrp="1" noRot="1" noChangeAspect="1" noChangeArrowheads="1" noTextEdit="1"/>
          </p:cNvSpPr>
          <p:nvPr>
            <p:ph type="sldImg"/>
          </p:nvPr>
        </p:nvSpPr>
        <p:spPr>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51A55018-67B1-46FA-A792-0BFB988149EC}" type="slidenum">
              <a:rPr lang="en-US"/>
              <a:pPr/>
              <a:t>62</a:t>
            </a:fld>
            <a:endParaRPr lang="en-US"/>
          </a:p>
        </p:txBody>
      </p:sp>
      <p:sp>
        <p:nvSpPr>
          <p:cNvPr id="626690" name="Rectangle 2"/>
          <p:cNvSpPr>
            <a:spLocks noGrp="1" noRot="1" noChangeAspect="1" noChangeArrowheads="1" noTextEdit="1"/>
          </p:cNvSpPr>
          <p:nvPr>
            <p:ph type="sldImg"/>
          </p:nvPr>
        </p:nvSpPr>
        <p:spPr>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AB7FFD9-437F-4D8A-8554-D7C43D240028}" type="slidenum">
              <a:rPr lang="en-US"/>
              <a:pPr/>
              <a:t>63</a:t>
            </a:fld>
            <a:endParaRPr lang="en-US"/>
          </a:p>
        </p:txBody>
      </p:sp>
      <p:sp>
        <p:nvSpPr>
          <p:cNvPr id="627714" name="Rectangle 2"/>
          <p:cNvSpPr>
            <a:spLocks noGrp="1" noRot="1" noChangeAspect="1" noChangeArrowheads="1" noTextEdit="1"/>
          </p:cNvSpPr>
          <p:nvPr>
            <p:ph type="sldImg"/>
          </p:nvPr>
        </p:nvSpPr>
        <p:spPr>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9811FBC-BAAE-4897-B44E-E2A2A6692A2B}" type="slidenum">
              <a:rPr lang="en-US"/>
              <a:pPr/>
              <a:t>64</a:t>
            </a:fld>
            <a:endParaRPr lang="en-US"/>
          </a:p>
        </p:txBody>
      </p:sp>
      <p:sp>
        <p:nvSpPr>
          <p:cNvPr id="628738" name="Rectangle 2"/>
          <p:cNvSpPr>
            <a:spLocks noGrp="1" noRot="1" noChangeAspect="1" noChangeArrowheads="1" noTextEdit="1"/>
          </p:cNvSpPr>
          <p:nvPr>
            <p:ph type="sldImg"/>
          </p:nvPr>
        </p:nvSpPr>
        <p:spPr>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8C84DFA4-3B46-4E4C-85F3-32880331F9DE}" type="slidenum">
              <a:rPr lang="en-US"/>
              <a:pPr/>
              <a:t>65</a:t>
            </a:fld>
            <a:endParaRPr lang="en-US"/>
          </a:p>
        </p:txBody>
      </p:sp>
      <p:sp>
        <p:nvSpPr>
          <p:cNvPr id="629762" name="Rectangle 2"/>
          <p:cNvSpPr>
            <a:spLocks noGrp="1" noRot="1" noChangeAspect="1" noChangeArrowheads="1" noTextEdit="1"/>
          </p:cNvSpPr>
          <p:nvPr>
            <p:ph type="sldImg"/>
          </p:nvPr>
        </p:nvSpPr>
        <p:spPr>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11564C7-79B5-425F-8A09-370983DE4904}" type="slidenum">
              <a:rPr lang="en-US"/>
              <a:pPr/>
              <a:t>66</a:t>
            </a:fld>
            <a:endParaRPr lang="en-US"/>
          </a:p>
        </p:txBody>
      </p:sp>
      <p:sp>
        <p:nvSpPr>
          <p:cNvPr id="630786" name="Rectangle 2"/>
          <p:cNvSpPr>
            <a:spLocks noGrp="1" noRot="1" noChangeAspect="1" noChangeArrowheads="1" noTextEdit="1"/>
          </p:cNvSpPr>
          <p:nvPr>
            <p:ph type="sldImg"/>
          </p:nvPr>
        </p:nvSpPr>
        <p:spPr>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D4761DD-61D3-47B3-BB0C-413CF59FBC36}" type="slidenum">
              <a:rPr lang="en-US"/>
              <a:pPr/>
              <a:t>67</a:t>
            </a:fld>
            <a:endParaRPr lang="en-US"/>
          </a:p>
        </p:txBody>
      </p:sp>
      <p:sp>
        <p:nvSpPr>
          <p:cNvPr id="631810" name="Rectangle 2"/>
          <p:cNvSpPr>
            <a:spLocks noGrp="1" noRot="1" noChangeAspect="1" noChangeArrowheads="1" noTextEdit="1"/>
          </p:cNvSpPr>
          <p:nvPr>
            <p:ph type="sldImg"/>
          </p:nvPr>
        </p:nvSpPr>
        <p:spPr>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C625FB63-7958-4058-AF18-8EFAACFE220C}" type="slidenum">
              <a:rPr lang="en-US"/>
              <a:pPr/>
              <a:t>68</a:t>
            </a:fld>
            <a:endParaRPr lang="en-US"/>
          </a:p>
        </p:txBody>
      </p:sp>
      <p:sp>
        <p:nvSpPr>
          <p:cNvPr id="632834" name="Rectangle 2"/>
          <p:cNvSpPr>
            <a:spLocks noGrp="1" noRot="1" noChangeAspect="1" noChangeArrowheads="1" noTextEdit="1"/>
          </p:cNvSpPr>
          <p:nvPr>
            <p:ph type="sldImg"/>
          </p:nvPr>
        </p:nvSpPr>
        <p:spPr>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D0A33F71-AB8E-4B8D-BD9E-B5BDDCF83C6A}" type="slidenum">
              <a:rPr lang="en-US"/>
              <a:pPr/>
              <a:t>69</a:t>
            </a:fld>
            <a:endParaRPr lang="en-US"/>
          </a:p>
        </p:txBody>
      </p:sp>
      <p:sp>
        <p:nvSpPr>
          <p:cNvPr id="633858" name="Rectangle 2"/>
          <p:cNvSpPr>
            <a:spLocks noGrp="1" noRot="1" noChangeAspect="1" noChangeArrowheads="1" noTextEdit="1"/>
          </p:cNvSpPr>
          <p:nvPr>
            <p:ph type="sldImg"/>
          </p:nvPr>
        </p:nvSpPr>
        <p:spPr>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D3BE451C-C875-4C5C-9D30-AD635ED4B1E4}" type="slidenum">
              <a:rPr lang="en-US"/>
              <a:pPr/>
              <a:t>70</a:t>
            </a:fld>
            <a:endParaRPr lang="en-US"/>
          </a:p>
        </p:txBody>
      </p:sp>
      <p:sp>
        <p:nvSpPr>
          <p:cNvPr id="634882" name="Rectangle 2"/>
          <p:cNvSpPr>
            <a:spLocks noGrp="1" noRot="1" noChangeAspect="1" noChangeArrowheads="1" noTextEdit="1"/>
          </p:cNvSpPr>
          <p:nvPr>
            <p:ph type="sldImg"/>
          </p:nvPr>
        </p:nvSpPr>
        <p:spPr>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A3F84B8-EF38-4484-A65F-C8F65FEF873D}" type="slidenum">
              <a:rPr lang="en-US"/>
              <a:pPr/>
              <a:t>71</a:t>
            </a:fld>
            <a:endParaRPr lang="en-US"/>
          </a:p>
        </p:txBody>
      </p:sp>
      <p:sp>
        <p:nvSpPr>
          <p:cNvPr id="635906" name="Rectangle 2"/>
          <p:cNvSpPr>
            <a:spLocks noGrp="1" noRot="1" noChangeAspect="1" noChangeArrowheads="1" noTextEdit="1"/>
          </p:cNvSpPr>
          <p:nvPr>
            <p:ph type="sldImg"/>
          </p:nvPr>
        </p:nvSpPr>
        <p:spPr>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10AFA80-353A-4BCE-AFEF-CE9A8C17C724}" type="slidenum">
              <a:rPr lang="en-US"/>
              <a:pPr/>
              <a:t>72</a:t>
            </a:fld>
            <a:endParaRPr lang="en-US"/>
          </a:p>
        </p:txBody>
      </p:sp>
      <p:sp>
        <p:nvSpPr>
          <p:cNvPr id="636930" name="Rectangle 2"/>
          <p:cNvSpPr>
            <a:spLocks noGrp="1" noRot="1" noChangeAspect="1" noChangeArrowheads="1" noTextEdit="1"/>
          </p:cNvSpPr>
          <p:nvPr>
            <p:ph type="sldImg"/>
          </p:nvPr>
        </p:nvSpPr>
        <p:spPr>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BB56B2D-3F0C-42E7-93DC-AC84F904EACF}" type="slidenum">
              <a:rPr lang="en-US"/>
              <a:pPr/>
              <a:t>73</a:t>
            </a:fld>
            <a:endParaRPr lang="en-US"/>
          </a:p>
        </p:txBody>
      </p:sp>
      <p:sp>
        <p:nvSpPr>
          <p:cNvPr id="637954" name="Rectangle 2"/>
          <p:cNvSpPr>
            <a:spLocks noGrp="1" noRot="1" noChangeAspect="1" noChangeArrowheads="1" noTextEdit="1"/>
          </p:cNvSpPr>
          <p:nvPr>
            <p:ph type="sldImg"/>
          </p:nvPr>
        </p:nvSpPr>
        <p:spPr>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032D956-4C2F-4B25-BE2B-B45D278E4756}" type="slidenum">
              <a:rPr lang="en-US"/>
              <a:pPr/>
              <a:t>74</a:t>
            </a:fld>
            <a:endParaRPr lang="en-US"/>
          </a:p>
        </p:txBody>
      </p:sp>
      <p:sp>
        <p:nvSpPr>
          <p:cNvPr id="638978" name="Rectangle 2"/>
          <p:cNvSpPr>
            <a:spLocks noGrp="1" noRot="1" noChangeAspect="1" noChangeArrowheads="1" noTextEdit="1"/>
          </p:cNvSpPr>
          <p:nvPr>
            <p:ph type="sldImg"/>
          </p:nvPr>
        </p:nvSpPr>
        <p:spPr>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FE727AB-2463-4453-A1CE-8C96C1D590C0}" type="slidenum">
              <a:rPr lang="en-US"/>
              <a:pPr/>
              <a:t>75</a:t>
            </a:fld>
            <a:endParaRPr lang="en-US"/>
          </a:p>
        </p:txBody>
      </p:sp>
      <p:sp>
        <p:nvSpPr>
          <p:cNvPr id="640002" name="Rectangle 2"/>
          <p:cNvSpPr>
            <a:spLocks noGrp="1" noRot="1" noChangeAspect="1" noChangeArrowheads="1" noTextEdit="1"/>
          </p:cNvSpPr>
          <p:nvPr>
            <p:ph type="sldImg"/>
          </p:nvPr>
        </p:nvSpPr>
        <p:spPr>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882C00C3-4018-4753-8968-A1706CB584A7}" type="slidenum">
              <a:rPr lang="en-US"/>
              <a:pPr/>
              <a:t>76</a:t>
            </a:fld>
            <a:endParaRPr lang="en-US"/>
          </a:p>
        </p:txBody>
      </p:sp>
      <p:sp>
        <p:nvSpPr>
          <p:cNvPr id="641026" name="Rectangle 2"/>
          <p:cNvSpPr>
            <a:spLocks noGrp="1" noRot="1" noChangeAspect="1" noChangeArrowheads="1" noTextEdit="1"/>
          </p:cNvSpPr>
          <p:nvPr>
            <p:ph type="sldImg"/>
          </p:nvPr>
        </p:nvSpPr>
        <p:spPr>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01DAE28-E6A9-4DFA-ABD3-94F9720B42A3}" type="slidenum">
              <a:rPr lang="en-US"/>
              <a:pPr/>
              <a:t>77</a:t>
            </a:fld>
            <a:endParaRPr lang="en-US"/>
          </a:p>
        </p:txBody>
      </p:sp>
      <p:sp>
        <p:nvSpPr>
          <p:cNvPr id="642050" name="Rectangle 2"/>
          <p:cNvSpPr>
            <a:spLocks noGrp="1" noRot="1" noChangeAspect="1" noChangeArrowheads="1" noTextEdit="1"/>
          </p:cNvSpPr>
          <p:nvPr>
            <p:ph type="sldImg"/>
          </p:nvPr>
        </p:nvSpPr>
        <p:spPr>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B332FE5-71A0-4702-A570-08B86E23F83E}" type="slidenum">
              <a:rPr lang="en-US"/>
              <a:pPr/>
              <a:t>78</a:t>
            </a:fld>
            <a:endParaRPr lang="en-US"/>
          </a:p>
        </p:txBody>
      </p:sp>
      <p:sp>
        <p:nvSpPr>
          <p:cNvPr id="643074" name="Rectangle 2"/>
          <p:cNvSpPr>
            <a:spLocks noGrp="1" noRot="1" noChangeAspect="1" noChangeArrowheads="1" noTextEdit="1"/>
          </p:cNvSpPr>
          <p:nvPr>
            <p:ph type="sldImg"/>
          </p:nvPr>
        </p:nvSpPr>
        <p:spPr>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5E54602-FFD8-4546-88A9-F8C7F871EF5C}" type="slidenum">
              <a:rPr lang="en-US"/>
              <a:pPr/>
              <a:t>79</a:t>
            </a:fld>
            <a:endParaRPr lang="en-US"/>
          </a:p>
        </p:txBody>
      </p:sp>
      <p:sp>
        <p:nvSpPr>
          <p:cNvPr id="644098" name="Rectangle 2"/>
          <p:cNvSpPr>
            <a:spLocks noGrp="1" noRot="1" noChangeAspect="1" noChangeArrowheads="1" noTextEdit="1"/>
          </p:cNvSpPr>
          <p:nvPr>
            <p:ph type="sldImg"/>
          </p:nvPr>
        </p:nvSpPr>
        <p:spPr>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D3B9DC4-3E43-416B-937E-179D33896B26}" type="slidenum">
              <a:rPr lang="en-US"/>
              <a:pPr/>
              <a:t>80</a:t>
            </a:fld>
            <a:endParaRPr lang="en-US"/>
          </a:p>
        </p:txBody>
      </p:sp>
      <p:sp>
        <p:nvSpPr>
          <p:cNvPr id="645122" name="Rectangle 2"/>
          <p:cNvSpPr>
            <a:spLocks noGrp="1" noRot="1" noChangeAspect="1" noChangeArrowheads="1" noTextEdit="1"/>
          </p:cNvSpPr>
          <p:nvPr>
            <p:ph type="sldImg"/>
          </p:nvPr>
        </p:nvSpPr>
        <p:spPr>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C85E9AF8-8ED4-498F-80C0-13B83989CC40}" type="slidenum">
              <a:rPr lang="en-US"/>
              <a:pPr/>
              <a:t>81</a:t>
            </a:fld>
            <a:endParaRPr lang="en-US"/>
          </a:p>
        </p:txBody>
      </p:sp>
      <p:sp>
        <p:nvSpPr>
          <p:cNvPr id="646146" name="Rectangle 2"/>
          <p:cNvSpPr>
            <a:spLocks noGrp="1" noRot="1" noChangeAspect="1" noChangeArrowheads="1" noTextEdit="1"/>
          </p:cNvSpPr>
          <p:nvPr>
            <p:ph type="sldImg"/>
          </p:nvPr>
        </p:nvSpPr>
        <p:spPr>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23351C0-CC86-41F5-B2C5-CA8CBB45D44B}" type="slidenum">
              <a:rPr lang="en-US"/>
              <a:pPr/>
              <a:t>82</a:t>
            </a:fld>
            <a:endParaRPr lang="en-US"/>
          </a:p>
        </p:txBody>
      </p:sp>
      <p:sp>
        <p:nvSpPr>
          <p:cNvPr id="662530" name="Rectangle 2"/>
          <p:cNvSpPr>
            <a:spLocks noGrp="1" noRot="1" noChangeAspect="1" noChangeArrowheads="1" noTextEdit="1"/>
          </p:cNvSpPr>
          <p:nvPr>
            <p:ph type="sldImg"/>
          </p:nvPr>
        </p:nvSpPr>
        <p:spPr>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84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hasCustomPrompt="1"/>
          </p:nvPr>
        </p:nvSpPr>
        <p:spPr>
          <a:xfrm>
            <a:off x="727605" y="1903678"/>
            <a:ext cx="7692761" cy="1523494"/>
          </a:xfrm>
          <a:prstGeom prst="rect">
            <a:avLst/>
          </a:prstGeom>
          <a:ln algn="ctr"/>
        </p:spPr>
        <p:txBody>
          <a:bodyPr lIns="0" tIns="0" rIns="0" bIns="0" anchor="t"/>
          <a:lstStyle>
            <a:lvl1pPr algn="l" rtl="0" fontAlgn="base">
              <a:lnSpc>
                <a:spcPct val="90000"/>
              </a:lnSpc>
              <a:spcBef>
                <a:spcPct val="0"/>
              </a:spcBef>
              <a:spcAft>
                <a:spcPct val="0"/>
              </a:spcAft>
              <a:defRPr lang="en-US" sz="55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a:t>
            </a:r>
            <a:r>
              <a:rPr lang="en-US" dirty="0"/>
              <a:t>to edit Master title </a:t>
            </a:r>
            <a:r>
              <a:rPr lang="en-US" dirty="0" smtClean="0"/>
              <a:t>style </a:t>
            </a:r>
            <a:endParaRPr lang="en-US" dirty="0"/>
          </a:p>
        </p:txBody>
      </p:sp>
      <p:sp>
        <p:nvSpPr>
          <p:cNvPr id="18435" name="Rectangle 3"/>
          <p:cNvSpPr>
            <a:spLocks noGrp="1" noChangeArrowheads="1"/>
          </p:cNvSpPr>
          <p:nvPr>
            <p:ph type="subTitle" idx="1"/>
          </p:nvPr>
        </p:nvSpPr>
        <p:spPr>
          <a:xfrm>
            <a:off x="727605" y="4334074"/>
            <a:ext cx="7692761" cy="473207"/>
          </a:xfrm>
          <a:prstGeom prst="rect">
            <a:avLst/>
          </a:prstGeom>
        </p:spPr>
        <p:txBody>
          <a:bodyPr lIns="0" tIns="0" rIns="0" bIns="0" anchor="t"/>
          <a:lstStyle>
            <a:lvl1pPr marL="0" indent="0">
              <a:spcBef>
                <a:spcPct val="0"/>
              </a:spcBef>
              <a:buFont typeface="Wingdings" pitchFamily="2" charset="2"/>
              <a:buNone/>
              <a:defRPr sz="3300">
                <a:solidFill>
                  <a:schemeClr val="tx2"/>
                </a:solidFill>
                <a:effectLst>
                  <a:outerShdw blurRad="38100" dist="38100" dir="2700000" algn="tl">
                    <a:srgbClr val="000000">
                      <a:alpha val="43137"/>
                    </a:srgbClr>
                  </a:outerShdw>
                </a:effectLst>
              </a:defRPr>
            </a:lvl1pPr>
          </a:lstStyle>
          <a:p>
            <a:r>
              <a:rPr lang="en-US" smtClean="0"/>
              <a:t>Click to edit Master subtitle style</a:t>
            </a:r>
            <a:endParaRPr lang="en-US" dirty="0"/>
          </a:p>
        </p:txBody>
      </p:sp>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ck Slide - no bottom bar">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white">
          <a:xfrm>
            <a:off x="382588" y="1414464"/>
            <a:ext cx="8380412" cy="2369879"/>
          </a:xfrm>
          <a:prstGeom prst="rect">
            <a:avLst/>
          </a:prstGeo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Notes Slide (you must hide i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white">
          <a:xfrm>
            <a:off x="382588" y="1414464"/>
            <a:ext cx="8380412" cy="2369879"/>
          </a:xfrm>
          <a:prstGeom prst="rect">
            <a:avLst/>
          </a:prstGeo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6238875"/>
            <a:ext cx="9144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ck Slide - no bottom bar">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white">
          <a:xfrm>
            <a:off x="382588" y="1414464"/>
            <a:ext cx="8380412" cy="2369879"/>
          </a:xfrm>
          <a:prstGeom prst="rect">
            <a:avLst/>
          </a:prstGeo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emo Video etc slides">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727605" y="2354792"/>
            <a:ext cx="7692761" cy="1523494"/>
          </a:xfrm>
          <a:prstGeom prst="rect">
            <a:avLst/>
          </a:prstGeom>
          <a:ln algn="ctr"/>
        </p:spPr>
        <p:txBody>
          <a:bodyPr lIns="0" tIns="0" rIns="0" bIns="0" anchor="t"/>
          <a:lstStyle>
            <a:lvl1pPr algn="l" rtl="0" fontAlgn="base">
              <a:lnSpc>
                <a:spcPct val="90000"/>
              </a:lnSpc>
              <a:spcBef>
                <a:spcPct val="0"/>
              </a:spcBef>
              <a:spcAft>
                <a:spcPct val="0"/>
              </a:spcAft>
              <a:defRPr lang="en-US" sz="5500" b="0" cap="none"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18435" name="Rectangle 3"/>
          <p:cNvSpPr>
            <a:spLocks noGrp="1" noChangeArrowheads="1"/>
          </p:cNvSpPr>
          <p:nvPr>
            <p:ph type="subTitle" idx="1"/>
          </p:nvPr>
        </p:nvSpPr>
        <p:spPr>
          <a:xfrm>
            <a:off x="727605" y="4340490"/>
            <a:ext cx="7692761" cy="473207"/>
          </a:xfrm>
          <a:prstGeom prst="rect">
            <a:avLst/>
          </a:prstGeom>
        </p:spPr>
        <p:txBody>
          <a:bodyPr lIns="0" tIns="0" rIns="0" bIns="0" anchor="t"/>
          <a:lstStyle>
            <a:lvl1pPr marL="0" indent="0">
              <a:spcBef>
                <a:spcPct val="0"/>
              </a:spcBef>
              <a:buFont typeface="Wingdings" pitchFamily="2" charset="2"/>
              <a:buNone/>
              <a:defRPr sz="3400">
                <a:solidFill>
                  <a:schemeClr val="tx2"/>
                </a:solidFill>
              </a:defRPr>
            </a:lvl1pPr>
          </a:lstStyle>
          <a:p>
            <a:r>
              <a:rPr lang="en-US" smtClean="0"/>
              <a:t>Click to edit Master subtitle style</a:t>
            </a:r>
            <a:endParaRPr lang="en-US" dirty="0"/>
          </a:p>
        </p:txBody>
      </p:sp>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82588" y="1414464"/>
            <a:ext cx="8380412" cy="2369879"/>
          </a:xfrm>
          <a:prstGeom prst="rect">
            <a:avLst/>
          </a:prstGeom>
        </p:spPr>
        <p:txBody>
          <a:bodyPr/>
          <a:lstStyle>
            <a:lvl1pPr>
              <a:defRPr sz="3300"/>
            </a:lvl1pPr>
            <a:lvl2pPr>
              <a:defRPr sz="3000"/>
            </a:lvl2pPr>
            <a:lvl3pPr>
              <a:defRPr sz="2700"/>
            </a:lvl3pPr>
            <a:lvl4pPr>
              <a:defRPr sz="2300"/>
            </a:lvl4pPr>
            <a:lvl5pPr>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2323" y="1414199"/>
            <a:ext cx="4126177" cy="1733808"/>
          </a:xfrm>
          <a:prstGeom prst="rect">
            <a:avLst/>
          </a:prstGeom>
        </p:spPr>
        <p:txBody>
          <a:bodyPr/>
          <a:lstStyle>
            <a:lvl1pPr marL="296321" indent="-296321">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5500" y="1414199"/>
            <a:ext cx="4127500" cy="1733808"/>
          </a:xfrm>
          <a:prstGeom prst="rect">
            <a:avLst/>
          </a:prstGeom>
        </p:spPr>
        <p:txBody>
          <a:bodyPr/>
          <a:lstStyle>
            <a:lvl1pPr marL="294999" indent="-294999">
              <a:defRPr sz="2300"/>
            </a:lvl1pPr>
            <a:lvl2pPr marL="600580" indent="-285739">
              <a:defRPr sz="2000"/>
            </a:lvl2pPr>
            <a:lvl3pPr marL="866476" indent="-256636">
              <a:defRPr sz="1700"/>
            </a:lvl3pPr>
            <a:lvl4pPr marL="1095331" indent="-247376">
              <a:defRPr sz="1500"/>
            </a:lvl4pPr>
            <a:lvl5pPr marL="1342707" indent="-238115">
              <a:buNone/>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382588" y="1414464"/>
            <a:ext cx="8380412" cy="2369879"/>
          </a:xfrm>
          <a:prstGeom prst="rect">
            <a:avLst/>
          </a:prstGeo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otes Slide (you must hide i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white">
          <a:xfrm>
            <a:off x="382588" y="1414464"/>
            <a:ext cx="8380412" cy="2369879"/>
          </a:xfrm>
          <a:prstGeom prst="rect">
            <a:avLst/>
          </a:prstGeo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6238875"/>
            <a:ext cx="9144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669" r:id="rId11"/>
    <p:sldLayoutId id="2147483670" r:id="rId12"/>
  </p:sldLayoutIdLst>
  <p:transition>
    <p:fade/>
  </p:transition>
  <p:timing>
    <p:tnLst>
      <p:par>
        <p:cTn id="1" dur="indefinite" restart="never" nodeType="tmRoot"/>
      </p:par>
    </p:tnLst>
  </p:timing>
  <p:txStyles>
    <p:titleStyle>
      <a:lvl1pPr algn="l" defTabSz="912777" rtl="0" eaLnBrk="1" fontAlgn="base" hangingPunct="1">
        <a:lnSpc>
          <a:spcPct val="90000"/>
        </a:lnSpc>
        <a:spcBef>
          <a:spcPct val="0"/>
        </a:spcBef>
        <a:spcAft>
          <a:spcPct val="0"/>
        </a:spcAft>
        <a:defRPr lang="en-US" sz="5000" b="0" cap="none" spc="-125"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vl2pPr algn="l" defTabSz="912777" rtl="0" eaLnBrk="1" fontAlgn="base" hangingPunct="1">
        <a:lnSpc>
          <a:spcPct val="90000"/>
        </a:lnSpc>
        <a:spcBef>
          <a:spcPct val="0"/>
        </a:spcBef>
        <a:spcAft>
          <a:spcPct val="0"/>
        </a:spcAft>
        <a:defRPr sz="4500">
          <a:solidFill>
            <a:schemeClr val="tx2"/>
          </a:solidFill>
          <a:latin typeface="Segoe Semibold" pitchFamily="34" charset="0"/>
        </a:defRPr>
      </a:lvl2pPr>
      <a:lvl3pPr algn="l" defTabSz="912777" rtl="0" eaLnBrk="1" fontAlgn="base" hangingPunct="1">
        <a:lnSpc>
          <a:spcPct val="90000"/>
        </a:lnSpc>
        <a:spcBef>
          <a:spcPct val="0"/>
        </a:spcBef>
        <a:spcAft>
          <a:spcPct val="0"/>
        </a:spcAft>
        <a:defRPr sz="4500">
          <a:solidFill>
            <a:schemeClr val="tx2"/>
          </a:solidFill>
          <a:latin typeface="Segoe Semibold" pitchFamily="34" charset="0"/>
        </a:defRPr>
      </a:lvl3pPr>
      <a:lvl4pPr algn="l" defTabSz="912777" rtl="0" eaLnBrk="1" fontAlgn="base" hangingPunct="1">
        <a:lnSpc>
          <a:spcPct val="90000"/>
        </a:lnSpc>
        <a:spcBef>
          <a:spcPct val="0"/>
        </a:spcBef>
        <a:spcAft>
          <a:spcPct val="0"/>
        </a:spcAft>
        <a:defRPr sz="4500">
          <a:solidFill>
            <a:schemeClr val="tx2"/>
          </a:solidFill>
          <a:latin typeface="Segoe Semibold" pitchFamily="34" charset="0"/>
        </a:defRPr>
      </a:lvl4pPr>
      <a:lvl5pPr algn="l" defTabSz="912777" rtl="0" eaLnBrk="1" fontAlgn="base" hangingPunct="1">
        <a:lnSpc>
          <a:spcPct val="90000"/>
        </a:lnSpc>
        <a:spcBef>
          <a:spcPct val="0"/>
        </a:spcBef>
        <a:spcAft>
          <a:spcPct val="0"/>
        </a:spcAft>
        <a:defRPr sz="4500">
          <a:solidFill>
            <a:schemeClr val="tx2"/>
          </a:solidFill>
          <a:latin typeface="Segoe Semibold" pitchFamily="34" charset="0"/>
        </a:defRPr>
      </a:lvl5pPr>
      <a:lvl6pPr marL="380970" algn="l" defTabSz="914063" rtl="0" eaLnBrk="1" fontAlgn="base" hangingPunct="1">
        <a:lnSpc>
          <a:spcPct val="90000"/>
        </a:lnSpc>
        <a:spcBef>
          <a:spcPct val="0"/>
        </a:spcBef>
        <a:spcAft>
          <a:spcPct val="0"/>
        </a:spcAft>
        <a:defRPr sz="4500">
          <a:solidFill>
            <a:schemeClr val="tx2"/>
          </a:solidFill>
          <a:latin typeface="Segoe Semibold" pitchFamily="34" charset="0"/>
        </a:defRPr>
      </a:lvl6pPr>
      <a:lvl7pPr marL="761940" algn="l" defTabSz="914063" rtl="0" eaLnBrk="1" fontAlgn="base" hangingPunct="1">
        <a:lnSpc>
          <a:spcPct val="90000"/>
        </a:lnSpc>
        <a:spcBef>
          <a:spcPct val="0"/>
        </a:spcBef>
        <a:spcAft>
          <a:spcPct val="0"/>
        </a:spcAft>
        <a:defRPr sz="4500">
          <a:solidFill>
            <a:schemeClr val="tx2"/>
          </a:solidFill>
          <a:latin typeface="Segoe Semibold" pitchFamily="34" charset="0"/>
        </a:defRPr>
      </a:lvl7pPr>
      <a:lvl8pPr marL="1142908" algn="l" defTabSz="914063" rtl="0" eaLnBrk="1" fontAlgn="base" hangingPunct="1">
        <a:lnSpc>
          <a:spcPct val="90000"/>
        </a:lnSpc>
        <a:spcBef>
          <a:spcPct val="0"/>
        </a:spcBef>
        <a:spcAft>
          <a:spcPct val="0"/>
        </a:spcAft>
        <a:defRPr sz="4500">
          <a:solidFill>
            <a:schemeClr val="tx2"/>
          </a:solidFill>
          <a:latin typeface="Segoe Semibold" pitchFamily="34" charset="0"/>
        </a:defRPr>
      </a:lvl8pPr>
      <a:lvl9pPr marL="1523878" algn="l" defTabSz="914063" rtl="0" eaLnBrk="1" fontAlgn="base" hangingPunct="1">
        <a:lnSpc>
          <a:spcPct val="90000"/>
        </a:lnSpc>
        <a:spcBef>
          <a:spcPct val="0"/>
        </a:spcBef>
        <a:spcAft>
          <a:spcPct val="0"/>
        </a:spcAft>
        <a:defRPr sz="4500">
          <a:solidFill>
            <a:schemeClr val="tx2"/>
          </a:solidFill>
          <a:latin typeface="Segoe Semibold" pitchFamily="34" charset="0"/>
        </a:defRPr>
      </a:lvl9pPr>
    </p:titleStyle>
    <p:bodyStyle>
      <a:lvl1pPr marL="382573" indent="-382573" algn="l" defTabSz="912777" rtl="0" eaLnBrk="1" fontAlgn="base" hangingPunct="1">
        <a:lnSpc>
          <a:spcPct val="90000"/>
        </a:lnSpc>
        <a:spcBef>
          <a:spcPts val="1167"/>
        </a:spcBef>
        <a:spcAft>
          <a:spcPct val="0"/>
        </a:spcAft>
        <a:buClr>
          <a:schemeClr val="tx2"/>
        </a:buClr>
        <a:buSzPct val="95000"/>
        <a:buFontTx/>
        <a:buBlip>
          <a:blip r:embed="rId15"/>
        </a:buBlip>
        <a:defRPr sz="3300">
          <a:solidFill>
            <a:schemeClr val="tx1"/>
          </a:solidFill>
          <a:effectLst>
            <a:outerShdw blurRad="38100" dist="38100" dir="2700000" algn="tl">
              <a:srgbClr val="000000">
                <a:alpha val="43137"/>
              </a:srgbClr>
            </a:outerShdw>
          </a:effectLst>
          <a:latin typeface="+mn-lt"/>
          <a:ea typeface="+mn-ea"/>
          <a:cs typeface="+mn-cs"/>
        </a:defRPr>
      </a:lvl1pPr>
      <a:lvl2pPr marL="704822" indent="-317487" algn="l" defTabSz="912777" rtl="0" eaLnBrk="1" fontAlgn="base" hangingPunct="1">
        <a:lnSpc>
          <a:spcPct val="90000"/>
        </a:lnSpc>
        <a:spcBef>
          <a:spcPts val="1083"/>
        </a:spcBef>
        <a:spcAft>
          <a:spcPct val="0"/>
        </a:spcAft>
        <a:buClr>
          <a:schemeClr val="tx2"/>
        </a:buClr>
        <a:buSzPct val="80000"/>
        <a:buFontTx/>
        <a:buBlip>
          <a:blip r:embed="rId16"/>
        </a:buBlip>
        <a:defRPr sz="3000">
          <a:solidFill>
            <a:schemeClr val="tx1"/>
          </a:solidFill>
          <a:effectLst>
            <a:outerShdw blurRad="38100" dist="38100" dir="2700000" algn="tl">
              <a:srgbClr val="000000">
                <a:alpha val="43137"/>
              </a:srgbClr>
            </a:outerShdw>
          </a:effectLst>
          <a:latin typeface="+mn-lt"/>
        </a:defRPr>
      </a:lvl2pPr>
      <a:lvl3pPr marL="988974" indent="-282564" algn="l" defTabSz="912777" rtl="0" eaLnBrk="1" fontAlgn="base" hangingPunct="1">
        <a:lnSpc>
          <a:spcPct val="90000"/>
        </a:lnSpc>
        <a:spcBef>
          <a:spcPts val="1000"/>
        </a:spcBef>
        <a:spcAft>
          <a:spcPct val="0"/>
        </a:spcAft>
        <a:buClr>
          <a:schemeClr val="tx2"/>
        </a:buClr>
        <a:buSzPct val="80000"/>
        <a:buFontTx/>
        <a:buBlip>
          <a:blip r:embed="rId16"/>
        </a:buBlip>
        <a:defRPr sz="2700">
          <a:solidFill>
            <a:schemeClr val="tx1"/>
          </a:solidFill>
          <a:effectLst>
            <a:outerShdw blurRad="38100" dist="38100" dir="2700000" algn="tl">
              <a:srgbClr val="000000">
                <a:alpha val="43137"/>
              </a:srgbClr>
            </a:outerShdw>
          </a:effectLst>
          <a:latin typeface="+mn-lt"/>
        </a:defRPr>
      </a:lvl3pPr>
      <a:lvl4pPr marL="1266774" indent="-276214" algn="l" defTabSz="912777" rtl="0" eaLnBrk="1" fontAlgn="base" hangingPunct="1">
        <a:lnSpc>
          <a:spcPct val="90000"/>
        </a:lnSpc>
        <a:spcBef>
          <a:spcPts val="917"/>
        </a:spcBef>
        <a:spcAft>
          <a:spcPct val="0"/>
        </a:spcAft>
        <a:buClr>
          <a:schemeClr val="tx2"/>
        </a:buClr>
        <a:buSzPct val="80000"/>
        <a:buFontTx/>
        <a:buBlip>
          <a:blip r:embed="rId16"/>
        </a:buBlip>
        <a:defRPr sz="2300">
          <a:solidFill>
            <a:schemeClr val="tx1"/>
          </a:solidFill>
          <a:effectLst>
            <a:outerShdw blurRad="38100" dist="38100" dir="2700000" algn="tl">
              <a:srgbClr val="000000">
                <a:alpha val="43137"/>
              </a:srgbClr>
            </a:outerShdw>
          </a:effectLst>
          <a:latin typeface="+mn-lt"/>
        </a:defRPr>
      </a:lvl4pPr>
      <a:lvl5pPr marL="1530289" indent="-260340" algn="l" defTabSz="912777" rtl="0" eaLnBrk="1" fontAlgn="base" hangingPunct="1">
        <a:lnSpc>
          <a:spcPct val="90000"/>
        </a:lnSpc>
        <a:spcBef>
          <a:spcPts val="833"/>
        </a:spcBef>
        <a:spcAft>
          <a:spcPct val="0"/>
        </a:spcAft>
        <a:buClr>
          <a:schemeClr val="tx2"/>
        </a:buClr>
        <a:buSzPct val="80000"/>
        <a:buFontTx/>
        <a:buBlip>
          <a:blip r:embed="rId16"/>
        </a:buBlip>
        <a:defRPr sz="2300">
          <a:solidFill>
            <a:schemeClr val="tx1"/>
          </a:solidFill>
          <a:effectLst>
            <a:outerShdw blurRad="38100" dist="38100" dir="2700000" algn="tl">
              <a:srgbClr val="000000">
                <a:alpha val="43137"/>
              </a:srgbClr>
            </a:outerShdw>
          </a:effectLst>
          <a:latin typeface="+mn-lt"/>
        </a:defRPr>
      </a:lvl5pPr>
      <a:lvl6pPr marL="1911463"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17"/>
        </a:buBlip>
        <a:defRPr sz="2000">
          <a:solidFill>
            <a:schemeClr val="tx1"/>
          </a:solidFill>
          <a:latin typeface="+mn-lt"/>
        </a:defRPr>
      </a:lvl6pPr>
      <a:lvl7pPr marL="2292432"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17"/>
        </a:buBlip>
        <a:defRPr sz="2000">
          <a:solidFill>
            <a:schemeClr val="tx1"/>
          </a:solidFill>
          <a:latin typeface="+mn-lt"/>
        </a:defRPr>
      </a:lvl7pPr>
      <a:lvl8pPr marL="2673401"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17"/>
        </a:buBlip>
        <a:defRPr sz="2000">
          <a:solidFill>
            <a:schemeClr val="tx1"/>
          </a:solidFill>
          <a:latin typeface="+mn-lt"/>
        </a:defRPr>
      </a:lvl8pPr>
      <a:lvl9pPr marL="3054371"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17"/>
        </a:buBlip>
        <a:defRPr sz="2000">
          <a:solidFill>
            <a:schemeClr val="tx1"/>
          </a:solidFill>
          <a:latin typeface="+mn-lt"/>
        </a:defRPr>
      </a:lvl9pPr>
    </p:bodyStyle>
    <p:otherStyle>
      <a:defPPr>
        <a:defRPr lang="en-US"/>
      </a:defPPr>
      <a:lvl1pPr marL="0" algn="l" defTabSz="761940" rtl="0" eaLnBrk="1" latinLnBrk="0" hangingPunct="1">
        <a:defRPr sz="1500" kern="1200">
          <a:solidFill>
            <a:schemeClr val="tx1"/>
          </a:solidFill>
          <a:latin typeface="+mn-lt"/>
          <a:ea typeface="+mn-ea"/>
          <a:cs typeface="+mn-cs"/>
        </a:defRPr>
      </a:lvl1pPr>
      <a:lvl2pPr marL="380970" algn="l" defTabSz="761940" rtl="0" eaLnBrk="1" latinLnBrk="0" hangingPunct="1">
        <a:defRPr sz="1500" kern="1200">
          <a:solidFill>
            <a:schemeClr val="tx1"/>
          </a:solidFill>
          <a:latin typeface="+mn-lt"/>
          <a:ea typeface="+mn-ea"/>
          <a:cs typeface="+mn-cs"/>
        </a:defRPr>
      </a:lvl2pPr>
      <a:lvl3pPr marL="761940" algn="l" defTabSz="761940" rtl="0" eaLnBrk="1" latinLnBrk="0" hangingPunct="1">
        <a:defRPr sz="1500" kern="1200">
          <a:solidFill>
            <a:schemeClr val="tx1"/>
          </a:solidFill>
          <a:latin typeface="+mn-lt"/>
          <a:ea typeface="+mn-ea"/>
          <a:cs typeface="+mn-cs"/>
        </a:defRPr>
      </a:lvl3pPr>
      <a:lvl4pPr marL="1142908" algn="l" defTabSz="761940" rtl="0" eaLnBrk="1" latinLnBrk="0" hangingPunct="1">
        <a:defRPr sz="1500" kern="1200">
          <a:solidFill>
            <a:schemeClr val="tx1"/>
          </a:solidFill>
          <a:latin typeface="+mn-lt"/>
          <a:ea typeface="+mn-ea"/>
          <a:cs typeface="+mn-cs"/>
        </a:defRPr>
      </a:lvl4pPr>
      <a:lvl5pPr marL="1523878" algn="l" defTabSz="761940" rtl="0" eaLnBrk="1" latinLnBrk="0" hangingPunct="1">
        <a:defRPr sz="1500" kern="1200">
          <a:solidFill>
            <a:schemeClr val="tx1"/>
          </a:solidFill>
          <a:latin typeface="+mn-lt"/>
          <a:ea typeface="+mn-ea"/>
          <a:cs typeface="+mn-cs"/>
        </a:defRPr>
      </a:lvl5pPr>
      <a:lvl6pPr marL="1904848" algn="l" defTabSz="761940" rtl="0" eaLnBrk="1" latinLnBrk="0" hangingPunct="1">
        <a:defRPr sz="1500" kern="1200">
          <a:solidFill>
            <a:schemeClr val="tx1"/>
          </a:solidFill>
          <a:latin typeface="+mn-lt"/>
          <a:ea typeface="+mn-ea"/>
          <a:cs typeface="+mn-cs"/>
        </a:defRPr>
      </a:lvl6pPr>
      <a:lvl7pPr marL="2285818" algn="l" defTabSz="761940" rtl="0" eaLnBrk="1" latinLnBrk="0" hangingPunct="1">
        <a:defRPr sz="1500" kern="1200">
          <a:solidFill>
            <a:schemeClr val="tx1"/>
          </a:solidFill>
          <a:latin typeface="+mn-lt"/>
          <a:ea typeface="+mn-ea"/>
          <a:cs typeface="+mn-cs"/>
        </a:defRPr>
      </a:lvl7pPr>
      <a:lvl8pPr marL="2666787" algn="l" defTabSz="761940" rtl="0" eaLnBrk="1" latinLnBrk="0" hangingPunct="1">
        <a:defRPr sz="1500" kern="1200">
          <a:solidFill>
            <a:schemeClr val="tx1"/>
          </a:solidFill>
          <a:latin typeface="+mn-lt"/>
          <a:ea typeface="+mn-ea"/>
          <a:cs typeface="+mn-cs"/>
        </a:defRPr>
      </a:lvl8pPr>
      <a:lvl9pPr marL="3047756" algn="l" defTabSz="76194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16.png"/><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18.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17.xml"/><Relationship Id="rId5" Type="http://schemas.openxmlformats.org/officeDocument/2006/relationships/image" Target="../media/image18.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18.xml"/><Relationship Id="rId5" Type="http://schemas.openxmlformats.org/officeDocument/2006/relationships/image" Target="../media/image18.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image" Target="../media/image18.pn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20.xml"/><Relationship Id="rId5" Type="http://schemas.openxmlformats.org/officeDocument/2006/relationships/image" Target="../media/image18.pn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21.xml"/><Relationship Id="rId5" Type="http://schemas.openxmlformats.org/officeDocument/2006/relationships/image" Target="../media/image18.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22.xml"/><Relationship Id="rId5" Type="http://schemas.openxmlformats.org/officeDocument/2006/relationships/image" Target="../media/image18.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25.xml"/><Relationship Id="rId5" Type="http://schemas.openxmlformats.org/officeDocument/2006/relationships/image" Target="../media/image18.pn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26.xml"/><Relationship Id="rId5" Type="http://schemas.openxmlformats.org/officeDocument/2006/relationships/image" Target="../media/image18.png"/><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33.png"/><Relationship Id="rId5" Type="http://schemas.openxmlformats.org/officeDocument/2006/relationships/image" Target="../media/image14.pn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image" Target="../media/image18.png"/><Relationship Id="rId5" Type="http://schemas.openxmlformats.org/officeDocument/2006/relationships/image" Target="../media/image35.png"/><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30.xml"/><Relationship Id="rId5" Type="http://schemas.openxmlformats.org/officeDocument/2006/relationships/image" Target="../media/image38.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image" Target="../media/image41.png"/><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43.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33.xml"/><Relationship Id="rId5" Type="http://schemas.openxmlformats.org/officeDocument/2006/relationships/image" Target="../media/image45.png"/><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6.xml"/><Relationship Id="rId1" Type="http://schemas.openxmlformats.org/officeDocument/2006/relationships/tags" Target="../tags/tag35.xml"/><Relationship Id="rId5" Type="http://schemas.openxmlformats.org/officeDocument/2006/relationships/image" Target="../media/image50.png"/><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tags" Target="../tags/tag37.xml"/><Relationship Id="rId5" Type="http://schemas.openxmlformats.org/officeDocument/2006/relationships/image" Target="../media/image55.png"/><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39.xml"/><Relationship Id="rId5" Type="http://schemas.openxmlformats.org/officeDocument/2006/relationships/image" Target="../media/image60.png"/><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69.xml"/><Relationship Id="rId7" Type="http://schemas.openxmlformats.org/officeDocument/2006/relationships/image" Target="../media/image64.png"/><Relationship Id="rId2" Type="http://schemas.openxmlformats.org/officeDocument/2006/relationships/slideLayout" Target="../slideLayouts/slideLayout6.xml"/><Relationship Id="rId1" Type="http://schemas.openxmlformats.org/officeDocument/2006/relationships/tags" Target="../tags/tag4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6.xml"/><Relationship Id="rId1" Type="http://schemas.openxmlformats.org/officeDocument/2006/relationships/tags" Target="../tags/tag41.xml"/><Relationship Id="rId5" Type="http://schemas.openxmlformats.org/officeDocument/2006/relationships/image" Target="../media/image67.png"/><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tags" Target="../tags/tag42.xml"/><Relationship Id="rId5" Type="http://schemas.openxmlformats.org/officeDocument/2006/relationships/image" Target="../media/image69.png"/><Relationship Id="rId4" Type="http://schemas.openxmlformats.org/officeDocument/2006/relationships/image" Target="../media/image6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6.xml"/><Relationship Id="rId1" Type="http://schemas.openxmlformats.org/officeDocument/2006/relationships/tags" Target="../tags/tag43.xml"/><Relationship Id="rId5" Type="http://schemas.openxmlformats.org/officeDocument/2006/relationships/image" Target="../media/image71.png"/><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74.xml"/><Relationship Id="rId7" Type="http://schemas.openxmlformats.org/officeDocument/2006/relationships/image" Target="../media/image76.png"/><Relationship Id="rId2" Type="http://schemas.openxmlformats.org/officeDocument/2006/relationships/slideLayout" Target="../slideLayouts/slideLayout6.xml"/><Relationship Id="rId1" Type="http://schemas.openxmlformats.org/officeDocument/2006/relationships/tags" Target="../tags/tag4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xml"/><Relationship Id="rId1" Type="http://schemas.openxmlformats.org/officeDocument/2006/relationships/tags" Target="../tags/tag45.xml"/><Relationship Id="rId5" Type="http://schemas.openxmlformats.org/officeDocument/2006/relationships/image" Target="../media/image79.png"/><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76.xml"/><Relationship Id="rId7" Type="http://schemas.openxmlformats.org/officeDocument/2006/relationships/image" Target="../media/image83.png"/><Relationship Id="rId2" Type="http://schemas.openxmlformats.org/officeDocument/2006/relationships/slideLayout" Target="../slideLayouts/slideLayout6.xml"/><Relationship Id="rId1" Type="http://schemas.openxmlformats.org/officeDocument/2006/relationships/tags" Target="../tags/tag4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89.png"/><Relationship Id="rId2" Type="http://schemas.openxmlformats.org/officeDocument/2006/relationships/slideLayout" Target="../slideLayouts/slideLayout6.xml"/><Relationship Id="rId1" Type="http://schemas.openxmlformats.org/officeDocument/2006/relationships/tags" Target="../tags/tag4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8" Type="http://schemas.openxmlformats.org/officeDocument/2006/relationships/hyperlink" Target="http://msdn2.microsoft.com/en-us/library/Aa477450.aspx%20/" TargetMode="External"/><Relationship Id="rId3" Type="http://schemas.openxmlformats.org/officeDocument/2006/relationships/hyperlink" Target="http://msdn.microsoft.com/en-us/library/ms790231.aspx" TargetMode="External"/><Relationship Id="rId7" Type="http://schemas.openxmlformats.org/officeDocument/2006/relationships/hyperlink" Target="http://www.microsoft.com/whdc/driver/install/diagnose.mspx" TargetMode="External"/><Relationship Id="rId2" Type="http://schemas.openxmlformats.org/officeDocument/2006/relationships/notesSlide" Target="../notesSlides/notesSlide84.xml"/><Relationship Id="rId1" Type="http://schemas.openxmlformats.org/officeDocument/2006/relationships/slideLayout" Target="../slideLayouts/slideLayout8.xml"/><Relationship Id="rId6" Type="http://schemas.openxmlformats.org/officeDocument/2006/relationships/hyperlink" Target="http://msdn2.microsoft.com/en-us/library/aa477001.aspx" TargetMode="External"/><Relationship Id="rId5" Type="http://schemas.openxmlformats.org/officeDocument/2006/relationships/hyperlink" Target="http://msdn2.microsoft.com/en-us/library/aa477003.aspx" TargetMode="External"/><Relationship Id="rId4" Type="http://schemas.openxmlformats.org/officeDocument/2006/relationships/hyperlink" Target="http://msdn2.microsoft.com/en-us/library/ms790151.aspx"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7605" y="1903678"/>
            <a:ext cx="8416395" cy="1523494"/>
          </a:xfrm>
        </p:spPr>
        <p:txBody>
          <a:bodyPr/>
          <a:lstStyle/>
          <a:p>
            <a:r>
              <a:rPr lang="en-US" sz="5400" dirty="0" smtClean="0"/>
              <a:t>Extending Device Installation With Co-Installers</a:t>
            </a:r>
            <a:endParaRPr lang="en-US" sz="5400" dirty="0"/>
          </a:p>
        </p:txBody>
      </p:sp>
      <p:sp>
        <p:nvSpPr>
          <p:cNvPr id="3" name="Subtitle 2"/>
          <p:cNvSpPr>
            <a:spLocks noGrp="1"/>
          </p:cNvSpPr>
          <p:nvPr>
            <p:ph type="subTitle" idx="1"/>
          </p:nvPr>
        </p:nvSpPr>
        <p:spPr>
          <a:xfrm>
            <a:off x="727605" y="4334074"/>
            <a:ext cx="7692761" cy="1371145"/>
          </a:xfrm>
        </p:spPr>
        <p:txBody>
          <a:bodyPr/>
          <a:lstStyle/>
          <a:p>
            <a:r>
              <a:rPr lang="en-US" dirty="0" smtClean="0"/>
              <a:t>Jim </a:t>
            </a:r>
            <a:r>
              <a:rPr lang="en-US" dirty="0" err="1" smtClean="0"/>
              <a:t>Cavalaris</a:t>
            </a:r>
            <a:endParaRPr lang="en-US" dirty="0" smtClean="0"/>
          </a:p>
          <a:p>
            <a:r>
              <a:rPr lang="en-US" dirty="0" smtClean="0"/>
              <a:t>Lead Software Design Engineer</a:t>
            </a:r>
          </a:p>
          <a:p>
            <a:r>
              <a:rPr lang="en-US" dirty="0" smtClean="0"/>
              <a:t>Microsoft Corporation</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1163395"/>
          </a:xfrm>
        </p:spPr>
        <p:txBody>
          <a:bodyPr/>
          <a:lstStyle/>
          <a:p>
            <a:r>
              <a:rPr sz="4800" smtClean="0"/>
              <a:t>Processing DIF_ codes</a:t>
            </a:r>
            <a:br>
              <a:rPr sz="4800" smtClean="0"/>
            </a:br>
            <a:r>
              <a:rPr sz="3600" smtClean="0">
                <a:solidFill>
                  <a:schemeClr val="accent1"/>
                </a:solidFill>
              </a:rPr>
              <a:t>What should an installer do?</a:t>
            </a:r>
            <a:endParaRPr lang="en-US" sz="3600" dirty="0"/>
          </a:p>
        </p:txBody>
      </p:sp>
      <p:sp>
        <p:nvSpPr>
          <p:cNvPr id="3" name="Text Placeholder 2"/>
          <p:cNvSpPr>
            <a:spLocks noGrp="1"/>
          </p:cNvSpPr>
          <p:nvPr>
            <p:ph type="body" idx="1"/>
          </p:nvPr>
        </p:nvSpPr>
        <p:spPr>
          <a:xfrm>
            <a:off x="381000" y="1905000"/>
            <a:ext cx="8380412" cy="4265783"/>
          </a:xfrm>
        </p:spPr>
        <p:txBody>
          <a:bodyPr/>
          <a:lstStyle/>
          <a:p>
            <a:r>
              <a:rPr lang="en-US" sz="2000" dirty="0" smtClean="0"/>
              <a:t>As little as possible</a:t>
            </a:r>
          </a:p>
          <a:p>
            <a:r>
              <a:rPr lang="en-US" sz="2000" dirty="0" smtClean="0"/>
              <a:t>DIF codes have a “default” implementation</a:t>
            </a:r>
            <a:r>
              <a:rPr lang="en-US" sz="1400" dirty="0" smtClean="0">
                <a:effectLst/>
                <a:latin typeface="Lucida Console" pitchFamily="49" charset="0"/>
              </a:rPr>
              <a:t>	</a:t>
            </a:r>
          </a:p>
          <a:p>
            <a:pPr lvl="1">
              <a:buNone/>
            </a:pPr>
            <a:r>
              <a:rPr lang="en-US" sz="1600" dirty="0" smtClean="0">
                <a:effectLst/>
                <a:latin typeface="Lucida Console" pitchFamily="49" charset="0"/>
              </a:rPr>
              <a:t>	</a:t>
            </a:r>
            <a:r>
              <a:rPr lang="en-US" sz="1600" dirty="0" smtClean="0"/>
              <a:t>e.g.</a:t>
            </a:r>
            <a:r>
              <a:rPr lang="en-US" sz="1600" dirty="0" smtClean="0">
                <a:effectLst/>
                <a:latin typeface="Lucida Console" pitchFamily="49" charset="0"/>
              </a:rPr>
              <a:t> DIF_</a:t>
            </a:r>
            <a:r>
              <a:rPr lang="en-US" sz="1600" b="1" dirty="0" smtClean="0">
                <a:solidFill>
                  <a:schemeClr val="accent1"/>
                </a:solidFill>
                <a:effectLst/>
                <a:latin typeface="Lucida Console" pitchFamily="49" charset="0"/>
              </a:rPr>
              <a:t>INSTALLDEVICE</a:t>
            </a:r>
            <a:r>
              <a:rPr lang="en-US" sz="1600" dirty="0" smtClean="0">
                <a:effectLst/>
                <a:latin typeface="Lucida Console" pitchFamily="49" charset="0"/>
              </a:rPr>
              <a:t> </a:t>
            </a:r>
            <a:r>
              <a:rPr lang="en-US" sz="1600" dirty="0" smtClean="0">
                <a:effectLst/>
                <a:latin typeface="Lucida Console" pitchFamily="49" charset="0"/>
                <a:sym typeface="Wingdings" pitchFamily="2" charset="2"/>
              </a:rPr>
              <a:t> </a:t>
            </a:r>
            <a:r>
              <a:rPr lang="en-US" sz="1600" dirty="0" err="1" smtClean="0">
                <a:effectLst/>
                <a:latin typeface="Lucida Console" pitchFamily="49" charset="0"/>
                <a:sym typeface="Wingdings" pitchFamily="2" charset="2"/>
              </a:rPr>
              <a:t>SetupDi</a:t>
            </a:r>
            <a:r>
              <a:rPr lang="en-US" sz="1600" b="1" dirty="0" err="1" smtClean="0">
                <a:solidFill>
                  <a:schemeClr val="accent1"/>
                </a:solidFill>
                <a:effectLst/>
                <a:latin typeface="Lucida Console" pitchFamily="49" charset="0"/>
                <a:sym typeface="Wingdings" pitchFamily="2" charset="2"/>
              </a:rPr>
              <a:t>InstallDevice</a:t>
            </a:r>
            <a:endParaRPr lang="en-US" sz="1600" b="1" dirty="0" smtClean="0">
              <a:solidFill>
                <a:schemeClr val="accent1"/>
              </a:solidFill>
              <a:effectLst/>
              <a:latin typeface="Lucida Console" pitchFamily="49" charset="0"/>
              <a:sym typeface="Wingdings" pitchFamily="2" charset="2"/>
            </a:endParaRPr>
          </a:p>
          <a:p>
            <a:pPr lvl="1"/>
            <a:r>
              <a:rPr lang="en-US" sz="2000" dirty="0" smtClean="0"/>
              <a:t>Called automatically during normal operation</a:t>
            </a:r>
          </a:p>
          <a:p>
            <a:pPr lvl="1"/>
            <a:r>
              <a:rPr lang="en-US" sz="2000" dirty="0" smtClean="0"/>
              <a:t>Sufficient for nearly all scenarios</a:t>
            </a:r>
          </a:p>
          <a:p>
            <a:r>
              <a:rPr lang="en-US" sz="2000" dirty="0" smtClean="0"/>
              <a:t>“Default” export must not be called directly</a:t>
            </a:r>
          </a:p>
          <a:p>
            <a:pPr lvl="1"/>
            <a:r>
              <a:rPr lang="en-US" sz="2000" b="1" dirty="0" smtClean="0">
                <a:solidFill>
                  <a:schemeClr val="accent6"/>
                </a:solidFill>
              </a:rPr>
              <a:t>Never</a:t>
            </a:r>
            <a:r>
              <a:rPr lang="en-US" sz="2000" dirty="0" smtClean="0"/>
              <a:t> from outside the installer chain!</a:t>
            </a:r>
          </a:p>
          <a:p>
            <a:pPr lvl="2"/>
            <a:r>
              <a:rPr lang="en-US" sz="1800" dirty="0" smtClean="0"/>
              <a:t>Direct call bypasses all class and co-installer handling</a:t>
            </a:r>
          </a:p>
          <a:p>
            <a:pPr lvl="3"/>
            <a:r>
              <a:rPr lang="en-US" sz="1400" dirty="0" smtClean="0"/>
              <a:t>Your installer will not be called!</a:t>
            </a:r>
          </a:p>
          <a:p>
            <a:pPr lvl="1"/>
            <a:r>
              <a:rPr lang="en-US" sz="2000" dirty="0" smtClean="0"/>
              <a:t>Exported for use by class installers </a:t>
            </a:r>
            <a:r>
              <a:rPr lang="en-US" sz="2000" b="1" dirty="0" smtClean="0">
                <a:solidFill>
                  <a:schemeClr val="accent6"/>
                </a:solidFill>
              </a:rPr>
              <a:t>only,</a:t>
            </a:r>
            <a:r>
              <a:rPr lang="en-US" sz="2000" dirty="0" smtClean="0"/>
              <a:t> under specific conditions</a:t>
            </a:r>
          </a:p>
          <a:p>
            <a:pPr lvl="2"/>
            <a:r>
              <a:rPr lang="en-US" sz="1800" dirty="0" smtClean="0"/>
              <a:t>More on this later…</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1111710" y="2425565"/>
            <a:ext cx="6126480" cy="1540043"/>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a:lnSpc>
                <a:spcPct val="85000"/>
              </a:lnSpc>
              <a:spcBef>
                <a:spcPct val="20000"/>
              </a:spcBef>
            </a:pPr>
            <a:r>
              <a:rPr lang="en-US" sz="1400" dirty="0" err="1" smtClean="0">
                <a:solidFill>
                  <a:schemeClr val="tx2"/>
                </a:solidFill>
                <a:effectLst>
                  <a:outerShdw blurRad="38100" dist="38100" dir="2700000" algn="tl">
                    <a:srgbClr val="000000">
                      <a:alpha val="43137"/>
                    </a:srgbClr>
                  </a:outerShdw>
                </a:effectLst>
                <a:latin typeface="Lucida Console" pitchFamily="49" charset="0"/>
              </a:rPr>
              <a:t>typedef</a:t>
            </a:r>
            <a:r>
              <a:rPr lang="en-US" sz="1400" dirty="0" smtClean="0">
                <a:solidFill>
                  <a:schemeClr val="tx2"/>
                </a:solidFill>
                <a:effectLst>
                  <a:outerShdw blurRad="38100" dist="38100" dir="2700000" algn="tl">
                    <a:srgbClr val="000000">
                      <a:alpha val="43137"/>
                    </a:srgbClr>
                  </a:outerShdw>
                </a:effectLst>
                <a:latin typeface="Lucida Console" pitchFamily="49" charset="0"/>
              </a:rPr>
              <a:t> DWORD </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a:t>
            </a:r>
            <a:r>
              <a:rPr lang="en-US" sz="1400" dirty="0" smtClean="0">
                <a:solidFill>
                  <a:schemeClr val="accent1"/>
                </a:solidFill>
                <a:effectLst>
                  <a:outerShdw blurRad="38100" dist="38100" dir="2700000" algn="tl">
                    <a:srgbClr val="000000">
                      <a:alpha val="43137"/>
                    </a:srgbClr>
                  </a:outerShdw>
                </a:effectLst>
                <a:latin typeface="Lucida Console" pitchFamily="49" charset="0"/>
              </a:rPr>
              <a:t>CALLBACK</a:t>
            </a:r>
            <a:r>
              <a:rPr lang="en-US" sz="1400" dirty="0" smtClean="0">
                <a:solidFill>
                  <a:schemeClr val="tx2"/>
                </a:solidFill>
                <a:effectLst>
                  <a:outerShdw blurRad="38100" dist="38100" dir="2700000" algn="tl">
                    <a:srgbClr val="000000">
                      <a:alpha val="43137"/>
                    </a:srgbClr>
                  </a:outerShdw>
                </a:effectLst>
                <a:latin typeface="Lucida Console" pitchFamily="49" charset="0"/>
              </a:rPr>
              <a:t>* CLASS_INSTALL_PROC) (</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__in DI_FUNCTION  </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InstallFunction</a:t>
            </a:r>
            <a:r>
              <a:rPr lang="en-US" sz="1400" dirty="0" smtClean="0">
                <a:solidFill>
                  <a:schemeClr val="tx2"/>
                </a:solidFill>
                <a:effectLst>
                  <a:outerShdw blurRad="38100" dist="38100" dir="2700000" algn="tl">
                    <a:srgbClr val="000000">
                      <a:alpha val="43137"/>
                    </a:srgbClr>
                  </a:outerShdw>
                </a:effectLst>
                <a:latin typeface="Lucida Console" pitchFamily="49" charset="0"/>
              </a:rPr>
              <a:t>,</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__in HDEVINFO  </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DeviceInfoSet</a:t>
            </a:r>
            <a:r>
              <a:rPr lang="en-US" sz="1400" dirty="0" smtClean="0">
                <a:solidFill>
                  <a:schemeClr val="tx2"/>
                </a:solidFill>
                <a:effectLst>
                  <a:outerShdw blurRad="38100" dist="38100" dir="2700000" algn="tl">
                    <a:srgbClr val="000000">
                      <a:alpha val="43137"/>
                    </a:srgbClr>
                  </a:outerShdw>
                </a:effectLst>
                <a:latin typeface="Lucida Console" pitchFamily="49" charset="0"/>
              </a:rPr>
              <a:t>,</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__</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in_opt</a:t>
            </a:r>
            <a:r>
              <a:rPr lang="en-US" sz="1400" dirty="0" smtClean="0">
                <a:solidFill>
                  <a:schemeClr val="tx2"/>
                </a:solidFill>
                <a:effectLst>
                  <a:outerShdw blurRad="38100" dist="38100" dir="2700000" algn="tl">
                    <a:srgbClr val="000000">
                      <a:alpha val="43137"/>
                    </a:srgbClr>
                  </a:outerShdw>
                </a:effectLst>
                <a:latin typeface="Lucida Console" pitchFamily="49" charset="0"/>
              </a:rPr>
              <a:t> PSP_DEVINFO_DATA  </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DeviceInfoData</a:t>
            </a:r>
            <a:endParaRPr lang="en-US" sz="1400" dirty="0" smtClean="0">
              <a:solidFill>
                <a:schemeClr val="tx2"/>
              </a:solidFill>
              <a:effectLst>
                <a:outerShdw blurRad="38100" dist="38100" dir="2700000" algn="tl">
                  <a:srgbClr val="000000">
                    <a:alpha val="43137"/>
                  </a:srgbClr>
                </a:outerShdw>
              </a:effectLst>
              <a:latin typeface="Lucida Console" pitchFamily="49" charset="0"/>
            </a:endParaRP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a:t>
            </a:r>
          </a:p>
        </p:txBody>
      </p:sp>
      <p:sp>
        <p:nvSpPr>
          <p:cNvPr id="4" name="Title 3"/>
          <p:cNvSpPr>
            <a:spLocks noGrp="1"/>
          </p:cNvSpPr>
          <p:nvPr>
            <p:ph type="title"/>
          </p:nvPr>
        </p:nvSpPr>
        <p:spPr>
          <a:xfrm>
            <a:off x="382588" y="228600"/>
            <a:ext cx="8380412" cy="1163395"/>
          </a:xfrm>
        </p:spPr>
        <p:txBody>
          <a:bodyPr/>
          <a:lstStyle/>
          <a:p>
            <a:r>
              <a:rPr sz="4800" smtClean="0"/>
              <a:t>Class Installer Interface</a:t>
            </a:r>
            <a:br>
              <a:rPr sz="4800" smtClean="0"/>
            </a:br>
            <a:r>
              <a:rPr sz="3600" smtClean="0">
                <a:solidFill>
                  <a:schemeClr val="accent1"/>
                </a:solidFill>
              </a:rPr>
              <a:t>Function prototype</a:t>
            </a:r>
            <a:endParaRPr lang="en-US" sz="3600" dirty="0"/>
          </a:p>
        </p:txBody>
      </p:sp>
      <p:sp>
        <p:nvSpPr>
          <p:cNvPr id="5" name="Text Placeholder 4"/>
          <p:cNvSpPr>
            <a:spLocks noGrp="1"/>
          </p:cNvSpPr>
          <p:nvPr>
            <p:ph type="body" idx="1"/>
          </p:nvPr>
        </p:nvSpPr>
        <p:spPr>
          <a:xfrm>
            <a:off x="382588" y="1905000"/>
            <a:ext cx="8380412" cy="4396588"/>
          </a:xfrm>
        </p:spPr>
        <p:txBody>
          <a:bodyPr/>
          <a:lstStyle/>
          <a:p>
            <a:pPr>
              <a:spcBef>
                <a:spcPts val="600"/>
              </a:spcBef>
            </a:pPr>
            <a:r>
              <a:rPr lang="en-US" dirty="0" smtClean="0"/>
              <a:t>Export must use the following prototype</a:t>
            </a:r>
          </a:p>
          <a:p>
            <a:pPr>
              <a:spcBef>
                <a:spcPts val="600"/>
              </a:spcBef>
            </a:pPr>
            <a:endParaRPr lang="en-US" dirty="0" smtClean="0"/>
          </a:p>
          <a:p>
            <a:pPr>
              <a:spcBef>
                <a:spcPts val="600"/>
              </a:spcBef>
            </a:pPr>
            <a:endParaRPr lang="en-US" dirty="0" smtClean="0"/>
          </a:p>
          <a:p>
            <a:pPr>
              <a:spcBef>
                <a:spcPts val="600"/>
              </a:spcBef>
            </a:pPr>
            <a:endParaRPr lang="en-US" dirty="0" smtClean="0"/>
          </a:p>
          <a:p>
            <a:pPr lvl="1">
              <a:spcBef>
                <a:spcPts val="600"/>
              </a:spcBef>
            </a:pPr>
            <a:r>
              <a:rPr lang="en-US" dirty="0" smtClean="0"/>
              <a:t>Note </a:t>
            </a:r>
            <a:r>
              <a:rPr lang="en-US" sz="2400" dirty="0" smtClean="0">
                <a:solidFill>
                  <a:schemeClr val="accent1"/>
                </a:solidFill>
                <a:latin typeface="Lucida Console" pitchFamily="49" charset="0"/>
              </a:rPr>
              <a:t>__</a:t>
            </a:r>
            <a:r>
              <a:rPr lang="en-US" sz="2400" dirty="0" err="1" smtClean="0">
                <a:solidFill>
                  <a:schemeClr val="accent1"/>
                </a:solidFill>
                <a:latin typeface="Lucida Console" pitchFamily="49" charset="0"/>
              </a:rPr>
              <a:t>stdcall</a:t>
            </a:r>
            <a:r>
              <a:rPr lang="en-US" sz="2400" dirty="0" smtClean="0">
                <a:latin typeface="Lucida Console" pitchFamily="49" charset="0"/>
              </a:rPr>
              <a:t> </a:t>
            </a:r>
            <a:r>
              <a:rPr lang="en-US" dirty="0" smtClean="0"/>
              <a:t>calling convention</a:t>
            </a:r>
          </a:p>
          <a:p>
            <a:pPr lvl="1">
              <a:spcBef>
                <a:spcPts val="600"/>
              </a:spcBef>
            </a:pPr>
            <a:r>
              <a:rPr lang="en-US" dirty="0" smtClean="0"/>
              <a:t>Function parameters describe:</a:t>
            </a:r>
          </a:p>
          <a:p>
            <a:pPr lvl="2">
              <a:spcBef>
                <a:spcPts val="600"/>
              </a:spcBef>
            </a:pPr>
            <a:r>
              <a:rPr lang="en-US" dirty="0" smtClean="0"/>
              <a:t>Operation being performed</a:t>
            </a:r>
          </a:p>
          <a:p>
            <a:pPr lvl="2">
              <a:spcBef>
                <a:spcPts val="600"/>
              </a:spcBef>
            </a:pPr>
            <a:r>
              <a:rPr lang="en-US" dirty="0" smtClean="0"/>
              <a:t>Device operation is targeted at</a:t>
            </a:r>
          </a:p>
          <a:p>
            <a:pPr lvl="2">
              <a:spcBef>
                <a:spcPts val="600"/>
              </a:spcBef>
            </a:pPr>
            <a:r>
              <a:rPr lang="en-US" dirty="0" smtClean="0"/>
              <a:t>No context, called just once per operation</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588" y="228600"/>
            <a:ext cx="8380412" cy="1163395"/>
          </a:xfrm>
        </p:spPr>
        <p:txBody>
          <a:bodyPr/>
          <a:lstStyle/>
          <a:p>
            <a:r>
              <a:rPr sz="4800" smtClean="0"/>
              <a:t>Class Installer Interface</a:t>
            </a:r>
            <a:br>
              <a:rPr sz="4800" smtClean="0"/>
            </a:br>
            <a:r>
              <a:rPr sz="3600" smtClean="0">
                <a:solidFill>
                  <a:schemeClr val="accent1"/>
                </a:solidFill>
              </a:rPr>
              <a:t>Return codes</a:t>
            </a:r>
            <a:endParaRPr lang="en-US" sz="3600" dirty="0"/>
          </a:p>
        </p:txBody>
      </p:sp>
      <p:sp>
        <p:nvSpPr>
          <p:cNvPr id="5" name="Text Placeholder 4"/>
          <p:cNvSpPr>
            <a:spLocks noGrp="1"/>
          </p:cNvSpPr>
          <p:nvPr>
            <p:ph type="body" idx="1"/>
          </p:nvPr>
        </p:nvSpPr>
        <p:spPr>
          <a:xfrm>
            <a:off x="382588" y="1905000"/>
            <a:ext cx="8380412" cy="4528932"/>
          </a:xfrm>
        </p:spPr>
        <p:txBody>
          <a:bodyPr/>
          <a:lstStyle/>
          <a:p>
            <a:pPr>
              <a:spcBef>
                <a:spcPts val="600"/>
              </a:spcBef>
            </a:pPr>
            <a:r>
              <a:rPr lang="en-US" sz="3100" dirty="0" smtClean="0">
                <a:solidFill>
                  <a:schemeClr val="tx2"/>
                </a:solidFill>
                <a:latin typeface="Lucida Console" pitchFamily="49" charset="0"/>
              </a:rPr>
              <a:t>ERROR_DI_DO_DEFAULT</a:t>
            </a:r>
            <a:endParaRPr lang="en-US" sz="2700" b="1" dirty="0" smtClean="0">
              <a:solidFill>
                <a:schemeClr val="accent2"/>
              </a:solidFill>
            </a:endParaRPr>
          </a:p>
          <a:p>
            <a:pPr lvl="2">
              <a:spcBef>
                <a:spcPts val="600"/>
              </a:spcBef>
            </a:pPr>
            <a:r>
              <a:rPr lang="en-US" sz="2400" dirty="0" smtClean="0"/>
              <a:t>Expected result (not an error)</a:t>
            </a:r>
          </a:p>
          <a:p>
            <a:pPr lvl="2">
              <a:spcBef>
                <a:spcPts val="600"/>
              </a:spcBef>
            </a:pPr>
            <a:r>
              <a:rPr lang="en-US" sz="2400" dirty="0" smtClean="0"/>
              <a:t>Indicates </a:t>
            </a:r>
            <a:r>
              <a:rPr lang="en-US" sz="2400" dirty="0" err="1" smtClean="0"/>
              <a:t>SetupAPI</a:t>
            </a:r>
            <a:r>
              <a:rPr lang="en-US" sz="2400" dirty="0" smtClean="0"/>
              <a:t> should perform the default action</a:t>
            </a:r>
          </a:p>
          <a:p>
            <a:pPr lvl="3">
              <a:spcBef>
                <a:spcPts val="600"/>
              </a:spcBef>
            </a:pPr>
            <a:r>
              <a:rPr lang="en-US" sz="1600" dirty="0" smtClean="0"/>
              <a:t>e.g., </a:t>
            </a:r>
            <a:r>
              <a:rPr lang="en-US" sz="1600" dirty="0" smtClean="0">
                <a:latin typeface="Lucida Console" pitchFamily="49" charset="0"/>
              </a:rPr>
              <a:t>DIF_INSTALLDEVICE </a:t>
            </a:r>
            <a:r>
              <a:rPr lang="en-US" sz="1600" dirty="0" smtClean="0">
                <a:latin typeface="Lucida Console" pitchFamily="49" charset="0"/>
                <a:sym typeface="Wingdings" pitchFamily="2" charset="2"/>
              </a:rPr>
              <a:t> </a:t>
            </a:r>
            <a:r>
              <a:rPr lang="en-US" sz="1600" dirty="0" err="1" smtClean="0">
                <a:latin typeface="Lucida Console" pitchFamily="49" charset="0"/>
              </a:rPr>
              <a:t>SetupDiInstallDevice</a:t>
            </a:r>
            <a:endParaRPr lang="en-US" sz="1600" dirty="0" smtClean="0">
              <a:latin typeface="Lucida Console" pitchFamily="49" charset="0"/>
            </a:endParaRPr>
          </a:p>
          <a:p>
            <a:pPr lvl="2">
              <a:spcBef>
                <a:spcPts val="600"/>
              </a:spcBef>
            </a:pPr>
            <a:r>
              <a:rPr lang="en-US" sz="2400" b="1" dirty="0" smtClean="0">
                <a:solidFill>
                  <a:schemeClr val="accent6"/>
                </a:solidFill>
              </a:rPr>
              <a:t>Must</a:t>
            </a:r>
            <a:r>
              <a:rPr lang="en-US" sz="2400" dirty="0" smtClean="0"/>
              <a:t> be returned for all unrecognized operations</a:t>
            </a:r>
          </a:p>
          <a:p>
            <a:pPr>
              <a:spcBef>
                <a:spcPts val="600"/>
              </a:spcBef>
            </a:pPr>
            <a:r>
              <a:rPr lang="en-US" sz="3100" dirty="0" smtClean="0">
                <a:latin typeface="Lucida Console" pitchFamily="49" charset="0"/>
              </a:rPr>
              <a:t>NO_ERROR</a:t>
            </a:r>
          </a:p>
          <a:p>
            <a:pPr lvl="2">
              <a:spcBef>
                <a:spcPts val="600"/>
              </a:spcBef>
            </a:pPr>
            <a:r>
              <a:rPr lang="en-US" sz="2400" dirty="0" smtClean="0"/>
              <a:t>Indicates class installer has called default action function itself</a:t>
            </a:r>
          </a:p>
          <a:p>
            <a:pPr lvl="2">
              <a:spcBef>
                <a:spcPts val="600"/>
              </a:spcBef>
            </a:pPr>
            <a:r>
              <a:rPr lang="en-US" sz="2400" dirty="0" smtClean="0"/>
              <a:t>Use only if class installer “post-processing” is required</a:t>
            </a:r>
          </a:p>
          <a:p>
            <a:pPr>
              <a:spcBef>
                <a:spcPts val="600"/>
              </a:spcBef>
            </a:pPr>
            <a:r>
              <a:rPr lang="en-US" sz="3100" dirty="0" smtClean="0"/>
              <a:t>Other Win32 or </a:t>
            </a:r>
            <a:r>
              <a:rPr lang="en-US" sz="3100" dirty="0" err="1" smtClean="0"/>
              <a:t>SetupAPI</a:t>
            </a:r>
            <a:r>
              <a:rPr lang="en-US" sz="3100" dirty="0" smtClean="0"/>
              <a:t> error code</a:t>
            </a:r>
          </a:p>
          <a:p>
            <a:pPr lvl="2">
              <a:spcBef>
                <a:spcPts val="600"/>
              </a:spcBef>
            </a:pPr>
            <a:r>
              <a:rPr lang="en-US" sz="2400" dirty="0" smtClean="0"/>
              <a:t>Fails the entire sequence of operations</a:t>
            </a:r>
          </a:p>
        </p:txBody>
      </p:sp>
      <p:sp>
        <p:nvSpPr>
          <p:cNvPr id="6" name="Rounded Rectangular Callout 5"/>
          <p:cNvSpPr/>
          <p:nvPr/>
        </p:nvSpPr>
        <p:spPr bwMode="auto">
          <a:xfrm>
            <a:off x="5562600" y="1910600"/>
            <a:ext cx="1752600" cy="381000"/>
          </a:xfrm>
          <a:prstGeom prst="wedgeRoundRectCallout">
            <a:avLst>
              <a:gd name="adj1" fmla="val -60399"/>
              <a:gd name="adj2" fmla="val -6793"/>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a:r>
              <a:rPr lang="en-US" dirty="0" smtClean="0">
                <a:solidFill>
                  <a:schemeClr val="bg2"/>
                </a:solidFill>
              </a:rPr>
              <a:t>best practice</a:t>
            </a:r>
            <a:endParaRPr kumimoji="0" lang="en-US" sz="1200" b="0" i="0" u="none" strike="noStrike" cap="none" normalizeH="0" baseline="0" dirty="0" smtClean="0">
              <a:solidFill>
                <a:schemeClr val="bg2"/>
              </a:solidFill>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smtClean="0"/>
              <a:t>Class Installer Registration</a:t>
            </a:r>
            <a:endParaRPr lang="en-US" dirty="0"/>
          </a:p>
        </p:txBody>
      </p:sp>
      <p:sp>
        <p:nvSpPr>
          <p:cNvPr id="5" name="Text Placeholder 4"/>
          <p:cNvSpPr>
            <a:spLocks noGrp="1"/>
          </p:cNvSpPr>
          <p:nvPr>
            <p:ph type="body" idx="1"/>
          </p:nvPr>
        </p:nvSpPr>
        <p:spPr>
          <a:xfrm>
            <a:off x="382588" y="1414464"/>
            <a:ext cx="8380412" cy="2289858"/>
          </a:xfrm>
        </p:spPr>
        <p:txBody>
          <a:bodyPr/>
          <a:lstStyle/>
          <a:p>
            <a:r>
              <a:rPr lang="en-US" dirty="0" smtClean="0"/>
              <a:t>Provided by class “owner”</a:t>
            </a:r>
          </a:p>
          <a:p>
            <a:r>
              <a:rPr lang="en-US" dirty="0" smtClean="0"/>
              <a:t>Only one may exist for a class</a:t>
            </a:r>
          </a:p>
          <a:p>
            <a:r>
              <a:rPr lang="en-US" dirty="0" smtClean="0"/>
              <a:t>Registered by INF when class is installed</a:t>
            </a:r>
          </a:p>
          <a:p>
            <a:endParaRPr lang="en-US" dirty="0" smtClean="0"/>
          </a:p>
        </p:txBody>
      </p:sp>
      <p:sp>
        <p:nvSpPr>
          <p:cNvPr id="6" name="Rectangle 4"/>
          <p:cNvSpPr>
            <a:spLocks noChangeArrowheads="1"/>
          </p:cNvSpPr>
          <p:nvPr/>
        </p:nvSpPr>
        <p:spPr bwMode="auto">
          <a:xfrm>
            <a:off x="822960" y="3291840"/>
            <a:ext cx="6858000" cy="3200400"/>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DestinationDirs</a:t>
            </a:r>
            <a:r>
              <a:rPr lang="en-US" sz="1400" dirty="0" smtClean="0">
                <a:solidFill>
                  <a:schemeClr val="tx2"/>
                </a:solidFill>
                <a:effectLst>
                  <a:outerShdw blurRad="38100" dist="38100" dir="2700000" algn="tl">
                    <a:srgbClr val="000000">
                      <a:alpha val="43137"/>
                    </a:srgbClr>
                  </a:outerShdw>
                </a:effectLst>
                <a:latin typeface="Lucida Console" pitchFamily="49" charset="0"/>
              </a:rPr>
              <a:t>]</a:t>
            </a:r>
          </a:p>
          <a:p>
            <a:pPr>
              <a:lnSpc>
                <a:spcPct val="85000"/>
              </a:lnSpc>
              <a:spcBef>
                <a:spcPct val="20000"/>
              </a:spcBef>
            </a:pPr>
            <a:r>
              <a:rPr lang="en-US" sz="1400" dirty="0" err="1" smtClean="0">
                <a:solidFill>
                  <a:schemeClr val="tx2"/>
                </a:solidFill>
                <a:effectLst>
                  <a:outerShdw blurRad="38100" dist="38100" dir="2700000" algn="tl">
                    <a:srgbClr val="000000">
                      <a:alpha val="43137"/>
                    </a:srgbClr>
                  </a:outerShdw>
                </a:effectLst>
                <a:latin typeface="Lucida Console" pitchFamily="49" charset="0"/>
              </a:rPr>
              <a:t>MyClass_Install_CopyFiles</a:t>
            </a:r>
            <a:r>
              <a:rPr lang="en-US" sz="1400" dirty="0" smtClean="0">
                <a:solidFill>
                  <a:schemeClr val="tx2"/>
                </a:solidFill>
                <a:effectLst>
                  <a:outerShdw blurRad="38100" dist="38100" dir="2700000" algn="tl">
                    <a:srgbClr val="000000">
                      <a:alpha val="43137"/>
                    </a:srgbClr>
                  </a:outerShdw>
                </a:effectLst>
                <a:latin typeface="Lucida Console" pitchFamily="49" charset="0"/>
              </a:rPr>
              <a:t> = 11</a:t>
            </a:r>
          </a:p>
          <a:p>
            <a:pPr>
              <a:lnSpc>
                <a:spcPct val="85000"/>
              </a:lnSpc>
              <a:spcBef>
                <a:spcPct val="20000"/>
              </a:spcBef>
            </a:pPr>
            <a:endParaRPr lang="en-US" sz="1400" dirty="0" smtClean="0">
              <a:solidFill>
                <a:schemeClr val="tx2"/>
              </a:solidFill>
              <a:effectLst>
                <a:outerShdw blurRad="38100" dist="38100" dir="2700000" algn="tl">
                  <a:srgbClr val="000000">
                    <a:alpha val="43137"/>
                  </a:srgbClr>
                </a:outerShdw>
              </a:effectLst>
              <a:latin typeface="Lucida Console" pitchFamily="49" charset="0"/>
            </a:endParaRPr>
          </a:p>
          <a:p>
            <a:pPr>
              <a:lnSpc>
                <a:spcPct val="85000"/>
              </a:lnSpc>
              <a:spcBef>
                <a:spcPct val="20000"/>
              </a:spcBef>
            </a:pPr>
            <a:r>
              <a:rPr lang="en-US" sz="1400" b="1" dirty="0" smtClean="0">
                <a:solidFill>
                  <a:schemeClr val="accent1"/>
                </a:solidFill>
                <a:effectLst>
                  <a:outerShdw blurRad="38100" dist="38100" dir="2700000" algn="tl">
                    <a:srgbClr val="000000">
                      <a:alpha val="43137"/>
                    </a:srgbClr>
                  </a:outerShdw>
                </a:effectLst>
                <a:latin typeface="Lucida Console" pitchFamily="49" charset="0"/>
              </a:rPr>
              <a:t>[ClassInstall32]</a:t>
            </a:r>
          </a:p>
          <a:p>
            <a:pPr>
              <a:lnSpc>
                <a:spcPct val="85000"/>
              </a:lnSpc>
              <a:spcBef>
                <a:spcPct val="20000"/>
              </a:spcBef>
            </a:pPr>
            <a:r>
              <a:rPr lang="en-US" sz="1400" dirty="0" err="1" smtClean="0">
                <a:solidFill>
                  <a:schemeClr val="tx2"/>
                </a:solidFill>
                <a:effectLst>
                  <a:outerShdw blurRad="38100" dist="38100" dir="2700000" algn="tl">
                    <a:srgbClr val="000000">
                      <a:alpha val="43137"/>
                    </a:srgbClr>
                  </a:outerShdw>
                </a:effectLst>
                <a:latin typeface="Lucida Console" pitchFamily="49" charset="0"/>
              </a:rPr>
              <a:t>CopyFiles</a:t>
            </a:r>
            <a:r>
              <a:rPr lang="en-US" sz="1400" dirty="0" smtClean="0">
                <a:solidFill>
                  <a:schemeClr val="tx2"/>
                </a:solidFill>
                <a:effectLst>
                  <a:outerShdw blurRad="38100" dist="38100" dir="2700000" algn="tl">
                    <a:srgbClr val="000000">
                      <a:alpha val="43137"/>
                    </a:srgbClr>
                  </a:outerShdw>
                </a:effectLst>
                <a:latin typeface="Lucida Console" pitchFamily="49" charset="0"/>
              </a:rPr>
              <a:t> = </a:t>
            </a:r>
            <a:r>
              <a:rPr lang="en-US" sz="1400" b="1" dirty="0" err="1" smtClean="0">
                <a:solidFill>
                  <a:schemeClr val="tx2"/>
                </a:solidFill>
                <a:effectLst>
                  <a:outerShdw blurRad="38100" dist="38100" dir="2700000" algn="tl">
                    <a:srgbClr val="000000">
                      <a:alpha val="43137"/>
                    </a:srgbClr>
                  </a:outerShdw>
                </a:effectLst>
                <a:latin typeface="Lucida Console" pitchFamily="49" charset="0"/>
              </a:rPr>
              <a:t>MyClass_Install_CopyFiles</a:t>
            </a:r>
            <a:endParaRPr lang="en-US" sz="1400" b="1" dirty="0" smtClean="0">
              <a:solidFill>
                <a:schemeClr val="tx2"/>
              </a:solidFill>
              <a:effectLst>
                <a:outerShdw blurRad="38100" dist="38100" dir="2700000" algn="tl">
                  <a:srgbClr val="000000">
                    <a:alpha val="43137"/>
                  </a:srgbClr>
                </a:outerShdw>
              </a:effectLst>
              <a:latin typeface="Lucida Console" pitchFamily="49" charset="0"/>
            </a:endParaRPr>
          </a:p>
          <a:p>
            <a:pPr>
              <a:lnSpc>
                <a:spcPct val="85000"/>
              </a:lnSpc>
              <a:spcBef>
                <a:spcPct val="20000"/>
              </a:spcBef>
            </a:pPr>
            <a:r>
              <a:rPr lang="en-US" sz="1400" dirty="0" err="1" smtClean="0">
                <a:solidFill>
                  <a:schemeClr val="tx2"/>
                </a:solidFill>
                <a:effectLst>
                  <a:outerShdw blurRad="38100" dist="38100" dir="2700000" algn="tl">
                    <a:srgbClr val="000000">
                      <a:alpha val="43137"/>
                    </a:srgbClr>
                  </a:outerShdw>
                </a:effectLst>
                <a:latin typeface="Lucida Console" pitchFamily="49" charset="0"/>
              </a:rPr>
              <a:t>Addreg</a:t>
            </a:r>
            <a:r>
              <a:rPr lang="en-US" sz="1400" dirty="0" smtClean="0">
                <a:solidFill>
                  <a:schemeClr val="tx2"/>
                </a:solidFill>
                <a:effectLst>
                  <a:outerShdw blurRad="38100" dist="38100" dir="2700000" algn="tl">
                    <a:srgbClr val="000000">
                      <a:alpha val="43137"/>
                    </a:srgbClr>
                  </a:outerShdw>
                </a:effectLst>
                <a:latin typeface="Lucida Console" pitchFamily="49" charset="0"/>
              </a:rPr>
              <a:t> = </a:t>
            </a:r>
            <a:r>
              <a:rPr lang="en-US" sz="1400" b="1" dirty="0" err="1" smtClean="0">
                <a:solidFill>
                  <a:schemeClr val="tx2"/>
                </a:solidFill>
                <a:effectLst>
                  <a:outerShdw blurRad="38100" dist="38100" dir="2700000" algn="tl">
                    <a:srgbClr val="000000">
                      <a:alpha val="43137"/>
                    </a:srgbClr>
                  </a:outerShdw>
                </a:effectLst>
                <a:latin typeface="Lucida Console" pitchFamily="49" charset="0"/>
              </a:rPr>
              <a:t>MyClass_Install_AddReg</a:t>
            </a:r>
            <a:r>
              <a:rPr lang="en-US" sz="1400" b="1" dirty="0" smtClean="0">
                <a:solidFill>
                  <a:schemeClr val="tx2"/>
                </a:solidFill>
                <a:effectLst>
                  <a:outerShdw blurRad="38100" dist="38100" dir="2700000" algn="tl">
                    <a:srgbClr val="000000">
                      <a:alpha val="43137"/>
                    </a:srgbClr>
                  </a:outerShdw>
                </a:effectLst>
                <a:latin typeface="Lucida Console" pitchFamily="49" charset="0"/>
              </a:rPr>
              <a:t>     </a:t>
            </a:r>
          </a:p>
          <a:p>
            <a:pPr>
              <a:lnSpc>
                <a:spcPct val="85000"/>
              </a:lnSpc>
              <a:spcBef>
                <a:spcPct val="20000"/>
              </a:spcBef>
            </a:pPr>
            <a:endParaRPr lang="en-US" sz="1400" dirty="0" smtClean="0">
              <a:solidFill>
                <a:schemeClr val="tx2"/>
              </a:solidFill>
              <a:effectLst>
                <a:outerShdw blurRad="38100" dist="38100" dir="2700000" algn="tl">
                  <a:srgbClr val="000000">
                    <a:alpha val="43137"/>
                  </a:srgbClr>
                </a:outerShdw>
              </a:effectLst>
              <a:latin typeface="Lucida Console" pitchFamily="49" charset="0"/>
            </a:endParaRP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MyClass_Install_CopyFiles</a:t>
            </a:r>
            <a:r>
              <a:rPr lang="en-US" sz="1400" dirty="0" smtClean="0">
                <a:solidFill>
                  <a:schemeClr val="tx2"/>
                </a:solidFill>
                <a:effectLst>
                  <a:outerShdw blurRad="38100" dist="38100" dir="2700000" algn="tl">
                    <a:srgbClr val="000000">
                      <a:alpha val="43137"/>
                    </a:srgbClr>
                  </a:outerShdw>
                </a:effectLst>
                <a:latin typeface="Lucida Console" pitchFamily="49" charset="0"/>
              </a:rPr>
              <a:t>]</a:t>
            </a:r>
          </a:p>
          <a:p>
            <a:pPr>
              <a:lnSpc>
                <a:spcPct val="85000"/>
              </a:lnSpc>
              <a:spcBef>
                <a:spcPct val="20000"/>
              </a:spcBef>
            </a:pPr>
            <a:r>
              <a:rPr lang="en-US" sz="1400" b="1" dirty="0" smtClean="0">
                <a:solidFill>
                  <a:schemeClr val="tx2"/>
                </a:solidFill>
                <a:effectLst>
                  <a:outerShdw blurRad="38100" dist="38100" dir="2700000" algn="tl">
                    <a:srgbClr val="000000">
                      <a:alpha val="43137"/>
                    </a:srgbClr>
                  </a:outerShdw>
                </a:effectLst>
                <a:latin typeface="Lucida Console" pitchFamily="49" charset="0"/>
              </a:rPr>
              <a:t>MyClassInstall0103.dll</a:t>
            </a:r>
          </a:p>
          <a:p>
            <a:pPr>
              <a:lnSpc>
                <a:spcPct val="85000"/>
              </a:lnSpc>
              <a:spcBef>
                <a:spcPct val="20000"/>
              </a:spcBef>
            </a:pPr>
            <a:endParaRPr lang="en-US" sz="1400" dirty="0" smtClean="0">
              <a:solidFill>
                <a:schemeClr val="tx2"/>
              </a:solidFill>
              <a:effectLst>
                <a:outerShdw blurRad="38100" dist="38100" dir="2700000" algn="tl">
                  <a:srgbClr val="000000">
                    <a:alpha val="43137"/>
                  </a:srgbClr>
                </a:outerShdw>
              </a:effectLst>
              <a:latin typeface="Lucida Console" pitchFamily="49" charset="0"/>
            </a:endParaRP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MyClass_Install_AddReg</a:t>
            </a:r>
            <a:r>
              <a:rPr lang="en-US" sz="1400" dirty="0" smtClean="0">
                <a:solidFill>
                  <a:schemeClr val="tx2"/>
                </a:solidFill>
                <a:effectLst>
                  <a:outerShdw blurRad="38100" dist="38100" dir="2700000" algn="tl">
                    <a:srgbClr val="000000">
                      <a:alpha val="43137"/>
                    </a:srgbClr>
                  </a:outerShdw>
                </a:effectLst>
                <a:latin typeface="Lucida Console" pitchFamily="49" charset="0"/>
              </a:rPr>
              <a:t>]</a:t>
            </a:r>
          </a:p>
          <a:p>
            <a:pPr>
              <a:lnSpc>
                <a:spcPct val="85000"/>
              </a:lnSpc>
              <a:spcBef>
                <a:spcPct val="20000"/>
              </a:spcBef>
            </a:pPr>
            <a:r>
              <a:rPr lang="en-US" sz="1400" i="1" dirty="0" smtClean="0">
                <a:solidFill>
                  <a:schemeClr val="tx2"/>
                </a:solidFill>
                <a:effectLst>
                  <a:outerShdw blurRad="38100" dist="38100" dir="2700000" algn="tl">
                    <a:srgbClr val="000000">
                      <a:alpha val="43137"/>
                    </a:srgbClr>
                  </a:outerShdw>
                </a:effectLst>
                <a:latin typeface="Lucida Console" pitchFamily="49" charset="0"/>
              </a:rPr>
              <a:t>; include other class settings</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HKR,,Installer32,,“</a:t>
            </a:r>
            <a:r>
              <a:rPr lang="en-US" sz="1400" b="1" dirty="0" smtClean="0">
                <a:solidFill>
                  <a:schemeClr val="tx2"/>
                </a:solidFill>
                <a:effectLst>
                  <a:outerShdw blurRad="38100" dist="38100" dir="2700000" algn="tl">
                    <a:srgbClr val="000000">
                      <a:alpha val="43137"/>
                    </a:srgbClr>
                  </a:outerShdw>
                </a:effectLst>
                <a:latin typeface="Lucida Console" pitchFamily="49" charset="0"/>
              </a:rPr>
              <a:t>MyClassInstall0103.dll,\</a:t>
            </a:r>
          </a:p>
          <a:p>
            <a:pPr>
              <a:lnSpc>
                <a:spcPct val="85000"/>
              </a:lnSpc>
              <a:spcBef>
                <a:spcPct val="20000"/>
              </a:spcBef>
            </a:pPr>
            <a:r>
              <a:rPr lang="en-US" sz="1400" b="1" dirty="0" smtClean="0">
                <a:solidFill>
                  <a:schemeClr val="tx2"/>
                </a:solidFill>
                <a:effectLst>
                  <a:outerShdw blurRad="38100" dist="38100" dir="2700000" algn="tl">
                    <a:srgbClr val="000000">
                      <a:alpha val="43137"/>
                    </a:srgbClr>
                  </a:outerShdw>
                </a:effectLst>
                <a:latin typeface="Lucida Console" pitchFamily="49" charset="0"/>
              </a:rPr>
              <a:t>	</a:t>
            </a:r>
            <a:r>
              <a:rPr lang="en-US" sz="1400" b="1" dirty="0" err="1" smtClean="0">
                <a:solidFill>
                  <a:schemeClr val="tx2"/>
                </a:solidFill>
                <a:effectLst>
                  <a:outerShdw blurRad="38100" dist="38100" dir="2700000" algn="tl">
                    <a:srgbClr val="000000">
                      <a:alpha val="43137"/>
                    </a:srgbClr>
                  </a:outerShdw>
                </a:effectLst>
                <a:latin typeface="Lucida Console" pitchFamily="49" charset="0"/>
              </a:rPr>
              <a:t>MyClassInstallEntryPoint</a:t>
            </a:r>
            <a:r>
              <a:rPr lang="en-US" sz="1400" dirty="0" smtClean="0">
                <a:solidFill>
                  <a:schemeClr val="tx2"/>
                </a:solidFill>
                <a:effectLst>
                  <a:outerShdw blurRad="38100" dist="38100" dir="2700000" algn="tl">
                    <a:srgbClr val="000000">
                      <a:alpha val="43137"/>
                    </a:srgbClr>
                  </a:outerShdw>
                </a:effectLst>
                <a:latin typeface="Lucida Console" pitchFamily="49" charset="0"/>
              </a:rPr>
              <a:t>“</a:t>
            </a:r>
          </a:p>
        </p:txBody>
      </p:sp>
      <p:sp>
        <p:nvSpPr>
          <p:cNvPr id="8" name="Rounded Rectangular Callout 7"/>
          <p:cNvSpPr/>
          <p:nvPr/>
        </p:nvSpPr>
        <p:spPr bwMode="auto">
          <a:xfrm>
            <a:off x="5638800" y="4419600"/>
            <a:ext cx="2514600" cy="1447800"/>
          </a:xfrm>
          <a:prstGeom prst="wedgeRoundRectCallout">
            <a:avLst>
              <a:gd name="adj1" fmla="val -72954"/>
              <a:gd name="adj2" fmla="val 48784"/>
              <a:gd name="adj3" fmla="val 16667"/>
            </a:avLst>
          </a:prstGeom>
          <a:ln>
            <a:headEnd type="none" w="med" len="med"/>
            <a:tailEnd type="none" w="med" len="med"/>
          </a:ln>
          <a:effectLst>
            <a:glow rad="70000">
              <a:schemeClr val="accent2">
                <a:tint val="30000"/>
                <a:shade val="95000"/>
                <a:satMod val="300000"/>
                <a:alpha val="50000"/>
              </a:schemeClr>
            </a:glow>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a:r>
              <a:rPr lang="en-US" dirty="0" smtClean="0">
                <a:solidFill>
                  <a:schemeClr val="bg1">
                    <a:lumMod val="75000"/>
                  </a:schemeClr>
                </a:solidFill>
                <a:latin typeface="+mj-lt"/>
              </a:rPr>
              <a:t>Best Practice:</a:t>
            </a:r>
          </a:p>
          <a:p>
            <a:pPr algn="ctr"/>
            <a:r>
              <a:rPr lang="en-US" dirty="0" smtClean="0">
                <a:solidFill>
                  <a:schemeClr val="bg2"/>
                </a:solidFill>
                <a:latin typeface="Segoe" pitchFamily="34" charset="0"/>
              </a:rPr>
              <a:t>Use versioned binary names to avoid file-in-use issues during driver update</a:t>
            </a:r>
            <a:endParaRPr kumimoji="0" lang="en-US" sz="1200" b="0" i="0" u="none" strike="noStrike" cap="none" normalizeH="0" baseline="0" dirty="0" smtClean="0">
              <a:solidFill>
                <a:schemeClr val="bg2"/>
              </a:solidFill>
              <a:latin typeface="Segoe" pitchFamily="34" charset="0"/>
            </a:endParaRPr>
          </a:p>
        </p:txBody>
      </p:sp>
      <p:sp>
        <p:nvSpPr>
          <p:cNvPr id="7" name="Rounded Rectangular Callout 6"/>
          <p:cNvSpPr/>
          <p:nvPr/>
        </p:nvSpPr>
        <p:spPr bwMode="auto">
          <a:xfrm>
            <a:off x="4724400" y="3124200"/>
            <a:ext cx="3962400" cy="609600"/>
          </a:xfrm>
          <a:prstGeom prst="wedgeRoundRectCallout">
            <a:avLst>
              <a:gd name="adj1" fmla="val -50090"/>
              <a:gd name="adj2" fmla="val -17138"/>
              <a:gd name="adj3" fmla="val 16667"/>
            </a:avLst>
          </a:prstGeom>
          <a:ln>
            <a:headEnd type="none" w="med" len="med"/>
            <a:tailEnd type="none" w="med" len="med"/>
          </a:ln>
          <a:effectLst>
            <a:glow rad="70000">
              <a:schemeClr val="accent2">
                <a:tint val="30000"/>
                <a:shade val="95000"/>
                <a:satMod val="300000"/>
                <a:alpha val="50000"/>
              </a:schemeClr>
            </a:glow>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a:r>
              <a:rPr lang="en-US" dirty="0" smtClean="0">
                <a:solidFill>
                  <a:schemeClr val="bg2"/>
                </a:solidFill>
                <a:latin typeface="Segoe" pitchFamily="34" charset="0"/>
              </a:rPr>
              <a:t>Make sure to include </a:t>
            </a:r>
            <a:r>
              <a:rPr lang="en-US" sz="1400" dirty="0" err="1" smtClean="0">
                <a:solidFill>
                  <a:schemeClr val="bg2"/>
                </a:solidFill>
                <a:latin typeface="Lucida Console" pitchFamily="49" charset="0"/>
              </a:rPr>
              <a:t>SourceDisksFiles</a:t>
            </a:r>
            <a:r>
              <a:rPr lang="en-US" dirty="0" smtClean="0">
                <a:solidFill>
                  <a:schemeClr val="bg2"/>
                </a:solidFill>
                <a:latin typeface="Segoe" pitchFamily="34" charset="0"/>
              </a:rPr>
              <a:t>, </a:t>
            </a:r>
            <a:r>
              <a:rPr lang="en-US" sz="1400" dirty="0" err="1" smtClean="0">
                <a:solidFill>
                  <a:schemeClr val="bg2"/>
                </a:solidFill>
                <a:latin typeface="Lucida Console" pitchFamily="49" charset="0"/>
              </a:rPr>
              <a:t>SourceDisksNames</a:t>
            </a:r>
            <a:endParaRPr kumimoji="0" lang="en-US" sz="1400" b="0" i="0" u="none" strike="noStrike" cap="none" normalizeH="0" baseline="0" dirty="0" smtClean="0">
              <a:solidFill>
                <a:schemeClr val="bg2"/>
              </a:solidFill>
              <a:latin typeface="Lucida Console" pitchFamily="49"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822960" y="2464055"/>
            <a:ext cx="6126480" cy="1737360"/>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a:lnSpc>
                <a:spcPct val="85000"/>
              </a:lnSpc>
              <a:spcBef>
                <a:spcPct val="20000"/>
              </a:spcBef>
            </a:pPr>
            <a:r>
              <a:rPr lang="en-US" sz="1400" dirty="0" err="1" smtClean="0">
                <a:solidFill>
                  <a:schemeClr val="tx2"/>
                </a:solidFill>
                <a:effectLst>
                  <a:outerShdw blurRad="38100" dist="38100" dir="2700000" algn="tl">
                    <a:srgbClr val="000000">
                      <a:alpha val="43137"/>
                    </a:srgbClr>
                  </a:outerShdw>
                </a:effectLst>
                <a:latin typeface="Lucida Console" pitchFamily="49" charset="0"/>
              </a:rPr>
              <a:t>typedef</a:t>
            </a:r>
            <a:r>
              <a:rPr lang="en-US" sz="1400" dirty="0" smtClean="0">
                <a:solidFill>
                  <a:schemeClr val="tx2"/>
                </a:solidFill>
                <a:effectLst>
                  <a:outerShdw blurRad="38100" dist="38100" dir="2700000" algn="tl">
                    <a:srgbClr val="000000">
                      <a:alpha val="43137"/>
                    </a:srgbClr>
                  </a:outerShdw>
                </a:effectLst>
                <a:latin typeface="Lucida Console" pitchFamily="49" charset="0"/>
              </a:rPr>
              <a:t> DWORD </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a:t>
            </a:r>
            <a:r>
              <a:rPr lang="en-US" sz="1400" b="1" dirty="0" smtClean="0">
                <a:solidFill>
                  <a:schemeClr val="tx2"/>
                </a:solidFill>
                <a:effectLst>
                  <a:outerShdw blurRad="38100" dist="38100" dir="2700000" algn="tl">
                    <a:srgbClr val="000000">
                      <a:alpha val="43137"/>
                    </a:srgbClr>
                  </a:outerShdw>
                </a:effectLst>
                <a:latin typeface="Lucida Console" pitchFamily="49" charset="0"/>
              </a:rPr>
              <a:t>CALLBACK</a:t>
            </a:r>
            <a:r>
              <a:rPr lang="en-US" sz="1400" dirty="0" smtClean="0">
                <a:solidFill>
                  <a:schemeClr val="tx2"/>
                </a:solidFill>
                <a:effectLst>
                  <a:outerShdw blurRad="38100" dist="38100" dir="2700000" algn="tl">
                    <a:srgbClr val="000000">
                      <a:alpha val="43137"/>
                    </a:srgbClr>
                  </a:outerShdw>
                </a:effectLst>
                <a:latin typeface="Lucida Console" pitchFamily="49" charset="0"/>
              </a:rPr>
              <a:t>* COINSTALLER_PROC) (</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__in DI_FUNCTION  </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InstallFunction</a:t>
            </a:r>
            <a:r>
              <a:rPr lang="en-US" sz="1400" dirty="0" smtClean="0">
                <a:solidFill>
                  <a:schemeClr val="tx2"/>
                </a:solidFill>
                <a:effectLst>
                  <a:outerShdw blurRad="38100" dist="38100" dir="2700000" algn="tl">
                    <a:srgbClr val="000000">
                      <a:alpha val="43137"/>
                    </a:srgbClr>
                  </a:outerShdw>
                </a:effectLst>
                <a:latin typeface="Lucida Console" pitchFamily="49" charset="0"/>
              </a:rPr>
              <a:t>,</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__in HDEVINFO  </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DeviceInfoSet</a:t>
            </a:r>
            <a:r>
              <a:rPr lang="en-US" sz="1400" dirty="0" smtClean="0">
                <a:solidFill>
                  <a:schemeClr val="tx2"/>
                </a:solidFill>
                <a:effectLst>
                  <a:outerShdw blurRad="38100" dist="38100" dir="2700000" algn="tl">
                    <a:srgbClr val="000000">
                      <a:alpha val="43137"/>
                    </a:srgbClr>
                  </a:outerShdw>
                </a:effectLst>
                <a:latin typeface="Lucida Console" pitchFamily="49" charset="0"/>
              </a:rPr>
              <a:t>,</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__</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in_opt</a:t>
            </a:r>
            <a:r>
              <a:rPr lang="en-US" sz="1400" dirty="0" smtClean="0">
                <a:solidFill>
                  <a:schemeClr val="tx2"/>
                </a:solidFill>
                <a:effectLst>
                  <a:outerShdw blurRad="38100" dist="38100" dir="2700000" algn="tl">
                    <a:srgbClr val="000000">
                      <a:alpha val="43137"/>
                    </a:srgbClr>
                  </a:outerShdw>
                </a:effectLst>
                <a:latin typeface="Lucida Console" pitchFamily="49" charset="0"/>
              </a:rPr>
              <a:t> PSP_DEVINFO_DATA  </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DeviceInfoData</a:t>
            </a:r>
            <a:r>
              <a:rPr lang="en-US" sz="1400" dirty="0" smtClean="0">
                <a:solidFill>
                  <a:schemeClr val="tx2"/>
                </a:solidFill>
                <a:effectLst>
                  <a:outerShdw blurRad="38100" dist="38100" dir="2700000" algn="tl">
                    <a:srgbClr val="000000">
                      <a:alpha val="43137"/>
                    </a:srgbClr>
                  </a:outerShdw>
                </a:effectLst>
                <a:latin typeface="Lucida Console" pitchFamily="49" charset="0"/>
              </a:rPr>
              <a:t>,</a:t>
            </a:r>
          </a:p>
          <a:p>
            <a:pPr>
              <a:lnSpc>
                <a:spcPct val="85000"/>
              </a:lnSpc>
              <a:spcBef>
                <a:spcPct val="20000"/>
              </a:spcBef>
            </a:pPr>
            <a:r>
              <a:rPr lang="en-US" sz="1400" dirty="0" smtClean="0">
                <a:solidFill>
                  <a:schemeClr val="accent1"/>
                </a:solidFill>
                <a:effectLst>
                  <a:outerShdw blurRad="38100" dist="38100" dir="2700000" algn="tl">
                    <a:srgbClr val="000000">
                      <a:alpha val="43137"/>
                    </a:srgbClr>
                  </a:outerShdw>
                </a:effectLst>
                <a:latin typeface="Lucida Console" pitchFamily="49" charset="0"/>
              </a:rPr>
              <a:t>    __</a:t>
            </a:r>
            <a:r>
              <a:rPr lang="en-US" sz="1400" dirty="0" err="1" smtClean="0">
                <a:solidFill>
                  <a:schemeClr val="accent1"/>
                </a:solidFill>
                <a:effectLst>
                  <a:outerShdw blurRad="38100" dist="38100" dir="2700000" algn="tl">
                    <a:srgbClr val="000000">
                      <a:alpha val="43137"/>
                    </a:srgbClr>
                  </a:outerShdw>
                </a:effectLst>
                <a:latin typeface="Lucida Console" pitchFamily="49" charset="0"/>
              </a:rPr>
              <a:t>inout</a:t>
            </a:r>
            <a:r>
              <a:rPr lang="en-US" sz="1400" dirty="0" smtClean="0">
                <a:solidFill>
                  <a:schemeClr val="accent1"/>
                </a:solidFill>
                <a:effectLst>
                  <a:outerShdw blurRad="38100" dist="38100" dir="2700000" algn="tl">
                    <a:srgbClr val="000000">
                      <a:alpha val="43137"/>
                    </a:srgbClr>
                  </a:outerShdw>
                </a:effectLst>
                <a:latin typeface="Lucida Console" pitchFamily="49" charset="0"/>
              </a:rPr>
              <a:t> PCOINSTALLER_CONTEXT_DATA  Context</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a:t>
            </a:r>
          </a:p>
        </p:txBody>
      </p:sp>
      <p:sp>
        <p:nvSpPr>
          <p:cNvPr id="4" name="Title 3"/>
          <p:cNvSpPr>
            <a:spLocks noGrp="1"/>
          </p:cNvSpPr>
          <p:nvPr>
            <p:ph type="title"/>
          </p:nvPr>
        </p:nvSpPr>
        <p:spPr>
          <a:xfrm>
            <a:off x="382588" y="228600"/>
            <a:ext cx="8380412" cy="1163395"/>
          </a:xfrm>
        </p:spPr>
        <p:txBody>
          <a:bodyPr/>
          <a:lstStyle/>
          <a:p>
            <a:r>
              <a:rPr sz="4800" smtClean="0"/>
              <a:t>Co-Installer Interface</a:t>
            </a:r>
            <a:br>
              <a:rPr sz="4800" smtClean="0"/>
            </a:br>
            <a:r>
              <a:rPr sz="3600" smtClean="0">
                <a:solidFill>
                  <a:schemeClr val="accent1"/>
                </a:solidFill>
              </a:rPr>
              <a:t>Function prototype</a:t>
            </a:r>
            <a:endParaRPr lang="en-US" sz="3600" dirty="0"/>
          </a:p>
        </p:txBody>
      </p:sp>
      <p:sp>
        <p:nvSpPr>
          <p:cNvPr id="5" name="Text Placeholder 4"/>
          <p:cNvSpPr>
            <a:spLocks noGrp="1"/>
          </p:cNvSpPr>
          <p:nvPr>
            <p:ph type="body" idx="1"/>
          </p:nvPr>
        </p:nvSpPr>
        <p:spPr>
          <a:xfrm>
            <a:off x="381000" y="1905000"/>
            <a:ext cx="8380412" cy="4692054"/>
          </a:xfrm>
        </p:spPr>
        <p:txBody>
          <a:bodyPr/>
          <a:lstStyle/>
          <a:p>
            <a:r>
              <a:rPr lang="en-US" dirty="0" smtClean="0"/>
              <a:t>Export must use the following prototype</a:t>
            </a:r>
          </a:p>
          <a:p>
            <a:endParaRPr lang="en-US" dirty="0" smtClean="0"/>
          </a:p>
          <a:p>
            <a:endParaRPr lang="en-US" dirty="0" smtClean="0"/>
          </a:p>
          <a:p>
            <a:endParaRPr lang="en-US" dirty="0" smtClean="0"/>
          </a:p>
          <a:p>
            <a:pPr lvl="1"/>
            <a:r>
              <a:rPr lang="en-US" dirty="0" smtClean="0">
                <a:solidFill>
                  <a:schemeClr val="accent1"/>
                </a:solidFill>
              </a:rPr>
              <a:t>Different from class-installer interface!</a:t>
            </a:r>
          </a:p>
          <a:p>
            <a:pPr lvl="1"/>
            <a:r>
              <a:rPr lang="en-US" dirty="0" smtClean="0"/>
              <a:t>Per-operation context</a:t>
            </a:r>
          </a:p>
          <a:p>
            <a:pPr lvl="3"/>
            <a:r>
              <a:rPr lang="en-US" dirty="0" smtClean="0"/>
              <a:t>Distinguishes “pre-” and “post-” processing phases</a:t>
            </a:r>
          </a:p>
          <a:p>
            <a:pPr lvl="3"/>
            <a:r>
              <a:rPr lang="en-US" dirty="0" smtClean="0"/>
              <a:t>On Post-processing, status of operation</a:t>
            </a:r>
          </a:p>
          <a:p>
            <a:pPr lvl="3"/>
            <a:r>
              <a:rPr lang="en-US" dirty="0" smtClean="0"/>
              <a:t>Per-operation data stored during pre-processing</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588" y="228600"/>
            <a:ext cx="8380412" cy="1163395"/>
          </a:xfrm>
        </p:spPr>
        <p:txBody>
          <a:bodyPr/>
          <a:lstStyle/>
          <a:p>
            <a:r>
              <a:rPr sz="4800" smtClean="0"/>
              <a:t>Co-Installer Interface</a:t>
            </a:r>
            <a:br>
              <a:rPr sz="4800" smtClean="0"/>
            </a:br>
            <a:r>
              <a:rPr sz="3600" smtClean="0">
                <a:solidFill>
                  <a:schemeClr val="accent1"/>
                </a:solidFill>
              </a:rPr>
              <a:t>Return codes</a:t>
            </a:r>
            <a:endParaRPr lang="en-US" sz="3600" dirty="0"/>
          </a:p>
        </p:txBody>
      </p:sp>
      <p:sp>
        <p:nvSpPr>
          <p:cNvPr id="5" name="Text Placeholder 4"/>
          <p:cNvSpPr>
            <a:spLocks noGrp="1"/>
          </p:cNvSpPr>
          <p:nvPr>
            <p:ph type="body" idx="1"/>
          </p:nvPr>
        </p:nvSpPr>
        <p:spPr>
          <a:xfrm>
            <a:off x="381000" y="1905000"/>
            <a:ext cx="8380412" cy="4410438"/>
          </a:xfrm>
        </p:spPr>
        <p:txBody>
          <a:bodyPr/>
          <a:lstStyle/>
          <a:p>
            <a:pPr>
              <a:spcBef>
                <a:spcPts val="600"/>
              </a:spcBef>
            </a:pPr>
            <a:r>
              <a:rPr lang="en-US" sz="3100" dirty="0" smtClean="0">
                <a:solidFill>
                  <a:schemeClr val="tx2"/>
                </a:solidFill>
                <a:latin typeface="Lucida Console" pitchFamily="49" charset="0"/>
              </a:rPr>
              <a:t>NO_ERROR</a:t>
            </a:r>
            <a:endParaRPr lang="en-US" sz="2700" dirty="0" smtClean="0">
              <a:solidFill>
                <a:schemeClr val="accent2"/>
              </a:solidFill>
            </a:endParaRPr>
          </a:p>
          <a:p>
            <a:pPr lvl="2">
              <a:spcBef>
                <a:spcPts val="600"/>
              </a:spcBef>
            </a:pPr>
            <a:r>
              <a:rPr lang="en-US" sz="2400" dirty="0" smtClean="0"/>
              <a:t>Success, continue operation</a:t>
            </a:r>
          </a:p>
          <a:p>
            <a:pPr lvl="2">
              <a:spcBef>
                <a:spcPts val="600"/>
              </a:spcBef>
            </a:pPr>
            <a:r>
              <a:rPr lang="en-US" sz="2400" b="1" dirty="0" smtClean="0">
                <a:solidFill>
                  <a:schemeClr val="accent6"/>
                </a:solidFill>
              </a:rPr>
              <a:t>Must</a:t>
            </a:r>
            <a:r>
              <a:rPr lang="en-US" sz="2400" dirty="0" smtClean="0"/>
              <a:t> be returned for unrecognized operations</a:t>
            </a:r>
            <a:endParaRPr lang="en-US" sz="2400" dirty="0" smtClean="0">
              <a:latin typeface="Lucida Console" pitchFamily="49" charset="0"/>
            </a:endParaRPr>
          </a:p>
          <a:p>
            <a:pPr>
              <a:spcBef>
                <a:spcPts val="600"/>
              </a:spcBef>
            </a:pPr>
            <a:r>
              <a:rPr lang="en-US" sz="3100" dirty="0" smtClean="0">
                <a:latin typeface="Lucida Console" pitchFamily="49" charset="0"/>
              </a:rPr>
              <a:t>ERROR_DI_POSTPROCESSING_REQUIRED</a:t>
            </a:r>
          </a:p>
          <a:p>
            <a:pPr lvl="2">
              <a:spcBef>
                <a:spcPts val="600"/>
              </a:spcBef>
            </a:pPr>
            <a:r>
              <a:rPr lang="en-US" sz="2400" dirty="0" smtClean="0"/>
              <a:t>Call this co-installer again after class installer</a:t>
            </a:r>
          </a:p>
          <a:p>
            <a:pPr lvl="2">
              <a:spcBef>
                <a:spcPts val="600"/>
              </a:spcBef>
            </a:pPr>
            <a:r>
              <a:rPr lang="en-US" sz="2400" dirty="0" smtClean="0"/>
              <a:t>Use context for per-operation data, check status</a:t>
            </a:r>
          </a:p>
          <a:p>
            <a:pPr>
              <a:spcBef>
                <a:spcPts val="600"/>
              </a:spcBef>
            </a:pPr>
            <a:r>
              <a:rPr lang="en-US" sz="3100" dirty="0" smtClean="0"/>
              <a:t>Other Win32 or </a:t>
            </a:r>
            <a:r>
              <a:rPr lang="en-US" sz="3100" dirty="0" err="1" smtClean="0"/>
              <a:t>SetupAPI</a:t>
            </a:r>
            <a:r>
              <a:rPr lang="en-US" sz="3100" dirty="0" smtClean="0"/>
              <a:t> error code</a:t>
            </a:r>
          </a:p>
          <a:p>
            <a:pPr lvl="2">
              <a:spcBef>
                <a:spcPts val="600"/>
              </a:spcBef>
            </a:pPr>
            <a:r>
              <a:rPr lang="en-US" sz="2400" dirty="0" smtClean="0"/>
              <a:t>Fails the entire sequence of operations!</a:t>
            </a:r>
          </a:p>
          <a:p>
            <a:pPr>
              <a:spcBef>
                <a:spcPts val="600"/>
              </a:spcBef>
            </a:pPr>
            <a:r>
              <a:rPr lang="en-US" i="1" dirty="0" smtClean="0">
                <a:solidFill>
                  <a:schemeClr val="accent1"/>
                </a:solidFill>
              </a:rPr>
              <a:t>Note: co-installers do not return </a:t>
            </a:r>
            <a:r>
              <a:rPr lang="en-US" sz="2800" dirty="0" smtClean="0">
                <a:solidFill>
                  <a:schemeClr val="accent1"/>
                </a:solidFill>
                <a:latin typeface="Lucida Console" pitchFamily="49" charset="0"/>
              </a:rPr>
              <a:t>ERROR_DI_DO_DEFAULT</a:t>
            </a:r>
            <a:r>
              <a:rPr lang="en-US" sz="2800" i="1" dirty="0" smtClean="0">
                <a:solidFill>
                  <a:schemeClr val="accent1"/>
                </a:solidFill>
              </a:rPr>
              <a:t>!</a:t>
            </a:r>
          </a:p>
        </p:txBody>
      </p:sp>
      <p:sp>
        <p:nvSpPr>
          <p:cNvPr id="6" name="Rounded Rectangular Callout 5"/>
          <p:cNvSpPr/>
          <p:nvPr/>
        </p:nvSpPr>
        <p:spPr bwMode="auto">
          <a:xfrm>
            <a:off x="3048000" y="1925850"/>
            <a:ext cx="1752600" cy="381000"/>
          </a:xfrm>
          <a:prstGeom prst="wedgeRoundRectCallout">
            <a:avLst>
              <a:gd name="adj1" fmla="val -60399"/>
              <a:gd name="adj2" fmla="val -6793"/>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a:r>
              <a:rPr lang="en-US" dirty="0" smtClean="0">
                <a:solidFill>
                  <a:schemeClr val="bg2"/>
                </a:solidFill>
                <a:latin typeface="Segoe" pitchFamily="34" charset="0"/>
              </a:rPr>
              <a:t>best practice</a:t>
            </a:r>
            <a:endParaRPr kumimoji="0" lang="en-US" sz="1200" b="0" i="0" u="none" strike="noStrike" cap="none" normalizeH="0" baseline="0" dirty="0" smtClean="0">
              <a:solidFill>
                <a:schemeClr val="bg2"/>
              </a:solidFill>
              <a:latin typeface="Segoe" pitchFamily="34"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588" y="228600"/>
            <a:ext cx="8380412" cy="664797"/>
          </a:xfrm>
        </p:spPr>
        <p:txBody>
          <a:bodyPr/>
          <a:lstStyle/>
          <a:p>
            <a:r>
              <a:rPr sz="4800" smtClean="0"/>
              <a:t>Device Co-Installer Registration</a:t>
            </a:r>
            <a:endParaRPr lang="en-US" sz="3600" dirty="0"/>
          </a:p>
        </p:txBody>
      </p:sp>
      <p:sp>
        <p:nvSpPr>
          <p:cNvPr id="5" name="Text Placeholder 4"/>
          <p:cNvSpPr>
            <a:spLocks noGrp="1"/>
          </p:cNvSpPr>
          <p:nvPr>
            <p:ph type="body" idx="1"/>
          </p:nvPr>
        </p:nvSpPr>
        <p:spPr>
          <a:xfrm>
            <a:off x="382588" y="1414464"/>
            <a:ext cx="8380412" cy="1678921"/>
          </a:xfrm>
        </p:spPr>
        <p:txBody>
          <a:bodyPr/>
          <a:lstStyle/>
          <a:p>
            <a:r>
              <a:rPr lang="en-US" dirty="0" smtClean="0"/>
              <a:t>Provided by driver package author</a:t>
            </a:r>
          </a:p>
          <a:p>
            <a:r>
              <a:rPr lang="en-US" dirty="0" smtClean="0"/>
              <a:t>Multiple device co-installers may exist</a:t>
            </a:r>
          </a:p>
          <a:p>
            <a:r>
              <a:rPr lang="en-US" dirty="0" smtClean="0"/>
              <a:t>Registered by INF when device is installed</a:t>
            </a:r>
          </a:p>
        </p:txBody>
      </p:sp>
      <p:sp>
        <p:nvSpPr>
          <p:cNvPr id="6" name="Rectangle 4"/>
          <p:cNvSpPr>
            <a:spLocks noChangeArrowheads="1"/>
          </p:cNvSpPr>
          <p:nvPr/>
        </p:nvSpPr>
        <p:spPr bwMode="auto">
          <a:xfrm>
            <a:off x="822960" y="3291840"/>
            <a:ext cx="6858000" cy="3200400"/>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60400" sx="102000" sy="102000" algn="ctr" rotWithShape="0">
              <a:prstClr val="black"/>
            </a:outerShdw>
          </a:effectLst>
        </p:spPr>
        <p:txBody>
          <a:bodyPr lIns="91432" tIns="45717" rIns="91432" bIns="45717" anchor="ctr"/>
          <a:lstStyle/>
          <a:p>
            <a:pPr>
              <a:lnSpc>
                <a:spcPct val="85000"/>
              </a:lnSpc>
              <a:spcBef>
                <a:spcPct val="20000"/>
              </a:spcBef>
            </a:pPr>
            <a:r>
              <a:rPr lang="en-US" sz="1400" dirty="0" smtClean="0">
                <a:solidFill>
                  <a:schemeClr val="tx2"/>
                </a:solidFill>
                <a:latin typeface="Lucida Console" pitchFamily="49" charset="0"/>
              </a:rPr>
              <a:t>[</a:t>
            </a:r>
            <a:r>
              <a:rPr lang="en-US" sz="1400" dirty="0" err="1" smtClean="0">
                <a:solidFill>
                  <a:schemeClr val="tx2"/>
                </a:solidFill>
                <a:latin typeface="Lucida Console" pitchFamily="49" charset="0"/>
              </a:rPr>
              <a:t>DestinationDirs</a:t>
            </a:r>
            <a:r>
              <a:rPr lang="en-US" sz="1400" dirty="0" smtClean="0">
                <a:solidFill>
                  <a:schemeClr val="tx2"/>
                </a:solidFill>
                <a:latin typeface="Lucida Console" pitchFamily="49" charset="0"/>
              </a:rPr>
              <a:t>]</a:t>
            </a:r>
          </a:p>
          <a:p>
            <a:pPr>
              <a:lnSpc>
                <a:spcPct val="85000"/>
              </a:lnSpc>
              <a:spcBef>
                <a:spcPct val="20000"/>
              </a:spcBef>
            </a:pPr>
            <a:r>
              <a:rPr lang="en-US" sz="1400" dirty="0" err="1" smtClean="0">
                <a:solidFill>
                  <a:schemeClr val="tx2"/>
                </a:solidFill>
                <a:latin typeface="Lucida Console" pitchFamily="49" charset="0"/>
              </a:rPr>
              <a:t>MyDevice_CoInstaller_CopyFiles</a:t>
            </a:r>
            <a:r>
              <a:rPr lang="en-US" sz="1400" dirty="0" smtClean="0">
                <a:solidFill>
                  <a:schemeClr val="tx2"/>
                </a:solidFill>
                <a:latin typeface="Lucida Console" pitchFamily="49" charset="0"/>
              </a:rPr>
              <a:t> = 11</a:t>
            </a:r>
          </a:p>
          <a:p>
            <a:pPr>
              <a:lnSpc>
                <a:spcPct val="85000"/>
              </a:lnSpc>
              <a:spcBef>
                <a:spcPct val="20000"/>
              </a:spcBef>
            </a:pPr>
            <a:endParaRPr lang="en-US" sz="1400" dirty="0" smtClean="0">
              <a:solidFill>
                <a:schemeClr val="tx2"/>
              </a:solidFill>
              <a:latin typeface="Lucida Console" pitchFamily="49" charset="0"/>
            </a:endParaRPr>
          </a:p>
          <a:p>
            <a:pPr>
              <a:lnSpc>
                <a:spcPct val="85000"/>
              </a:lnSpc>
              <a:spcBef>
                <a:spcPct val="20000"/>
              </a:spcBef>
            </a:pPr>
            <a:r>
              <a:rPr lang="en-US" sz="1400" dirty="0" smtClean="0">
                <a:latin typeface="Lucida Console" pitchFamily="49" charset="0"/>
              </a:rPr>
              <a:t>[</a:t>
            </a:r>
            <a:r>
              <a:rPr lang="en-US" sz="1400" dirty="0" err="1" smtClean="0">
                <a:latin typeface="Lucida Console" pitchFamily="49" charset="0"/>
              </a:rPr>
              <a:t>MyDevice.</a:t>
            </a:r>
            <a:r>
              <a:rPr lang="en-US" sz="1400" i="1" dirty="0" err="1" smtClean="0">
                <a:latin typeface="Lucida Console" pitchFamily="49" charset="0"/>
              </a:rPr>
              <a:t>OS-platform</a:t>
            </a:r>
            <a:r>
              <a:rPr lang="en-US" sz="1400" dirty="0" err="1" smtClean="0">
                <a:latin typeface="Lucida Console" pitchFamily="49" charset="0"/>
              </a:rPr>
              <a:t>.CoInstallers</a:t>
            </a:r>
            <a:r>
              <a:rPr lang="en-US" sz="1400" dirty="0" smtClean="0">
                <a:latin typeface="Lucida Console" pitchFamily="49" charset="0"/>
              </a:rPr>
              <a:t>]</a:t>
            </a:r>
          </a:p>
          <a:p>
            <a:pPr>
              <a:lnSpc>
                <a:spcPct val="85000"/>
              </a:lnSpc>
              <a:spcBef>
                <a:spcPct val="20000"/>
              </a:spcBef>
            </a:pPr>
            <a:r>
              <a:rPr lang="en-US" sz="1400" dirty="0" err="1" smtClean="0">
                <a:solidFill>
                  <a:schemeClr val="tx2"/>
                </a:solidFill>
                <a:latin typeface="Lucida Console" pitchFamily="49" charset="0"/>
              </a:rPr>
              <a:t>CopyFiles</a:t>
            </a:r>
            <a:r>
              <a:rPr lang="en-US" sz="1400" dirty="0" smtClean="0">
                <a:solidFill>
                  <a:schemeClr val="tx2"/>
                </a:solidFill>
                <a:latin typeface="Lucida Console" pitchFamily="49" charset="0"/>
              </a:rPr>
              <a:t> = </a:t>
            </a:r>
            <a:r>
              <a:rPr lang="en-US" sz="1400" b="1" dirty="0" err="1" smtClean="0">
                <a:solidFill>
                  <a:schemeClr val="tx2"/>
                </a:solidFill>
                <a:latin typeface="Lucida Console" pitchFamily="49" charset="0"/>
              </a:rPr>
              <a:t>MyDevice_CoInstaller_CopyFiles</a:t>
            </a:r>
            <a:endParaRPr lang="en-US" sz="1400" b="1" dirty="0" smtClean="0">
              <a:solidFill>
                <a:schemeClr val="tx2"/>
              </a:solidFill>
              <a:latin typeface="Lucida Console" pitchFamily="49" charset="0"/>
            </a:endParaRPr>
          </a:p>
          <a:p>
            <a:pPr>
              <a:lnSpc>
                <a:spcPct val="85000"/>
              </a:lnSpc>
              <a:spcBef>
                <a:spcPct val="20000"/>
              </a:spcBef>
            </a:pPr>
            <a:r>
              <a:rPr lang="en-US" sz="1400" dirty="0" err="1" smtClean="0">
                <a:solidFill>
                  <a:schemeClr val="tx2"/>
                </a:solidFill>
                <a:latin typeface="Lucida Console" pitchFamily="49" charset="0"/>
              </a:rPr>
              <a:t>AddReg</a:t>
            </a:r>
            <a:r>
              <a:rPr lang="en-US" sz="1400" dirty="0" smtClean="0">
                <a:solidFill>
                  <a:schemeClr val="tx2"/>
                </a:solidFill>
                <a:latin typeface="Lucida Console" pitchFamily="49" charset="0"/>
              </a:rPr>
              <a:t> = </a:t>
            </a:r>
            <a:r>
              <a:rPr lang="en-US" sz="1400" b="1" dirty="0" err="1" smtClean="0">
                <a:solidFill>
                  <a:schemeClr val="tx2"/>
                </a:solidFill>
                <a:latin typeface="Lucida Console" pitchFamily="49" charset="0"/>
              </a:rPr>
              <a:t>MyDevice_CoInstaller_AddReg</a:t>
            </a:r>
            <a:endParaRPr lang="en-US" sz="1400" b="1" dirty="0" smtClean="0">
              <a:solidFill>
                <a:schemeClr val="tx2"/>
              </a:solidFill>
              <a:latin typeface="Lucida Console" pitchFamily="49" charset="0"/>
            </a:endParaRPr>
          </a:p>
          <a:p>
            <a:pPr>
              <a:lnSpc>
                <a:spcPct val="85000"/>
              </a:lnSpc>
              <a:spcBef>
                <a:spcPct val="20000"/>
              </a:spcBef>
            </a:pPr>
            <a:endParaRPr lang="en-US" sz="1400" dirty="0" smtClean="0">
              <a:solidFill>
                <a:schemeClr val="tx2"/>
              </a:solidFill>
              <a:latin typeface="Lucida Console" pitchFamily="49" charset="0"/>
            </a:endParaRPr>
          </a:p>
          <a:p>
            <a:pPr>
              <a:lnSpc>
                <a:spcPct val="85000"/>
              </a:lnSpc>
              <a:spcBef>
                <a:spcPct val="20000"/>
              </a:spcBef>
            </a:pPr>
            <a:r>
              <a:rPr lang="en-US" sz="1400" dirty="0" smtClean="0">
                <a:solidFill>
                  <a:schemeClr val="tx2"/>
                </a:solidFill>
                <a:latin typeface="Lucida Console" pitchFamily="49" charset="0"/>
              </a:rPr>
              <a:t>[</a:t>
            </a:r>
            <a:r>
              <a:rPr lang="en-US" sz="1400" dirty="0" err="1" smtClean="0">
                <a:solidFill>
                  <a:schemeClr val="tx2"/>
                </a:solidFill>
                <a:latin typeface="Lucida Console" pitchFamily="49" charset="0"/>
              </a:rPr>
              <a:t>MyDevice_CoInstaller_CopyFiles</a:t>
            </a:r>
            <a:r>
              <a:rPr lang="en-US" sz="1400" dirty="0" smtClean="0">
                <a:solidFill>
                  <a:schemeClr val="tx2"/>
                </a:solidFill>
                <a:latin typeface="Lucida Console" pitchFamily="49" charset="0"/>
              </a:rPr>
              <a:t>]</a:t>
            </a:r>
          </a:p>
          <a:p>
            <a:pPr>
              <a:lnSpc>
                <a:spcPct val="85000"/>
              </a:lnSpc>
              <a:spcBef>
                <a:spcPct val="20000"/>
              </a:spcBef>
            </a:pPr>
            <a:r>
              <a:rPr lang="en-US" sz="1400" b="1" dirty="0" smtClean="0">
                <a:solidFill>
                  <a:schemeClr val="tx2"/>
                </a:solidFill>
                <a:latin typeface="Lucida Console" pitchFamily="49" charset="0"/>
              </a:rPr>
              <a:t>MyCoInstall0102.dll</a:t>
            </a:r>
          </a:p>
          <a:p>
            <a:pPr>
              <a:lnSpc>
                <a:spcPct val="85000"/>
              </a:lnSpc>
              <a:spcBef>
                <a:spcPct val="20000"/>
              </a:spcBef>
            </a:pPr>
            <a:r>
              <a:rPr lang="en-US" sz="1400" b="1" dirty="0" smtClean="0">
                <a:solidFill>
                  <a:schemeClr val="tx2"/>
                </a:solidFill>
                <a:latin typeface="Lucida Console" pitchFamily="49" charset="0"/>
              </a:rPr>
              <a:t>ImportDll0102.dll</a:t>
            </a:r>
          </a:p>
          <a:p>
            <a:pPr>
              <a:lnSpc>
                <a:spcPct val="85000"/>
              </a:lnSpc>
              <a:spcBef>
                <a:spcPct val="20000"/>
              </a:spcBef>
            </a:pPr>
            <a:endParaRPr lang="en-US" sz="1400" dirty="0" smtClean="0">
              <a:solidFill>
                <a:schemeClr val="tx2"/>
              </a:solidFill>
              <a:latin typeface="Lucida Console" pitchFamily="49" charset="0"/>
            </a:endParaRPr>
          </a:p>
          <a:p>
            <a:pPr>
              <a:lnSpc>
                <a:spcPct val="85000"/>
              </a:lnSpc>
              <a:spcBef>
                <a:spcPct val="20000"/>
              </a:spcBef>
            </a:pPr>
            <a:r>
              <a:rPr lang="en-US" sz="1400" dirty="0" smtClean="0">
                <a:solidFill>
                  <a:schemeClr val="tx2"/>
                </a:solidFill>
                <a:latin typeface="Lucida Console" pitchFamily="49" charset="0"/>
              </a:rPr>
              <a:t>[</a:t>
            </a:r>
            <a:r>
              <a:rPr lang="en-US" sz="1400" dirty="0" err="1" smtClean="0">
                <a:solidFill>
                  <a:schemeClr val="tx2"/>
                </a:solidFill>
                <a:latin typeface="Lucida Console" pitchFamily="49" charset="0"/>
              </a:rPr>
              <a:t>MyDevice_CoInstaller_AddReg</a:t>
            </a:r>
            <a:r>
              <a:rPr lang="en-US" sz="1400" dirty="0" smtClean="0">
                <a:solidFill>
                  <a:schemeClr val="tx2"/>
                </a:solidFill>
                <a:latin typeface="Lucida Console" pitchFamily="49" charset="0"/>
              </a:rPr>
              <a:t>]</a:t>
            </a:r>
          </a:p>
          <a:p>
            <a:pPr>
              <a:lnSpc>
                <a:spcPct val="85000"/>
              </a:lnSpc>
              <a:spcBef>
                <a:spcPct val="20000"/>
              </a:spcBef>
            </a:pPr>
            <a:r>
              <a:rPr lang="en-US" sz="1400" dirty="0" smtClean="0">
                <a:solidFill>
                  <a:schemeClr val="tx2"/>
                </a:solidFill>
                <a:latin typeface="Lucida Console" pitchFamily="49" charset="0"/>
              </a:rPr>
              <a:t>HKR,,CoInstallers32,0x00010000,“</a:t>
            </a:r>
            <a:r>
              <a:rPr lang="en-US" sz="1400" b="1" dirty="0" smtClean="0">
                <a:solidFill>
                  <a:schemeClr val="tx2"/>
                </a:solidFill>
                <a:latin typeface="Lucida Console" pitchFamily="49" charset="0"/>
              </a:rPr>
              <a:t>MyCoInstall0102.dll,\</a:t>
            </a:r>
          </a:p>
          <a:p>
            <a:pPr>
              <a:lnSpc>
                <a:spcPct val="85000"/>
              </a:lnSpc>
              <a:spcBef>
                <a:spcPct val="20000"/>
              </a:spcBef>
            </a:pPr>
            <a:r>
              <a:rPr lang="en-US" sz="1400" b="1" dirty="0" smtClean="0">
                <a:solidFill>
                  <a:schemeClr val="tx2"/>
                </a:solidFill>
                <a:latin typeface="Lucida Console" pitchFamily="49" charset="0"/>
              </a:rPr>
              <a:t>	</a:t>
            </a:r>
            <a:r>
              <a:rPr lang="en-US" sz="1400" b="1" dirty="0" err="1" smtClean="0">
                <a:solidFill>
                  <a:schemeClr val="tx2"/>
                </a:solidFill>
                <a:latin typeface="Lucida Console" pitchFamily="49" charset="0"/>
              </a:rPr>
              <a:t>MyCoInstallEntryPoint</a:t>
            </a:r>
            <a:r>
              <a:rPr lang="en-US" sz="1400" dirty="0" smtClean="0">
                <a:solidFill>
                  <a:schemeClr val="tx2"/>
                </a:solidFill>
                <a:latin typeface="Lucida Console" pitchFamily="49" charset="0"/>
              </a:rPr>
              <a:t>”</a:t>
            </a:r>
            <a:endParaRPr lang="en-US" sz="1400" dirty="0">
              <a:solidFill>
                <a:schemeClr val="tx2"/>
              </a:solidFill>
              <a:latin typeface="Lucida Console" pitchFamily="49" charset="0"/>
            </a:endParaRPr>
          </a:p>
        </p:txBody>
      </p:sp>
      <p:sp>
        <p:nvSpPr>
          <p:cNvPr id="12" name="Rounded Rectangular Callout 11"/>
          <p:cNvSpPr/>
          <p:nvPr/>
        </p:nvSpPr>
        <p:spPr bwMode="auto">
          <a:xfrm>
            <a:off x="5867400" y="3886200"/>
            <a:ext cx="2514600" cy="1600200"/>
          </a:xfrm>
          <a:prstGeom prst="wedgeRoundRectCallout">
            <a:avLst>
              <a:gd name="adj1" fmla="val -63592"/>
              <a:gd name="adj2" fmla="val -22824"/>
              <a:gd name="adj3" fmla="val 16667"/>
            </a:avLst>
          </a:prstGeom>
          <a:ln>
            <a:headEnd type="none" w="med" len="med"/>
            <a:tailEnd type="none" w="med" len="med"/>
          </a:ln>
          <a:effectLst>
            <a:glow rad="70000">
              <a:schemeClr val="accent2">
                <a:tint val="30000"/>
                <a:shade val="95000"/>
                <a:satMod val="300000"/>
                <a:alpha val="50000"/>
              </a:schemeClr>
            </a:glow>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a:r>
              <a:rPr lang="en-US" dirty="0" smtClean="0">
                <a:solidFill>
                  <a:schemeClr val="bg2"/>
                </a:solidFill>
                <a:latin typeface="Segoe" pitchFamily="34" charset="0"/>
              </a:rPr>
              <a:t>Copy all binaries required by installer module(s)  in the appropriate </a:t>
            </a:r>
            <a:r>
              <a:rPr lang="en-US" sz="1400" dirty="0" err="1" smtClean="0">
                <a:solidFill>
                  <a:schemeClr val="bg2"/>
                </a:solidFill>
                <a:latin typeface="Lucida Console" pitchFamily="49" charset="0"/>
              </a:rPr>
              <a:t>CopyFiles</a:t>
            </a:r>
            <a:r>
              <a:rPr lang="en-US" dirty="0" smtClean="0">
                <a:solidFill>
                  <a:schemeClr val="bg2"/>
                </a:solidFill>
                <a:latin typeface="Segoe" pitchFamily="34" charset="0"/>
              </a:rPr>
              <a:t> section</a:t>
            </a:r>
          </a:p>
          <a:p>
            <a:pPr marL="0" marR="0" indent="0" algn="ctr" defTabSz="10969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solidFill>
                <a:schemeClr val="bg2"/>
              </a:solidFill>
              <a:latin typeface="Segoe" pitchFamily="34"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p:cBhvr override="childStyle">
                                        <p:cTn id="11" dur="2000" fill="hold"/>
                                        <p:tgtEl>
                                          <p:spTgt spid="6">
                                            <p:txEl>
                                              <p:pRg st="9" end="9"/>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1163395"/>
          </a:xfrm>
        </p:spPr>
        <p:txBody>
          <a:bodyPr/>
          <a:lstStyle/>
          <a:p>
            <a:r>
              <a:rPr lang="en-US" sz="4800" dirty="0" smtClean="0"/>
              <a:t>Class And Co-Installer Operation</a:t>
            </a:r>
            <a:r>
              <a:rPr lang="en-US" sz="3600" dirty="0" smtClean="0">
                <a:solidFill>
                  <a:schemeClr val="accent1"/>
                </a:solidFill>
                <a:effectLst/>
              </a:rPr>
              <a:t/>
            </a:r>
            <a:br>
              <a:rPr lang="en-US" sz="3600" dirty="0" smtClean="0">
                <a:solidFill>
                  <a:schemeClr val="accent1"/>
                </a:solidFill>
                <a:effectLst/>
              </a:rPr>
            </a:br>
            <a:r>
              <a:rPr lang="en-US" sz="3600" dirty="0" smtClean="0">
                <a:solidFill>
                  <a:schemeClr val="accent1"/>
                </a:solidFill>
                <a:effectLst/>
              </a:rPr>
              <a:t>64-bit Considerations</a:t>
            </a:r>
            <a:endParaRPr lang="en-US" sz="3600" dirty="0">
              <a:solidFill>
                <a:schemeClr val="accent1"/>
              </a:solidFill>
              <a:effectLst/>
            </a:endParaRPr>
          </a:p>
        </p:txBody>
      </p:sp>
      <p:sp>
        <p:nvSpPr>
          <p:cNvPr id="3" name="Text Placeholder 2"/>
          <p:cNvSpPr>
            <a:spLocks noGrp="1"/>
          </p:cNvSpPr>
          <p:nvPr>
            <p:ph type="body" idx="1"/>
          </p:nvPr>
        </p:nvSpPr>
        <p:spPr>
          <a:xfrm>
            <a:off x="381000" y="1905000"/>
            <a:ext cx="8380412" cy="3249095"/>
          </a:xfrm>
        </p:spPr>
        <p:txBody>
          <a:bodyPr/>
          <a:lstStyle/>
          <a:p>
            <a:r>
              <a:rPr lang="en-US" dirty="0" smtClean="0"/>
              <a:t>DLLs are Loaded “in-process” of caller</a:t>
            </a:r>
          </a:p>
          <a:p>
            <a:r>
              <a:rPr lang="en-US" dirty="0" smtClean="0"/>
              <a:t>Must match native architecture of the OS</a:t>
            </a:r>
          </a:p>
          <a:p>
            <a:pPr lvl="1"/>
            <a:r>
              <a:rPr lang="en-US" dirty="0" smtClean="0"/>
              <a:t>E.g., x86, x64, ia64</a:t>
            </a:r>
          </a:p>
          <a:p>
            <a:r>
              <a:rPr lang="en-US" dirty="0" smtClean="0"/>
              <a:t>Non-native host processes not supported for installation and management tasks</a:t>
            </a:r>
          </a:p>
          <a:p>
            <a:pPr lvl="1"/>
            <a:endParaRPr lang="en-US" dirty="0" smtClean="0"/>
          </a:p>
        </p:txBody>
      </p:sp>
      <p:sp>
        <p:nvSpPr>
          <p:cNvPr id="4" name="Rounded Rectangular Callout 3"/>
          <p:cNvSpPr/>
          <p:nvPr/>
        </p:nvSpPr>
        <p:spPr bwMode="auto">
          <a:xfrm>
            <a:off x="800100" y="4876800"/>
            <a:ext cx="7543800" cy="1143000"/>
          </a:xfrm>
          <a:prstGeom prst="wedgeRoundRectCallout">
            <a:avLst>
              <a:gd name="adj1" fmla="val 21950"/>
              <a:gd name="adj2" fmla="val -50287"/>
              <a:gd name="adj3" fmla="val 16667"/>
            </a:avLst>
          </a:prstGeom>
          <a:ln>
            <a:headEnd type="none" w="med" len="med"/>
            <a:tailEnd type="none" w="med" len="med"/>
          </a:ln>
          <a:effectLst>
            <a:glow rad="70000">
              <a:schemeClr val="accent2">
                <a:tint val="30000"/>
                <a:shade val="95000"/>
                <a:satMod val="300000"/>
                <a:alpha val="50000"/>
              </a:schemeClr>
            </a:glow>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a:r>
              <a:rPr lang="en-US" dirty="0" smtClean="0">
                <a:solidFill>
                  <a:schemeClr val="bg1">
                    <a:lumMod val="75000"/>
                  </a:schemeClr>
                </a:solidFill>
                <a:latin typeface="+mj-lt"/>
              </a:rPr>
              <a:t>Tip:</a:t>
            </a:r>
          </a:p>
          <a:p>
            <a:pPr algn="ctr"/>
            <a:r>
              <a:rPr lang="en-US" dirty="0" smtClean="0">
                <a:solidFill>
                  <a:schemeClr val="bg2"/>
                </a:solidFill>
                <a:latin typeface="Segoe" pitchFamily="34" charset="0"/>
              </a:rPr>
              <a:t>Common 32-bit application process can launch a separate, native process for management tasks</a:t>
            </a:r>
            <a:endParaRPr kumimoji="0" lang="en-US" sz="1200" b="0" i="0" u="none" strike="noStrike" cap="none" normalizeH="0" baseline="0" dirty="0" smtClean="0">
              <a:solidFill>
                <a:schemeClr val="bg2"/>
              </a:solidFill>
              <a:latin typeface="Segoe" pitchFamily="34"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1163395"/>
          </a:xfrm>
        </p:spPr>
        <p:txBody>
          <a:bodyPr/>
          <a:lstStyle/>
          <a:p>
            <a:r>
              <a:rPr lang="en-US" sz="4800" dirty="0" smtClean="0"/>
              <a:t>Class And Co-Installer Operation</a:t>
            </a:r>
            <a:r>
              <a:rPr lang="en-US" sz="3600" dirty="0" smtClean="0">
                <a:solidFill>
                  <a:schemeClr val="accent1"/>
                </a:solidFill>
                <a:effectLst/>
              </a:rPr>
              <a:t/>
            </a:r>
            <a:br>
              <a:rPr lang="en-US" sz="3600" dirty="0" smtClean="0">
                <a:solidFill>
                  <a:schemeClr val="accent1"/>
                </a:solidFill>
                <a:effectLst/>
              </a:rPr>
            </a:br>
            <a:r>
              <a:rPr lang="en-US" sz="3600" dirty="0" smtClean="0">
                <a:solidFill>
                  <a:schemeClr val="accent1"/>
                </a:solidFill>
                <a:effectLst/>
              </a:rPr>
              <a:t>Off line Deployment Considerations</a:t>
            </a:r>
            <a:endParaRPr lang="en-US" sz="3600" dirty="0">
              <a:solidFill>
                <a:schemeClr val="accent1"/>
              </a:solidFill>
              <a:effectLst/>
            </a:endParaRPr>
          </a:p>
        </p:txBody>
      </p:sp>
      <p:sp>
        <p:nvSpPr>
          <p:cNvPr id="3" name="Text Placeholder 2"/>
          <p:cNvSpPr>
            <a:spLocks noGrp="1"/>
          </p:cNvSpPr>
          <p:nvPr>
            <p:ph type="body" idx="1"/>
          </p:nvPr>
        </p:nvSpPr>
        <p:spPr>
          <a:xfrm>
            <a:off x="381000" y="1905000"/>
            <a:ext cx="8380412" cy="2369879"/>
          </a:xfrm>
        </p:spPr>
        <p:txBody>
          <a:bodyPr/>
          <a:lstStyle/>
          <a:p>
            <a:r>
              <a:rPr lang="en-US" dirty="0" smtClean="0"/>
              <a:t>Kernel driver binaries can be loaded for device before installers are invoked</a:t>
            </a:r>
          </a:p>
          <a:p>
            <a:pPr lvl="1"/>
            <a:r>
              <a:rPr lang="en-US" dirty="0" smtClean="0"/>
              <a:t>Boot-critical, </a:t>
            </a:r>
            <a:r>
              <a:rPr lang="en-US" dirty="0" err="1" smtClean="0"/>
              <a:t>WinPE</a:t>
            </a:r>
            <a:r>
              <a:rPr lang="en-US" dirty="0" smtClean="0"/>
              <a:t> scenarios</a:t>
            </a:r>
          </a:p>
          <a:p>
            <a:r>
              <a:rPr lang="en-US" dirty="0" smtClean="0"/>
              <a:t>Avoid dependencies on run-time file and registry operations of custom installers</a:t>
            </a:r>
          </a:p>
          <a:p>
            <a:pPr lvl="1"/>
            <a:r>
              <a:rPr lang="en-US" dirty="0" smtClean="0"/>
              <a:t>E.g. File copy / rename, registry operations not specified in INF</a:t>
            </a:r>
          </a:p>
        </p:txBody>
      </p:sp>
      <p:sp>
        <p:nvSpPr>
          <p:cNvPr id="4" name="Rounded Rectangular Callout 3"/>
          <p:cNvSpPr/>
          <p:nvPr/>
        </p:nvSpPr>
        <p:spPr bwMode="auto">
          <a:xfrm>
            <a:off x="800100" y="5486400"/>
            <a:ext cx="7543800" cy="1143000"/>
          </a:xfrm>
          <a:prstGeom prst="wedgeRoundRectCallout">
            <a:avLst>
              <a:gd name="adj1" fmla="val 21950"/>
              <a:gd name="adj2" fmla="val -50287"/>
              <a:gd name="adj3" fmla="val 16667"/>
            </a:avLst>
          </a:prstGeom>
          <a:ln>
            <a:headEnd type="none" w="med" len="med"/>
            <a:tailEnd type="none" w="med" len="med"/>
          </a:ln>
          <a:effectLst>
            <a:glow rad="70000">
              <a:schemeClr val="accent2">
                <a:tint val="30000"/>
                <a:shade val="95000"/>
                <a:satMod val="300000"/>
                <a:alpha val="50000"/>
              </a:schemeClr>
            </a:glow>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a:r>
              <a:rPr lang="en-US" dirty="0" smtClean="0">
                <a:solidFill>
                  <a:schemeClr val="bg1">
                    <a:lumMod val="75000"/>
                  </a:schemeClr>
                </a:solidFill>
                <a:latin typeface="+mj-lt"/>
              </a:rPr>
              <a:t>Tip:</a:t>
            </a:r>
          </a:p>
          <a:p>
            <a:pPr algn="ctr"/>
            <a:r>
              <a:rPr lang="en-US" dirty="0" smtClean="0">
                <a:solidFill>
                  <a:schemeClr val="bg2"/>
                </a:solidFill>
                <a:latin typeface="Segoe" pitchFamily="34" charset="0"/>
              </a:rPr>
              <a:t>Implement “safe” driver defaults for initial driver operation</a:t>
            </a:r>
            <a:endParaRPr kumimoji="0" lang="en-US" sz="1200" b="0" i="0" u="none" strike="noStrike" cap="none" normalizeH="0" baseline="0" dirty="0" smtClean="0">
              <a:solidFill>
                <a:schemeClr val="bg2"/>
              </a:solidFill>
              <a:latin typeface="Segoe" pitchFamily="34"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p:txBody>
          <a:bodyPr/>
          <a:lstStyle/>
          <a:p>
            <a:r>
              <a:rPr lang="en-US" smtClean="0"/>
              <a:t>Co-Installer SetupAPI Logging</a:t>
            </a:r>
            <a:endParaRPr lang="en-US" dirty="0"/>
          </a:p>
        </p:txBody>
      </p:sp>
      <p:sp>
        <p:nvSpPr>
          <p:cNvPr id="449539" name="Rectangle 3"/>
          <p:cNvSpPr>
            <a:spLocks noGrp="1" noChangeArrowheads="1"/>
          </p:cNvSpPr>
          <p:nvPr>
            <p:ph idx="1"/>
          </p:nvPr>
        </p:nvSpPr>
        <p:spPr>
          <a:xfrm>
            <a:off x="382588" y="1447800"/>
            <a:ext cx="8380412" cy="4984441"/>
          </a:xfrm>
        </p:spPr>
        <p:txBody>
          <a:bodyPr/>
          <a:lstStyle/>
          <a:p>
            <a:r>
              <a:rPr lang="en-US" sz="2800" dirty="0" smtClean="0"/>
              <a:t>Co-installers and class installers can log to the </a:t>
            </a:r>
            <a:r>
              <a:rPr lang="en-US" sz="2800" dirty="0" err="1" smtClean="0"/>
              <a:t>SetupAPI</a:t>
            </a:r>
            <a:r>
              <a:rPr lang="en-US" sz="2800" dirty="0" smtClean="0"/>
              <a:t> device installation log too!</a:t>
            </a:r>
          </a:p>
          <a:p>
            <a:pPr lvl="1"/>
            <a:r>
              <a:rPr lang="en-US" sz="2400" dirty="0" smtClean="0"/>
              <a:t>%</a:t>
            </a:r>
            <a:r>
              <a:rPr lang="en-US" sz="2400" dirty="0" err="1" smtClean="0"/>
              <a:t>windir%\inf\setupapi.dev.log</a:t>
            </a:r>
            <a:endParaRPr lang="en-US" sz="2400" dirty="0" smtClean="0"/>
          </a:p>
          <a:p>
            <a:r>
              <a:rPr lang="en-US" sz="2800" dirty="0" smtClean="0"/>
              <a:t>Use public logging APIs in your own DLLs on Windows Vista</a:t>
            </a:r>
          </a:p>
          <a:p>
            <a:pPr lvl="1"/>
            <a:r>
              <a:rPr lang="en-US" sz="2400" dirty="0" err="1" smtClean="0"/>
              <a:t>SetupGetThreadLogToken</a:t>
            </a:r>
            <a:r>
              <a:rPr lang="en-US" sz="2400" dirty="0" smtClean="0"/>
              <a:t>()</a:t>
            </a:r>
          </a:p>
          <a:p>
            <a:pPr lvl="1"/>
            <a:r>
              <a:rPr lang="en-US" sz="2400" dirty="0" err="1" smtClean="0"/>
              <a:t>SetupWriteTextLogError</a:t>
            </a:r>
            <a:r>
              <a:rPr lang="en-US" sz="2400" dirty="0" smtClean="0"/>
              <a:t>()</a:t>
            </a:r>
          </a:p>
          <a:p>
            <a:r>
              <a:rPr lang="en-US" sz="2800" dirty="0" smtClean="0"/>
              <a:t>Exports are not available </a:t>
            </a:r>
            <a:r>
              <a:rPr lang="en-US" sz="2800" dirty="0" err="1" smtClean="0"/>
              <a:t>downlevel</a:t>
            </a:r>
            <a:r>
              <a:rPr lang="en-US" sz="2800" dirty="0" smtClean="0"/>
              <a:t>, dynamically locate to retain </a:t>
            </a:r>
            <a:r>
              <a:rPr lang="en-US" sz="2800" dirty="0" err="1" smtClean="0"/>
              <a:t>downlevel</a:t>
            </a:r>
            <a:r>
              <a:rPr lang="en-US" sz="2800" dirty="0" smtClean="0"/>
              <a:t> compatibility</a:t>
            </a:r>
          </a:p>
          <a:p>
            <a:r>
              <a:rPr lang="en-US" sz="2800" dirty="0" smtClean="0"/>
              <a:t>See MSDN </a:t>
            </a:r>
            <a:r>
              <a:rPr lang="en-US" sz="2800" dirty="0" err="1" smtClean="0"/>
              <a:t>SetupAPI</a:t>
            </a:r>
            <a:r>
              <a:rPr lang="en-US" sz="2800" dirty="0" smtClean="0"/>
              <a:t> logging reference for </a:t>
            </a:r>
            <a:br>
              <a:rPr lang="en-US" sz="2800" dirty="0" smtClean="0"/>
            </a:br>
            <a:r>
              <a:rPr lang="en-US" sz="2800" dirty="0" smtClean="0"/>
              <a:t>more info</a:t>
            </a:r>
          </a:p>
        </p:txBody>
      </p:sp>
      <p:sp>
        <p:nvSpPr>
          <p:cNvPr id="4" name="Rounded Rectangular Callout 3"/>
          <p:cNvSpPr/>
          <p:nvPr/>
        </p:nvSpPr>
        <p:spPr bwMode="auto">
          <a:xfrm>
            <a:off x="3276600" y="3276600"/>
            <a:ext cx="1752600" cy="381000"/>
          </a:xfrm>
          <a:prstGeom prst="wedgeRoundRectCallout">
            <a:avLst>
              <a:gd name="adj1" fmla="val -60399"/>
              <a:gd name="adj2" fmla="val -6793"/>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a:r>
              <a:rPr lang="en-US" dirty="0" smtClean="0">
                <a:solidFill>
                  <a:schemeClr val="bg2"/>
                </a:solidFill>
              </a:rPr>
              <a:t>best practice</a:t>
            </a:r>
            <a:endParaRPr kumimoji="0" lang="en-US" sz="1200" b="0" i="0" u="none" strike="noStrike" cap="none" normalizeH="0" baseline="0" dirty="0" smtClean="0">
              <a:solidFill>
                <a:schemeClr val="bg2"/>
              </a:solidFill>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Agenda</a:t>
            </a:r>
            <a:endParaRPr lang="en-US" dirty="0"/>
          </a:p>
        </p:txBody>
      </p:sp>
      <p:sp>
        <p:nvSpPr>
          <p:cNvPr id="5" name="Text Placeholder 4"/>
          <p:cNvSpPr>
            <a:spLocks noGrp="1"/>
          </p:cNvSpPr>
          <p:nvPr>
            <p:ph type="body" idx="1"/>
          </p:nvPr>
        </p:nvSpPr>
        <p:spPr/>
        <p:txBody>
          <a:bodyPr/>
          <a:lstStyle/>
          <a:p>
            <a:r>
              <a:rPr lang="en-US" smtClean="0"/>
              <a:t>Types of installers</a:t>
            </a:r>
          </a:p>
          <a:p>
            <a:r>
              <a:rPr lang="en-US" smtClean="0"/>
              <a:t>Co-installer and class installer operation</a:t>
            </a:r>
          </a:p>
          <a:p>
            <a:r>
              <a:rPr lang="en-US" smtClean="0"/>
              <a:t>How to register installers</a:t>
            </a:r>
          </a:p>
          <a:p>
            <a:r>
              <a:rPr lang="en-US" smtClean="0"/>
              <a:t>Best practices</a:t>
            </a:r>
          </a:p>
          <a:p>
            <a:r>
              <a:rPr lang="en-US" smtClean="0"/>
              <a:t>Finish-install wizard UI and actions</a:t>
            </a:r>
          </a:p>
          <a:p>
            <a:r>
              <a:rPr lang="en-US" smtClean="0"/>
              <a:t>Debugging co-installers and class installers during device installation</a:t>
            </a:r>
            <a:endParaRPr lang="en-US" dirty="0" smtClean="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Finish-Install Items</a:t>
            </a:r>
            <a:endParaRPr lang="en-US"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Finish-Install Items</a:t>
            </a:r>
            <a:endParaRPr lang="en-US" dirty="0"/>
          </a:p>
        </p:txBody>
      </p:sp>
      <p:sp>
        <p:nvSpPr>
          <p:cNvPr id="5" name="Text Placeholder 4"/>
          <p:cNvSpPr>
            <a:spLocks noGrp="1"/>
          </p:cNvSpPr>
          <p:nvPr>
            <p:ph type="body" idx="1"/>
          </p:nvPr>
        </p:nvSpPr>
        <p:spPr>
          <a:xfrm>
            <a:off x="382588" y="1414464"/>
            <a:ext cx="8380412" cy="5151667"/>
          </a:xfrm>
        </p:spPr>
        <p:txBody>
          <a:bodyPr/>
          <a:lstStyle/>
          <a:p>
            <a:r>
              <a:rPr lang="en-US" dirty="0" smtClean="0"/>
              <a:t>Provided by class installers and co-installers</a:t>
            </a:r>
          </a:p>
          <a:p>
            <a:pPr lvl="1"/>
            <a:r>
              <a:rPr lang="en-US" dirty="0" smtClean="0"/>
              <a:t>Obtain device parameters</a:t>
            </a:r>
          </a:p>
          <a:p>
            <a:pPr lvl="1"/>
            <a:r>
              <a:rPr lang="en-US" dirty="0" smtClean="0"/>
              <a:t>Ask if device-specific applications should be installed</a:t>
            </a:r>
          </a:p>
          <a:p>
            <a:r>
              <a:rPr lang="en-US" dirty="0" smtClean="0"/>
              <a:t>Shown </a:t>
            </a:r>
            <a:r>
              <a:rPr lang="en-US" dirty="0" smtClean="0">
                <a:solidFill>
                  <a:schemeClr val="accent6"/>
                </a:solidFill>
              </a:rPr>
              <a:t>after</a:t>
            </a:r>
            <a:r>
              <a:rPr lang="en-US" dirty="0" smtClean="0"/>
              <a:t> device is installed (and started)</a:t>
            </a:r>
          </a:p>
          <a:p>
            <a:pPr lvl="1"/>
            <a:r>
              <a:rPr lang="en-US" dirty="0" smtClean="0"/>
              <a:t>May be many reboots, logons, after initial installation</a:t>
            </a:r>
          </a:p>
          <a:p>
            <a:r>
              <a:rPr lang="en-US" dirty="0" smtClean="0"/>
              <a:t>Interactive administrator user required</a:t>
            </a:r>
          </a:p>
          <a:p>
            <a:pPr lvl="1"/>
            <a:r>
              <a:rPr lang="en-US" dirty="0" smtClean="0"/>
              <a:t>Interactive user will be prompted for user </a:t>
            </a:r>
            <a:r>
              <a:rPr lang="en-US" dirty="0" err="1" smtClean="0"/>
              <a:t>creds</a:t>
            </a:r>
            <a:endParaRPr lang="en-US" dirty="0" smtClean="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588" y="228600"/>
            <a:ext cx="8380412" cy="664797"/>
          </a:xfrm>
        </p:spPr>
        <p:txBody>
          <a:bodyPr/>
          <a:lstStyle/>
          <a:p>
            <a:r>
              <a:rPr sz="4800" smtClean="0"/>
              <a:t>Finish-Install Wizard Pages</a:t>
            </a:r>
            <a:endParaRPr lang="en-US" sz="3600" dirty="0"/>
          </a:p>
        </p:txBody>
      </p:sp>
      <p:sp>
        <p:nvSpPr>
          <p:cNvPr id="5" name="Text Placeholder 4"/>
          <p:cNvSpPr>
            <a:spLocks noGrp="1"/>
          </p:cNvSpPr>
          <p:nvPr>
            <p:ph type="body" idx="1"/>
          </p:nvPr>
        </p:nvSpPr>
        <p:spPr>
          <a:xfrm>
            <a:off x="382588" y="1414464"/>
            <a:ext cx="8380412" cy="3895425"/>
          </a:xfrm>
        </p:spPr>
        <p:txBody>
          <a:bodyPr/>
          <a:lstStyle/>
          <a:p>
            <a:r>
              <a:rPr lang="en-US" sz="2800" dirty="0" smtClean="0"/>
              <a:t>Installation UI in a shell “wizard” format</a:t>
            </a:r>
          </a:p>
          <a:p>
            <a:r>
              <a:rPr lang="en-US" sz="2800" dirty="0" smtClean="0"/>
              <a:t>Installers handle </a:t>
            </a:r>
            <a:r>
              <a:rPr lang="en-US" sz="2800" dirty="0" smtClean="0">
                <a:latin typeface="Lucida Console" pitchFamily="49" charset="0"/>
              </a:rPr>
              <a:t>DIF_NEWDEVICEWIZARD_FINISHINSTALL </a:t>
            </a:r>
          </a:p>
          <a:p>
            <a:pPr lvl="1"/>
            <a:r>
              <a:rPr lang="en-US" sz="2500" dirty="0" smtClean="0"/>
              <a:t>System </a:t>
            </a:r>
            <a:r>
              <a:rPr lang="en-US" sz="2500" b="1" dirty="0" smtClean="0">
                <a:solidFill>
                  <a:schemeClr val="accent6"/>
                </a:solidFill>
              </a:rPr>
              <a:t>may</a:t>
            </a:r>
            <a:r>
              <a:rPr lang="en-US" sz="2500" dirty="0" smtClean="0"/>
              <a:t> send even when non-interactive</a:t>
            </a:r>
          </a:p>
          <a:p>
            <a:pPr lvl="2"/>
            <a:r>
              <a:rPr lang="en-US" sz="2200" dirty="0" smtClean="0"/>
              <a:t>Used to discover if any pages need to be shown </a:t>
            </a:r>
          </a:p>
          <a:p>
            <a:pPr lvl="2"/>
            <a:r>
              <a:rPr lang="en-US" sz="2200" dirty="0" smtClean="0"/>
              <a:t>Create pages even when </a:t>
            </a:r>
            <a:r>
              <a:rPr lang="en-US" sz="2200" dirty="0" smtClean="0">
                <a:latin typeface="Lucida Console" pitchFamily="49" charset="0"/>
              </a:rPr>
              <a:t>DI_QUIETINSTALL</a:t>
            </a:r>
            <a:r>
              <a:rPr lang="en-US" sz="2200" dirty="0" smtClean="0"/>
              <a:t> is set</a:t>
            </a:r>
          </a:p>
          <a:p>
            <a:pPr lvl="1"/>
            <a:r>
              <a:rPr lang="en-US" sz="2500" dirty="0" smtClean="0">
                <a:solidFill>
                  <a:schemeClr val="accent1"/>
                </a:solidFill>
              </a:rPr>
              <a:t>Create wizard pages, do not display!</a:t>
            </a:r>
          </a:p>
          <a:p>
            <a:pPr lvl="2"/>
            <a:r>
              <a:rPr lang="en-US" sz="2200" dirty="0" smtClean="0"/>
              <a:t>If pages exist, system will call again in an interactive Administrator context to display them</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818950" y="2345375"/>
            <a:ext cx="7543800" cy="3124200"/>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60400" sx="102000" sy="102000" algn="ctr" rotWithShape="0">
              <a:prstClr val="black"/>
            </a:outerShdw>
          </a:effectLst>
        </p:spPr>
        <p:txBody>
          <a:bodyPr lIns="91432" tIns="45717" rIns="91432" bIns="45717" anchor="ctr"/>
          <a:lstStyle/>
          <a:p>
            <a:pPr marL="0" lvl="1">
              <a:lnSpc>
                <a:spcPct val="100000"/>
              </a:lnSpc>
              <a:spcBef>
                <a:spcPts val="0"/>
              </a:spcBef>
              <a:buNone/>
            </a:pPr>
            <a:r>
              <a:rPr lang="en-US" sz="1400" dirty="0" smtClean="0">
                <a:latin typeface="Lucida Console" pitchFamily="49" charset="0"/>
              </a:rPr>
              <a:t>// get the class install parameters by calling </a:t>
            </a:r>
          </a:p>
          <a:p>
            <a:pPr marL="0" lvl="1">
              <a:lnSpc>
                <a:spcPct val="100000"/>
              </a:lnSpc>
              <a:spcBef>
                <a:spcPts val="0"/>
              </a:spcBef>
              <a:buNone/>
            </a:pPr>
            <a:r>
              <a:rPr lang="en-US" sz="1400" dirty="0" smtClean="0">
                <a:latin typeface="Lucida Console" pitchFamily="49" charset="0"/>
              </a:rPr>
              <a:t>// </a:t>
            </a:r>
            <a:r>
              <a:rPr lang="en-US" sz="1400" dirty="0" err="1" smtClean="0">
                <a:latin typeface="Lucida Console" pitchFamily="49" charset="0"/>
              </a:rPr>
              <a:t>SetupDiGetClassInstallParams</a:t>
            </a:r>
            <a:r>
              <a:rPr lang="en-US" sz="1400" dirty="0" smtClean="0">
                <a:latin typeface="Lucida Console" pitchFamily="49" charset="0"/>
              </a:rPr>
              <a:t> </a:t>
            </a:r>
          </a:p>
          <a:p>
            <a:pPr marL="0" lvl="1">
              <a:lnSpc>
                <a:spcPct val="100000"/>
              </a:lnSpc>
              <a:spcBef>
                <a:spcPts val="0"/>
              </a:spcBef>
              <a:buNone/>
            </a:pPr>
            <a:endParaRPr lang="en-US" sz="1400" dirty="0" smtClean="0">
              <a:latin typeface="Lucida Console" pitchFamily="49" charset="0"/>
            </a:endParaRPr>
          </a:p>
          <a:p>
            <a:pPr marL="0" lvl="1">
              <a:lnSpc>
                <a:spcPct val="100000"/>
              </a:lnSpc>
              <a:spcBef>
                <a:spcPts val="0"/>
              </a:spcBef>
              <a:buNone/>
            </a:pPr>
            <a:r>
              <a:rPr lang="en-US" sz="1400" dirty="0" smtClean="0">
                <a:latin typeface="Lucida Console" pitchFamily="49" charset="0"/>
              </a:rPr>
              <a:t>// check whether </a:t>
            </a:r>
            <a:r>
              <a:rPr lang="en-US" sz="1400" dirty="0" err="1" smtClean="0">
                <a:latin typeface="Lucida Console" pitchFamily="49" charset="0"/>
              </a:rPr>
              <a:t>NumDynamicPages</a:t>
            </a:r>
            <a:r>
              <a:rPr lang="en-US" sz="1400" dirty="0" smtClean="0">
                <a:latin typeface="Lucida Console" pitchFamily="49" charset="0"/>
              </a:rPr>
              <a:t> has reached the max</a:t>
            </a:r>
          </a:p>
          <a:p>
            <a:pPr marL="0" lvl="1">
              <a:lnSpc>
                <a:spcPct val="100000"/>
              </a:lnSpc>
              <a:spcBef>
                <a:spcPts val="0"/>
              </a:spcBef>
              <a:buNone/>
            </a:pPr>
            <a:endParaRPr lang="en-US" sz="1400" dirty="0" smtClean="0">
              <a:latin typeface="Lucida Console" pitchFamily="49" charset="0"/>
            </a:endParaRPr>
          </a:p>
          <a:p>
            <a:pPr marL="0" lvl="1">
              <a:lnSpc>
                <a:spcPct val="100000"/>
              </a:lnSpc>
              <a:spcBef>
                <a:spcPts val="0"/>
              </a:spcBef>
              <a:buNone/>
            </a:pPr>
            <a:r>
              <a:rPr lang="en-US" sz="1400" dirty="0" smtClean="0">
                <a:latin typeface="Lucida Console" pitchFamily="49" charset="0"/>
              </a:rPr>
              <a:t>// fill in the PROPSHEETPAGE structure</a:t>
            </a:r>
          </a:p>
          <a:p>
            <a:pPr marL="0" lvl="1">
              <a:lnSpc>
                <a:spcPct val="100000"/>
              </a:lnSpc>
              <a:spcBef>
                <a:spcPts val="0"/>
              </a:spcBef>
              <a:buNone/>
            </a:pPr>
            <a:endParaRPr lang="en-US" sz="1400" dirty="0" smtClean="0">
              <a:latin typeface="Lucida Console" pitchFamily="49" charset="0"/>
            </a:endParaRPr>
          </a:p>
          <a:p>
            <a:pPr marL="0" lvl="1">
              <a:lnSpc>
                <a:spcPct val="100000"/>
              </a:lnSpc>
              <a:spcBef>
                <a:spcPts val="0"/>
              </a:spcBef>
              <a:buNone/>
            </a:pPr>
            <a:r>
              <a:rPr lang="en-US" sz="1400" dirty="0" smtClean="0">
                <a:latin typeface="Lucida Console" pitchFamily="49" charset="0"/>
              </a:rPr>
              <a:t>// add the page and increment the </a:t>
            </a:r>
            <a:r>
              <a:rPr lang="en-US" sz="1400" dirty="0" err="1" smtClean="0">
                <a:latin typeface="Lucida Console" pitchFamily="49" charset="0"/>
              </a:rPr>
              <a:t>NumDynamicPages</a:t>
            </a:r>
            <a:r>
              <a:rPr lang="en-US" sz="1400" dirty="0" smtClean="0">
                <a:latin typeface="Lucida Console" pitchFamily="49" charset="0"/>
              </a:rPr>
              <a:t> counter</a:t>
            </a:r>
          </a:p>
          <a:p>
            <a:pPr marL="0" lvl="1">
              <a:lnSpc>
                <a:spcPct val="100000"/>
              </a:lnSpc>
              <a:spcBef>
                <a:spcPts val="0"/>
              </a:spcBef>
              <a:buNone/>
            </a:pPr>
            <a:r>
              <a:rPr lang="en-US" sz="1400" dirty="0" err="1" smtClean="0">
                <a:solidFill>
                  <a:schemeClr val="accent1"/>
                </a:solidFill>
                <a:latin typeface="Lucida Console" pitchFamily="49" charset="0"/>
              </a:rPr>
              <a:t>NewDevWizardData.DynamicPages</a:t>
            </a:r>
            <a:r>
              <a:rPr lang="en-US" sz="1400" dirty="0" smtClean="0">
                <a:solidFill>
                  <a:schemeClr val="accent1"/>
                </a:solidFill>
                <a:latin typeface="Lucida Console" pitchFamily="49" charset="0"/>
              </a:rPr>
              <a:t>[</a:t>
            </a:r>
            <a:r>
              <a:rPr lang="en-US" sz="1400" dirty="0" err="1" smtClean="0">
                <a:solidFill>
                  <a:schemeClr val="accent1"/>
                </a:solidFill>
                <a:latin typeface="Lucida Console" pitchFamily="49" charset="0"/>
              </a:rPr>
              <a:t>NewDevWizardData.NumDynamicPages</a:t>
            </a:r>
            <a:r>
              <a:rPr lang="en-US" sz="1400" dirty="0" smtClean="0">
                <a:solidFill>
                  <a:schemeClr val="accent1"/>
                </a:solidFill>
                <a:latin typeface="Lucida Console" pitchFamily="49" charset="0"/>
              </a:rPr>
              <a:t>++] =</a:t>
            </a:r>
          </a:p>
          <a:p>
            <a:pPr marL="0" lvl="1">
              <a:lnSpc>
                <a:spcPct val="100000"/>
              </a:lnSpc>
              <a:spcBef>
                <a:spcPts val="0"/>
              </a:spcBef>
              <a:buNone/>
            </a:pPr>
            <a:r>
              <a:rPr lang="en-US" sz="1400" dirty="0" smtClean="0">
                <a:solidFill>
                  <a:schemeClr val="accent1"/>
                </a:solidFill>
                <a:latin typeface="Lucida Console" pitchFamily="49" charset="0"/>
              </a:rPr>
              <a:t>	</a:t>
            </a:r>
            <a:r>
              <a:rPr lang="en-US" sz="1400" dirty="0" err="1" smtClean="0">
                <a:solidFill>
                  <a:schemeClr val="accent1"/>
                </a:solidFill>
                <a:latin typeface="Lucida Console" pitchFamily="49" charset="0"/>
              </a:rPr>
              <a:t>CreatePropertySheetPage</a:t>
            </a:r>
            <a:r>
              <a:rPr lang="en-US" sz="1400" dirty="0" smtClean="0">
                <a:solidFill>
                  <a:schemeClr val="accent1"/>
                </a:solidFill>
                <a:latin typeface="Lucida Console" pitchFamily="49" charset="0"/>
              </a:rPr>
              <a:t>(&amp;Page);</a:t>
            </a:r>
          </a:p>
          <a:p>
            <a:pPr marL="0" lvl="1">
              <a:lnSpc>
                <a:spcPct val="100000"/>
              </a:lnSpc>
              <a:spcBef>
                <a:spcPts val="0"/>
              </a:spcBef>
              <a:buNone/>
            </a:pPr>
            <a:endParaRPr lang="en-US" sz="1400" dirty="0" smtClean="0">
              <a:latin typeface="Lucida Console" pitchFamily="49" charset="0"/>
            </a:endParaRPr>
          </a:p>
          <a:p>
            <a:pPr marL="0" lvl="1">
              <a:lnSpc>
                <a:spcPct val="100000"/>
              </a:lnSpc>
              <a:spcBef>
                <a:spcPts val="0"/>
              </a:spcBef>
              <a:buNone/>
            </a:pPr>
            <a:r>
              <a:rPr lang="en-US" sz="1400" dirty="0" smtClean="0">
                <a:latin typeface="Lucida Console" pitchFamily="49" charset="0"/>
              </a:rPr>
              <a:t>// apply the modified </a:t>
            </a:r>
            <a:r>
              <a:rPr lang="en-US" sz="1400" dirty="0" err="1" smtClean="0">
                <a:latin typeface="Lucida Console" pitchFamily="49" charset="0"/>
              </a:rPr>
              <a:t>params</a:t>
            </a:r>
            <a:r>
              <a:rPr lang="en-US" sz="1400" dirty="0" smtClean="0">
                <a:latin typeface="Lucida Console" pitchFamily="49" charset="0"/>
              </a:rPr>
              <a:t> by calling</a:t>
            </a:r>
          </a:p>
          <a:p>
            <a:pPr marL="0" lvl="1">
              <a:lnSpc>
                <a:spcPct val="100000"/>
              </a:lnSpc>
              <a:spcBef>
                <a:spcPts val="0"/>
              </a:spcBef>
              <a:buNone/>
            </a:pPr>
            <a:r>
              <a:rPr lang="en-US" sz="1400" dirty="0" smtClean="0">
                <a:latin typeface="Lucida Console" pitchFamily="49" charset="0"/>
              </a:rPr>
              <a:t>// </a:t>
            </a:r>
            <a:r>
              <a:rPr lang="en-US" sz="1400" dirty="0" err="1" smtClean="0">
                <a:latin typeface="Lucida Console" pitchFamily="49" charset="0"/>
              </a:rPr>
              <a:t>SetupDiSetClassInstallParams</a:t>
            </a:r>
            <a:endParaRPr lang="en-US" sz="1400" dirty="0" smtClean="0">
              <a:latin typeface="Lucida Console" pitchFamily="49" charset="0"/>
            </a:endParaRPr>
          </a:p>
          <a:p>
            <a:pPr marL="0" lvl="1">
              <a:lnSpc>
                <a:spcPct val="100000"/>
              </a:lnSpc>
              <a:spcBef>
                <a:spcPts val="0"/>
              </a:spcBef>
              <a:buNone/>
            </a:pPr>
            <a:endParaRPr lang="en-US" sz="1200" dirty="0" smtClean="0">
              <a:latin typeface="Lucida Console" pitchFamily="49" charset="0"/>
            </a:endParaRPr>
          </a:p>
        </p:txBody>
      </p:sp>
      <p:sp>
        <p:nvSpPr>
          <p:cNvPr id="4" name="Title 3"/>
          <p:cNvSpPr>
            <a:spLocks noGrp="1"/>
          </p:cNvSpPr>
          <p:nvPr>
            <p:ph type="title"/>
          </p:nvPr>
        </p:nvSpPr>
        <p:spPr>
          <a:xfrm>
            <a:off x="382588" y="228600"/>
            <a:ext cx="8380412" cy="1163395"/>
          </a:xfrm>
        </p:spPr>
        <p:txBody>
          <a:bodyPr/>
          <a:lstStyle/>
          <a:p>
            <a:r>
              <a:rPr sz="4800" smtClean="0"/>
              <a:t>Finish-Install Wizard Pages</a:t>
            </a:r>
            <a:br>
              <a:rPr sz="4800" smtClean="0"/>
            </a:br>
            <a:r>
              <a:rPr sz="3600" smtClean="0">
                <a:solidFill>
                  <a:schemeClr val="accent1"/>
                </a:solidFill>
                <a:effectLst>
                  <a:outerShdw blurRad="38100" dist="38100" dir="2700000" algn="tl">
                    <a:srgbClr val="000000">
                      <a:alpha val="43137"/>
                    </a:srgbClr>
                  </a:outerShdw>
                </a:effectLst>
              </a:rPr>
              <a:t>Operation</a:t>
            </a:r>
            <a:endParaRPr lang="en-US" sz="3600" dirty="0">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a:xfrm>
            <a:off x="381000" y="1905000"/>
            <a:ext cx="8380412" cy="387798"/>
          </a:xfrm>
        </p:spPr>
        <p:txBody>
          <a:bodyPr/>
          <a:lstStyle/>
          <a:p>
            <a:r>
              <a:rPr lang="en-US" sz="2800" dirty="0" smtClean="0">
                <a:latin typeface="Lucida Console" pitchFamily="49" charset="0"/>
              </a:rPr>
              <a:t>DIF_NEWDEVICEWIZARD_FINISHINSTALL</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588" y="228600"/>
            <a:ext cx="8380412" cy="664797"/>
          </a:xfrm>
        </p:spPr>
        <p:txBody>
          <a:bodyPr/>
          <a:lstStyle/>
          <a:p>
            <a:r>
              <a:rPr sz="4800" smtClean="0"/>
              <a:t>Finish-Install Action</a:t>
            </a:r>
            <a:endParaRPr lang="en-US" sz="3600" dirty="0"/>
          </a:p>
        </p:txBody>
      </p:sp>
      <p:sp>
        <p:nvSpPr>
          <p:cNvPr id="5" name="Text Placeholder 4"/>
          <p:cNvSpPr>
            <a:spLocks noGrp="1"/>
          </p:cNvSpPr>
          <p:nvPr>
            <p:ph type="body" idx="1"/>
          </p:nvPr>
        </p:nvSpPr>
        <p:spPr>
          <a:xfrm>
            <a:off x="382588" y="1414464"/>
            <a:ext cx="8380412" cy="4397614"/>
          </a:xfrm>
        </p:spPr>
        <p:txBody>
          <a:bodyPr/>
          <a:lstStyle/>
          <a:p>
            <a:r>
              <a:rPr lang="en-US" sz="2800" dirty="0" smtClean="0"/>
              <a:t>Custom post-installation processing</a:t>
            </a:r>
          </a:p>
          <a:p>
            <a:pPr lvl="1"/>
            <a:r>
              <a:rPr lang="en-US" sz="2500" dirty="0" smtClean="0"/>
              <a:t>May not have UI</a:t>
            </a:r>
          </a:p>
          <a:p>
            <a:r>
              <a:rPr lang="en-US" sz="2800" dirty="0" smtClean="0"/>
              <a:t>Installers handle </a:t>
            </a:r>
            <a:r>
              <a:rPr lang="en-US" sz="2800" dirty="0" smtClean="0">
                <a:latin typeface="Lucida Console" pitchFamily="49" charset="0"/>
              </a:rPr>
              <a:t>DIF_NEWDEVICEWIZARD_FINISHINSTALL </a:t>
            </a:r>
          </a:p>
          <a:p>
            <a:pPr lvl="1"/>
            <a:r>
              <a:rPr lang="en-US" sz="2500" dirty="0" smtClean="0"/>
              <a:t>Same as for “finish-install” wizard, but…</a:t>
            </a:r>
          </a:p>
          <a:p>
            <a:pPr lvl="2"/>
            <a:r>
              <a:rPr lang="en-US" sz="2200" dirty="0" smtClean="0"/>
              <a:t>Set </a:t>
            </a:r>
            <a:r>
              <a:rPr lang="en-US" sz="2200" dirty="0" smtClean="0">
                <a:latin typeface="Lucida Console" pitchFamily="49" charset="0"/>
              </a:rPr>
              <a:t>DI_FLAGSEX_FINISHINSTALL_ACTION</a:t>
            </a:r>
          </a:p>
          <a:p>
            <a:pPr lvl="2"/>
            <a:r>
              <a:rPr lang="en-US" sz="2200" dirty="0" smtClean="0"/>
              <a:t>No need to create wizard pages</a:t>
            </a:r>
          </a:p>
          <a:p>
            <a:pPr lvl="2"/>
            <a:r>
              <a:rPr lang="en-US" sz="2200" dirty="0" smtClean="0"/>
              <a:t>If an action exists, system will call again in an interactive Administrator context</a:t>
            </a:r>
          </a:p>
          <a:p>
            <a:pPr lvl="2"/>
            <a:r>
              <a:rPr lang="en-US" sz="2200" dirty="0" smtClean="0"/>
              <a:t>Will send </a:t>
            </a:r>
            <a:r>
              <a:rPr lang="en-US" sz="2200" dirty="0" smtClean="0">
                <a:latin typeface="Lucida Console" pitchFamily="49" charset="0"/>
              </a:rPr>
              <a:t>DIF_FINISHINSTALL_ACTION</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820550" y="2342800"/>
            <a:ext cx="7543800" cy="4343400"/>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marL="0" lvl="1">
              <a:lnSpc>
                <a:spcPct val="100000"/>
              </a:lnSpc>
              <a:spcBef>
                <a:spcPts val="0"/>
              </a:spcBef>
              <a:buNone/>
            </a:pPr>
            <a:r>
              <a:rPr lang="en-US" sz="1400" dirty="0" smtClean="0">
                <a:latin typeface="Lucida Console" pitchFamily="49" charset="0"/>
              </a:rPr>
              <a:t>case DIF_NEWDEVICEWIZARD_FINISHINSTALL:</a:t>
            </a:r>
          </a:p>
          <a:p>
            <a:pPr marL="0" lvl="1">
              <a:lnSpc>
                <a:spcPct val="100000"/>
              </a:lnSpc>
              <a:spcBef>
                <a:spcPts val="0"/>
              </a:spcBef>
              <a:buNone/>
            </a:pPr>
            <a:r>
              <a:rPr lang="en-US" sz="1400" dirty="0" smtClean="0">
                <a:latin typeface="Lucida Console" pitchFamily="49" charset="0"/>
              </a:rPr>
              <a:t>  //</a:t>
            </a:r>
          </a:p>
          <a:p>
            <a:pPr marL="0" lvl="1">
              <a:lnSpc>
                <a:spcPct val="100000"/>
              </a:lnSpc>
              <a:spcBef>
                <a:spcPts val="0"/>
              </a:spcBef>
              <a:buNone/>
            </a:pPr>
            <a:r>
              <a:rPr lang="en-US" sz="1400" dirty="0" smtClean="0">
                <a:latin typeface="Lucida Console" pitchFamily="49" charset="0"/>
              </a:rPr>
              <a:t>  // Processing for finish-install wizard pages</a:t>
            </a:r>
          </a:p>
          <a:p>
            <a:pPr marL="0" lvl="1">
              <a:lnSpc>
                <a:spcPct val="100000"/>
              </a:lnSpc>
              <a:spcBef>
                <a:spcPts val="0"/>
              </a:spcBef>
              <a:buNone/>
            </a:pPr>
            <a:r>
              <a:rPr lang="en-US" sz="1400" dirty="0" smtClean="0">
                <a:latin typeface="Lucida Console" pitchFamily="49" charset="0"/>
              </a:rPr>
              <a:t>  //</a:t>
            </a:r>
          </a:p>
          <a:p>
            <a:pPr marL="0" lvl="1">
              <a:lnSpc>
                <a:spcPct val="100000"/>
              </a:lnSpc>
              <a:spcBef>
                <a:spcPts val="0"/>
              </a:spcBef>
              <a:buNone/>
            </a:pPr>
            <a:r>
              <a:rPr lang="en-US" sz="1400" dirty="0" smtClean="0">
                <a:latin typeface="Lucida Console" pitchFamily="49" charset="0"/>
              </a:rPr>
              <a:t>  // Processing for finish-install actions</a:t>
            </a:r>
          </a:p>
          <a:p>
            <a:pPr marL="0" lvl="1">
              <a:lnSpc>
                <a:spcPct val="100000"/>
              </a:lnSpc>
              <a:spcBef>
                <a:spcPts val="0"/>
              </a:spcBef>
              <a:buNone/>
            </a:pPr>
            <a:r>
              <a:rPr lang="en-US" sz="1400" dirty="0" smtClean="0">
                <a:latin typeface="Lucida Console" pitchFamily="49" charset="0"/>
              </a:rPr>
              <a:t>  if (</a:t>
            </a:r>
            <a:r>
              <a:rPr lang="en-US" sz="1400" dirty="0" err="1" smtClean="0">
                <a:latin typeface="Lucida Console" pitchFamily="49" charset="0"/>
              </a:rPr>
              <a:t>FinishInstallActionsNeeded</a:t>
            </a:r>
            <a:r>
              <a:rPr lang="en-US" sz="1400" dirty="0" smtClean="0">
                <a:latin typeface="Lucida Console" pitchFamily="49" charset="0"/>
              </a:rPr>
              <a:t>()) {</a:t>
            </a:r>
          </a:p>
          <a:p>
            <a:pPr marL="0" lvl="1">
              <a:lnSpc>
                <a:spcPct val="100000"/>
              </a:lnSpc>
              <a:spcBef>
                <a:spcPts val="0"/>
              </a:spcBef>
              <a:buNone/>
            </a:pPr>
            <a:r>
              <a:rPr lang="en-US" sz="1400" dirty="0" smtClean="0">
                <a:latin typeface="Lucida Console" pitchFamily="49" charset="0"/>
              </a:rPr>
              <a:t>    // Obtain the device install parameters for the device</a:t>
            </a:r>
          </a:p>
          <a:p>
            <a:pPr marL="0" lvl="1">
              <a:lnSpc>
                <a:spcPct val="100000"/>
              </a:lnSpc>
              <a:spcBef>
                <a:spcPts val="0"/>
              </a:spcBef>
              <a:buNone/>
            </a:pPr>
            <a:r>
              <a:rPr lang="en-US" sz="1400" dirty="0" smtClean="0">
                <a:latin typeface="Lucida Console" pitchFamily="49" charset="0"/>
              </a:rPr>
              <a:t>    // and set the DI_FLAGSEX_FINISHINSTALL_ACTION flag</a:t>
            </a:r>
          </a:p>
          <a:p>
            <a:pPr marL="0" lvl="1">
              <a:lnSpc>
                <a:spcPct val="100000"/>
              </a:lnSpc>
              <a:spcBef>
                <a:spcPts val="0"/>
              </a:spcBef>
              <a:buNone/>
            </a:pPr>
            <a:r>
              <a:rPr lang="en-US" sz="1400" dirty="0" smtClean="0">
                <a:latin typeface="Lucida Console" pitchFamily="49" charset="0"/>
              </a:rPr>
              <a:t>    </a:t>
            </a:r>
            <a:r>
              <a:rPr lang="en-US" sz="1400" dirty="0" err="1" smtClean="0">
                <a:latin typeface="Lucida Console" pitchFamily="49" charset="0"/>
              </a:rPr>
              <a:t>DeviceInstallParams.cbSize</a:t>
            </a:r>
            <a:r>
              <a:rPr lang="en-US" sz="1400" dirty="0" smtClean="0">
                <a:latin typeface="Lucida Console" pitchFamily="49" charset="0"/>
              </a:rPr>
              <a:t> = </a:t>
            </a:r>
            <a:r>
              <a:rPr lang="en-US" sz="1400" dirty="0" err="1" smtClean="0">
                <a:latin typeface="Lucida Console" pitchFamily="49" charset="0"/>
              </a:rPr>
              <a:t>sizeof</a:t>
            </a:r>
            <a:r>
              <a:rPr lang="en-US" sz="1400" dirty="0" smtClean="0">
                <a:latin typeface="Lucida Console" pitchFamily="49" charset="0"/>
              </a:rPr>
              <a:t>(</a:t>
            </a:r>
            <a:r>
              <a:rPr lang="en-US" sz="1400" dirty="0" err="1" smtClean="0">
                <a:latin typeface="Lucida Console" pitchFamily="49" charset="0"/>
              </a:rPr>
              <a:t>DeviceInstallParams</a:t>
            </a:r>
            <a:r>
              <a:rPr lang="en-US" sz="1400" dirty="0" smtClean="0">
                <a:latin typeface="Lucida Console" pitchFamily="49" charset="0"/>
              </a:rPr>
              <a:t>);</a:t>
            </a:r>
          </a:p>
          <a:p>
            <a:pPr marL="0" lvl="1">
              <a:lnSpc>
                <a:spcPct val="100000"/>
              </a:lnSpc>
              <a:spcBef>
                <a:spcPts val="0"/>
              </a:spcBef>
              <a:buNone/>
            </a:pPr>
            <a:r>
              <a:rPr lang="en-US" sz="1400" dirty="0" smtClean="0">
                <a:latin typeface="Lucida Console" pitchFamily="49" charset="0"/>
              </a:rPr>
              <a:t>    if (</a:t>
            </a:r>
            <a:r>
              <a:rPr lang="en-US" sz="1400" dirty="0" err="1" smtClean="0">
                <a:latin typeface="Lucida Console" pitchFamily="49" charset="0"/>
              </a:rPr>
              <a:t>SetupDiGetDeviceInstallParams</a:t>
            </a:r>
            <a:r>
              <a:rPr lang="en-US" sz="1400" dirty="0" smtClean="0">
                <a:latin typeface="Lucida Console" pitchFamily="49" charset="0"/>
              </a:rPr>
              <a:t>(</a:t>
            </a:r>
            <a:r>
              <a:rPr lang="en-US" sz="1400" dirty="0" err="1" smtClean="0">
                <a:latin typeface="Lucida Console" pitchFamily="49" charset="0"/>
              </a:rPr>
              <a:t>DeviceInfoSet</a:t>
            </a:r>
            <a:r>
              <a:rPr lang="en-US" sz="1400" dirty="0" smtClean="0">
                <a:latin typeface="Lucida Console" pitchFamily="49" charset="0"/>
              </a:rPr>
              <a:t>,</a:t>
            </a:r>
          </a:p>
          <a:p>
            <a:pPr marL="0" lvl="1">
              <a:lnSpc>
                <a:spcPct val="100000"/>
              </a:lnSpc>
              <a:spcBef>
                <a:spcPts val="0"/>
              </a:spcBef>
              <a:buNone/>
            </a:pPr>
            <a:r>
              <a:rPr lang="en-US" sz="1400" dirty="0" smtClean="0">
                <a:latin typeface="Lucida Console" pitchFamily="49" charset="0"/>
              </a:rPr>
              <a:t>                                    </a:t>
            </a:r>
            <a:r>
              <a:rPr lang="en-US" sz="1400" dirty="0" err="1" smtClean="0">
                <a:latin typeface="Lucida Console" pitchFamily="49" charset="0"/>
              </a:rPr>
              <a:t>DeviceInfoData</a:t>
            </a:r>
            <a:r>
              <a:rPr lang="en-US" sz="1400" dirty="0" smtClean="0">
                <a:latin typeface="Lucida Console" pitchFamily="49" charset="0"/>
              </a:rPr>
              <a:t>,</a:t>
            </a:r>
          </a:p>
          <a:p>
            <a:pPr marL="0" lvl="1">
              <a:lnSpc>
                <a:spcPct val="100000"/>
              </a:lnSpc>
              <a:spcBef>
                <a:spcPts val="0"/>
              </a:spcBef>
              <a:buNone/>
            </a:pPr>
            <a:r>
              <a:rPr lang="en-US" sz="1400" dirty="0" smtClean="0">
                <a:latin typeface="Lucida Console" pitchFamily="49" charset="0"/>
              </a:rPr>
              <a:t>                                    &amp;</a:t>
            </a:r>
            <a:r>
              <a:rPr lang="en-US" sz="1400" dirty="0" err="1" smtClean="0">
                <a:latin typeface="Lucida Console" pitchFamily="49" charset="0"/>
              </a:rPr>
              <a:t>DeviceInstallParams</a:t>
            </a:r>
            <a:r>
              <a:rPr lang="en-US" sz="1400" dirty="0" smtClean="0">
                <a:latin typeface="Lucida Console" pitchFamily="49" charset="0"/>
              </a:rPr>
              <a:t>)) {</a:t>
            </a:r>
          </a:p>
          <a:p>
            <a:pPr marL="0" lvl="1">
              <a:lnSpc>
                <a:spcPct val="100000"/>
              </a:lnSpc>
              <a:spcBef>
                <a:spcPts val="0"/>
              </a:spcBef>
              <a:buNone/>
            </a:pPr>
            <a:r>
              <a:rPr lang="en-US" sz="1400" dirty="0" smtClean="0">
                <a:latin typeface="Lucida Console" pitchFamily="49" charset="0"/>
              </a:rPr>
              <a:t>      </a:t>
            </a:r>
            <a:r>
              <a:rPr lang="en-US" sz="1400" dirty="0" err="1" smtClean="0">
                <a:latin typeface="Lucida Console" pitchFamily="49" charset="0"/>
              </a:rPr>
              <a:t>DeviceInstallParams.FlagsEx</a:t>
            </a:r>
            <a:r>
              <a:rPr lang="en-US" sz="1400" dirty="0" smtClean="0">
                <a:latin typeface="Lucida Console" pitchFamily="49" charset="0"/>
              </a:rPr>
              <a:t> |= DI_FLAGSEX_FINISHINSTALL_ACTION;</a:t>
            </a:r>
          </a:p>
          <a:p>
            <a:pPr marL="0" lvl="1">
              <a:lnSpc>
                <a:spcPct val="100000"/>
              </a:lnSpc>
              <a:spcBef>
                <a:spcPts val="0"/>
              </a:spcBef>
              <a:buNone/>
            </a:pPr>
            <a:r>
              <a:rPr lang="en-US" sz="1400" dirty="0" smtClean="0">
                <a:latin typeface="Lucida Console" pitchFamily="49" charset="0"/>
              </a:rPr>
              <a:t>      </a:t>
            </a:r>
            <a:r>
              <a:rPr lang="en-US" sz="1400" dirty="0" err="1" smtClean="0">
                <a:latin typeface="Lucida Console" pitchFamily="49" charset="0"/>
              </a:rPr>
              <a:t>SetupDiSetDeviceInstallParams</a:t>
            </a:r>
            <a:r>
              <a:rPr lang="en-US" sz="1400" dirty="0" smtClean="0">
                <a:latin typeface="Lucida Console" pitchFamily="49" charset="0"/>
              </a:rPr>
              <a:t>(</a:t>
            </a:r>
            <a:r>
              <a:rPr lang="en-US" sz="1400" dirty="0" err="1" smtClean="0">
                <a:latin typeface="Lucida Console" pitchFamily="49" charset="0"/>
              </a:rPr>
              <a:t>DeviceInfoSet</a:t>
            </a:r>
            <a:r>
              <a:rPr lang="en-US" sz="1400" dirty="0" smtClean="0">
                <a:latin typeface="Lucida Console" pitchFamily="49" charset="0"/>
              </a:rPr>
              <a:t>,</a:t>
            </a:r>
          </a:p>
          <a:p>
            <a:pPr marL="0" lvl="1">
              <a:lnSpc>
                <a:spcPct val="100000"/>
              </a:lnSpc>
              <a:spcBef>
                <a:spcPts val="0"/>
              </a:spcBef>
              <a:buNone/>
            </a:pPr>
            <a:r>
              <a:rPr lang="en-US" sz="1400" dirty="0" smtClean="0">
                <a:latin typeface="Lucida Console" pitchFamily="49" charset="0"/>
              </a:rPr>
              <a:t>                                    </a:t>
            </a:r>
            <a:r>
              <a:rPr lang="en-US" sz="1400" dirty="0" err="1" smtClean="0">
                <a:latin typeface="Lucida Console" pitchFamily="49" charset="0"/>
              </a:rPr>
              <a:t>DeviceInfoData</a:t>
            </a:r>
            <a:r>
              <a:rPr lang="en-US" sz="1400" dirty="0" smtClean="0">
                <a:latin typeface="Lucida Console" pitchFamily="49" charset="0"/>
              </a:rPr>
              <a:t>,</a:t>
            </a:r>
          </a:p>
          <a:p>
            <a:pPr marL="0" lvl="1">
              <a:lnSpc>
                <a:spcPct val="100000"/>
              </a:lnSpc>
              <a:spcBef>
                <a:spcPts val="0"/>
              </a:spcBef>
              <a:buNone/>
            </a:pPr>
            <a:r>
              <a:rPr lang="en-US" sz="1400" dirty="0" smtClean="0">
                <a:latin typeface="Lucida Console" pitchFamily="49" charset="0"/>
              </a:rPr>
              <a:t>                                    &amp;</a:t>
            </a:r>
            <a:r>
              <a:rPr lang="en-US" sz="1400" dirty="0" err="1" smtClean="0">
                <a:latin typeface="Lucida Console" pitchFamily="49" charset="0"/>
              </a:rPr>
              <a:t>DeviceInstallParams</a:t>
            </a:r>
            <a:r>
              <a:rPr lang="en-US" sz="1400" dirty="0" smtClean="0">
                <a:latin typeface="Lucida Console" pitchFamily="49" charset="0"/>
              </a:rPr>
              <a:t>);</a:t>
            </a:r>
          </a:p>
          <a:p>
            <a:pPr marL="0" lvl="1">
              <a:lnSpc>
                <a:spcPct val="100000"/>
              </a:lnSpc>
              <a:spcBef>
                <a:spcPts val="0"/>
              </a:spcBef>
              <a:buNone/>
            </a:pPr>
            <a:r>
              <a:rPr lang="en-US" sz="1400" dirty="0" smtClean="0">
                <a:latin typeface="Lucida Console" pitchFamily="49" charset="0"/>
              </a:rPr>
              <a:t>    }</a:t>
            </a:r>
          </a:p>
          <a:p>
            <a:pPr marL="0" lvl="1">
              <a:lnSpc>
                <a:spcPct val="100000"/>
              </a:lnSpc>
              <a:spcBef>
                <a:spcPts val="0"/>
              </a:spcBef>
              <a:buNone/>
            </a:pPr>
            <a:r>
              <a:rPr lang="en-US" sz="1400" dirty="0" smtClean="0">
                <a:latin typeface="Lucida Console" pitchFamily="49" charset="0"/>
              </a:rPr>
              <a:t>  }</a:t>
            </a:r>
          </a:p>
          <a:p>
            <a:pPr marL="0" lvl="1">
              <a:lnSpc>
                <a:spcPct val="100000"/>
              </a:lnSpc>
              <a:spcBef>
                <a:spcPts val="0"/>
              </a:spcBef>
              <a:buNone/>
            </a:pPr>
            <a:r>
              <a:rPr lang="en-US" sz="1400" dirty="0" smtClean="0">
                <a:latin typeface="Lucida Console" pitchFamily="49" charset="0"/>
              </a:rPr>
              <a:t>  break;</a:t>
            </a:r>
            <a:endParaRPr lang="en-US" sz="1200" dirty="0" smtClean="0">
              <a:latin typeface="Lucida Console" pitchFamily="49" charset="0"/>
            </a:endParaRPr>
          </a:p>
        </p:txBody>
      </p:sp>
      <p:sp>
        <p:nvSpPr>
          <p:cNvPr id="4" name="Title 3"/>
          <p:cNvSpPr>
            <a:spLocks noGrp="1"/>
          </p:cNvSpPr>
          <p:nvPr>
            <p:ph type="title"/>
          </p:nvPr>
        </p:nvSpPr>
        <p:spPr>
          <a:xfrm>
            <a:off x="382588" y="228600"/>
            <a:ext cx="8380412" cy="1163395"/>
          </a:xfrm>
        </p:spPr>
        <p:txBody>
          <a:bodyPr/>
          <a:lstStyle/>
          <a:p>
            <a:r>
              <a:rPr sz="4800" smtClean="0"/>
              <a:t>Finish-Install Actions</a:t>
            </a:r>
            <a:br>
              <a:rPr sz="4800" smtClean="0"/>
            </a:br>
            <a:r>
              <a:rPr sz="3600" smtClean="0">
                <a:solidFill>
                  <a:schemeClr val="accent1"/>
                </a:solidFill>
              </a:rPr>
              <a:t>Operation</a:t>
            </a:r>
            <a:endParaRPr lang="en-US" sz="3600" dirty="0"/>
          </a:p>
        </p:txBody>
      </p:sp>
      <p:sp>
        <p:nvSpPr>
          <p:cNvPr id="5" name="Text Placeholder 4"/>
          <p:cNvSpPr>
            <a:spLocks noGrp="1"/>
          </p:cNvSpPr>
          <p:nvPr>
            <p:ph type="body" idx="1"/>
          </p:nvPr>
        </p:nvSpPr>
        <p:spPr>
          <a:xfrm>
            <a:off x="382588" y="1905000"/>
            <a:ext cx="8380412" cy="387798"/>
          </a:xfrm>
        </p:spPr>
        <p:txBody>
          <a:bodyPr/>
          <a:lstStyle/>
          <a:p>
            <a:r>
              <a:rPr lang="en-US" sz="2800" dirty="0" smtClean="0">
                <a:latin typeface="Lucida Console" pitchFamily="49" charset="0"/>
              </a:rPr>
              <a:t>DIF_NEWDEVICEWIZARD_FINISHINSTALL</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819350" y="2352575"/>
            <a:ext cx="7543800" cy="2743200"/>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marL="0" lvl="1">
              <a:lnSpc>
                <a:spcPct val="100000"/>
              </a:lnSpc>
              <a:spcBef>
                <a:spcPts val="0"/>
              </a:spcBef>
              <a:buNone/>
            </a:pPr>
            <a:r>
              <a:rPr lang="en-US" sz="1400" dirty="0" smtClean="0">
                <a:latin typeface="Lucida Console" pitchFamily="49" charset="0"/>
              </a:rPr>
              <a:t>case DIF_FINISHINSTALL_ACTION:</a:t>
            </a:r>
          </a:p>
          <a:p>
            <a:pPr marL="0" lvl="1">
              <a:lnSpc>
                <a:spcPct val="100000"/>
              </a:lnSpc>
              <a:spcBef>
                <a:spcPts val="0"/>
              </a:spcBef>
              <a:buNone/>
            </a:pPr>
            <a:r>
              <a:rPr lang="en-US" sz="1400" dirty="0" smtClean="0">
                <a:latin typeface="Lucida Console" pitchFamily="49" charset="0"/>
              </a:rPr>
              <a:t>  if (</a:t>
            </a:r>
            <a:r>
              <a:rPr lang="en-US" sz="1400" dirty="0" err="1" smtClean="0">
                <a:latin typeface="Lucida Console" pitchFamily="49" charset="0"/>
              </a:rPr>
              <a:t>FinishInstallActionsNeeded</a:t>
            </a:r>
            <a:r>
              <a:rPr lang="en-US" sz="1400" dirty="0" smtClean="0">
                <a:latin typeface="Lucida Console" pitchFamily="49" charset="0"/>
              </a:rPr>
              <a:t>()) {</a:t>
            </a:r>
          </a:p>
          <a:p>
            <a:pPr marL="0" lvl="1">
              <a:lnSpc>
                <a:spcPct val="100000"/>
              </a:lnSpc>
              <a:spcBef>
                <a:spcPts val="0"/>
              </a:spcBef>
              <a:buNone/>
            </a:pPr>
            <a:r>
              <a:rPr lang="en-US" sz="1400" dirty="0" smtClean="0">
                <a:latin typeface="Lucida Console" pitchFamily="49" charset="0"/>
              </a:rPr>
              <a:t>    //</a:t>
            </a:r>
          </a:p>
          <a:p>
            <a:pPr marL="0" lvl="1">
              <a:lnSpc>
                <a:spcPct val="100000"/>
              </a:lnSpc>
              <a:spcBef>
                <a:spcPts val="0"/>
              </a:spcBef>
              <a:buNone/>
            </a:pPr>
            <a:r>
              <a:rPr lang="en-US" sz="1400" dirty="0" smtClean="0">
                <a:latin typeface="Lucida Console" pitchFamily="49" charset="0"/>
              </a:rPr>
              <a:t>    // Perform the finish-install actions,</a:t>
            </a:r>
          </a:p>
          <a:p>
            <a:pPr marL="0" lvl="1">
              <a:lnSpc>
                <a:spcPct val="100000"/>
              </a:lnSpc>
              <a:spcBef>
                <a:spcPts val="0"/>
              </a:spcBef>
              <a:buNone/>
            </a:pPr>
            <a:r>
              <a:rPr lang="en-US" sz="1400" dirty="0" smtClean="0">
                <a:latin typeface="Lucida Console" pitchFamily="49" charset="0"/>
              </a:rPr>
              <a:t>    // notify the user that finish install actions</a:t>
            </a:r>
          </a:p>
          <a:p>
            <a:pPr marL="0" lvl="1">
              <a:lnSpc>
                <a:spcPct val="100000"/>
              </a:lnSpc>
              <a:spcBef>
                <a:spcPts val="0"/>
              </a:spcBef>
              <a:buNone/>
            </a:pPr>
            <a:r>
              <a:rPr lang="en-US" sz="1400" dirty="0" smtClean="0">
                <a:latin typeface="Lucida Console" pitchFamily="49" charset="0"/>
              </a:rPr>
              <a:t>    // are in progress and wait for</a:t>
            </a:r>
          </a:p>
          <a:p>
            <a:pPr marL="0" lvl="1">
              <a:lnSpc>
                <a:spcPct val="100000"/>
              </a:lnSpc>
              <a:spcBef>
                <a:spcPts val="0"/>
              </a:spcBef>
              <a:buNone/>
            </a:pPr>
            <a:r>
              <a:rPr lang="en-US" sz="1400" dirty="0" smtClean="0">
                <a:latin typeface="Lucida Console" pitchFamily="49" charset="0"/>
              </a:rPr>
              <a:t>    // the finish-install actions to complete</a:t>
            </a:r>
          </a:p>
          <a:p>
            <a:pPr marL="0" lvl="1">
              <a:lnSpc>
                <a:spcPct val="100000"/>
              </a:lnSpc>
              <a:spcBef>
                <a:spcPts val="0"/>
              </a:spcBef>
              <a:buNone/>
            </a:pPr>
            <a:r>
              <a:rPr lang="en-US" sz="1400" dirty="0" smtClean="0">
                <a:latin typeface="Lucida Console" pitchFamily="49" charset="0"/>
              </a:rPr>
              <a:t>    //</a:t>
            </a:r>
          </a:p>
          <a:p>
            <a:pPr marL="0" lvl="1">
              <a:lnSpc>
                <a:spcPct val="100000"/>
              </a:lnSpc>
              <a:spcBef>
                <a:spcPts val="0"/>
              </a:spcBef>
              <a:buNone/>
            </a:pPr>
            <a:r>
              <a:rPr lang="en-US" sz="1400" dirty="0" smtClean="0">
                <a:latin typeface="Lucida Console" pitchFamily="49" charset="0"/>
              </a:rPr>
              <a:t>  }</a:t>
            </a:r>
          </a:p>
          <a:p>
            <a:pPr marL="0" lvl="1">
              <a:lnSpc>
                <a:spcPct val="100000"/>
              </a:lnSpc>
              <a:spcBef>
                <a:spcPts val="0"/>
              </a:spcBef>
              <a:buNone/>
            </a:pPr>
            <a:r>
              <a:rPr lang="en-US" sz="1400" dirty="0" smtClean="0">
                <a:latin typeface="Lucida Console" pitchFamily="49" charset="0"/>
              </a:rPr>
              <a:t>  break;</a:t>
            </a:r>
          </a:p>
        </p:txBody>
      </p:sp>
      <p:sp>
        <p:nvSpPr>
          <p:cNvPr id="4" name="Title 3"/>
          <p:cNvSpPr>
            <a:spLocks noGrp="1"/>
          </p:cNvSpPr>
          <p:nvPr>
            <p:ph type="title"/>
          </p:nvPr>
        </p:nvSpPr>
        <p:spPr>
          <a:xfrm>
            <a:off x="382588" y="228600"/>
            <a:ext cx="8380412" cy="1163395"/>
          </a:xfrm>
        </p:spPr>
        <p:txBody>
          <a:bodyPr/>
          <a:lstStyle/>
          <a:p>
            <a:r>
              <a:rPr sz="4800" smtClean="0"/>
              <a:t>Finish-Install Actions</a:t>
            </a:r>
            <a:br>
              <a:rPr sz="4800" smtClean="0"/>
            </a:br>
            <a:r>
              <a:rPr sz="3600" smtClean="0">
                <a:solidFill>
                  <a:schemeClr val="accent1"/>
                </a:solidFill>
              </a:rPr>
              <a:t>Operation</a:t>
            </a:r>
            <a:endParaRPr lang="en-US" sz="3600" dirty="0"/>
          </a:p>
        </p:txBody>
      </p:sp>
      <p:sp>
        <p:nvSpPr>
          <p:cNvPr id="5" name="Text Placeholder 4"/>
          <p:cNvSpPr>
            <a:spLocks noGrp="1"/>
          </p:cNvSpPr>
          <p:nvPr>
            <p:ph type="body" idx="1"/>
          </p:nvPr>
        </p:nvSpPr>
        <p:spPr>
          <a:xfrm>
            <a:off x="381000" y="1905000"/>
            <a:ext cx="8380412" cy="387798"/>
          </a:xfrm>
        </p:spPr>
        <p:txBody>
          <a:bodyPr/>
          <a:lstStyle/>
          <a:p>
            <a:r>
              <a:rPr lang="en-US" sz="2800" dirty="0" smtClean="0">
                <a:latin typeface="Lucida Console" pitchFamily="49" charset="0"/>
              </a:rPr>
              <a:t>DIF_FINISHINSTALL_ACTION</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Debugging Co-Installers And Class Installers</a:t>
            </a:r>
            <a:endParaRPr lang="en-US"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US" smtClean="0"/>
              <a:t>Debugging Device Installation</a:t>
            </a:r>
            <a:endParaRPr lang="en-US" dirty="0"/>
          </a:p>
        </p:txBody>
      </p:sp>
      <p:sp>
        <p:nvSpPr>
          <p:cNvPr id="387075" name="Rectangle 3"/>
          <p:cNvSpPr>
            <a:spLocks noGrp="1" noChangeArrowheads="1"/>
          </p:cNvSpPr>
          <p:nvPr>
            <p:ph type="body" idx="1"/>
          </p:nvPr>
        </p:nvSpPr>
        <p:spPr/>
        <p:txBody>
          <a:bodyPr/>
          <a:lstStyle/>
          <a:p>
            <a:r>
              <a:rPr lang="en-US" smtClean="0"/>
              <a:t>Enable debugging support</a:t>
            </a:r>
          </a:p>
          <a:p>
            <a:r>
              <a:rPr lang="en-US" smtClean="0"/>
              <a:t>User Mode debugging</a:t>
            </a:r>
          </a:p>
          <a:p>
            <a:r>
              <a:rPr lang="en-US" smtClean="0"/>
              <a:t>Finding Class/Co-installer entry points</a:t>
            </a:r>
          </a:p>
          <a:p>
            <a:r>
              <a:rPr lang="en-US" smtClean="0"/>
              <a:t>Kernel Mode debugging</a:t>
            </a:r>
          </a:p>
          <a:p>
            <a:r>
              <a:rPr lang="en-US" smtClean="0"/>
              <a:t>Tips for debugging finish-install items</a:t>
            </a:r>
            <a:endParaRPr lang="en-US"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p:txBody>
          <a:bodyPr/>
          <a:lstStyle/>
          <a:p>
            <a:r>
              <a:rPr lang="en-US" smtClean="0"/>
              <a:t>Debugging Installers</a:t>
            </a:r>
            <a:endParaRPr lang="en-US" dirty="0"/>
          </a:p>
        </p:txBody>
      </p:sp>
      <p:sp>
        <p:nvSpPr>
          <p:cNvPr id="388099" name="Rectangle 3"/>
          <p:cNvSpPr>
            <a:spLocks noGrp="1" noChangeArrowheads="1"/>
          </p:cNvSpPr>
          <p:nvPr>
            <p:ph type="body" idx="1"/>
          </p:nvPr>
        </p:nvSpPr>
        <p:spPr>
          <a:xfrm>
            <a:off x="382588" y="1414464"/>
            <a:ext cx="8380412" cy="2181110"/>
          </a:xfrm>
        </p:spPr>
        <p:txBody>
          <a:bodyPr/>
          <a:lstStyle/>
          <a:p>
            <a:r>
              <a:rPr lang="en-US" dirty="0" smtClean="0"/>
              <a:t>Core device installation in session 0</a:t>
            </a:r>
          </a:p>
          <a:p>
            <a:pPr lvl="1"/>
            <a:r>
              <a:rPr lang="en-US" dirty="0" smtClean="0"/>
              <a:t>Non-interactive context</a:t>
            </a:r>
          </a:p>
          <a:p>
            <a:r>
              <a:rPr lang="en-US" dirty="0" smtClean="0"/>
              <a:t>Host process for installation is drvinst.exe</a:t>
            </a:r>
          </a:p>
          <a:p>
            <a:pPr lvl="1"/>
            <a:r>
              <a:rPr lang="en-US" dirty="0" smtClean="0"/>
              <a:t>Same for hardware-initiated and user initiated</a:t>
            </a:r>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adline quote style 2 square.png"/>
          <p:cNvPicPr>
            <a:picLocks noChangeAspect="1"/>
          </p:cNvPicPr>
          <p:nvPr/>
        </p:nvPicPr>
        <p:blipFill>
          <a:blip r:embed="rId3"/>
          <a:stretch>
            <a:fillRect/>
          </a:stretch>
        </p:blipFill>
        <p:spPr>
          <a:xfrm>
            <a:off x="1189525" y="1154225"/>
            <a:ext cx="6705599" cy="5343525"/>
          </a:xfrm>
          <a:prstGeom prst="rect">
            <a:avLst/>
          </a:prstGeom>
        </p:spPr>
      </p:pic>
      <p:sp>
        <p:nvSpPr>
          <p:cNvPr id="4" name="Title 3"/>
          <p:cNvSpPr>
            <a:spLocks noGrp="1"/>
          </p:cNvSpPr>
          <p:nvPr>
            <p:ph type="title"/>
          </p:nvPr>
        </p:nvSpPr>
        <p:spPr/>
        <p:txBody>
          <a:bodyPr/>
          <a:lstStyle/>
          <a:p>
            <a:r>
              <a:rPr lang="en-US" dirty="0" smtClean="0"/>
              <a:t>What Is A Co-installer?</a:t>
            </a:r>
            <a:endParaRPr lang="en-US" dirty="0"/>
          </a:p>
        </p:txBody>
      </p:sp>
      <p:sp>
        <p:nvSpPr>
          <p:cNvPr id="5" name="Text Placeholder 4"/>
          <p:cNvSpPr>
            <a:spLocks noGrp="1"/>
          </p:cNvSpPr>
          <p:nvPr>
            <p:ph type="body" idx="4294967295"/>
          </p:nvPr>
        </p:nvSpPr>
        <p:spPr>
          <a:xfrm>
            <a:off x="1752600" y="1905000"/>
            <a:ext cx="5638800" cy="3908425"/>
          </a:xfrm>
          <a:prstGeom prst="rect">
            <a:avLst/>
          </a:prstGeom>
        </p:spPr>
        <p:txBody>
          <a:bodyPr/>
          <a:lstStyle/>
          <a:p>
            <a:pPr>
              <a:buNone/>
            </a:pPr>
            <a:r>
              <a:rPr lang="en-US" sz="3600" dirty="0" err="1" smtClean="0">
                <a:solidFill>
                  <a:schemeClr val="bg2"/>
                </a:solidFill>
                <a:effectLst/>
                <a:latin typeface="Times New Roman" pitchFamily="18" charset="0"/>
                <a:cs typeface="Times New Roman" pitchFamily="18" charset="0"/>
              </a:rPr>
              <a:t>co·in·stall·er</a:t>
            </a:r>
            <a:r>
              <a:rPr lang="en-US" sz="3600" dirty="0" smtClean="0">
                <a:solidFill>
                  <a:schemeClr val="bg2"/>
                </a:solidFill>
                <a:effectLst/>
                <a:latin typeface="Times New Roman" pitchFamily="18" charset="0"/>
                <a:cs typeface="Times New Roman" pitchFamily="18" charset="0"/>
              </a:rPr>
              <a:t>, (</a:t>
            </a:r>
            <a:r>
              <a:rPr lang="en-US" sz="3600" i="1" dirty="0" smtClean="0">
                <a:solidFill>
                  <a:schemeClr val="bg2"/>
                </a:solidFill>
                <a:effectLst/>
                <a:latin typeface="Times New Roman" pitchFamily="18" charset="0"/>
                <a:cs typeface="Times New Roman" pitchFamily="18" charset="0"/>
              </a:rPr>
              <a:t>noun)</a:t>
            </a:r>
          </a:p>
          <a:p>
            <a:pPr marL="666725" lvl="2" indent="-382573">
              <a:spcBef>
                <a:spcPts val="1167"/>
              </a:spcBef>
              <a:buSzPct val="95000"/>
              <a:buNone/>
            </a:pPr>
            <a:r>
              <a:rPr lang="en-US" sz="2800" i="1" dirty="0" smtClean="0">
                <a:solidFill>
                  <a:schemeClr val="bg2"/>
                </a:solidFill>
                <a:effectLst/>
                <a:latin typeface="Times New Roman" pitchFamily="18" charset="0"/>
                <a:cs typeface="Times New Roman" pitchFamily="18" charset="0"/>
              </a:rPr>
              <a:t>	</a:t>
            </a:r>
            <a:r>
              <a:rPr lang="en-US" sz="2800" dirty="0" smtClean="0">
                <a:solidFill>
                  <a:schemeClr val="bg2"/>
                </a:solidFill>
                <a:effectLst/>
                <a:latin typeface="Times New Roman" pitchFamily="18" charset="0"/>
                <a:cs typeface="Times New Roman" pitchFamily="18" charset="0"/>
              </a:rPr>
              <a:t>A user-mode Win32 DLL that assists in device installation.</a:t>
            </a:r>
          </a:p>
          <a:p>
            <a:pPr marL="666725" lvl="2" indent="-382573">
              <a:spcBef>
                <a:spcPts val="1167"/>
              </a:spcBef>
              <a:buSzPct val="95000"/>
              <a:buNone/>
            </a:pPr>
            <a:r>
              <a:rPr lang="en-US" sz="2800" dirty="0" smtClean="0">
                <a:solidFill>
                  <a:schemeClr val="bg2"/>
                </a:solidFill>
                <a:effectLst/>
                <a:latin typeface="Times New Roman" pitchFamily="18" charset="0"/>
                <a:cs typeface="Times New Roman" pitchFamily="18" charset="0"/>
              </a:rPr>
              <a:t>	A co-installer typically writes additional configuration information to the registry, or performs other installation tasks requiring information that cannot be handled by the INF file.</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822960" y="1981200"/>
            <a:ext cx="6126480" cy="1234440"/>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HKEY_LOCAL_MACHINE\SOFTWARE\</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Microsoft\Windows\</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CurrentVersion</a:t>
            </a:r>
            <a:r>
              <a:rPr lang="en-US" sz="1400" dirty="0" smtClean="0">
                <a:solidFill>
                  <a:schemeClr val="tx2"/>
                </a:solidFill>
                <a:effectLst>
                  <a:outerShdw blurRad="38100" dist="38100" dir="2700000" algn="tl">
                    <a:srgbClr val="000000">
                      <a:alpha val="43137"/>
                    </a:srgbClr>
                  </a:outerShdw>
                </a:effectLst>
                <a:latin typeface="Lucida Console" pitchFamily="49" charset="0"/>
              </a:rPr>
              <a:t>\Device Installer</a:t>
            </a:r>
          </a:p>
          <a:p>
            <a:pPr>
              <a:lnSpc>
                <a:spcPct val="85000"/>
              </a:lnSpc>
              <a:spcBef>
                <a:spcPct val="20000"/>
              </a:spcBef>
            </a:pPr>
            <a:endParaRPr lang="en-US" sz="1400" dirty="0" smtClean="0">
              <a:solidFill>
                <a:schemeClr val="tx2"/>
              </a:solidFill>
              <a:effectLst>
                <a:outerShdw blurRad="38100" dist="38100" dir="2700000" algn="tl">
                  <a:srgbClr val="000000">
                    <a:alpha val="43137"/>
                  </a:srgbClr>
                </a:outerShdw>
              </a:effectLst>
              <a:latin typeface="Lucida Console" pitchFamily="49" charset="0"/>
            </a:endParaRPr>
          </a:p>
          <a:p>
            <a:pPr>
              <a:lnSpc>
                <a:spcPct val="85000"/>
              </a:lnSpc>
              <a:spcBef>
                <a:spcPct val="20000"/>
              </a:spcBef>
            </a:pPr>
            <a:r>
              <a:rPr lang="en-US" b="1" dirty="0" err="1" smtClean="0">
                <a:solidFill>
                  <a:schemeClr val="tx2"/>
                </a:solidFill>
                <a:effectLst>
                  <a:outerShdw blurRad="38100" dist="38100" dir="2700000" algn="tl">
                    <a:srgbClr val="000000">
                      <a:alpha val="43137"/>
                    </a:srgbClr>
                  </a:outerShdw>
                </a:effectLst>
                <a:latin typeface="Lucida Console" pitchFamily="49" charset="0"/>
              </a:rPr>
              <a:t>DebugInstall</a:t>
            </a:r>
            <a:r>
              <a:rPr lang="en-US" dirty="0" smtClean="0">
                <a:solidFill>
                  <a:schemeClr val="tx2"/>
                </a:solidFill>
                <a:effectLst>
                  <a:outerShdw blurRad="38100" dist="38100" dir="2700000" algn="tl">
                    <a:srgbClr val="000000">
                      <a:alpha val="43137"/>
                    </a:srgbClr>
                  </a:outerShdw>
                </a:effectLst>
                <a:latin typeface="Lucida Console" pitchFamily="49" charset="0"/>
              </a:rPr>
              <a:t> : REG_DWORD : &lt;value&gt;</a:t>
            </a:r>
          </a:p>
        </p:txBody>
      </p:sp>
      <p:sp>
        <p:nvSpPr>
          <p:cNvPr id="389124" name="Rectangle 4"/>
          <p:cNvSpPr>
            <a:spLocks noGrp="1" noChangeArrowheads="1"/>
          </p:cNvSpPr>
          <p:nvPr>
            <p:ph type="title"/>
          </p:nvPr>
        </p:nvSpPr>
        <p:spPr>
          <a:xfrm>
            <a:off x="381000" y="228600"/>
            <a:ext cx="8393113" cy="609398"/>
          </a:xfrm>
        </p:spPr>
        <p:txBody>
          <a:bodyPr/>
          <a:lstStyle/>
          <a:p>
            <a:r>
              <a:rPr lang="en-US" sz="4400" dirty="0" smtClean="0"/>
              <a:t>Debugging Device Installation</a:t>
            </a:r>
            <a:endParaRPr lang="en-US" sz="4400" dirty="0"/>
          </a:p>
        </p:txBody>
      </p:sp>
      <p:sp>
        <p:nvSpPr>
          <p:cNvPr id="389123" name="Rectangle 3"/>
          <p:cNvSpPr>
            <a:spLocks noGrp="1" noChangeArrowheads="1"/>
          </p:cNvSpPr>
          <p:nvPr>
            <p:ph idx="1"/>
          </p:nvPr>
        </p:nvSpPr>
        <p:spPr>
          <a:xfrm>
            <a:off x="381000" y="1420813"/>
            <a:ext cx="8388350" cy="4029308"/>
          </a:xfrm>
        </p:spPr>
        <p:txBody>
          <a:bodyPr/>
          <a:lstStyle/>
          <a:p>
            <a:r>
              <a:rPr lang="en-US" dirty="0"/>
              <a:t>Registry control over </a:t>
            </a:r>
            <a:r>
              <a:rPr lang="en-US" dirty="0" smtClean="0"/>
              <a:t>debugging</a:t>
            </a:r>
          </a:p>
          <a:p>
            <a:endParaRPr lang="en-US" sz="1400" b="1" dirty="0" smtClean="0">
              <a:solidFill>
                <a:schemeClr val="bg2"/>
              </a:solidFill>
              <a:effectLst/>
              <a:latin typeface="Lucida Console" pitchFamily="49" charset="0"/>
            </a:endParaRPr>
          </a:p>
          <a:p>
            <a:endParaRPr lang="en-US" sz="1400" b="1" dirty="0" smtClean="0">
              <a:solidFill>
                <a:schemeClr val="bg2"/>
              </a:solidFill>
              <a:effectLst/>
              <a:latin typeface="Lucida Console" pitchFamily="49" charset="0"/>
            </a:endParaRPr>
          </a:p>
          <a:p>
            <a:endParaRPr lang="en-US" sz="1400" b="1" dirty="0" smtClean="0">
              <a:solidFill>
                <a:schemeClr val="bg2"/>
              </a:solidFill>
              <a:effectLst/>
              <a:latin typeface="Lucida Console" pitchFamily="49" charset="0"/>
            </a:endParaRPr>
          </a:p>
          <a:p>
            <a:endParaRPr lang="en-US" sz="1400" b="1" dirty="0" smtClean="0">
              <a:solidFill>
                <a:schemeClr val="bg2"/>
              </a:solidFill>
              <a:effectLst/>
              <a:latin typeface="Lucida Console" pitchFamily="49" charset="0"/>
            </a:endParaRPr>
          </a:p>
          <a:p>
            <a:r>
              <a:rPr lang="en-US" dirty="0" smtClean="0"/>
              <a:t>Controls core device installation </a:t>
            </a:r>
            <a:br>
              <a:rPr lang="en-US" dirty="0" smtClean="0"/>
            </a:br>
            <a:r>
              <a:rPr lang="en-US" dirty="0" smtClean="0"/>
              <a:t>process (drvinst.exe)</a:t>
            </a:r>
          </a:p>
          <a:p>
            <a:pPr lvl="1"/>
            <a:r>
              <a:rPr lang="en-US" dirty="0" smtClean="0"/>
              <a:t>Affects </a:t>
            </a:r>
            <a:r>
              <a:rPr lang="en-US" dirty="0"/>
              <a:t>every device installation</a:t>
            </a:r>
          </a:p>
          <a:p>
            <a:pPr lvl="1"/>
            <a:r>
              <a:rPr lang="en-US" dirty="0" smtClean="0"/>
              <a:t>For every </a:t>
            </a:r>
            <a:r>
              <a:rPr lang="en-US" dirty="0"/>
              <a:t>user, every session</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69775" y="4766908"/>
            <a:ext cx="7848600" cy="585536"/>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lvl="1">
              <a:lnSpc>
                <a:spcPct val="80000"/>
              </a:lnSpc>
            </a:pPr>
            <a:endParaRPr lang="en-US" sz="2400" dirty="0">
              <a:latin typeface="Lucida Console" pitchFamily="49" charset="0"/>
            </a:endParaRPr>
          </a:p>
        </p:txBody>
      </p:sp>
      <p:sp>
        <p:nvSpPr>
          <p:cNvPr id="8" name="Rectangle 7"/>
          <p:cNvSpPr>
            <a:spLocks noChangeArrowheads="1"/>
          </p:cNvSpPr>
          <p:nvPr/>
        </p:nvSpPr>
        <p:spPr bwMode="auto">
          <a:xfrm>
            <a:off x="379400" y="3477125"/>
            <a:ext cx="7848600" cy="585536"/>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lvl="1">
              <a:lnSpc>
                <a:spcPct val="80000"/>
              </a:lnSpc>
            </a:pPr>
            <a:endParaRPr lang="en-US" sz="2400" dirty="0">
              <a:latin typeface="Lucida Console" pitchFamily="49" charset="0"/>
            </a:endParaRPr>
          </a:p>
        </p:txBody>
      </p:sp>
      <p:sp>
        <p:nvSpPr>
          <p:cNvPr id="9" name="Rectangle 8"/>
          <p:cNvSpPr>
            <a:spLocks noChangeArrowheads="1"/>
          </p:cNvSpPr>
          <p:nvPr/>
        </p:nvSpPr>
        <p:spPr bwMode="auto">
          <a:xfrm>
            <a:off x="369775" y="2172100"/>
            <a:ext cx="7848600" cy="581525"/>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lvl="1">
              <a:lnSpc>
                <a:spcPct val="80000"/>
              </a:lnSpc>
              <a:buFont typeface="Wingdings" pitchFamily="2" charset="2"/>
              <a:buNone/>
            </a:pPr>
            <a:endParaRPr lang="en-US" sz="2400" dirty="0">
              <a:latin typeface="Lucida Console" pitchFamily="49" charset="0"/>
            </a:endParaRPr>
          </a:p>
        </p:txBody>
      </p:sp>
      <p:sp>
        <p:nvSpPr>
          <p:cNvPr id="390149" name="Rectangle 5"/>
          <p:cNvSpPr>
            <a:spLocks noGrp="1" noChangeArrowheads="1"/>
          </p:cNvSpPr>
          <p:nvPr>
            <p:ph type="title"/>
          </p:nvPr>
        </p:nvSpPr>
        <p:spPr>
          <a:xfrm>
            <a:off x="381000" y="228600"/>
            <a:ext cx="8393113" cy="609398"/>
          </a:xfrm>
        </p:spPr>
        <p:txBody>
          <a:bodyPr/>
          <a:lstStyle/>
          <a:p>
            <a:r>
              <a:rPr sz="4400" smtClean="0"/>
              <a:t>Debugging Device Installation</a:t>
            </a:r>
            <a:endParaRPr lang="en-US" sz="4400" dirty="0"/>
          </a:p>
        </p:txBody>
      </p:sp>
      <p:sp>
        <p:nvSpPr>
          <p:cNvPr id="390150" name="Rectangle 6"/>
          <p:cNvSpPr>
            <a:spLocks noGrp="1" noChangeArrowheads="1"/>
          </p:cNvSpPr>
          <p:nvPr>
            <p:ph idx="1"/>
          </p:nvPr>
        </p:nvSpPr>
        <p:spPr>
          <a:xfrm>
            <a:off x="381000" y="1447800"/>
            <a:ext cx="8388350" cy="4396588"/>
          </a:xfrm>
        </p:spPr>
        <p:txBody>
          <a:bodyPr/>
          <a:lstStyle/>
          <a:p>
            <a:pPr>
              <a:lnSpc>
                <a:spcPct val="80000"/>
              </a:lnSpc>
            </a:pPr>
            <a:r>
              <a:rPr lang="en-US" sz="3600" dirty="0"/>
              <a:t>Supported registry values</a:t>
            </a:r>
          </a:p>
          <a:p>
            <a:pPr>
              <a:lnSpc>
                <a:spcPct val="80000"/>
              </a:lnSpc>
              <a:buFont typeface="Wingdings" pitchFamily="2" charset="2"/>
              <a:buNone/>
            </a:pPr>
            <a:endParaRPr lang="en-US" sz="1400" b="1" dirty="0">
              <a:latin typeface="Lucida Console" pitchFamily="49" charset="0"/>
            </a:endParaRPr>
          </a:p>
          <a:p>
            <a:pPr lvl="1">
              <a:lnSpc>
                <a:spcPct val="80000"/>
              </a:lnSpc>
              <a:buNone/>
            </a:pPr>
            <a:r>
              <a:rPr lang="en-US" sz="2800" dirty="0" err="1" smtClean="0">
                <a:latin typeface="Lucida Console" pitchFamily="49" charset="0"/>
              </a:rPr>
              <a:t>DebugInstall</a:t>
            </a:r>
            <a:r>
              <a:rPr lang="en-US" sz="2800" dirty="0" smtClean="0">
                <a:latin typeface="Lucida Console" pitchFamily="49" charset="0"/>
              </a:rPr>
              <a:t> = 0 </a:t>
            </a:r>
            <a:r>
              <a:rPr lang="en-US" sz="2400" dirty="0" smtClean="0">
                <a:latin typeface="Lucida Console" pitchFamily="49" charset="0"/>
              </a:rPr>
              <a:t>(or not present)</a:t>
            </a:r>
          </a:p>
          <a:p>
            <a:pPr lvl="2">
              <a:lnSpc>
                <a:spcPct val="80000"/>
              </a:lnSpc>
            </a:pPr>
            <a:r>
              <a:rPr lang="en-US" sz="2800" dirty="0" smtClean="0"/>
              <a:t>No </a:t>
            </a:r>
            <a:r>
              <a:rPr lang="en-US" sz="2800" dirty="0"/>
              <a:t>debugging (default behavior)</a:t>
            </a:r>
            <a:endParaRPr lang="en-US" sz="2800" b="1" dirty="0">
              <a:latin typeface="Lucida Console" pitchFamily="49" charset="0"/>
            </a:endParaRPr>
          </a:p>
          <a:p>
            <a:pPr>
              <a:lnSpc>
                <a:spcPct val="80000"/>
              </a:lnSpc>
              <a:buFont typeface="Wingdings" pitchFamily="2" charset="2"/>
              <a:buNone/>
            </a:pPr>
            <a:endParaRPr lang="en-US" sz="1400" b="1" dirty="0">
              <a:latin typeface="Lucida Console" pitchFamily="49" charset="0"/>
            </a:endParaRPr>
          </a:p>
          <a:p>
            <a:pPr lvl="1">
              <a:lnSpc>
                <a:spcPct val="80000"/>
              </a:lnSpc>
              <a:buFont typeface="Wingdings" pitchFamily="2" charset="2"/>
              <a:buNone/>
            </a:pPr>
            <a:r>
              <a:rPr lang="en-US" dirty="0" err="1">
                <a:latin typeface="Lucida Console" pitchFamily="49" charset="0"/>
              </a:rPr>
              <a:t>DebugInstall</a:t>
            </a:r>
            <a:r>
              <a:rPr lang="en-US" dirty="0">
                <a:latin typeface="Lucida Console" pitchFamily="49" charset="0"/>
              </a:rPr>
              <a:t> = 1</a:t>
            </a:r>
          </a:p>
          <a:p>
            <a:pPr lvl="2">
              <a:lnSpc>
                <a:spcPct val="80000"/>
              </a:lnSpc>
            </a:pPr>
            <a:r>
              <a:rPr lang="en-US" sz="2800" dirty="0"/>
              <a:t>Enable support for kernel debugger (KD)</a:t>
            </a:r>
            <a:endParaRPr lang="en-US" sz="2800" b="1" dirty="0">
              <a:latin typeface="Lucida Console" pitchFamily="49" charset="0"/>
            </a:endParaRPr>
          </a:p>
          <a:p>
            <a:pPr>
              <a:lnSpc>
                <a:spcPct val="80000"/>
              </a:lnSpc>
              <a:buFont typeface="Wingdings" pitchFamily="2" charset="2"/>
              <a:buNone/>
            </a:pPr>
            <a:endParaRPr lang="en-US" sz="1400" b="1" dirty="0">
              <a:latin typeface="Lucida Console" pitchFamily="49" charset="0"/>
            </a:endParaRPr>
          </a:p>
          <a:p>
            <a:pPr lvl="1">
              <a:lnSpc>
                <a:spcPct val="80000"/>
              </a:lnSpc>
              <a:buFont typeface="Wingdings" pitchFamily="2" charset="2"/>
              <a:buNone/>
            </a:pPr>
            <a:r>
              <a:rPr lang="en-US" dirty="0" err="1">
                <a:latin typeface="Lucida Console" pitchFamily="49" charset="0"/>
              </a:rPr>
              <a:t>DebugInstall</a:t>
            </a:r>
            <a:r>
              <a:rPr lang="en-US" dirty="0">
                <a:latin typeface="Lucida Console" pitchFamily="49" charset="0"/>
              </a:rPr>
              <a:t> = 2</a:t>
            </a:r>
          </a:p>
          <a:p>
            <a:pPr lvl="2">
              <a:lnSpc>
                <a:spcPct val="80000"/>
              </a:lnSpc>
            </a:pPr>
            <a:r>
              <a:rPr lang="en-US" sz="2800" dirty="0"/>
              <a:t>Enable support for user-mode debuggers</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61950" y="1828800"/>
            <a:ext cx="7848600" cy="585536"/>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lvl="1">
              <a:lnSpc>
                <a:spcPct val="80000"/>
              </a:lnSpc>
            </a:pPr>
            <a:endParaRPr lang="en-US" sz="2400" dirty="0">
              <a:latin typeface="Lucida Console" pitchFamily="49" charset="0"/>
            </a:endParaRPr>
          </a:p>
        </p:txBody>
      </p:sp>
      <p:sp>
        <p:nvSpPr>
          <p:cNvPr id="391171" name="Rectangle 3"/>
          <p:cNvSpPr>
            <a:spLocks noGrp="1" noChangeArrowheads="1"/>
          </p:cNvSpPr>
          <p:nvPr>
            <p:ph type="title"/>
          </p:nvPr>
        </p:nvSpPr>
        <p:spPr>
          <a:xfrm>
            <a:off x="381000" y="228600"/>
            <a:ext cx="8393113" cy="1189038"/>
          </a:xfrm>
        </p:spPr>
        <p:txBody>
          <a:bodyPr/>
          <a:lstStyle/>
          <a:p>
            <a:r>
              <a:rPr lang="en-US" sz="4400" dirty="0"/>
              <a:t>Debugging Device Installation</a:t>
            </a:r>
            <a:br>
              <a:rPr lang="en-US" sz="4400" dirty="0"/>
            </a:br>
            <a:r>
              <a:rPr lang="en-US" sz="3600" dirty="0">
                <a:solidFill>
                  <a:schemeClr val="accent1"/>
                </a:solidFill>
              </a:rPr>
              <a:t>User-Mode Debuggers</a:t>
            </a:r>
          </a:p>
        </p:txBody>
      </p:sp>
      <p:sp>
        <p:nvSpPr>
          <p:cNvPr id="391172" name="Rectangle 4"/>
          <p:cNvSpPr>
            <a:spLocks noGrp="1" noChangeArrowheads="1"/>
          </p:cNvSpPr>
          <p:nvPr>
            <p:ph idx="1"/>
          </p:nvPr>
        </p:nvSpPr>
        <p:spPr>
          <a:xfrm>
            <a:off x="381000" y="1905000"/>
            <a:ext cx="8388350" cy="2861809"/>
          </a:xfrm>
        </p:spPr>
        <p:txBody>
          <a:bodyPr/>
          <a:lstStyle/>
          <a:p>
            <a:pPr>
              <a:buFont typeface="Wingdings" pitchFamily="2" charset="2"/>
              <a:buNone/>
            </a:pPr>
            <a:r>
              <a:rPr lang="en-US" dirty="0">
                <a:latin typeface="Lucida Console" pitchFamily="49" charset="0"/>
              </a:rPr>
              <a:t>	</a:t>
            </a:r>
            <a:r>
              <a:rPr lang="en-US" dirty="0" err="1">
                <a:latin typeface="Lucida Console" pitchFamily="49" charset="0"/>
              </a:rPr>
              <a:t>DebugInstall</a:t>
            </a:r>
            <a:r>
              <a:rPr lang="en-US" dirty="0">
                <a:latin typeface="Lucida Console" pitchFamily="49" charset="0"/>
              </a:rPr>
              <a:t> = 2</a:t>
            </a:r>
          </a:p>
          <a:p>
            <a:pPr lvl="1"/>
            <a:r>
              <a:rPr lang="en-US" dirty="0"/>
              <a:t>User-mode debugger on local machine</a:t>
            </a:r>
          </a:p>
          <a:p>
            <a:pPr lvl="2"/>
            <a:r>
              <a:rPr lang="en-US" dirty="0" err="1"/>
              <a:t>WinDBG</a:t>
            </a:r>
            <a:r>
              <a:rPr lang="en-US" dirty="0"/>
              <a:t>, ntsd.exe, cdb.exe, Visual Studio, others</a:t>
            </a:r>
          </a:p>
          <a:p>
            <a:pPr lvl="1"/>
            <a:r>
              <a:rPr lang="en-US" dirty="0"/>
              <a:t>Core device install process (drvinst.exe) waits for debugger to be attached</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61950" y="1828800"/>
            <a:ext cx="7848600" cy="585536"/>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lvl="1">
              <a:lnSpc>
                <a:spcPct val="80000"/>
              </a:lnSpc>
            </a:pPr>
            <a:endParaRPr lang="en-US" sz="2400" dirty="0">
              <a:latin typeface="Lucida Console" pitchFamily="49" charset="0"/>
            </a:endParaRPr>
          </a:p>
        </p:txBody>
      </p:sp>
      <p:sp>
        <p:nvSpPr>
          <p:cNvPr id="392195" name="Rectangle 3"/>
          <p:cNvSpPr>
            <a:spLocks noGrp="1" noChangeArrowheads="1"/>
          </p:cNvSpPr>
          <p:nvPr>
            <p:ph type="title"/>
          </p:nvPr>
        </p:nvSpPr>
        <p:spPr>
          <a:xfrm>
            <a:off x="381000" y="228600"/>
            <a:ext cx="8393113" cy="1189038"/>
          </a:xfrm>
        </p:spPr>
        <p:txBody>
          <a:bodyPr/>
          <a:lstStyle/>
          <a:p>
            <a:r>
              <a:rPr lang="en-US" sz="4400"/>
              <a:t>Debugging Device Installation</a:t>
            </a:r>
            <a:br>
              <a:rPr lang="en-US" sz="4400"/>
            </a:br>
            <a:r>
              <a:rPr lang="en-US" sz="3600">
                <a:solidFill>
                  <a:schemeClr val="accent1"/>
                </a:solidFill>
              </a:rPr>
              <a:t>User-Mode Debuggers</a:t>
            </a:r>
          </a:p>
        </p:txBody>
      </p:sp>
      <p:sp>
        <p:nvSpPr>
          <p:cNvPr id="392196" name="Rectangle 4"/>
          <p:cNvSpPr>
            <a:spLocks noGrp="1" noChangeArrowheads="1"/>
          </p:cNvSpPr>
          <p:nvPr>
            <p:ph idx="1"/>
          </p:nvPr>
        </p:nvSpPr>
        <p:spPr>
          <a:xfrm>
            <a:off x="381000" y="1905000"/>
            <a:ext cx="8388350" cy="4290918"/>
          </a:xfrm>
        </p:spPr>
        <p:txBody>
          <a:bodyPr/>
          <a:lstStyle/>
          <a:p>
            <a:pPr>
              <a:buFont typeface="Wingdings" pitchFamily="2" charset="2"/>
              <a:buNone/>
            </a:pPr>
            <a:r>
              <a:rPr lang="en-US" dirty="0">
                <a:latin typeface="Lucida Console" pitchFamily="49" charset="0"/>
              </a:rPr>
              <a:t>	</a:t>
            </a:r>
            <a:r>
              <a:rPr lang="en-US" dirty="0" err="1">
                <a:latin typeface="Lucida Console" pitchFamily="49" charset="0"/>
              </a:rPr>
              <a:t>DebugInstall</a:t>
            </a:r>
            <a:r>
              <a:rPr lang="en-US" dirty="0">
                <a:latin typeface="Lucida Console" pitchFamily="49" charset="0"/>
              </a:rPr>
              <a:t> = 2</a:t>
            </a:r>
          </a:p>
          <a:p>
            <a:pPr lvl="1"/>
            <a:r>
              <a:rPr lang="en-US" dirty="0"/>
              <a:t>5 minute timeout in effect when no </a:t>
            </a:r>
            <a:br>
              <a:rPr lang="en-US" dirty="0"/>
            </a:br>
            <a:r>
              <a:rPr lang="en-US" dirty="0"/>
              <a:t>debugger is attached</a:t>
            </a:r>
          </a:p>
          <a:p>
            <a:pPr lvl="1"/>
            <a:r>
              <a:rPr lang="en-US" dirty="0"/>
              <a:t>Timeout not enforced while user-mode debugger is attached</a:t>
            </a:r>
          </a:p>
          <a:p>
            <a:pPr lvl="2"/>
            <a:r>
              <a:rPr lang="en-US" dirty="0"/>
              <a:t>Enforced once debugger is detached</a:t>
            </a:r>
          </a:p>
          <a:p>
            <a:pPr lvl="1"/>
            <a:r>
              <a:rPr lang="en-US" dirty="0">
                <a:solidFill>
                  <a:schemeClr val="accent1"/>
                </a:solidFill>
              </a:rPr>
              <a:t>Remember to clear value when finished!  With no debugger attached, no device installations will complete</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61950" y="2855496"/>
            <a:ext cx="6629400" cy="457200"/>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lvl="1">
              <a:lnSpc>
                <a:spcPct val="80000"/>
              </a:lnSpc>
            </a:pPr>
            <a:endParaRPr lang="en-US" sz="2400" dirty="0">
              <a:latin typeface="Lucida Console" pitchFamily="49" charset="0"/>
            </a:endParaRPr>
          </a:p>
        </p:txBody>
      </p:sp>
      <p:sp>
        <p:nvSpPr>
          <p:cNvPr id="9" name="Rectangle 8"/>
          <p:cNvSpPr>
            <a:spLocks noChangeArrowheads="1"/>
          </p:cNvSpPr>
          <p:nvPr/>
        </p:nvSpPr>
        <p:spPr bwMode="auto">
          <a:xfrm>
            <a:off x="361950" y="5105400"/>
            <a:ext cx="6629400" cy="1295400"/>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lvl="1">
              <a:lnSpc>
                <a:spcPct val="80000"/>
              </a:lnSpc>
            </a:pPr>
            <a:endParaRPr lang="en-US" sz="2400" dirty="0">
              <a:latin typeface="Lucida Console" pitchFamily="49" charset="0"/>
            </a:endParaRPr>
          </a:p>
        </p:txBody>
      </p:sp>
      <p:sp>
        <p:nvSpPr>
          <p:cNvPr id="8" name="Rectangle 7"/>
          <p:cNvSpPr>
            <a:spLocks noChangeArrowheads="1"/>
          </p:cNvSpPr>
          <p:nvPr/>
        </p:nvSpPr>
        <p:spPr bwMode="auto">
          <a:xfrm>
            <a:off x="361950" y="4243136"/>
            <a:ext cx="6629400" cy="457200"/>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lvl="1">
              <a:lnSpc>
                <a:spcPct val="80000"/>
              </a:lnSpc>
            </a:pPr>
            <a:endParaRPr lang="en-US" sz="2400" dirty="0">
              <a:latin typeface="Lucida Console" pitchFamily="49" charset="0"/>
            </a:endParaRPr>
          </a:p>
        </p:txBody>
      </p:sp>
      <p:sp>
        <p:nvSpPr>
          <p:cNvPr id="393222" name="Rectangle 6"/>
          <p:cNvSpPr>
            <a:spLocks noGrp="1" noChangeArrowheads="1"/>
          </p:cNvSpPr>
          <p:nvPr>
            <p:ph type="title"/>
          </p:nvPr>
        </p:nvSpPr>
        <p:spPr>
          <a:xfrm>
            <a:off x="381000" y="228600"/>
            <a:ext cx="8393113" cy="1189038"/>
          </a:xfrm>
        </p:spPr>
        <p:txBody>
          <a:bodyPr/>
          <a:lstStyle/>
          <a:p>
            <a:r>
              <a:rPr lang="en-US" sz="4400"/>
              <a:t>Debugging Device Installation</a:t>
            </a:r>
            <a:br>
              <a:rPr lang="en-US" sz="4400"/>
            </a:br>
            <a:r>
              <a:rPr lang="en-US" sz="3600">
                <a:solidFill>
                  <a:schemeClr val="accent1"/>
                </a:solidFill>
              </a:rPr>
              <a:t>User-Mode Debuggers</a:t>
            </a:r>
          </a:p>
        </p:txBody>
      </p:sp>
      <p:sp>
        <p:nvSpPr>
          <p:cNvPr id="393221" name="Rectangle 5"/>
          <p:cNvSpPr>
            <a:spLocks noGrp="1" noChangeArrowheads="1"/>
          </p:cNvSpPr>
          <p:nvPr>
            <p:ph idx="1"/>
          </p:nvPr>
        </p:nvSpPr>
        <p:spPr>
          <a:xfrm>
            <a:off x="381000" y="1905000"/>
            <a:ext cx="8388350" cy="4502771"/>
          </a:xfrm>
        </p:spPr>
        <p:txBody>
          <a:bodyPr/>
          <a:lstStyle/>
          <a:p>
            <a:r>
              <a:rPr lang="en-US" sz="3200" dirty="0" err="1"/>
              <a:t>WinDBG</a:t>
            </a:r>
            <a:r>
              <a:rPr lang="en-US" sz="3200" dirty="0"/>
              <a:t> Debugger Tips</a:t>
            </a:r>
          </a:p>
          <a:p>
            <a:pPr lvl="1"/>
            <a:r>
              <a:rPr lang="en-US" sz="2800" dirty="0"/>
              <a:t>Attach to device installation </a:t>
            </a:r>
            <a:r>
              <a:rPr lang="en-US" sz="2800" dirty="0" smtClean="0"/>
              <a:t>process</a:t>
            </a:r>
          </a:p>
          <a:p>
            <a:pPr lvl="2">
              <a:buFont typeface="Wingdings" pitchFamily="2" charset="2"/>
              <a:buNone/>
            </a:pPr>
            <a:r>
              <a:rPr lang="en-US" sz="1800" dirty="0" smtClean="0">
                <a:latin typeface="Lucida Console" pitchFamily="49" charset="0"/>
              </a:rPr>
              <a:t>windbg.exe </a:t>
            </a:r>
            <a:r>
              <a:rPr lang="en-US" sz="1800" dirty="0">
                <a:latin typeface="Lucida Console" pitchFamily="49" charset="0"/>
              </a:rPr>
              <a:t>–g –</a:t>
            </a:r>
            <a:r>
              <a:rPr lang="en-US" sz="1800" dirty="0" err="1">
                <a:latin typeface="Lucida Console" pitchFamily="49" charset="0"/>
              </a:rPr>
              <a:t>pn</a:t>
            </a:r>
            <a:r>
              <a:rPr lang="en-US" sz="1800" dirty="0">
                <a:latin typeface="Lucida Console" pitchFamily="49" charset="0"/>
              </a:rPr>
              <a:t> </a:t>
            </a:r>
            <a:r>
              <a:rPr lang="en-US" sz="1800" dirty="0" smtClean="0">
                <a:latin typeface="Lucida Console" pitchFamily="49" charset="0"/>
              </a:rPr>
              <a:t>drvinst.exe</a:t>
            </a:r>
          </a:p>
          <a:p>
            <a:pPr lvl="2"/>
            <a:r>
              <a:rPr lang="en-US" sz="2400" dirty="0" smtClean="0"/>
              <a:t>(also</a:t>
            </a:r>
            <a:r>
              <a:rPr lang="en-US" sz="2400" dirty="0" smtClean="0">
                <a:latin typeface="Courier New" pitchFamily="49" charset="0"/>
              </a:rPr>
              <a:t> </a:t>
            </a:r>
            <a:r>
              <a:rPr lang="en-US" sz="2400" b="1" dirty="0" smtClean="0">
                <a:latin typeface="Lucida Console" pitchFamily="49" charset="0"/>
              </a:rPr>
              <a:t>nstd.exe, cdb.exe</a:t>
            </a:r>
            <a:r>
              <a:rPr lang="en-US" sz="2400" dirty="0" smtClean="0"/>
              <a:t>)</a:t>
            </a:r>
          </a:p>
          <a:p>
            <a:pPr lvl="1"/>
            <a:r>
              <a:rPr lang="en-US" sz="2800" dirty="0" smtClean="0"/>
              <a:t>Set </a:t>
            </a:r>
            <a:r>
              <a:rPr lang="en-US" sz="2800" dirty="0"/>
              <a:t>unresolved bps, remain set after unload</a:t>
            </a:r>
          </a:p>
          <a:p>
            <a:pPr lvl="2">
              <a:buFont typeface="Wingdings" pitchFamily="2" charset="2"/>
              <a:buNone/>
            </a:pPr>
            <a:r>
              <a:rPr lang="en-US" sz="1800" dirty="0" err="1">
                <a:latin typeface="Lucida Console" pitchFamily="49" charset="0"/>
              </a:rPr>
              <a:t>bu</a:t>
            </a:r>
            <a:r>
              <a:rPr lang="en-US" sz="1800" dirty="0">
                <a:latin typeface="Lucida Console" pitchFamily="49" charset="0"/>
              </a:rPr>
              <a:t> </a:t>
            </a:r>
            <a:r>
              <a:rPr lang="en-US" sz="1800" dirty="0" err="1">
                <a:latin typeface="Lucida Console" pitchFamily="49" charset="0"/>
              </a:rPr>
              <a:t>mycoinst!MyEntryPoint</a:t>
            </a:r>
            <a:endParaRPr lang="en-US" sz="1800" dirty="0">
              <a:latin typeface="Lucida Console" pitchFamily="49" charset="0"/>
            </a:endParaRPr>
          </a:p>
          <a:p>
            <a:pPr lvl="1"/>
            <a:r>
              <a:rPr lang="en-US" sz="2800" dirty="0"/>
              <a:t>Can break on co-installer DLL load</a:t>
            </a:r>
          </a:p>
          <a:p>
            <a:pPr lvl="2">
              <a:buFont typeface="Wingdings" pitchFamily="2" charset="2"/>
              <a:buNone/>
            </a:pPr>
            <a:r>
              <a:rPr lang="en-US" sz="1800" dirty="0" err="1">
                <a:latin typeface="Lucida Console" pitchFamily="49" charset="0"/>
              </a:rPr>
              <a:t>sx</a:t>
            </a:r>
            <a:r>
              <a:rPr lang="en-US" sz="1800" dirty="0">
                <a:latin typeface="Lucida Console" pitchFamily="49" charset="0"/>
              </a:rPr>
              <a:t> e ld mycoinst.dll; </a:t>
            </a:r>
            <a:r>
              <a:rPr lang="en-US" sz="1800" dirty="0" smtClean="0">
                <a:latin typeface="Lucida Console" pitchFamily="49" charset="0"/>
              </a:rPr>
              <a:t>g</a:t>
            </a:r>
          </a:p>
          <a:p>
            <a:pPr lvl="2">
              <a:buFont typeface="Wingdings" pitchFamily="2" charset="2"/>
              <a:buNone/>
            </a:pPr>
            <a:r>
              <a:rPr lang="en-US" sz="1800" dirty="0" smtClean="0">
                <a:latin typeface="Lucida Console" pitchFamily="49" charset="0"/>
              </a:rPr>
              <a:t>.reload</a:t>
            </a:r>
          </a:p>
          <a:p>
            <a:pPr lvl="2">
              <a:buFont typeface="Wingdings" pitchFamily="2" charset="2"/>
              <a:buNone/>
            </a:pPr>
            <a:r>
              <a:rPr lang="en-US" sz="1800" dirty="0" err="1" smtClean="0">
                <a:latin typeface="Lucida Console" pitchFamily="49" charset="0"/>
              </a:rPr>
              <a:t>bp</a:t>
            </a:r>
            <a:r>
              <a:rPr lang="en-US" sz="1800" dirty="0" smtClean="0">
                <a:latin typeface="Lucida Console" pitchFamily="49" charset="0"/>
              </a:rPr>
              <a:t> </a:t>
            </a:r>
            <a:r>
              <a:rPr lang="en-US" sz="1800" dirty="0" err="1" smtClean="0">
                <a:latin typeface="Lucida Console" pitchFamily="49" charset="0"/>
              </a:rPr>
              <a:t>mycoinst!CoInstEntryPoint</a:t>
            </a:r>
            <a:endParaRPr lang="en-US" sz="1800" dirty="0">
              <a:latin typeface="Lucida Console" pitchFamily="49" charset="0"/>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windbg"/>
          <p:cNvPicPr>
            <a:picLocks noChangeAspect="1" noChangeArrowheads="1"/>
          </p:cNvPicPr>
          <p:nvPr/>
        </p:nvPicPr>
        <p:blipFill>
          <a:blip r:embed="rId3"/>
          <a:srcRect/>
          <a:stretch>
            <a:fillRect/>
          </a:stretch>
        </p:blipFill>
        <p:spPr bwMode="auto">
          <a:xfrm>
            <a:off x="1957388" y="3263900"/>
            <a:ext cx="5207000" cy="3368675"/>
          </a:xfrm>
          <a:prstGeom prst="rect">
            <a:avLst/>
          </a:prstGeom>
          <a:noFill/>
          <a:ln w="9525">
            <a:noFill/>
            <a:miter lim="800000"/>
            <a:headEnd/>
            <a:tailEnd/>
          </a:ln>
          <a:effectLst>
            <a:outerShdw blurRad="635000" sx="102000" sy="102000" algn="ctr" rotWithShape="0">
              <a:prstClr val="black"/>
            </a:outerShdw>
          </a:effectLst>
        </p:spPr>
      </p:pic>
      <p:pic>
        <p:nvPicPr>
          <p:cNvPr id="7" name="Picture 6" descr="5-00244_WinHec_Template_Fad.png"/>
          <p:cNvPicPr>
            <a:picLocks noChangeAspect="1"/>
          </p:cNvPicPr>
          <p:nvPr/>
        </p:nvPicPr>
        <p:blipFill>
          <a:blip r:embed="rId4"/>
          <a:stretch>
            <a:fillRect/>
          </a:stretch>
        </p:blipFill>
        <p:spPr>
          <a:xfrm>
            <a:off x="3655221" y="1935428"/>
            <a:ext cx="4765147" cy="2238375"/>
          </a:xfrm>
          <a:prstGeom prst="rect">
            <a:avLst/>
          </a:prstGeom>
        </p:spPr>
      </p:pic>
      <p:sp>
        <p:nvSpPr>
          <p:cNvPr id="4" name="Title 3"/>
          <p:cNvSpPr>
            <a:spLocks noGrp="1"/>
          </p:cNvSpPr>
          <p:nvPr>
            <p:ph type="ctrTitle"/>
          </p:nvPr>
        </p:nvSpPr>
        <p:spPr>
          <a:xfrm>
            <a:off x="727607" y="2354792"/>
            <a:ext cx="7692761" cy="761747"/>
          </a:xfrm>
        </p:spPr>
        <p:txBody>
          <a:bodyPr/>
          <a:lstStyle/>
          <a:p>
            <a:r>
              <a:rPr lang="en-US" dirty="0" err="1" smtClean="0"/>
              <a:t>WinDbg</a:t>
            </a:r>
            <a:r>
              <a:rPr lang="en-US" dirty="0" smtClean="0"/>
              <a:t> Debug Session</a:t>
            </a:r>
            <a:endParaRPr lang="en-US" dirty="0"/>
          </a:p>
        </p:txBody>
      </p:sp>
      <p:sp>
        <p:nvSpPr>
          <p:cNvPr id="6" name="TextBox 5"/>
          <p:cNvSpPr txBox="1"/>
          <p:nvPr/>
        </p:nvSpPr>
        <p:spPr>
          <a:xfrm>
            <a:off x="1370542" y="644759"/>
            <a:ext cx="6203157" cy="1538883"/>
          </a:xfrm>
          <a:prstGeom prst="rect">
            <a:avLst/>
          </a:prstGeom>
          <a:noFill/>
        </p:spPr>
        <p:txBody>
          <a:bodyPr wrap="square" lIns="0" tIns="0" rIns="0" bIns="0"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n-US" sz="10000" b="1" spc="-642" dirty="0">
                <a:ln w="11430"/>
                <a:solidFill>
                  <a:schemeClr val="tx2"/>
                </a:solidFill>
                <a:effectLst>
                  <a:outerShdw blurRad="50800" dist="39000" dir="5460000" algn="tl">
                    <a:srgbClr val="000000">
                      <a:alpha val="38000"/>
                    </a:srgbClr>
                  </a:outerShdw>
                </a:effectLst>
                <a:latin typeface="Segoe" pitchFamily="34" charset="0"/>
              </a:rPr>
              <a:t>demo</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descr="SNAG-0000w"/>
          <p:cNvPicPr>
            <a:picLocks noChangeAspect="1" noChangeArrowheads="1"/>
          </p:cNvPicPr>
          <p:nvPr/>
        </p:nvPicPr>
        <p:blipFill>
          <a:blip r:embed="rId4"/>
          <a:srcRect/>
          <a:stretch>
            <a:fillRect/>
          </a:stretch>
        </p:blipFill>
        <p:spPr bwMode="auto">
          <a:xfrm>
            <a:off x="0" y="0"/>
            <a:ext cx="9144000" cy="6859588"/>
          </a:xfrm>
          <a:prstGeom prst="rect">
            <a:avLst/>
          </a:prstGeom>
          <a:noFill/>
        </p:spPr>
      </p:pic>
      <p:sp>
        <p:nvSpPr>
          <p:cNvPr id="396291" name="AutoShape 3"/>
          <p:cNvSpPr>
            <a:spLocks noChangeArrowheads="1"/>
          </p:cNvSpPr>
          <p:nvPr/>
        </p:nvSpPr>
        <p:spPr bwMode="auto">
          <a:xfrm>
            <a:off x="76200" y="5638800"/>
            <a:ext cx="533400" cy="762000"/>
          </a:xfrm>
          <a:prstGeom prst="downArrow">
            <a:avLst>
              <a:gd name="adj1" fmla="val 50000"/>
              <a:gd name="adj2" fmla="val 35714"/>
            </a:avLst>
          </a:prstGeom>
          <a:gradFill rotWithShape="0">
            <a:gsLst>
              <a:gs pos="0">
                <a:srgbClr val="FF0000">
                  <a:gamma/>
                  <a:shade val="56078"/>
                  <a:invGamma/>
                </a:srgbClr>
              </a:gs>
              <a:gs pos="50000">
                <a:srgbClr val="FF0000"/>
              </a:gs>
              <a:gs pos="100000">
                <a:srgbClr val="FF0000">
                  <a:gamma/>
                  <a:shade val="56078"/>
                  <a:invGamma/>
                </a:srgbClr>
              </a:gs>
            </a:gsLst>
            <a:lin ang="2700000" scaled="1"/>
          </a:gradFill>
          <a:ln w="12700">
            <a:solidFill>
              <a:srgbClr val="FF0000"/>
            </a:solidFill>
            <a:miter lim="800000"/>
            <a:headEnd/>
            <a:tailEnd/>
          </a:ln>
          <a:effectLst/>
        </p:spPr>
        <p:txBody>
          <a:bodyPr wrap="none" anchor="ctr"/>
          <a:lstStyle/>
          <a:p>
            <a:endParaRPr lang="en-US"/>
          </a:p>
        </p:txBody>
      </p:sp>
      <p:pic>
        <p:nvPicPr>
          <p:cNvPr id="2053" name="Picture 5"/>
          <p:cNvPicPr>
            <a:picLocks noChangeAspect="1" noChangeArrowheads="1"/>
          </p:cNvPicPr>
          <p:nvPr/>
        </p:nvPicPr>
        <p:blipFill>
          <a:blip r:embed="rId5"/>
          <a:srcRect/>
          <a:stretch>
            <a:fillRect/>
          </a:stretch>
        </p:blipFill>
        <p:spPr bwMode="auto">
          <a:xfrm>
            <a:off x="6248400" y="5486400"/>
            <a:ext cx="2895600" cy="1025172"/>
          </a:xfrm>
          <a:prstGeom prst="rect">
            <a:avLst/>
          </a:prstGeom>
          <a:noFill/>
          <a:ln w="9525">
            <a:noFill/>
            <a:miter lim="800000"/>
            <a:headEnd/>
            <a:tailEnd/>
          </a:ln>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96291"/>
                                        </p:tgtEl>
                                        <p:attrNameLst>
                                          <p:attrName>style.visibility</p:attrName>
                                        </p:attrNameLst>
                                      </p:cBhvr>
                                      <p:to>
                                        <p:strVal val="visible"/>
                                      </p:to>
                                    </p:set>
                                    <p:anim calcmode="lin" valueType="num">
                                      <p:cBhvr additive="base">
                                        <p:cTn id="7" dur="1000" fill="hold"/>
                                        <p:tgtEl>
                                          <p:spTgt spid="396291"/>
                                        </p:tgtEl>
                                        <p:attrNameLst>
                                          <p:attrName>ppt_x</p:attrName>
                                        </p:attrNameLst>
                                      </p:cBhvr>
                                      <p:tavLst>
                                        <p:tav tm="0">
                                          <p:val>
                                            <p:strVal val="#ppt_x"/>
                                          </p:val>
                                        </p:tav>
                                        <p:tav tm="100000">
                                          <p:val>
                                            <p:strVal val="#ppt_x"/>
                                          </p:val>
                                        </p:tav>
                                      </p:tavLst>
                                    </p:anim>
                                    <p:anim calcmode="lin" valueType="num">
                                      <p:cBhvr additive="base">
                                        <p:cTn id="8" dur="1000" fill="hold"/>
                                        <p:tgtEl>
                                          <p:spTgt spid="3962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descr="SNAG-0000x"/>
          <p:cNvPicPr>
            <a:picLocks noChangeAspect="1" noChangeArrowheads="1"/>
          </p:cNvPicPr>
          <p:nvPr/>
        </p:nvPicPr>
        <p:blipFill>
          <a:blip r:embed="rId5"/>
          <a:srcRect/>
          <a:stretch>
            <a:fillRect/>
          </a:stretch>
        </p:blipFill>
        <p:spPr bwMode="auto">
          <a:xfrm>
            <a:off x="0" y="0"/>
            <a:ext cx="9144000" cy="6859588"/>
          </a:xfrm>
          <a:prstGeom prst="rect">
            <a:avLst/>
          </a:prstGeom>
          <a:noFill/>
        </p:spPr>
      </p:pic>
      <p:sp>
        <p:nvSpPr>
          <p:cNvPr id="397315" name="Rectangle 3"/>
          <p:cNvSpPr>
            <a:spLocks noChangeArrowheads="1"/>
          </p:cNvSpPr>
          <p:nvPr/>
        </p:nvSpPr>
        <p:spPr bwMode="auto">
          <a:xfrm>
            <a:off x="1752600" y="2590800"/>
            <a:ext cx="2286000" cy="381000"/>
          </a:xfrm>
          <a:prstGeom prst="rect">
            <a:avLst/>
          </a:prstGeom>
          <a:noFill/>
          <a:ln w="57150" algn="ctr">
            <a:solidFill>
              <a:srgbClr val="FF0000"/>
            </a:solidFill>
            <a:miter lim="800000"/>
            <a:headEnd/>
            <a:tailEnd/>
          </a:ln>
          <a:effectLst/>
        </p:spPr>
        <p:txBody>
          <a:bodyPr wrap="none" anchor="ctr"/>
          <a:lstStyle/>
          <a:p>
            <a:endParaRPr lang="en-US"/>
          </a:p>
        </p:txBody>
      </p:sp>
      <p:sp>
        <p:nvSpPr>
          <p:cNvPr id="397316" name="Rectangle 4"/>
          <p:cNvSpPr>
            <a:spLocks noChangeArrowheads="1"/>
          </p:cNvSpPr>
          <p:nvPr/>
        </p:nvSpPr>
        <p:spPr bwMode="auto">
          <a:xfrm>
            <a:off x="276225" y="2166938"/>
            <a:ext cx="1628775" cy="320675"/>
          </a:xfrm>
          <a:prstGeom prst="rect">
            <a:avLst/>
          </a:prstGeom>
          <a:noFill/>
          <a:ln w="57150" algn="ctr">
            <a:solidFill>
              <a:srgbClr val="FF0000"/>
            </a:solidFill>
            <a:miter lim="800000"/>
            <a:headEnd/>
            <a:tailEnd/>
          </a:ln>
          <a:effectLst/>
        </p:spPr>
        <p:txBody>
          <a:bodyPr wrap="none" anchor="ctr"/>
          <a:lstStyle/>
          <a:p>
            <a:endParaRPr lang="en-US"/>
          </a:p>
        </p:txBody>
      </p:sp>
      <p:pic>
        <p:nvPicPr>
          <p:cNvPr id="5" name="Picture 5"/>
          <p:cNvPicPr>
            <a:picLocks noChangeAspect="1" noChangeArrowheads="1"/>
          </p:cNvPicPr>
          <p:nvPr/>
        </p:nvPicPr>
        <p:blipFill>
          <a:blip r:embed="rId6"/>
          <a:srcRect/>
          <a:stretch>
            <a:fillRect/>
          </a:stretch>
        </p:blipFill>
        <p:spPr bwMode="auto">
          <a:xfrm>
            <a:off x="6248400" y="5486400"/>
            <a:ext cx="2895600" cy="1025172"/>
          </a:xfrm>
          <a:prstGeom prst="rect">
            <a:avLst/>
          </a:prstGeom>
          <a:noFill/>
          <a:ln w="9525">
            <a:noFill/>
            <a:miter lim="800000"/>
            <a:headEnd/>
            <a:tailEnd/>
          </a:ln>
          <a:effectLst/>
        </p:spPr>
      </p:pic>
    </p:spTree>
    <p:custDataLst>
      <p:tags r:id="rId1"/>
    </p:custDataLst>
  </p:cSld>
  <p:clrMapOvr>
    <a:masterClrMapping/>
  </p:clrMapOvr>
  <p:transition>
    <p:fade/>
    <p:sndAc>
      <p:stSnd>
        <p:snd r:embed="rId4" name="Windows Startup.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7316"/>
                                        </p:tgtEl>
                                        <p:attrNameLst>
                                          <p:attrName>style.visibility</p:attrName>
                                        </p:attrNameLst>
                                      </p:cBhvr>
                                      <p:to>
                                        <p:strVal val="visible"/>
                                      </p:to>
                                    </p:set>
                                    <p:animEffect transition="in" filter="fade">
                                      <p:cBhvr>
                                        <p:cTn id="7" dur="1000"/>
                                        <p:tgtEl>
                                          <p:spTgt spid="39731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97315"/>
                                        </p:tgtEl>
                                        <p:attrNameLst>
                                          <p:attrName>style.visibility</p:attrName>
                                        </p:attrNameLst>
                                      </p:cBhvr>
                                      <p:to>
                                        <p:strVal val="visible"/>
                                      </p:to>
                                    </p:set>
                                    <p:animEffect transition="in" filter="fade">
                                      <p:cBhvr>
                                        <p:cTn id="10" dur="1000"/>
                                        <p:tgtEl>
                                          <p:spTgt spid="397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5" grpId="0" animBg="1"/>
      <p:bldP spid="3973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SNAG-0000y"/>
          <p:cNvPicPr>
            <a:picLocks noChangeAspect="1" noChangeArrowheads="1"/>
          </p:cNvPicPr>
          <p:nvPr/>
        </p:nvPicPr>
        <p:blipFill>
          <a:blip r:embed="rId5"/>
          <a:srcRect/>
          <a:stretch>
            <a:fillRect/>
          </a:stretch>
        </p:blipFill>
        <p:spPr bwMode="auto">
          <a:xfrm>
            <a:off x="0" y="0"/>
            <a:ext cx="9144000" cy="6858000"/>
          </a:xfrm>
          <a:prstGeom prst="rect">
            <a:avLst/>
          </a:prstGeom>
          <a:noFill/>
        </p:spPr>
      </p:pic>
      <p:sp>
        <p:nvSpPr>
          <p:cNvPr id="398339" name="Rectangle 3"/>
          <p:cNvSpPr>
            <a:spLocks noChangeArrowheads="1"/>
          </p:cNvSpPr>
          <p:nvPr/>
        </p:nvSpPr>
        <p:spPr bwMode="auto">
          <a:xfrm>
            <a:off x="2959100" y="3571875"/>
            <a:ext cx="893763" cy="314325"/>
          </a:xfrm>
          <a:prstGeom prst="rect">
            <a:avLst/>
          </a:prstGeom>
          <a:noFill/>
          <a:ln w="57150" algn="ctr">
            <a:solidFill>
              <a:srgbClr val="FF0000"/>
            </a:solidFill>
            <a:miter lim="800000"/>
            <a:headEnd/>
            <a:tailEnd/>
          </a:ln>
          <a:effectLst/>
        </p:spPr>
        <p:txBody>
          <a:bodyPr wrap="none" anchor="ctr"/>
          <a:lstStyle/>
          <a:p>
            <a:endParaRPr lang="en-US"/>
          </a:p>
        </p:txBody>
      </p:sp>
      <p:pic>
        <p:nvPicPr>
          <p:cNvPr id="4" name="Picture 5"/>
          <p:cNvPicPr>
            <a:picLocks noChangeAspect="1" noChangeArrowheads="1"/>
          </p:cNvPicPr>
          <p:nvPr/>
        </p:nvPicPr>
        <p:blipFill>
          <a:blip r:embed="rId6">
            <a:lum bright="-36000" contrast="-48000"/>
          </a:blip>
          <a:srcRect/>
          <a:stretch>
            <a:fillRect/>
          </a:stretch>
        </p:blipFill>
        <p:spPr bwMode="auto">
          <a:xfrm>
            <a:off x="6248400" y="5486400"/>
            <a:ext cx="2895600" cy="1025172"/>
          </a:xfrm>
          <a:prstGeom prst="rect">
            <a:avLst/>
          </a:prstGeom>
          <a:noFill/>
          <a:ln w="9525">
            <a:noFill/>
            <a:miter lim="800000"/>
            <a:headEnd/>
            <a:tailEnd/>
          </a:ln>
          <a:effectLst/>
        </p:spPr>
      </p:pic>
    </p:spTree>
    <p:custDataLst>
      <p:tags r:id="rId1"/>
    </p:custDataLst>
  </p:cSld>
  <p:clrMapOvr>
    <a:masterClrMapping/>
  </p:clrMapOvr>
  <p:transition>
    <p:fade/>
    <p:sndAc>
      <p:stSnd>
        <p:snd r:embed="rId4" name="Windows User Account Contro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8339"/>
                                        </p:tgtEl>
                                        <p:attrNameLst>
                                          <p:attrName>style.visibility</p:attrName>
                                        </p:attrNameLst>
                                      </p:cBhvr>
                                      <p:to>
                                        <p:strVal val="visible"/>
                                      </p:to>
                                    </p:set>
                                    <p:animEffect transition="in" filter="fade">
                                      <p:cBhvr>
                                        <p:cTn id="7" dur="1000"/>
                                        <p:tgtEl>
                                          <p:spTgt spid="398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SNAG-0000z"/>
          <p:cNvPicPr>
            <a:picLocks noChangeAspect="1" noChangeArrowheads="1"/>
          </p:cNvPicPr>
          <p:nvPr/>
        </p:nvPicPr>
        <p:blipFill>
          <a:blip r:embed="rId3"/>
          <a:srcRect/>
          <a:stretch>
            <a:fillRect/>
          </a:stretch>
        </p:blipFill>
        <p:spPr bwMode="auto">
          <a:xfrm>
            <a:off x="0" y="0"/>
            <a:ext cx="9144000" cy="6859588"/>
          </a:xfrm>
          <a:prstGeom prst="rect">
            <a:avLst/>
          </a:prstGeom>
          <a:noFill/>
        </p:spPr>
      </p:pic>
      <p:pic>
        <p:nvPicPr>
          <p:cNvPr id="3" name="Picture 5"/>
          <p:cNvPicPr>
            <a:picLocks noChangeAspect="1" noChangeArrowheads="1"/>
          </p:cNvPicPr>
          <p:nvPr/>
        </p:nvPicPr>
        <p:blipFill>
          <a:blip r:embed="rId4"/>
          <a:srcRect/>
          <a:stretch>
            <a:fillRect/>
          </a:stretch>
        </p:blipFill>
        <p:spPr bwMode="auto">
          <a:xfrm>
            <a:off x="6248400" y="5486400"/>
            <a:ext cx="2895600" cy="1025172"/>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A Co-Installer Do?</a:t>
            </a:r>
            <a:endParaRPr lang="en-US" dirty="0"/>
          </a:p>
        </p:txBody>
      </p:sp>
      <p:sp>
        <p:nvSpPr>
          <p:cNvPr id="3" name="Text Placeholder 2"/>
          <p:cNvSpPr>
            <a:spLocks noGrp="1"/>
          </p:cNvSpPr>
          <p:nvPr>
            <p:ph type="body" idx="1"/>
          </p:nvPr>
        </p:nvSpPr>
        <p:spPr/>
        <p:txBody>
          <a:bodyPr/>
          <a:lstStyle/>
          <a:p>
            <a:r>
              <a:rPr lang="en-US" dirty="0" smtClean="0"/>
              <a:t>A co-installer can be used to</a:t>
            </a:r>
          </a:p>
          <a:p>
            <a:pPr lvl="1"/>
            <a:r>
              <a:rPr lang="en-US" dirty="0" smtClean="0"/>
              <a:t>Modify default device settings during installation based on run-time information</a:t>
            </a:r>
          </a:p>
          <a:p>
            <a:pPr lvl="1"/>
            <a:r>
              <a:rPr lang="en-US" dirty="0" smtClean="0"/>
              <a:t>Provide “finish install” actions for the user</a:t>
            </a:r>
          </a:p>
          <a:p>
            <a:pPr lvl="2"/>
            <a:r>
              <a:rPr lang="en-US" dirty="0" smtClean="0"/>
              <a:t>User-supplied machine settings for the device</a:t>
            </a:r>
          </a:p>
          <a:p>
            <a:pPr lvl="2"/>
            <a:r>
              <a:rPr lang="en-US" dirty="0" smtClean="0"/>
              <a:t>Offer to install device-specific applications</a:t>
            </a:r>
          </a:p>
          <a:p>
            <a:pPr lvl="1"/>
            <a:r>
              <a:rPr lang="en-US" dirty="0" smtClean="0"/>
              <a:t>Provide device property pages</a:t>
            </a:r>
          </a:p>
          <a:p>
            <a:pPr lvl="2"/>
            <a:r>
              <a:rPr lang="en-US" dirty="0" smtClean="0"/>
              <a:t>Custom Device Manager UI to change advanced device settings</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descr="SNAG-0004"/>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00387" name="Picture 3"/>
          <p:cNvPicPr>
            <a:picLocks noChangeAspect="1" noChangeArrowheads="1"/>
          </p:cNvPicPr>
          <p:nvPr/>
        </p:nvPicPr>
        <p:blipFill>
          <a:blip r:embed="rId5"/>
          <a:srcRect/>
          <a:stretch>
            <a:fillRect/>
          </a:stretch>
        </p:blipFill>
        <p:spPr bwMode="auto">
          <a:xfrm>
            <a:off x="3395663" y="1579563"/>
            <a:ext cx="2870200" cy="457200"/>
          </a:xfrm>
          <a:prstGeom prst="rect">
            <a:avLst/>
          </a:prstGeom>
          <a:noFill/>
          <a:ln w="57150">
            <a:solidFill>
              <a:srgbClr val="FF0000"/>
            </a:solidFill>
            <a:miter lim="800000"/>
            <a:headEnd/>
            <a:tailEnd/>
          </a:ln>
        </p:spPr>
      </p:pic>
      <p:pic>
        <p:nvPicPr>
          <p:cNvPr id="4" name="Picture 5"/>
          <p:cNvPicPr>
            <a:picLocks noChangeAspect="1" noChangeArrowheads="1"/>
          </p:cNvPicPr>
          <p:nvPr/>
        </p:nvPicPr>
        <p:blipFill>
          <a:blip r:embed="rId6"/>
          <a:srcRect/>
          <a:stretch>
            <a:fillRect/>
          </a:stretch>
        </p:blipFill>
        <p:spPr bwMode="auto">
          <a:xfrm>
            <a:off x="6248400" y="5486400"/>
            <a:ext cx="2895600" cy="1025172"/>
          </a:xfrm>
          <a:prstGeom prst="rect">
            <a:avLst/>
          </a:prstGeom>
          <a:noFill/>
          <a:ln w="9525">
            <a:noFill/>
            <a:miter lim="800000"/>
            <a:headEnd/>
            <a:tailEnd/>
          </a:ln>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00387"/>
                                        </p:tgtEl>
                                        <p:attrNameLst>
                                          <p:attrName>style.visibility</p:attrName>
                                        </p:attrNameLst>
                                      </p:cBhvr>
                                      <p:to>
                                        <p:strVal val="visible"/>
                                      </p:to>
                                    </p:set>
                                    <p:anim calcmode="lin" valueType="num">
                                      <p:cBhvr>
                                        <p:cTn id="7" dur="1000" fill="hold"/>
                                        <p:tgtEl>
                                          <p:spTgt spid="400387"/>
                                        </p:tgtEl>
                                        <p:attrNameLst>
                                          <p:attrName>ppt_w</p:attrName>
                                        </p:attrNameLst>
                                      </p:cBhvr>
                                      <p:tavLst>
                                        <p:tav tm="0">
                                          <p:val>
                                            <p:fltVal val="0"/>
                                          </p:val>
                                        </p:tav>
                                        <p:tav tm="100000">
                                          <p:val>
                                            <p:strVal val="#ppt_w"/>
                                          </p:val>
                                        </p:tav>
                                      </p:tavLst>
                                    </p:anim>
                                    <p:anim calcmode="lin" valueType="num">
                                      <p:cBhvr>
                                        <p:cTn id="8" dur="1000" fill="hold"/>
                                        <p:tgtEl>
                                          <p:spTgt spid="400387"/>
                                        </p:tgtEl>
                                        <p:attrNameLst>
                                          <p:attrName>ppt_h</p:attrName>
                                        </p:attrNameLst>
                                      </p:cBhvr>
                                      <p:tavLst>
                                        <p:tav tm="0">
                                          <p:val>
                                            <p:fltVal val="0"/>
                                          </p:val>
                                        </p:tav>
                                        <p:tav tm="100000">
                                          <p:val>
                                            <p:strVal val="#ppt_h"/>
                                          </p:val>
                                        </p:tav>
                                      </p:tavLst>
                                    </p:anim>
                                    <p:animEffect transition="in" filter="fade">
                                      <p:cBhvr>
                                        <p:cTn id="9" dur="1000"/>
                                        <p:tgtEl>
                                          <p:spTgt spid="400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2" descr="SNAG-0007"/>
          <p:cNvPicPr>
            <a:picLocks noChangeAspect="1" noChangeArrowheads="1"/>
          </p:cNvPicPr>
          <p:nvPr/>
        </p:nvPicPr>
        <p:blipFill>
          <a:blip r:embed="rId4"/>
          <a:srcRect/>
          <a:stretch>
            <a:fillRect/>
          </a:stretch>
        </p:blipFill>
        <p:spPr bwMode="auto">
          <a:xfrm>
            <a:off x="0" y="0"/>
            <a:ext cx="9144000" cy="6859588"/>
          </a:xfrm>
          <a:prstGeom prst="rect">
            <a:avLst/>
          </a:prstGeom>
          <a:noFill/>
        </p:spPr>
      </p:pic>
      <p:sp>
        <p:nvSpPr>
          <p:cNvPr id="401411" name="Rectangle 3"/>
          <p:cNvSpPr>
            <a:spLocks noChangeArrowheads="1"/>
          </p:cNvSpPr>
          <p:nvPr/>
        </p:nvSpPr>
        <p:spPr bwMode="auto">
          <a:xfrm>
            <a:off x="4310063" y="3962400"/>
            <a:ext cx="4572000" cy="838200"/>
          </a:xfrm>
          <a:prstGeom prst="rect">
            <a:avLst/>
          </a:prstGeom>
          <a:noFill/>
          <a:ln w="57150" algn="ctr">
            <a:solidFill>
              <a:srgbClr val="FF0000"/>
            </a:solidFill>
            <a:miter lim="800000"/>
            <a:headEnd/>
            <a:tailEnd/>
          </a:ln>
          <a:effectLst/>
        </p:spPr>
        <p:txBody>
          <a:bodyPr wrap="none" anchor="ctr"/>
          <a:lstStyle/>
          <a:p>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1411"/>
                                        </p:tgtEl>
                                        <p:attrNameLst>
                                          <p:attrName>style.visibility</p:attrName>
                                        </p:attrNameLst>
                                      </p:cBhvr>
                                      <p:to>
                                        <p:strVal val="visible"/>
                                      </p:to>
                                    </p:set>
                                    <p:animEffect transition="in" filter="fade">
                                      <p:cBhvr>
                                        <p:cTn id="7" dur="1000"/>
                                        <p:tgtEl>
                                          <p:spTgt spid="401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SNAG-0007a"/>
          <p:cNvPicPr>
            <a:picLocks noChangeAspect="1" noChangeArrowheads="1"/>
          </p:cNvPicPr>
          <p:nvPr/>
        </p:nvPicPr>
        <p:blipFill>
          <a:blip r:embed="rId5"/>
          <a:srcRect/>
          <a:stretch>
            <a:fillRect/>
          </a:stretch>
        </p:blipFill>
        <p:spPr bwMode="auto">
          <a:xfrm>
            <a:off x="0" y="0"/>
            <a:ext cx="9144000" cy="6858000"/>
          </a:xfrm>
          <a:prstGeom prst="rect">
            <a:avLst/>
          </a:prstGeom>
          <a:noFill/>
        </p:spPr>
      </p:pic>
      <p:sp>
        <p:nvSpPr>
          <p:cNvPr id="402435" name="Rectangle 3"/>
          <p:cNvSpPr>
            <a:spLocks noChangeArrowheads="1"/>
          </p:cNvSpPr>
          <p:nvPr/>
        </p:nvSpPr>
        <p:spPr bwMode="auto">
          <a:xfrm>
            <a:off x="7194550" y="6073775"/>
            <a:ext cx="893763" cy="314325"/>
          </a:xfrm>
          <a:prstGeom prst="rect">
            <a:avLst/>
          </a:prstGeom>
          <a:noFill/>
          <a:ln w="57150" algn="ctr">
            <a:solidFill>
              <a:srgbClr val="FF0000"/>
            </a:solidFill>
            <a:miter lim="800000"/>
            <a:headEnd/>
            <a:tailEnd/>
          </a:ln>
          <a:effectLst/>
        </p:spPr>
        <p:txBody>
          <a:bodyPr wrap="none" anchor="ctr"/>
          <a:lstStyle/>
          <a:p>
            <a:endParaRPr lang="en-US"/>
          </a:p>
        </p:txBody>
      </p:sp>
    </p:spTree>
    <p:custDataLst>
      <p:tags r:id="rId1"/>
    </p:custDataLst>
  </p:cSld>
  <p:clrMapOvr>
    <a:masterClrMapping/>
  </p:clrMapOvr>
  <p:transition>
    <p:fade/>
    <p:sndAc>
      <p:stSnd>
        <p:snd r:embed="rId4" name="Windows User Account Contro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2435"/>
                                        </p:tgtEl>
                                        <p:attrNameLst>
                                          <p:attrName>style.visibility</p:attrName>
                                        </p:attrNameLst>
                                      </p:cBhvr>
                                      <p:to>
                                        <p:strVal val="visible"/>
                                      </p:to>
                                    </p:set>
                                    <p:animEffect transition="in" filter="fade">
                                      <p:cBhvr>
                                        <p:cTn id="7" dur="1000"/>
                                        <p:tgtEl>
                                          <p:spTgt spid="402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descr="SNAG-0008"/>
          <p:cNvPicPr>
            <a:picLocks noChangeAspect="1" noChangeArrowheads="1"/>
          </p:cNvPicPr>
          <p:nvPr/>
        </p:nvPicPr>
        <p:blipFill>
          <a:blip r:embed="rId4"/>
          <a:srcRect/>
          <a:stretch>
            <a:fillRect/>
          </a:stretch>
        </p:blipFill>
        <p:spPr bwMode="auto">
          <a:xfrm>
            <a:off x="0" y="0"/>
            <a:ext cx="9144000" cy="6859588"/>
          </a:xfrm>
          <a:prstGeom prst="rect">
            <a:avLst/>
          </a:prstGeom>
          <a:noFill/>
        </p:spPr>
      </p:pic>
      <p:sp>
        <p:nvSpPr>
          <p:cNvPr id="403459" name="Rectangle 3"/>
          <p:cNvSpPr>
            <a:spLocks noChangeArrowheads="1"/>
          </p:cNvSpPr>
          <p:nvPr/>
        </p:nvSpPr>
        <p:spPr bwMode="auto">
          <a:xfrm>
            <a:off x="1470025" y="4289425"/>
            <a:ext cx="5484813" cy="622300"/>
          </a:xfrm>
          <a:prstGeom prst="rect">
            <a:avLst/>
          </a:prstGeom>
          <a:noFill/>
          <a:ln w="57150" algn="ctr">
            <a:solidFill>
              <a:srgbClr val="FF0000"/>
            </a:solidFill>
            <a:miter lim="800000"/>
            <a:headEnd/>
            <a:tailEnd/>
          </a:ln>
          <a:effectLst/>
        </p:spPr>
        <p:txBody>
          <a:bodyPr wrap="none" anchor="ctr"/>
          <a:lstStyle/>
          <a:p>
            <a:endParaRPr lang="en-US"/>
          </a:p>
        </p:txBody>
      </p:sp>
      <p:pic>
        <p:nvPicPr>
          <p:cNvPr id="3075" name="Picture 3"/>
          <p:cNvPicPr>
            <a:picLocks noChangeAspect="1" noChangeArrowheads="1"/>
          </p:cNvPicPr>
          <p:nvPr/>
        </p:nvPicPr>
        <p:blipFill>
          <a:blip r:embed="rId5"/>
          <a:srcRect/>
          <a:stretch>
            <a:fillRect/>
          </a:stretch>
        </p:blipFill>
        <p:spPr bwMode="auto">
          <a:xfrm>
            <a:off x="6267450" y="5867401"/>
            <a:ext cx="2876550" cy="640644"/>
          </a:xfrm>
          <a:prstGeom prst="rect">
            <a:avLst/>
          </a:prstGeom>
          <a:noFill/>
          <a:ln w="9525">
            <a:noFill/>
            <a:miter lim="800000"/>
            <a:headEnd/>
            <a:tailEnd/>
          </a:ln>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3459"/>
                                        </p:tgtEl>
                                        <p:attrNameLst>
                                          <p:attrName>style.visibility</p:attrName>
                                        </p:attrNameLst>
                                      </p:cBhvr>
                                      <p:to>
                                        <p:strVal val="visible"/>
                                      </p:to>
                                    </p:set>
                                    <p:animEffect transition="in" filter="fade">
                                      <p:cBhvr>
                                        <p:cTn id="7" dur="1000"/>
                                        <p:tgtEl>
                                          <p:spTgt spid="403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5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descr="SNAG-0009"/>
          <p:cNvPicPr>
            <a:picLocks noChangeAspect="1" noChangeArrowheads="1"/>
          </p:cNvPicPr>
          <p:nvPr/>
        </p:nvPicPr>
        <p:blipFill>
          <a:blip r:embed="rId4"/>
          <a:srcRect/>
          <a:stretch>
            <a:fillRect/>
          </a:stretch>
        </p:blipFill>
        <p:spPr bwMode="auto">
          <a:xfrm>
            <a:off x="0" y="0"/>
            <a:ext cx="9144000" cy="6859588"/>
          </a:xfrm>
          <a:prstGeom prst="rect">
            <a:avLst/>
          </a:prstGeom>
          <a:noFill/>
        </p:spPr>
      </p:pic>
      <p:sp>
        <p:nvSpPr>
          <p:cNvPr id="404483" name="Rectangle 3"/>
          <p:cNvSpPr>
            <a:spLocks noChangeArrowheads="1"/>
          </p:cNvSpPr>
          <p:nvPr/>
        </p:nvSpPr>
        <p:spPr bwMode="auto">
          <a:xfrm>
            <a:off x="1470025" y="3263900"/>
            <a:ext cx="5484813" cy="960438"/>
          </a:xfrm>
          <a:prstGeom prst="rect">
            <a:avLst/>
          </a:prstGeom>
          <a:noFill/>
          <a:ln w="57150" algn="ctr">
            <a:solidFill>
              <a:srgbClr val="FF0000"/>
            </a:solidFill>
            <a:miter lim="800000"/>
            <a:headEnd/>
            <a:tailEnd/>
          </a:ln>
          <a:effectLst/>
        </p:spPr>
        <p:txBody>
          <a:bodyPr wrap="none" anchor="ctr"/>
          <a:lstStyle/>
          <a:p>
            <a:endParaRPr lang="en-US"/>
          </a:p>
        </p:txBody>
      </p:sp>
      <p:pic>
        <p:nvPicPr>
          <p:cNvPr id="4" name="Picture 3"/>
          <p:cNvPicPr>
            <a:picLocks noChangeAspect="1" noChangeArrowheads="1"/>
          </p:cNvPicPr>
          <p:nvPr/>
        </p:nvPicPr>
        <p:blipFill>
          <a:blip r:embed="rId5"/>
          <a:srcRect/>
          <a:stretch>
            <a:fillRect/>
          </a:stretch>
        </p:blipFill>
        <p:spPr bwMode="auto">
          <a:xfrm>
            <a:off x="6267450" y="5867401"/>
            <a:ext cx="2876550" cy="640644"/>
          </a:xfrm>
          <a:prstGeom prst="rect">
            <a:avLst/>
          </a:prstGeom>
          <a:noFill/>
          <a:ln w="9525">
            <a:noFill/>
            <a:miter lim="800000"/>
            <a:headEnd/>
            <a:tailEnd/>
          </a:ln>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3"/>
                                        </p:tgtEl>
                                        <p:attrNameLst>
                                          <p:attrName>style.visibility</p:attrName>
                                        </p:attrNameLst>
                                      </p:cBhvr>
                                      <p:to>
                                        <p:strVal val="visible"/>
                                      </p:to>
                                    </p:set>
                                    <p:animEffect transition="in" filter="fade">
                                      <p:cBhvr>
                                        <p:cTn id="7" dur="1000"/>
                                        <p:tgtEl>
                                          <p:spTgt spid="404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SNAG-0010"/>
          <p:cNvPicPr>
            <a:picLocks noChangeAspect="1" noChangeArrowheads="1"/>
          </p:cNvPicPr>
          <p:nvPr/>
        </p:nvPicPr>
        <p:blipFill>
          <a:blip r:embed="rId4"/>
          <a:srcRect/>
          <a:stretch>
            <a:fillRect/>
          </a:stretch>
        </p:blipFill>
        <p:spPr bwMode="auto">
          <a:xfrm>
            <a:off x="0" y="0"/>
            <a:ext cx="9144000" cy="6859588"/>
          </a:xfrm>
          <a:prstGeom prst="rect">
            <a:avLst/>
          </a:prstGeom>
          <a:noFill/>
        </p:spPr>
      </p:pic>
      <p:sp>
        <p:nvSpPr>
          <p:cNvPr id="405507" name="Rectangle 3"/>
          <p:cNvSpPr>
            <a:spLocks noChangeArrowheads="1"/>
          </p:cNvSpPr>
          <p:nvPr/>
        </p:nvSpPr>
        <p:spPr bwMode="auto">
          <a:xfrm>
            <a:off x="6289675" y="5387975"/>
            <a:ext cx="841375" cy="314325"/>
          </a:xfrm>
          <a:prstGeom prst="rect">
            <a:avLst/>
          </a:prstGeom>
          <a:noFill/>
          <a:ln w="57150" algn="ctr">
            <a:solidFill>
              <a:srgbClr val="FF0000"/>
            </a:solidFill>
            <a:miter lim="800000"/>
            <a:headEnd/>
            <a:tailEnd/>
          </a:ln>
          <a:effectLst/>
        </p:spPr>
        <p:txBody>
          <a:bodyPr wrap="none" anchor="ctr"/>
          <a:lstStyle/>
          <a:p>
            <a:endParaRPr lang="en-US"/>
          </a:p>
        </p:txBody>
      </p:sp>
      <p:sp>
        <p:nvSpPr>
          <p:cNvPr id="405508" name="Rectangle 4"/>
          <p:cNvSpPr>
            <a:spLocks noChangeArrowheads="1"/>
          </p:cNvSpPr>
          <p:nvPr/>
        </p:nvSpPr>
        <p:spPr bwMode="auto">
          <a:xfrm>
            <a:off x="1458913" y="2351088"/>
            <a:ext cx="4414837" cy="357187"/>
          </a:xfrm>
          <a:prstGeom prst="rect">
            <a:avLst/>
          </a:prstGeom>
          <a:noFill/>
          <a:ln w="57150" algn="ctr">
            <a:solidFill>
              <a:srgbClr val="FF0000"/>
            </a:solidFill>
            <a:miter lim="800000"/>
            <a:headEnd/>
            <a:tailEnd/>
          </a:ln>
          <a:effectLst/>
        </p:spPr>
        <p:txBody>
          <a:bodyPr wrap="none" anchor="ctr"/>
          <a:lstStyle/>
          <a:p>
            <a:endParaRPr lang="en-US"/>
          </a:p>
        </p:txBody>
      </p:sp>
      <p:pic>
        <p:nvPicPr>
          <p:cNvPr id="5" name="Picture 3"/>
          <p:cNvPicPr>
            <a:picLocks noChangeAspect="1" noChangeArrowheads="1"/>
          </p:cNvPicPr>
          <p:nvPr/>
        </p:nvPicPr>
        <p:blipFill>
          <a:blip r:embed="rId5"/>
          <a:srcRect/>
          <a:stretch>
            <a:fillRect/>
          </a:stretch>
        </p:blipFill>
        <p:spPr bwMode="auto">
          <a:xfrm>
            <a:off x="6267450" y="5867401"/>
            <a:ext cx="2876550" cy="640644"/>
          </a:xfrm>
          <a:prstGeom prst="rect">
            <a:avLst/>
          </a:prstGeom>
          <a:noFill/>
          <a:ln w="9525">
            <a:noFill/>
            <a:miter lim="800000"/>
            <a:headEnd/>
            <a:tailEnd/>
          </a:ln>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5508"/>
                                        </p:tgtEl>
                                        <p:attrNameLst>
                                          <p:attrName>style.visibility</p:attrName>
                                        </p:attrNameLst>
                                      </p:cBhvr>
                                      <p:to>
                                        <p:strVal val="visible"/>
                                      </p:to>
                                    </p:set>
                                    <p:animEffect transition="in" filter="fade">
                                      <p:cBhvr>
                                        <p:cTn id="7" dur="1000"/>
                                        <p:tgtEl>
                                          <p:spTgt spid="4055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5507"/>
                                        </p:tgtEl>
                                        <p:attrNameLst>
                                          <p:attrName>style.visibility</p:attrName>
                                        </p:attrNameLst>
                                      </p:cBhvr>
                                      <p:to>
                                        <p:strVal val="visible"/>
                                      </p:to>
                                    </p:set>
                                    <p:animEffect transition="in" filter="fade">
                                      <p:cBhvr>
                                        <p:cTn id="12" dur="1000"/>
                                        <p:tgtEl>
                                          <p:spTgt spid="405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animBg="1"/>
      <p:bldP spid="40550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descr="SNAG-0011"/>
          <p:cNvPicPr>
            <a:picLocks noChangeAspect="1" noChangeArrowheads="1"/>
          </p:cNvPicPr>
          <p:nvPr/>
        </p:nvPicPr>
        <p:blipFill>
          <a:blip r:embed="rId4"/>
          <a:srcRect/>
          <a:stretch>
            <a:fillRect/>
          </a:stretch>
        </p:blipFill>
        <p:spPr bwMode="auto">
          <a:xfrm>
            <a:off x="0" y="0"/>
            <a:ext cx="9144000" cy="6859588"/>
          </a:xfrm>
          <a:prstGeom prst="rect">
            <a:avLst/>
          </a:prstGeom>
          <a:noFill/>
        </p:spPr>
      </p:pic>
      <p:sp>
        <p:nvSpPr>
          <p:cNvPr id="406531" name="Rectangle 3"/>
          <p:cNvSpPr>
            <a:spLocks noChangeArrowheads="1"/>
          </p:cNvSpPr>
          <p:nvPr/>
        </p:nvSpPr>
        <p:spPr bwMode="auto">
          <a:xfrm>
            <a:off x="8382000" y="6553200"/>
            <a:ext cx="688975" cy="255588"/>
          </a:xfrm>
          <a:prstGeom prst="rect">
            <a:avLst/>
          </a:prstGeom>
          <a:noFill/>
          <a:ln w="57150" algn="ctr">
            <a:solidFill>
              <a:srgbClr val="FF0000"/>
            </a:solidFill>
            <a:miter lim="800000"/>
            <a:headEnd/>
            <a:tailEnd/>
          </a:ln>
          <a:effectLst/>
        </p:spPr>
        <p:txBody>
          <a:bodyPr wrap="none" anchor="ctr"/>
          <a:lstStyle/>
          <a:p>
            <a:endParaRPr lang="en-US"/>
          </a:p>
        </p:txBody>
      </p:sp>
      <p:pic>
        <p:nvPicPr>
          <p:cNvPr id="5" name="Picture 3"/>
          <p:cNvPicPr>
            <a:picLocks noChangeAspect="1" noChangeArrowheads="1"/>
          </p:cNvPicPr>
          <p:nvPr/>
        </p:nvPicPr>
        <p:blipFill>
          <a:blip r:embed="rId5"/>
          <a:srcRect/>
          <a:stretch>
            <a:fillRect/>
          </a:stretch>
        </p:blipFill>
        <p:spPr bwMode="auto">
          <a:xfrm>
            <a:off x="6267450" y="5867401"/>
            <a:ext cx="2876550" cy="640644"/>
          </a:xfrm>
          <a:prstGeom prst="rect">
            <a:avLst/>
          </a:prstGeom>
          <a:noFill/>
          <a:ln w="9525">
            <a:noFill/>
            <a:miter lim="800000"/>
            <a:headEnd/>
            <a:tailEnd/>
          </a:ln>
          <a:effectLst/>
        </p:spPr>
      </p:pic>
      <p:sp>
        <p:nvSpPr>
          <p:cNvPr id="406532" name="AutoShape 4"/>
          <p:cNvSpPr>
            <a:spLocks noChangeArrowheads="1"/>
          </p:cNvSpPr>
          <p:nvPr/>
        </p:nvSpPr>
        <p:spPr bwMode="auto">
          <a:xfrm>
            <a:off x="8435975" y="5638800"/>
            <a:ext cx="533400" cy="762000"/>
          </a:xfrm>
          <a:prstGeom prst="downArrow">
            <a:avLst>
              <a:gd name="adj1" fmla="val 50000"/>
              <a:gd name="adj2" fmla="val 35714"/>
            </a:avLst>
          </a:prstGeom>
          <a:gradFill rotWithShape="0">
            <a:gsLst>
              <a:gs pos="0">
                <a:srgbClr val="FF0000">
                  <a:gamma/>
                  <a:shade val="56078"/>
                  <a:invGamma/>
                </a:srgbClr>
              </a:gs>
              <a:gs pos="50000">
                <a:srgbClr val="FF0000"/>
              </a:gs>
              <a:gs pos="100000">
                <a:srgbClr val="FF0000">
                  <a:gamma/>
                  <a:shade val="56078"/>
                  <a:invGamma/>
                </a:srgbClr>
              </a:gs>
            </a:gsLst>
            <a:lin ang="2700000" scaled="1"/>
          </a:gradFill>
          <a:ln w="12700">
            <a:solidFill>
              <a:srgbClr val="FF0000"/>
            </a:solidFill>
            <a:miter lim="800000"/>
            <a:headEnd/>
            <a:tailEnd/>
          </a:ln>
          <a:effectLst/>
        </p:spPr>
        <p:txBody>
          <a:bodyPr wrap="none" anchor="ctr"/>
          <a:lstStyle/>
          <a:p>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6532"/>
                                        </p:tgtEl>
                                        <p:attrNameLst>
                                          <p:attrName>style.visibility</p:attrName>
                                        </p:attrNameLst>
                                      </p:cBhvr>
                                      <p:to>
                                        <p:strVal val="visible"/>
                                      </p:to>
                                    </p:set>
                                    <p:anim calcmode="lin" valueType="num">
                                      <p:cBhvr additive="base">
                                        <p:cTn id="7" dur="1000" fill="hold"/>
                                        <p:tgtEl>
                                          <p:spTgt spid="406532"/>
                                        </p:tgtEl>
                                        <p:attrNameLst>
                                          <p:attrName>ppt_x</p:attrName>
                                        </p:attrNameLst>
                                      </p:cBhvr>
                                      <p:tavLst>
                                        <p:tav tm="0">
                                          <p:val>
                                            <p:strVal val="#ppt_x"/>
                                          </p:val>
                                        </p:tav>
                                        <p:tav tm="100000">
                                          <p:val>
                                            <p:strVal val="#ppt_x"/>
                                          </p:val>
                                        </p:tav>
                                      </p:tavLst>
                                    </p:anim>
                                    <p:anim calcmode="lin" valueType="num">
                                      <p:cBhvr additive="base">
                                        <p:cTn id="8" dur="1000" fill="hold"/>
                                        <p:tgtEl>
                                          <p:spTgt spid="40653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06531"/>
                                        </p:tgtEl>
                                        <p:attrNameLst>
                                          <p:attrName>style.visibility</p:attrName>
                                        </p:attrNameLst>
                                      </p:cBhvr>
                                      <p:to>
                                        <p:strVal val="visible"/>
                                      </p:to>
                                    </p:set>
                                    <p:animEffect transition="in" filter="fade">
                                      <p:cBhvr>
                                        <p:cTn id="12" dur="2000"/>
                                        <p:tgtEl>
                                          <p:spTgt spid="406531"/>
                                        </p:tgtEl>
                                      </p:cBhvr>
                                    </p:animEffect>
                                  </p:childTnLst>
                                </p:cTn>
                              </p:par>
                            </p:childTnLst>
                          </p:cTn>
                        </p:par>
                        <p:par>
                          <p:cTn id="13" fill="hold">
                            <p:stCondLst>
                              <p:cond delay="3000"/>
                            </p:stCondLst>
                            <p:childTnLst>
                              <p:par>
                                <p:cTn id="14" presetID="25" presetClass="emph" presetSubtype="0" repeatCount="indefinite" fill="hold" grpId="1" nodeType="afterEffect">
                                  <p:stCondLst>
                                    <p:cond delay="0"/>
                                  </p:stCondLst>
                                  <p:childTnLst>
                                    <p:animClr clrSpc="hsl" dir="cw">
                                      <p:cBhvr override="childStyle">
                                        <p:cTn id="15" dur="500" fill="hold"/>
                                        <p:tgtEl>
                                          <p:spTgt spid="406531"/>
                                        </p:tgtEl>
                                        <p:attrNameLst>
                                          <p:attrName>style.color</p:attrName>
                                        </p:attrNameLst>
                                      </p:cBhvr>
                                      <p:by>
                                        <p:hsl h="0" s="-70588" l="0"/>
                                      </p:by>
                                    </p:animClr>
                                    <p:animClr clrSpc="hsl" dir="cw">
                                      <p:cBhvr>
                                        <p:cTn id="16" dur="500" fill="hold"/>
                                        <p:tgtEl>
                                          <p:spTgt spid="406531"/>
                                        </p:tgtEl>
                                        <p:attrNameLst>
                                          <p:attrName>fillcolor</p:attrName>
                                        </p:attrNameLst>
                                      </p:cBhvr>
                                      <p:by>
                                        <p:hsl h="0" s="-70588" l="0"/>
                                      </p:by>
                                    </p:animClr>
                                    <p:animClr clrSpc="hsl" dir="cw">
                                      <p:cBhvr>
                                        <p:cTn id="17" dur="500" fill="hold"/>
                                        <p:tgtEl>
                                          <p:spTgt spid="406531"/>
                                        </p:tgtEl>
                                        <p:attrNameLst>
                                          <p:attrName>stroke.color</p:attrName>
                                        </p:attrNameLst>
                                      </p:cBhvr>
                                      <p:by>
                                        <p:hsl h="0" s="-70588" l="0"/>
                                      </p:by>
                                    </p:animClr>
                                    <p:set>
                                      <p:cBhvr>
                                        <p:cTn id="18" dur="500" fill="hold"/>
                                        <p:tgtEl>
                                          <p:spTgt spid="4065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animBg="1"/>
      <p:bldP spid="406531" grpId="1" animBg="1"/>
      <p:bldP spid="4065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2" descr="SNAG-0013"/>
          <p:cNvPicPr>
            <a:picLocks noChangeAspect="1" noChangeArrowheads="1"/>
          </p:cNvPicPr>
          <p:nvPr/>
        </p:nvPicPr>
        <p:blipFill>
          <a:blip r:embed="rId4"/>
          <a:srcRect/>
          <a:stretch>
            <a:fillRect/>
          </a:stretch>
        </p:blipFill>
        <p:spPr bwMode="auto">
          <a:xfrm>
            <a:off x="0" y="0"/>
            <a:ext cx="9144000" cy="6859588"/>
          </a:xfrm>
          <a:prstGeom prst="rect">
            <a:avLst/>
          </a:prstGeom>
          <a:noFill/>
        </p:spPr>
      </p:pic>
      <p:sp>
        <p:nvSpPr>
          <p:cNvPr id="407555" name="Rectangle 3"/>
          <p:cNvSpPr>
            <a:spLocks noChangeArrowheads="1"/>
          </p:cNvSpPr>
          <p:nvPr/>
        </p:nvSpPr>
        <p:spPr bwMode="auto">
          <a:xfrm>
            <a:off x="8382000" y="6553200"/>
            <a:ext cx="688975" cy="255588"/>
          </a:xfrm>
          <a:prstGeom prst="rect">
            <a:avLst/>
          </a:prstGeom>
          <a:noFill/>
          <a:ln w="57150" algn="ctr">
            <a:solidFill>
              <a:srgbClr val="FF0000"/>
            </a:solidFill>
            <a:miter lim="800000"/>
            <a:headEnd/>
            <a:tailEnd/>
          </a:ln>
          <a:effectLst/>
        </p:spPr>
        <p:txBody>
          <a:bodyPr wrap="none" anchor="ctr"/>
          <a:lstStyle/>
          <a:p>
            <a:endParaRPr lang="en-US"/>
          </a:p>
        </p:txBody>
      </p:sp>
      <p:pic>
        <p:nvPicPr>
          <p:cNvPr id="5" name="Picture 3"/>
          <p:cNvPicPr>
            <a:picLocks noChangeAspect="1" noChangeArrowheads="1"/>
          </p:cNvPicPr>
          <p:nvPr/>
        </p:nvPicPr>
        <p:blipFill>
          <a:blip r:embed="rId5"/>
          <a:srcRect/>
          <a:stretch>
            <a:fillRect/>
          </a:stretch>
        </p:blipFill>
        <p:spPr bwMode="auto">
          <a:xfrm>
            <a:off x="6267450" y="5867401"/>
            <a:ext cx="2876550" cy="640644"/>
          </a:xfrm>
          <a:prstGeom prst="rect">
            <a:avLst/>
          </a:prstGeom>
          <a:noFill/>
          <a:ln w="9525">
            <a:noFill/>
            <a:miter lim="800000"/>
            <a:headEnd/>
            <a:tailEnd/>
          </a:ln>
          <a:effectLst/>
        </p:spPr>
      </p:pic>
      <p:sp>
        <p:nvSpPr>
          <p:cNvPr id="407556" name="AutoShape 4"/>
          <p:cNvSpPr>
            <a:spLocks noChangeArrowheads="1"/>
          </p:cNvSpPr>
          <p:nvPr/>
        </p:nvSpPr>
        <p:spPr bwMode="auto">
          <a:xfrm>
            <a:off x="8435975" y="5638800"/>
            <a:ext cx="533400" cy="762000"/>
          </a:xfrm>
          <a:prstGeom prst="downArrow">
            <a:avLst>
              <a:gd name="adj1" fmla="val 50000"/>
              <a:gd name="adj2" fmla="val 35714"/>
            </a:avLst>
          </a:prstGeom>
          <a:gradFill rotWithShape="0">
            <a:gsLst>
              <a:gs pos="0">
                <a:srgbClr val="FF0000">
                  <a:gamma/>
                  <a:shade val="56078"/>
                  <a:invGamma/>
                </a:srgbClr>
              </a:gs>
              <a:gs pos="50000">
                <a:srgbClr val="FF0000"/>
              </a:gs>
              <a:gs pos="100000">
                <a:srgbClr val="FF0000">
                  <a:gamma/>
                  <a:shade val="56078"/>
                  <a:invGamma/>
                </a:srgbClr>
              </a:gs>
            </a:gsLst>
            <a:lin ang="2700000" scaled="1"/>
          </a:gradFill>
          <a:ln w="12700">
            <a:solidFill>
              <a:srgbClr val="FF0000"/>
            </a:solidFill>
            <a:miter lim="800000"/>
            <a:headEnd/>
            <a:tailEnd/>
          </a:ln>
          <a:effectLst>
            <a:outerShdw blurRad="63500" sx="102000" sy="102000" algn="ctr" rotWithShape="0">
              <a:prstClr val="black">
                <a:alpha val="40000"/>
              </a:prstClr>
            </a:outerShdw>
          </a:effectLst>
        </p:spPr>
        <p:txBody>
          <a:bodyPr wrap="none" anchor="ctr"/>
          <a:lstStyle/>
          <a:p>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indefinite" fill="remove" grpId="0" nodeType="withEffect">
                                  <p:stCondLst>
                                    <p:cond delay="0"/>
                                  </p:stCondLst>
                                  <p:childTnLst>
                                    <p:animClr clrSpc="hsl" dir="cw">
                                      <p:cBhvr override="childStyle">
                                        <p:cTn id="6" dur="500" fill="hold"/>
                                        <p:tgtEl>
                                          <p:spTgt spid="407555"/>
                                        </p:tgtEl>
                                        <p:attrNameLst>
                                          <p:attrName>style.color</p:attrName>
                                        </p:attrNameLst>
                                      </p:cBhvr>
                                      <p:by>
                                        <p:hsl h="0" s="-70588" l="0"/>
                                      </p:by>
                                    </p:animClr>
                                    <p:animClr clrSpc="hsl" dir="cw">
                                      <p:cBhvr>
                                        <p:cTn id="7" dur="500" fill="hold"/>
                                        <p:tgtEl>
                                          <p:spTgt spid="407555"/>
                                        </p:tgtEl>
                                        <p:attrNameLst>
                                          <p:attrName>fillcolor</p:attrName>
                                        </p:attrNameLst>
                                      </p:cBhvr>
                                      <p:by>
                                        <p:hsl h="0" s="-70588" l="0"/>
                                      </p:by>
                                    </p:animClr>
                                    <p:animClr clrSpc="hsl" dir="cw">
                                      <p:cBhvr>
                                        <p:cTn id="8" dur="500" fill="hold"/>
                                        <p:tgtEl>
                                          <p:spTgt spid="407555"/>
                                        </p:tgtEl>
                                        <p:attrNameLst>
                                          <p:attrName>stroke.color</p:attrName>
                                        </p:attrNameLst>
                                      </p:cBhvr>
                                      <p:by>
                                        <p:hsl h="0" s="-70588" l="0"/>
                                      </p:by>
                                    </p:animClr>
                                    <p:set>
                                      <p:cBhvr>
                                        <p:cTn id="9" dur="500" fill="hold"/>
                                        <p:tgtEl>
                                          <p:spTgt spid="4075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SNAG-0014"/>
          <p:cNvPicPr>
            <a:picLocks noChangeAspect="1" noChangeArrowheads="1"/>
          </p:cNvPicPr>
          <p:nvPr/>
        </p:nvPicPr>
        <p:blipFill>
          <a:blip r:embed="rId4"/>
          <a:srcRect/>
          <a:stretch>
            <a:fillRect/>
          </a:stretch>
        </p:blipFill>
        <p:spPr bwMode="auto">
          <a:xfrm>
            <a:off x="0" y="0"/>
            <a:ext cx="9144000" cy="6859588"/>
          </a:xfrm>
          <a:prstGeom prst="rect">
            <a:avLst/>
          </a:prstGeom>
          <a:noFill/>
        </p:spPr>
      </p:pic>
      <p:sp>
        <p:nvSpPr>
          <p:cNvPr id="409603" name="Rectangle 3"/>
          <p:cNvSpPr>
            <a:spLocks noChangeArrowheads="1"/>
          </p:cNvSpPr>
          <p:nvPr/>
        </p:nvSpPr>
        <p:spPr bwMode="auto">
          <a:xfrm>
            <a:off x="8382000" y="6553200"/>
            <a:ext cx="688975" cy="255588"/>
          </a:xfrm>
          <a:prstGeom prst="rect">
            <a:avLst/>
          </a:prstGeom>
          <a:noFill/>
          <a:ln w="57150" algn="ctr">
            <a:solidFill>
              <a:srgbClr val="FF0000"/>
            </a:solidFill>
            <a:miter lim="800000"/>
            <a:headEnd/>
            <a:tailEnd/>
          </a:ln>
          <a:effectLst/>
        </p:spPr>
        <p:txBody>
          <a:bodyPr wrap="none" anchor="ctr"/>
          <a:lstStyle/>
          <a:p>
            <a:endParaRPr lang="en-US"/>
          </a:p>
        </p:txBody>
      </p:sp>
      <p:pic>
        <p:nvPicPr>
          <p:cNvPr id="5" name="Picture 3"/>
          <p:cNvPicPr>
            <a:picLocks noChangeAspect="1" noChangeArrowheads="1"/>
          </p:cNvPicPr>
          <p:nvPr/>
        </p:nvPicPr>
        <p:blipFill>
          <a:blip r:embed="rId5"/>
          <a:srcRect/>
          <a:stretch>
            <a:fillRect/>
          </a:stretch>
        </p:blipFill>
        <p:spPr bwMode="auto">
          <a:xfrm>
            <a:off x="6267450" y="5867401"/>
            <a:ext cx="2876550" cy="640644"/>
          </a:xfrm>
          <a:prstGeom prst="rect">
            <a:avLst/>
          </a:prstGeom>
          <a:noFill/>
          <a:ln w="9525">
            <a:noFill/>
            <a:miter lim="800000"/>
            <a:headEnd/>
            <a:tailEnd/>
          </a:ln>
          <a:effectLst/>
        </p:spPr>
      </p:pic>
      <p:sp>
        <p:nvSpPr>
          <p:cNvPr id="409604" name="AutoShape 4"/>
          <p:cNvSpPr>
            <a:spLocks noChangeArrowheads="1"/>
          </p:cNvSpPr>
          <p:nvPr/>
        </p:nvSpPr>
        <p:spPr bwMode="auto">
          <a:xfrm>
            <a:off x="8435975" y="5638800"/>
            <a:ext cx="533400" cy="762000"/>
          </a:xfrm>
          <a:prstGeom prst="downArrow">
            <a:avLst>
              <a:gd name="adj1" fmla="val 50000"/>
              <a:gd name="adj2" fmla="val 35714"/>
            </a:avLst>
          </a:prstGeom>
          <a:gradFill rotWithShape="0">
            <a:gsLst>
              <a:gs pos="0">
                <a:srgbClr val="FF0000">
                  <a:gamma/>
                  <a:shade val="56078"/>
                  <a:invGamma/>
                </a:srgbClr>
              </a:gs>
              <a:gs pos="50000">
                <a:srgbClr val="FF0000"/>
              </a:gs>
              <a:gs pos="100000">
                <a:srgbClr val="FF0000">
                  <a:gamma/>
                  <a:shade val="56078"/>
                  <a:invGamma/>
                </a:srgbClr>
              </a:gs>
            </a:gsLst>
            <a:lin ang="2700000" scaled="1"/>
          </a:gradFill>
          <a:ln w="12700">
            <a:solidFill>
              <a:srgbClr val="FF0000"/>
            </a:solidFill>
            <a:miter lim="800000"/>
            <a:headEnd/>
            <a:tailEnd/>
          </a:ln>
          <a:effectLst>
            <a:outerShdw blurRad="63500" sx="102000" sy="102000" algn="ctr" rotWithShape="0">
              <a:prstClr val="black">
                <a:alpha val="40000"/>
              </a:prstClr>
            </a:outerShdw>
          </a:effectLst>
        </p:spPr>
        <p:txBody>
          <a:bodyPr wrap="none" anchor="ctr"/>
          <a:lstStyle/>
          <a:p>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indefinite" fill="hold" grpId="0" nodeType="withEffect">
                                  <p:stCondLst>
                                    <p:cond delay="0"/>
                                  </p:stCondLst>
                                  <p:childTnLst>
                                    <p:animClr clrSpc="hsl" dir="cw">
                                      <p:cBhvr override="childStyle">
                                        <p:cTn id="6" dur="500" fill="hold"/>
                                        <p:tgtEl>
                                          <p:spTgt spid="409603"/>
                                        </p:tgtEl>
                                        <p:attrNameLst>
                                          <p:attrName>style.color</p:attrName>
                                        </p:attrNameLst>
                                      </p:cBhvr>
                                      <p:by>
                                        <p:hsl h="0" s="-70588" l="0"/>
                                      </p:by>
                                    </p:animClr>
                                    <p:animClr clrSpc="hsl" dir="cw">
                                      <p:cBhvr>
                                        <p:cTn id="7" dur="500" fill="hold"/>
                                        <p:tgtEl>
                                          <p:spTgt spid="409603"/>
                                        </p:tgtEl>
                                        <p:attrNameLst>
                                          <p:attrName>fillcolor</p:attrName>
                                        </p:attrNameLst>
                                      </p:cBhvr>
                                      <p:by>
                                        <p:hsl h="0" s="-70588" l="0"/>
                                      </p:by>
                                    </p:animClr>
                                    <p:animClr clrSpc="hsl" dir="cw">
                                      <p:cBhvr>
                                        <p:cTn id="8" dur="500" fill="hold"/>
                                        <p:tgtEl>
                                          <p:spTgt spid="409603"/>
                                        </p:tgtEl>
                                        <p:attrNameLst>
                                          <p:attrName>stroke.color</p:attrName>
                                        </p:attrNameLst>
                                      </p:cBhvr>
                                      <p:by>
                                        <p:hsl h="0" s="-70588" l="0"/>
                                      </p:by>
                                    </p:animClr>
                                    <p:set>
                                      <p:cBhvr>
                                        <p:cTn id="9" dur="500" fill="hold"/>
                                        <p:tgtEl>
                                          <p:spTgt spid="4096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descr="SNAG-0015"/>
          <p:cNvPicPr>
            <a:picLocks noChangeAspect="1" noChangeArrowheads="1"/>
          </p:cNvPicPr>
          <p:nvPr/>
        </p:nvPicPr>
        <p:blipFill>
          <a:blip r:embed="rId4"/>
          <a:srcRect/>
          <a:stretch>
            <a:fillRect/>
          </a:stretch>
        </p:blipFill>
        <p:spPr bwMode="auto">
          <a:xfrm>
            <a:off x="0" y="0"/>
            <a:ext cx="9144000" cy="6859588"/>
          </a:xfrm>
          <a:prstGeom prst="rect">
            <a:avLst/>
          </a:prstGeom>
          <a:noFill/>
        </p:spPr>
      </p:pic>
      <p:sp>
        <p:nvSpPr>
          <p:cNvPr id="410627" name="Rectangle 3"/>
          <p:cNvSpPr>
            <a:spLocks noChangeArrowheads="1"/>
          </p:cNvSpPr>
          <p:nvPr/>
        </p:nvSpPr>
        <p:spPr bwMode="auto">
          <a:xfrm>
            <a:off x="8382000" y="6553200"/>
            <a:ext cx="688975" cy="255588"/>
          </a:xfrm>
          <a:prstGeom prst="rect">
            <a:avLst/>
          </a:prstGeom>
          <a:noFill/>
          <a:ln w="57150" algn="ctr">
            <a:solidFill>
              <a:srgbClr val="FF0000"/>
            </a:solidFill>
            <a:miter lim="800000"/>
            <a:headEnd/>
            <a:tailEnd/>
          </a:ln>
          <a:effectLst/>
        </p:spPr>
        <p:txBody>
          <a:bodyPr wrap="none" anchor="ctr"/>
          <a:lstStyle/>
          <a:p>
            <a:endParaRPr lang="en-US"/>
          </a:p>
        </p:txBody>
      </p:sp>
      <p:sp>
        <p:nvSpPr>
          <p:cNvPr id="410628" name="Rectangle 4"/>
          <p:cNvSpPr>
            <a:spLocks noChangeArrowheads="1"/>
          </p:cNvSpPr>
          <p:nvPr/>
        </p:nvSpPr>
        <p:spPr bwMode="auto">
          <a:xfrm>
            <a:off x="1447800" y="3276600"/>
            <a:ext cx="3733800" cy="255588"/>
          </a:xfrm>
          <a:prstGeom prst="rect">
            <a:avLst/>
          </a:prstGeom>
          <a:noFill/>
          <a:ln w="57150" algn="ctr">
            <a:solidFill>
              <a:srgbClr val="FF0000"/>
            </a:solidFill>
            <a:miter lim="800000"/>
            <a:headEnd/>
            <a:tailEnd/>
          </a:ln>
          <a:effectLst/>
        </p:spPr>
        <p:txBody>
          <a:bodyPr wrap="none" anchor="ctr"/>
          <a:lstStyle/>
          <a:p>
            <a:endParaRPr lang="en-US"/>
          </a:p>
        </p:txBody>
      </p:sp>
      <p:pic>
        <p:nvPicPr>
          <p:cNvPr id="6" name="Picture 3"/>
          <p:cNvPicPr>
            <a:picLocks noChangeAspect="1" noChangeArrowheads="1"/>
          </p:cNvPicPr>
          <p:nvPr/>
        </p:nvPicPr>
        <p:blipFill>
          <a:blip r:embed="rId5"/>
          <a:srcRect/>
          <a:stretch>
            <a:fillRect/>
          </a:stretch>
        </p:blipFill>
        <p:spPr bwMode="auto">
          <a:xfrm>
            <a:off x="6267450" y="5867401"/>
            <a:ext cx="2876550" cy="640644"/>
          </a:xfrm>
          <a:prstGeom prst="rect">
            <a:avLst/>
          </a:prstGeom>
          <a:noFill/>
          <a:ln w="9525">
            <a:noFill/>
            <a:miter lim="800000"/>
            <a:headEnd/>
            <a:tailEnd/>
          </a:ln>
          <a:effectLst/>
        </p:spPr>
      </p:pic>
      <p:sp>
        <p:nvSpPr>
          <p:cNvPr id="410629" name="AutoShape 5"/>
          <p:cNvSpPr>
            <a:spLocks noChangeArrowheads="1"/>
          </p:cNvSpPr>
          <p:nvPr/>
        </p:nvSpPr>
        <p:spPr bwMode="auto">
          <a:xfrm>
            <a:off x="8435975" y="5638800"/>
            <a:ext cx="533400" cy="762000"/>
          </a:xfrm>
          <a:prstGeom prst="downArrow">
            <a:avLst>
              <a:gd name="adj1" fmla="val 50000"/>
              <a:gd name="adj2" fmla="val 35714"/>
            </a:avLst>
          </a:prstGeom>
          <a:gradFill rotWithShape="0">
            <a:gsLst>
              <a:gs pos="0">
                <a:srgbClr val="FF0000">
                  <a:gamma/>
                  <a:shade val="56078"/>
                  <a:invGamma/>
                </a:srgbClr>
              </a:gs>
              <a:gs pos="50000">
                <a:srgbClr val="FF0000"/>
              </a:gs>
              <a:gs pos="100000">
                <a:srgbClr val="FF0000">
                  <a:gamma/>
                  <a:shade val="56078"/>
                  <a:invGamma/>
                </a:srgbClr>
              </a:gs>
            </a:gsLst>
            <a:lin ang="2700000" scaled="1"/>
          </a:gradFill>
          <a:ln w="12700">
            <a:solidFill>
              <a:srgbClr val="FF0000"/>
            </a:solidFill>
            <a:miter lim="800000"/>
            <a:headEnd/>
            <a:tailEnd/>
          </a:ln>
          <a:effectLst>
            <a:outerShdw blurRad="63500" sx="102000" sy="102000" algn="ctr" rotWithShape="0">
              <a:prstClr val="black">
                <a:alpha val="40000"/>
              </a:prstClr>
            </a:outerShdw>
          </a:effectLst>
        </p:spPr>
        <p:txBody>
          <a:bodyPr wrap="none" anchor="ctr"/>
          <a:lstStyle/>
          <a:p>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indefinite" fill="remove" grpId="0" nodeType="withEffect">
                                  <p:stCondLst>
                                    <p:cond delay="0"/>
                                  </p:stCondLst>
                                  <p:childTnLst>
                                    <p:animClr clrSpc="hsl" dir="cw">
                                      <p:cBhvr override="childStyle">
                                        <p:cTn id="6" dur="500" fill="hold"/>
                                        <p:tgtEl>
                                          <p:spTgt spid="410627"/>
                                        </p:tgtEl>
                                        <p:attrNameLst>
                                          <p:attrName>style.color</p:attrName>
                                        </p:attrNameLst>
                                      </p:cBhvr>
                                      <p:by>
                                        <p:hsl h="0" s="-70588" l="0"/>
                                      </p:by>
                                    </p:animClr>
                                    <p:animClr clrSpc="hsl" dir="cw">
                                      <p:cBhvr>
                                        <p:cTn id="7" dur="500" fill="hold"/>
                                        <p:tgtEl>
                                          <p:spTgt spid="410627"/>
                                        </p:tgtEl>
                                        <p:attrNameLst>
                                          <p:attrName>fillcolor</p:attrName>
                                        </p:attrNameLst>
                                      </p:cBhvr>
                                      <p:by>
                                        <p:hsl h="0" s="-70588" l="0"/>
                                      </p:by>
                                    </p:animClr>
                                    <p:animClr clrSpc="hsl" dir="cw">
                                      <p:cBhvr>
                                        <p:cTn id="8" dur="500" fill="hold"/>
                                        <p:tgtEl>
                                          <p:spTgt spid="410627"/>
                                        </p:tgtEl>
                                        <p:attrNameLst>
                                          <p:attrName>stroke.color</p:attrName>
                                        </p:attrNameLst>
                                      </p:cBhvr>
                                      <p:by>
                                        <p:hsl h="0" s="-70588" l="0"/>
                                      </p:by>
                                    </p:animClr>
                                    <p:set>
                                      <p:cBhvr>
                                        <p:cTn id="9" dur="500" fill="hold"/>
                                        <p:tgtEl>
                                          <p:spTgt spid="410627"/>
                                        </p:tgtEl>
                                        <p:attrNameLst>
                                          <p:attrName>fill.type</p:attrName>
                                        </p:attrNameLst>
                                      </p:cBhvr>
                                      <p:to>
                                        <p:strVal val="solid"/>
                                      </p:to>
                                    </p:set>
                                  </p:childTnLst>
                                </p:cTn>
                              </p:par>
                              <p:par>
                                <p:cTn id="10" presetID="10" presetClass="exit" presetSubtype="0" fill="hold" grpId="0" nodeType="withEffect">
                                  <p:stCondLst>
                                    <p:cond delay="0"/>
                                  </p:stCondLst>
                                  <p:childTnLst>
                                    <p:animEffect transition="out" filter="fade">
                                      <p:cBhvr>
                                        <p:cTn id="11" dur="2000"/>
                                        <p:tgtEl>
                                          <p:spTgt spid="410629"/>
                                        </p:tgtEl>
                                      </p:cBhvr>
                                    </p:animEffect>
                                    <p:set>
                                      <p:cBhvr>
                                        <p:cTn id="12" dur="1" fill="hold">
                                          <p:stCondLst>
                                            <p:cond delay="1999"/>
                                          </p:stCondLst>
                                        </p:cTn>
                                        <p:tgtEl>
                                          <p:spTgt spid="4106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0628"/>
                                        </p:tgtEl>
                                        <p:attrNameLst>
                                          <p:attrName>style.visibility</p:attrName>
                                        </p:attrNameLst>
                                      </p:cBhvr>
                                      <p:to>
                                        <p:strVal val="visible"/>
                                      </p:to>
                                    </p:set>
                                    <p:animEffect transition="in" filter="fade">
                                      <p:cBhvr>
                                        <p:cTn id="17" dur="2000"/>
                                        <p:tgtEl>
                                          <p:spTgt spid="410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nimBg="1"/>
      <p:bldP spid="4106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761412" cy="664797"/>
          </a:xfrm>
        </p:spPr>
        <p:txBody>
          <a:bodyPr/>
          <a:lstStyle/>
          <a:p>
            <a:r>
              <a:rPr lang="en-US" sz="4800" dirty="0" smtClean="0"/>
              <a:t>What </a:t>
            </a:r>
            <a:r>
              <a:rPr lang="en-US" sz="4800" i="1" dirty="0" smtClean="0"/>
              <a:t>Else</a:t>
            </a:r>
            <a:r>
              <a:rPr lang="en-US" sz="4800" dirty="0" smtClean="0"/>
              <a:t> Can A Co-Installer Do?</a:t>
            </a:r>
            <a:endParaRPr lang="en-US" sz="4800" dirty="0"/>
          </a:p>
        </p:txBody>
      </p:sp>
      <p:sp>
        <p:nvSpPr>
          <p:cNvPr id="3" name="Text Placeholder 2"/>
          <p:cNvSpPr>
            <a:spLocks noGrp="1"/>
          </p:cNvSpPr>
          <p:nvPr>
            <p:ph type="body" idx="1"/>
          </p:nvPr>
        </p:nvSpPr>
        <p:spPr/>
        <p:txBody>
          <a:bodyPr/>
          <a:lstStyle/>
          <a:p>
            <a:r>
              <a:rPr lang="en-US" smtClean="0"/>
              <a:t>Technically, just about anything</a:t>
            </a:r>
          </a:p>
          <a:p>
            <a:pPr lvl="1"/>
            <a:r>
              <a:rPr lang="en-US" smtClean="0"/>
              <a:t>Just a Win32 DLL, invoked for specific events</a:t>
            </a:r>
          </a:p>
          <a:p>
            <a:r>
              <a:rPr lang="en-US" smtClean="0"/>
              <a:t>Extreme flexibility is often abused</a:t>
            </a:r>
          </a:p>
          <a:p>
            <a:pPr lvl="1"/>
            <a:r>
              <a:rPr lang="en-US" smtClean="0"/>
              <a:t>Tasks not limited to device configuration</a:t>
            </a:r>
          </a:p>
          <a:p>
            <a:pPr lvl="2"/>
            <a:r>
              <a:rPr lang="en-US" smtClean="0"/>
              <a:t>Boundary between drivers and apps is blurred</a:t>
            </a:r>
          </a:p>
          <a:p>
            <a:pPr lvl="1"/>
            <a:r>
              <a:rPr lang="en-US" smtClean="0"/>
              <a:t>Scenarios and environments not considered</a:t>
            </a:r>
          </a:p>
          <a:p>
            <a:pPr lvl="2"/>
            <a:r>
              <a:rPr lang="en-US" smtClean="0"/>
              <a:t>Deployment scenarios are often affected</a:t>
            </a:r>
            <a:endParaRPr lang="en-US" dirty="0" smtClean="0"/>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descr="SNAG-0018"/>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11651" name="Picture 3"/>
          <p:cNvPicPr>
            <a:picLocks noChangeAspect="1" noChangeArrowheads="1"/>
          </p:cNvPicPr>
          <p:nvPr/>
        </p:nvPicPr>
        <p:blipFill>
          <a:blip r:embed="rId5"/>
          <a:srcRect/>
          <a:stretch>
            <a:fillRect/>
          </a:stretch>
        </p:blipFill>
        <p:spPr bwMode="auto">
          <a:xfrm>
            <a:off x="3429000" y="2373313"/>
            <a:ext cx="3336925" cy="457200"/>
          </a:xfrm>
          <a:prstGeom prst="rect">
            <a:avLst/>
          </a:prstGeom>
          <a:noFill/>
          <a:ln w="57150">
            <a:solidFill>
              <a:srgbClr val="FF0000"/>
            </a:solidFill>
            <a:miter lim="800000"/>
            <a:headEnd/>
            <a:tailEnd/>
          </a:ln>
        </p:spPr>
      </p:pic>
      <p:pic>
        <p:nvPicPr>
          <p:cNvPr id="4" name="Picture 5"/>
          <p:cNvPicPr>
            <a:picLocks noChangeAspect="1" noChangeArrowheads="1"/>
          </p:cNvPicPr>
          <p:nvPr/>
        </p:nvPicPr>
        <p:blipFill>
          <a:blip r:embed="rId6"/>
          <a:srcRect/>
          <a:stretch>
            <a:fillRect/>
          </a:stretch>
        </p:blipFill>
        <p:spPr bwMode="auto">
          <a:xfrm>
            <a:off x="6248400" y="5486400"/>
            <a:ext cx="2895600" cy="1025172"/>
          </a:xfrm>
          <a:prstGeom prst="rect">
            <a:avLst/>
          </a:prstGeom>
          <a:noFill/>
          <a:ln w="9525">
            <a:noFill/>
            <a:miter lim="800000"/>
            <a:headEnd/>
            <a:tailEnd/>
          </a:ln>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11651"/>
                                        </p:tgtEl>
                                        <p:attrNameLst>
                                          <p:attrName>style.visibility</p:attrName>
                                        </p:attrNameLst>
                                      </p:cBhvr>
                                      <p:to>
                                        <p:strVal val="visible"/>
                                      </p:to>
                                    </p:set>
                                    <p:anim calcmode="lin" valueType="num">
                                      <p:cBhvr>
                                        <p:cTn id="7" dur="1000" fill="hold"/>
                                        <p:tgtEl>
                                          <p:spTgt spid="411651"/>
                                        </p:tgtEl>
                                        <p:attrNameLst>
                                          <p:attrName>ppt_w</p:attrName>
                                        </p:attrNameLst>
                                      </p:cBhvr>
                                      <p:tavLst>
                                        <p:tav tm="0">
                                          <p:val>
                                            <p:fltVal val="0"/>
                                          </p:val>
                                        </p:tav>
                                        <p:tav tm="100000">
                                          <p:val>
                                            <p:strVal val="#ppt_w"/>
                                          </p:val>
                                        </p:tav>
                                      </p:tavLst>
                                    </p:anim>
                                    <p:anim calcmode="lin" valueType="num">
                                      <p:cBhvr>
                                        <p:cTn id="8" dur="1000" fill="hold"/>
                                        <p:tgtEl>
                                          <p:spTgt spid="411651"/>
                                        </p:tgtEl>
                                        <p:attrNameLst>
                                          <p:attrName>ppt_h</p:attrName>
                                        </p:attrNameLst>
                                      </p:cBhvr>
                                      <p:tavLst>
                                        <p:tav tm="0">
                                          <p:val>
                                            <p:fltVal val="0"/>
                                          </p:val>
                                        </p:tav>
                                        <p:tav tm="100000">
                                          <p:val>
                                            <p:strVal val="#ppt_h"/>
                                          </p:val>
                                        </p:tav>
                                      </p:tavLst>
                                    </p:anim>
                                    <p:animEffect transition="in" filter="fade">
                                      <p:cBhvr>
                                        <p:cTn id="9" dur="1000"/>
                                        <p:tgtEl>
                                          <p:spTgt spid="411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descr="SNAG-0019"/>
          <p:cNvPicPr>
            <a:picLocks noChangeAspect="1" noChangeArrowheads="1"/>
          </p:cNvPicPr>
          <p:nvPr/>
        </p:nvPicPr>
        <p:blipFill>
          <a:blip r:embed="rId3"/>
          <a:srcRect/>
          <a:stretch>
            <a:fillRect/>
          </a:stretch>
        </p:blipFill>
        <p:spPr bwMode="auto">
          <a:xfrm>
            <a:off x="0" y="0"/>
            <a:ext cx="9144000" cy="6859588"/>
          </a:xfrm>
          <a:prstGeom prst="rect">
            <a:avLst/>
          </a:prstGeom>
          <a:noFill/>
        </p:spPr>
      </p:pic>
      <p:pic>
        <p:nvPicPr>
          <p:cNvPr id="3" name="Picture 5"/>
          <p:cNvPicPr>
            <a:picLocks noChangeAspect="1" noChangeArrowheads="1"/>
          </p:cNvPicPr>
          <p:nvPr/>
        </p:nvPicPr>
        <p:blipFill>
          <a:blip r:embed="rId4"/>
          <a:srcRect/>
          <a:stretch>
            <a:fillRect/>
          </a:stretch>
        </p:blipFill>
        <p:spPr bwMode="auto">
          <a:xfrm>
            <a:off x="6248400" y="5486400"/>
            <a:ext cx="2895600" cy="1025172"/>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descr="SNAG-0020"/>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13699" name="Picture 3"/>
          <p:cNvPicPr>
            <a:picLocks noChangeAspect="1" noChangeArrowheads="1"/>
          </p:cNvPicPr>
          <p:nvPr/>
        </p:nvPicPr>
        <p:blipFill>
          <a:blip r:embed="rId5"/>
          <a:srcRect/>
          <a:stretch>
            <a:fillRect/>
          </a:stretch>
        </p:blipFill>
        <p:spPr bwMode="auto">
          <a:xfrm>
            <a:off x="3429000" y="3201988"/>
            <a:ext cx="2074863" cy="457200"/>
          </a:xfrm>
          <a:prstGeom prst="rect">
            <a:avLst/>
          </a:prstGeom>
          <a:noFill/>
          <a:ln w="57150">
            <a:solidFill>
              <a:srgbClr val="FF0000"/>
            </a:solidFill>
            <a:miter lim="800000"/>
            <a:headEnd/>
            <a:tailEnd/>
          </a:ln>
        </p:spPr>
      </p:pic>
      <p:pic>
        <p:nvPicPr>
          <p:cNvPr id="4" name="Picture 5"/>
          <p:cNvPicPr>
            <a:picLocks noChangeAspect="1" noChangeArrowheads="1"/>
          </p:cNvPicPr>
          <p:nvPr/>
        </p:nvPicPr>
        <p:blipFill>
          <a:blip r:embed="rId6"/>
          <a:srcRect/>
          <a:stretch>
            <a:fillRect/>
          </a:stretch>
        </p:blipFill>
        <p:spPr bwMode="auto">
          <a:xfrm>
            <a:off x="6248400" y="5486400"/>
            <a:ext cx="2895600" cy="1025172"/>
          </a:xfrm>
          <a:prstGeom prst="rect">
            <a:avLst/>
          </a:prstGeom>
          <a:noFill/>
          <a:ln w="9525">
            <a:noFill/>
            <a:miter lim="800000"/>
            <a:headEnd/>
            <a:tailEnd/>
          </a:ln>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13699"/>
                                        </p:tgtEl>
                                        <p:attrNameLst>
                                          <p:attrName>style.visibility</p:attrName>
                                        </p:attrNameLst>
                                      </p:cBhvr>
                                      <p:to>
                                        <p:strVal val="visible"/>
                                      </p:to>
                                    </p:set>
                                    <p:anim calcmode="lin" valueType="num">
                                      <p:cBhvr>
                                        <p:cTn id="7" dur="1000" fill="hold"/>
                                        <p:tgtEl>
                                          <p:spTgt spid="413699"/>
                                        </p:tgtEl>
                                        <p:attrNameLst>
                                          <p:attrName>ppt_w</p:attrName>
                                        </p:attrNameLst>
                                      </p:cBhvr>
                                      <p:tavLst>
                                        <p:tav tm="0">
                                          <p:val>
                                            <p:fltVal val="0"/>
                                          </p:val>
                                        </p:tav>
                                        <p:tav tm="100000">
                                          <p:val>
                                            <p:strVal val="#ppt_w"/>
                                          </p:val>
                                        </p:tav>
                                      </p:tavLst>
                                    </p:anim>
                                    <p:anim calcmode="lin" valueType="num">
                                      <p:cBhvr>
                                        <p:cTn id="8" dur="1000" fill="hold"/>
                                        <p:tgtEl>
                                          <p:spTgt spid="413699"/>
                                        </p:tgtEl>
                                        <p:attrNameLst>
                                          <p:attrName>ppt_h</p:attrName>
                                        </p:attrNameLst>
                                      </p:cBhvr>
                                      <p:tavLst>
                                        <p:tav tm="0">
                                          <p:val>
                                            <p:fltVal val="0"/>
                                          </p:val>
                                        </p:tav>
                                        <p:tav tm="100000">
                                          <p:val>
                                            <p:strVal val="#ppt_h"/>
                                          </p:val>
                                        </p:tav>
                                      </p:tavLst>
                                    </p:anim>
                                    <p:animEffect transition="in" filter="fade">
                                      <p:cBhvr>
                                        <p:cTn id="9" dur="1000"/>
                                        <p:tgtEl>
                                          <p:spTgt spid="413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descr="SNAG-0021"/>
          <p:cNvPicPr>
            <a:picLocks noChangeAspect="1" noChangeArrowheads="1"/>
          </p:cNvPicPr>
          <p:nvPr/>
        </p:nvPicPr>
        <p:blipFill>
          <a:blip r:embed="rId4"/>
          <a:srcRect/>
          <a:stretch>
            <a:fillRect/>
          </a:stretch>
        </p:blipFill>
        <p:spPr bwMode="auto">
          <a:xfrm>
            <a:off x="0" y="0"/>
            <a:ext cx="9144000" cy="6859588"/>
          </a:xfrm>
          <a:prstGeom prst="rect">
            <a:avLst/>
          </a:prstGeom>
          <a:noFill/>
        </p:spPr>
      </p:pic>
      <p:sp>
        <p:nvSpPr>
          <p:cNvPr id="414723" name="Rectangle 3"/>
          <p:cNvSpPr>
            <a:spLocks noChangeArrowheads="1"/>
          </p:cNvSpPr>
          <p:nvPr/>
        </p:nvSpPr>
        <p:spPr bwMode="auto">
          <a:xfrm>
            <a:off x="5508625" y="2655888"/>
            <a:ext cx="2492375" cy="381000"/>
          </a:xfrm>
          <a:prstGeom prst="rect">
            <a:avLst/>
          </a:prstGeom>
          <a:noFill/>
          <a:ln w="57150" algn="ctr">
            <a:solidFill>
              <a:srgbClr val="FF0000"/>
            </a:solidFill>
            <a:miter lim="800000"/>
            <a:headEnd/>
            <a:tailEnd/>
          </a:ln>
          <a:effectLst/>
        </p:spPr>
        <p:txBody>
          <a:bodyPr wrap="none" anchor="ctr"/>
          <a:lstStyle/>
          <a:p>
            <a:endParaRPr lang="en-US"/>
          </a:p>
        </p:txBody>
      </p:sp>
      <p:sp>
        <p:nvSpPr>
          <p:cNvPr id="414724" name="Rectangle 4"/>
          <p:cNvSpPr>
            <a:spLocks noChangeArrowheads="1"/>
          </p:cNvSpPr>
          <p:nvPr/>
        </p:nvSpPr>
        <p:spPr bwMode="auto">
          <a:xfrm>
            <a:off x="4267200" y="1676400"/>
            <a:ext cx="1219200" cy="381000"/>
          </a:xfrm>
          <a:prstGeom prst="rect">
            <a:avLst/>
          </a:prstGeom>
          <a:noFill/>
          <a:ln w="57150" algn="ctr">
            <a:solidFill>
              <a:srgbClr val="FF0000"/>
            </a:solidFill>
            <a:miter lim="800000"/>
            <a:headEnd/>
            <a:tailEnd/>
          </a:ln>
          <a:effectLst/>
        </p:spPr>
        <p:txBody>
          <a:bodyPr wrap="none" anchor="ctr"/>
          <a:lstStyle/>
          <a:p>
            <a:endParaRPr lang="en-US"/>
          </a:p>
        </p:txBody>
      </p:sp>
      <p:sp>
        <p:nvSpPr>
          <p:cNvPr id="414725" name="Rectangle 5"/>
          <p:cNvSpPr>
            <a:spLocks noChangeArrowheads="1"/>
          </p:cNvSpPr>
          <p:nvPr/>
        </p:nvSpPr>
        <p:spPr bwMode="auto">
          <a:xfrm>
            <a:off x="1077913" y="5170488"/>
            <a:ext cx="5562600" cy="304800"/>
          </a:xfrm>
          <a:prstGeom prst="rect">
            <a:avLst/>
          </a:prstGeom>
          <a:noFill/>
          <a:ln w="57150" algn="ctr">
            <a:solidFill>
              <a:srgbClr val="FF0000"/>
            </a:solidFill>
            <a:miter lim="800000"/>
            <a:headEnd/>
            <a:tailEnd/>
          </a:ln>
          <a:effectLst/>
        </p:spPr>
        <p:txBody>
          <a:bodyPr wrap="none" anchor="ctr"/>
          <a:lstStyle/>
          <a:p>
            <a:endParaRPr lang="en-US"/>
          </a:p>
        </p:txBody>
      </p:sp>
      <p:pic>
        <p:nvPicPr>
          <p:cNvPr id="6" name="Picture 3"/>
          <p:cNvPicPr>
            <a:picLocks noChangeAspect="1" noChangeArrowheads="1"/>
          </p:cNvPicPr>
          <p:nvPr/>
        </p:nvPicPr>
        <p:blipFill>
          <a:blip r:embed="rId5"/>
          <a:srcRect/>
          <a:stretch>
            <a:fillRect/>
          </a:stretch>
        </p:blipFill>
        <p:spPr bwMode="auto">
          <a:xfrm>
            <a:off x="6267450" y="5867401"/>
            <a:ext cx="2876550" cy="640644"/>
          </a:xfrm>
          <a:prstGeom prst="rect">
            <a:avLst/>
          </a:prstGeom>
          <a:noFill/>
          <a:ln w="9525">
            <a:noFill/>
            <a:miter lim="800000"/>
            <a:headEnd/>
            <a:tailEnd/>
          </a:ln>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4725"/>
                                        </p:tgtEl>
                                        <p:attrNameLst>
                                          <p:attrName>style.visibility</p:attrName>
                                        </p:attrNameLst>
                                      </p:cBhvr>
                                      <p:to>
                                        <p:strVal val="visible"/>
                                      </p:to>
                                    </p:set>
                                    <p:animEffect transition="in" filter="fade">
                                      <p:cBhvr>
                                        <p:cTn id="7" dur="1000"/>
                                        <p:tgtEl>
                                          <p:spTgt spid="4147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4724"/>
                                        </p:tgtEl>
                                        <p:attrNameLst>
                                          <p:attrName>style.visibility</p:attrName>
                                        </p:attrNameLst>
                                      </p:cBhvr>
                                      <p:to>
                                        <p:strVal val="visible"/>
                                      </p:to>
                                    </p:set>
                                    <p:animEffect transition="in" filter="fade">
                                      <p:cBhvr>
                                        <p:cTn id="12" dur="1000"/>
                                        <p:tgtEl>
                                          <p:spTgt spid="414724"/>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414723"/>
                                        </p:tgtEl>
                                        <p:attrNameLst>
                                          <p:attrName>style.visibility</p:attrName>
                                        </p:attrNameLst>
                                      </p:cBhvr>
                                      <p:to>
                                        <p:strVal val="visible"/>
                                      </p:to>
                                    </p:set>
                                    <p:animEffect transition="in" filter="fade">
                                      <p:cBhvr>
                                        <p:cTn id="15" dur="1000"/>
                                        <p:tgtEl>
                                          <p:spTgt spid="414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3" grpId="0" animBg="1"/>
      <p:bldP spid="414724" grpId="0" animBg="1"/>
      <p:bldP spid="41472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2" descr="SNAG-0022"/>
          <p:cNvPicPr>
            <a:picLocks noChangeAspect="1" noChangeArrowheads="1"/>
          </p:cNvPicPr>
          <p:nvPr/>
        </p:nvPicPr>
        <p:blipFill>
          <a:blip r:embed="rId4"/>
          <a:srcRect/>
          <a:stretch>
            <a:fillRect/>
          </a:stretch>
        </p:blipFill>
        <p:spPr bwMode="auto">
          <a:xfrm>
            <a:off x="0" y="0"/>
            <a:ext cx="9144000" cy="6859588"/>
          </a:xfrm>
          <a:prstGeom prst="rect">
            <a:avLst/>
          </a:prstGeom>
          <a:noFill/>
        </p:spPr>
      </p:pic>
      <p:sp>
        <p:nvSpPr>
          <p:cNvPr id="415747" name="Rectangle 3"/>
          <p:cNvSpPr>
            <a:spLocks noChangeArrowheads="1"/>
          </p:cNvSpPr>
          <p:nvPr/>
        </p:nvSpPr>
        <p:spPr bwMode="auto">
          <a:xfrm>
            <a:off x="4027488" y="1349375"/>
            <a:ext cx="3744912" cy="304800"/>
          </a:xfrm>
          <a:prstGeom prst="rect">
            <a:avLst/>
          </a:prstGeom>
          <a:noFill/>
          <a:ln w="57150" algn="ctr">
            <a:solidFill>
              <a:srgbClr val="FF0000"/>
            </a:solidFill>
            <a:miter lim="800000"/>
            <a:headEnd/>
            <a:tailEnd/>
          </a:ln>
          <a:effectLst/>
        </p:spPr>
        <p:txBody>
          <a:bodyPr wrap="none" anchor="ctr"/>
          <a:lstStyle/>
          <a:p>
            <a:endParaRPr lang="en-US"/>
          </a:p>
        </p:txBody>
      </p:sp>
      <p:pic>
        <p:nvPicPr>
          <p:cNvPr id="5" name="Picture 3"/>
          <p:cNvPicPr>
            <a:picLocks noChangeAspect="1" noChangeArrowheads="1"/>
          </p:cNvPicPr>
          <p:nvPr/>
        </p:nvPicPr>
        <p:blipFill>
          <a:blip r:embed="rId5"/>
          <a:srcRect/>
          <a:stretch>
            <a:fillRect/>
          </a:stretch>
        </p:blipFill>
        <p:spPr bwMode="auto">
          <a:xfrm>
            <a:off x="6267450" y="5867401"/>
            <a:ext cx="2876550" cy="640644"/>
          </a:xfrm>
          <a:prstGeom prst="rect">
            <a:avLst/>
          </a:prstGeom>
          <a:noFill/>
          <a:ln w="9525">
            <a:noFill/>
            <a:miter lim="800000"/>
            <a:headEnd/>
            <a:tailEnd/>
          </a:ln>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5747"/>
                                        </p:tgtEl>
                                        <p:attrNameLst>
                                          <p:attrName>style.visibility</p:attrName>
                                        </p:attrNameLst>
                                      </p:cBhvr>
                                      <p:to>
                                        <p:strVal val="visible"/>
                                      </p:to>
                                    </p:set>
                                    <p:animEffect transition="in" filter="fade">
                                      <p:cBhvr>
                                        <p:cTn id="7" dur="1000"/>
                                        <p:tgtEl>
                                          <p:spTgt spid="415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SNAG-0023"/>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16771" name="Picture 3"/>
          <p:cNvPicPr>
            <a:picLocks noChangeAspect="1" noChangeArrowheads="1"/>
          </p:cNvPicPr>
          <p:nvPr/>
        </p:nvPicPr>
        <p:blipFill>
          <a:blip r:embed="rId5"/>
          <a:srcRect/>
          <a:stretch>
            <a:fillRect/>
          </a:stretch>
        </p:blipFill>
        <p:spPr bwMode="auto">
          <a:xfrm>
            <a:off x="3443288" y="3471863"/>
            <a:ext cx="2870200" cy="457200"/>
          </a:xfrm>
          <a:prstGeom prst="rect">
            <a:avLst/>
          </a:prstGeom>
          <a:noFill/>
          <a:ln w="57150">
            <a:solidFill>
              <a:srgbClr val="FF0000"/>
            </a:solidFill>
            <a:miter lim="800000"/>
            <a:headEnd/>
            <a:tailEnd/>
          </a:ln>
        </p:spPr>
      </p:pic>
      <p:pic>
        <p:nvPicPr>
          <p:cNvPr id="4098" name="Picture 2"/>
          <p:cNvPicPr>
            <a:picLocks noChangeAspect="1" noChangeArrowheads="1"/>
          </p:cNvPicPr>
          <p:nvPr/>
        </p:nvPicPr>
        <p:blipFill>
          <a:blip r:embed="rId6"/>
          <a:srcRect/>
          <a:stretch>
            <a:fillRect/>
          </a:stretch>
        </p:blipFill>
        <p:spPr bwMode="auto">
          <a:xfrm>
            <a:off x="7727244" y="5878689"/>
            <a:ext cx="1372842" cy="600617"/>
          </a:xfrm>
          <a:prstGeom prst="rect">
            <a:avLst/>
          </a:prstGeom>
          <a:noFill/>
          <a:ln w="9525">
            <a:noFill/>
            <a:miter lim="800000"/>
            <a:headEnd/>
            <a:tailEnd/>
          </a:ln>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16771"/>
                                        </p:tgtEl>
                                        <p:attrNameLst>
                                          <p:attrName>style.visibility</p:attrName>
                                        </p:attrNameLst>
                                      </p:cBhvr>
                                      <p:to>
                                        <p:strVal val="visible"/>
                                      </p:to>
                                    </p:set>
                                    <p:anim calcmode="lin" valueType="num">
                                      <p:cBhvr>
                                        <p:cTn id="7" dur="1000" fill="hold"/>
                                        <p:tgtEl>
                                          <p:spTgt spid="416771"/>
                                        </p:tgtEl>
                                        <p:attrNameLst>
                                          <p:attrName>ppt_w</p:attrName>
                                        </p:attrNameLst>
                                      </p:cBhvr>
                                      <p:tavLst>
                                        <p:tav tm="0">
                                          <p:val>
                                            <p:fltVal val="0"/>
                                          </p:val>
                                        </p:tav>
                                        <p:tav tm="100000">
                                          <p:val>
                                            <p:strVal val="#ppt_w"/>
                                          </p:val>
                                        </p:tav>
                                      </p:tavLst>
                                    </p:anim>
                                    <p:anim calcmode="lin" valueType="num">
                                      <p:cBhvr>
                                        <p:cTn id="8" dur="1000" fill="hold"/>
                                        <p:tgtEl>
                                          <p:spTgt spid="416771"/>
                                        </p:tgtEl>
                                        <p:attrNameLst>
                                          <p:attrName>ppt_h</p:attrName>
                                        </p:attrNameLst>
                                      </p:cBhvr>
                                      <p:tavLst>
                                        <p:tav tm="0">
                                          <p:val>
                                            <p:fltVal val="0"/>
                                          </p:val>
                                        </p:tav>
                                        <p:tav tm="100000">
                                          <p:val>
                                            <p:strVal val="#ppt_h"/>
                                          </p:val>
                                        </p:tav>
                                      </p:tavLst>
                                    </p:anim>
                                    <p:animEffect transition="in" filter="fade">
                                      <p:cBhvr>
                                        <p:cTn id="9" dur="1000"/>
                                        <p:tgtEl>
                                          <p:spTgt spid="416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descr="SNAG-0024"/>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17795" name="Picture 3"/>
          <p:cNvPicPr>
            <a:picLocks noChangeAspect="1" noChangeArrowheads="1"/>
          </p:cNvPicPr>
          <p:nvPr/>
        </p:nvPicPr>
        <p:blipFill>
          <a:blip r:embed="rId5"/>
          <a:srcRect/>
          <a:stretch>
            <a:fillRect/>
          </a:stretch>
        </p:blipFill>
        <p:spPr bwMode="auto">
          <a:xfrm>
            <a:off x="3440113" y="4300538"/>
            <a:ext cx="5027612" cy="457200"/>
          </a:xfrm>
          <a:prstGeom prst="rect">
            <a:avLst/>
          </a:prstGeom>
          <a:noFill/>
          <a:ln w="57150">
            <a:solidFill>
              <a:srgbClr val="FF0000"/>
            </a:solidFill>
            <a:miter lim="800000"/>
            <a:headEnd/>
            <a:tailEnd/>
          </a:ln>
        </p:spPr>
      </p:pic>
      <p:pic>
        <p:nvPicPr>
          <p:cNvPr id="4" name="Picture 3"/>
          <p:cNvPicPr>
            <a:picLocks noChangeAspect="1" noChangeArrowheads="1"/>
          </p:cNvPicPr>
          <p:nvPr/>
        </p:nvPicPr>
        <p:blipFill>
          <a:blip r:embed="rId6"/>
          <a:srcRect/>
          <a:stretch>
            <a:fillRect/>
          </a:stretch>
        </p:blipFill>
        <p:spPr bwMode="auto">
          <a:xfrm>
            <a:off x="6267450" y="5867401"/>
            <a:ext cx="2876550" cy="640644"/>
          </a:xfrm>
          <a:prstGeom prst="rect">
            <a:avLst/>
          </a:prstGeom>
          <a:noFill/>
          <a:ln w="9525">
            <a:noFill/>
            <a:miter lim="800000"/>
            <a:headEnd/>
            <a:tailEnd/>
          </a:ln>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17795"/>
                                        </p:tgtEl>
                                        <p:attrNameLst>
                                          <p:attrName>style.visibility</p:attrName>
                                        </p:attrNameLst>
                                      </p:cBhvr>
                                      <p:to>
                                        <p:strVal val="visible"/>
                                      </p:to>
                                    </p:set>
                                    <p:anim calcmode="lin" valueType="num">
                                      <p:cBhvr>
                                        <p:cTn id="7" dur="1000" fill="hold"/>
                                        <p:tgtEl>
                                          <p:spTgt spid="417795"/>
                                        </p:tgtEl>
                                        <p:attrNameLst>
                                          <p:attrName>ppt_w</p:attrName>
                                        </p:attrNameLst>
                                      </p:cBhvr>
                                      <p:tavLst>
                                        <p:tav tm="0">
                                          <p:val>
                                            <p:fltVal val="0"/>
                                          </p:val>
                                        </p:tav>
                                        <p:tav tm="100000">
                                          <p:val>
                                            <p:strVal val="#ppt_w"/>
                                          </p:val>
                                        </p:tav>
                                      </p:tavLst>
                                    </p:anim>
                                    <p:anim calcmode="lin" valueType="num">
                                      <p:cBhvr>
                                        <p:cTn id="8" dur="1000" fill="hold"/>
                                        <p:tgtEl>
                                          <p:spTgt spid="417795"/>
                                        </p:tgtEl>
                                        <p:attrNameLst>
                                          <p:attrName>ppt_h</p:attrName>
                                        </p:attrNameLst>
                                      </p:cBhvr>
                                      <p:tavLst>
                                        <p:tav tm="0">
                                          <p:val>
                                            <p:fltVal val="0"/>
                                          </p:val>
                                        </p:tav>
                                        <p:tav tm="100000">
                                          <p:val>
                                            <p:strVal val="#ppt_h"/>
                                          </p:val>
                                        </p:tav>
                                      </p:tavLst>
                                    </p:anim>
                                    <p:animEffect transition="in" filter="fade">
                                      <p:cBhvr>
                                        <p:cTn id="9" dur="1000"/>
                                        <p:tgtEl>
                                          <p:spTgt spid="417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descr="SNAG-0033a"/>
          <p:cNvPicPr>
            <a:picLocks noChangeAspect="1" noChangeArrowheads="1"/>
          </p:cNvPicPr>
          <p:nvPr/>
        </p:nvPicPr>
        <p:blipFill>
          <a:blip r:embed="rId4"/>
          <a:srcRect/>
          <a:stretch>
            <a:fillRect/>
          </a:stretch>
        </p:blipFill>
        <p:spPr bwMode="auto">
          <a:xfrm>
            <a:off x="0" y="0"/>
            <a:ext cx="9144000" cy="6858000"/>
          </a:xfrm>
          <a:prstGeom prst="rect">
            <a:avLst/>
          </a:prstGeom>
          <a:noFill/>
        </p:spPr>
      </p:pic>
      <p:sp>
        <p:nvSpPr>
          <p:cNvPr id="418819" name="Rectangle 3"/>
          <p:cNvSpPr>
            <a:spLocks noChangeArrowheads="1"/>
          </p:cNvSpPr>
          <p:nvPr/>
        </p:nvSpPr>
        <p:spPr bwMode="auto">
          <a:xfrm>
            <a:off x="76200" y="3789363"/>
            <a:ext cx="8382000" cy="554037"/>
          </a:xfrm>
          <a:prstGeom prst="rect">
            <a:avLst/>
          </a:prstGeom>
          <a:noFill/>
          <a:ln w="57150" algn="ctr">
            <a:solidFill>
              <a:srgbClr val="FF0000"/>
            </a:solidFill>
            <a:miter lim="800000"/>
            <a:headEnd/>
            <a:tailEnd/>
          </a:ln>
          <a:effectLst/>
        </p:spPr>
        <p:txBody>
          <a:bodyPr wrap="none" anchor="ctr"/>
          <a:lstStyle/>
          <a:p>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8819"/>
                                        </p:tgtEl>
                                        <p:attrNameLst>
                                          <p:attrName>style.visibility</p:attrName>
                                        </p:attrNameLst>
                                      </p:cBhvr>
                                      <p:to>
                                        <p:strVal val="visible"/>
                                      </p:to>
                                    </p:set>
                                    <p:animEffect transition="in" filter="fade">
                                      <p:cBhvr>
                                        <p:cTn id="7" dur="2000"/>
                                        <p:tgtEl>
                                          <p:spTgt spid="418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SNAG-0034"/>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19843" name="Picture 3"/>
          <p:cNvPicPr>
            <a:picLocks noChangeAspect="1" noChangeArrowheads="1"/>
          </p:cNvPicPr>
          <p:nvPr/>
        </p:nvPicPr>
        <p:blipFill>
          <a:blip r:embed="rId5"/>
          <a:srcRect/>
          <a:stretch>
            <a:fillRect/>
          </a:stretch>
        </p:blipFill>
        <p:spPr bwMode="auto">
          <a:xfrm>
            <a:off x="762000" y="5943600"/>
            <a:ext cx="7011988" cy="274638"/>
          </a:xfrm>
          <a:prstGeom prst="rect">
            <a:avLst/>
          </a:prstGeom>
          <a:noFill/>
          <a:ln w="57150">
            <a:solidFill>
              <a:srgbClr val="FF00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19843"/>
                                        </p:tgtEl>
                                        <p:attrNameLst>
                                          <p:attrName>style.visibility</p:attrName>
                                        </p:attrNameLst>
                                      </p:cBhvr>
                                      <p:to>
                                        <p:strVal val="visible"/>
                                      </p:to>
                                    </p:set>
                                    <p:anim calcmode="lin" valueType="num">
                                      <p:cBhvr>
                                        <p:cTn id="7" dur="1000" fill="hold"/>
                                        <p:tgtEl>
                                          <p:spTgt spid="419843"/>
                                        </p:tgtEl>
                                        <p:attrNameLst>
                                          <p:attrName>ppt_w</p:attrName>
                                        </p:attrNameLst>
                                      </p:cBhvr>
                                      <p:tavLst>
                                        <p:tav tm="0">
                                          <p:val>
                                            <p:fltVal val="0"/>
                                          </p:val>
                                        </p:tav>
                                        <p:tav tm="100000">
                                          <p:val>
                                            <p:strVal val="#ppt_w"/>
                                          </p:val>
                                        </p:tav>
                                      </p:tavLst>
                                    </p:anim>
                                    <p:anim calcmode="lin" valueType="num">
                                      <p:cBhvr>
                                        <p:cTn id="8" dur="1000" fill="hold"/>
                                        <p:tgtEl>
                                          <p:spTgt spid="419843"/>
                                        </p:tgtEl>
                                        <p:attrNameLst>
                                          <p:attrName>ppt_h</p:attrName>
                                        </p:attrNameLst>
                                      </p:cBhvr>
                                      <p:tavLst>
                                        <p:tav tm="0">
                                          <p:val>
                                            <p:fltVal val="0"/>
                                          </p:val>
                                        </p:tav>
                                        <p:tav tm="100000">
                                          <p:val>
                                            <p:strVal val="#ppt_h"/>
                                          </p:val>
                                        </p:tav>
                                      </p:tavLst>
                                    </p:anim>
                                    <p:animEffect transition="in" filter="fade">
                                      <p:cBhvr>
                                        <p:cTn id="9" dur="1000"/>
                                        <p:tgtEl>
                                          <p:spTgt spid="419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descr="SNAG-0035"/>
          <p:cNvPicPr>
            <a:picLocks noChangeAspect="1" noChangeArrowheads="1"/>
          </p:cNvPicPr>
          <p:nvPr/>
        </p:nvPicPr>
        <p:blipFill>
          <a:blip r:embed="rId3"/>
          <a:srcRect/>
          <a:stretch>
            <a:fillRect/>
          </a:stretch>
        </p:blipFill>
        <p:spPr bwMode="auto">
          <a:xfrm>
            <a:off x="0" y="0"/>
            <a:ext cx="9144000" cy="6859588"/>
          </a:xfrm>
          <a:prstGeom prst="rect">
            <a:avLst/>
          </a:prstGeom>
          <a:noFill/>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Types Of Installers</a:t>
            </a:r>
            <a:endParaRPr lang="en-US" dirty="0"/>
          </a:p>
        </p:txBody>
      </p:sp>
      <p:sp>
        <p:nvSpPr>
          <p:cNvPr id="5" name="Text Placeholder 4"/>
          <p:cNvSpPr>
            <a:spLocks noGrp="1"/>
          </p:cNvSpPr>
          <p:nvPr>
            <p:ph type="body" idx="1"/>
          </p:nvPr>
        </p:nvSpPr>
        <p:spPr>
          <a:xfrm>
            <a:off x="382588" y="1414464"/>
            <a:ext cx="8380412" cy="4385816"/>
          </a:xfrm>
        </p:spPr>
        <p:txBody>
          <a:bodyPr/>
          <a:lstStyle/>
          <a:p>
            <a:r>
              <a:rPr lang="en-US" dirty="0" smtClean="0"/>
              <a:t>Three types of “installers”, all </a:t>
            </a:r>
            <a:r>
              <a:rPr lang="en-US" dirty="0" smtClean="0">
                <a:solidFill>
                  <a:schemeClr val="accent6"/>
                </a:solidFill>
                <a:latin typeface="+mj-lt"/>
              </a:rPr>
              <a:t>optional</a:t>
            </a:r>
          </a:p>
          <a:p>
            <a:pPr lvl="1"/>
            <a:r>
              <a:rPr lang="en-US" dirty="0" smtClean="0"/>
              <a:t>Device Co-Installer (most common)</a:t>
            </a:r>
          </a:p>
          <a:p>
            <a:pPr lvl="2"/>
            <a:r>
              <a:rPr lang="en-US" dirty="0" smtClean="0"/>
              <a:t>Additional handling for a </a:t>
            </a:r>
            <a:r>
              <a:rPr lang="en-US" dirty="0" smtClean="0">
                <a:solidFill>
                  <a:schemeClr val="accent1"/>
                </a:solidFill>
              </a:rPr>
              <a:t>specific device instance</a:t>
            </a:r>
          </a:p>
          <a:p>
            <a:pPr lvl="1"/>
            <a:r>
              <a:rPr lang="en-US" dirty="0" smtClean="0"/>
              <a:t>Class Installer</a:t>
            </a:r>
          </a:p>
          <a:p>
            <a:pPr lvl="2"/>
            <a:r>
              <a:rPr lang="en-US" dirty="0" smtClean="0"/>
              <a:t>Handles </a:t>
            </a:r>
            <a:r>
              <a:rPr lang="en-US" dirty="0" smtClean="0">
                <a:solidFill>
                  <a:schemeClr val="accent1"/>
                </a:solidFill>
              </a:rPr>
              <a:t>all devices in a class</a:t>
            </a:r>
          </a:p>
          <a:p>
            <a:pPr lvl="1"/>
            <a:r>
              <a:rPr lang="en-US" dirty="0" smtClean="0"/>
              <a:t>Class Co-Installer</a:t>
            </a:r>
          </a:p>
          <a:p>
            <a:pPr lvl="2"/>
            <a:r>
              <a:rPr lang="en-US" dirty="0" smtClean="0"/>
              <a:t>Additional handling for </a:t>
            </a:r>
            <a:r>
              <a:rPr lang="en-US" dirty="0" smtClean="0">
                <a:solidFill>
                  <a:schemeClr val="accent1"/>
                </a:solidFill>
              </a:rPr>
              <a:t>all devices in a class</a:t>
            </a:r>
          </a:p>
          <a:p>
            <a:pPr lvl="3"/>
            <a:r>
              <a:rPr lang="en-US" dirty="0" smtClean="0">
                <a:solidFill>
                  <a:schemeClr val="accent1"/>
                </a:solidFill>
              </a:rPr>
              <a:t>Device-specific co-installer or class installer are usually better choices</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2" descr="SNAG-0036"/>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21891" name="Picture 3"/>
          <p:cNvPicPr>
            <a:picLocks noChangeAspect="1" noChangeArrowheads="1"/>
          </p:cNvPicPr>
          <p:nvPr/>
        </p:nvPicPr>
        <p:blipFill>
          <a:blip r:embed="rId5"/>
          <a:srcRect/>
          <a:stretch>
            <a:fillRect/>
          </a:stretch>
        </p:blipFill>
        <p:spPr bwMode="auto">
          <a:xfrm>
            <a:off x="739775" y="5824538"/>
            <a:ext cx="6618288" cy="457200"/>
          </a:xfrm>
          <a:prstGeom prst="rect">
            <a:avLst/>
          </a:prstGeom>
          <a:noFill/>
          <a:ln w="57150">
            <a:solidFill>
              <a:srgbClr val="FF00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21891"/>
                                        </p:tgtEl>
                                        <p:attrNameLst>
                                          <p:attrName>style.visibility</p:attrName>
                                        </p:attrNameLst>
                                      </p:cBhvr>
                                      <p:to>
                                        <p:strVal val="visible"/>
                                      </p:to>
                                    </p:set>
                                    <p:anim calcmode="lin" valueType="num">
                                      <p:cBhvr>
                                        <p:cTn id="7" dur="1000" fill="hold"/>
                                        <p:tgtEl>
                                          <p:spTgt spid="421891"/>
                                        </p:tgtEl>
                                        <p:attrNameLst>
                                          <p:attrName>ppt_w</p:attrName>
                                        </p:attrNameLst>
                                      </p:cBhvr>
                                      <p:tavLst>
                                        <p:tav tm="0">
                                          <p:val>
                                            <p:fltVal val="0"/>
                                          </p:val>
                                        </p:tav>
                                        <p:tav tm="100000">
                                          <p:val>
                                            <p:strVal val="#ppt_w"/>
                                          </p:val>
                                        </p:tav>
                                      </p:tavLst>
                                    </p:anim>
                                    <p:anim calcmode="lin" valueType="num">
                                      <p:cBhvr>
                                        <p:cTn id="8" dur="1000" fill="hold"/>
                                        <p:tgtEl>
                                          <p:spTgt spid="421891"/>
                                        </p:tgtEl>
                                        <p:attrNameLst>
                                          <p:attrName>ppt_h</p:attrName>
                                        </p:attrNameLst>
                                      </p:cBhvr>
                                      <p:tavLst>
                                        <p:tav tm="0">
                                          <p:val>
                                            <p:fltVal val="0"/>
                                          </p:val>
                                        </p:tav>
                                        <p:tav tm="100000">
                                          <p:val>
                                            <p:strVal val="#ppt_h"/>
                                          </p:val>
                                        </p:tav>
                                      </p:tavLst>
                                    </p:anim>
                                    <p:animEffect transition="in" filter="fade">
                                      <p:cBhvr>
                                        <p:cTn id="9" dur="1000"/>
                                        <p:tgtEl>
                                          <p:spTgt spid="421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Picture 2" descr="SNAG-0037"/>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22915" name="Picture 3"/>
          <p:cNvPicPr>
            <a:picLocks noChangeAspect="1" noChangeArrowheads="1"/>
          </p:cNvPicPr>
          <p:nvPr/>
        </p:nvPicPr>
        <p:blipFill>
          <a:blip r:embed="rId5"/>
          <a:srcRect/>
          <a:stretch>
            <a:fillRect/>
          </a:stretch>
        </p:blipFill>
        <p:spPr bwMode="auto">
          <a:xfrm>
            <a:off x="762000" y="5791200"/>
            <a:ext cx="731838" cy="549275"/>
          </a:xfrm>
          <a:prstGeom prst="rect">
            <a:avLst/>
          </a:prstGeom>
          <a:noFill/>
          <a:ln w="57150">
            <a:solidFill>
              <a:srgbClr val="FF00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22915"/>
                                        </p:tgtEl>
                                        <p:attrNameLst>
                                          <p:attrName>style.visibility</p:attrName>
                                        </p:attrNameLst>
                                      </p:cBhvr>
                                      <p:to>
                                        <p:strVal val="visible"/>
                                      </p:to>
                                    </p:set>
                                    <p:anim calcmode="lin" valueType="num">
                                      <p:cBhvr>
                                        <p:cTn id="7" dur="1000" fill="hold"/>
                                        <p:tgtEl>
                                          <p:spTgt spid="422915"/>
                                        </p:tgtEl>
                                        <p:attrNameLst>
                                          <p:attrName>ppt_w</p:attrName>
                                        </p:attrNameLst>
                                      </p:cBhvr>
                                      <p:tavLst>
                                        <p:tav tm="0">
                                          <p:val>
                                            <p:fltVal val="0"/>
                                          </p:val>
                                        </p:tav>
                                        <p:tav tm="100000">
                                          <p:val>
                                            <p:strVal val="#ppt_w"/>
                                          </p:val>
                                        </p:tav>
                                      </p:tavLst>
                                    </p:anim>
                                    <p:anim calcmode="lin" valueType="num">
                                      <p:cBhvr>
                                        <p:cTn id="8" dur="1000" fill="hold"/>
                                        <p:tgtEl>
                                          <p:spTgt spid="422915"/>
                                        </p:tgtEl>
                                        <p:attrNameLst>
                                          <p:attrName>ppt_h</p:attrName>
                                        </p:attrNameLst>
                                      </p:cBhvr>
                                      <p:tavLst>
                                        <p:tav tm="0">
                                          <p:val>
                                            <p:fltVal val="0"/>
                                          </p:val>
                                        </p:tav>
                                        <p:tav tm="100000">
                                          <p:val>
                                            <p:strVal val="#ppt_h"/>
                                          </p:val>
                                        </p:tav>
                                      </p:tavLst>
                                    </p:anim>
                                    <p:animEffect transition="in" filter="fade">
                                      <p:cBhvr>
                                        <p:cTn id="9" dur="1000"/>
                                        <p:tgtEl>
                                          <p:spTgt spid="422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descr="SNAG-0038"/>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23939" name="Picture 3"/>
          <p:cNvPicPr>
            <a:picLocks noChangeAspect="1" noChangeArrowheads="1"/>
          </p:cNvPicPr>
          <p:nvPr/>
        </p:nvPicPr>
        <p:blipFill>
          <a:blip r:embed="rId5"/>
          <a:srcRect/>
          <a:stretch>
            <a:fillRect/>
          </a:stretch>
        </p:blipFill>
        <p:spPr bwMode="auto">
          <a:xfrm>
            <a:off x="185738" y="3810000"/>
            <a:ext cx="7358062" cy="1827213"/>
          </a:xfrm>
          <a:prstGeom prst="rect">
            <a:avLst/>
          </a:prstGeom>
          <a:noFill/>
          <a:ln w="57150">
            <a:solidFill>
              <a:srgbClr val="FF00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23939"/>
                                        </p:tgtEl>
                                        <p:attrNameLst>
                                          <p:attrName>style.visibility</p:attrName>
                                        </p:attrNameLst>
                                      </p:cBhvr>
                                      <p:to>
                                        <p:strVal val="visible"/>
                                      </p:to>
                                    </p:set>
                                    <p:anim calcmode="lin" valueType="num">
                                      <p:cBhvr>
                                        <p:cTn id="7" dur="1000" fill="hold"/>
                                        <p:tgtEl>
                                          <p:spTgt spid="423939"/>
                                        </p:tgtEl>
                                        <p:attrNameLst>
                                          <p:attrName>ppt_w</p:attrName>
                                        </p:attrNameLst>
                                      </p:cBhvr>
                                      <p:tavLst>
                                        <p:tav tm="0">
                                          <p:val>
                                            <p:fltVal val="0"/>
                                          </p:val>
                                        </p:tav>
                                        <p:tav tm="100000">
                                          <p:val>
                                            <p:strVal val="#ppt_w"/>
                                          </p:val>
                                        </p:tav>
                                      </p:tavLst>
                                    </p:anim>
                                    <p:anim calcmode="lin" valueType="num">
                                      <p:cBhvr>
                                        <p:cTn id="8" dur="1000" fill="hold"/>
                                        <p:tgtEl>
                                          <p:spTgt spid="423939"/>
                                        </p:tgtEl>
                                        <p:attrNameLst>
                                          <p:attrName>ppt_h</p:attrName>
                                        </p:attrNameLst>
                                      </p:cBhvr>
                                      <p:tavLst>
                                        <p:tav tm="0">
                                          <p:val>
                                            <p:fltVal val="0"/>
                                          </p:val>
                                        </p:tav>
                                        <p:tav tm="100000">
                                          <p:val>
                                            <p:strVal val="#ppt_h"/>
                                          </p:val>
                                        </p:tav>
                                      </p:tavLst>
                                    </p:anim>
                                    <p:animEffect transition="in" filter="fade">
                                      <p:cBhvr>
                                        <p:cTn id="9" dur="1000"/>
                                        <p:tgtEl>
                                          <p:spTgt spid="423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SNAG-0039"/>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24963" name="Picture 3"/>
          <p:cNvPicPr>
            <a:picLocks noChangeAspect="1" noChangeArrowheads="1"/>
          </p:cNvPicPr>
          <p:nvPr/>
        </p:nvPicPr>
        <p:blipFill>
          <a:blip r:embed="rId5"/>
          <a:srcRect/>
          <a:stretch>
            <a:fillRect/>
          </a:stretch>
        </p:blipFill>
        <p:spPr bwMode="auto">
          <a:xfrm>
            <a:off x="185738" y="2046288"/>
            <a:ext cx="7358062" cy="3592512"/>
          </a:xfrm>
          <a:prstGeom prst="rect">
            <a:avLst/>
          </a:prstGeom>
          <a:noFill/>
          <a:ln w="57150">
            <a:solidFill>
              <a:srgbClr val="FF0000"/>
            </a:solidFill>
            <a:miter lim="800000"/>
            <a:headEnd/>
            <a:tailEnd/>
          </a:ln>
        </p:spPr>
      </p:pic>
      <p:pic>
        <p:nvPicPr>
          <p:cNvPr id="424964" name="Picture 4"/>
          <p:cNvPicPr>
            <a:picLocks noChangeAspect="1" noChangeArrowheads="1"/>
          </p:cNvPicPr>
          <p:nvPr/>
        </p:nvPicPr>
        <p:blipFill>
          <a:blip r:embed="rId6"/>
          <a:srcRect/>
          <a:stretch>
            <a:fillRect/>
          </a:stretch>
        </p:blipFill>
        <p:spPr bwMode="auto">
          <a:xfrm>
            <a:off x="3319463" y="2609850"/>
            <a:ext cx="4122737" cy="328613"/>
          </a:xfrm>
          <a:prstGeom prst="rect">
            <a:avLst/>
          </a:prstGeom>
          <a:noFill/>
          <a:ln w="38100">
            <a:solidFill>
              <a:srgbClr val="00FF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24963"/>
                                        </p:tgtEl>
                                        <p:attrNameLst>
                                          <p:attrName>style.visibility</p:attrName>
                                        </p:attrNameLst>
                                      </p:cBhvr>
                                      <p:to>
                                        <p:strVal val="visible"/>
                                      </p:to>
                                    </p:set>
                                    <p:anim calcmode="lin" valueType="num">
                                      <p:cBhvr>
                                        <p:cTn id="7" dur="1000" fill="hold"/>
                                        <p:tgtEl>
                                          <p:spTgt spid="424963"/>
                                        </p:tgtEl>
                                        <p:attrNameLst>
                                          <p:attrName>ppt_w</p:attrName>
                                        </p:attrNameLst>
                                      </p:cBhvr>
                                      <p:tavLst>
                                        <p:tav tm="0">
                                          <p:val>
                                            <p:fltVal val="0"/>
                                          </p:val>
                                        </p:tav>
                                        <p:tav tm="100000">
                                          <p:val>
                                            <p:strVal val="#ppt_w"/>
                                          </p:val>
                                        </p:tav>
                                      </p:tavLst>
                                    </p:anim>
                                    <p:anim calcmode="lin" valueType="num">
                                      <p:cBhvr>
                                        <p:cTn id="8" dur="1000" fill="hold"/>
                                        <p:tgtEl>
                                          <p:spTgt spid="424963"/>
                                        </p:tgtEl>
                                        <p:attrNameLst>
                                          <p:attrName>ppt_h</p:attrName>
                                        </p:attrNameLst>
                                      </p:cBhvr>
                                      <p:tavLst>
                                        <p:tav tm="0">
                                          <p:val>
                                            <p:fltVal val="0"/>
                                          </p:val>
                                        </p:tav>
                                        <p:tav tm="100000">
                                          <p:val>
                                            <p:strVal val="#ppt_h"/>
                                          </p:val>
                                        </p:tav>
                                      </p:tavLst>
                                    </p:anim>
                                    <p:animEffect transition="in" filter="fade">
                                      <p:cBhvr>
                                        <p:cTn id="9" dur="1000"/>
                                        <p:tgtEl>
                                          <p:spTgt spid="42496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24964"/>
                                        </p:tgtEl>
                                        <p:attrNameLst>
                                          <p:attrName>style.visibility</p:attrName>
                                        </p:attrNameLst>
                                      </p:cBhvr>
                                      <p:to>
                                        <p:strVal val="visible"/>
                                      </p:to>
                                    </p:set>
                                    <p:animEffect transition="in" filter="fade">
                                      <p:cBhvr>
                                        <p:cTn id="14" dur="2000"/>
                                        <p:tgtEl>
                                          <p:spTgt spid="424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descr="SNAG-0040"/>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25987" name="Picture 3"/>
          <p:cNvPicPr>
            <a:picLocks noChangeAspect="1" noChangeArrowheads="1"/>
          </p:cNvPicPr>
          <p:nvPr/>
        </p:nvPicPr>
        <p:blipFill>
          <a:blip r:embed="rId5"/>
          <a:srcRect/>
          <a:stretch>
            <a:fillRect/>
          </a:stretch>
        </p:blipFill>
        <p:spPr bwMode="auto">
          <a:xfrm>
            <a:off x="185738" y="2590800"/>
            <a:ext cx="7459662" cy="3035300"/>
          </a:xfrm>
          <a:prstGeom prst="rect">
            <a:avLst/>
          </a:prstGeom>
          <a:noFill/>
          <a:ln w="57150">
            <a:solidFill>
              <a:srgbClr val="FF00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25987"/>
                                        </p:tgtEl>
                                        <p:attrNameLst>
                                          <p:attrName>style.visibility</p:attrName>
                                        </p:attrNameLst>
                                      </p:cBhvr>
                                      <p:to>
                                        <p:strVal val="visible"/>
                                      </p:to>
                                    </p:set>
                                    <p:anim calcmode="lin" valueType="num">
                                      <p:cBhvr>
                                        <p:cTn id="7" dur="500" fill="hold"/>
                                        <p:tgtEl>
                                          <p:spTgt spid="425987"/>
                                        </p:tgtEl>
                                        <p:attrNameLst>
                                          <p:attrName>ppt_w</p:attrName>
                                        </p:attrNameLst>
                                      </p:cBhvr>
                                      <p:tavLst>
                                        <p:tav tm="0">
                                          <p:val>
                                            <p:fltVal val="0"/>
                                          </p:val>
                                        </p:tav>
                                        <p:tav tm="100000">
                                          <p:val>
                                            <p:strVal val="#ppt_w"/>
                                          </p:val>
                                        </p:tav>
                                      </p:tavLst>
                                    </p:anim>
                                    <p:anim calcmode="lin" valueType="num">
                                      <p:cBhvr>
                                        <p:cTn id="8" dur="500" fill="hold"/>
                                        <p:tgtEl>
                                          <p:spTgt spid="425987"/>
                                        </p:tgtEl>
                                        <p:attrNameLst>
                                          <p:attrName>ppt_h</p:attrName>
                                        </p:attrNameLst>
                                      </p:cBhvr>
                                      <p:tavLst>
                                        <p:tav tm="0">
                                          <p:val>
                                            <p:fltVal val="0"/>
                                          </p:val>
                                        </p:tav>
                                        <p:tav tm="100000">
                                          <p:val>
                                            <p:strVal val="#ppt_h"/>
                                          </p:val>
                                        </p:tav>
                                      </p:tavLst>
                                    </p:anim>
                                    <p:animEffect transition="in" filter="fade">
                                      <p:cBhvr>
                                        <p:cTn id="9" dur="500"/>
                                        <p:tgtEl>
                                          <p:spTgt spid="425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Picture 2" descr="SNAG-0041"/>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27011" name="Picture 3"/>
          <p:cNvPicPr>
            <a:picLocks noChangeAspect="1" noChangeArrowheads="1"/>
          </p:cNvPicPr>
          <p:nvPr/>
        </p:nvPicPr>
        <p:blipFill>
          <a:blip r:embed="rId5"/>
          <a:srcRect/>
          <a:stretch>
            <a:fillRect/>
          </a:stretch>
        </p:blipFill>
        <p:spPr bwMode="auto">
          <a:xfrm>
            <a:off x="185738" y="2970213"/>
            <a:ext cx="7313612" cy="2668587"/>
          </a:xfrm>
          <a:prstGeom prst="rect">
            <a:avLst/>
          </a:prstGeom>
          <a:noFill/>
          <a:ln w="57150">
            <a:solidFill>
              <a:srgbClr val="FF0000"/>
            </a:solidFill>
            <a:miter lim="800000"/>
            <a:headEnd/>
            <a:tailEnd/>
          </a:ln>
        </p:spPr>
      </p:pic>
      <p:sp>
        <p:nvSpPr>
          <p:cNvPr id="427012" name="Rectangle 4"/>
          <p:cNvSpPr>
            <a:spLocks noChangeArrowheads="1"/>
          </p:cNvSpPr>
          <p:nvPr/>
        </p:nvSpPr>
        <p:spPr bwMode="auto">
          <a:xfrm>
            <a:off x="1295400" y="3581400"/>
            <a:ext cx="685800" cy="304800"/>
          </a:xfrm>
          <a:prstGeom prst="rect">
            <a:avLst/>
          </a:prstGeom>
          <a:noFill/>
          <a:ln w="44450" algn="ctr">
            <a:solidFill>
              <a:srgbClr val="00FF00"/>
            </a:solidFill>
            <a:miter lim="800000"/>
            <a:headEnd/>
            <a:tailEnd/>
          </a:ln>
          <a:effectLst/>
        </p:spPr>
        <p:txBody>
          <a:bodyPr wrap="none" anchor="ctr"/>
          <a:lstStyle/>
          <a:p>
            <a:endParaRPr lang="en-US"/>
          </a:p>
        </p:txBody>
      </p:sp>
      <p:sp>
        <p:nvSpPr>
          <p:cNvPr id="427013" name="Rectangle 5"/>
          <p:cNvSpPr>
            <a:spLocks noChangeArrowheads="1"/>
          </p:cNvSpPr>
          <p:nvPr/>
        </p:nvSpPr>
        <p:spPr bwMode="auto">
          <a:xfrm>
            <a:off x="2438400" y="3821113"/>
            <a:ext cx="3048000" cy="304800"/>
          </a:xfrm>
          <a:prstGeom prst="rect">
            <a:avLst/>
          </a:prstGeom>
          <a:noFill/>
          <a:ln w="44450" algn="ctr">
            <a:solidFill>
              <a:srgbClr val="00FF00"/>
            </a:solidFill>
            <a:miter lim="800000"/>
            <a:headEnd/>
            <a:tailEnd/>
          </a:ln>
          <a:effectLst/>
        </p:spPr>
        <p:txBody>
          <a:bodyPr wrap="none" anchor="ctr"/>
          <a:lstStyle/>
          <a:p>
            <a:endParaRPr lang="en-US"/>
          </a:p>
        </p:txBody>
      </p:sp>
      <p:pic>
        <p:nvPicPr>
          <p:cNvPr id="427014" name="Picture 6"/>
          <p:cNvPicPr>
            <a:picLocks noChangeAspect="1" noChangeArrowheads="1"/>
          </p:cNvPicPr>
          <p:nvPr/>
        </p:nvPicPr>
        <p:blipFill>
          <a:blip r:embed="rId6"/>
          <a:srcRect/>
          <a:stretch>
            <a:fillRect/>
          </a:stretch>
        </p:blipFill>
        <p:spPr bwMode="auto">
          <a:xfrm>
            <a:off x="914400" y="4083050"/>
            <a:ext cx="1563688" cy="412750"/>
          </a:xfrm>
          <a:prstGeom prst="rect">
            <a:avLst/>
          </a:prstGeom>
          <a:noFill/>
          <a:ln w="38100">
            <a:solidFill>
              <a:srgbClr val="00FF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27011"/>
                                        </p:tgtEl>
                                        <p:attrNameLst>
                                          <p:attrName>style.visibility</p:attrName>
                                        </p:attrNameLst>
                                      </p:cBhvr>
                                      <p:to>
                                        <p:strVal val="visible"/>
                                      </p:to>
                                    </p:set>
                                    <p:anim calcmode="lin" valueType="num">
                                      <p:cBhvr>
                                        <p:cTn id="7" dur="1000" fill="hold"/>
                                        <p:tgtEl>
                                          <p:spTgt spid="427011"/>
                                        </p:tgtEl>
                                        <p:attrNameLst>
                                          <p:attrName>ppt_w</p:attrName>
                                        </p:attrNameLst>
                                      </p:cBhvr>
                                      <p:tavLst>
                                        <p:tav tm="0">
                                          <p:val>
                                            <p:fltVal val="0"/>
                                          </p:val>
                                        </p:tav>
                                        <p:tav tm="100000">
                                          <p:val>
                                            <p:strVal val="#ppt_w"/>
                                          </p:val>
                                        </p:tav>
                                      </p:tavLst>
                                    </p:anim>
                                    <p:anim calcmode="lin" valueType="num">
                                      <p:cBhvr>
                                        <p:cTn id="8" dur="1000" fill="hold"/>
                                        <p:tgtEl>
                                          <p:spTgt spid="427011"/>
                                        </p:tgtEl>
                                        <p:attrNameLst>
                                          <p:attrName>ppt_h</p:attrName>
                                        </p:attrNameLst>
                                      </p:cBhvr>
                                      <p:tavLst>
                                        <p:tav tm="0">
                                          <p:val>
                                            <p:fltVal val="0"/>
                                          </p:val>
                                        </p:tav>
                                        <p:tav tm="100000">
                                          <p:val>
                                            <p:strVal val="#ppt_h"/>
                                          </p:val>
                                        </p:tav>
                                      </p:tavLst>
                                    </p:anim>
                                    <p:animEffect transition="in" filter="fade">
                                      <p:cBhvr>
                                        <p:cTn id="9" dur="1000"/>
                                        <p:tgtEl>
                                          <p:spTgt spid="4270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27012"/>
                                        </p:tgtEl>
                                        <p:attrNameLst>
                                          <p:attrName>style.visibility</p:attrName>
                                        </p:attrNameLst>
                                      </p:cBhvr>
                                      <p:to>
                                        <p:strVal val="visible"/>
                                      </p:to>
                                    </p:set>
                                    <p:animEffect transition="in" filter="fade">
                                      <p:cBhvr>
                                        <p:cTn id="14" dur="1000"/>
                                        <p:tgtEl>
                                          <p:spTgt spid="4270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27013"/>
                                        </p:tgtEl>
                                        <p:attrNameLst>
                                          <p:attrName>style.visibility</p:attrName>
                                        </p:attrNameLst>
                                      </p:cBhvr>
                                      <p:to>
                                        <p:strVal val="visible"/>
                                      </p:to>
                                    </p:set>
                                    <p:animEffect transition="in" filter="fade">
                                      <p:cBhvr>
                                        <p:cTn id="19" dur="1000"/>
                                        <p:tgtEl>
                                          <p:spTgt spid="4270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27014"/>
                                        </p:tgtEl>
                                        <p:attrNameLst>
                                          <p:attrName>style.visibility</p:attrName>
                                        </p:attrNameLst>
                                      </p:cBhvr>
                                      <p:to>
                                        <p:strVal val="visible"/>
                                      </p:to>
                                    </p:set>
                                    <p:animEffect transition="in" filter="fade">
                                      <p:cBhvr>
                                        <p:cTn id="24" dur="1000"/>
                                        <p:tgtEl>
                                          <p:spTgt spid="427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2" grpId="0" animBg="1"/>
      <p:bldP spid="4270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2" descr="SNAG-0042"/>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28035" name="Picture 3"/>
          <p:cNvPicPr>
            <a:picLocks noChangeAspect="1" noChangeArrowheads="1"/>
          </p:cNvPicPr>
          <p:nvPr/>
        </p:nvPicPr>
        <p:blipFill>
          <a:blip r:embed="rId5"/>
          <a:srcRect/>
          <a:stretch>
            <a:fillRect/>
          </a:stretch>
        </p:blipFill>
        <p:spPr bwMode="auto">
          <a:xfrm>
            <a:off x="806450" y="5889625"/>
            <a:ext cx="3235325" cy="347663"/>
          </a:xfrm>
          <a:prstGeom prst="rect">
            <a:avLst/>
          </a:prstGeom>
          <a:noFill/>
          <a:ln w="57150">
            <a:solidFill>
              <a:srgbClr val="FF00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28035"/>
                                        </p:tgtEl>
                                        <p:attrNameLst>
                                          <p:attrName>style.visibility</p:attrName>
                                        </p:attrNameLst>
                                      </p:cBhvr>
                                      <p:to>
                                        <p:strVal val="visible"/>
                                      </p:to>
                                    </p:set>
                                    <p:anim calcmode="lin" valueType="num">
                                      <p:cBhvr>
                                        <p:cTn id="7" dur="1000" fill="hold"/>
                                        <p:tgtEl>
                                          <p:spTgt spid="428035"/>
                                        </p:tgtEl>
                                        <p:attrNameLst>
                                          <p:attrName>ppt_w</p:attrName>
                                        </p:attrNameLst>
                                      </p:cBhvr>
                                      <p:tavLst>
                                        <p:tav tm="0">
                                          <p:val>
                                            <p:fltVal val="0"/>
                                          </p:val>
                                        </p:tav>
                                        <p:tav tm="100000">
                                          <p:val>
                                            <p:strVal val="#ppt_w"/>
                                          </p:val>
                                        </p:tav>
                                      </p:tavLst>
                                    </p:anim>
                                    <p:anim calcmode="lin" valueType="num">
                                      <p:cBhvr>
                                        <p:cTn id="8" dur="1000" fill="hold"/>
                                        <p:tgtEl>
                                          <p:spTgt spid="428035"/>
                                        </p:tgtEl>
                                        <p:attrNameLst>
                                          <p:attrName>ppt_h</p:attrName>
                                        </p:attrNameLst>
                                      </p:cBhvr>
                                      <p:tavLst>
                                        <p:tav tm="0">
                                          <p:val>
                                            <p:fltVal val="0"/>
                                          </p:val>
                                        </p:tav>
                                        <p:tav tm="100000">
                                          <p:val>
                                            <p:strVal val="#ppt_h"/>
                                          </p:val>
                                        </p:tav>
                                      </p:tavLst>
                                    </p:anim>
                                    <p:animEffect transition="in" filter="fade">
                                      <p:cBhvr>
                                        <p:cTn id="9" dur="1000"/>
                                        <p:tgtEl>
                                          <p:spTgt spid="428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descr="SNAG-0043"/>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29059" name="Picture 3"/>
          <p:cNvPicPr>
            <a:picLocks noChangeAspect="1" noChangeArrowheads="1"/>
          </p:cNvPicPr>
          <p:nvPr/>
        </p:nvPicPr>
        <p:blipFill>
          <a:blip r:embed="rId5"/>
          <a:srcRect/>
          <a:stretch>
            <a:fillRect/>
          </a:stretch>
        </p:blipFill>
        <p:spPr bwMode="auto">
          <a:xfrm>
            <a:off x="185738" y="4614863"/>
            <a:ext cx="6800850" cy="1023937"/>
          </a:xfrm>
          <a:prstGeom prst="rect">
            <a:avLst/>
          </a:prstGeom>
          <a:noFill/>
          <a:ln w="57150">
            <a:solidFill>
              <a:srgbClr val="FF0000"/>
            </a:solidFill>
            <a:miter lim="800000"/>
            <a:headEnd/>
            <a:tailEnd/>
          </a:ln>
        </p:spPr>
      </p:pic>
      <p:pic>
        <p:nvPicPr>
          <p:cNvPr id="429060" name="Picture 4"/>
          <p:cNvPicPr>
            <a:picLocks noChangeAspect="1" noChangeArrowheads="1"/>
          </p:cNvPicPr>
          <p:nvPr/>
        </p:nvPicPr>
        <p:blipFill>
          <a:blip r:embed="rId6"/>
          <a:srcRect/>
          <a:stretch>
            <a:fillRect/>
          </a:stretch>
        </p:blipFill>
        <p:spPr bwMode="auto">
          <a:xfrm>
            <a:off x="193675" y="5213350"/>
            <a:ext cx="3921125" cy="301625"/>
          </a:xfrm>
          <a:prstGeom prst="rect">
            <a:avLst/>
          </a:prstGeom>
          <a:noFill/>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29059"/>
                                        </p:tgtEl>
                                        <p:attrNameLst>
                                          <p:attrName>style.visibility</p:attrName>
                                        </p:attrNameLst>
                                      </p:cBhvr>
                                      <p:to>
                                        <p:strVal val="visible"/>
                                      </p:to>
                                    </p:set>
                                    <p:anim calcmode="lin" valueType="num">
                                      <p:cBhvr>
                                        <p:cTn id="7" dur="1000" fill="hold"/>
                                        <p:tgtEl>
                                          <p:spTgt spid="429059"/>
                                        </p:tgtEl>
                                        <p:attrNameLst>
                                          <p:attrName>ppt_w</p:attrName>
                                        </p:attrNameLst>
                                      </p:cBhvr>
                                      <p:tavLst>
                                        <p:tav tm="0">
                                          <p:val>
                                            <p:fltVal val="0"/>
                                          </p:val>
                                        </p:tav>
                                        <p:tav tm="100000">
                                          <p:val>
                                            <p:strVal val="#ppt_w"/>
                                          </p:val>
                                        </p:tav>
                                      </p:tavLst>
                                    </p:anim>
                                    <p:anim calcmode="lin" valueType="num">
                                      <p:cBhvr>
                                        <p:cTn id="8" dur="1000" fill="hold"/>
                                        <p:tgtEl>
                                          <p:spTgt spid="429059"/>
                                        </p:tgtEl>
                                        <p:attrNameLst>
                                          <p:attrName>ppt_h</p:attrName>
                                        </p:attrNameLst>
                                      </p:cBhvr>
                                      <p:tavLst>
                                        <p:tav tm="0">
                                          <p:val>
                                            <p:fltVal val="0"/>
                                          </p:val>
                                        </p:tav>
                                        <p:tav tm="100000">
                                          <p:val>
                                            <p:strVal val="#ppt_h"/>
                                          </p:val>
                                        </p:tav>
                                      </p:tavLst>
                                    </p:anim>
                                    <p:animEffect transition="in" filter="fade">
                                      <p:cBhvr>
                                        <p:cTn id="9" dur="1000"/>
                                        <p:tgtEl>
                                          <p:spTgt spid="42905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29060"/>
                                        </p:tgtEl>
                                        <p:attrNameLst>
                                          <p:attrName>style.visibility</p:attrName>
                                        </p:attrNameLst>
                                      </p:cBhvr>
                                      <p:to>
                                        <p:strVal val="visible"/>
                                      </p:to>
                                    </p:set>
                                    <p:anim calcmode="lin" valueType="num">
                                      <p:cBhvr additive="base">
                                        <p:cTn id="14" dur="500" fill="hold"/>
                                        <p:tgtEl>
                                          <p:spTgt spid="429060"/>
                                        </p:tgtEl>
                                        <p:attrNameLst>
                                          <p:attrName>ppt_x</p:attrName>
                                        </p:attrNameLst>
                                      </p:cBhvr>
                                      <p:tavLst>
                                        <p:tav tm="0">
                                          <p:val>
                                            <p:strVal val="1+#ppt_w/2"/>
                                          </p:val>
                                        </p:tav>
                                        <p:tav tm="100000">
                                          <p:val>
                                            <p:strVal val="#ppt_x"/>
                                          </p:val>
                                        </p:tav>
                                      </p:tavLst>
                                    </p:anim>
                                    <p:anim calcmode="lin" valueType="num">
                                      <p:cBhvr additive="base">
                                        <p:cTn id="15" dur="500" fill="hold"/>
                                        <p:tgtEl>
                                          <p:spTgt spid="4290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descr="SNAG-0044"/>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30083" name="Picture 3"/>
          <p:cNvPicPr>
            <a:picLocks noChangeAspect="1" noChangeArrowheads="1"/>
          </p:cNvPicPr>
          <p:nvPr/>
        </p:nvPicPr>
        <p:blipFill>
          <a:blip r:embed="rId5"/>
          <a:srcRect/>
          <a:stretch>
            <a:fillRect/>
          </a:stretch>
        </p:blipFill>
        <p:spPr bwMode="auto">
          <a:xfrm>
            <a:off x="169863" y="2995613"/>
            <a:ext cx="6764337" cy="585787"/>
          </a:xfrm>
          <a:prstGeom prst="rect">
            <a:avLst/>
          </a:prstGeom>
          <a:noFill/>
          <a:ln w="57150">
            <a:solidFill>
              <a:srgbClr val="FF00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30083"/>
                                        </p:tgtEl>
                                        <p:attrNameLst>
                                          <p:attrName>style.visibility</p:attrName>
                                        </p:attrNameLst>
                                      </p:cBhvr>
                                      <p:to>
                                        <p:strVal val="visible"/>
                                      </p:to>
                                    </p:set>
                                    <p:anim calcmode="lin" valueType="num">
                                      <p:cBhvr>
                                        <p:cTn id="7" dur="500" fill="hold"/>
                                        <p:tgtEl>
                                          <p:spTgt spid="430083"/>
                                        </p:tgtEl>
                                        <p:attrNameLst>
                                          <p:attrName>ppt_w</p:attrName>
                                        </p:attrNameLst>
                                      </p:cBhvr>
                                      <p:tavLst>
                                        <p:tav tm="0">
                                          <p:val>
                                            <p:fltVal val="0"/>
                                          </p:val>
                                        </p:tav>
                                        <p:tav tm="100000">
                                          <p:val>
                                            <p:strVal val="#ppt_w"/>
                                          </p:val>
                                        </p:tav>
                                      </p:tavLst>
                                    </p:anim>
                                    <p:anim calcmode="lin" valueType="num">
                                      <p:cBhvr>
                                        <p:cTn id="8" dur="500" fill="hold"/>
                                        <p:tgtEl>
                                          <p:spTgt spid="430083"/>
                                        </p:tgtEl>
                                        <p:attrNameLst>
                                          <p:attrName>ppt_h</p:attrName>
                                        </p:attrNameLst>
                                      </p:cBhvr>
                                      <p:tavLst>
                                        <p:tav tm="0">
                                          <p:val>
                                            <p:fltVal val="0"/>
                                          </p:val>
                                        </p:tav>
                                        <p:tav tm="100000">
                                          <p:val>
                                            <p:strVal val="#ppt_h"/>
                                          </p:val>
                                        </p:tav>
                                      </p:tavLst>
                                    </p:anim>
                                    <p:animEffect transition="in" filter="fade">
                                      <p:cBhvr>
                                        <p:cTn id="9" dur="500"/>
                                        <p:tgtEl>
                                          <p:spTgt spid="430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descr="SNAG-0046"/>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31107" name="Picture 3"/>
          <p:cNvPicPr>
            <a:picLocks noChangeAspect="1" noChangeArrowheads="1"/>
          </p:cNvPicPr>
          <p:nvPr/>
        </p:nvPicPr>
        <p:blipFill>
          <a:blip r:embed="rId5"/>
          <a:srcRect/>
          <a:stretch>
            <a:fillRect/>
          </a:stretch>
        </p:blipFill>
        <p:spPr bwMode="auto">
          <a:xfrm>
            <a:off x="185738" y="1208088"/>
            <a:ext cx="6800850" cy="584200"/>
          </a:xfrm>
          <a:prstGeom prst="rect">
            <a:avLst/>
          </a:prstGeom>
          <a:noFill/>
          <a:ln w="57150">
            <a:solidFill>
              <a:srgbClr val="FF0000"/>
            </a:solidFill>
            <a:miter lim="800000"/>
            <a:headEnd/>
            <a:tailEnd/>
          </a:ln>
        </p:spPr>
      </p:pic>
      <p:pic>
        <p:nvPicPr>
          <p:cNvPr id="431108" name="Picture 4"/>
          <p:cNvPicPr>
            <a:picLocks noChangeAspect="1" noChangeArrowheads="1"/>
          </p:cNvPicPr>
          <p:nvPr/>
        </p:nvPicPr>
        <p:blipFill>
          <a:blip r:embed="rId6"/>
          <a:srcRect/>
          <a:stretch>
            <a:fillRect/>
          </a:stretch>
        </p:blipFill>
        <p:spPr bwMode="auto">
          <a:xfrm>
            <a:off x="190500" y="2514600"/>
            <a:ext cx="6362700" cy="612775"/>
          </a:xfrm>
          <a:prstGeom prst="rect">
            <a:avLst/>
          </a:prstGeom>
          <a:noFill/>
          <a:ln w="57150">
            <a:solidFill>
              <a:srgbClr val="FF0000"/>
            </a:solidFill>
            <a:miter lim="800000"/>
            <a:headEnd/>
            <a:tailEnd/>
          </a:ln>
        </p:spPr>
      </p:pic>
      <p:pic>
        <p:nvPicPr>
          <p:cNvPr id="431109" name="Picture 5"/>
          <p:cNvPicPr>
            <a:picLocks noChangeAspect="1" noChangeArrowheads="1"/>
          </p:cNvPicPr>
          <p:nvPr/>
        </p:nvPicPr>
        <p:blipFill>
          <a:blip r:embed="rId7"/>
          <a:srcRect/>
          <a:stretch>
            <a:fillRect/>
          </a:stretch>
        </p:blipFill>
        <p:spPr bwMode="auto">
          <a:xfrm>
            <a:off x="185738" y="3730625"/>
            <a:ext cx="6800850" cy="612775"/>
          </a:xfrm>
          <a:prstGeom prst="rect">
            <a:avLst/>
          </a:prstGeom>
          <a:noFill/>
          <a:ln w="57150">
            <a:solidFill>
              <a:srgbClr val="FF0000"/>
            </a:solidFill>
            <a:miter lim="800000"/>
            <a:headEnd/>
            <a:tailEnd/>
          </a:ln>
        </p:spPr>
      </p:pic>
      <p:pic>
        <p:nvPicPr>
          <p:cNvPr id="431110" name="Picture 6"/>
          <p:cNvPicPr>
            <a:picLocks noChangeAspect="1" noChangeArrowheads="1"/>
          </p:cNvPicPr>
          <p:nvPr/>
        </p:nvPicPr>
        <p:blipFill>
          <a:blip r:embed="rId8"/>
          <a:srcRect/>
          <a:stretch>
            <a:fillRect/>
          </a:stretch>
        </p:blipFill>
        <p:spPr bwMode="auto">
          <a:xfrm>
            <a:off x="185738" y="4989513"/>
            <a:ext cx="5951537" cy="649287"/>
          </a:xfrm>
          <a:prstGeom prst="rect">
            <a:avLst/>
          </a:prstGeom>
          <a:noFill/>
          <a:ln w="57150">
            <a:solidFill>
              <a:srgbClr val="FF0000"/>
            </a:solidFill>
            <a:miter lim="800000"/>
            <a:headEnd/>
            <a:tailEnd/>
          </a:ln>
        </p:spPr>
      </p:pic>
      <p:sp>
        <p:nvSpPr>
          <p:cNvPr id="431111" name="Rectangle 7"/>
          <p:cNvSpPr>
            <a:spLocks noChangeArrowheads="1"/>
          </p:cNvSpPr>
          <p:nvPr/>
        </p:nvSpPr>
        <p:spPr bwMode="auto">
          <a:xfrm>
            <a:off x="8382000" y="6553200"/>
            <a:ext cx="688975" cy="255588"/>
          </a:xfrm>
          <a:prstGeom prst="rect">
            <a:avLst/>
          </a:prstGeom>
          <a:noFill/>
          <a:ln w="57150" algn="ctr">
            <a:solidFill>
              <a:srgbClr val="FF0000"/>
            </a:solidFill>
            <a:miter lim="800000"/>
            <a:headEnd/>
            <a:tailEnd/>
          </a:ln>
          <a:effectLst/>
        </p:spPr>
        <p:txBody>
          <a:bodyPr wrap="none" anchor="ctr"/>
          <a:lstStyle/>
          <a:p>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107"/>
                                        </p:tgtEl>
                                        <p:attrNameLst>
                                          <p:attrName>style.visibility</p:attrName>
                                        </p:attrNameLst>
                                      </p:cBhvr>
                                      <p:to>
                                        <p:strVal val="visible"/>
                                      </p:to>
                                    </p:set>
                                    <p:animEffect transition="in" filter="fade">
                                      <p:cBhvr>
                                        <p:cTn id="7" dur="1000"/>
                                        <p:tgtEl>
                                          <p:spTgt spid="431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1108"/>
                                        </p:tgtEl>
                                        <p:attrNameLst>
                                          <p:attrName>style.visibility</p:attrName>
                                        </p:attrNameLst>
                                      </p:cBhvr>
                                      <p:to>
                                        <p:strVal val="visible"/>
                                      </p:to>
                                    </p:set>
                                    <p:animEffect transition="in" filter="fade">
                                      <p:cBhvr>
                                        <p:cTn id="12" dur="1000"/>
                                        <p:tgtEl>
                                          <p:spTgt spid="4311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1109"/>
                                        </p:tgtEl>
                                        <p:attrNameLst>
                                          <p:attrName>style.visibility</p:attrName>
                                        </p:attrNameLst>
                                      </p:cBhvr>
                                      <p:to>
                                        <p:strVal val="visible"/>
                                      </p:to>
                                    </p:set>
                                    <p:animEffect transition="in" filter="fade">
                                      <p:cBhvr>
                                        <p:cTn id="17" dur="1000"/>
                                        <p:tgtEl>
                                          <p:spTgt spid="4311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1110"/>
                                        </p:tgtEl>
                                        <p:attrNameLst>
                                          <p:attrName>style.visibility</p:attrName>
                                        </p:attrNameLst>
                                      </p:cBhvr>
                                      <p:to>
                                        <p:strVal val="visible"/>
                                      </p:to>
                                    </p:set>
                                    <p:animEffect transition="in" filter="fade">
                                      <p:cBhvr>
                                        <p:cTn id="22" dur="1000"/>
                                        <p:tgtEl>
                                          <p:spTgt spid="4311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1111"/>
                                        </p:tgtEl>
                                        <p:attrNameLst>
                                          <p:attrName>style.visibility</p:attrName>
                                        </p:attrNameLst>
                                      </p:cBhvr>
                                      <p:to>
                                        <p:strVal val="visible"/>
                                      </p:to>
                                    </p:set>
                                    <p:animEffect transition="in" filter="fade">
                                      <p:cBhvr>
                                        <p:cTn id="27" dur="1000"/>
                                        <p:tgtEl>
                                          <p:spTgt spid="431111"/>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mph" presetSubtype="0" repeatCount="indefinite" fill="hold" grpId="1" nodeType="clickEffect">
                                  <p:stCondLst>
                                    <p:cond delay="0"/>
                                  </p:stCondLst>
                                  <p:childTnLst>
                                    <p:animClr clrSpc="hsl" dir="cw">
                                      <p:cBhvr override="childStyle">
                                        <p:cTn id="31" dur="500" fill="hold"/>
                                        <p:tgtEl>
                                          <p:spTgt spid="431111"/>
                                        </p:tgtEl>
                                        <p:attrNameLst>
                                          <p:attrName>style.color</p:attrName>
                                        </p:attrNameLst>
                                      </p:cBhvr>
                                      <p:by>
                                        <p:hsl h="0" s="-70588" l="0"/>
                                      </p:by>
                                    </p:animClr>
                                    <p:animClr clrSpc="hsl" dir="cw">
                                      <p:cBhvr>
                                        <p:cTn id="32" dur="500" fill="hold"/>
                                        <p:tgtEl>
                                          <p:spTgt spid="431111"/>
                                        </p:tgtEl>
                                        <p:attrNameLst>
                                          <p:attrName>fillcolor</p:attrName>
                                        </p:attrNameLst>
                                      </p:cBhvr>
                                      <p:by>
                                        <p:hsl h="0" s="-70588" l="0"/>
                                      </p:by>
                                    </p:animClr>
                                    <p:animClr clrSpc="hsl" dir="cw">
                                      <p:cBhvr>
                                        <p:cTn id="33" dur="500" fill="hold"/>
                                        <p:tgtEl>
                                          <p:spTgt spid="431111"/>
                                        </p:tgtEl>
                                        <p:attrNameLst>
                                          <p:attrName>stroke.color</p:attrName>
                                        </p:attrNameLst>
                                      </p:cBhvr>
                                      <p:by>
                                        <p:hsl h="0" s="-70588" l="0"/>
                                      </p:by>
                                    </p:animClr>
                                    <p:set>
                                      <p:cBhvr>
                                        <p:cTn id="34" dur="500" fill="hold"/>
                                        <p:tgtEl>
                                          <p:spTgt spid="4311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1" grpId="0" animBg="1"/>
      <p:bldP spid="4311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13"/>
          <p:cNvSpPr>
            <a:spLocks/>
          </p:cNvSpPr>
          <p:nvPr/>
        </p:nvSpPr>
        <p:spPr bwMode="auto">
          <a:xfrm>
            <a:off x="6350" y="1170275"/>
            <a:ext cx="9137650" cy="4495800"/>
          </a:xfrm>
          <a:custGeom>
            <a:avLst/>
            <a:gdLst/>
            <a:ahLst/>
            <a:cxnLst>
              <a:cxn ang="0">
                <a:pos x="0" y="1"/>
              </a:cxn>
              <a:cxn ang="0">
                <a:pos x="143" y="45"/>
              </a:cxn>
              <a:cxn ang="0">
                <a:pos x="378" y="113"/>
              </a:cxn>
              <a:cxn ang="0">
                <a:pos x="617" y="176"/>
              </a:cxn>
              <a:cxn ang="0">
                <a:pos x="800" y="220"/>
              </a:cxn>
              <a:cxn ang="0">
                <a:pos x="1003" y="266"/>
              </a:cxn>
              <a:cxn ang="0">
                <a:pos x="1221" y="310"/>
              </a:cxn>
              <a:cxn ang="0">
                <a:pos x="1452" y="353"/>
              </a:cxn>
              <a:cxn ang="0">
                <a:pos x="1695" y="392"/>
              </a:cxn>
              <a:cxn ang="0">
                <a:pos x="1948" y="426"/>
              </a:cxn>
              <a:cxn ang="0">
                <a:pos x="2208" y="454"/>
              </a:cxn>
              <a:cxn ang="0">
                <a:pos x="2473" y="473"/>
              </a:cxn>
              <a:cxn ang="0">
                <a:pos x="2743" y="484"/>
              </a:cxn>
              <a:cxn ang="0">
                <a:pos x="2877" y="485"/>
              </a:cxn>
              <a:cxn ang="0">
                <a:pos x="3147" y="480"/>
              </a:cxn>
              <a:cxn ang="0">
                <a:pos x="3414" y="465"/>
              </a:cxn>
              <a:cxn ang="0">
                <a:pos x="3677" y="441"/>
              </a:cxn>
              <a:cxn ang="0">
                <a:pos x="3934" y="410"/>
              </a:cxn>
              <a:cxn ang="0">
                <a:pos x="4183" y="372"/>
              </a:cxn>
              <a:cxn ang="0">
                <a:pos x="4420" y="332"/>
              </a:cxn>
              <a:cxn ang="0">
                <a:pos x="4646" y="287"/>
              </a:cxn>
              <a:cxn ang="0">
                <a:pos x="4855" y="242"/>
              </a:cxn>
              <a:cxn ang="0">
                <a:pos x="5050" y="197"/>
              </a:cxn>
              <a:cxn ang="0">
                <a:pos x="5225" y="153"/>
              </a:cxn>
              <a:cxn ang="0">
                <a:pos x="5509" y="75"/>
              </a:cxn>
              <a:cxn ang="0">
                <a:pos x="5691" y="20"/>
              </a:cxn>
              <a:cxn ang="0">
                <a:pos x="5754" y="2710"/>
              </a:cxn>
              <a:cxn ang="0">
                <a:pos x="5690" y="2690"/>
              </a:cxn>
              <a:cxn ang="0">
                <a:pos x="5507" y="2634"/>
              </a:cxn>
              <a:cxn ang="0">
                <a:pos x="5223" y="2556"/>
              </a:cxn>
              <a:cxn ang="0">
                <a:pos x="5048" y="2511"/>
              </a:cxn>
              <a:cxn ang="0">
                <a:pos x="4855" y="2466"/>
              </a:cxn>
              <a:cxn ang="0">
                <a:pos x="4646" y="2420"/>
              </a:cxn>
              <a:cxn ang="0">
                <a:pos x="4420" y="2377"/>
              </a:cxn>
              <a:cxn ang="0">
                <a:pos x="4182" y="2335"/>
              </a:cxn>
              <a:cxn ang="0">
                <a:pos x="3934" y="2299"/>
              </a:cxn>
              <a:cxn ang="0">
                <a:pos x="3677" y="2268"/>
              </a:cxn>
              <a:cxn ang="0">
                <a:pos x="3414" y="2245"/>
              </a:cxn>
              <a:cxn ang="0">
                <a:pos x="3147" y="2230"/>
              </a:cxn>
              <a:cxn ang="0">
                <a:pos x="2877" y="2226"/>
              </a:cxn>
              <a:cxn ang="0">
                <a:pos x="2743" y="2227"/>
              </a:cxn>
              <a:cxn ang="0">
                <a:pos x="2473" y="2239"/>
              </a:cxn>
              <a:cxn ang="0">
                <a:pos x="2208" y="2260"/>
              </a:cxn>
              <a:cxn ang="0">
                <a:pos x="1948" y="2287"/>
              </a:cxn>
              <a:cxn ang="0">
                <a:pos x="1695" y="2322"/>
              </a:cxn>
              <a:cxn ang="0">
                <a:pos x="1452" y="2360"/>
              </a:cxn>
              <a:cxn ang="0">
                <a:pos x="1221" y="2403"/>
              </a:cxn>
              <a:cxn ang="0">
                <a:pos x="1003" y="2448"/>
              </a:cxn>
              <a:cxn ang="0">
                <a:pos x="800" y="2492"/>
              </a:cxn>
              <a:cxn ang="0">
                <a:pos x="617" y="2537"/>
              </a:cxn>
              <a:cxn ang="0">
                <a:pos x="378" y="2599"/>
              </a:cxn>
              <a:cxn ang="0">
                <a:pos x="143" y="2666"/>
              </a:cxn>
              <a:cxn ang="0">
                <a:pos x="0" y="2710"/>
              </a:cxn>
            </a:cxnLst>
            <a:rect l="0" t="0" r="r" b="b"/>
            <a:pathLst>
              <a:path w="5756" h="2710">
                <a:moveTo>
                  <a:pt x="0" y="1"/>
                </a:moveTo>
                <a:lnTo>
                  <a:pt x="0" y="1"/>
                </a:lnTo>
                <a:lnTo>
                  <a:pt x="65" y="21"/>
                </a:lnTo>
                <a:lnTo>
                  <a:pt x="143" y="45"/>
                </a:lnTo>
                <a:lnTo>
                  <a:pt x="247" y="76"/>
                </a:lnTo>
                <a:lnTo>
                  <a:pt x="378" y="113"/>
                </a:lnTo>
                <a:lnTo>
                  <a:pt x="531" y="154"/>
                </a:lnTo>
                <a:lnTo>
                  <a:pt x="617" y="176"/>
                </a:lnTo>
                <a:lnTo>
                  <a:pt x="706" y="197"/>
                </a:lnTo>
                <a:lnTo>
                  <a:pt x="800" y="220"/>
                </a:lnTo>
                <a:lnTo>
                  <a:pt x="899" y="243"/>
                </a:lnTo>
                <a:lnTo>
                  <a:pt x="1003" y="266"/>
                </a:lnTo>
                <a:lnTo>
                  <a:pt x="1109" y="289"/>
                </a:lnTo>
                <a:lnTo>
                  <a:pt x="1221" y="310"/>
                </a:lnTo>
                <a:lnTo>
                  <a:pt x="1335" y="332"/>
                </a:lnTo>
                <a:lnTo>
                  <a:pt x="1452" y="353"/>
                </a:lnTo>
                <a:lnTo>
                  <a:pt x="1573" y="372"/>
                </a:lnTo>
                <a:lnTo>
                  <a:pt x="1695" y="392"/>
                </a:lnTo>
                <a:lnTo>
                  <a:pt x="1821" y="410"/>
                </a:lnTo>
                <a:lnTo>
                  <a:pt x="1948" y="426"/>
                </a:lnTo>
                <a:lnTo>
                  <a:pt x="2078" y="441"/>
                </a:lnTo>
                <a:lnTo>
                  <a:pt x="2208" y="454"/>
                </a:lnTo>
                <a:lnTo>
                  <a:pt x="2340" y="465"/>
                </a:lnTo>
                <a:lnTo>
                  <a:pt x="2473" y="473"/>
                </a:lnTo>
                <a:lnTo>
                  <a:pt x="2608" y="480"/>
                </a:lnTo>
                <a:lnTo>
                  <a:pt x="2743" y="484"/>
                </a:lnTo>
                <a:lnTo>
                  <a:pt x="2877" y="485"/>
                </a:lnTo>
                <a:lnTo>
                  <a:pt x="2877" y="485"/>
                </a:lnTo>
                <a:lnTo>
                  <a:pt x="3012" y="484"/>
                </a:lnTo>
                <a:lnTo>
                  <a:pt x="3147" y="480"/>
                </a:lnTo>
                <a:lnTo>
                  <a:pt x="3281" y="473"/>
                </a:lnTo>
                <a:lnTo>
                  <a:pt x="3414" y="465"/>
                </a:lnTo>
                <a:lnTo>
                  <a:pt x="3546" y="454"/>
                </a:lnTo>
                <a:lnTo>
                  <a:pt x="3677" y="441"/>
                </a:lnTo>
                <a:lnTo>
                  <a:pt x="3806" y="425"/>
                </a:lnTo>
                <a:lnTo>
                  <a:pt x="3934" y="410"/>
                </a:lnTo>
                <a:lnTo>
                  <a:pt x="4059" y="392"/>
                </a:lnTo>
                <a:lnTo>
                  <a:pt x="4183" y="372"/>
                </a:lnTo>
                <a:lnTo>
                  <a:pt x="4303" y="352"/>
                </a:lnTo>
                <a:lnTo>
                  <a:pt x="4420" y="332"/>
                </a:lnTo>
                <a:lnTo>
                  <a:pt x="4534" y="310"/>
                </a:lnTo>
                <a:lnTo>
                  <a:pt x="4646" y="287"/>
                </a:lnTo>
                <a:lnTo>
                  <a:pt x="4752" y="265"/>
                </a:lnTo>
                <a:lnTo>
                  <a:pt x="4855" y="242"/>
                </a:lnTo>
                <a:lnTo>
                  <a:pt x="4955" y="219"/>
                </a:lnTo>
                <a:lnTo>
                  <a:pt x="5050" y="197"/>
                </a:lnTo>
                <a:lnTo>
                  <a:pt x="5139" y="175"/>
                </a:lnTo>
                <a:lnTo>
                  <a:pt x="5225" y="153"/>
                </a:lnTo>
                <a:lnTo>
                  <a:pt x="5378" y="112"/>
                </a:lnTo>
                <a:lnTo>
                  <a:pt x="5509" y="75"/>
                </a:lnTo>
                <a:lnTo>
                  <a:pt x="5613" y="44"/>
                </a:lnTo>
                <a:lnTo>
                  <a:pt x="5691" y="20"/>
                </a:lnTo>
                <a:lnTo>
                  <a:pt x="5756" y="0"/>
                </a:lnTo>
                <a:lnTo>
                  <a:pt x="5754" y="2710"/>
                </a:lnTo>
                <a:lnTo>
                  <a:pt x="5754" y="2710"/>
                </a:lnTo>
                <a:lnTo>
                  <a:pt x="5690" y="2690"/>
                </a:lnTo>
                <a:lnTo>
                  <a:pt x="5612" y="2665"/>
                </a:lnTo>
                <a:lnTo>
                  <a:pt x="5507" y="2634"/>
                </a:lnTo>
                <a:lnTo>
                  <a:pt x="5377" y="2597"/>
                </a:lnTo>
                <a:lnTo>
                  <a:pt x="5223" y="2556"/>
                </a:lnTo>
                <a:lnTo>
                  <a:pt x="5138" y="2534"/>
                </a:lnTo>
                <a:lnTo>
                  <a:pt x="5048" y="2511"/>
                </a:lnTo>
                <a:lnTo>
                  <a:pt x="4955" y="2489"/>
                </a:lnTo>
                <a:lnTo>
                  <a:pt x="4855" y="2466"/>
                </a:lnTo>
                <a:lnTo>
                  <a:pt x="4752" y="2443"/>
                </a:lnTo>
                <a:lnTo>
                  <a:pt x="4646" y="2420"/>
                </a:lnTo>
                <a:lnTo>
                  <a:pt x="4534" y="2399"/>
                </a:lnTo>
                <a:lnTo>
                  <a:pt x="4420" y="2377"/>
                </a:lnTo>
                <a:lnTo>
                  <a:pt x="4303" y="2356"/>
                </a:lnTo>
                <a:lnTo>
                  <a:pt x="4182" y="2335"/>
                </a:lnTo>
                <a:lnTo>
                  <a:pt x="4059" y="2317"/>
                </a:lnTo>
                <a:lnTo>
                  <a:pt x="3934" y="2299"/>
                </a:lnTo>
                <a:lnTo>
                  <a:pt x="3806" y="2282"/>
                </a:lnTo>
                <a:lnTo>
                  <a:pt x="3677" y="2268"/>
                </a:lnTo>
                <a:lnTo>
                  <a:pt x="3546" y="2256"/>
                </a:lnTo>
                <a:lnTo>
                  <a:pt x="3414" y="2245"/>
                </a:lnTo>
                <a:lnTo>
                  <a:pt x="3281" y="2237"/>
                </a:lnTo>
                <a:lnTo>
                  <a:pt x="3147" y="2230"/>
                </a:lnTo>
                <a:lnTo>
                  <a:pt x="3012" y="2226"/>
                </a:lnTo>
                <a:lnTo>
                  <a:pt x="2877" y="2226"/>
                </a:lnTo>
                <a:lnTo>
                  <a:pt x="2877" y="2226"/>
                </a:lnTo>
                <a:lnTo>
                  <a:pt x="2743" y="2227"/>
                </a:lnTo>
                <a:lnTo>
                  <a:pt x="2608" y="2232"/>
                </a:lnTo>
                <a:lnTo>
                  <a:pt x="2473" y="2239"/>
                </a:lnTo>
                <a:lnTo>
                  <a:pt x="2340" y="2248"/>
                </a:lnTo>
                <a:lnTo>
                  <a:pt x="2208" y="2260"/>
                </a:lnTo>
                <a:lnTo>
                  <a:pt x="2078" y="2273"/>
                </a:lnTo>
                <a:lnTo>
                  <a:pt x="1948" y="2287"/>
                </a:lnTo>
                <a:lnTo>
                  <a:pt x="1821" y="2304"/>
                </a:lnTo>
                <a:lnTo>
                  <a:pt x="1695" y="2322"/>
                </a:lnTo>
                <a:lnTo>
                  <a:pt x="1573" y="2340"/>
                </a:lnTo>
                <a:lnTo>
                  <a:pt x="1452" y="2360"/>
                </a:lnTo>
                <a:lnTo>
                  <a:pt x="1335" y="2382"/>
                </a:lnTo>
                <a:lnTo>
                  <a:pt x="1221" y="2403"/>
                </a:lnTo>
                <a:lnTo>
                  <a:pt x="1109" y="2425"/>
                </a:lnTo>
                <a:lnTo>
                  <a:pt x="1003" y="2448"/>
                </a:lnTo>
                <a:lnTo>
                  <a:pt x="899" y="2471"/>
                </a:lnTo>
                <a:lnTo>
                  <a:pt x="800" y="2492"/>
                </a:lnTo>
                <a:lnTo>
                  <a:pt x="706" y="2515"/>
                </a:lnTo>
                <a:lnTo>
                  <a:pt x="617" y="2537"/>
                </a:lnTo>
                <a:lnTo>
                  <a:pt x="531" y="2558"/>
                </a:lnTo>
                <a:lnTo>
                  <a:pt x="378" y="2599"/>
                </a:lnTo>
                <a:lnTo>
                  <a:pt x="247" y="2636"/>
                </a:lnTo>
                <a:lnTo>
                  <a:pt x="143" y="2666"/>
                </a:lnTo>
                <a:lnTo>
                  <a:pt x="65" y="2690"/>
                </a:lnTo>
                <a:lnTo>
                  <a:pt x="0" y="2710"/>
                </a:lnTo>
                <a:lnTo>
                  <a:pt x="0" y="1"/>
                </a:lnTo>
                <a:close/>
              </a:path>
            </a:pathLst>
          </a:custGeom>
          <a:gradFill flip="none" rotWithShape="1">
            <a:gsLst>
              <a:gs pos="0">
                <a:srgbClr val="002060">
                  <a:alpha val="25000"/>
                </a:srgbClr>
              </a:gs>
              <a:gs pos="50000">
                <a:srgbClr val="000000">
                  <a:alpha val="37000"/>
                </a:srgbClr>
              </a:gs>
              <a:gs pos="100000">
                <a:srgbClr val="010113">
                  <a:alpha val="3300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305739"/>
            <a:endParaRPr lang="en-US" sz="5700" dirty="0">
              <a:solidFill>
                <a:srgbClr val="000000"/>
              </a:solidFill>
              <a:latin typeface="Segoe" pitchFamily="34" charset="0"/>
            </a:endParaRPr>
          </a:p>
        </p:txBody>
      </p:sp>
      <p:sp>
        <p:nvSpPr>
          <p:cNvPr id="26" name="Rounded Rectangle 25"/>
          <p:cNvSpPr/>
          <p:nvPr/>
        </p:nvSpPr>
        <p:spPr bwMode="auto">
          <a:xfrm>
            <a:off x="6604696" y="4981072"/>
            <a:ext cx="2033336" cy="1114928"/>
          </a:xfrm>
          <a:prstGeom prst="roundRect">
            <a:avLst>
              <a:gd name="adj" fmla="val 9033"/>
            </a:avLst>
          </a:prstGeom>
          <a:solidFill>
            <a:srgbClr val="00B050"/>
          </a:solidFill>
          <a:ln w="63500">
            <a:noFill/>
            <a:headEnd type="none" w="med" len="med"/>
            <a:tailEnd type="none" w="med" len="med"/>
          </a:ln>
          <a:effectLst>
            <a:glow rad="228600">
              <a:srgbClr val="FFFF00">
                <a:alpha val="40000"/>
              </a:srgbClr>
            </a:glow>
            <a:softEdge rad="317500"/>
          </a:effectLst>
        </p:spPr>
        <p:style>
          <a:lnRef idx="1">
            <a:schemeClr val="accent3"/>
          </a:lnRef>
          <a:fillRef idx="3">
            <a:schemeClr val="accent3"/>
          </a:fillRef>
          <a:effectRef idx="2">
            <a:schemeClr val="accent3"/>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3" name="Rounded Rectangle 62"/>
          <p:cNvSpPr/>
          <p:nvPr/>
        </p:nvSpPr>
        <p:spPr bwMode="auto">
          <a:xfrm>
            <a:off x="6541168" y="2438400"/>
            <a:ext cx="2145632" cy="1295400"/>
          </a:xfrm>
          <a:prstGeom prst="roundRect">
            <a:avLst>
              <a:gd name="adj" fmla="val 9033"/>
            </a:avLst>
          </a:prstGeom>
          <a:ln w="63500">
            <a:noFill/>
            <a:headEnd type="none" w="med" len="med"/>
            <a:tailEnd type="none" w="med" len="med"/>
          </a:ln>
          <a:effectLst>
            <a:glow rad="228600">
              <a:srgbClr val="FFFF00">
                <a:alpha val="40000"/>
              </a:srgbClr>
            </a:glow>
            <a:softEdge rad="317500"/>
          </a:effectLst>
        </p:spPr>
        <p:style>
          <a:lnRef idx="1">
            <a:schemeClr val="accent3"/>
          </a:lnRef>
          <a:fillRef idx="3">
            <a:schemeClr val="accent3"/>
          </a:fillRef>
          <a:effectRef idx="2">
            <a:schemeClr val="accent3"/>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4" name="Rounded Rectangle 63"/>
          <p:cNvSpPr/>
          <p:nvPr/>
        </p:nvSpPr>
        <p:spPr bwMode="auto">
          <a:xfrm>
            <a:off x="6593304" y="3789944"/>
            <a:ext cx="2033336" cy="1114928"/>
          </a:xfrm>
          <a:prstGeom prst="roundRect">
            <a:avLst>
              <a:gd name="adj" fmla="val 9033"/>
            </a:avLst>
          </a:prstGeom>
          <a:ln w="63500">
            <a:noFill/>
            <a:headEnd type="none" w="med" len="med"/>
            <a:tailEnd type="none" w="med" len="med"/>
          </a:ln>
          <a:effectLst>
            <a:glow rad="228600">
              <a:srgbClr val="FFFF00">
                <a:alpha val="40000"/>
              </a:srgbClr>
            </a:glow>
            <a:softEdge rad="317500"/>
          </a:effectLst>
        </p:spPr>
        <p:style>
          <a:lnRef idx="1">
            <a:schemeClr val="accent3"/>
          </a:lnRef>
          <a:fillRef idx="3">
            <a:schemeClr val="accent3"/>
          </a:fillRef>
          <a:effectRef idx="2">
            <a:schemeClr val="accent3"/>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2" name="Rounded Rectangle 61"/>
          <p:cNvSpPr/>
          <p:nvPr/>
        </p:nvSpPr>
        <p:spPr bwMode="auto">
          <a:xfrm>
            <a:off x="6593304" y="1066800"/>
            <a:ext cx="2057400" cy="1143000"/>
          </a:xfrm>
          <a:prstGeom prst="roundRect">
            <a:avLst>
              <a:gd name="adj" fmla="val 9033"/>
            </a:avLst>
          </a:prstGeom>
          <a:ln w="63500">
            <a:noFill/>
            <a:headEnd type="none" w="med" len="med"/>
            <a:tailEnd type="none" w="med" len="med"/>
          </a:ln>
          <a:effectLst>
            <a:glow rad="228600">
              <a:srgbClr val="FFFF00">
                <a:alpha val="40000"/>
              </a:srgbClr>
            </a:glow>
            <a:softEdge rad="317500"/>
          </a:effectLst>
        </p:spPr>
        <p:style>
          <a:lnRef idx="1">
            <a:schemeClr val="accent3"/>
          </a:lnRef>
          <a:fillRef idx="3">
            <a:schemeClr val="accent3"/>
          </a:fillRef>
          <a:effectRef idx="2">
            <a:schemeClr val="accent3"/>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4" name="Rounded Rectangle 43"/>
          <p:cNvSpPr/>
          <p:nvPr/>
        </p:nvSpPr>
        <p:spPr bwMode="auto">
          <a:xfrm>
            <a:off x="3102788" y="2164328"/>
            <a:ext cx="2133600" cy="2279336"/>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t" anchorCtr="0" compatLnSpc="1">
            <a:prstTxWarp prst="textNoShape">
              <a:avLst/>
            </a:prstTxWarp>
          </a:bodyPr>
          <a:lstStyle/>
          <a:p>
            <a:pPr algn="ctr"/>
            <a:r>
              <a:rPr lang="en-US" dirty="0" smtClean="0">
                <a:solidFill>
                  <a:schemeClr val="bg2"/>
                </a:solidFill>
                <a:latin typeface="Segoe" pitchFamily="34" charset="0"/>
              </a:rPr>
              <a:t>Device Installation Components</a:t>
            </a:r>
          </a:p>
        </p:txBody>
      </p:sp>
      <p:sp>
        <p:nvSpPr>
          <p:cNvPr id="29" name="Rounded Rectangle 28"/>
          <p:cNvSpPr/>
          <p:nvPr/>
        </p:nvSpPr>
        <p:spPr bwMode="auto">
          <a:xfrm>
            <a:off x="6731288" y="3892864"/>
            <a:ext cx="1767016" cy="883672"/>
          </a:xfrm>
          <a:prstGeom prst="roundRect">
            <a:avLst>
              <a:gd name="adj" fmla="val 9033"/>
            </a:avLst>
          </a:prstGeom>
          <a:ln w="63500">
            <a:solidFill>
              <a:schemeClr val="accent3"/>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Class</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Installer</a:t>
            </a:r>
          </a:p>
        </p:txBody>
      </p:sp>
      <p:sp>
        <p:nvSpPr>
          <p:cNvPr id="4" name="Title 3"/>
          <p:cNvSpPr>
            <a:spLocks noGrp="1"/>
          </p:cNvSpPr>
          <p:nvPr>
            <p:ph type="title"/>
          </p:nvPr>
        </p:nvSpPr>
        <p:spPr>
          <a:xfrm>
            <a:off x="382588" y="228600"/>
            <a:ext cx="8761412" cy="1384995"/>
          </a:xfrm>
        </p:spPr>
        <p:txBody>
          <a:bodyPr/>
          <a:lstStyle/>
          <a:p>
            <a:r>
              <a:rPr lang="en-US" dirty="0" smtClean="0"/>
              <a:t>Class And Co-Installer Operation</a:t>
            </a:r>
            <a:endParaRPr lang="en-US" dirty="0"/>
          </a:p>
        </p:txBody>
      </p:sp>
      <p:sp>
        <p:nvSpPr>
          <p:cNvPr id="28" name="Rounded Rectangle 27"/>
          <p:cNvSpPr/>
          <p:nvPr/>
        </p:nvSpPr>
        <p:spPr bwMode="auto">
          <a:xfrm>
            <a:off x="6906768" y="1097528"/>
            <a:ext cx="1767016" cy="883672"/>
          </a:xfrm>
          <a:prstGeom prst="roundRect">
            <a:avLst>
              <a:gd name="adj" fmla="val 9033"/>
            </a:avLst>
          </a:prstGeom>
          <a:ln w="63500">
            <a:solidFill>
              <a:schemeClr val="accent3"/>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5" name="Right Arrow 34"/>
          <p:cNvSpPr/>
          <p:nvPr/>
        </p:nvSpPr>
        <p:spPr bwMode="auto">
          <a:xfrm>
            <a:off x="4129484" y="3429000"/>
            <a:ext cx="1224960" cy="5334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21" name="Rounded Rectangle 20"/>
          <p:cNvSpPr/>
          <p:nvPr/>
        </p:nvSpPr>
        <p:spPr bwMode="auto">
          <a:xfrm>
            <a:off x="6731288" y="1225864"/>
            <a:ext cx="1767016" cy="883672"/>
          </a:xfrm>
          <a:prstGeom prst="roundRect">
            <a:avLst>
              <a:gd name="adj" fmla="val 9033"/>
            </a:avLst>
          </a:prstGeom>
          <a:ln w="63500">
            <a:solidFill>
              <a:schemeClr val="accent3"/>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22" name="Rounded Rectangle 21"/>
          <p:cNvSpPr/>
          <p:nvPr/>
        </p:nvSpPr>
        <p:spPr bwMode="auto">
          <a:xfrm>
            <a:off x="6614984" y="1371600"/>
            <a:ext cx="1767016" cy="883672"/>
          </a:xfrm>
          <a:prstGeom prst="roundRect">
            <a:avLst>
              <a:gd name="adj" fmla="val 9033"/>
            </a:avLst>
          </a:prstGeom>
          <a:ln w="63500">
            <a:solidFill>
              <a:schemeClr val="accent3"/>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Class</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Co-installers(s)</a:t>
            </a:r>
          </a:p>
        </p:txBody>
      </p:sp>
      <p:sp>
        <p:nvSpPr>
          <p:cNvPr id="23" name="Rounded Rectangle 22"/>
          <p:cNvSpPr/>
          <p:nvPr/>
        </p:nvSpPr>
        <p:spPr bwMode="auto">
          <a:xfrm>
            <a:off x="6883688" y="2475792"/>
            <a:ext cx="1767016" cy="883672"/>
          </a:xfrm>
          <a:prstGeom prst="roundRect">
            <a:avLst>
              <a:gd name="adj" fmla="val 9033"/>
            </a:avLst>
          </a:prstGeom>
          <a:ln w="63500">
            <a:solidFill>
              <a:schemeClr val="accent3"/>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24" name="Rounded Rectangle 23"/>
          <p:cNvSpPr/>
          <p:nvPr/>
        </p:nvSpPr>
        <p:spPr bwMode="auto">
          <a:xfrm>
            <a:off x="6731288" y="2628192"/>
            <a:ext cx="1767016" cy="883672"/>
          </a:xfrm>
          <a:prstGeom prst="roundRect">
            <a:avLst>
              <a:gd name="adj" fmla="val 9033"/>
            </a:avLst>
          </a:prstGeom>
          <a:ln w="63500">
            <a:solidFill>
              <a:schemeClr val="accent3"/>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Co-installer </a:t>
            </a:r>
            <a:r>
              <a:rPr lang="en-US" i="1" dirty="0" smtClean="0">
                <a:solidFill>
                  <a:schemeClr val="tx1"/>
                </a:solidFill>
                <a:effectLst>
                  <a:outerShdw blurRad="38100" dist="38100" dir="2700000" algn="tl">
                    <a:srgbClr val="000000">
                      <a:alpha val="43137"/>
                    </a:srgbClr>
                  </a:outerShdw>
                </a:effectLst>
                <a:latin typeface="Segoe" pitchFamily="34" charset="0"/>
              </a:rPr>
              <a:t>n</a:t>
            </a:r>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25" name="Rounded Rectangle 24"/>
          <p:cNvSpPr/>
          <p:nvPr/>
        </p:nvSpPr>
        <p:spPr bwMode="auto">
          <a:xfrm>
            <a:off x="6593304" y="2780592"/>
            <a:ext cx="1767016" cy="883672"/>
          </a:xfrm>
          <a:prstGeom prst="roundRect">
            <a:avLst>
              <a:gd name="adj" fmla="val 9033"/>
            </a:avLst>
          </a:prstGeom>
          <a:ln w="63500">
            <a:solidFill>
              <a:schemeClr val="accent3"/>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Device-specific</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Co-installers(s)</a:t>
            </a:r>
          </a:p>
        </p:txBody>
      </p:sp>
      <p:sp>
        <p:nvSpPr>
          <p:cNvPr id="10" name="Rounded Rectangle 9"/>
          <p:cNvSpPr/>
          <p:nvPr/>
        </p:nvSpPr>
        <p:spPr bwMode="auto">
          <a:xfrm>
            <a:off x="3824684" y="3200400"/>
            <a:ext cx="1764792" cy="882953"/>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err="1" smtClean="0">
                <a:solidFill>
                  <a:schemeClr val="tx1"/>
                </a:solidFill>
                <a:effectLst>
                  <a:outerShdw blurRad="38100" dist="38100" dir="2700000" algn="tl">
                    <a:srgbClr val="000000">
                      <a:alpha val="43137"/>
                    </a:srgbClr>
                  </a:outerShdw>
                </a:effectLst>
                <a:latin typeface="Segoe" pitchFamily="34" charset="0"/>
              </a:rPr>
              <a:t>SetupAPI</a:t>
            </a:r>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0" name="Rounded Rectangle 59"/>
          <p:cNvSpPr/>
          <p:nvPr/>
        </p:nvSpPr>
        <p:spPr bwMode="auto">
          <a:xfrm>
            <a:off x="344904" y="2133600"/>
            <a:ext cx="2133600" cy="21336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t" anchorCtr="0" compatLnSpc="1">
            <a:prstTxWarp prst="textNoShape">
              <a:avLst/>
            </a:prstTxWarp>
          </a:bodyPr>
          <a:lstStyle/>
          <a:p>
            <a:pPr algn="ctr"/>
            <a:r>
              <a:rPr lang="en-US" dirty="0" smtClean="0">
                <a:solidFill>
                  <a:schemeClr val="bg2"/>
                </a:solidFill>
                <a:latin typeface="Segoe" pitchFamily="34" charset="0"/>
              </a:rPr>
              <a:t>Device</a:t>
            </a:r>
          </a:p>
          <a:p>
            <a:pPr algn="ctr"/>
            <a:r>
              <a:rPr lang="en-US" dirty="0" smtClean="0">
                <a:solidFill>
                  <a:schemeClr val="bg2"/>
                </a:solidFill>
                <a:latin typeface="Segoe" pitchFamily="34" charset="0"/>
              </a:rPr>
              <a:t>Installation</a:t>
            </a:r>
          </a:p>
          <a:p>
            <a:pPr algn="ctr"/>
            <a:r>
              <a:rPr lang="en-US" dirty="0" smtClean="0">
                <a:solidFill>
                  <a:schemeClr val="bg2"/>
                </a:solidFill>
                <a:latin typeface="Segoe" pitchFamily="34" charset="0"/>
              </a:rPr>
              <a:t>Action</a:t>
            </a:r>
          </a:p>
          <a:p>
            <a:pPr algn="ctr"/>
            <a:endParaRPr lang="en-US" dirty="0" smtClean="0">
              <a:solidFill>
                <a:schemeClr val="bg2"/>
              </a:solidFill>
              <a:latin typeface="Segoe" pitchFamily="34" charset="0"/>
            </a:endParaRPr>
          </a:p>
          <a:p>
            <a:pPr algn="ctr"/>
            <a:r>
              <a:rPr lang="en-US" sz="1400" dirty="0" smtClean="0">
                <a:solidFill>
                  <a:schemeClr val="bg2"/>
                </a:solidFill>
                <a:latin typeface="Segoe" pitchFamily="34" charset="0"/>
              </a:rPr>
              <a:t>new device arrival, user-initiated action</a:t>
            </a:r>
          </a:p>
        </p:txBody>
      </p:sp>
      <p:sp>
        <p:nvSpPr>
          <p:cNvPr id="38" name="Right Arrow 37"/>
          <p:cNvSpPr/>
          <p:nvPr/>
        </p:nvSpPr>
        <p:spPr bwMode="auto">
          <a:xfrm>
            <a:off x="2286000" y="2926328"/>
            <a:ext cx="969188" cy="533400"/>
          </a:xfrm>
          <a:prstGeom prst="rightArrow">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8" name="Rounded Rectangle 67"/>
          <p:cNvSpPr/>
          <p:nvPr/>
        </p:nvSpPr>
        <p:spPr bwMode="auto">
          <a:xfrm>
            <a:off x="6745704" y="5105400"/>
            <a:ext cx="1764792" cy="886328"/>
          </a:xfrm>
          <a:prstGeom prst="roundRect">
            <a:avLst>
              <a:gd name="adj" fmla="val 9033"/>
            </a:avLst>
          </a:prstGeom>
          <a:ln w="635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err="1" smtClean="0">
                <a:solidFill>
                  <a:schemeClr val="tx1"/>
                </a:solidFill>
                <a:effectLst>
                  <a:outerShdw blurRad="38100" dist="38100" dir="2700000" algn="tl">
                    <a:srgbClr val="000000">
                      <a:alpha val="43137"/>
                    </a:srgbClr>
                  </a:outerShdw>
                </a:effectLst>
                <a:latin typeface="Segoe" pitchFamily="34" charset="0"/>
              </a:rPr>
              <a:t>SetupAPI</a:t>
            </a:r>
            <a:r>
              <a:rPr lang="en-US" dirty="0" smtClean="0">
                <a:solidFill>
                  <a:schemeClr val="tx1"/>
                </a:solidFill>
                <a:effectLst>
                  <a:outerShdw blurRad="38100" dist="38100" dir="2700000" algn="tl">
                    <a:srgbClr val="000000">
                      <a:alpha val="43137"/>
                    </a:srgbClr>
                  </a:outerShdw>
                </a:effectLst>
                <a:latin typeface="Segoe" pitchFamily="34" charset="0"/>
              </a:rPr>
              <a:t> Default Action</a:t>
            </a:r>
          </a:p>
        </p:txBody>
      </p:sp>
      <p:sp>
        <p:nvSpPr>
          <p:cNvPr id="30" name="TextBox 29"/>
          <p:cNvSpPr txBox="1"/>
          <p:nvPr/>
        </p:nvSpPr>
        <p:spPr>
          <a:xfrm>
            <a:off x="1727435" y="1575292"/>
            <a:ext cx="4926349" cy="369332"/>
          </a:xfrm>
          <a:prstGeom prst="rect">
            <a:avLst/>
          </a:prstGeom>
          <a:noFill/>
        </p:spPr>
        <p:txBody>
          <a:bodyPr wrap="none" rtlCol="0">
            <a:spAutoFit/>
          </a:bodyPr>
          <a:lstStyle/>
          <a:p>
            <a:r>
              <a:rPr lang="en-US" dirty="0" err="1" smtClean="0">
                <a:solidFill>
                  <a:schemeClr val="tx1"/>
                </a:solidFill>
                <a:effectLst>
                  <a:outerShdw blurRad="38100" dist="38100" dir="2700000" algn="tl">
                    <a:srgbClr val="000000">
                      <a:alpha val="43137"/>
                    </a:srgbClr>
                  </a:outerShdw>
                </a:effectLst>
                <a:latin typeface="Lucida Console" pitchFamily="49" charset="0"/>
              </a:rPr>
              <a:t>SetupDiCallClassInstaller</a:t>
            </a:r>
            <a:r>
              <a:rPr lang="en-US" dirty="0" smtClean="0">
                <a:solidFill>
                  <a:schemeClr val="tx1"/>
                </a:solidFill>
                <a:effectLst>
                  <a:outerShdw blurRad="38100" dist="38100" dir="2700000" algn="tl">
                    <a:srgbClr val="000000">
                      <a:alpha val="43137"/>
                    </a:srgbClr>
                  </a:outerShdw>
                </a:effectLst>
                <a:latin typeface="Lucida Console" pitchFamily="49" charset="0"/>
              </a:rPr>
              <a:t>(</a:t>
            </a:r>
            <a:r>
              <a:rPr lang="en-US" dirty="0" err="1" smtClean="0">
                <a:solidFill>
                  <a:schemeClr val="tx1"/>
                </a:solidFill>
                <a:effectLst>
                  <a:outerShdw blurRad="38100" dist="38100" dir="2700000" algn="tl">
                    <a:srgbClr val="000000">
                      <a:alpha val="43137"/>
                    </a:srgbClr>
                  </a:outerShdw>
                </a:effectLst>
                <a:latin typeface="Lucida Console" pitchFamily="49" charset="0"/>
              </a:rPr>
              <a:t>DIF_</a:t>
            </a:r>
            <a:r>
              <a:rPr lang="en-US" i="1" dirty="0" err="1" smtClean="0">
                <a:effectLst>
                  <a:outerShdw blurRad="38100" dist="38100" dir="2700000" algn="tl">
                    <a:srgbClr val="000000">
                      <a:alpha val="43137"/>
                    </a:srgbClr>
                  </a:outerShdw>
                </a:effectLst>
                <a:latin typeface="Lucida Console" pitchFamily="49" charset="0"/>
              </a:rPr>
              <a:t>a</a:t>
            </a:r>
            <a:r>
              <a:rPr lang="en-US" dirty="0" smtClean="0">
                <a:solidFill>
                  <a:schemeClr val="tx1"/>
                </a:solidFill>
                <a:effectLst>
                  <a:outerShdw blurRad="38100" dist="38100" dir="2700000" algn="tl">
                    <a:srgbClr val="000000">
                      <a:alpha val="43137"/>
                    </a:srgbClr>
                  </a:outerShdw>
                </a:effectLst>
                <a:latin typeface="Lucida Console" pitchFamily="49" charset="0"/>
              </a:rPr>
              <a:t>,…)</a:t>
            </a:r>
          </a:p>
        </p:txBody>
      </p:sp>
      <p:sp>
        <p:nvSpPr>
          <p:cNvPr id="32" name="TextBox 31"/>
          <p:cNvSpPr txBox="1"/>
          <p:nvPr/>
        </p:nvSpPr>
        <p:spPr>
          <a:xfrm>
            <a:off x="1709928" y="1581912"/>
            <a:ext cx="4926349" cy="369332"/>
          </a:xfrm>
          <a:prstGeom prst="rect">
            <a:avLst/>
          </a:prstGeom>
          <a:noFill/>
        </p:spPr>
        <p:txBody>
          <a:bodyPr wrap="none" rtlCol="0">
            <a:spAutoFit/>
          </a:bodyPr>
          <a:lstStyle/>
          <a:p>
            <a:r>
              <a:rPr lang="en-US" dirty="0" err="1" smtClean="0">
                <a:solidFill>
                  <a:schemeClr val="tx1"/>
                </a:solidFill>
                <a:effectLst>
                  <a:outerShdw blurRad="38100" dist="38100" dir="2700000" algn="tl">
                    <a:srgbClr val="000000">
                      <a:alpha val="43137"/>
                    </a:srgbClr>
                  </a:outerShdw>
                </a:effectLst>
                <a:latin typeface="Lucida Console" pitchFamily="49" charset="0"/>
              </a:rPr>
              <a:t>SetupDiCallClassInstaller</a:t>
            </a:r>
            <a:r>
              <a:rPr lang="en-US" dirty="0" smtClean="0">
                <a:solidFill>
                  <a:schemeClr val="tx1"/>
                </a:solidFill>
                <a:effectLst>
                  <a:outerShdw blurRad="38100" dist="38100" dir="2700000" algn="tl">
                    <a:srgbClr val="000000">
                      <a:alpha val="43137"/>
                    </a:srgbClr>
                  </a:outerShdw>
                </a:effectLst>
                <a:latin typeface="Lucida Console" pitchFamily="49" charset="0"/>
              </a:rPr>
              <a:t>(</a:t>
            </a:r>
            <a:r>
              <a:rPr lang="en-US" dirty="0" err="1" smtClean="0">
                <a:solidFill>
                  <a:schemeClr val="tx1"/>
                </a:solidFill>
                <a:effectLst>
                  <a:outerShdw blurRad="38100" dist="38100" dir="2700000" algn="tl">
                    <a:srgbClr val="000000">
                      <a:alpha val="43137"/>
                    </a:srgbClr>
                  </a:outerShdw>
                </a:effectLst>
                <a:latin typeface="Lucida Console" pitchFamily="49" charset="0"/>
              </a:rPr>
              <a:t>DIF_</a:t>
            </a:r>
            <a:r>
              <a:rPr lang="en-US" i="1" dirty="0" err="1" smtClean="0">
                <a:effectLst>
                  <a:outerShdw blurRad="38100" dist="38100" dir="2700000" algn="tl">
                    <a:srgbClr val="000000">
                      <a:alpha val="43137"/>
                    </a:srgbClr>
                  </a:outerShdw>
                </a:effectLst>
                <a:latin typeface="Lucida Console" pitchFamily="49" charset="0"/>
              </a:rPr>
              <a:t>b</a:t>
            </a:r>
            <a:r>
              <a:rPr lang="en-US" dirty="0" smtClean="0">
                <a:solidFill>
                  <a:schemeClr val="tx1"/>
                </a:solidFill>
                <a:effectLst>
                  <a:outerShdw blurRad="38100" dist="38100" dir="2700000" algn="tl">
                    <a:srgbClr val="000000">
                      <a:alpha val="43137"/>
                    </a:srgbClr>
                  </a:outerShdw>
                </a:effectLst>
                <a:latin typeface="Lucida Console" pitchFamily="49" charset="0"/>
              </a:rPr>
              <a:t>,…)</a:t>
            </a:r>
          </a:p>
        </p:txBody>
      </p:sp>
      <p:sp>
        <p:nvSpPr>
          <p:cNvPr id="34" name="TextBox 33"/>
          <p:cNvSpPr txBox="1"/>
          <p:nvPr/>
        </p:nvSpPr>
        <p:spPr>
          <a:xfrm>
            <a:off x="1722689" y="1572485"/>
            <a:ext cx="4926349" cy="369332"/>
          </a:xfrm>
          <a:prstGeom prst="rect">
            <a:avLst/>
          </a:prstGeom>
          <a:noFill/>
        </p:spPr>
        <p:txBody>
          <a:bodyPr wrap="none" rtlCol="0">
            <a:spAutoFit/>
          </a:bodyPr>
          <a:lstStyle/>
          <a:p>
            <a:r>
              <a:rPr lang="en-US" dirty="0" err="1" smtClean="0">
                <a:solidFill>
                  <a:schemeClr val="tx1"/>
                </a:solidFill>
                <a:effectLst>
                  <a:outerShdw blurRad="38100" dist="38100" dir="2700000" algn="tl">
                    <a:srgbClr val="000000">
                      <a:alpha val="43137"/>
                    </a:srgbClr>
                  </a:outerShdw>
                </a:effectLst>
                <a:latin typeface="Lucida Console" pitchFamily="49" charset="0"/>
              </a:rPr>
              <a:t>SetupDiCallClassInstaller</a:t>
            </a:r>
            <a:r>
              <a:rPr lang="en-US" dirty="0" smtClean="0">
                <a:solidFill>
                  <a:schemeClr val="tx1"/>
                </a:solidFill>
                <a:effectLst>
                  <a:outerShdw blurRad="38100" dist="38100" dir="2700000" algn="tl">
                    <a:srgbClr val="000000">
                      <a:alpha val="43137"/>
                    </a:srgbClr>
                  </a:outerShdw>
                </a:effectLst>
                <a:latin typeface="Lucida Console" pitchFamily="49" charset="0"/>
              </a:rPr>
              <a:t>(</a:t>
            </a:r>
            <a:r>
              <a:rPr lang="en-US" dirty="0" err="1" smtClean="0">
                <a:solidFill>
                  <a:schemeClr val="tx1"/>
                </a:solidFill>
                <a:effectLst>
                  <a:outerShdw blurRad="38100" dist="38100" dir="2700000" algn="tl">
                    <a:srgbClr val="000000">
                      <a:alpha val="43137"/>
                    </a:srgbClr>
                  </a:outerShdw>
                </a:effectLst>
                <a:latin typeface="Lucida Console" pitchFamily="49" charset="0"/>
              </a:rPr>
              <a:t>DIF_</a:t>
            </a:r>
            <a:r>
              <a:rPr lang="en-US" i="1" dirty="0" err="1" smtClean="0">
                <a:solidFill>
                  <a:schemeClr val="tx1"/>
                </a:solidFill>
                <a:effectLst>
                  <a:outerShdw blurRad="38100" dist="38100" dir="2700000" algn="tl">
                    <a:srgbClr val="000000">
                      <a:alpha val="43137"/>
                    </a:srgbClr>
                  </a:outerShdw>
                </a:effectLst>
                <a:latin typeface="Lucida Console" pitchFamily="49" charset="0"/>
              </a:rPr>
              <a:t>c</a:t>
            </a:r>
            <a:r>
              <a:rPr lang="en-US" dirty="0" smtClean="0">
                <a:solidFill>
                  <a:schemeClr val="tx1"/>
                </a:solidFill>
                <a:effectLst>
                  <a:outerShdw blurRad="38100" dist="38100" dir="2700000" algn="tl">
                    <a:srgbClr val="000000">
                      <a:alpha val="43137"/>
                    </a:srgbClr>
                  </a:outerShdw>
                </a:effectLst>
                <a:latin typeface="Lucida Console" pitchFamily="49" charset="0"/>
              </a:rPr>
              <a:t>,…)</a:t>
            </a:r>
          </a:p>
        </p:txBody>
      </p:sp>
      <p:sp>
        <p:nvSpPr>
          <p:cNvPr id="27" name="Rounded Rectangular Callout 26"/>
          <p:cNvSpPr/>
          <p:nvPr/>
        </p:nvSpPr>
        <p:spPr bwMode="auto">
          <a:xfrm>
            <a:off x="914400" y="5029200"/>
            <a:ext cx="3124200" cy="762000"/>
          </a:xfrm>
          <a:prstGeom prst="wedgeRoundRectCallout">
            <a:avLst>
              <a:gd name="adj1" fmla="val 56890"/>
              <a:gd name="adj2" fmla="val -50986"/>
              <a:gd name="adj3" fmla="val 16667"/>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fontAlgn="base">
              <a:spcBef>
                <a:spcPct val="0"/>
              </a:spcBef>
              <a:spcAft>
                <a:spcPct val="0"/>
              </a:spcAft>
            </a:pPr>
            <a:r>
              <a:rPr lang="en-US" sz="1600" dirty="0" smtClean="0">
                <a:solidFill>
                  <a:schemeClr val="bg2"/>
                </a:solidFill>
              </a:rPr>
              <a:t>“post-processing” required</a:t>
            </a:r>
            <a:endParaRPr kumimoji="0" lang="en-US" sz="1600" b="0" i="1" u="none" strike="noStrike" cap="none" normalizeH="0" baseline="0" dirty="0" smtClean="0">
              <a:solidFill>
                <a:schemeClr val="bg2"/>
              </a:solidFill>
              <a:effectLst>
                <a:outerShdw blurRad="38100" dist="38100" dir="2700000" algn="tl">
                  <a:srgbClr val="000000">
                    <a:alpha val="43137"/>
                  </a:srgbClr>
                </a:outerShdw>
              </a:effectLst>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2000"/>
                                        <p:tgtEl>
                                          <p:spTgt spid="44"/>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ppt_x"/>
                                          </p:val>
                                        </p:tav>
                                        <p:tav tm="100000">
                                          <p:val>
                                            <p:strVal val="#ppt_x"/>
                                          </p:val>
                                        </p:tav>
                                      </p:tavLst>
                                    </p:anim>
                                    <p:anim calcmode="lin" valueType="num">
                                      <p:cBhvr additive="base">
                                        <p:cTn id="20" dur="10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1000" fill="hold"/>
                                        <p:tgtEl>
                                          <p:spTgt spid="28"/>
                                        </p:tgtEl>
                                        <p:attrNameLst>
                                          <p:attrName>ppt_x</p:attrName>
                                        </p:attrNameLst>
                                      </p:cBhvr>
                                      <p:tavLst>
                                        <p:tav tm="0">
                                          <p:val>
                                            <p:strVal val="#ppt_x"/>
                                          </p:val>
                                        </p:tav>
                                        <p:tav tm="100000">
                                          <p:val>
                                            <p:strVal val="#ppt_x"/>
                                          </p:val>
                                        </p:tav>
                                      </p:tavLst>
                                    </p:anim>
                                    <p:anim calcmode="lin" valueType="num">
                                      <p:cBhvr additive="base">
                                        <p:cTn id="24" dur="10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ppt_x"/>
                                          </p:val>
                                        </p:tav>
                                        <p:tav tm="100000">
                                          <p:val>
                                            <p:strVal val="#ppt_x"/>
                                          </p:val>
                                        </p:tav>
                                      </p:tavLst>
                                    </p:anim>
                                    <p:anim calcmode="lin" valueType="num">
                                      <p:cBhvr additive="base">
                                        <p:cTn id="28" dur="10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ppt_x"/>
                                          </p:val>
                                        </p:tav>
                                        <p:tav tm="100000">
                                          <p:val>
                                            <p:strVal val="#ppt_x"/>
                                          </p:val>
                                        </p:tav>
                                      </p:tavLst>
                                    </p:anim>
                                    <p:anim calcmode="lin" valueType="num">
                                      <p:cBhvr additive="base">
                                        <p:cTn id="32" dur="10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1000" fill="hold"/>
                                        <p:tgtEl>
                                          <p:spTgt spid="23"/>
                                        </p:tgtEl>
                                        <p:attrNameLst>
                                          <p:attrName>ppt_x</p:attrName>
                                        </p:attrNameLst>
                                      </p:cBhvr>
                                      <p:tavLst>
                                        <p:tav tm="0">
                                          <p:val>
                                            <p:strVal val="#ppt_x"/>
                                          </p:val>
                                        </p:tav>
                                        <p:tav tm="100000">
                                          <p:val>
                                            <p:strVal val="#ppt_x"/>
                                          </p:val>
                                        </p:tav>
                                      </p:tavLst>
                                    </p:anim>
                                    <p:anim calcmode="lin" valueType="num">
                                      <p:cBhvr additive="base">
                                        <p:cTn id="36" dur="10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1000" fill="hold"/>
                                        <p:tgtEl>
                                          <p:spTgt spid="24"/>
                                        </p:tgtEl>
                                        <p:attrNameLst>
                                          <p:attrName>ppt_x</p:attrName>
                                        </p:attrNameLst>
                                      </p:cBhvr>
                                      <p:tavLst>
                                        <p:tav tm="0">
                                          <p:val>
                                            <p:strVal val="#ppt_x"/>
                                          </p:val>
                                        </p:tav>
                                        <p:tav tm="100000">
                                          <p:val>
                                            <p:strVal val="#ppt_x"/>
                                          </p:val>
                                        </p:tav>
                                      </p:tavLst>
                                    </p:anim>
                                    <p:anim calcmode="lin" valueType="num">
                                      <p:cBhvr additive="base">
                                        <p:cTn id="40" dur="10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1000" fill="hold"/>
                                        <p:tgtEl>
                                          <p:spTgt spid="25"/>
                                        </p:tgtEl>
                                        <p:attrNameLst>
                                          <p:attrName>ppt_x</p:attrName>
                                        </p:attrNameLst>
                                      </p:cBhvr>
                                      <p:tavLst>
                                        <p:tav tm="0">
                                          <p:val>
                                            <p:strVal val="#ppt_x"/>
                                          </p:val>
                                        </p:tav>
                                        <p:tav tm="100000">
                                          <p:val>
                                            <p:strVal val="#ppt_x"/>
                                          </p:val>
                                        </p:tav>
                                      </p:tavLst>
                                    </p:anim>
                                    <p:anim calcmode="lin" valueType="num">
                                      <p:cBhvr additive="base">
                                        <p:cTn id="44" dur="10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1000" fill="hold"/>
                                        <p:tgtEl>
                                          <p:spTgt spid="68"/>
                                        </p:tgtEl>
                                        <p:attrNameLst>
                                          <p:attrName>ppt_x</p:attrName>
                                        </p:attrNameLst>
                                      </p:cBhvr>
                                      <p:tavLst>
                                        <p:tav tm="0">
                                          <p:val>
                                            <p:strVal val="#ppt_x"/>
                                          </p:val>
                                        </p:tav>
                                        <p:tav tm="100000">
                                          <p:val>
                                            <p:strVal val="#ppt_x"/>
                                          </p:val>
                                        </p:tav>
                                      </p:tavLst>
                                    </p:anim>
                                    <p:anim calcmode="lin" valueType="num">
                                      <p:cBhvr additive="base">
                                        <p:cTn id="4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000"/>
                                        <p:tgtEl>
                                          <p:spTgt spid="30"/>
                                        </p:tgtEl>
                                      </p:cBhvr>
                                    </p:animEffect>
                                  </p:childTnLst>
                                </p:cTn>
                              </p:par>
                              <p:par>
                                <p:cTn id="57" presetID="56" presetClass="path" presetSubtype="0" accel="50000" decel="50000" fill="hold" grpId="5" nodeType="withEffect">
                                  <p:stCondLst>
                                    <p:cond delay="0"/>
                                  </p:stCondLst>
                                  <p:childTnLst>
                                    <p:animMotion origin="layout" path="M -3.33333E-6 -3.79278E-7 L 0.12535 -0.28307 " pathEditMode="relative" rAng="0" ptsTypes="AA">
                                      <p:cBhvr>
                                        <p:cTn id="58" dur="2000" fill="hold"/>
                                        <p:tgtEl>
                                          <p:spTgt spid="35"/>
                                        </p:tgtEl>
                                        <p:attrNameLst>
                                          <p:attrName>ppt_x</p:attrName>
                                          <p:attrName>ppt_y</p:attrName>
                                        </p:attrNameLst>
                                      </p:cBhvr>
                                      <p:rCtr x="63" y="-142"/>
                                    </p:animMotion>
                                  </p:childTnLst>
                                </p:cTn>
                              </p:par>
                              <p:par>
                                <p:cTn id="59" presetID="10"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fade">
                                      <p:cBhvr>
                                        <p:cTn id="61" dur="1000"/>
                                        <p:tgtEl>
                                          <p:spTgt spid="62"/>
                                        </p:tgtEl>
                                      </p:cBhvr>
                                    </p:animEffect>
                                  </p:childTnLst>
                                </p:cTn>
                              </p:par>
                            </p:childTnLst>
                          </p:cTn>
                        </p:par>
                        <p:par>
                          <p:cTn id="62" fill="hold">
                            <p:stCondLst>
                              <p:cond delay="2000"/>
                            </p:stCondLst>
                            <p:childTnLst>
                              <p:par>
                                <p:cTn id="63" presetID="7" presetClass="emph" presetSubtype="1" nodeType="afterEffect">
                                  <p:stCondLst>
                                    <p:cond delay="0"/>
                                  </p:stCondLst>
                                  <p:childTnLst>
                                    <p:set>
                                      <p:cBhvr>
                                        <p:cTn id="64" dur="1000"/>
                                        <p:tgtEl>
                                          <p:spTgt spid="22"/>
                                        </p:tgtEl>
                                        <p:attrNameLst>
                                          <p:attrName>stroke.color</p:attrName>
                                        </p:attrNameLst>
                                      </p:cBhvr>
                                      <p:to>
                                        <p:clrVal>
                                          <a:srgbClr val="FFFF00"/>
                                        </p:clrVal>
                                      </p:to>
                                    </p:set>
                                    <p:set>
                                      <p:cBhvr>
                                        <p:cTn id="65" dur="1000"/>
                                        <p:tgtEl>
                                          <p:spTgt spid="22"/>
                                        </p:tgtEl>
                                        <p:attrNameLst>
                                          <p:attrName>stroke.on</p:attrName>
                                        </p:attrNameLst>
                                      </p:cBhvr>
                                      <p:to>
                                        <p:strVal val="true"/>
                                      </p:to>
                                    </p:set>
                                  </p:childTnLst>
                                </p:cTn>
                              </p:par>
                            </p:childTnLst>
                          </p:cTn>
                        </p:par>
                        <p:par>
                          <p:cTn id="66" fill="hold">
                            <p:stCondLst>
                              <p:cond delay="3000"/>
                            </p:stCondLst>
                            <p:childTnLst>
                              <p:par>
                                <p:cTn id="67" presetID="7" presetClass="emph" presetSubtype="1" nodeType="afterEffect">
                                  <p:stCondLst>
                                    <p:cond delay="0"/>
                                  </p:stCondLst>
                                  <p:childTnLst>
                                    <p:set>
                                      <p:cBhvr>
                                        <p:cTn id="68" dur="1000"/>
                                        <p:tgtEl>
                                          <p:spTgt spid="21"/>
                                        </p:tgtEl>
                                        <p:attrNameLst>
                                          <p:attrName>stroke.color</p:attrName>
                                        </p:attrNameLst>
                                      </p:cBhvr>
                                      <p:to>
                                        <p:clrVal>
                                          <a:srgbClr val="FFFF00"/>
                                        </p:clrVal>
                                      </p:to>
                                    </p:set>
                                    <p:set>
                                      <p:cBhvr>
                                        <p:cTn id="69" dur="1000"/>
                                        <p:tgtEl>
                                          <p:spTgt spid="21"/>
                                        </p:tgtEl>
                                        <p:attrNameLst>
                                          <p:attrName>stroke.on</p:attrName>
                                        </p:attrNameLst>
                                      </p:cBhvr>
                                      <p:to>
                                        <p:strVal val="true"/>
                                      </p:to>
                                    </p:set>
                                  </p:childTnLst>
                                </p:cTn>
                              </p:par>
                            </p:childTnLst>
                          </p:cTn>
                        </p:par>
                        <p:par>
                          <p:cTn id="70" fill="hold">
                            <p:stCondLst>
                              <p:cond delay="4000"/>
                            </p:stCondLst>
                            <p:childTnLst>
                              <p:par>
                                <p:cTn id="71" presetID="7" presetClass="emph" presetSubtype="1" nodeType="afterEffect">
                                  <p:stCondLst>
                                    <p:cond delay="0"/>
                                  </p:stCondLst>
                                  <p:childTnLst>
                                    <p:set>
                                      <p:cBhvr>
                                        <p:cTn id="72" dur="1000"/>
                                        <p:tgtEl>
                                          <p:spTgt spid="28"/>
                                        </p:tgtEl>
                                        <p:attrNameLst>
                                          <p:attrName>stroke.color</p:attrName>
                                        </p:attrNameLst>
                                      </p:cBhvr>
                                      <p:to>
                                        <p:clrVal>
                                          <a:srgbClr val="FFFF00"/>
                                        </p:clrVal>
                                      </p:to>
                                    </p:set>
                                    <p:set>
                                      <p:cBhvr>
                                        <p:cTn id="73" dur="1000"/>
                                        <p:tgtEl>
                                          <p:spTgt spid="28"/>
                                        </p:tgtEl>
                                        <p:attrNameLst>
                                          <p:attrName>stroke.on</p:attrName>
                                        </p:attrNameLst>
                                      </p:cBhvr>
                                      <p:to>
                                        <p:strVal val="true"/>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1000"/>
                                        <p:tgtEl>
                                          <p:spTgt spid="62"/>
                                        </p:tgtEl>
                                      </p:cBhvr>
                                    </p:animEffect>
                                    <p:set>
                                      <p:cBhvr>
                                        <p:cTn id="78" dur="1" fill="hold">
                                          <p:stCondLst>
                                            <p:cond delay="999"/>
                                          </p:stCondLst>
                                        </p:cTn>
                                        <p:tgtEl>
                                          <p:spTgt spid="62"/>
                                        </p:tgtEl>
                                        <p:attrNameLst>
                                          <p:attrName>style.visibility</p:attrName>
                                        </p:attrNameLst>
                                      </p:cBhvr>
                                      <p:to>
                                        <p:strVal val="hidden"/>
                                      </p:to>
                                    </p:set>
                                  </p:childTnLst>
                                </p:cTn>
                              </p:par>
                            </p:childTnLst>
                          </p:cTn>
                        </p:par>
                        <p:par>
                          <p:cTn id="79" fill="hold">
                            <p:stCondLst>
                              <p:cond delay="1000"/>
                            </p:stCondLst>
                            <p:childTnLst>
                              <p:par>
                                <p:cTn id="80" presetID="42" presetClass="path" presetSubtype="0" accel="50000" decel="50000" fill="hold" nodeType="afterEffect">
                                  <p:stCondLst>
                                    <p:cond delay="0"/>
                                  </p:stCondLst>
                                  <p:childTnLst>
                                    <p:animMotion origin="layout" path="M 0.12535 -0.28307 L 0.125 -0.07771 " pathEditMode="relative" rAng="0" ptsTypes="AA">
                                      <p:cBhvr>
                                        <p:cTn id="81" dur="2000" fill="hold"/>
                                        <p:tgtEl>
                                          <p:spTgt spid="35"/>
                                        </p:tgtEl>
                                        <p:attrNameLst>
                                          <p:attrName>ppt_x</p:attrName>
                                          <p:attrName>ppt_y</p:attrName>
                                        </p:attrNameLst>
                                      </p:cBhvr>
                                      <p:rCtr x="0" y="103"/>
                                    </p:animMotion>
                                  </p:childTnLst>
                                </p:cTn>
                              </p:par>
                              <p:par>
                                <p:cTn id="82" presetID="10" presetClass="entr" presetSubtype="0" fill="hold" nodeType="with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fade">
                                      <p:cBhvr>
                                        <p:cTn id="84" dur="1000"/>
                                        <p:tgtEl>
                                          <p:spTgt spid="63"/>
                                        </p:tgtEl>
                                      </p:cBhvr>
                                    </p:animEffect>
                                  </p:childTnLst>
                                </p:cTn>
                              </p:par>
                            </p:childTnLst>
                          </p:cTn>
                        </p:par>
                        <p:par>
                          <p:cTn id="85" fill="hold">
                            <p:stCondLst>
                              <p:cond delay="3000"/>
                            </p:stCondLst>
                            <p:childTnLst>
                              <p:par>
                                <p:cTn id="86" presetID="7" presetClass="emph" presetSubtype="1" nodeType="afterEffect">
                                  <p:stCondLst>
                                    <p:cond delay="0"/>
                                  </p:stCondLst>
                                  <p:childTnLst>
                                    <p:set>
                                      <p:cBhvr>
                                        <p:cTn id="87" dur="1000"/>
                                        <p:tgtEl>
                                          <p:spTgt spid="25"/>
                                        </p:tgtEl>
                                        <p:attrNameLst>
                                          <p:attrName>stroke.color</p:attrName>
                                        </p:attrNameLst>
                                      </p:cBhvr>
                                      <p:to>
                                        <p:clrVal>
                                          <a:srgbClr val="FFFF00"/>
                                        </p:clrVal>
                                      </p:to>
                                    </p:set>
                                    <p:set>
                                      <p:cBhvr>
                                        <p:cTn id="88" dur="1000"/>
                                        <p:tgtEl>
                                          <p:spTgt spid="25"/>
                                        </p:tgtEl>
                                        <p:attrNameLst>
                                          <p:attrName>stroke.on</p:attrName>
                                        </p:attrNameLst>
                                      </p:cBhvr>
                                      <p:to>
                                        <p:strVal val="true"/>
                                      </p:to>
                                    </p:set>
                                  </p:childTnLst>
                                </p:cTn>
                              </p:par>
                            </p:childTnLst>
                          </p:cTn>
                        </p:par>
                        <p:par>
                          <p:cTn id="89" fill="hold">
                            <p:stCondLst>
                              <p:cond delay="4000"/>
                            </p:stCondLst>
                            <p:childTnLst>
                              <p:par>
                                <p:cTn id="90" presetID="7" presetClass="emph" presetSubtype="1" nodeType="afterEffect">
                                  <p:stCondLst>
                                    <p:cond delay="0"/>
                                  </p:stCondLst>
                                  <p:childTnLst>
                                    <p:set>
                                      <p:cBhvr>
                                        <p:cTn id="91" dur="1000"/>
                                        <p:tgtEl>
                                          <p:spTgt spid="24"/>
                                        </p:tgtEl>
                                        <p:attrNameLst>
                                          <p:attrName>stroke.color</p:attrName>
                                        </p:attrNameLst>
                                      </p:cBhvr>
                                      <p:to>
                                        <p:clrVal>
                                          <a:srgbClr val="FFFF00"/>
                                        </p:clrVal>
                                      </p:to>
                                    </p:set>
                                    <p:set>
                                      <p:cBhvr>
                                        <p:cTn id="92" dur="1000"/>
                                        <p:tgtEl>
                                          <p:spTgt spid="24"/>
                                        </p:tgtEl>
                                        <p:attrNameLst>
                                          <p:attrName>stroke.on</p:attrName>
                                        </p:attrNameLst>
                                      </p:cBhvr>
                                      <p:to>
                                        <p:strVal val="true"/>
                                      </p:to>
                                    </p:set>
                                  </p:childTnLst>
                                </p:cTn>
                              </p:par>
                            </p:childTnLst>
                          </p:cTn>
                        </p:par>
                        <p:par>
                          <p:cTn id="93" fill="hold">
                            <p:stCondLst>
                              <p:cond delay="5000"/>
                            </p:stCondLst>
                            <p:childTnLst>
                              <p:par>
                                <p:cTn id="94" presetID="7" presetClass="emph" presetSubtype="2" fill="hold" nodeType="afterEffect">
                                  <p:stCondLst>
                                    <p:cond delay="0"/>
                                  </p:stCondLst>
                                  <p:childTnLst>
                                    <p:animClr clrSpc="rgb">
                                      <p:cBhvr>
                                        <p:cTn id="95" dur="1000" fill="hold"/>
                                        <p:tgtEl>
                                          <p:spTgt spid="24"/>
                                        </p:tgtEl>
                                        <p:attrNameLst>
                                          <p:attrName>stroke.color</p:attrName>
                                        </p:attrNameLst>
                                      </p:cBhvr>
                                      <p:to>
                                        <a:srgbClr val="FF9900"/>
                                      </p:to>
                                    </p:animClr>
                                    <p:set>
                                      <p:cBhvr>
                                        <p:cTn id="96" dur="1000" fill="hold"/>
                                        <p:tgtEl>
                                          <p:spTgt spid="24"/>
                                        </p:tgtEl>
                                        <p:attrNameLst>
                                          <p:attrName>stroke.on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49" presetClass="path" presetSubtype="0" accel="50000" decel="50000" fill="hold" grpId="1" nodeType="clickEffect">
                                  <p:stCondLst>
                                    <p:cond delay="0"/>
                                  </p:stCondLst>
                                  <p:childTnLst>
                                    <p:animMotion origin="layout" path="M 1.11111E-6 4.81481E-6 L -0.27431 0.29675 " pathEditMode="relative" rAng="0" ptsTypes="AA">
                                      <p:cBhvr>
                                        <p:cTn id="100" dur="2000" fill="hold"/>
                                        <p:tgtEl>
                                          <p:spTgt spid="24"/>
                                        </p:tgtEl>
                                        <p:attrNameLst>
                                          <p:attrName>ppt_x</p:attrName>
                                          <p:attrName>ppt_y</p:attrName>
                                        </p:attrNameLst>
                                      </p:cBhvr>
                                      <p:rCtr x="-137" y="148"/>
                                    </p:animMotion>
                                  </p:childTnLst>
                                </p:cTn>
                              </p:par>
                              <p:par>
                                <p:cTn id="101" presetID="10" presetClass="entr" presetSubtype="0"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20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56" presetClass="path" presetSubtype="0" accel="50000" decel="50000" fill="hold" grpId="2" nodeType="clickEffect">
                                  <p:stCondLst>
                                    <p:cond delay="0"/>
                                  </p:stCondLst>
                                  <p:childTnLst>
                                    <p:animMotion origin="layout" path="M -0.27431 0.29675 L 0.00069 -0.00325 " pathEditMode="relative" rAng="0" ptsTypes="AA">
                                      <p:cBhvr>
                                        <p:cTn id="107" dur="2000" fill="hold"/>
                                        <p:tgtEl>
                                          <p:spTgt spid="24"/>
                                        </p:tgtEl>
                                        <p:attrNameLst>
                                          <p:attrName>ppt_x</p:attrName>
                                          <p:attrName>ppt_y</p:attrName>
                                        </p:attrNameLst>
                                      </p:cBhvr>
                                      <p:rCtr x="138" y="-150"/>
                                    </p:animMotion>
                                  </p:childTnLst>
                                </p:cTn>
                              </p:par>
                              <p:par>
                                <p:cTn id="108" presetID="10" presetClass="exit" presetSubtype="0" fill="hold" grpId="1" nodeType="withEffect">
                                  <p:stCondLst>
                                    <p:cond delay="0"/>
                                  </p:stCondLst>
                                  <p:childTnLst>
                                    <p:animEffect transition="out" filter="fade">
                                      <p:cBhvr>
                                        <p:cTn id="109" dur="2000"/>
                                        <p:tgtEl>
                                          <p:spTgt spid="27"/>
                                        </p:tgtEl>
                                      </p:cBhvr>
                                    </p:animEffect>
                                    <p:set>
                                      <p:cBhvr>
                                        <p:cTn id="110" dur="1" fill="hold">
                                          <p:stCondLst>
                                            <p:cond delay="1999"/>
                                          </p:stCondLst>
                                        </p:cTn>
                                        <p:tgtEl>
                                          <p:spTgt spid="27"/>
                                        </p:tgtEl>
                                        <p:attrNameLst>
                                          <p:attrName>style.visibility</p:attrName>
                                        </p:attrNameLst>
                                      </p:cBhvr>
                                      <p:to>
                                        <p:strVal val="hidden"/>
                                      </p:to>
                                    </p:set>
                                  </p:childTnLst>
                                </p:cTn>
                              </p:par>
                            </p:childTnLst>
                          </p:cTn>
                        </p:par>
                        <p:par>
                          <p:cTn id="111" fill="hold">
                            <p:stCondLst>
                              <p:cond delay="2000"/>
                            </p:stCondLst>
                            <p:childTnLst>
                              <p:par>
                                <p:cTn id="112" presetID="7" presetClass="emph" presetSubtype="1" nodeType="afterEffect">
                                  <p:stCondLst>
                                    <p:cond delay="0"/>
                                  </p:stCondLst>
                                  <p:childTnLst>
                                    <p:set>
                                      <p:cBhvr>
                                        <p:cTn id="113" dur="1000"/>
                                        <p:tgtEl>
                                          <p:spTgt spid="23"/>
                                        </p:tgtEl>
                                        <p:attrNameLst>
                                          <p:attrName>stroke.color</p:attrName>
                                        </p:attrNameLst>
                                      </p:cBhvr>
                                      <p:to>
                                        <p:clrVal>
                                          <a:srgbClr val="FFFF00"/>
                                        </p:clrVal>
                                      </p:to>
                                    </p:set>
                                    <p:set>
                                      <p:cBhvr>
                                        <p:cTn id="114" dur="1000"/>
                                        <p:tgtEl>
                                          <p:spTgt spid="23"/>
                                        </p:tgtEl>
                                        <p:attrNameLst>
                                          <p:attrName>stroke.on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par>
                          <p:cTn id="120" fill="hold">
                            <p:stCondLst>
                              <p:cond delay="1000"/>
                            </p:stCondLst>
                            <p:childTnLst>
                              <p:par>
                                <p:cTn id="121" presetID="42" presetClass="path" presetSubtype="0" accel="50000" decel="50000" fill="hold" grpId="6" nodeType="afterEffect">
                                  <p:stCondLst>
                                    <p:cond delay="0"/>
                                  </p:stCondLst>
                                  <p:childTnLst>
                                    <p:animMotion origin="layout" path="M 0.125 -0.07771 L 0.12465 0.08326 " pathEditMode="relative" rAng="0" ptsTypes="AA">
                                      <p:cBhvr>
                                        <p:cTn id="122" dur="2000" fill="hold"/>
                                        <p:tgtEl>
                                          <p:spTgt spid="35"/>
                                        </p:tgtEl>
                                        <p:attrNameLst>
                                          <p:attrName>ppt_x</p:attrName>
                                          <p:attrName>ppt_y</p:attrName>
                                        </p:attrNameLst>
                                      </p:cBhvr>
                                      <p:rCtr x="0" y="80"/>
                                    </p:animMotion>
                                  </p:childTnLst>
                                </p:cTn>
                              </p:par>
                              <p:par>
                                <p:cTn id="123" presetID="10" presetClass="entr" presetSubtype="0" fill="hold" grpId="0" nodeType="withEffect">
                                  <p:stCondLst>
                                    <p:cond delay="0"/>
                                  </p:stCondLst>
                                  <p:childTnLst>
                                    <p:set>
                                      <p:cBhvr>
                                        <p:cTn id="124" dur="1" fill="hold">
                                          <p:stCondLst>
                                            <p:cond delay="0"/>
                                          </p:stCondLst>
                                        </p:cTn>
                                        <p:tgtEl>
                                          <p:spTgt spid="64"/>
                                        </p:tgtEl>
                                        <p:attrNameLst>
                                          <p:attrName>style.visibility</p:attrName>
                                        </p:attrNameLst>
                                      </p:cBhvr>
                                      <p:to>
                                        <p:strVal val="visible"/>
                                      </p:to>
                                    </p:set>
                                    <p:animEffect transition="in" filter="fade">
                                      <p:cBhvr>
                                        <p:cTn id="125" dur="1000"/>
                                        <p:tgtEl>
                                          <p:spTgt spid="64"/>
                                        </p:tgtEl>
                                      </p:cBhvr>
                                    </p:animEffect>
                                  </p:childTnLst>
                                </p:cTn>
                              </p:par>
                            </p:childTnLst>
                          </p:cTn>
                        </p:par>
                        <p:par>
                          <p:cTn id="126" fill="hold">
                            <p:stCondLst>
                              <p:cond delay="3000"/>
                            </p:stCondLst>
                            <p:childTnLst>
                              <p:par>
                                <p:cTn id="127" presetID="7" presetClass="emph" presetSubtype="1" nodeType="afterEffect">
                                  <p:stCondLst>
                                    <p:cond delay="0"/>
                                  </p:stCondLst>
                                  <p:childTnLst>
                                    <p:set>
                                      <p:cBhvr>
                                        <p:cTn id="128" dur="indefinite"/>
                                        <p:tgtEl>
                                          <p:spTgt spid="29"/>
                                        </p:tgtEl>
                                        <p:attrNameLst>
                                          <p:attrName>stroke.color</p:attrName>
                                        </p:attrNameLst>
                                      </p:cBhvr>
                                      <p:to>
                                        <p:clrVal>
                                          <a:srgbClr val="FFFF00"/>
                                        </p:clrVal>
                                      </p:to>
                                    </p:set>
                                    <p:set>
                                      <p:cBhvr>
                                        <p:cTn id="129" dur="indefinite"/>
                                        <p:tgtEl>
                                          <p:spTgt spid="29"/>
                                        </p:tgtEl>
                                        <p:attrNameLst>
                                          <p:attrName>stroke.on</p:attrName>
                                        </p:attrNameLst>
                                      </p:cBhvr>
                                      <p:to>
                                        <p:strVal val="true"/>
                                      </p:to>
                                    </p:set>
                                  </p:childTnLst>
                                </p:cTn>
                              </p:par>
                            </p:childTnLst>
                          </p:cTn>
                        </p:par>
                      </p:childTnLst>
                    </p:cTn>
                  </p:par>
                  <p:par>
                    <p:cTn id="130" fill="hold">
                      <p:stCondLst>
                        <p:cond delay="indefinite"/>
                      </p:stCondLst>
                      <p:childTnLst>
                        <p:par>
                          <p:cTn id="131" fill="hold">
                            <p:stCondLst>
                              <p:cond delay="0"/>
                            </p:stCondLst>
                            <p:childTnLst>
                              <p:par>
                                <p:cTn id="132" presetID="7" presetClass="emph" presetSubtype="2" fill="hold" nodeType="clickEffect">
                                  <p:stCondLst>
                                    <p:cond delay="0"/>
                                  </p:stCondLst>
                                  <p:childTnLst>
                                    <p:animClr clrSpc="rgb">
                                      <p:cBhvr>
                                        <p:cTn id="133" dur="1000" fill="hold"/>
                                        <p:tgtEl>
                                          <p:spTgt spid="29"/>
                                        </p:tgtEl>
                                        <p:attrNameLst>
                                          <p:attrName>stroke.color</p:attrName>
                                        </p:attrNameLst>
                                      </p:cBhvr>
                                      <p:to>
                                        <a:srgbClr val="E76429"/>
                                      </p:to>
                                    </p:animClr>
                                    <p:set>
                                      <p:cBhvr>
                                        <p:cTn id="134" dur="1000" fill="hold"/>
                                        <p:tgtEl>
                                          <p:spTgt spid="29"/>
                                        </p:tgtEl>
                                        <p:attrNameLst>
                                          <p:attrName>stroke.on</p:attrName>
                                        </p:attrNameLst>
                                      </p:cBhvr>
                                      <p:to>
                                        <p:strVal val="true"/>
                                      </p:to>
                                    </p:set>
                                  </p:childTnLst>
                                </p:cTn>
                              </p:par>
                              <p:par>
                                <p:cTn id="135" presetID="10" presetClass="exit" presetSubtype="0" fill="hold" grpId="1" nodeType="withEffect">
                                  <p:stCondLst>
                                    <p:cond delay="0"/>
                                  </p:stCondLst>
                                  <p:childTnLst>
                                    <p:animEffect transition="out" filter="fade">
                                      <p:cBhvr>
                                        <p:cTn id="136" dur="1000"/>
                                        <p:tgtEl>
                                          <p:spTgt spid="64"/>
                                        </p:tgtEl>
                                      </p:cBhvr>
                                    </p:animEffect>
                                    <p:set>
                                      <p:cBhvr>
                                        <p:cTn id="137" dur="1" fill="hold">
                                          <p:stCondLst>
                                            <p:cond delay="999"/>
                                          </p:stCondLst>
                                        </p:cTn>
                                        <p:tgtEl>
                                          <p:spTgt spid="64"/>
                                        </p:tgtEl>
                                        <p:attrNameLst>
                                          <p:attrName>style.visibility</p:attrName>
                                        </p:attrNameLst>
                                      </p:cBhvr>
                                      <p:to>
                                        <p:strVal val="hidden"/>
                                      </p:to>
                                    </p:set>
                                  </p:childTnLst>
                                </p:cTn>
                              </p:par>
                              <p:par>
                                <p:cTn id="138" presetID="42" presetClass="path" presetSubtype="0" accel="50000" decel="50000" fill="hold" grpId="7" nodeType="withEffect">
                                  <p:stCondLst>
                                    <p:cond delay="0"/>
                                  </p:stCondLst>
                                  <p:childTnLst>
                                    <p:animMotion origin="layout" path="M 0.12465 0.08326 L 0.12465 0.27197 " pathEditMode="relative" rAng="0" ptsTypes="AA">
                                      <p:cBhvr>
                                        <p:cTn id="139" dur="2000" fill="hold"/>
                                        <p:tgtEl>
                                          <p:spTgt spid="35"/>
                                        </p:tgtEl>
                                        <p:attrNameLst>
                                          <p:attrName>ppt_x</p:attrName>
                                          <p:attrName>ppt_y</p:attrName>
                                        </p:attrNameLst>
                                      </p:cBhvr>
                                      <p:rCtr x="0" y="94"/>
                                    </p:animMotion>
                                  </p:childTnLst>
                                </p:cTn>
                              </p:par>
                              <p:par>
                                <p:cTn id="140" presetID="10" presetClass="entr" presetSubtype="0" fill="hold" grpId="0" nodeType="withEffect">
                                  <p:stCondLst>
                                    <p:cond delay="0"/>
                                  </p:stCondLst>
                                  <p:childTnLst>
                                    <p:set>
                                      <p:cBhvr>
                                        <p:cTn id="141" dur="1" fill="hold">
                                          <p:stCondLst>
                                            <p:cond delay="0"/>
                                          </p:stCondLst>
                                        </p:cTn>
                                        <p:tgtEl>
                                          <p:spTgt spid="26"/>
                                        </p:tgtEl>
                                        <p:attrNameLst>
                                          <p:attrName>style.visibility</p:attrName>
                                        </p:attrNameLst>
                                      </p:cBhvr>
                                      <p:to>
                                        <p:strVal val="visible"/>
                                      </p:to>
                                    </p:set>
                                    <p:animEffect transition="in" filter="fade">
                                      <p:cBhvr>
                                        <p:cTn id="142" dur="1000"/>
                                        <p:tgtEl>
                                          <p:spTgt spid="26"/>
                                        </p:tgtEl>
                                      </p:cBhvr>
                                    </p:animEffect>
                                  </p:childTnLst>
                                </p:cTn>
                              </p:par>
                            </p:childTnLst>
                          </p:cTn>
                        </p:par>
                        <p:par>
                          <p:cTn id="143" fill="hold">
                            <p:stCondLst>
                              <p:cond delay="2000"/>
                            </p:stCondLst>
                            <p:childTnLst>
                              <p:par>
                                <p:cTn id="144" presetID="7" presetClass="emph" presetSubtype="2" fill="hold" nodeType="afterEffect">
                                  <p:stCondLst>
                                    <p:cond delay="0"/>
                                  </p:stCondLst>
                                  <p:childTnLst>
                                    <p:animClr clrSpc="rgb">
                                      <p:cBhvr>
                                        <p:cTn id="145" dur="2000" fill="hold"/>
                                        <p:tgtEl>
                                          <p:spTgt spid="68"/>
                                        </p:tgtEl>
                                        <p:attrNameLst>
                                          <p:attrName>stroke.color</p:attrName>
                                        </p:attrNameLst>
                                      </p:cBhvr>
                                      <p:to>
                                        <a:srgbClr val="FFFF00"/>
                                      </p:to>
                                    </p:animClr>
                                    <p:set>
                                      <p:cBhvr>
                                        <p:cTn id="146" dur="2000" fill="hold"/>
                                        <p:tgtEl>
                                          <p:spTgt spid="68"/>
                                        </p:tgtEl>
                                        <p:attrNameLst>
                                          <p:attrName>stroke.on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7" presetClass="emph" presetSubtype="2" fill="hold" nodeType="clickEffect">
                                  <p:stCondLst>
                                    <p:cond delay="0"/>
                                  </p:stCondLst>
                                  <p:childTnLst>
                                    <p:animClr clrSpc="rgb">
                                      <p:cBhvr>
                                        <p:cTn id="150" dur="1000" fill="hold"/>
                                        <p:tgtEl>
                                          <p:spTgt spid="68"/>
                                        </p:tgtEl>
                                        <p:attrNameLst>
                                          <p:attrName>stroke.color</p:attrName>
                                        </p:attrNameLst>
                                      </p:cBhvr>
                                      <p:to>
                                        <a:schemeClr val="accent2"/>
                                      </p:to>
                                    </p:animClr>
                                    <p:set>
                                      <p:cBhvr>
                                        <p:cTn id="151" dur="1000" fill="hold"/>
                                        <p:tgtEl>
                                          <p:spTgt spid="68"/>
                                        </p:tgtEl>
                                        <p:attrNameLst>
                                          <p:attrName>stroke.on</p:attrName>
                                        </p:attrNameLst>
                                      </p:cBhvr>
                                      <p:to>
                                        <p:strVal val="true"/>
                                      </p:to>
                                    </p:set>
                                  </p:childTnLst>
                                </p:cTn>
                              </p:par>
                              <p:par>
                                <p:cTn id="152" presetID="10" presetClass="exit" presetSubtype="0" fill="hold" grpId="1" nodeType="withEffect">
                                  <p:stCondLst>
                                    <p:cond delay="0"/>
                                  </p:stCondLst>
                                  <p:childTnLst>
                                    <p:animEffect transition="out" filter="fade">
                                      <p:cBhvr>
                                        <p:cTn id="153" dur="1000"/>
                                        <p:tgtEl>
                                          <p:spTgt spid="26"/>
                                        </p:tgtEl>
                                      </p:cBhvr>
                                    </p:animEffect>
                                    <p:set>
                                      <p:cBhvr>
                                        <p:cTn id="154" dur="1" fill="hold">
                                          <p:stCondLst>
                                            <p:cond delay="999"/>
                                          </p:stCondLst>
                                        </p:cTn>
                                        <p:tgtEl>
                                          <p:spTgt spid="26"/>
                                        </p:tgtEl>
                                        <p:attrNameLst>
                                          <p:attrName>style.visibility</p:attrName>
                                        </p:attrNameLst>
                                      </p:cBhvr>
                                      <p:to>
                                        <p:strVal val="hidden"/>
                                      </p:to>
                                    </p:set>
                                  </p:childTnLst>
                                </p:cTn>
                              </p:par>
                            </p:childTnLst>
                          </p:cTn>
                        </p:par>
                        <p:par>
                          <p:cTn id="155" fill="hold">
                            <p:stCondLst>
                              <p:cond delay="1000"/>
                            </p:stCondLst>
                            <p:childTnLst>
                              <p:par>
                                <p:cTn id="156" presetID="64" presetClass="path" presetSubtype="0" accel="50000" decel="50000" fill="hold" grpId="8" nodeType="afterEffect">
                                  <p:stCondLst>
                                    <p:cond delay="0"/>
                                  </p:stCondLst>
                                  <p:childTnLst>
                                    <p:animMotion origin="layout" path="M 0.12465 0.27199 L 0.12309 -0.08356 " pathEditMode="relative" rAng="0" ptsTypes="AA">
                                      <p:cBhvr>
                                        <p:cTn id="157" dur="2000" fill="hold"/>
                                        <p:tgtEl>
                                          <p:spTgt spid="35"/>
                                        </p:tgtEl>
                                        <p:attrNameLst>
                                          <p:attrName>ppt_x</p:attrName>
                                          <p:attrName>ppt_y</p:attrName>
                                        </p:attrNameLst>
                                      </p:cBhvr>
                                      <p:rCtr x="-1" y="-178"/>
                                    </p:animMotion>
                                  </p:childTnLst>
                                </p:cTn>
                              </p:par>
                            </p:childTnLst>
                          </p:cTn>
                        </p:par>
                      </p:childTnLst>
                    </p:cTn>
                  </p:par>
                  <p:par>
                    <p:cTn id="158" fill="hold">
                      <p:stCondLst>
                        <p:cond delay="indefinite"/>
                      </p:stCondLst>
                      <p:childTnLst>
                        <p:par>
                          <p:cTn id="159" fill="hold">
                            <p:stCondLst>
                              <p:cond delay="0"/>
                            </p:stCondLst>
                            <p:childTnLst>
                              <p:par>
                                <p:cTn id="160" presetID="7" presetClass="emph" presetSubtype="2" fill="hold" nodeType="clickEffect">
                                  <p:stCondLst>
                                    <p:cond delay="0"/>
                                  </p:stCondLst>
                                  <p:childTnLst>
                                    <p:animClr clrSpc="rgb">
                                      <p:cBhvr>
                                        <p:cTn id="161" dur="2000" fill="hold"/>
                                        <p:tgtEl>
                                          <p:spTgt spid="24"/>
                                        </p:tgtEl>
                                        <p:attrNameLst>
                                          <p:attrName>stroke.color</p:attrName>
                                        </p:attrNameLst>
                                      </p:cBhvr>
                                      <p:to>
                                        <a:srgbClr val="FFFF00"/>
                                      </p:to>
                                    </p:animClr>
                                    <p:set>
                                      <p:cBhvr>
                                        <p:cTn id="162" dur="2000" fill="hold"/>
                                        <p:tgtEl>
                                          <p:spTgt spid="24"/>
                                        </p:tgtEl>
                                        <p:attrNameLst>
                                          <p:attrName>stroke.on</p:attrName>
                                        </p:attrNameLst>
                                      </p:cBhvr>
                                      <p:to>
                                        <p:strVal val="true"/>
                                      </p:to>
                                    </p:set>
                                  </p:childTnLst>
                                </p:cTn>
                              </p:par>
                            </p:childTnLst>
                          </p:cTn>
                        </p:par>
                      </p:childTnLst>
                    </p:cTn>
                  </p:par>
                  <p:par>
                    <p:cTn id="163" fill="hold">
                      <p:stCondLst>
                        <p:cond delay="indefinite"/>
                      </p:stCondLst>
                      <p:childTnLst>
                        <p:par>
                          <p:cTn id="164" fill="hold">
                            <p:stCondLst>
                              <p:cond delay="0"/>
                            </p:stCondLst>
                            <p:childTnLst>
                              <p:par>
                                <p:cTn id="165" presetID="7" presetClass="emph" presetSubtype="2" fill="hold" nodeType="clickEffect">
                                  <p:stCondLst>
                                    <p:cond delay="0"/>
                                  </p:stCondLst>
                                  <p:childTnLst>
                                    <p:animClr clrSpc="rgb">
                                      <p:cBhvr>
                                        <p:cTn id="166" dur="2000" fill="hold"/>
                                        <p:tgtEl>
                                          <p:spTgt spid="24"/>
                                        </p:tgtEl>
                                        <p:attrNameLst>
                                          <p:attrName>stroke.color</p:attrName>
                                        </p:attrNameLst>
                                      </p:cBhvr>
                                      <p:to>
                                        <a:srgbClr val="E76429"/>
                                      </p:to>
                                    </p:animClr>
                                    <p:set>
                                      <p:cBhvr>
                                        <p:cTn id="167" dur="2000" fill="hold"/>
                                        <p:tgtEl>
                                          <p:spTgt spid="24"/>
                                        </p:tgtEl>
                                        <p:attrNameLst>
                                          <p:attrName>stroke.on</p:attrName>
                                        </p:attrNameLst>
                                      </p:cBhvr>
                                      <p:to>
                                        <p:strVal val="true"/>
                                      </p:to>
                                    </p:set>
                                  </p:childTnLst>
                                </p:cTn>
                              </p:par>
                            </p:childTnLst>
                          </p:cTn>
                        </p:par>
                      </p:childTnLst>
                    </p:cTn>
                  </p:par>
                  <p:par>
                    <p:cTn id="168" fill="hold">
                      <p:stCondLst>
                        <p:cond delay="indefinite"/>
                      </p:stCondLst>
                      <p:childTnLst>
                        <p:par>
                          <p:cTn id="169" fill="hold">
                            <p:stCondLst>
                              <p:cond delay="0"/>
                            </p:stCondLst>
                            <p:childTnLst>
                              <p:par>
                                <p:cTn id="170" presetID="64" presetClass="path" presetSubtype="0" accel="50000" decel="50000" fill="hold" grpId="10" nodeType="clickEffect">
                                  <p:stCondLst>
                                    <p:cond delay="0"/>
                                  </p:stCondLst>
                                  <p:childTnLst>
                                    <p:animMotion origin="layout" path="M 0.125 -0.07771 L 0.12535 -0.28307 " pathEditMode="relative" rAng="0" ptsTypes="AA">
                                      <p:cBhvr>
                                        <p:cTn id="171" dur="2000" fill="hold"/>
                                        <p:tgtEl>
                                          <p:spTgt spid="35"/>
                                        </p:tgtEl>
                                        <p:attrNameLst>
                                          <p:attrName>ppt_x</p:attrName>
                                          <p:attrName>ppt_y</p:attrName>
                                        </p:attrNameLst>
                                      </p:cBhvr>
                                      <p:rCtr x="0" y="-103"/>
                                    </p:animMotion>
                                  </p:childTnLst>
                                </p:cTn>
                              </p:par>
                            </p:childTnLst>
                          </p:cTn>
                        </p:par>
                      </p:childTnLst>
                    </p:cTn>
                  </p:par>
                  <p:par>
                    <p:cTn id="172" fill="hold">
                      <p:stCondLst>
                        <p:cond delay="indefinite"/>
                      </p:stCondLst>
                      <p:childTnLst>
                        <p:par>
                          <p:cTn id="173" fill="hold">
                            <p:stCondLst>
                              <p:cond delay="0"/>
                            </p:stCondLst>
                            <p:childTnLst>
                              <p:par>
                                <p:cTn id="174" presetID="10" presetClass="exit" presetSubtype="0" fill="hold" grpId="1" nodeType="clickEffect">
                                  <p:stCondLst>
                                    <p:cond delay="0"/>
                                  </p:stCondLst>
                                  <p:childTnLst>
                                    <p:animEffect transition="out" filter="fade">
                                      <p:cBhvr>
                                        <p:cTn id="175" dur="1000"/>
                                        <p:tgtEl>
                                          <p:spTgt spid="30"/>
                                        </p:tgtEl>
                                      </p:cBhvr>
                                    </p:animEffect>
                                    <p:set>
                                      <p:cBhvr>
                                        <p:cTn id="176" dur="1" fill="hold">
                                          <p:stCondLst>
                                            <p:cond delay="999"/>
                                          </p:stCondLst>
                                        </p:cTn>
                                        <p:tgtEl>
                                          <p:spTgt spid="30"/>
                                        </p:tgtEl>
                                        <p:attrNameLst>
                                          <p:attrName>style.visibility</p:attrName>
                                        </p:attrNameLst>
                                      </p:cBhvr>
                                      <p:to>
                                        <p:strVal val="hidden"/>
                                      </p:to>
                                    </p:set>
                                  </p:childTnLst>
                                </p:cTn>
                              </p:par>
                              <p:par>
                                <p:cTn id="177" presetID="10" presetClass="entr" presetSubtype="0" fill="hold" grpId="0" nodeType="withEffect">
                                  <p:stCondLst>
                                    <p:cond delay="0"/>
                                  </p:stCondLst>
                                  <p:childTnLst>
                                    <p:set>
                                      <p:cBhvr>
                                        <p:cTn id="178" dur="1" fill="hold">
                                          <p:stCondLst>
                                            <p:cond delay="0"/>
                                          </p:stCondLst>
                                        </p:cTn>
                                        <p:tgtEl>
                                          <p:spTgt spid="32"/>
                                        </p:tgtEl>
                                        <p:attrNameLst>
                                          <p:attrName>style.visibility</p:attrName>
                                        </p:attrNameLst>
                                      </p:cBhvr>
                                      <p:to>
                                        <p:strVal val="visible"/>
                                      </p:to>
                                    </p:set>
                                    <p:animEffect transition="in" filter="fade">
                                      <p:cBhvr>
                                        <p:cTn id="179" dur="1000"/>
                                        <p:tgtEl>
                                          <p:spTgt spid="32"/>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grpId="1" nodeType="clickEffect">
                                  <p:stCondLst>
                                    <p:cond delay="0"/>
                                  </p:stCondLst>
                                  <p:childTnLst>
                                    <p:animEffect transition="out" filter="fade">
                                      <p:cBhvr>
                                        <p:cTn id="183" dur="1000"/>
                                        <p:tgtEl>
                                          <p:spTgt spid="32"/>
                                        </p:tgtEl>
                                      </p:cBhvr>
                                    </p:animEffect>
                                    <p:set>
                                      <p:cBhvr>
                                        <p:cTn id="184" dur="1" fill="hold">
                                          <p:stCondLst>
                                            <p:cond delay="999"/>
                                          </p:stCondLst>
                                        </p:cTn>
                                        <p:tgtEl>
                                          <p:spTgt spid="32"/>
                                        </p:tgtEl>
                                        <p:attrNameLst>
                                          <p:attrName>style.visibility</p:attrName>
                                        </p:attrNameLst>
                                      </p:cBhvr>
                                      <p:to>
                                        <p:strVal val="hidden"/>
                                      </p:to>
                                    </p:set>
                                  </p:childTnLst>
                                </p:cTn>
                              </p:par>
                              <p:par>
                                <p:cTn id="185" presetID="10" presetClass="entr" presetSubtype="0" fill="hold" grpId="0" nodeType="withEffect">
                                  <p:stCondLst>
                                    <p:cond delay="0"/>
                                  </p:stCondLst>
                                  <p:childTnLst>
                                    <p:set>
                                      <p:cBhvr>
                                        <p:cTn id="186" dur="1" fill="hold">
                                          <p:stCondLst>
                                            <p:cond delay="0"/>
                                          </p:stCondLst>
                                        </p:cTn>
                                        <p:tgtEl>
                                          <p:spTgt spid="34"/>
                                        </p:tgtEl>
                                        <p:attrNameLst>
                                          <p:attrName>style.visibility</p:attrName>
                                        </p:attrNameLst>
                                      </p:cBhvr>
                                      <p:to>
                                        <p:strVal val="visible"/>
                                      </p:to>
                                    </p:set>
                                    <p:animEffect transition="in" filter="fade">
                                      <p:cBhvr>
                                        <p:cTn id="187" dur="1000"/>
                                        <p:tgtEl>
                                          <p:spTgt spid="34"/>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grpId="1" nodeType="clickEffect">
                                  <p:stCondLst>
                                    <p:cond delay="0"/>
                                  </p:stCondLst>
                                  <p:childTnLst>
                                    <p:animEffect transition="out" filter="fade">
                                      <p:cBhvr>
                                        <p:cTn id="191" dur="1000"/>
                                        <p:tgtEl>
                                          <p:spTgt spid="34"/>
                                        </p:tgtEl>
                                      </p:cBhvr>
                                    </p:animEffect>
                                    <p:set>
                                      <p:cBhvr>
                                        <p:cTn id="192" dur="1" fill="hold">
                                          <p:stCondLst>
                                            <p:cond delay="999"/>
                                          </p:stCondLst>
                                        </p:cTn>
                                        <p:tgtEl>
                                          <p:spTgt spid="34"/>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49" presetClass="path" presetSubtype="0" accel="50000" decel="50000" fill="hold" grpId="11" nodeType="clickEffect">
                                  <p:stCondLst>
                                    <p:cond delay="0"/>
                                  </p:stCondLst>
                                  <p:childTnLst>
                                    <p:animMotion origin="layout" path="M 0.12534 -0.28307 L 0.00069 -3.79278E-7 " pathEditMode="relative" rAng="0" ptsTypes="AA">
                                      <p:cBhvr>
                                        <p:cTn id="196" dur="2000" fill="hold"/>
                                        <p:tgtEl>
                                          <p:spTgt spid="35"/>
                                        </p:tgtEl>
                                        <p:attrNameLst>
                                          <p:attrName>ppt_x</p:attrName>
                                          <p:attrName>ppt_y</p:attrName>
                                        </p:attrNameLst>
                                      </p:cBhvr>
                                      <p:rCtr x="-62" y="142"/>
                                    </p:animMotion>
                                  </p:childTnLst>
                                </p:cTn>
                              </p:par>
                            </p:childTnLst>
                          </p:cTn>
                        </p:par>
                        <p:par>
                          <p:cTn id="197" fill="hold">
                            <p:stCondLst>
                              <p:cond delay="2000"/>
                            </p:stCondLst>
                            <p:childTnLst>
                              <p:par>
                                <p:cTn id="198" presetID="10" presetClass="exit" presetSubtype="0" fill="hold" grpId="3" nodeType="afterEffect">
                                  <p:stCondLst>
                                    <p:cond delay="0"/>
                                  </p:stCondLst>
                                  <p:childTnLst>
                                    <p:animEffect transition="out" filter="fade">
                                      <p:cBhvr>
                                        <p:cTn id="199" dur="1000"/>
                                        <p:tgtEl>
                                          <p:spTgt spid="35"/>
                                        </p:tgtEl>
                                      </p:cBhvr>
                                    </p:animEffect>
                                    <p:set>
                                      <p:cBhvr>
                                        <p:cTn id="200" dur="1" fill="hold">
                                          <p:stCondLst>
                                            <p:cond delay="999"/>
                                          </p:stCondLst>
                                        </p:cTn>
                                        <p:tgtEl>
                                          <p:spTgt spid="35"/>
                                        </p:tgtEl>
                                        <p:attrNameLst>
                                          <p:attrName>style.visibility</p:attrName>
                                        </p:attrNameLst>
                                      </p:cBhvr>
                                      <p:to>
                                        <p:strVal val="hidden"/>
                                      </p:to>
                                    </p:set>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grpId="1" nodeType="clickEffect">
                                  <p:stCondLst>
                                    <p:cond delay="0"/>
                                  </p:stCondLst>
                                  <p:childTnLst>
                                    <p:animEffect transition="out" filter="fade">
                                      <p:cBhvr>
                                        <p:cTn id="204" dur="1000"/>
                                        <p:tgtEl>
                                          <p:spTgt spid="38"/>
                                        </p:tgtEl>
                                      </p:cBhvr>
                                    </p:animEffect>
                                    <p:set>
                                      <p:cBhvr>
                                        <p:cTn id="205" dur="1" fill="hold">
                                          <p:stCondLst>
                                            <p:cond delay="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63" grpId="1" animBg="1"/>
      <p:bldP spid="64" grpId="0" animBg="1"/>
      <p:bldP spid="64" grpId="1" animBg="1"/>
      <p:bldP spid="62" grpId="0" animBg="1"/>
      <p:bldP spid="62" grpId="1" animBg="1"/>
      <p:bldP spid="44" grpId="0" animBg="1"/>
      <p:bldP spid="29" grpId="0" animBg="1"/>
      <p:bldP spid="28" grpId="0" animBg="1"/>
      <p:bldP spid="35" grpId="0" animBg="1"/>
      <p:bldP spid="35" grpId="3" animBg="1"/>
      <p:bldP spid="35" grpId="5" animBg="1"/>
      <p:bldP spid="35" grpId="6" animBg="1"/>
      <p:bldP spid="35" grpId="7" animBg="1"/>
      <p:bldP spid="35" grpId="8" animBg="1"/>
      <p:bldP spid="35" grpId="10" animBg="1"/>
      <p:bldP spid="35" grpId="11" animBg="1"/>
      <p:bldP spid="21" grpId="0" animBg="1"/>
      <p:bldP spid="22" grpId="0" animBg="1"/>
      <p:bldP spid="23" grpId="0" animBg="1"/>
      <p:bldP spid="24" grpId="0" animBg="1"/>
      <p:bldP spid="24" grpId="1" animBg="1"/>
      <p:bldP spid="24" grpId="2" animBg="1"/>
      <p:bldP spid="25" grpId="0" animBg="1"/>
      <p:bldP spid="10" grpId="0" animBg="1"/>
      <p:bldP spid="38" grpId="0" animBg="1"/>
      <p:bldP spid="38" grpId="1" animBg="1"/>
      <p:bldP spid="68" grpId="0" animBg="1"/>
      <p:bldP spid="30" grpId="0"/>
      <p:bldP spid="30" grpId="1"/>
      <p:bldP spid="32" grpId="0"/>
      <p:bldP spid="32" grpId="1"/>
      <p:bldP spid="34" grpId="0"/>
      <p:bldP spid="34" grpId="1"/>
      <p:bldP spid="27" grpId="0" animBg="1"/>
      <p:bldP spid="27"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2" descr="SNAG-0047"/>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32131" name="Picture 3"/>
          <p:cNvPicPr>
            <a:picLocks noChangeAspect="1" noChangeArrowheads="1"/>
          </p:cNvPicPr>
          <p:nvPr/>
        </p:nvPicPr>
        <p:blipFill>
          <a:blip r:embed="rId5"/>
          <a:srcRect/>
          <a:stretch>
            <a:fillRect/>
          </a:stretch>
        </p:blipFill>
        <p:spPr bwMode="auto">
          <a:xfrm>
            <a:off x="152400" y="5711825"/>
            <a:ext cx="5511800" cy="612775"/>
          </a:xfrm>
          <a:prstGeom prst="rect">
            <a:avLst/>
          </a:prstGeom>
          <a:noFill/>
          <a:ln w="57150">
            <a:solidFill>
              <a:srgbClr val="FF0000"/>
            </a:solidFill>
            <a:miter lim="800000"/>
            <a:headEnd/>
            <a:tailEnd/>
          </a:ln>
        </p:spPr>
      </p:pic>
      <p:sp>
        <p:nvSpPr>
          <p:cNvPr id="432132" name="Rectangle 4"/>
          <p:cNvSpPr>
            <a:spLocks noChangeArrowheads="1"/>
          </p:cNvSpPr>
          <p:nvPr/>
        </p:nvSpPr>
        <p:spPr bwMode="auto">
          <a:xfrm>
            <a:off x="8382000" y="6553200"/>
            <a:ext cx="688975" cy="255588"/>
          </a:xfrm>
          <a:prstGeom prst="rect">
            <a:avLst/>
          </a:prstGeom>
          <a:noFill/>
          <a:ln w="57150" algn="ctr">
            <a:solidFill>
              <a:srgbClr val="FF0000"/>
            </a:solidFill>
            <a:miter lim="800000"/>
            <a:headEnd/>
            <a:tailEnd/>
          </a:ln>
          <a:effectLst/>
        </p:spPr>
        <p:txBody>
          <a:bodyPr wrap="none" anchor="ctr"/>
          <a:lstStyle/>
          <a:p>
            <a:endParaRPr lang="en-US"/>
          </a:p>
        </p:txBody>
      </p:sp>
      <p:sp>
        <p:nvSpPr>
          <p:cNvPr id="432133" name="Text Box 5"/>
          <p:cNvSpPr txBox="1">
            <a:spLocks noChangeArrowheads="1"/>
          </p:cNvSpPr>
          <p:nvPr/>
        </p:nvSpPr>
        <p:spPr bwMode="auto">
          <a:xfrm>
            <a:off x="2438400" y="3276600"/>
            <a:ext cx="3505200" cy="698500"/>
          </a:xfrm>
          <a:prstGeom prst="rect">
            <a:avLst/>
          </a:prstGeom>
          <a:solidFill>
            <a:schemeClr val="tx1"/>
          </a:solidFill>
          <a:ln w="57150" algn="ctr">
            <a:solidFill>
              <a:srgbClr val="FF0000"/>
            </a:solidFill>
            <a:miter lim="800000"/>
            <a:headEnd/>
            <a:tailEnd/>
          </a:ln>
          <a:effectLst/>
        </p:spPr>
        <p:txBody>
          <a:bodyPr>
            <a:spAutoFit/>
          </a:bodyPr>
          <a:lstStyle/>
          <a:p>
            <a:r>
              <a:rPr lang="en-US" sz="3600">
                <a:solidFill>
                  <a:schemeClr val="bg2"/>
                </a:solidFill>
                <a:effectLst>
                  <a:outerShdw blurRad="38100" dist="38100" dir="2700000" algn="tl">
                    <a:srgbClr val="C0C0C0"/>
                  </a:outerShdw>
                </a:effectLst>
              </a:rPr>
              <a:t>CTRL+BREAK</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indefinite" fill="hold" grpId="0" nodeType="withEffect">
                                  <p:stCondLst>
                                    <p:cond delay="0"/>
                                  </p:stCondLst>
                                  <p:childTnLst>
                                    <p:animClr clrSpc="hsl" dir="cw">
                                      <p:cBhvr override="childStyle">
                                        <p:cTn id="6" dur="500" fill="hold"/>
                                        <p:tgtEl>
                                          <p:spTgt spid="432132"/>
                                        </p:tgtEl>
                                        <p:attrNameLst>
                                          <p:attrName>style.color</p:attrName>
                                        </p:attrNameLst>
                                      </p:cBhvr>
                                      <p:by>
                                        <p:hsl h="0" s="-70588" l="0"/>
                                      </p:by>
                                    </p:animClr>
                                    <p:animClr clrSpc="hsl" dir="cw">
                                      <p:cBhvr>
                                        <p:cTn id="7" dur="500" fill="hold"/>
                                        <p:tgtEl>
                                          <p:spTgt spid="432132"/>
                                        </p:tgtEl>
                                        <p:attrNameLst>
                                          <p:attrName>fillcolor</p:attrName>
                                        </p:attrNameLst>
                                      </p:cBhvr>
                                      <p:by>
                                        <p:hsl h="0" s="-70588" l="0"/>
                                      </p:by>
                                    </p:animClr>
                                    <p:animClr clrSpc="hsl" dir="cw">
                                      <p:cBhvr>
                                        <p:cTn id="8" dur="500" fill="hold"/>
                                        <p:tgtEl>
                                          <p:spTgt spid="432132"/>
                                        </p:tgtEl>
                                        <p:attrNameLst>
                                          <p:attrName>stroke.color</p:attrName>
                                        </p:attrNameLst>
                                      </p:cBhvr>
                                      <p:by>
                                        <p:hsl h="0" s="-70588" l="0"/>
                                      </p:by>
                                    </p:animClr>
                                    <p:set>
                                      <p:cBhvr>
                                        <p:cTn id="9" dur="500" fill="hold"/>
                                        <p:tgtEl>
                                          <p:spTgt spid="43213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32131"/>
                                        </p:tgtEl>
                                        <p:attrNameLst>
                                          <p:attrName>style.visibility</p:attrName>
                                        </p:attrNameLst>
                                      </p:cBhvr>
                                      <p:to>
                                        <p:strVal val="visible"/>
                                      </p:to>
                                    </p:set>
                                    <p:anim calcmode="lin" valueType="num">
                                      <p:cBhvr>
                                        <p:cTn id="14" dur="1000" fill="hold"/>
                                        <p:tgtEl>
                                          <p:spTgt spid="432131"/>
                                        </p:tgtEl>
                                        <p:attrNameLst>
                                          <p:attrName>ppt_w</p:attrName>
                                        </p:attrNameLst>
                                      </p:cBhvr>
                                      <p:tavLst>
                                        <p:tav tm="0">
                                          <p:val>
                                            <p:fltVal val="0"/>
                                          </p:val>
                                        </p:tav>
                                        <p:tav tm="100000">
                                          <p:val>
                                            <p:strVal val="#ppt_w"/>
                                          </p:val>
                                        </p:tav>
                                      </p:tavLst>
                                    </p:anim>
                                    <p:anim calcmode="lin" valueType="num">
                                      <p:cBhvr>
                                        <p:cTn id="15" dur="1000" fill="hold"/>
                                        <p:tgtEl>
                                          <p:spTgt spid="432131"/>
                                        </p:tgtEl>
                                        <p:attrNameLst>
                                          <p:attrName>ppt_h</p:attrName>
                                        </p:attrNameLst>
                                      </p:cBhvr>
                                      <p:tavLst>
                                        <p:tav tm="0">
                                          <p:val>
                                            <p:fltVal val="0"/>
                                          </p:val>
                                        </p:tav>
                                        <p:tav tm="100000">
                                          <p:val>
                                            <p:strVal val="#ppt_h"/>
                                          </p:val>
                                        </p:tav>
                                      </p:tavLst>
                                    </p:anim>
                                    <p:animEffect transition="in" filter="fade">
                                      <p:cBhvr>
                                        <p:cTn id="16" dur="1000"/>
                                        <p:tgtEl>
                                          <p:spTgt spid="4321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2133"/>
                                        </p:tgtEl>
                                        <p:attrNameLst>
                                          <p:attrName>style.visibility</p:attrName>
                                        </p:attrNameLst>
                                      </p:cBhvr>
                                      <p:to>
                                        <p:strVal val="visible"/>
                                      </p:to>
                                    </p:set>
                                    <p:animEffect transition="in" filter="fade">
                                      <p:cBhvr>
                                        <p:cTn id="21" dur="2000"/>
                                        <p:tgtEl>
                                          <p:spTgt spid="432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2" grpId="0" animBg="1"/>
      <p:bldP spid="43213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descr="SNAG-0048"/>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33155" name="Picture 3"/>
          <p:cNvPicPr>
            <a:picLocks noChangeAspect="1" noChangeArrowheads="1"/>
          </p:cNvPicPr>
          <p:nvPr/>
        </p:nvPicPr>
        <p:blipFill>
          <a:blip r:embed="rId5"/>
          <a:srcRect/>
          <a:stretch>
            <a:fillRect/>
          </a:stretch>
        </p:blipFill>
        <p:spPr bwMode="auto">
          <a:xfrm>
            <a:off x="185738" y="3790950"/>
            <a:ext cx="6645275" cy="1846263"/>
          </a:xfrm>
          <a:prstGeom prst="rect">
            <a:avLst/>
          </a:prstGeom>
          <a:noFill/>
          <a:ln w="57150">
            <a:solidFill>
              <a:srgbClr val="FF00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33155"/>
                                        </p:tgtEl>
                                        <p:attrNameLst>
                                          <p:attrName>style.visibility</p:attrName>
                                        </p:attrNameLst>
                                      </p:cBhvr>
                                      <p:to>
                                        <p:strVal val="visible"/>
                                      </p:to>
                                    </p:set>
                                    <p:anim calcmode="lin" valueType="num">
                                      <p:cBhvr>
                                        <p:cTn id="7" dur="1000" fill="hold"/>
                                        <p:tgtEl>
                                          <p:spTgt spid="433155"/>
                                        </p:tgtEl>
                                        <p:attrNameLst>
                                          <p:attrName>ppt_w</p:attrName>
                                        </p:attrNameLst>
                                      </p:cBhvr>
                                      <p:tavLst>
                                        <p:tav tm="0">
                                          <p:val>
                                            <p:fltVal val="0"/>
                                          </p:val>
                                        </p:tav>
                                        <p:tav tm="100000">
                                          <p:val>
                                            <p:strVal val="#ppt_w"/>
                                          </p:val>
                                        </p:tav>
                                      </p:tavLst>
                                    </p:anim>
                                    <p:anim calcmode="lin" valueType="num">
                                      <p:cBhvr>
                                        <p:cTn id="8" dur="1000" fill="hold"/>
                                        <p:tgtEl>
                                          <p:spTgt spid="433155"/>
                                        </p:tgtEl>
                                        <p:attrNameLst>
                                          <p:attrName>ppt_h</p:attrName>
                                        </p:attrNameLst>
                                      </p:cBhvr>
                                      <p:tavLst>
                                        <p:tav tm="0">
                                          <p:val>
                                            <p:fltVal val="0"/>
                                          </p:val>
                                        </p:tav>
                                        <p:tav tm="100000">
                                          <p:val>
                                            <p:strVal val="#ppt_h"/>
                                          </p:val>
                                        </p:tav>
                                      </p:tavLst>
                                    </p:anim>
                                    <p:animEffect transition="in" filter="fade">
                                      <p:cBhvr>
                                        <p:cTn id="9" dur="1000"/>
                                        <p:tgtEl>
                                          <p:spTgt spid="433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2" descr="SNAG-0049"/>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34179" name="Picture 3"/>
          <p:cNvPicPr>
            <a:picLocks noChangeAspect="1" noChangeArrowheads="1"/>
          </p:cNvPicPr>
          <p:nvPr/>
        </p:nvPicPr>
        <p:blipFill>
          <a:blip r:embed="rId5"/>
          <a:srcRect/>
          <a:stretch>
            <a:fillRect/>
          </a:stretch>
        </p:blipFill>
        <p:spPr bwMode="auto">
          <a:xfrm>
            <a:off x="827088" y="5856288"/>
            <a:ext cx="887412" cy="401637"/>
          </a:xfrm>
          <a:prstGeom prst="rect">
            <a:avLst/>
          </a:prstGeom>
          <a:noFill/>
          <a:ln w="57150">
            <a:solidFill>
              <a:srgbClr val="FF00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34179"/>
                                        </p:tgtEl>
                                        <p:attrNameLst>
                                          <p:attrName>style.visibility</p:attrName>
                                        </p:attrNameLst>
                                      </p:cBhvr>
                                      <p:to>
                                        <p:strVal val="visible"/>
                                      </p:to>
                                    </p:set>
                                    <p:anim calcmode="lin" valueType="num">
                                      <p:cBhvr>
                                        <p:cTn id="7" dur="500" fill="hold"/>
                                        <p:tgtEl>
                                          <p:spTgt spid="434179"/>
                                        </p:tgtEl>
                                        <p:attrNameLst>
                                          <p:attrName>ppt_w</p:attrName>
                                        </p:attrNameLst>
                                      </p:cBhvr>
                                      <p:tavLst>
                                        <p:tav tm="0">
                                          <p:val>
                                            <p:fltVal val="0"/>
                                          </p:val>
                                        </p:tav>
                                        <p:tav tm="100000">
                                          <p:val>
                                            <p:strVal val="#ppt_w"/>
                                          </p:val>
                                        </p:tav>
                                      </p:tavLst>
                                    </p:anim>
                                    <p:anim calcmode="lin" valueType="num">
                                      <p:cBhvr>
                                        <p:cTn id="8" dur="500" fill="hold"/>
                                        <p:tgtEl>
                                          <p:spTgt spid="434179"/>
                                        </p:tgtEl>
                                        <p:attrNameLst>
                                          <p:attrName>ppt_h</p:attrName>
                                        </p:attrNameLst>
                                      </p:cBhvr>
                                      <p:tavLst>
                                        <p:tav tm="0">
                                          <p:val>
                                            <p:fltVal val="0"/>
                                          </p:val>
                                        </p:tav>
                                        <p:tav tm="100000">
                                          <p:val>
                                            <p:strVal val="#ppt_h"/>
                                          </p:val>
                                        </p:tav>
                                      </p:tavLst>
                                    </p:anim>
                                    <p:animEffect transition="in" filter="fade">
                                      <p:cBhvr>
                                        <p:cTn id="9" dur="500"/>
                                        <p:tgtEl>
                                          <p:spTgt spid="434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2" descr="SNAG-0050"/>
          <p:cNvPicPr>
            <a:picLocks noChangeAspect="1" noChangeArrowheads="1"/>
          </p:cNvPicPr>
          <p:nvPr/>
        </p:nvPicPr>
        <p:blipFill>
          <a:blip r:embed="rId3"/>
          <a:srcRect/>
          <a:stretch>
            <a:fillRect/>
          </a:stretch>
        </p:blipFill>
        <p:spPr bwMode="auto">
          <a:xfrm>
            <a:off x="0" y="0"/>
            <a:ext cx="9144000" cy="6859588"/>
          </a:xfrm>
          <a:prstGeom prst="rect">
            <a:avLst/>
          </a:prstGeom>
          <a:noFill/>
        </p:spPr>
      </p:pic>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SNAG-0051"/>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36227" name="Picture 3"/>
          <p:cNvPicPr>
            <a:picLocks noChangeAspect="1" noChangeArrowheads="1"/>
          </p:cNvPicPr>
          <p:nvPr/>
        </p:nvPicPr>
        <p:blipFill>
          <a:blip r:embed="rId5"/>
          <a:srcRect/>
          <a:stretch>
            <a:fillRect/>
          </a:stretch>
        </p:blipFill>
        <p:spPr bwMode="auto">
          <a:xfrm>
            <a:off x="76200" y="3276600"/>
            <a:ext cx="6956425" cy="328613"/>
          </a:xfrm>
          <a:prstGeom prst="rect">
            <a:avLst/>
          </a:prstGeom>
          <a:noFill/>
          <a:ln w="57150">
            <a:solidFill>
              <a:srgbClr val="FF0000"/>
            </a:solidFill>
            <a:miter lim="800000"/>
            <a:headEnd/>
            <a:tailEnd/>
          </a:ln>
        </p:spPr>
      </p:pic>
      <p:pic>
        <p:nvPicPr>
          <p:cNvPr id="436228" name="Picture 4"/>
          <p:cNvPicPr>
            <a:picLocks noChangeAspect="1" noChangeArrowheads="1"/>
          </p:cNvPicPr>
          <p:nvPr/>
        </p:nvPicPr>
        <p:blipFill>
          <a:blip r:embed="rId6"/>
          <a:srcRect/>
          <a:stretch>
            <a:fillRect/>
          </a:stretch>
        </p:blipFill>
        <p:spPr bwMode="auto">
          <a:xfrm>
            <a:off x="76200" y="2746375"/>
            <a:ext cx="5557838" cy="301625"/>
          </a:xfrm>
          <a:prstGeom prst="rect">
            <a:avLst/>
          </a:prstGeom>
          <a:noFill/>
          <a:ln w="57150">
            <a:solidFill>
              <a:srgbClr val="FF0000"/>
            </a:solidFill>
            <a:miter lim="800000"/>
            <a:headEnd/>
            <a:tailEnd/>
          </a:ln>
        </p:spPr>
      </p:pic>
      <p:pic>
        <p:nvPicPr>
          <p:cNvPr id="436229" name="Picture 5"/>
          <p:cNvPicPr>
            <a:picLocks noChangeAspect="1" noChangeArrowheads="1"/>
          </p:cNvPicPr>
          <p:nvPr/>
        </p:nvPicPr>
        <p:blipFill>
          <a:blip r:embed="rId7"/>
          <a:srcRect/>
          <a:stretch>
            <a:fillRect/>
          </a:stretch>
        </p:blipFill>
        <p:spPr bwMode="auto">
          <a:xfrm>
            <a:off x="76200" y="1027113"/>
            <a:ext cx="6910388" cy="366712"/>
          </a:xfrm>
          <a:prstGeom prst="rect">
            <a:avLst/>
          </a:prstGeom>
          <a:noFill/>
          <a:ln w="57150">
            <a:solidFill>
              <a:srgbClr val="FF0000"/>
            </a:solidFill>
            <a:miter lim="800000"/>
            <a:headEnd/>
            <a:tailEnd/>
          </a:ln>
        </p:spPr>
      </p:pic>
      <p:pic>
        <p:nvPicPr>
          <p:cNvPr id="436230" name="Picture 6"/>
          <p:cNvPicPr>
            <a:picLocks noChangeAspect="1" noChangeArrowheads="1"/>
          </p:cNvPicPr>
          <p:nvPr/>
        </p:nvPicPr>
        <p:blipFill>
          <a:blip r:embed="rId8"/>
          <a:srcRect/>
          <a:stretch>
            <a:fillRect/>
          </a:stretch>
        </p:blipFill>
        <p:spPr bwMode="auto">
          <a:xfrm>
            <a:off x="638175" y="6172200"/>
            <a:ext cx="1114425" cy="428625"/>
          </a:xfrm>
          <a:prstGeom prst="rect">
            <a:avLst/>
          </a:prstGeom>
          <a:noFill/>
          <a:ln w="57150">
            <a:solidFill>
              <a:srgbClr val="FF00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36227"/>
                                        </p:tgtEl>
                                        <p:attrNameLst>
                                          <p:attrName>style.visibility</p:attrName>
                                        </p:attrNameLst>
                                      </p:cBhvr>
                                      <p:to>
                                        <p:strVal val="visible"/>
                                      </p:to>
                                    </p:set>
                                    <p:anim calcmode="lin" valueType="num">
                                      <p:cBhvr>
                                        <p:cTn id="7" dur="1000" fill="hold"/>
                                        <p:tgtEl>
                                          <p:spTgt spid="436227"/>
                                        </p:tgtEl>
                                        <p:attrNameLst>
                                          <p:attrName>ppt_w</p:attrName>
                                        </p:attrNameLst>
                                      </p:cBhvr>
                                      <p:tavLst>
                                        <p:tav tm="0">
                                          <p:val>
                                            <p:fltVal val="0"/>
                                          </p:val>
                                        </p:tav>
                                        <p:tav tm="100000">
                                          <p:val>
                                            <p:strVal val="#ppt_w"/>
                                          </p:val>
                                        </p:tav>
                                      </p:tavLst>
                                    </p:anim>
                                    <p:anim calcmode="lin" valueType="num">
                                      <p:cBhvr>
                                        <p:cTn id="8" dur="1000" fill="hold"/>
                                        <p:tgtEl>
                                          <p:spTgt spid="436227"/>
                                        </p:tgtEl>
                                        <p:attrNameLst>
                                          <p:attrName>ppt_h</p:attrName>
                                        </p:attrNameLst>
                                      </p:cBhvr>
                                      <p:tavLst>
                                        <p:tav tm="0">
                                          <p:val>
                                            <p:fltVal val="0"/>
                                          </p:val>
                                        </p:tav>
                                        <p:tav tm="100000">
                                          <p:val>
                                            <p:strVal val="#ppt_h"/>
                                          </p:val>
                                        </p:tav>
                                      </p:tavLst>
                                    </p:anim>
                                    <p:animEffect transition="in" filter="fade">
                                      <p:cBhvr>
                                        <p:cTn id="9" dur="1000"/>
                                        <p:tgtEl>
                                          <p:spTgt spid="4362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36228"/>
                                        </p:tgtEl>
                                        <p:attrNameLst>
                                          <p:attrName>style.visibility</p:attrName>
                                        </p:attrNameLst>
                                      </p:cBhvr>
                                      <p:to>
                                        <p:strVal val="visible"/>
                                      </p:to>
                                    </p:set>
                                    <p:anim calcmode="lin" valueType="num">
                                      <p:cBhvr>
                                        <p:cTn id="14" dur="1000" fill="hold"/>
                                        <p:tgtEl>
                                          <p:spTgt spid="436228"/>
                                        </p:tgtEl>
                                        <p:attrNameLst>
                                          <p:attrName>ppt_w</p:attrName>
                                        </p:attrNameLst>
                                      </p:cBhvr>
                                      <p:tavLst>
                                        <p:tav tm="0">
                                          <p:val>
                                            <p:fltVal val="0"/>
                                          </p:val>
                                        </p:tav>
                                        <p:tav tm="100000">
                                          <p:val>
                                            <p:strVal val="#ppt_w"/>
                                          </p:val>
                                        </p:tav>
                                      </p:tavLst>
                                    </p:anim>
                                    <p:anim calcmode="lin" valueType="num">
                                      <p:cBhvr>
                                        <p:cTn id="15" dur="1000" fill="hold"/>
                                        <p:tgtEl>
                                          <p:spTgt spid="436228"/>
                                        </p:tgtEl>
                                        <p:attrNameLst>
                                          <p:attrName>ppt_h</p:attrName>
                                        </p:attrNameLst>
                                      </p:cBhvr>
                                      <p:tavLst>
                                        <p:tav tm="0">
                                          <p:val>
                                            <p:fltVal val="0"/>
                                          </p:val>
                                        </p:tav>
                                        <p:tav tm="100000">
                                          <p:val>
                                            <p:strVal val="#ppt_h"/>
                                          </p:val>
                                        </p:tav>
                                      </p:tavLst>
                                    </p:anim>
                                    <p:animEffect transition="in" filter="fade">
                                      <p:cBhvr>
                                        <p:cTn id="16" dur="1000"/>
                                        <p:tgtEl>
                                          <p:spTgt spid="43622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36229"/>
                                        </p:tgtEl>
                                        <p:attrNameLst>
                                          <p:attrName>style.visibility</p:attrName>
                                        </p:attrNameLst>
                                      </p:cBhvr>
                                      <p:to>
                                        <p:strVal val="visible"/>
                                      </p:to>
                                    </p:set>
                                    <p:anim calcmode="lin" valueType="num">
                                      <p:cBhvr>
                                        <p:cTn id="21" dur="1000" fill="hold"/>
                                        <p:tgtEl>
                                          <p:spTgt spid="436229"/>
                                        </p:tgtEl>
                                        <p:attrNameLst>
                                          <p:attrName>ppt_w</p:attrName>
                                        </p:attrNameLst>
                                      </p:cBhvr>
                                      <p:tavLst>
                                        <p:tav tm="0">
                                          <p:val>
                                            <p:fltVal val="0"/>
                                          </p:val>
                                        </p:tav>
                                        <p:tav tm="100000">
                                          <p:val>
                                            <p:strVal val="#ppt_w"/>
                                          </p:val>
                                        </p:tav>
                                      </p:tavLst>
                                    </p:anim>
                                    <p:anim calcmode="lin" valueType="num">
                                      <p:cBhvr>
                                        <p:cTn id="22" dur="1000" fill="hold"/>
                                        <p:tgtEl>
                                          <p:spTgt spid="436229"/>
                                        </p:tgtEl>
                                        <p:attrNameLst>
                                          <p:attrName>ppt_h</p:attrName>
                                        </p:attrNameLst>
                                      </p:cBhvr>
                                      <p:tavLst>
                                        <p:tav tm="0">
                                          <p:val>
                                            <p:fltVal val="0"/>
                                          </p:val>
                                        </p:tav>
                                        <p:tav tm="100000">
                                          <p:val>
                                            <p:strVal val="#ppt_h"/>
                                          </p:val>
                                        </p:tav>
                                      </p:tavLst>
                                    </p:anim>
                                    <p:animEffect transition="in" filter="fade">
                                      <p:cBhvr>
                                        <p:cTn id="23" dur="1000"/>
                                        <p:tgtEl>
                                          <p:spTgt spid="4362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436230"/>
                                        </p:tgtEl>
                                        <p:attrNameLst>
                                          <p:attrName>style.visibility</p:attrName>
                                        </p:attrNameLst>
                                      </p:cBhvr>
                                      <p:to>
                                        <p:strVal val="visible"/>
                                      </p:to>
                                    </p:set>
                                    <p:anim calcmode="lin" valueType="num">
                                      <p:cBhvr>
                                        <p:cTn id="28" dur="1000" fill="hold"/>
                                        <p:tgtEl>
                                          <p:spTgt spid="436230"/>
                                        </p:tgtEl>
                                        <p:attrNameLst>
                                          <p:attrName>ppt_w</p:attrName>
                                        </p:attrNameLst>
                                      </p:cBhvr>
                                      <p:tavLst>
                                        <p:tav tm="0">
                                          <p:val>
                                            <p:fltVal val="0"/>
                                          </p:val>
                                        </p:tav>
                                        <p:tav tm="100000">
                                          <p:val>
                                            <p:strVal val="#ppt_w"/>
                                          </p:val>
                                        </p:tav>
                                      </p:tavLst>
                                    </p:anim>
                                    <p:anim calcmode="lin" valueType="num">
                                      <p:cBhvr>
                                        <p:cTn id="29" dur="1000" fill="hold"/>
                                        <p:tgtEl>
                                          <p:spTgt spid="436230"/>
                                        </p:tgtEl>
                                        <p:attrNameLst>
                                          <p:attrName>ppt_h</p:attrName>
                                        </p:attrNameLst>
                                      </p:cBhvr>
                                      <p:tavLst>
                                        <p:tav tm="0">
                                          <p:val>
                                            <p:fltVal val="0"/>
                                          </p:val>
                                        </p:tav>
                                        <p:tav tm="100000">
                                          <p:val>
                                            <p:strVal val="#ppt_h"/>
                                          </p:val>
                                        </p:tav>
                                      </p:tavLst>
                                    </p:anim>
                                    <p:animEffect transition="in" filter="fade">
                                      <p:cBhvr>
                                        <p:cTn id="30" dur="1000"/>
                                        <p:tgtEl>
                                          <p:spTgt spid="436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descr="SNAG-0052"/>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37251" name="Picture 3"/>
          <p:cNvPicPr>
            <a:picLocks noChangeAspect="1" noChangeArrowheads="1"/>
          </p:cNvPicPr>
          <p:nvPr/>
        </p:nvPicPr>
        <p:blipFill>
          <a:blip r:embed="rId5"/>
          <a:srcRect/>
          <a:stretch>
            <a:fillRect/>
          </a:stretch>
        </p:blipFill>
        <p:spPr bwMode="auto">
          <a:xfrm>
            <a:off x="87313" y="4197350"/>
            <a:ext cx="6681787" cy="1800225"/>
          </a:xfrm>
          <a:prstGeom prst="rect">
            <a:avLst/>
          </a:prstGeom>
          <a:noFill/>
          <a:ln w="57150">
            <a:solidFill>
              <a:srgbClr val="FF00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37251"/>
                                        </p:tgtEl>
                                        <p:attrNameLst>
                                          <p:attrName>style.visibility</p:attrName>
                                        </p:attrNameLst>
                                      </p:cBhvr>
                                      <p:to>
                                        <p:strVal val="visible"/>
                                      </p:to>
                                    </p:set>
                                    <p:anim calcmode="lin" valueType="num">
                                      <p:cBhvr>
                                        <p:cTn id="7" dur="1000" fill="hold"/>
                                        <p:tgtEl>
                                          <p:spTgt spid="437251"/>
                                        </p:tgtEl>
                                        <p:attrNameLst>
                                          <p:attrName>ppt_w</p:attrName>
                                        </p:attrNameLst>
                                      </p:cBhvr>
                                      <p:tavLst>
                                        <p:tav tm="0">
                                          <p:val>
                                            <p:fltVal val="0"/>
                                          </p:val>
                                        </p:tav>
                                        <p:tav tm="100000">
                                          <p:val>
                                            <p:strVal val="#ppt_w"/>
                                          </p:val>
                                        </p:tav>
                                      </p:tavLst>
                                    </p:anim>
                                    <p:anim calcmode="lin" valueType="num">
                                      <p:cBhvr>
                                        <p:cTn id="8" dur="1000" fill="hold"/>
                                        <p:tgtEl>
                                          <p:spTgt spid="437251"/>
                                        </p:tgtEl>
                                        <p:attrNameLst>
                                          <p:attrName>ppt_h</p:attrName>
                                        </p:attrNameLst>
                                      </p:cBhvr>
                                      <p:tavLst>
                                        <p:tav tm="0">
                                          <p:val>
                                            <p:fltVal val="0"/>
                                          </p:val>
                                        </p:tav>
                                        <p:tav tm="100000">
                                          <p:val>
                                            <p:strVal val="#ppt_h"/>
                                          </p:val>
                                        </p:tav>
                                      </p:tavLst>
                                    </p:anim>
                                    <p:animEffect transition="in" filter="fade">
                                      <p:cBhvr>
                                        <p:cTn id="9" dur="1000"/>
                                        <p:tgtEl>
                                          <p:spTgt spid="437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descr="SNAG-0054"/>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38275" name="Picture 3"/>
          <p:cNvPicPr>
            <a:picLocks noChangeAspect="1" noChangeArrowheads="1"/>
          </p:cNvPicPr>
          <p:nvPr/>
        </p:nvPicPr>
        <p:blipFill>
          <a:blip r:embed="rId5"/>
          <a:srcRect/>
          <a:stretch>
            <a:fillRect/>
          </a:stretch>
        </p:blipFill>
        <p:spPr bwMode="auto">
          <a:xfrm>
            <a:off x="0" y="2743200"/>
            <a:ext cx="2130425" cy="301625"/>
          </a:xfrm>
          <a:prstGeom prst="rect">
            <a:avLst/>
          </a:prstGeom>
          <a:noFill/>
          <a:ln w="57150">
            <a:solidFill>
              <a:srgbClr val="FF0000"/>
            </a:solidFill>
            <a:miter lim="800000"/>
            <a:headEnd/>
            <a:tailEnd/>
          </a:ln>
        </p:spPr>
      </p:pic>
      <p:pic>
        <p:nvPicPr>
          <p:cNvPr id="438276" name="Picture 4"/>
          <p:cNvPicPr>
            <a:picLocks noChangeAspect="1" noChangeArrowheads="1"/>
          </p:cNvPicPr>
          <p:nvPr/>
        </p:nvPicPr>
        <p:blipFill>
          <a:blip r:embed="rId6"/>
          <a:srcRect/>
          <a:stretch>
            <a:fillRect/>
          </a:stretch>
        </p:blipFill>
        <p:spPr bwMode="auto">
          <a:xfrm>
            <a:off x="1973263" y="4495800"/>
            <a:ext cx="5722937" cy="328613"/>
          </a:xfrm>
          <a:prstGeom prst="rect">
            <a:avLst/>
          </a:prstGeom>
          <a:noFill/>
          <a:ln w="57150">
            <a:solidFill>
              <a:srgbClr val="FF0000"/>
            </a:solidFill>
            <a:miter lim="800000"/>
            <a:headEnd/>
            <a:tailEnd/>
          </a:ln>
        </p:spPr>
      </p:pic>
      <p:pic>
        <p:nvPicPr>
          <p:cNvPr id="438277" name="Picture 5"/>
          <p:cNvPicPr>
            <a:picLocks noChangeAspect="1" noChangeArrowheads="1"/>
          </p:cNvPicPr>
          <p:nvPr/>
        </p:nvPicPr>
        <p:blipFill>
          <a:blip r:embed="rId7"/>
          <a:srcRect/>
          <a:stretch>
            <a:fillRect/>
          </a:stretch>
        </p:blipFill>
        <p:spPr bwMode="auto">
          <a:xfrm>
            <a:off x="87313" y="4495800"/>
            <a:ext cx="457200" cy="327025"/>
          </a:xfrm>
          <a:prstGeom prst="rect">
            <a:avLst/>
          </a:prstGeom>
          <a:noFill/>
          <a:ln w="57150">
            <a:solidFill>
              <a:srgbClr val="FF0000"/>
            </a:solidFill>
            <a:miter lim="800000"/>
            <a:headEnd/>
            <a:tailEnd/>
          </a:ln>
        </p:spPr>
      </p:pic>
      <p:pic>
        <p:nvPicPr>
          <p:cNvPr id="438278" name="Picture 6"/>
          <p:cNvPicPr>
            <a:picLocks noChangeAspect="1" noChangeArrowheads="1"/>
          </p:cNvPicPr>
          <p:nvPr/>
        </p:nvPicPr>
        <p:blipFill>
          <a:blip r:embed="rId8"/>
          <a:srcRect/>
          <a:stretch>
            <a:fillRect/>
          </a:stretch>
        </p:blipFill>
        <p:spPr bwMode="auto">
          <a:xfrm>
            <a:off x="685800" y="6248400"/>
            <a:ext cx="1773238" cy="328613"/>
          </a:xfrm>
          <a:prstGeom prst="rect">
            <a:avLst/>
          </a:prstGeom>
          <a:noFill/>
          <a:ln w="57150">
            <a:solidFill>
              <a:srgbClr val="FF00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38275"/>
                                        </p:tgtEl>
                                        <p:attrNameLst>
                                          <p:attrName>style.visibility</p:attrName>
                                        </p:attrNameLst>
                                      </p:cBhvr>
                                      <p:to>
                                        <p:strVal val="visible"/>
                                      </p:to>
                                    </p:set>
                                    <p:anim calcmode="lin" valueType="num">
                                      <p:cBhvr>
                                        <p:cTn id="7" dur="1000" fill="hold"/>
                                        <p:tgtEl>
                                          <p:spTgt spid="438275"/>
                                        </p:tgtEl>
                                        <p:attrNameLst>
                                          <p:attrName>ppt_w</p:attrName>
                                        </p:attrNameLst>
                                      </p:cBhvr>
                                      <p:tavLst>
                                        <p:tav tm="0">
                                          <p:val>
                                            <p:fltVal val="0"/>
                                          </p:val>
                                        </p:tav>
                                        <p:tav tm="100000">
                                          <p:val>
                                            <p:strVal val="#ppt_w"/>
                                          </p:val>
                                        </p:tav>
                                      </p:tavLst>
                                    </p:anim>
                                    <p:anim calcmode="lin" valueType="num">
                                      <p:cBhvr>
                                        <p:cTn id="8" dur="1000" fill="hold"/>
                                        <p:tgtEl>
                                          <p:spTgt spid="438275"/>
                                        </p:tgtEl>
                                        <p:attrNameLst>
                                          <p:attrName>ppt_h</p:attrName>
                                        </p:attrNameLst>
                                      </p:cBhvr>
                                      <p:tavLst>
                                        <p:tav tm="0">
                                          <p:val>
                                            <p:fltVal val="0"/>
                                          </p:val>
                                        </p:tav>
                                        <p:tav tm="100000">
                                          <p:val>
                                            <p:strVal val="#ppt_h"/>
                                          </p:val>
                                        </p:tav>
                                      </p:tavLst>
                                    </p:anim>
                                    <p:animEffect transition="in" filter="fade">
                                      <p:cBhvr>
                                        <p:cTn id="9" dur="1000"/>
                                        <p:tgtEl>
                                          <p:spTgt spid="43827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38276"/>
                                        </p:tgtEl>
                                        <p:attrNameLst>
                                          <p:attrName>style.visibility</p:attrName>
                                        </p:attrNameLst>
                                      </p:cBhvr>
                                      <p:to>
                                        <p:strVal val="visible"/>
                                      </p:to>
                                    </p:set>
                                    <p:anim calcmode="lin" valueType="num">
                                      <p:cBhvr>
                                        <p:cTn id="14" dur="1000" fill="hold"/>
                                        <p:tgtEl>
                                          <p:spTgt spid="438276"/>
                                        </p:tgtEl>
                                        <p:attrNameLst>
                                          <p:attrName>ppt_w</p:attrName>
                                        </p:attrNameLst>
                                      </p:cBhvr>
                                      <p:tavLst>
                                        <p:tav tm="0">
                                          <p:val>
                                            <p:fltVal val="0"/>
                                          </p:val>
                                        </p:tav>
                                        <p:tav tm="100000">
                                          <p:val>
                                            <p:strVal val="#ppt_w"/>
                                          </p:val>
                                        </p:tav>
                                      </p:tavLst>
                                    </p:anim>
                                    <p:anim calcmode="lin" valueType="num">
                                      <p:cBhvr>
                                        <p:cTn id="15" dur="1000" fill="hold"/>
                                        <p:tgtEl>
                                          <p:spTgt spid="438276"/>
                                        </p:tgtEl>
                                        <p:attrNameLst>
                                          <p:attrName>ppt_h</p:attrName>
                                        </p:attrNameLst>
                                      </p:cBhvr>
                                      <p:tavLst>
                                        <p:tav tm="0">
                                          <p:val>
                                            <p:fltVal val="0"/>
                                          </p:val>
                                        </p:tav>
                                        <p:tav tm="100000">
                                          <p:val>
                                            <p:strVal val="#ppt_h"/>
                                          </p:val>
                                        </p:tav>
                                      </p:tavLst>
                                    </p:anim>
                                    <p:animEffect transition="in" filter="fade">
                                      <p:cBhvr>
                                        <p:cTn id="16" dur="1000"/>
                                        <p:tgtEl>
                                          <p:spTgt spid="43827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38277"/>
                                        </p:tgtEl>
                                        <p:attrNameLst>
                                          <p:attrName>style.visibility</p:attrName>
                                        </p:attrNameLst>
                                      </p:cBhvr>
                                      <p:to>
                                        <p:strVal val="visible"/>
                                      </p:to>
                                    </p:set>
                                    <p:anim calcmode="lin" valueType="num">
                                      <p:cBhvr>
                                        <p:cTn id="21" dur="1000" fill="hold"/>
                                        <p:tgtEl>
                                          <p:spTgt spid="438277"/>
                                        </p:tgtEl>
                                        <p:attrNameLst>
                                          <p:attrName>ppt_w</p:attrName>
                                        </p:attrNameLst>
                                      </p:cBhvr>
                                      <p:tavLst>
                                        <p:tav tm="0">
                                          <p:val>
                                            <p:fltVal val="0"/>
                                          </p:val>
                                        </p:tav>
                                        <p:tav tm="100000">
                                          <p:val>
                                            <p:strVal val="#ppt_w"/>
                                          </p:val>
                                        </p:tav>
                                      </p:tavLst>
                                    </p:anim>
                                    <p:anim calcmode="lin" valueType="num">
                                      <p:cBhvr>
                                        <p:cTn id="22" dur="1000" fill="hold"/>
                                        <p:tgtEl>
                                          <p:spTgt spid="438277"/>
                                        </p:tgtEl>
                                        <p:attrNameLst>
                                          <p:attrName>ppt_h</p:attrName>
                                        </p:attrNameLst>
                                      </p:cBhvr>
                                      <p:tavLst>
                                        <p:tav tm="0">
                                          <p:val>
                                            <p:fltVal val="0"/>
                                          </p:val>
                                        </p:tav>
                                        <p:tav tm="100000">
                                          <p:val>
                                            <p:strVal val="#ppt_h"/>
                                          </p:val>
                                        </p:tav>
                                      </p:tavLst>
                                    </p:anim>
                                    <p:animEffect transition="in" filter="fade">
                                      <p:cBhvr>
                                        <p:cTn id="23" dur="1000"/>
                                        <p:tgtEl>
                                          <p:spTgt spid="43827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438278"/>
                                        </p:tgtEl>
                                        <p:attrNameLst>
                                          <p:attrName>style.visibility</p:attrName>
                                        </p:attrNameLst>
                                      </p:cBhvr>
                                      <p:to>
                                        <p:strVal val="visible"/>
                                      </p:to>
                                    </p:set>
                                    <p:anim calcmode="lin" valueType="num">
                                      <p:cBhvr>
                                        <p:cTn id="28" dur="1000" fill="hold"/>
                                        <p:tgtEl>
                                          <p:spTgt spid="438278"/>
                                        </p:tgtEl>
                                        <p:attrNameLst>
                                          <p:attrName>ppt_w</p:attrName>
                                        </p:attrNameLst>
                                      </p:cBhvr>
                                      <p:tavLst>
                                        <p:tav tm="0">
                                          <p:val>
                                            <p:fltVal val="0"/>
                                          </p:val>
                                        </p:tav>
                                        <p:tav tm="100000">
                                          <p:val>
                                            <p:strVal val="#ppt_w"/>
                                          </p:val>
                                        </p:tav>
                                      </p:tavLst>
                                    </p:anim>
                                    <p:anim calcmode="lin" valueType="num">
                                      <p:cBhvr>
                                        <p:cTn id="29" dur="1000" fill="hold"/>
                                        <p:tgtEl>
                                          <p:spTgt spid="438278"/>
                                        </p:tgtEl>
                                        <p:attrNameLst>
                                          <p:attrName>ppt_h</p:attrName>
                                        </p:attrNameLst>
                                      </p:cBhvr>
                                      <p:tavLst>
                                        <p:tav tm="0">
                                          <p:val>
                                            <p:fltVal val="0"/>
                                          </p:val>
                                        </p:tav>
                                        <p:tav tm="100000">
                                          <p:val>
                                            <p:strVal val="#ppt_h"/>
                                          </p:val>
                                        </p:tav>
                                      </p:tavLst>
                                    </p:anim>
                                    <p:animEffect transition="in" filter="fade">
                                      <p:cBhvr>
                                        <p:cTn id="30" dur="1000"/>
                                        <p:tgtEl>
                                          <p:spTgt spid="438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SNAG-0055"/>
          <p:cNvPicPr>
            <a:picLocks noChangeAspect="1" noChangeArrowheads="1"/>
          </p:cNvPicPr>
          <p:nvPr/>
        </p:nvPicPr>
        <p:blipFill>
          <a:blip r:embed="rId3"/>
          <a:srcRect/>
          <a:stretch>
            <a:fillRect/>
          </a:stretch>
        </p:blipFill>
        <p:spPr bwMode="auto">
          <a:xfrm>
            <a:off x="0" y="0"/>
            <a:ext cx="9144000" cy="6859588"/>
          </a:xfrm>
          <a:prstGeom prst="rect">
            <a:avLst/>
          </a:prstGeom>
          <a:noFill/>
        </p:spPr>
      </p:pic>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SNAG-0056"/>
          <p:cNvPicPr>
            <a:picLocks noChangeAspect="1" noChangeArrowheads="1"/>
          </p:cNvPicPr>
          <p:nvPr/>
        </p:nvPicPr>
        <p:blipFill>
          <a:blip r:embed="rId4"/>
          <a:srcRect/>
          <a:stretch>
            <a:fillRect/>
          </a:stretch>
        </p:blipFill>
        <p:spPr bwMode="auto">
          <a:xfrm>
            <a:off x="0" y="0"/>
            <a:ext cx="9144000" cy="6859588"/>
          </a:xfrm>
          <a:prstGeom prst="rect">
            <a:avLst/>
          </a:prstGeom>
          <a:noFill/>
        </p:spPr>
      </p:pic>
      <p:pic>
        <p:nvPicPr>
          <p:cNvPr id="440323" name="Picture 3"/>
          <p:cNvPicPr>
            <a:picLocks noChangeAspect="1" noChangeArrowheads="1"/>
          </p:cNvPicPr>
          <p:nvPr/>
        </p:nvPicPr>
        <p:blipFill>
          <a:blip r:embed="rId5"/>
          <a:srcRect/>
          <a:stretch>
            <a:fillRect/>
          </a:stretch>
        </p:blipFill>
        <p:spPr bwMode="auto">
          <a:xfrm>
            <a:off x="671513" y="4002088"/>
            <a:ext cx="1004887" cy="373062"/>
          </a:xfrm>
          <a:prstGeom prst="rect">
            <a:avLst/>
          </a:prstGeom>
          <a:noFill/>
          <a:ln w="57150">
            <a:solidFill>
              <a:srgbClr val="FF0000"/>
            </a:solidFill>
            <a:miter lim="800000"/>
            <a:headEnd/>
            <a:tailEnd/>
          </a:ln>
        </p:spPr>
      </p:pic>
      <p:pic>
        <p:nvPicPr>
          <p:cNvPr id="440324" name="Picture 4"/>
          <p:cNvPicPr>
            <a:picLocks noChangeAspect="1" noChangeArrowheads="1"/>
          </p:cNvPicPr>
          <p:nvPr/>
        </p:nvPicPr>
        <p:blipFill>
          <a:blip r:embed="rId6"/>
          <a:srcRect/>
          <a:stretch>
            <a:fillRect/>
          </a:stretch>
        </p:blipFill>
        <p:spPr bwMode="auto">
          <a:xfrm>
            <a:off x="76200" y="5045075"/>
            <a:ext cx="8875713" cy="311150"/>
          </a:xfrm>
          <a:prstGeom prst="rect">
            <a:avLst/>
          </a:prstGeom>
          <a:noFill/>
          <a:ln w="57150">
            <a:solidFill>
              <a:srgbClr val="FF0000"/>
            </a:solidFill>
            <a:miter lim="800000"/>
            <a:headEnd/>
            <a:tailEnd/>
          </a:ln>
        </p:spPr>
      </p:pic>
      <p:pic>
        <p:nvPicPr>
          <p:cNvPr id="440325" name="Picture 5"/>
          <p:cNvPicPr>
            <a:picLocks noChangeAspect="1" noChangeArrowheads="1"/>
          </p:cNvPicPr>
          <p:nvPr/>
        </p:nvPicPr>
        <p:blipFill>
          <a:blip r:embed="rId7"/>
          <a:srcRect/>
          <a:stretch>
            <a:fillRect/>
          </a:stretch>
        </p:blipFill>
        <p:spPr bwMode="auto">
          <a:xfrm>
            <a:off x="1970088" y="2133600"/>
            <a:ext cx="4278312" cy="328613"/>
          </a:xfrm>
          <a:prstGeom prst="rect">
            <a:avLst/>
          </a:prstGeom>
          <a:noFill/>
          <a:ln w="57150">
            <a:solidFill>
              <a:srgbClr val="FF0000"/>
            </a:solidFill>
            <a:miter lim="800000"/>
            <a:headEnd/>
            <a:tailEnd/>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40325"/>
                                        </p:tgtEl>
                                        <p:attrNameLst>
                                          <p:attrName>style.visibility</p:attrName>
                                        </p:attrNameLst>
                                      </p:cBhvr>
                                      <p:to>
                                        <p:strVal val="visible"/>
                                      </p:to>
                                    </p:set>
                                    <p:anim calcmode="lin" valueType="num">
                                      <p:cBhvr>
                                        <p:cTn id="7" dur="1000" fill="hold"/>
                                        <p:tgtEl>
                                          <p:spTgt spid="440325"/>
                                        </p:tgtEl>
                                        <p:attrNameLst>
                                          <p:attrName>ppt_w</p:attrName>
                                        </p:attrNameLst>
                                      </p:cBhvr>
                                      <p:tavLst>
                                        <p:tav tm="0">
                                          <p:val>
                                            <p:fltVal val="0"/>
                                          </p:val>
                                        </p:tav>
                                        <p:tav tm="100000">
                                          <p:val>
                                            <p:strVal val="#ppt_w"/>
                                          </p:val>
                                        </p:tav>
                                      </p:tavLst>
                                    </p:anim>
                                    <p:anim calcmode="lin" valueType="num">
                                      <p:cBhvr>
                                        <p:cTn id="8" dur="1000" fill="hold"/>
                                        <p:tgtEl>
                                          <p:spTgt spid="440325"/>
                                        </p:tgtEl>
                                        <p:attrNameLst>
                                          <p:attrName>ppt_h</p:attrName>
                                        </p:attrNameLst>
                                      </p:cBhvr>
                                      <p:tavLst>
                                        <p:tav tm="0">
                                          <p:val>
                                            <p:fltVal val="0"/>
                                          </p:val>
                                        </p:tav>
                                        <p:tav tm="100000">
                                          <p:val>
                                            <p:strVal val="#ppt_h"/>
                                          </p:val>
                                        </p:tav>
                                      </p:tavLst>
                                    </p:anim>
                                    <p:animEffect transition="in" filter="fade">
                                      <p:cBhvr>
                                        <p:cTn id="9" dur="1000"/>
                                        <p:tgtEl>
                                          <p:spTgt spid="4403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40323"/>
                                        </p:tgtEl>
                                        <p:attrNameLst>
                                          <p:attrName>style.visibility</p:attrName>
                                        </p:attrNameLst>
                                      </p:cBhvr>
                                      <p:to>
                                        <p:strVal val="visible"/>
                                      </p:to>
                                    </p:set>
                                    <p:anim calcmode="lin" valueType="num">
                                      <p:cBhvr>
                                        <p:cTn id="14" dur="1000" fill="hold"/>
                                        <p:tgtEl>
                                          <p:spTgt spid="440323"/>
                                        </p:tgtEl>
                                        <p:attrNameLst>
                                          <p:attrName>ppt_w</p:attrName>
                                        </p:attrNameLst>
                                      </p:cBhvr>
                                      <p:tavLst>
                                        <p:tav tm="0">
                                          <p:val>
                                            <p:fltVal val="0"/>
                                          </p:val>
                                        </p:tav>
                                        <p:tav tm="100000">
                                          <p:val>
                                            <p:strVal val="#ppt_w"/>
                                          </p:val>
                                        </p:tav>
                                      </p:tavLst>
                                    </p:anim>
                                    <p:anim calcmode="lin" valueType="num">
                                      <p:cBhvr>
                                        <p:cTn id="15" dur="1000" fill="hold"/>
                                        <p:tgtEl>
                                          <p:spTgt spid="440323"/>
                                        </p:tgtEl>
                                        <p:attrNameLst>
                                          <p:attrName>ppt_h</p:attrName>
                                        </p:attrNameLst>
                                      </p:cBhvr>
                                      <p:tavLst>
                                        <p:tav tm="0">
                                          <p:val>
                                            <p:fltVal val="0"/>
                                          </p:val>
                                        </p:tav>
                                        <p:tav tm="100000">
                                          <p:val>
                                            <p:strVal val="#ppt_h"/>
                                          </p:val>
                                        </p:tav>
                                      </p:tavLst>
                                    </p:anim>
                                    <p:animEffect transition="in" filter="fade">
                                      <p:cBhvr>
                                        <p:cTn id="16" dur="1000"/>
                                        <p:tgtEl>
                                          <p:spTgt spid="44032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40324"/>
                                        </p:tgtEl>
                                        <p:attrNameLst>
                                          <p:attrName>style.visibility</p:attrName>
                                        </p:attrNameLst>
                                      </p:cBhvr>
                                      <p:to>
                                        <p:strVal val="visible"/>
                                      </p:to>
                                    </p:set>
                                    <p:anim calcmode="lin" valueType="num">
                                      <p:cBhvr>
                                        <p:cTn id="21" dur="1000" fill="hold"/>
                                        <p:tgtEl>
                                          <p:spTgt spid="440324"/>
                                        </p:tgtEl>
                                        <p:attrNameLst>
                                          <p:attrName>ppt_w</p:attrName>
                                        </p:attrNameLst>
                                      </p:cBhvr>
                                      <p:tavLst>
                                        <p:tav tm="0">
                                          <p:val>
                                            <p:fltVal val="0"/>
                                          </p:val>
                                        </p:tav>
                                        <p:tav tm="100000">
                                          <p:val>
                                            <p:strVal val="#ppt_w"/>
                                          </p:val>
                                        </p:tav>
                                      </p:tavLst>
                                    </p:anim>
                                    <p:anim calcmode="lin" valueType="num">
                                      <p:cBhvr>
                                        <p:cTn id="22" dur="1000" fill="hold"/>
                                        <p:tgtEl>
                                          <p:spTgt spid="440324"/>
                                        </p:tgtEl>
                                        <p:attrNameLst>
                                          <p:attrName>ppt_h</p:attrName>
                                        </p:attrNameLst>
                                      </p:cBhvr>
                                      <p:tavLst>
                                        <p:tav tm="0">
                                          <p:val>
                                            <p:fltVal val="0"/>
                                          </p:val>
                                        </p:tav>
                                        <p:tav tm="100000">
                                          <p:val>
                                            <p:strVal val="#ppt_h"/>
                                          </p:val>
                                        </p:tav>
                                      </p:tavLst>
                                    </p:anim>
                                    <p:animEffect transition="in" filter="fade">
                                      <p:cBhvr>
                                        <p:cTn id="23" dur="1000"/>
                                        <p:tgtEl>
                                          <p:spTgt spid="440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61950" y="1828800"/>
            <a:ext cx="7848600" cy="585536"/>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lvl="1">
              <a:lnSpc>
                <a:spcPct val="80000"/>
              </a:lnSpc>
              <a:buFont typeface="Wingdings" pitchFamily="2" charset="2"/>
              <a:buNone/>
            </a:pPr>
            <a:endParaRPr lang="en-US" sz="2400" dirty="0">
              <a:latin typeface="Lucida Console" pitchFamily="49" charset="0"/>
            </a:endParaRPr>
          </a:p>
        </p:txBody>
      </p:sp>
      <p:sp>
        <p:nvSpPr>
          <p:cNvPr id="441347" name="Rectangle 3"/>
          <p:cNvSpPr>
            <a:spLocks noGrp="1" noChangeArrowheads="1"/>
          </p:cNvSpPr>
          <p:nvPr>
            <p:ph type="title"/>
          </p:nvPr>
        </p:nvSpPr>
        <p:spPr>
          <a:xfrm>
            <a:off x="381000" y="228600"/>
            <a:ext cx="8393113" cy="1189038"/>
          </a:xfrm>
        </p:spPr>
        <p:txBody>
          <a:bodyPr/>
          <a:lstStyle/>
          <a:p>
            <a:r>
              <a:rPr lang="en-US" sz="4400"/>
              <a:t>Debugging Device Installation</a:t>
            </a:r>
            <a:br>
              <a:rPr lang="en-US" sz="4400"/>
            </a:br>
            <a:r>
              <a:rPr lang="en-US" sz="3600">
                <a:solidFill>
                  <a:schemeClr val="accent1"/>
                </a:solidFill>
              </a:rPr>
              <a:t>Kernel Debugger</a:t>
            </a:r>
          </a:p>
        </p:txBody>
      </p:sp>
      <p:sp>
        <p:nvSpPr>
          <p:cNvPr id="441348" name="Rectangle 4"/>
          <p:cNvSpPr>
            <a:spLocks noGrp="1" noChangeArrowheads="1"/>
          </p:cNvSpPr>
          <p:nvPr>
            <p:ph idx="1"/>
          </p:nvPr>
        </p:nvSpPr>
        <p:spPr>
          <a:xfrm>
            <a:off x="381000" y="1905000"/>
            <a:ext cx="8388350" cy="2542234"/>
          </a:xfrm>
        </p:spPr>
        <p:txBody>
          <a:bodyPr/>
          <a:lstStyle/>
          <a:p>
            <a:pPr>
              <a:buFont typeface="Wingdings" pitchFamily="2" charset="2"/>
              <a:buNone/>
            </a:pPr>
            <a:r>
              <a:rPr lang="en-US" dirty="0" smtClean="0">
                <a:latin typeface="Lucida Console" pitchFamily="49" charset="0"/>
              </a:rPr>
              <a:t>	</a:t>
            </a:r>
            <a:r>
              <a:rPr lang="en-US" dirty="0" err="1" smtClean="0">
                <a:latin typeface="Lucida Console" pitchFamily="49" charset="0"/>
              </a:rPr>
              <a:t>DebugInstall</a:t>
            </a:r>
            <a:r>
              <a:rPr lang="en-US" dirty="0" smtClean="0">
                <a:latin typeface="Lucida Console" pitchFamily="49" charset="0"/>
              </a:rPr>
              <a:t> = 1</a:t>
            </a:r>
          </a:p>
          <a:p>
            <a:pPr lvl="1"/>
            <a:r>
              <a:rPr lang="en-US" dirty="0" smtClean="0"/>
              <a:t>Requires </a:t>
            </a:r>
            <a:r>
              <a:rPr lang="en-US" dirty="0"/>
              <a:t>kernel debugger (KD)</a:t>
            </a:r>
          </a:p>
          <a:p>
            <a:pPr lvl="1"/>
            <a:r>
              <a:rPr lang="en-US" dirty="0"/>
              <a:t>Core device install process breaks into debugger before installation begins</a:t>
            </a:r>
          </a:p>
          <a:p>
            <a:pPr lvl="1"/>
            <a:r>
              <a:rPr lang="en-US" dirty="0"/>
              <a:t>5 minute timeout for installation is enforced</a:t>
            </a:r>
            <a:endParaRPr lang="en-US" b="1" dirty="0">
              <a:latin typeface="Lucida Console" pitchFamily="49"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761412" cy="1384995"/>
          </a:xfrm>
        </p:spPr>
        <p:txBody>
          <a:bodyPr/>
          <a:lstStyle/>
          <a:p>
            <a:r>
              <a:rPr lang="en-US" dirty="0" smtClean="0"/>
              <a:t>Class And Co-Installer Operation</a:t>
            </a:r>
            <a:endParaRPr lang="en-US" dirty="0"/>
          </a:p>
        </p:txBody>
      </p:sp>
      <p:sp>
        <p:nvSpPr>
          <p:cNvPr id="3" name="Text Placeholder 2"/>
          <p:cNvSpPr>
            <a:spLocks noGrp="1"/>
          </p:cNvSpPr>
          <p:nvPr>
            <p:ph type="body" idx="1"/>
          </p:nvPr>
        </p:nvSpPr>
        <p:spPr>
          <a:xfrm>
            <a:off x="382588" y="1414464"/>
            <a:ext cx="8380412" cy="5061386"/>
          </a:xfrm>
        </p:spPr>
        <p:txBody>
          <a:bodyPr/>
          <a:lstStyle/>
          <a:p>
            <a:r>
              <a:rPr lang="en-US" dirty="0" smtClean="0"/>
              <a:t>May be called in different contexts</a:t>
            </a:r>
          </a:p>
          <a:p>
            <a:pPr lvl="1"/>
            <a:r>
              <a:rPr lang="en-US" dirty="0" smtClean="0"/>
              <a:t>Interactive and Non-interactive</a:t>
            </a:r>
          </a:p>
          <a:p>
            <a:pPr lvl="1"/>
            <a:r>
              <a:rPr lang="en-US" dirty="0" smtClean="0"/>
              <a:t>Standard User, Administrator, and </a:t>
            </a:r>
            <a:r>
              <a:rPr lang="en-US" dirty="0" err="1" smtClean="0"/>
              <a:t>LocalSystem</a:t>
            </a:r>
            <a:r>
              <a:rPr lang="en-US" dirty="0" smtClean="0"/>
              <a:t> security contexts</a:t>
            </a:r>
          </a:p>
          <a:p>
            <a:r>
              <a:rPr lang="en-US" dirty="0" smtClean="0">
                <a:solidFill>
                  <a:schemeClr val="accent1"/>
                </a:solidFill>
              </a:rPr>
              <a:t>Only show UI at appropriate times</a:t>
            </a:r>
          </a:p>
          <a:p>
            <a:pPr lvl="1"/>
            <a:r>
              <a:rPr lang="en-US" dirty="0" smtClean="0"/>
              <a:t>Check DI_QUIETINSTALL for </a:t>
            </a:r>
            <a:r>
              <a:rPr lang="en-US" dirty="0" smtClean="0">
                <a:solidFill>
                  <a:schemeClr val="accent6"/>
                </a:solidFill>
              </a:rPr>
              <a:t>all</a:t>
            </a:r>
            <a:r>
              <a:rPr lang="en-US" dirty="0" smtClean="0"/>
              <a:t> DIF codes</a:t>
            </a:r>
          </a:p>
          <a:p>
            <a:pPr lvl="1"/>
            <a:r>
              <a:rPr lang="en-US" dirty="0" smtClean="0"/>
              <a:t>Use only system-provided UI infrastructure during device installation</a:t>
            </a:r>
          </a:p>
          <a:p>
            <a:pPr lvl="2"/>
            <a:r>
              <a:rPr lang="en-US" dirty="0" smtClean="0"/>
              <a:t>Finish-install Wizards, Finish-install Actions</a:t>
            </a:r>
          </a:p>
          <a:p>
            <a:pPr lvl="3"/>
            <a:r>
              <a:rPr lang="en-US" dirty="0" smtClean="0"/>
              <a:t>More on these later…</a:t>
            </a:r>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61950" y="3810000"/>
            <a:ext cx="7410450" cy="1219200"/>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lvl="1">
              <a:lnSpc>
                <a:spcPct val="80000"/>
              </a:lnSpc>
            </a:pPr>
            <a:endParaRPr lang="en-US" sz="2400" dirty="0">
              <a:latin typeface="Lucida Console" pitchFamily="49" charset="0"/>
            </a:endParaRPr>
          </a:p>
        </p:txBody>
      </p:sp>
      <p:sp>
        <p:nvSpPr>
          <p:cNvPr id="442375" name="Rectangle 7"/>
          <p:cNvSpPr>
            <a:spLocks noGrp="1" noChangeArrowheads="1"/>
          </p:cNvSpPr>
          <p:nvPr>
            <p:ph type="title"/>
          </p:nvPr>
        </p:nvSpPr>
        <p:spPr>
          <a:xfrm>
            <a:off x="381000" y="228600"/>
            <a:ext cx="8534400" cy="1107996"/>
          </a:xfrm>
        </p:spPr>
        <p:txBody>
          <a:bodyPr/>
          <a:lstStyle/>
          <a:p>
            <a:r>
              <a:rPr lang="en-US" sz="4400" dirty="0"/>
              <a:t>Class/Co-Installer </a:t>
            </a:r>
            <a:r>
              <a:rPr lang="en-US" sz="4400" dirty="0" smtClean="0"/>
              <a:t>Debugging</a:t>
            </a:r>
            <a:br>
              <a:rPr lang="en-US" sz="4400" dirty="0" smtClean="0"/>
            </a:br>
            <a:r>
              <a:rPr lang="en-US" sz="3600" dirty="0" smtClean="0">
                <a:solidFill>
                  <a:schemeClr val="accent1"/>
                </a:solidFill>
              </a:rPr>
              <a:t>Kernel </a:t>
            </a:r>
            <a:r>
              <a:rPr lang="en-US" sz="3600" dirty="0">
                <a:solidFill>
                  <a:schemeClr val="accent1"/>
                </a:solidFill>
              </a:rPr>
              <a:t>Debugger</a:t>
            </a:r>
          </a:p>
        </p:txBody>
      </p:sp>
      <p:sp>
        <p:nvSpPr>
          <p:cNvPr id="442374" name="Rectangle 6"/>
          <p:cNvSpPr>
            <a:spLocks noGrp="1" noChangeArrowheads="1"/>
          </p:cNvSpPr>
          <p:nvPr>
            <p:ph idx="1"/>
          </p:nvPr>
        </p:nvSpPr>
        <p:spPr>
          <a:xfrm>
            <a:off x="381000" y="1905000"/>
            <a:ext cx="8388350" cy="3091616"/>
          </a:xfrm>
        </p:spPr>
        <p:txBody>
          <a:bodyPr/>
          <a:lstStyle/>
          <a:p>
            <a:pPr marL="457200" indent="-457200">
              <a:spcBef>
                <a:spcPct val="25000"/>
              </a:spcBef>
            </a:pPr>
            <a:r>
              <a:rPr lang="en-US" sz="3400" dirty="0"/>
              <a:t>Can set breakpoints in user modules already loaded into current process</a:t>
            </a:r>
          </a:p>
          <a:p>
            <a:pPr marL="854075" lvl="1" indent="-395288">
              <a:spcBef>
                <a:spcPct val="25000"/>
              </a:spcBef>
              <a:buFont typeface="Wingdings" pitchFamily="2" charset="2"/>
              <a:buNone/>
            </a:pPr>
            <a:r>
              <a:rPr lang="en-US" dirty="0"/>
              <a:t>(e.g. public exports from </a:t>
            </a:r>
            <a:r>
              <a:rPr lang="en-US" dirty="0" err="1"/>
              <a:t>SetupAPI</a:t>
            </a:r>
            <a:r>
              <a:rPr lang="en-US" dirty="0"/>
              <a:t>, Kernel32, etc.)</a:t>
            </a:r>
          </a:p>
          <a:p>
            <a:pPr marL="854075" lvl="1" indent="-395288">
              <a:spcBef>
                <a:spcPct val="25000"/>
              </a:spcBef>
              <a:buFont typeface="Wingdings" pitchFamily="2" charset="2"/>
              <a:buNone/>
            </a:pPr>
            <a:r>
              <a:rPr lang="en-US" sz="3600" dirty="0" smtClean="0">
                <a:latin typeface="Lucida Console" pitchFamily="49" charset="0"/>
              </a:rPr>
              <a:t>	.reload /user</a:t>
            </a:r>
          </a:p>
          <a:p>
            <a:pPr marL="854075" lvl="1" indent="-395288">
              <a:spcBef>
                <a:spcPct val="25000"/>
              </a:spcBef>
              <a:buNone/>
            </a:pPr>
            <a:r>
              <a:rPr lang="en-US" sz="3200" dirty="0" smtClean="0">
                <a:latin typeface="Lucida Console" pitchFamily="49" charset="0"/>
              </a:rPr>
              <a:t>	</a:t>
            </a:r>
            <a:r>
              <a:rPr lang="en-US" sz="3200" dirty="0" err="1" smtClean="0">
                <a:latin typeface="Lucida Console" pitchFamily="49" charset="0"/>
              </a:rPr>
              <a:t>bp</a:t>
            </a:r>
            <a:r>
              <a:rPr lang="en-US" sz="3200" dirty="0" smtClean="0">
                <a:latin typeface="Lucida Console" pitchFamily="49" charset="0"/>
              </a:rPr>
              <a:t> /p @$proc </a:t>
            </a:r>
            <a:r>
              <a:rPr lang="en-US" sz="3200" dirty="0" err="1" smtClean="0">
                <a:latin typeface="Lucida Console" pitchFamily="49" charset="0"/>
              </a:rPr>
              <a:t>setupapi!Xxx</a:t>
            </a:r>
            <a:endParaRPr lang="en-US" sz="3300" b="1" dirty="0">
              <a:effectLst>
                <a:outerShdw blurRad="38100" dist="38100" dir="2700000" algn="tl">
                  <a:srgbClr val="FFFFFF"/>
                </a:outerShdw>
              </a:effectLst>
              <a:latin typeface="Lucida Console" pitchFamily="49" charset="0"/>
            </a:endParaRP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61950" y="2919664"/>
            <a:ext cx="7410450" cy="585536"/>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lvl="1">
              <a:lnSpc>
                <a:spcPct val="80000"/>
              </a:lnSpc>
            </a:pPr>
            <a:endParaRPr lang="en-US" sz="2400" dirty="0">
              <a:latin typeface="Lucida Console" pitchFamily="49" charset="0"/>
            </a:endParaRPr>
          </a:p>
        </p:txBody>
      </p:sp>
      <p:sp>
        <p:nvSpPr>
          <p:cNvPr id="8" name="Rectangle 7"/>
          <p:cNvSpPr>
            <a:spLocks noChangeArrowheads="1"/>
          </p:cNvSpPr>
          <p:nvPr/>
        </p:nvSpPr>
        <p:spPr bwMode="auto">
          <a:xfrm>
            <a:off x="361950" y="3948364"/>
            <a:ext cx="7410450" cy="585536"/>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lvl="1">
              <a:lnSpc>
                <a:spcPct val="80000"/>
              </a:lnSpc>
            </a:pPr>
            <a:endParaRPr lang="en-US" sz="2400" dirty="0">
              <a:latin typeface="Lucida Console" pitchFamily="49" charset="0"/>
            </a:endParaRPr>
          </a:p>
        </p:txBody>
      </p:sp>
      <p:sp>
        <p:nvSpPr>
          <p:cNvPr id="9" name="Rectangle 8"/>
          <p:cNvSpPr>
            <a:spLocks noChangeArrowheads="1"/>
          </p:cNvSpPr>
          <p:nvPr/>
        </p:nvSpPr>
        <p:spPr bwMode="auto">
          <a:xfrm>
            <a:off x="361950" y="5053264"/>
            <a:ext cx="7410450" cy="585536"/>
          </a:xfrm>
          <a:prstGeom prst="rect">
            <a:avLst/>
          </a:prstGeom>
          <a:gradFill rotWithShape="0">
            <a:gsLst>
              <a:gs pos="0">
                <a:srgbClr val="002060"/>
              </a:gs>
              <a:gs pos="50000">
                <a:srgbClr val="0070C0"/>
              </a:gs>
              <a:gs pos="100000">
                <a:srgbClr val="002060"/>
              </a:gs>
            </a:gsLst>
            <a:lin ang="2700000" scaled="1"/>
          </a:gradFill>
          <a:ln w="12700">
            <a:solidFill>
              <a:schemeClr val="folHlink"/>
            </a:solidFill>
            <a:miter lim="800000"/>
            <a:headEnd type="none" w="sm" len="sm"/>
            <a:tailEnd type="none" w="sm" len="sm"/>
          </a:ln>
          <a:effectLst>
            <a:outerShdw blurRad="635000" sx="102000" sy="102000" algn="ctr" rotWithShape="0">
              <a:prstClr val="black"/>
            </a:outerShdw>
          </a:effectLst>
        </p:spPr>
        <p:txBody>
          <a:bodyPr lIns="91432" tIns="45717" rIns="91432" bIns="45717" anchor="ctr"/>
          <a:lstStyle/>
          <a:p>
            <a:pPr lvl="1">
              <a:lnSpc>
                <a:spcPct val="80000"/>
              </a:lnSpc>
            </a:pPr>
            <a:endParaRPr lang="en-US" sz="2400" dirty="0">
              <a:latin typeface="Lucida Console" pitchFamily="49" charset="0"/>
            </a:endParaRPr>
          </a:p>
        </p:txBody>
      </p:sp>
      <p:sp>
        <p:nvSpPr>
          <p:cNvPr id="468999" name="Rectangle 7"/>
          <p:cNvSpPr>
            <a:spLocks noGrp="1" noChangeArrowheads="1"/>
          </p:cNvSpPr>
          <p:nvPr>
            <p:ph type="title"/>
          </p:nvPr>
        </p:nvSpPr>
        <p:spPr>
          <a:xfrm>
            <a:off x="381000" y="228600"/>
            <a:ext cx="8534400" cy="1107996"/>
          </a:xfrm>
        </p:spPr>
        <p:txBody>
          <a:bodyPr/>
          <a:lstStyle/>
          <a:p>
            <a:r>
              <a:rPr lang="en-US" sz="4400" dirty="0"/>
              <a:t>Class/Co-Installer Debugging </a:t>
            </a:r>
            <a:r>
              <a:rPr lang="en-US" sz="4400" dirty="0" smtClean="0"/>
              <a:t/>
            </a:r>
            <a:br>
              <a:rPr lang="en-US" sz="4400" dirty="0" smtClean="0"/>
            </a:br>
            <a:r>
              <a:rPr lang="en-US" sz="3600" dirty="0" smtClean="0">
                <a:solidFill>
                  <a:schemeClr val="accent1"/>
                </a:solidFill>
              </a:rPr>
              <a:t>Kernel </a:t>
            </a:r>
            <a:r>
              <a:rPr lang="en-US" sz="3600" dirty="0">
                <a:solidFill>
                  <a:schemeClr val="accent1"/>
                </a:solidFill>
              </a:rPr>
              <a:t>Debugger</a:t>
            </a:r>
          </a:p>
        </p:txBody>
      </p:sp>
      <p:sp>
        <p:nvSpPr>
          <p:cNvPr id="468998" name="Rectangle 6"/>
          <p:cNvSpPr>
            <a:spLocks noGrp="1" noChangeArrowheads="1"/>
          </p:cNvSpPr>
          <p:nvPr>
            <p:ph idx="1"/>
          </p:nvPr>
        </p:nvSpPr>
        <p:spPr>
          <a:xfrm>
            <a:off x="381000" y="1905000"/>
            <a:ext cx="8388350" cy="3709477"/>
          </a:xfrm>
        </p:spPr>
        <p:txBody>
          <a:bodyPr/>
          <a:lstStyle/>
          <a:p>
            <a:pPr marL="457200" indent="-457200">
              <a:spcBef>
                <a:spcPct val="25000"/>
              </a:spcBef>
            </a:pPr>
            <a:r>
              <a:rPr lang="en-US" sz="3400" dirty="0"/>
              <a:t>Otherwise, mostly for kernel</a:t>
            </a:r>
          </a:p>
          <a:p>
            <a:pPr marL="854075" lvl="1" indent="-395288">
              <a:spcBef>
                <a:spcPct val="25000"/>
              </a:spcBef>
            </a:pPr>
            <a:r>
              <a:rPr lang="en-US" dirty="0"/>
              <a:t>Set debugger context</a:t>
            </a:r>
          </a:p>
          <a:p>
            <a:pPr marL="854075" lvl="1" indent="-395288">
              <a:spcBef>
                <a:spcPct val="25000"/>
              </a:spcBef>
              <a:buFont typeface="Wingdings" pitchFamily="2" charset="2"/>
              <a:buNone/>
            </a:pPr>
            <a:r>
              <a:rPr lang="en-US" b="1" dirty="0">
                <a:solidFill>
                  <a:schemeClr val="bg2"/>
                </a:solidFill>
                <a:latin typeface="Lucida Console" pitchFamily="49" charset="0"/>
              </a:rPr>
              <a:t>	</a:t>
            </a:r>
            <a:r>
              <a:rPr lang="en-US" dirty="0">
                <a:latin typeface="Lucida Console" pitchFamily="49" charset="0"/>
              </a:rPr>
              <a:t>!process, .process, .thread</a:t>
            </a:r>
          </a:p>
          <a:p>
            <a:pPr marL="854075" lvl="1" indent="-395288">
              <a:spcBef>
                <a:spcPct val="25000"/>
              </a:spcBef>
            </a:pPr>
            <a:r>
              <a:rPr lang="en-US" dirty="0"/>
              <a:t>Break on kernel module load, set bps</a:t>
            </a:r>
          </a:p>
          <a:p>
            <a:pPr marL="854075" lvl="1" indent="-395288">
              <a:spcBef>
                <a:spcPct val="25000"/>
              </a:spcBef>
              <a:buFont typeface="Wingdings" pitchFamily="2" charset="2"/>
              <a:buNone/>
            </a:pPr>
            <a:r>
              <a:rPr lang="en-US" dirty="0">
                <a:latin typeface="Lucida Console" pitchFamily="49" charset="0"/>
              </a:rPr>
              <a:t>	</a:t>
            </a:r>
            <a:r>
              <a:rPr lang="en-US" dirty="0" err="1">
                <a:latin typeface="Lucida Console" pitchFamily="49" charset="0"/>
              </a:rPr>
              <a:t>sx</a:t>
            </a:r>
            <a:r>
              <a:rPr lang="en-US" dirty="0">
                <a:latin typeface="Lucida Console" pitchFamily="49" charset="0"/>
              </a:rPr>
              <a:t> e ld mydriver.sys</a:t>
            </a:r>
          </a:p>
          <a:p>
            <a:pPr marL="854075" lvl="1" indent="-395288">
              <a:spcBef>
                <a:spcPct val="25000"/>
              </a:spcBef>
            </a:pPr>
            <a:r>
              <a:rPr lang="en-US" dirty="0"/>
              <a:t>Plug and Play kernel debugging</a:t>
            </a:r>
          </a:p>
          <a:p>
            <a:pPr marL="854075" lvl="1" indent="-395288">
              <a:spcBef>
                <a:spcPct val="25000"/>
              </a:spcBef>
              <a:buFont typeface="Wingdings" pitchFamily="2" charset="2"/>
              <a:buNone/>
            </a:pPr>
            <a:r>
              <a:rPr lang="en-US" dirty="0">
                <a:latin typeface="Lucida Console" pitchFamily="49" charset="0"/>
              </a:rPr>
              <a:t>	!</a:t>
            </a:r>
            <a:r>
              <a:rPr lang="en-US" dirty="0" err="1">
                <a:latin typeface="Lucida Console" pitchFamily="49" charset="0"/>
              </a:rPr>
              <a:t>devnode</a:t>
            </a:r>
            <a:r>
              <a:rPr lang="en-US" dirty="0">
                <a:latin typeface="Lucida Console" pitchFamily="49" charset="0"/>
              </a:rPr>
              <a:t>, !</a:t>
            </a:r>
            <a:r>
              <a:rPr lang="en-US" dirty="0" err="1">
                <a:latin typeface="Lucida Console" pitchFamily="49" charset="0"/>
              </a:rPr>
              <a:t>devobj</a:t>
            </a:r>
            <a:endParaRPr lang="en-US" dirty="0">
              <a:latin typeface="Lucida Console" pitchFamily="49" charset="0"/>
            </a:endParaRPr>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r>
              <a:rPr lang="en-US" smtClean="0"/>
              <a:t>Debugging Finish-Install Items</a:t>
            </a:r>
            <a:endParaRPr lang="en-US" dirty="0"/>
          </a:p>
        </p:txBody>
      </p:sp>
      <p:sp>
        <p:nvSpPr>
          <p:cNvPr id="447491" name="Rectangle 3"/>
          <p:cNvSpPr>
            <a:spLocks noGrp="1" noChangeArrowheads="1"/>
          </p:cNvSpPr>
          <p:nvPr>
            <p:ph type="body" idx="1"/>
          </p:nvPr>
        </p:nvSpPr>
        <p:spPr>
          <a:xfrm>
            <a:off x="382588" y="1414464"/>
            <a:ext cx="8380412" cy="5515869"/>
          </a:xfrm>
        </p:spPr>
        <p:txBody>
          <a:bodyPr/>
          <a:lstStyle/>
          <a:p>
            <a:r>
              <a:rPr lang="en-US" sz="3200" smtClean="0"/>
              <a:t>Run as the interactive user</a:t>
            </a:r>
          </a:p>
          <a:p>
            <a:r>
              <a:rPr lang="en-US" sz="3200" smtClean="0"/>
              <a:t>“Hardware First” scenarios</a:t>
            </a:r>
          </a:p>
          <a:p>
            <a:pPr lvl="1"/>
            <a:r>
              <a:rPr lang="en-US" sz="2800" smtClean="0"/>
              <a:t>rundll32.exe</a:t>
            </a:r>
          </a:p>
          <a:p>
            <a:pPr lvl="1"/>
            <a:r>
              <a:rPr lang="en-US" sz="2800" smtClean="0"/>
              <a:t>newdev.exe (User Access Control scenarios)</a:t>
            </a:r>
          </a:p>
          <a:p>
            <a:r>
              <a:rPr lang="en-US" sz="3200" smtClean="0"/>
              <a:t>“Software First” scenarios</a:t>
            </a:r>
          </a:p>
          <a:p>
            <a:pPr lvl="1"/>
            <a:r>
              <a:rPr lang="en-US" sz="2800" smtClean="0"/>
              <a:t>mmc.exe (device manager)</a:t>
            </a:r>
          </a:p>
          <a:p>
            <a:pPr lvl="1"/>
            <a:r>
              <a:rPr lang="en-US" sz="2800" smtClean="0"/>
              <a:t>Application process</a:t>
            </a:r>
          </a:p>
          <a:p>
            <a:pPr lvl="1"/>
            <a:r>
              <a:rPr lang="en-US" sz="2800" smtClean="0"/>
              <a:t>newdev.exe (User Access Control scenarios)</a:t>
            </a:r>
          </a:p>
          <a:p>
            <a:r>
              <a:rPr lang="en-US" sz="3200" smtClean="0"/>
              <a:t>Use “Image File Execution Options” registry key to start processes under Debugger</a:t>
            </a:r>
            <a:endParaRPr lang="en-US" sz="3200" dirty="0"/>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t>Call To Action</a:t>
            </a:r>
            <a:endParaRPr lang="en-US"/>
          </a:p>
        </p:txBody>
      </p:sp>
      <p:sp>
        <p:nvSpPr>
          <p:cNvPr id="243715" name="Rectangle 3"/>
          <p:cNvSpPr>
            <a:spLocks noGrp="1" noChangeArrowheads="1"/>
          </p:cNvSpPr>
          <p:nvPr>
            <p:ph type="body" idx="1"/>
          </p:nvPr>
        </p:nvSpPr>
        <p:spPr>
          <a:xfrm>
            <a:off x="382588" y="1414464"/>
            <a:ext cx="8380412" cy="5536900"/>
          </a:xfrm>
        </p:spPr>
        <p:txBody>
          <a:bodyPr/>
          <a:lstStyle/>
          <a:p>
            <a:pPr>
              <a:spcBef>
                <a:spcPts val="300"/>
              </a:spcBef>
            </a:pPr>
            <a:r>
              <a:rPr lang="en-US" sz="3200" dirty="0" smtClean="0"/>
              <a:t>Use co-installers to extend default installation tasks (not replace)</a:t>
            </a:r>
          </a:p>
          <a:p>
            <a:pPr>
              <a:spcBef>
                <a:spcPts val="300"/>
              </a:spcBef>
            </a:pPr>
            <a:r>
              <a:rPr lang="en-US" sz="3200" dirty="0" smtClean="0"/>
              <a:t>Limit use to machine-wide device configuration tasks</a:t>
            </a:r>
          </a:p>
          <a:p>
            <a:pPr>
              <a:spcBef>
                <a:spcPts val="300"/>
              </a:spcBef>
            </a:pPr>
            <a:r>
              <a:rPr lang="en-US" sz="3200" dirty="0" smtClean="0"/>
              <a:t>Test packages with co-installers and class installers</a:t>
            </a:r>
          </a:p>
          <a:p>
            <a:pPr lvl="1">
              <a:spcBef>
                <a:spcPts val="300"/>
              </a:spcBef>
            </a:pPr>
            <a:r>
              <a:rPr lang="en-US" sz="2800" dirty="0" smtClean="0"/>
              <a:t>Hardware-first, Software-first scenarios</a:t>
            </a:r>
          </a:p>
          <a:p>
            <a:pPr lvl="1">
              <a:spcBef>
                <a:spcPts val="300"/>
              </a:spcBef>
            </a:pPr>
            <a:r>
              <a:rPr lang="en-US" sz="2800" dirty="0" smtClean="0"/>
              <a:t>First-time installation, Update Driver, Uninstall/Re-install</a:t>
            </a:r>
          </a:p>
          <a:p>
            <a:pPr>
              <a:spcBef>
                <a:spcPts val="300"/>
              </a:spcBef>
            </a:pPr>
            <a:r>
              <a:rPr lang="en-US" sz="3200" dirty="0" smtClean="0"/>
              <a:t>Use custom </a:t>
            </a:r>
            <a:r>
              <a:rPr lang="en-US" sz="3200" dirty="0" err="1" smtClean="0"/>
              <a:t>SetupAPI</a:t>
            </a:r>
            <a:r>
              <a:rPr lang="en-US" sz="3200" dirty="0" smtClean="0"/>
              <a:t> Logging in </a:t>
            </a:r>
            <a:br>
              <a:rPr lang="en-US" sz="3200" dirty="0" smtClean="0"/>
            </a:br>
            <a:r>
              <a:rPr lang="en-US" sz="3200" dirty="0" smtClean="0"/>
              <a:t>co-installers and class installers to help debug issues</a:t>
            </a:r>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r>
              <a:rPr lang="en-US" smtClean="0"/>
              <a:t>Additional Resources</a:t>
            </a:r>
            <a:endParaRPr lang="en-US"/>
          </a:p>
        </p:txBody>
      </p:sp>
      <p:sp>
        <p:nvSpPr>
          <p:cNvPr id="242691" name="Rectangle 3"/>
          <p:cNvSpPr>
            <a:spLocks noGrp="1" noChangeArrowheads="1"/>
          </p:cNvSpPr>
          <p:nvPr>
            <p:ph type="body" idx="1"/>
          </p:nvPr>
        </p:nvSpPr>
        <p:spPr>
          <a:xfrm>
            <a:off x="382588" y="1414464"/>
            <a:ext cx="8380412" cy="4944943"/>
          </a:xfrm>
        </p:spPr>
        <p:txBody>
          <a:bodyPr/>
          <a:lstStyle/>
          <a:p>
            <a:pPr marL="344488" indent="-344488">
              <a:lnSpc>
                <a:spcPct val="100000"/>
              </a:lnSpc>
              <a:spcBef>
                <a:spcPts val="90"/>
              </a:spcBef>
              <a:spcAft>
                <a:spcPts val="30"/>
              </a:spcAft>
            </a:pPr>
            <a:r>
              <a:rPr lang="en-US" sz="2000" dirty="0" smtClean="0"/>
              <a:t>Web Resources</a:t>
            </a:r>
          </a:p>
          <a:p>
            <a:pPr marL="628650" lvl="1" indent="-284163">
              <a:lnSpc>
                <a:spcPct val="100000"/>
              </a:lnSpc>
              <a:spcBef>
                <a:spcPts val="90"/>
              </a:spcBef>
              <a:spcAft>
                <a:spcPts val="30"/>
              </a:spcAft>
            </a:pPr>
            <a:r>
              <a:rPr lang="en-US" sz="1800" dirty="0" smtClean="0"/>
              <a:t>Device Installation Design Guide</a:t>
            </a:r>
          </a:p>
          <a:p>
            <a:pPr marL="914400" lvl="2" indent="-285750">
              <a:lnSpc>
                <a:spcPct val="100000"/>
              </a:lnSpc>
              <a:spcBef>
                <a:spcPts val="90"/>
              </a:spcBef>
              <a:spcAft>
                <a:spcPts val="30"/>
              </a:spcAft>
            </a:pPr>
            <a:r>
              <a:rPr lang="en-US" sz="1600" dirty="0" smtClean="0">
                <a:hlinkClick r:id="rId3"/>
              </a:rPr>
              <a:t>http://msdn.microsoft.com/en-us/library/ms790231.aspx</a:t>
            </a:r>
            <a:endParaRPr lang="en-US" sz="1600" dirty="0" smtClean="0"/>
          </a:p>
          <a:p>
            <a:pPr marL="628650" lvl="1" indent="-284163">
              <a:lnSpc>
                <a:spcPct val="100000"/>
              </a:lnSpc>
              <a:spcBef>
                <a:spcPts val="90"/>
              </a:spcBef>
              <a:spcAft>
                <a:spcPts val="30"/>
              </a:spcAft>
            </a:pPr>
            <a:r>
              <a:rPr lang="en-US" sz="1800" dirty="0" smtClean="0"/>
              <a:t>Writing a Co-installer</a:t>
            </a:r>
          </a:p>
          <a:p>
            <a:pPr marL="914400" lvl="2" indent="-285750">
              <a:lnSpc>
                <a:spcPct val="100000"/>
              </a:lnSpc>
              <a:spcBef>
                <a:spcPts val="90"/>
              </a:spcBef>
              <a:spcAft>
                <a:spcPts val="30"/>
              </a:spcAft>
            </a:pPr>
            <a:r>
              <a:rPr lang="en-US" sz="1600" dirty="0" smtClean="0">
                <a:hlinkClick r:id="rId4"/>
              </a:rPr>
              <a:t>http://msdn2.microsoft.com/en-us/library/ms790151.aspx</a:t>
            </a:r>
            <a:endParaRPr lang="en-US" sz="1600" dirty="0" smtClean="0"/>
          </a:p>
          <a:p>
            <a:pPr marL="628650" lvl="1" indent="-284163">
              <a:lnSpc>
                <a:spcPct val="100000"/>
              </a:lnSpc>
              <a:spcBef>
                <a:spcPts val="90"/>
              </a:spcBef>
              <a:spcAft>
                <a:spcPts val="30"/>
              </a:spcAft>
            </a:pPr>
            <a:r>
              <a:rPr lang="en-US" sz="1800" dirty="0" smtClean="0"/>
              <a:t>Finish-Install Wizard Pages</a:t>
            </a:r>
          </a:p>
          <a:p>
            <a:pPr marL="914400" lvl="2" indent="-285750">
              <a:lnSpc>
                <a:spcPct val="100000"/>
              </a:lnSpc>
              <a:spcBef>
                <a:spcPts val="90"/>
              </a:spcBef>
              <a:spcAft>
                <a:spcPts val="30"/>
              </a:spcAft>
            </a:pPr>
            <a:r>
              <a:rPr lang="en-US" sz="1600" dirty="0" smtClean="0">
                <a:hlinkClick r:id="rId5"/>
              </a:rPr>
              <a:t>http://msdn2.microsoft.com/en-us/library/aa477003.aspx</a:t>
            </a:r>
            <a:endParaRPr lang="en-US" sz="1600" dirty="0" smtClean="0"/>
          </a:p>
          <a:p>
            <a:pPr marL="628650" lvl="1" indent="-284163">
              <a:lnSpc>
                <a:spcPct val="100000"/>
              </a:lnSpc>
              <a:spcBef>
                <a:spcPts val="90"/>
              </a:spcBef>
              <a:spcAft>
                <a:spcPts val="30"/>
              </a:spcAft>
            </a:pPr>
            <a:r>
              <a:rPr lang="en-US" sz="1800" dirty="0" smtClean="0"/>
              <a:t>Finish-Install Actions (Windows Vista)</a:t>
            </a:r>
          </a:p>
          <a:p>
            <a:pPr marL="914400" lvl="2" indent="-285750">
              <a:lnSpc>
                <a:spcPct val="100000"/>
              </a:lnSpc>
              <a:spcBef>
                <a:spcPts val="90"/>
              </a:spcBef>
              <a:spcAft>
                <a:spcPts val="30"/>
              </a:spcAft>
            </a:pPr>
            <a:r>
              <a:rPr lang="en-US" sz="1600" dirty="0" smtClean="0">
                <a:hlinkClick r:id="rId6"/>
              </a:rPr>
              <a:t>http://msdn2.microsoft.com/en-us/library/aa477001.aspx</a:t>
            </a:r>
            <a:endParaRPr lang="en-US" sz="1600" dirty="0" smtClean="0"/>
          </a:p>
          <a:p>
            <a:pPr marL="628650" lvl="1" indent="-284163">
              <a:lnSpc>
                <a:spcPct val="100000"/>
              </a:lnSpc>
              <a:spcBef>
                <a:spcPts val="90"/>
              </a:spcBef>
              <a:spcAft>
                <a:spcPts val="30"/>
              </a:spcAft>
            </a:pPr>
            <a:r>
              <a:rPr lang="en-US" sz="1800" dirty="0" smtClean="0"/>
              <a:t>Debugging Device Installation in Windows Vista</a:t>
            </a:r>
          </a:p>
          <a:p>
            <a:pPr marL="914400" lvl="2" indent="-285750">
              <a:lnSpc>
                <a:spcPct val="100000"/>
              </a:lnSpc>
              <a:spcBef>
                <a:spcPts val="90"/>
              </a:spcBef>
              <a:spcAft>
                <a:spcPts val="30"/>
              </a:spcAft>
            </a:pPr>
            <a:r>
              <a:rPr lang="en-US" sz="1600" dirty="0" smtClean="0">
                <a:hlinkClick r:id="rId7"/>
              </a:rPr>
              <a:t>http://www.microsoft.com/whdc/driver/install/diagnose.mspx</a:t>
            </a:r>
            <a:endParaRPr lang="en-US" sz="1600" dirty="0" smtClean="0"/>
          </a:p>
          <a:p>
            <a:pPr marL="628650" lvl="1" indent="-284163">
              <a:lnSpc>
                <a:spcPct val="100000"/>
              </a:lnSpc>
              <a:spcBef>
                <a:spcPts val="90"/>
              </a:spcBef>
              <a:spcAft>
                <a:spcPts val="30"/>
              </a:spcAft>
            </a:pPr>
            <a:r>
              <a:rPr lang="en-US" sz="1800" dirty="0" err="1" smtClean="0"/>
              <a:t>SetupAPI</a:t>
            </a:r>
            <a:r>
              <a:rPr lang="en-US" sz="1800" dirty="0" smtClean="0"/>
              <a:t> Logging Reference (Windows Vista)</a:t>
            </a:r>
          </a:p>
          <a:p>
            <a:pPr marL="914400" lvl="2" indent="-285750">
              <a:lnSpc>
                <a:spcPct val="100000"/>
              </a:lnSpc>
              <a:spcBef>
                <a:spcPts val="90"/>
              </a:spcBef>
              <a:spcAft>
                <a:spcPts val="30"/>
              </a:spcAft>
            </a:pPr>
            <a:r>
              <a:rPr lang="en-US" sz="1600" dirty="0" smtClean="0">
                <a:hlinkClick r:id="rId8"/>
              </a:rPr>
              <a:t>http://msdn2.microsoft.com/en-us/library/Aa477450.aspx \</a:t>
            </a:r>
            <a:endParaRPr lang="en-US" sz="1600" dirty="0" smtClean="0"/>
          </a:p>
          <a:p>
            <a:pPr marL="344488" indent="-344488">
              <a:lnSpc>
                <a:spcPct val="100000"/>
              </a:lnSpc>
              <a:spcBef>
                <a:spcPts val="90"/>
              </a:spcBef>
              <a:spcAft>
                <a:spcPts val="30"/>
              </a:spcAft>
            </a:pPr>
            <a:r>
              <a:rPr lang="en-US" sz="2000" dirty="0" smtClean="0"/>
              <a:t>Related Sessions</a:t>
            </a:r>
          </a:p>
          <a:p>
            <a:pPr marL="628650" lvl="1" indent="-284163">
              <a:lnSpc>
                <a:spcPct val="100000"/>
              </a:lnSpc>
              <a:spcBef>
                <a:spcPts val="90"/>
              </a:spcBef>
              <a:spcAft>
                <a:spcPts val="30"/>
              </a:spcAft>
            </a:pPr>
            <a:r>
              <a:rPr lang="en-US" sz="1800" dirty="0" smtClean="0"/>
              <a:t>DVR-T393:  Building Deployable Driver Packages </a:t>
            </a:r>
          </a:p>
          <a:p>
            <a:pPr marL="628650" lvl="1" indent="-284163">
              <a:lnSpc>
                <a:spcPct val="100000"/>
              </a:lnSpc>
              <a:spcBef>
                <a:spcPts val="90"/>
              </a:spcBef>
              <a:spcAft>
                <a:spcPts val="30"/>
              </a:spcAft>
            </a:pPr>
            <a:r>
              <a:rPr lang="en-US" sz="1800" dirty="0" smtClean="0"/>
              <a:t>DVR-T396:  Common Driver Install Errors</a:t>
            </a:r>
          </a:p>
          <a:p>
            <a:pPr marL="628650" lvl="1" indent="-284163">
              <a:lnSpc>
                <a:spcPct val="100000"/>
              </a:lnSpc>
              <a:spcBef>
                <a:spcPts val="90"/>
              </a:spcBef>
              <a:spcAft>
                <a:spcPts val="30"/>
              </a:spcAft>
            </a:pPr>
            <a:r>
              <a:rPr lang="en-US" sz="1800" dirty="0" smtClean="0"/>
              <a:t>DVR-T502:  Debugging Device Installation on Windows Vista</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761412" cy="1191095"/>
          </a:xfrm>
        </p:spPr>
        <p:txBody>
          <a:bodyPr/>
          <a:lstStyle/>
          <a:p>
            <a:r>
              <a:rPr lang="en-US" dirty="0" smtClean="0"/>
              <a:t>Class And Co-Installer Operation</a:t>
            </a:r>
            <a:br>
              <a:rPr lang="en-US" dirty="0" smtClean="0"/>
            </a:br>
            <a:r>
              <a:rPr lang="en-US" sz="3600" dirty="0" smtClean="0">
                <a:solidFill>
                  <a:schemeClr val="accent1"/>
                </a:solidFill>
              </a:rPr>
              <a:t>What's a "DIF code"?</a:t>
            </a:r>
            <a:endParaRPr lang="en-US" dirty="0">
              <a:solidFill>
                <a:schemeClr val="accent1"/>
              </a:solidFill>
            </a:endParaRPr>
          </a:p>
        </p:txBody>
      </p:sp>
      <p:sp>
        <p:nvSpPr>
          <p:cNvPr id="3" name="Text Placeholder 2"/>
          <p:cNvSpPr>
            <a:spLocks noGrp="1"/>
          </p:cNvSpPr>
          <p:nvPr>
            <p:ph type="body" idx="4294967295"/>
          </p:nvPr>
        </p:nvSpPr>
        <p:spPr>
          <a:xfrm>
            <a:off x="763588" y="1905000"/>
            <a:ext cx="8380412" cy="4967288"/>
          </a:xfrm>
          <a:prstGeom prst="rect">
            <a:avLst/>
          </a:prstGeom>
        </p:spPr>
        <p:txBody>
          <a:bodyPr/>
          <a:lstStyle/>
          <a:p>
            <a:r>
              <a:rPr lang="en-US" sz="2400" u="sng" dirty="0" smtClean="0"/>
              <a:t>D</a:t>
            </a:r>
            <a:r>
              <a:rPr lang="en-US" sz="2400" dirty="0" smtClean="0"/>
              <a:t>evice </a:t>
            </a:r>
            <a:r>
              <a:rPr lang="en-US" sz="2400" u="sng" dirty="0" smtClean="0"/>
              <a:t>I</a:t>
            </a:r>
            <a:r>
              <a:rPr lang="en-US" sz="2400" dirty="0" smtClean="0"/>
              <a:t>nstallation </a:t>
            </a:r>
            <a:r>
              <a:rPr lang="en-US" sz="2400" u="sng" dirty="0" smtClean="0"/>
              <a:t>F</a:t>
            </a:r>
            <a:r>
              <a:rPr lang="en-US" sz="2400" dirty="0" smtClean="0"/>
              <a:t>unction code</a:t>
            </a:r>
          </a:p>
          <a:p>
            <a:pPr lvl="1"/>
            <a:r>
              <a:rPr lang="en-US" sz="2400" dirty="0" smtClean="0"/>
              <a:t>Describe phases of device installation</a:t>
            </a:r>
          </a:p>
          <a:p>
            <a:pPr lvl="2"/>
            <a:r>
              <a:rPr lang="en-US" sz="1800" dirty="0" smtClean="0">
                <a:latin typeface="Lucida Console" pitchFamily="49" charset="0"/>
              </a:rPr>
              <a:t>DIF_REGISTER_COINSTALLERS</a:t>
            </a:r>
          </a:p>
          <a:p>
            <a:pPr lvl="4"/>
            <a:r>
              <a:rPr lang="en-US" sz="1600" dirty="0" smtClean="0"/>
              <a:t>New co-installers from INF will be registered</a:t>
            </a:r>
          </a:p>
          <a:p>
            <a:pPr lvl="2"/>
            <a:r>
              <a:rPr lang="en-US" sz="1800" dirty="0" smtClean="0">
                <a:latin typeface="Lucida Console" pitchFamily="49" charset="0"/>
              </a:rPr>
              <a:t>DIF_INSTALLDEVICEFILES</a:t>
            </a:r>
          </a:p>
          <a:p>
            <a:pPr lvl="4"/>
            <a:r>
              <a:rPr lang="en-US" sz="1600" dirty="0" smtClean="0"/>
              <a:t>Driver files will be copied</a:t>
            </a:r>
          </a:p>
          <a:p>
            <a:pPr lvl="2"/>
            <a:r>
              <a:rPr lang="en-US" sz="1800" dirty="0" smtClean="0">
                <a:latin typeface="Lucida Console" pitchFamily="49" charset="0"/>
              </a:rPr>
              <a:t>DIF_INSTALLDEVICE</a:t>
            </a:r>
          </a:p>
          <a:p>
            <a:pPr lvl="4"/>
            <a:r>
              <a:rPr lang="en-US" sz="1600" dirty="0" smtClean="0"/>
              <a:t>New device settings will be applied</a:t>
            </a:r>
          </a:p>
          <a:p>
            <a:pPr lvl="1"/>
            <a:r>
              <a:rPr lang="en-US" sz="2400" dirty="0" smtClean="0"/>
              <a:t>Other device operations</a:t>
            </a:r>
          </a:p>
          <a:p>
            <a:pPr lvl="2"/>
            <a:r>
              <a:rPr lang="en-US" sz="1800" dirty="0" smtClean="0">
                <a:latin typeface="Lucida Console" pitchFamily="49" charset="0"/>
              </a:rPr>
              <a:t>DIF_ADDPROPERTYPAGE_ADVANCED</a:t>
            </a:r>
          </a:p>
          <a:p>
            <a:pPr lvl="4"/>
            <a:r>
              <a:rPr lang="en-US" sz="1600" dirty="0" smtClean="0"/>
              <a:t>Supply custom property pages</a:t>
            </a:r>
          </a:p>
          <a:p>
            <a:pPr lvl="2"/>
            <a:r>
              <a:rPr lang="en-US" sz="1800" dirty="0" smtClean="0">
                <a:latin typeface="Lucida Console" pitchFamily="49" charset="0"/>
              </a:rPr>
              <a:t>DIF_REMOVE</a:t>
            </a:r>
          </a:p>
          <a:p>
            <a:pPr lvl="4"/>
            <a:r>
              <a:rPr lang="en-US" sz="1600" dirty="0" smtClean="0"/>
              <a:t>Uninstall </a:t>
            </a:r>
            <a:r>
              <a:rPr lang="en-US" sz="1600" dirty="0" smtClean="0">
                <a:solidFill>
                  <a:schemeClr val="accent6"/>
                </a:solidFill>
              </a:rPr>
              <a:t>device</a:t>
            </a:r>
            <a:r>
              <a:rPr lang="en-US" sz="1600" dirty="0" smtClean="0"/>
              <a:t> (note, driver is not removed from system)</a:t>
            </a: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5/17/2007 1:03:26 PM&quot;&gt;&lt;Slide id=&quot;258&quot; dur=&quot;2.84375&quot; bld=&quot;INVLD&quot;/&gt;&lt;Slide id=&quot;257&quot; dur=&quot;.921875&quot;/&gt;&lt;Slide id=&quot;258&quot; dur=&quot;788.3281&quot;/&gt;&lt;Slide id=&quot;331&quot; dur=&quot;24.28125&quot;/&gt;&lt;Slide id=&quot;332&quot; dur=&quot;44.32813&quot;/&gt;&lt;Slide id=&quot;343&quot; dur=&quot;48.75&quot;/&gt;&lt;Slide id=&quot;344&quot; dur=&quot;45.6875&quot;/&gt;&lt;Slide id=&quot;333&quot; dur=&quot;75.84375&quot;/&gt;&lt;Slide id=&quot;337&quot; dur=&quot;165.2656&quot; bld=&quot;|19.2|2|7.4|13.6|1|1|1|8.2|2.1|1|1|1|2.9|7.1|1.1|7.3|2|.1|26.5|2.1|9.7|1.9|4.4|7|2.7|6|6.3|8.7|2.2|1|5.2&quot;/&gt;&lt;Slide id=&quot;364&quot; dur=&quot;114.0625&quot;/&gt;&lt;Slide id=&quot;342&quot; dur=&quot;135.1094&quot;/&gt;&lt;Slide id=&quot;370&quot; dur=&quot;135.7031&quot;/&gt;&lt;Slide id=&quot;350&quot; dur=&quot;109.0625&quot;/&gt;&lt;Slide id=&quot;351&quot; dur=&quot;72.95313&quot; bld=&quot;|27.5&quot;/&gt;&lt;Slide id=&quot;341&quot; dur=&quot;91.25&quot; bld=&quot;|39.6|19.3&quot;/&gt;&lt;Slide id=&quot;349&quot; dur=&quot;47.39063&quot;/&gt;&lt;Slide id=&quot;352&quot; dur=&quot;78.04688&quot; bld=&quot;|11.7&quot;/&gt;&lt;Slide id=&quot;340&quot; dur=&quot;97.125&quot; bld=&quot;|41.2|30.8&quot;/&gt;&lt;Slide id=&quot;374&quot; dur=&quot;91.59375&quot; bld=&quot;|72.6&quot;/&gt;&lt;Slide id=&quot;375&quot; dur=&quot;72.73438&quot; bld=&quot;|49.9&quot;/&gt;&lt;Slide id=&quot;376&quot; dur=&quot;58.23438&quot; bld=&quot;|54.2&quot;/&gt;&lt;Slide id=&quot;362&quot; dur=&quot;21.6875&quot;/&gt;&lt;Slide id=&quot;358&quot; dur=&quot;66.26563&quot;/&gt;&lt;Slide id=&quot;365&quot; dur=&quot;124.1094&quot;/&gt;&lt;Slide id=&quot;366&quot; dur=&quot;33.65625&quot;/&gt;&lt;Slide id=&quot;367&quot; dur=&quot;66.51563&quot;/&gt;&lt;Slide id=&quot;368&quot; dur=&quot;35.29688&quot;/&gt;&lt;Slide id=&quot;369&quot; dur=&quot;35.1875&quot;/&gt;&lt;Slide id=&quot;348&quot; dur=&quot;26.79688&quot;/&gt;&lt;Slide id=&quot;346&quot; dur=&quot;33.5&quot;/&gt;&lt;Slide id=&quot;347&quot; dur=&quot;26.70313&quot;/&gt;&lt;Slide id=&quot;353&quot; dur=&quot;38.14063&quot;/&gt;&lt;Slide id=&quot;354&quot; dur=&quot;25.95313&quot;/&gt;&lt;Slide id=&quot;355&quot; dur=&quot;24.48438&quot;/&gt;&lt;Slide id=&quot;356&quot; dur=&quot;30.84375&quot;/&gt;&lt;Slide id=&quot;357&quot; dur=&quot;70.15625&quot;/&gt;&lt;Slide id=&quot;268&quot; dur=&quot;2.921875&quot;/&gt;&lt;Slide id=&quot;274&quot; dur=&quot;4.464844&quot; bld=&quot;|1.9&quot;/&gt;&lt;Slide id=&quot;275&quot; dur=&quot;5.128906&quot; bld=&quot;|1.5&quot;/&gt;&lt;Slide id=&quot;276&quot; dur=&quot;6.414063&quot; bld=&quot;|3.2&quot;/&gt;&lt;Slide id=&quot;277&quot; dur=&quot;4.65625&quot;/&gt;&lt;Slide id=&quot;278&quot; dur=&quot;9.59375&quot; bld=&quot;|7.2&quot;/&gt;&lt;Slide id=&quot;279&quot; dur=&quot;17.79297&quot; bld=&quot;|15.5&quot;/&gt;&lt;Slide id=&quot;280&quot; dur=&quot;5.070313&quot; bld=&quot;|1.3&quot;/&gt;&lt;Slide id=&quot;281&quot; dur=&quot;6.074219&quot; bld=&quot;|3.6&quot;/&gt;&lt;Slide id=&quot;282&quot; dur=&quot;3.765625&quot; bld=&quot;|1.6&quot;/&gt;&lt;Slide id=&quot;283&quot; dur=&quot;8.859375&quot; bld=&quot;|4.8|1.5&quot;/&gt;&lt;Slide id=&quot;284&quot; dur=&quot;13.57813&quot; bld=&quot;|3.2|2|.5&quot;/&gt;&lt;Slide id=&quot;285&quot; dur=&quot;4.703125&quot; bld=&quot;|0&quot;/&gt;&lt;Slide id=&quot;286&quot; dur=&quot;3.359375&quot; bld=&quot;|0&quot;/&gt;&lt;Slide id=&quot;287&quot; dur=&quot;19.58203&quot; bld=&quot;|0|12.4&quot;/&gt;&lt;Slide id=&quot;288&quot; dur=&quot;3.339844&quot; bld=&quot;|1.1&quot;/&gt;&lt;Slide id=&quot;289&quot; dur=&quot;11.11328&quot;/&gt;&lt;Slide id=&quot;290&quot; dur=&quot;4.964844&quot; bld=&quot;|.8&quot;/&gt;&lt;Slide id=&quot;291&quot; dur=&quot;11.71875&quot; bld=&quot;|6.4|3.4&quot;/&gt;&lt;Slide id=&quot;292&quot; dur=&quot;9.375&quot; bld=&quot;|1.9&quot;/&gt;&lt;Slide id=&quot;293&quot; dur=&quot;7.640625&quot; bld=&quot;|1.6&quot;/&gt;&lt;Slide id=&quot;294&quot; dur=&quot;8.25&quot; bld=&quot;|2.2&quot;/&gt;&lt;Slide id=&quot;295&quot; dur=&quot;21.55078&quot; bld=&quot;|8.8&quot;/&gt;&lt;Slide id=&quot;296&quot; dur=&quot;3.152344&quot; bld=&quot;|.9&quot;/&gt;&lt;Slide id=&quot;297&quot; dur=&quot;4.296875&quot;/&gt;&lt;Slide id=&quot;298&quot; dur=&quot;9&quot; bld=&quot;|1.7&quot;/&gt;&lt;Slide id=&quot;299&quot; dur=&quot;5.425781&quot; bld=&quot;|3.5&quot;/&gt;&lt;Slide id=&quot;300&quot; dur=&quot;10.98047&quot; bld=&quot;|3.3&quot;/&gt;&lt;Slide id=&quot;301&quot; dur=&quot;21.48438&quot; bld=&quot;|2.5|7.6&quot;/&gt;&lt;Slide id=&quot;302&quot; dur=&quot;4.484375&quot; bld=&quot;|1.2&quot;/&gt;&lt;Slide id=&quot;303&quot; dur=&quot;39.20313&quot; bld=&quot;|3.4|7|3.4|1.8&quot;/&gt;&lt;Slide id=&quot;304&quot; dur=&quot;8.894531&quot; bld=&quot;|3.5&quot;/&gt;&lt;Slide id=&quot;305&quot; dur=&quot;7.761719&quot; bld=&quot;|1.2|2&quot;/&gt;&lt;Slide id=&quot;306&quot; dur=&quot;5.75&quot; bld=&quot;|2.9&quot;/&gt;&lt;Slide id=&quot;307&quot; dur=&quot;18.95313&quot; bld=&quot;|4.2|2.1|1.7|1.3|1.5|2.6&quot;/&gt;&lt;Slide id=&quot;308&quot; dur=&quot;38.4375&quot; bld=&quot;|0|2.2|3.1&quot;/&gt;&lt;Slide id=&quot;309&quot; dur=&quot;11.25&quot; bld=&quot;|6.6&quot;/&gt;&lt;Slide id=&quot;310&quot; dur=&quot;7.925781&quot; bld=&quot;|2.2&quot;/&gt;&lt;Slide id=&quot;311&quot; dur=&quot;5.574219&quot;/&gt;&lt;Slide id=&quot;312&quot; dur=&quot;21.9375&quot; bld=&quot;|2.3|7.6|3|3.7&quot;/&gt;&lt;Slide id=&quot;313&quot; dur=&quot;5.265625&quot; bld=&quot;|1.6&quot;/&gt;&lt;Slide id=&quot;314&quot; dur=&quot;14.39453&quot; bld=&quot;|1.4|4.3|2.5|1&quot;/&gt;&lt;Slide id=&quot;315&quot; dur=&quot;2.328125&quot;/&gt;&lt;Slide id=&quot;316&quot; dur=&quot;28.25&quot; bld=&quot;|2|6.1|2.9&quot;/&gt;&lt;Slide id=&quot;359&quot; dur=&quot;36.13672&quot;/&gt;&lt;Slide id=&quot;360&quot; dur=&quot;34.16016&quot;/&gt;&lt;Slide id=&quot;361&quot; dur=&quot;27.125&quot;/&gt;&lt;Slide id=&quot;371&quot; dur=&quot;65.83984&quot;/&gt;&lt;Slide id=&quot;270&quot; dur=&quot;195.2852&quot;/&gt;&lt;Slide id=&quot;271&quot; dur=&quot;101.9805&quot;/&gt;&lt;Slide id=&quot;373&quot; dur=&quot;701.25&quot;/&gt;&lt;/Timings&gt;&lt;/WMTools&gt;"/>
</p:tagLst>
</file>

<file path=ppt/tags/tag10.xml><?xml version="1.0" encoding="utf-8"?>
<p:tagLst xmlns:a="http://schemas.openxmlformats.org/drawingml/2006/main" xmlns:r="http://schemas.openxmlformats.org/officeDocument/2006/relationships" xmlns:p="http://schemas.openxmlformats.org/presentationml/2006/main">
  <p:tag name="TIMING" val="|1.9"/>
</p:tagLst>
</file>

<file path=ppt/tags/tag11.xml><?xml version="1.0" encoding="utf-8"?>
<p:tagLst xmlns:a="http://schemas.openxmlformats.org/drawingml/2006/main" xmlns:r="http://schemas.openxmlformats.org/officeDocument/2006/relationships" xmlns:p="http://schemas.openxmlformats.org/presentationml/2006/main">
  <p:tag name="TIMING" val="|1.5"/>
</p:tagLst>
</file>

<file path=ppt/tags/tag12.xml><?xml version="1.0" encoding="utf-8"?>
<p:tagLst xmlns:a="http://schemas.openxmlformats.org/drawingml/2006/main" xmlns:r="http://schemas.openxmlformats.org/officeDocument/2006/relationships" xmlns:p="http://schemas.openxmlformats.org/presentationml/2006/main">
  <p:tag name="TIMING" val="|3.2"/>
</p:tagLst>
</file>

<file path=ppt/tags/tag13.xml><?xml version="1.0" encoding="utf-8"?>
<p:tagLst xmlns:a="http://schemas.openxmlformats.org/drawingml/2006/main" xmlns:r="http://schemas.openxmlformats.org/officeDocument/2006/relationships" xmlns:p="http://schemas.openxmlformats.org/presentationml/2006/main">
  <p:tag name="TIMING" val="|7.2"/>
</p:tagLst>
</file>

<file path=ppt/tags/tag14.xml><?xml version="1.0" encoding="utf-8"?>
<p:tagLst xmlns:a="http://schemas.openxmlformats.org/drawingml/2006/main" xmlns:r="http://schemas.openxmlformats.org/officeDocument/2006/relationships" xmlns:p="http://schemas.openxmlformats.org/presentationml/2006/main">
  <p:tag name="TIMING" val="|15.5"/>
</p:tagLst>
</file>

<file path=ppt/tags/tag15.xml><?xml version="1.0" encoding="utf-8"?>
<p:tagLst xmlns:a="http://schemas.openxmlformats.org/drawingml/2006/main" xmlns:r="http://schemas.openxmlformats.org/officeDocument/2006/relationships" xmlns:p="http://schemas.openxmlformats.org/presentationml/2006/main">
  <p:tag name="TIMING" val="|1.3"/>
</p:tagLst>
</file>

<file path=ppt/tags/tag16.xml><?xml version="1.0" encoding="utf-8"?>
<p:tagLst xmlns:a="http://schemas.openxmlformats.org/drawingml/2006/main" xmlns:r="http://schemas.openxmlformats.org/officeDocument/2006/relationships" xmlns:p="http://schemas.openxmlformats.org/presentationml/2006/main">
  <p:tag name="TIMING" val="|3.6"/>
</p:tagLst>
</file>

<file path=ppt/tags/tag17.xml><?xml version="1.0" encoding="utf-8"?>
<p:tagLst xmlns:a="http://schemas.openxmlformats.org/drawingml/2006/main" xmlns:r="http://schemas.openxmlformats.org/officeDocument/2006/relationships" xmlns:p="http://schemas.openxmlformats.org/presentationml/2006/main">
  <p:tag name="TIMING" val="|1.6"/>
</p:tagLst>
</file>

<file path=ppt/tags/tag18.xml><?xml version="1.0" encoding="utf-8"?>
<p:tagLst xmlns:a="http://schemas.openxmlformats.org/drawingml/2006/main" xmlns:r="http://schemas.openxmlformats.org/officeDocument/2006/relationships" xmlns:p="http://schemas.openxmlformats.org/presentationml/2006/main">
  <p:tag name="TIMING" val="|4.8|1.5"/>
</p:tagLst>
</file>

<file path=ppt/tags/tag19.xml><?xml version="1.0" encoding="utf-8"?>
<p:tagLst xmlns:a="http://schemas.openxmlformats.org/drawingml/2006/main" xmlns:r="http://schemas.openxmlformats.org/officeDocument/2006/relationships" xmlns:p="http://schemas.openxmlformats.org/presentationml/2006/main">
  <p:tag name="TIMING" val="|3.2|2|.5"/>
</p:tagLst>
</file>

<file path=ppt/tags/tag2.xml><?xml version="1.0" encoding="utf-8"?>
<p:tagLst xmlns:a="http://schemas.openxmlformats.org/drawingml/2006/main" xmlns:r="http://schemas.openxmlformats.org/officeDocument/2006/relationships" xmlns:p="http://schemas.openxmlformats.org/presentationml/2006/main">
  <p:tag name="TIMING" val="|19.2|2|7.4|13.6|1|1|1|8.2|2.1|1|1|1|2.9|7.1|1.1|7.3|2|.1|26.5|2.1|9.7|1.9|4.4|7|2.7|6|6.3|8.7|2.2|1|5.2"/>
</p:tagLst>
</file>

<file path=ppt/tags/tag20.xml><?xml version="1.0" encoding="utf-8"?>
<p:tagLst xmlns:a="http://schemas.openxmlformats.org/drawingml/2006/main" xmlns:r="http://schemas.openxmlformats.org/officeDocument/2006/relationships" xmlns:p="http://schemas.openxmlformats.org/presentationml/2006/main">
  <p:tag name="TIMING" val="|0"/>
</p:tagLst>
</file>

<file path=ppt/tags/tag21.xml><?xml version="1.0" encoding="utf-8"?>
<p:tagLst xmlns:a="http://schemas.openxmlformats.org/drawingml/2006/main" xmlns:r="http://schemas.openxmlformats.org/officeDocument/2006/relationships" xmlns:p="http://schemas.openxmlformats.org/presentationml/2006/main">
  <p:tag name="TIMING" val="|0"/>
</p:tagLst>
</file>

<file path=ppt/tags/tag22.xml><?xml version="1.0" encoding="utf-8"?>
<p:tagLst xmlns:a="http://schemas.openxmlformats.org/drawingml/2006/main" xmlns:r="http://schemas.openxmlformats.org/officeDocument/2006/relationships" xmlns:p="http://schemas.openxmlformats.org/presentationml/2006/main">
  <p:tag name="TIMING" val="|0|12.4"/>
</p:tagLst>
</file>

<file path=ppt/tags/tag23.xml><?xml version="1.0" encoding="utf-8"?>
<p:tagLst xmlns:a="http://schemas.openxmlformats.org/drawingml/2006/main" xmlns:r="http://schemas.openxmlformats.org/officeDocument/2006/relationships" xmlns:p="http://schemas.openxmlformats.org/presentationml/2006/main">
  <p:tag name="TIMING" val="|1.1"/>
</p:tagLst>
</file>

<file path=ppt/tags/tag24.xml><?xml version="1.0" encoding="utf-8"?>
<p:tagLst xmlns:a="http://schemas.openxmlformats.org/drawingml/2006/main" xmlns:r="http://schemas.openxmlformats.org/officeDocument/2006/relationships" xmlns:p="http://schemas.openxmlformats.org/presentationml/2006/main">
  <p:tag name="TIMING" val="|.8"/>
</p:tagLst>
</file>

<file path=ppt/tags/tag25.xml><?xml version="1.0" encoding="utf-8"?>
<p:tagLst xmlns:a="http://schemas.openxmlformats.org/drawingml/2006/main" xmlns:r="http://schemas.openxmlformats.org/officeDocument/2006/relationships" xmlns:p="http://schemas.openxmlformats.org/presentationml/2006/main">
  <p:tag name="TIMING" val="|6.4|3.4"/>
</p:tagLst>
</file>

<file path=ppt/tags/tag26.xml><?xml version="1.0" encoding="utf-8"?>
<p:tagLst xmlns:a="http://schemas.openxmlformats.org/drawingml/2006/main" xmlns:r="http://schemas.openxmlformats.org/officeDocument/2006/relationships" xmlns:p="http://schemas.openxmlformats.org/presentationml/2006/main">
  <p:tag name="TIMING" val="|1.9"/>
</p:tagLst>
</file>

<file path=ppt/tags/tag27.xml><?xml version="1.0" encoding="utf-8"?>
<p:tagLst xmlns:a="http://schemas.openxmlformats.org/drawingml/2006/main" xmlns:r="http://schemas.openxmlformats.org/officeDocument/2006/relationships" xmlns:p="http://schemas.openxmlformats.org/presentationml/2006/main">
  <p:tag name="TIMING" val="|1.6"/>
</p:tagLst>
</file>

<file path=ppt/tags/tag28.xml><?xml version="1.0" encoding="utf-8"?>
<p:tagLst xmlns:a="http://schemas.openxmlformats.org/drawingml/2006/main" xmlns:r="http://schemas.openxmlformats.org/officeDocument/2006/relationships" xmlns:p="http://schemas.openxmlformats.org/presentationml/2006/main">
  <p:tag name="TIMING" val="|2.2"/>
</p:tagLst>
</file>

<file path=ppt/tags/tag29.xml><?xml version="1.0" encoding="utf-8"?>
<p:tagLst xmlns:a="http://schemas.openxmlformats.org/drawingml/2006/main" xmlns:r="http://schemas.openxmlformats.org/officeDocument/2006/relationships" xmlns:p="http://schemas.openxmlformats.org/presentationml/2006/main">
  <p:tag name="TIMING" val="|8.8"/>
</p:tagLst>
</file>

<file path=ppt/tags/tag3.xml><?xml version="1.0" encoding="utf-8"?>
<p:tagLst xmlns:a="http://schemas.openxmlformats.org/drawingml/2006/main" xmlns:r="http://schemas.openxmlformats.org/officeDocument/2006/relationships" xmlns:p="http://schemas.openxmlformats.org/presentationml/2006/main">
  <p:tag name="TIMING" val="|27.5"/>
</p:tagLst>
</file>

<file path=ppt/tags/tag30.xml><?xml version="1.0" encoding="utf-8"?>
<p:tagLst xmlns:a="http://schemas.openxmlformats.org/drawingml/2006/main" xmlns:r="http://schemas.openxmlformats.org/officeDocument/2006/relationships" xmlns:p="http://schemas.openxmlformats.org/presentationml/2006/main">
  <p:tag name="TIMING" val="|.9"/>
</p:tagLst>
</file>

<file path=ppt/tags/tag31.xml><?xml version="1.0" encoding="utf-8"?>
<p:tagLst xmlns:a="http://schemas.openxmlformats.org/drawingml/2006/main" xmlns:r="http://schemas.openxmlformats.org/officeDocument/2006/relationships" xmlns:p="http://schemas.openxmlformats.org/presentationml/2006/main">
  <p:tag name="TIMING" val="|1.7"/>
</p:tagLst>
</file>

<file path=ppt/tags/tag32.xml><?xml version="1.0" encoding="utf-8"?>
<p:tagLst xmlns:a="http://schemas.openxmlformats.org/drawingml/2006/main" xmlns:r="http://schemas.openxmlformats.org/officeDocument/2006/relationships" xmlns:p="http://schemas.openxmlformats.org/presentationml/2006/main">
  <p:tag name="TIMING" val="|3.5"/>
</p:tagLst>
</file>

<file path=ppt/tags/tag33.xml><?xml version="1.0" encoding="utf-8"?>
<p:tagLst xmlns:a="http://schemas.openxmlformats.org/drawingml/2006/main" xmlns:r="http://schemas.openxmlformats.org/officeDocument/2006/relationships" xmlns:p="http://schemas.openxmlformats.org/presentationml/2006/main">
  <p:tag name="TIMING" val="|3.3"/>
</p:tagLst>
</file>

<file path=ppt/tags/tag34.xml><?xml version="1.0" encoding="utf-8"?>
<p:tagLst xmlns:a="http://schemas.openxmlformats.org/drawingml/2006/main" xmlns:r="http://schemas.openxmlformats.org/officeDocument/2006/relationships" xmlns:p="http://schemas.openxmlformats.org/presentationml/2006/main">
  <p:tag name="TIMING" val="|2.5|7.6"/>
</p:tagLst>
</file>

<file path=ppt/tags/tag35.xml><?xml version="1.0" encoding="utf-8"?>
<p:tagLst xmlns:a="http://schemas.openxmlformats.org/drawingml/2006/main" xmlns:r="http://schemas.openxmlformats.org/officeDocument/2006/relationships" xmlns:p="http://schemas.openxmlformats.org/presentationml/2006/main">
  <p:tag name="TIMING" val="|1.2"/>
</p:tagLst>
</file>

<file path=ppt/tags/tag36.xml><?xml version="1.0" encoding="utf-8"?>
<p:tagLst xmlns:a="http://schemas.openxmlformats.org/drawingml/2006/main" xmlns:r="http://schemas.openxmlformats.org/officeDocument/2006/relationships" xmlns:p="http://schemas.openxmlformats.org/presentationml/2006/main">
  <p:tag name="TIMING" val="|3.4|7|3.4|1.8"/>
</p:tagLst>
</file>

<file path=ppt/tags/tag37.xml><?xml version="1.0" encoding="utf-8"?>
<p:tagLst xmlns:a="http://schemas.openxmlformats.org/drawingml/2006/main" xmlns:r="http://schemas.openxmlformats.org/officeDocument/2006/relationships" xmlns:p="http://schemas.openxmlformats.org/presentationml/2006/main">
  <p:tag name="TIMING" val="|3.5"/>
</p:tagLst>
</file>

<file path=ppt/tags/tag38.xml><?xml version="1.0" encoding="utf-8"?>
<p:tagLst xmlns:a="http://schemas.openxmlformats.org/drawingml/2006/main" xmlns:r="http://schemas.openxmlformats.org/officeDocument/2006/relationships" xmlns:p="http://schemas.openxmlformats.org/presentationml/2006/main">
  <p:tag name="TIMING" val="|1.2|2"/>
</p:tagLst>
</file>

<file path=ppt/tags/tag39.xml><?xml version="1.0" encoding="utf-8"?>
<p:tagLst xmlns:a="http://schemas.openxmlformats.org/drawingml/2006/main" xmlns:r="http://schemas.openxmlformats.org/officeDocument/2006/relationships" xmlns:p="http://schemas.openxmlformats.org/presentationml/2006/main">
  <p:tag name="TIMING" val="|2.9"/>
</p:tagLst>
</file>

<file path=ppt/tags/tag4.xml><?xml version="1.0" encoding="utf-8"?>
<p:tagLst xmlns:a="http://schemas.openxmlformats.org/drawingml/2006/main" xmlns:r="http://schemas.openxmlformats.org/officeDocument/2006/relationships" xmlns:p="http://schemas.openxmlformats.org/presentationml/2006/main">
  <p:tag name="TIMING" val="|39.6|19.3"/>
</p:tagLst>
</file>

<file path=ppt/tags/tag40.xml><?xml version="1.0" encoding="utf-8"?>
<p:tagLst xmlns:a="http://schemas.openxmlformats.org/drawingml/2006/main" xmlns:r="http://schemas.openxmlformats.org/officeDocument/2006/relationships" xmlns:p="http://schemas.openxmlformats.org/presentationml/2006/main">
  <p:tag name="TIMING" val="|4.2|2.1|1.7|1.3|1.5|2.6"/>
</p:tagLst>
</file>

<file path=ppt/tags/tag41.xml><?xml version="1.0" encoding="utf-8"?>
<p:tagLst xmlns:a="http://schemas.openxmlformats.org/drawingml/2006/main" xmlns:r="http://schemas.openxmlformats.org/officeDocument/2006/relationships" xmlns:p="http://schemas.openxmlformats.org/presentationml/2006/main">
  <p:tag name="TIMING" val="|0|2.2|3.1"/>
</p:tagLst>
</file>

<file path=ppt/tags/tag42.xml><?xml version="1.0" encoding="utf-8"?>
<p:tagLst xmlns:a="http://schemas.openxmlformats.org/drawingml/2006/main" xmlns:r="http://schemas.openxmlformats.org/officeDocument/2006/relationships" xmlns:p="http://schemas.openxmlformats.org/presentationml/2006/main">
  <p:tag name="TIMING" val="|6.6"/>
</p:tagLst>
</file>

<file path=ppt/tags/tag43.xml><?xml version="1.0" encoding="utf-8"?>
<p:tagLst xmlns:a="http://schemas.openxmlformats.org/drawingml/2006/main" xmlns:r="http://schemas.openxmlformats.org/officeDocument/2006/relationships" xmlns:p="http://schemas.openxmlformats.org/presentationml/2006/main">
  <p:tag name="TIMING" val="|2.2"/>
</p:tagLst>
</file>

<file path=ppt/tags/tag44.xml><?xml version="1.0" encoding="utf-8"?>
<p:tagLst xmlns:a="http://schemas.openxmlformats.org/drawingml/2006/main" xmlns:r="http://schemas.openxmlformats.org/officeDocument/2006/relationships" xmlns:p="http://schemas.openxmlformats.org/presentationml/2006/main">
  <p:tag name="TIMING" val="|2.3|7.6|3|3.7"/>
</p:tagLst>
</file>

<file path=ppt/tags/tag45.xml><?xml version="1.0" encoding="utf-8"?>
<p:tagLst xmlns:a="http://schemas.openxmlformats.org/drawingml/2006/main" xmlns:r="http://schemas.openxmlformats.org/officeDocument/2006/relationships" xmlns:p="http://schemas.openxmlformats.org/presentationml/2006/main">
  <p:tag name="TIMING" val="|1.6"/>
</p:tagLst>
</file>

<file path=ppt/tags/tag46.xml><?xml version="1.0" encoding="utf-8"?>
<p:tagLst xmlns:a="http://schemas.openxmlformats.org/drawingml/2006/main" xmlns:r="http://schemas.openxmlformats.org/officeDocument/2006/relationships" xmlns:p="http://schemas.openxmlformats.org/presentationml/2006/main">
  <p:tag name="TIMING" val="|1.4|4.3|2.5|1"/>
</p:tagLst>
</file>

<file path=ppt/tags/tag47.xml><?xml version="1.0" encoding="utf-8"?>
<p:tagLst xmlns:a="http://schemas.openxmlformats.org/drawingml/2006/main" xmlns:r="http://schemas.openxmlformats.org/officeDocument/2006/relationships" xmlns:p="http://schemas.openxmlformats.org/presentationml/2006/main">
  <p:tag name="TIMING" val="|2|6.1|2.9"/>
</p:tagLst>
</file>

<file path=ppt/tags/tag5.xml><?xml version="1.0" encoding="utf-8"?>
<p:tagLst xmlns:a="http://schemas.openxmlformats.org/drawingml/2006/main" xmlns:r="http://schemas.openxmlformats.org/officeDocument/2006/relationships" xmlns:p="http://schemas.openxmlformats.org/presentationml/2006/main">
  <p:tag name="TIMING" val="|11.7"/>
</p:tagLst>
</file>

<file path=ppt/tags/tag6.xml><?xml version="1.0" encoding="utf-8"?>
<p:tagLst xmlns:a="http://schemas.openxmlformats.org/drawingml/2006/main" xmlns:r="http://schemas.openxmlformats.org/officeDocument/2006/relationships" xmlns:p="http://schemas.openxmlformats.org/presentationml/2006/main">
  <p:tag name="TIMING" val="|41.2|30.8"/>
</p:tagLst>
</file>

<file path=ppt/tags/tag7.xml><?xml version="1.0" encoding="utf-8"?>
<p:tagLst xmlns:a="http://schemas.openxmlformats.org/drawingml/2006/main" xmlns:r="http://schemas.openxmlformats.org/officeDocument/2006/relationships" xmlns:p="http://schemas.openxmlformats.org/presentationml/2006/main">
  <p:tag name="TIMING" val="|72.6"/>
</p:tagLst>
</file>

<file path=ppt/tags/tag8.xml><?xml version="1.0" encoding="utf-8"?>
<p:tagLst xmlns:a="http://schemas.openxmlformats.org/drawingml/2006/main" xmlns:r="http://schemas.openxmlformats.org/officeDocument/2006/relationships" xmlns:p="http://schemas.openxmlformats.org/presentationml/2006/main">
  <p:tag name="TIMING" val="|49.9"/>
</p:tagLst>
</file>

<file path=ppt/tags/tag9.xml><?xml version="1.0" encoding="utf-8"?>
<p:tagLst xmlns:a="http://schemas.openxmlformats.org/drawingml/2006/main" xmlns:r="http://schemas.openxmlformats.org/officeDocument/2006/relationships" xmlns:p="http://schemas.openxmlformats.org/presentationml/2006/main">
  <p:tag name="TIMING" val="|54.2"/>
</p:tagLst>
</file>

<file path=ppt/theme/theme1.xml><?xml version="1.0" encoding="utf-8"?>
<a:theme xmlns:a="http://schemas.openxmlformats.org/drawingml/2006/main" name="WinHec 2007 WEB Template">
  <a:themeElements>
    <a:clrScheme name="Custom 7">
      <a:dk1>
        <a:srgbClr val="000000"/>
      </a:dk1>
      <a:lt1>
        <a:srgbClr val="FFFFFF"/>
      </a:lt1>
      <a:dk2>
        <a:srgbClr val="26357E"/>
      </a:dk2>
      <a:lt2>
        <a:srgbClr val="FFFFFF"/>
      </a:lt2>
      <a:accent1>
        <a:srgbClr val="FDE399"/>
      </a:accent1>
      <a:accent2>
        <a:srgbClr val="92D050"/>
      </a:accent2>
      <a:accent3>
        <a:srgbClr val="E76429"/>
      </a:accent3>
      <a:accent4>
        <a:srgbClr val="5DD3FF"/>
      </a:accent4>
      <a:accent5>
        <a:srgbClr val="FF9929"/>
      </a:accent5>
      <a:accent6>
        <a:srgbClr val="FFC000"/>
      </a:accent6>
      <a:hlink>
        <a:srgbClr val="FAD366"/>
      </a:hlink>
      <a:folHlink>
        <a:srgbClr val="7030A0"/>
      </a:folHlink>
    </a:clrScheme>
    <a:fontScheme name="Business Value launch template">
      <a:majorFont>
        <a:latin typeface="Segoe Semibold"/>
        <a:ea typeface=""/>
        <a:cs typeface=""/>
      </a:majorFont>
      <a:minorFont>
        <a:latin typeface="Segoe"/>
        <a:ea typeface=""/>
        <a:cs typeface=""/>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1">
          <a:schemeClr val="accent2"/>
        </a:lnRef>
        <a:fillRef idx="3">
          <a:schemeClr val="accent2"/>
        </a:fillRef>
        <a:effectRef idx="2">
          <a:schemeClr val="accent2"/>
        </a:effectRef>
        <a:fontRef idx="minor">
          <a:schemeClr val="lt1"/>
        </a:fontRef>
      </a:style>
    </a:spDef>
    <a:lnDef>
      <a:spPr bwMode="auto">
        <a:xfrm>
          <a:off x="0" y="0"/>
          <a:ext cx="1" cy="1"/>
        </a:xfrm>
        <a:custGeom>
          <a:avLst/>
          <a:gdLst/>
          <a:ahLst/>
          <a:cxnLst/>
          <a:rect l="0" t="0" r="0" b="0"/>
          <a:pathLst/>
        </a:cu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a:spPr>
      <a:bodyPr vert="horz" wrap="square" lIns="109728" tIns="54864" rIns="109728" bIns="54864" numCol="1" anchor="ctr" anchorCtr="0" compatLnSpc="1">
        <a:prstTxWarp prst="textNoShape">
          <a:avLst/>
        </a:prstTxWarp>
      </a:bodyPr>
      <a:lstStyle>
        <a:defPPr marL="0" marR="0" indent="0" algn="l" defTabSz="1096963"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solidFill>
              <a:schemeClr val="bg2"/>
            </a:solidFill>
            <a:effectLst/>
            <a:latin typeface="Segoe Semibold" pitchFamily="34" charset="0"/>
          </a:defRPr>
        </a:defPPr>
      </a:lstStyle>
    </a:lnDef>
    <a:txDef>
      <a:spPr>
        <a:noFill/>
      </a:spPr>
      <a:bodyPr wrap="square" rtlCol="0">
        <a:spAutoFit/>
      </a:bodyPr>
      <a:lstStyle>
        <a:defPPr>
          <a:defRPr sz="2800" dirty="0" err="1" smtClean="0">
            <a:solidFill>
              <a:schemeClr val="tx1"/>
            </a:solidFill>
            <a:latin typeface="Segoe" pitchFamily="34" charset="0"/>
          </a:defRPr>
        </a:defPPr>
      </a:lstStyle>
    </a:txDef>
  </a:objectDefaults>
  <a:extraClrSchemeLst>
    <a:extraClrScheme>
      <a:clrScheme name="Business Value launch template 1">
        <a:dk1>
          <a:srgbClr val="000000"/>
        </a:dk1>
        <a:lt1>
          <a:srgbClr val="FFFFFF"/>
        </a:lt1>
        <a:dk2>
          <a:srgbClr val="EF7E39"/>
        </a:dk2>
        <a:lt2>
          <a:srgbClr val="FFFFFF"/>
        </a:lt2>
        <a:accent1>
          <a:srgbClr val="000000"/>
        </a:accent1>
        <a:accent2>
          <a:srgbClr val="54C71B"/>
        </a:accent2>
        <a:accent3>
          <a:srgbClr val="F6C0AE"/>
        </a:accent3>
        <a:accent4>
          <a:srgbClr val="DADADA"/>
        </a:accent4>
        <a:accent5>
          <a:srgbClr val="AAAAAA"/>
        </a:accent5>
        <a:accent6>
          <a:srgbClr val="4BB417"/>
        </a:accent6>
        <a:hlink>
          <a:srgbClr val="FBE019"/>
        </a:hlink>
        <a:folHlink>
          <a:srgbClr val="3D78E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8F00F2425C2844BA62C773C4850D8A" ma:contentTypeVersion="3" ma:contentTypeDescription="Create a new document." ma:contentTypeScope="" ma:versionID="9d705f0de2a71325fe9bfd59923b0bea">
  <xsd:schema xmlns:xsd="http://www.w3.org/2001/XMLSchema" xmlns:p="http://schemas.microsoft.com/office/2006/metadata/properties" targetNamespace="http://schemas.microsoft.com/office/2006/metadata/properties" ma:root="true" ma:fieldsID="78c5e13c3ea235bb44cd6e491f48cd2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BB4BAE66-B9B7-4877-A689-DC059261EAF7}">
  <ds:schemaRefs>
    <ds:schemaRef ds:uri="http://schemas.microsoft.com/office/2006/metadata/properties"/>
  </ds:schemaRefs>
</ds:datastoreItem>
</file>

<file path=customXml/itemProps2.xml><?xml version="1.0" encoding="utf-8"?>
<ds:datastoreItem xmlns:ds="http://schemas.openxmlformats.org/officeDocument/2006/customXml" ds:itemID="{8491A1B5-4723-4F37-BEAD-F41CC1AE80FD}">
  <ds:schemaRefs>
    <ds:schemaRef ds:uri="http://schemas.microsoft.com/sharepoint/v3/contenttype/forms"/>
  </ds:schemaRefs>
</ds:datastoreItem>
</file>

<file path=customXml/itemProps3.xml><?xml version="1.0" encoding="utf-8"?>
<ds:datastoreItem xmlns:ds="http://schemas.openxmlformats.org/officeDocument/2006/customXml" ds:itemID="{0B030909-C7D9-4A30-BCB8-0A7805FD15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DVR-T394 - Extending device installation with co-installers</Template>
  <TotalTime>2324</TotalTime>
  <Words>1874</Words>
  <Application>Microsoft Office PowerPoint</Application>
  <PresentationFormat>On-screen Show (4:3)</PresentationFormat>
  <Paragraphs>492</Paragraphs>
  <Slides>84</Slides>
  <Notes>84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84</vt:i4>
      </vt:variant>
    </vt:vector>
  </HeadingPairs>
  <TitlesOfParts>
    <vt:vector size="93" baseType="lpstr">
      <vt:lpstr>Arial</vt:lpstr>
      <vt:lpstr>Segoe</vt:lpstr>
      <vt:lpstr>Wingdings</vt:lpstr>
      <vt:lpstr>Times New Roman</vt:lpstr>
      <vt:lpstr>Segoe Semibold</vt:lpstr>
      <vt:lpstr>Lucida Console</vt:lpstr>
      <vt:lpstr>Courier New</vt:lpstr>
      <vt:lpstr>Calibri</vt:lpstr>
      <vt:lpstr>WinHec 2007 WEB Template</vt:lpstr>
      <vt:lpstr>Extending Device Installation With Co-Installers</vt:lpstr>
      <vt:lpstr>Agenda</vt:lpstr>
      <vt:lpstr>What Is A Co-installer?</vt:lpstr>
      <vt:lpstr>What Can A Co-Installer Do?</vt:lpstr>
      <vt:lpstr>What Else Can A Co-Installer Do?</vt:lpstr>
      <vt:lpstr>Types Of Installers</vt:lpstr>
      <vt:lpstr>Class And Co-Installer Operation</vt:lpstr>
      <vt:lpstr>Class And Co-Installer Operation</vt:lpstr>
      <vt:lpstr>Class And Co-Installer Operation What's a "DIF code"?</vt:lpstr>
      <vt:lpstr>Processing DIF_ codes What should an installer do?</vt:lpstr>
      <vt:lpstr>Class Installer Interface Function prototype</vt:lpstr>
      <vt:lpstr>Class Installer Interface Return codes</vt:lpstr>
      <vt:lpstr>Class Installer Registration</vt:lpstr>
      <vt:lpstr>Co-Installer Interface Function prototype</vt:lpstr>
      <vt:lpstr>Co-Installer Interface Return codes</vt:lpstr>
      <vt:lpstr>Device Co-Installer Registration</vt:lpstr>
      <vt:lpstr>Class And Co-Installer Operation 64-bit Considerations</vt:lpstr>
      <vt:lpstr>Class And Co-Installer Operation Off line Deployment Considerations</vt:lpstr>
      <vt:lpstr>Co-Installer SetupAPI Logging</vt:lpstr>
      <vt:lpstr>Finish-Install Items</vt:lpstr>
      <vt:lpstr>Finish-Install Items</vt:lpstr>
      <vt:lpstr>Finish-Install Wizard Pages</vt:lpstr>
      <vt:lpstr>Finish-Install Wizard Pages Operation</vt:lpstr>
      <vt:lpstr>Finish-Install Action</vt:lpstr>
      <vt:lpstr>Finish-Install Actions Operation</vt:lpstr>
      <vt:lpstr>Finish-Install Actions Operation</vt:lpstr>
      <vt:lpstr>Debugging Co-Installers And Class Installers</vt:lpstr>
      <vt:lpstr>Debugging Device Installation</vt:lpstr>
      <vt:lpstr>Debugging Installers</vt:lpstr>
      <vt:lpstr>Debugging Device Installation</vt:lpstr>
      <vt:lpstr>Debugging Device Installation</vt:lpstr>
      <vt:lpstr>Debugging Device Installation User-Mode Debuggers</vt:lpstr>
      <vt:lpstr>Debugging Device Installation User-Mode Debuggers</vt:lpstr>
      <vt:lpstr>Debugging Device Installation User-Mode Debuggers</vt:lpstr>
      <vt:lpstr>WinDbg Debug Session</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Debugging Device Installation Kernel Debugger</vt:lpstr>
      <vt:lpstr>Class/Co-Installer Debugging Kernel Debugger</vt:lpstr>
      <vt:lpstr>Class/Co-Installer Debugging  Kernel Debugger</vt:lpstr>
      <vt:lpstr>Debugging Finish-Install Items</vt:lpstr>
      <vt:lpstr>Call To Action</vt:lpstr>
      <vt:lpstr>Additional Resources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DVR-T394 Extending Device Installation WithCo-Installers</dc:title>
  <dc:subject>WinHEC 2007</dc:subject>
  <dc:creator>Jim Cavalaris</dc:creator>
  <dc:description>Template: Bryan Lenning, Silver Fox Productions
Formatting: Steve Hein, Silver Fox Productions
Event Date: May 14-17, 2007
Event Location: Los Angeles, CA
Audience:</dc:description>
  <cp:lastModifiedBy>Microsoft Employee</cp:lastModifiedBy>
  <cp:revision>270</cp:revision>
  <dcterms:created xsi:type="dcterms:W3CDTF">2007-04-03T08:37:13Z</dcterms:created>
  <dcterms:modified xsi:type="dcterms:W3CDTF">2007-05-29T20:37:59Z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0x010100C08F00F2425C2844BA62C773C4850D8A</vt:lpwstr>
  </property>
</Properties>
</file>