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1" r:id="rId1"/>
    <p:sldMasterId id="2147483682" r:id="rId2"/>
  </p:sldMasterIdLst>
  <p:notesMasterIdLst>
    <p:notesMasterId r:id="rId23"/>
  </p:notesMasterIdLst>
  <p:sldIdLst>
    <p:sldId id="258" r:id="rId3"/>
    <p:sldId id="302" r:id="rId4"/>
    <p:sldId id="304" r:id="rId5"/>
    <p:sldId id="305" r:id="rId6"/>
    <p:sldId id="306" r:id="rId7"/>
    <p:sldId id="307" r:id="rId8"/>
    <p:sldId id="308" r:id="rId9"/>
    <p:sldId id="309" r:id="rId10"/>
    <p:sldId id="301" r:id="rId11"/>
    <p:sldId id="288" r:id="rId12"/>
    <p:sldId id="296" r:id="rId13"/>
    <p:sldId id="297" r:id="rId14"/>
    <p:sldId id="298" r:id="rId15"/>
    <p:sldId id="299" r:id="rId16"/>
    <p:sldId id="293" r:id="rId17"/>
    <p:sldId id="294" r:id="rId18"/>
    <p:sldId id="295" r:id="rId19"/>
    <p:sldId id="282" r:id="rId20"/>
    <p:sldId id="284" r:id="rId21"/>
    <p:sldId id="300" r:id="rId22"/>
  </p:sldIdLst>
  <p:sldSz cx="9144000" cy="6858000" type="screen4x3"/>
  <p:notesSz cx="6858000" cy="9144000"/>
  <p:embeddedFontLst>
    <p:embeddedFont>
      <p:font typeface="Lucida Console" pitchFamily="49" charset="0"/>
      <p:regular r:id="rId24"/>
    </p:embeddedFont>
    <p:embeddedFont>
      <p:font typeface="Calibri" pitchFamily="34" charset="0"/>
      <p:regular r:id="rId25"/>
      <p:bold r:id="rId26"/>
      <p:italic r:id="rId27"/>
      <p:boldItalic r:id="rId28"/>
    </p:embeddedFont>
  </p:embeddedFontLst>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prstClr val="red"/>
    </p:penClr>
  </p:showPr>
  <p:clrMru>
    <a:srgbClr val="00FA7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horzBarState="maximized">
    <p:restoredLeft sz="15620"/>
    <p:restoredTop sz="94660"/>
  </p:normalViewPr>
  <p:slideViewPr>
    <p:cSldViewPr showGuides="1">
      <p:cViewPr varScale="1">
        <p:scale>
          <a:sx n="50" d="100"/>
          <a:sy n="50" d="100"/>
        </p:scale>
        <p:origin x="-91" y="-182"/>
      </p:cViewPr>
      <p:guideLst>
        <p:guide orient="horz" pos="2160"/>
        <p:guide pos="2880"/>
      </p:guideLst>
    </p:cSldViewPr>
  </p:slideViewPr>
  <p:notesTextViewPr>
    <p:cViewPr>
      <p:scale>
        <a:sx n="100" d="100"/>
        <a:sy n="100" d="100"/>
      </p:scale>
      <p:origin x="0" y="0"/>
    </p:cViewPr>
  </p:notesTextViewPr>
  <p:sorterViewPr>
    <p:cViewPr>
      <p:scale>
        <a:sx n="40" d="100"/>
        <a:sy n="4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0C5189-D84B-43B0-9B5F-E4CA03B1F31C}" type="datetimeFigureOut">
              <a:rPr lang="en-US" smtClean="0"/>
              <a:pPr/>
              <a:t>5/29/2007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8640C4-3360-49AE-98EE-C1CFB5AC355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2:30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2:30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11</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2:30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12</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2:30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13</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2:30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14</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2:30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727606" y="1903679"/>
            <a:ext cx="7692761" cy="1523494"/>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40" rtl="0" eaLnBrk="1" fontAlgn="base" hangingPunct="1">
              <a:lnSpc>
                <a:spcPct val="90000"/>
              </a:lnSpc>
              <a:spcBef>
                <a:spcPct val="0"/>
              </a:spcBef>
              <a:spcAft>
                <a:spcPct val="0"/>
              </a:spcAft>
              <a:defRPr lang="en-US" sz="5500" b="0" cap="none" spc="-125" dirty="0">
                <a:ln w="3175">
                  <a:noFill/>
                </a:ln>
                <a:solidFill>
                  <a:schemeClr val="tx2"/>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727606" y="4334075"/>
            <a:ext cx="7692761" cy="473207"/>
          </a:xfrm>
        </p:spPr>
        <p:txBody>
          <a:bodyPr lIns="0" tIns="0" rIns="0" bIns="0" anchor="t"/>
          <a:lstStyle>
            <a:lvl1pPr marL="0" indent="0">
              <a:spcBef>
                <a:spcPct val="0"/>
              </a:spcBef>
              <a:buFont typeface="Wingdings" pitchFamily="2" charset="2"/>
              <a:buNone/>
              <a:defRPr sz="33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5"/>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727605" y="1903678"/>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727605" y="4334074"/>
            <a:ext cx="7692761" cy="473207"/>
          </a:xfrm>
          <a:prstGeom prst="rect">
            <a:avLst/>
          </a:prstGeom>
        </p:spPr>
        <p:txBody>
          <a:bodyPr lIns="0" tIns="0" rIns="0" bIns="0" anchor="t"/>
          <a:lstStyle>
            <a:lvl1pPr marL="0" indent="0">
              <a:spcBef>
                <a:spcPct val="0"/>
              </a:spcBef>
              <a:buFont typeface="Wingdings" pitchFamily="2" charset="2"/>
              <a:buNone/>
              <a:defRPr sz="33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5" y="2354792"/>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5" y="4340490"/>
            <a:ext cx="7692761" cy="473207"/>
          </a:xfrm>
          <a:prstGeom prst="rect">
            <a:avLst/>
          </a:prstGeom>
        </p:spPr>
        <p:txBody>
          <a:bodyPr lIns="0" tIns="0" rIns="0" bIns="0" anchor="t"/>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a:prstGeom prst="rect">
            <a:avLst/>
          </a:prstGeo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a:prstGeom prst="rect">
            <a:avLst/>
          </a:prstGeo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a:prstGeom prst="rect">
            <a:avLst/>
          </a:prstGeo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6" y="2354792"/>
            <a:ext cx="7692761" cy="1523494"/>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40" rtl="0" eaLnBrk="1" fontAlgn="base" hangingPunct="1">
              <a:lnSpc>
                <a:spcPct val="90000"/>
              </a:lnSpc>
              <a:spcBef>
                <a:spcPct val="0"/>
              </a:spcBef>
              <a:spcAft>
                <a:spcPct val="0"/>
              </a:spcAft>
              <a:defRPr lang="en-US" sz="5500" b="0" cap="none" spc="-125" dirty="0">
                <a:ln w="3175">
                  <a:noFill/>
                </a:ln>
                <a:solidFill>
                  <a:schemeClr val="tx2"/>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18435" name="Rectangle 3"/>
          <p:cNvSpPr>
            <a:spLocks noGrp="1" noChangeArrowheads="1"/>
          </p:cNvSpPr>
          <p:nvPr>
            <p:ph type="subTitle" idx="1"/>
          </p:nvPr>
        </p:nvSpPr>
        <p:spPr>
          <a:xfrm>
            <a:off x="727606" y="4340491"/>
            <a:ext cx="7692761" cy="473207"/>
          </a:xfrm>
        </p:spPr>
        <p:txBody>
          <a:bodyPr lIns="0" tIns="0" rIns="0" bIns="0" anchor="t"/>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fontAlgn="base">
              <a:lnSpc>
                <a:spcPct val="90000"/>
              </a:lnSpc>
              <a:spcBef>
                <a:spcPct val="0"/>
              </a:spcBef>
              <a:spcAft>
                <a:spcPct val="0"/>
              </a:spcAft>
              <a:defRPr lang="en-US" sz="5000" b="0" cap="none" spc="-125" smtClean="0">
                <a:ln w="3175">
                  <a:noFill/>
                </a:ln>
                <a:solidFill>
                  <a:schemeClr val="tx2"/>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2588" y="1414465"/>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0" tIns="0" rIns="0" bIns="0" numCol="1" anchor="t" anchorCtr="0" compatLnSpc="1">
            <a:prstTxWarp prst="textNoShape">
              <a:avLst/>
            </a:prstTxWarp>
            <a:spAutoFit/>
          </a:bodyPr>
          <a:lstStyle>
            <a:lvl1pPr algn="l" defTabSz="912740" rtl="0" eaLnBrk="1" fontAlgn="base" hangingPunct="1">
              <a:lnSpc>
                <a:spcPct val="90000"/>
              </a:lnSpc>
              <a:spcBef>
                <a:spcPct val="0"/>
              </a:spcBef>
              <a:spcAft>
                <a:spcPct val="0"/>
              </a:spcAft>
              <a:defRPr lang="en-US" sz="5000" b="0" cap="none" spc="-125" dirty="0">
                <a:ln w="3175">
                  <a:noFill/>
                </a:ln>
                <a:solidFill>
                  <a:schemeClr val="tx2"/>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09" indent="-296309">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87" indent="-294987">
              <a:defRPr sz="2300"/>
            </a:lvl1pPr>
            <a:lvl2pPr marL="600556" indent="-285728">
              <a:defRPr sz="2000"/>
            </a:lvl2pPr>
            <a:lvl3pPr marL="866441" indent="-256626">
              <a:defRPr sz="1700"/>
            </a:lvl3pPr>
            <a:lvl4pPr marL="1095287" indent="-247366">
              <a:defRPr sz="1500"/>
            </a:lvl4pPr>
            <a:lvl5pPr marL="1342653" indent="-23810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40" rtl="0" eaLnBrk="1" fontAlgn="base" hangingPunct="1">
              <a:lnSpc>
                <a:spcPct val="90000"/>
              </a:lnSpc>
              <a:spcBef>
                <a:spcPct val="0"/>
              </a:spcBef>
              <a:spcAft>
                <a:spcPct val="0"/>
              </a:spcAft>
              <a:defRPr lang="en-US" sz="5000" b="0" cap="none" spc="-125" dirty="0">
                <a:ln w="3175">
                  <a:noFill/>
                </a:ln>
                <a:solidFill>
                  <a:schemeClr val="tx2"/>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0" tIns="0" rIns="0" bIns="0" numCol="1" anchor="t" anchorCtr="0" compatLnSpc="1">
            <a:prstTxWarp prst="textNoShape">
              <a:avLst/>
            </a:prstTxWarp>
            <a:spAutoFit/>
          </a:bodyPr>
          <a:lstStyle>
            <a:lvl1pPr algn="l" defTabSz="912740" rtl="0" eaLnBrk="1" fontAlgn="base" hangingPunct="1">
              <a:lnSpc>
                <a:spcPct val="90000"/>
              </a:lnSpc>
              <a:spcBef>
                <a:spcPct val="0"/>
              </a:spcBef>
              <a:spcAft>
                <a:spcPct val="0"/>
              </a:spcAft>
              <a:defRPr lang="en-US" sz="5000" b="0" cap="none" spc="-125" dirty="0">
                <a:ln w="3175">
                  <a:noFill/>
                </a:ln>
                <a:solidFill>
                  <a:schemeClr val="tx2"/>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2588" y="1414465"/>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5"/>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0"/>
          </p:nvPr>
        </p:nvSpPr>
        <p:spPr>
          <a:xfrm>
            <a:off x="1" y="6238876"/>
            <a:ext cx="9144001" cy="619125"/>
          </a:xfrm>
          <a:solidFill>
            <a:srgbClr val="FFFF99"/>
          </a:solidFill>
        </p:spPr>
        <p:txBody>
          <a:bodyPr wrap="square" lIns="152388" tIns="76194" rIns="152388" bIns="76194"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5.png"/><Relationship Id="rId2" Type="http://schemas.openxmlformats.org/officeDocument/2006/relationships/slideLayout" Target="../slideLayouts/slideLayout12.xml"/><Relationship Id="rId16" Type="http://schemas.openxmlformats.org/officeDocument/2006/relationships/image" Target="../media/image8.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7.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lum/>
          </a:blip>
          <a:srcRect/>
          <a:stretch>
            <a:fillRect l="-1000" r="-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924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Title Slide</a:t>
            </a:r>
          </a:p>
        </p:txBody>
      </p:sp>
      <p:sp>
        <p:nvSpPr>
          <p:cNvPr id="1027" name="Rectangle 8"/>
          <p:cNvSpPr>
            <a:spLocks noGrp="1" noChangeArrowheads="1"/>
          </p:cNvSpPr>
          <p:nvPr>
            <p:ph type="body" idx="1"/>
          </p:nvPr>
        </p:nvSpPr>
        <p:spPr bwMode="auto">
          <a:xfrm>
            <a:off x="382588" y="1414465"/>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4" name="Picture 3" descr="5-00244_WinHec_Template_Bug.png"/>
          <p:cNvPicPr>
            <a:picLocks noChangeAspect="1"/>
          </p:cNvPicPr>
          <p:nvPr/>
        </p:nvPicPr>
        <p:blipFill>
          <a:blip r:embed="rId13"/>
          <a:stretch>
            <a:fillRect/>
          </a:stretch>
        </p:blipFill>
        <p:spPr>
          <a:xfrm>
            <a:off x="7621364" y="5853113"/>
            <a:ext cx="1492250" cy="841375"/>
          </a:xfrm>
          <a:prstGeom prst="rect">
            <a:avLst/>
          </a:prstGeom>
        </p:spPr>
      </p:pic>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ransition>
    <p:fade/>
  </p:transition>
  <p:timing>
    <p:tnLst>
      <p:par>
        <p:cTn id="1" dur="indefinite" restart="never" nodeType="tmRoot"/>
      </p:par>
    </p:tnLst>
  </p:timing>
  <p:txStyles>
    <p:titleStyle>
      <a:lvl1pPr algn="l" defTabSz="912740" rtl="0" eaLnBrk="1" fontAlgn="base" hangingPunct="1">
        <a:lnSpc>
          <a:spcPct val="90000"/>
        </a:lnSpc>
        <a:spcBef>
          <a:spcPct val="0"/>
        </a:spcBef>
        <a:spcAft>
          <a:spcPct val="0"/>
        </a:spcAft>
        <a:defRPr lang="en-US" sz="5000" b="0" cap="none" spc="-125" dirty="0" smtClean="0">
          <a:ln w="3175">
            <a:noFill/>
          </a:ln>
          <a:solidFill>
            <a:schemeClr val="tx2"/>
          </a:solidFill>
          <a:effectLst>
            <a:outerShdw blurRad="88900" dist="12700" dir="2700000" algn="tl" rotWithShape="0">
              <a:prstClr val="black"/>
            </a:outerShdw>
          </a:effectLst>
          <a:latin typeface="Segoe" pitchFamily="34" charset="0"/>
          <a:ea typeface="+mn-ea"/>
          <a:cs typeface="Arial" charset="0"/>
        </a:defRPr>
      </a:lvl1pPr>
      <a:lvl2pPr algn="l" defTabSz="912740"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40"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40"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40" rtl="0" eaLnBrk="1" fontAlgn="base" hangingPunct="1">
        <a:lnSpc>
          <a:spcPct val="90000"/>
        </a:lnSpc>
        <a:spcBef>
          <a:spcPct val="0"/>
        </a:spcBef>
        <a:spcAft>
          <a:spcPct val="0"/>
        </a:spcAft>
        <a:defRPr sz="4500">
          <a:solidFill>
            <a:schemeClr val="tx2"/>
          </a:solidFill>
          <a:latin typeface="Segoe Semibold" pitchFamily="34" charset="0"/>
        </a:defRPr>
      </a:lvl5pPr>
      <a:lvl6pPr marL="380955" algn="l" defTabSz="914027" rtl="0" eaLnBrk="1" fontAlgn="base" hangingPunct="1">
        <a:lnSpc>
          <a:spcPct val="90000"/>
        </a:lnSpc>
        <a:spcBef>
          <a:spcPct val="0"/>
        </a:spcBef>
        <a:spcAft>
          <a:spcPct val="0"/>
        </a:spcAft>
        <a:defRPr sz="4500">
          <a:solidFill>
            <a:schemeClr val="tx2"/>
          </a:solidFill>
          <a:latin typeface="Segoe Semibold" pitchFamily="34" charset="0"/>
        </a:defRPr>
      </a:lvl6pPr>
      <a:lvl7pPr marL="761910" algn="l" defTabSz="914027" rtl="0" eaLnBrk="1" fontAlgn="base" hangingPunct="1">
        <a:lnSpc>
          <a:spcPct val="90000"/>
        </a:lnSpc>
        <a:spcBef>
          <a:spcPct val="0"/>
        </a:spcBef>
        <a:spcAft>
          <a:spcPct val="0"/>
        </a:spcAft>
        <a:defRPr sz="4500">
          <a:solidFill>
            <a:schemeClr val="tx2"/>
          </a:solidFill>
          <a:latin typeface="Segoe Semibold" pitchFamily="34" charset="0"/>
        </a:defRPr>
      </a:lvl7pPr>
      <a:lvl8pPr marL="1142863" algn="l" defTabSz="914027" rtl="0" eaLnBrk="1" fontAlgn="base" hangingPunct="1">
        <a:lnSpc>
          <a:spcPct val="90000"/>
        </a:lnSpc>
        <a:spcBef>
          <a:spcPct val="0"/>
        </a:spcBef>
        <a:spcAft>
          <a:spcPct val="0"/>
        </a:spcAft>
        <a:defRPr sz="4500">
          <a:solidFill>
            <a:schemeClr val="tx2"/>
          </a:solidFill>
          <a:latin typeface="Segoe Semibold" pitchFamily="34" charset="0"/>
        </a:defRPr>
      </a:lvl8pPr>
      <a:lvl9pPr marL="1523817" algn="l" defTabSz="914027"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58" indent="-382558" algn="l" defTabSz="912740" rtl="0" eaLnBrk="1" fontAlgn="base" hangingPunct="1">
        <a:lnSpc>
          <a:spcPct val="90000"/>
        </a:lnSpc>
        <a:spcBef>
          <a:spcPts val="1167"/>
        </a:spcBef>
        <a:spcAft>
          <a:spcPct val="0"/>
        </a:spcAft>
        <a:buClr>
          <a:schemeClr val="tx2"/>
        </a:buClr>
        <a:buSzPct val="95000"/>
        <a:buFontTx/>
        <a:buBlip>
          <a:blip r:embed="rId14"/>
        </a:buBlip>
        <a:defRPr sz="3300">
          <a:solidFill>
            <a:schemeClr val="tx1"/>
          </a:solidFill>
          <a:effectLst>
            <a:outerShdw blurRad="38100" dist="38100" dir="2700000" algn="tl">
              <a:srgbClr val="000000">
                <a:alpha val="43137"/>
              </a:srgbClr>
            </a:outerShdw>
          </a:effectLst>
          <a:latin typeface="+mn-lt"/>
          <a:ea typeface="+mn-ea"/>
          <a:cs typeface="+mn-cs"/>
        </a:defRPr>
      </a:lvl1pPr>
      <a:lvl2pPr marL="704793" indent="-317474" algn="l" defTabSz="912740" rtl="0" eaLnBrk="1" fontAlgn="base" hangingPunct="1">
        <a:lnSpc>
          <a:spcPct val="90000"/>
        </a:lnSpc>
        <a:spcBef>
          <a:spcPts val="1083"/>
        </a:spcBef>
        <a:spcAft>
          <a:spcPct val="0"/>
        </a:spcAft>
        <a:buClr>
          <a:schemeClr val="tx2"/>
        </a:buClr>
        <a:buSzPct val="80000"/>
        <a:buFontTx/>
        <a:buBlip>
          <a:blip r:embed="rId15"/>
        </a:buBlip>
        <a:defRPr sz="3000">
          <a:solidFill>
            <a:schemeClr val="tx1"/>
          </a:solidFill>
          <a:effectLst>
            <a:outerShdw blurRad="38100" dist="38100" dir="2700000" algn="tl">
              <a:srgbClr val="000000">
                <a:alpha val="43137"/>
              </a:srgbClr>
            </a:outerShdw>
          </a:effectLst>
          <a:latin typeface="+mn-lt"/>
        </a:defRPr>
      </a:lvl2pPr>
      <a:lvl3pPr marL="988935" indent="-282553" algn="l" defTabSz="912740" rtl="0" eaLnBrk="1" fontAlgn="base" hangingPunct="1">
        <a:lnSpc>
          <a:spcPct val="90000"/>
        </a:lnSpc>
        <a:spcBef>
          <a:spcPts val="1000"/>
        </a:spcBef>
        <a:spcAft>
          <a:spcPct val="0"/>
        </a:spcAft>
        <a:buClr>
          <a:schemeClr val="tx2"/>
        </a:buClr>
        <a:buSzPct val="80000"/>
        <a:buFontTx/>
        <a:buBlip>
          <a:blip r:embed="rId15"/>
        </a:buBlip>
        <a:defRPr sz="2700">
          <a:solidFill>
            <a:schemeClr val="tx1"/>
          </a:solidFill>
          <a:effectLst>
            <a:outerShdw blurRad="38100" dist="38100" dir="2700000" algn="tl">
              <a:srgbClr val="000000">
                <a:alpha val="43137"/>
              </a:srgbClr>
            </a:outerShdw>
          </a:effectLst>
          <a:latin typeface="+mn-lt"/>
        </a:defRPr>
      </a:lvl3pPr>
      <a:lvl4pPr marL="1266723" indent="-276203" algn="l" defTabSz="912740" rtl="0" eaLnBrk="1" fontAlgn="base" hangingPunct="1">
        <a:lnSpc>
          <a:spcPct val="90000"/>
        </a:lnSpc>
        <a:spcBef>
          <a:spcPts val="917"/>
        </a:spcBef>
        <a:spcAft>
          <a:spcPct val="0"/>
        </a:spcAft>
        <a:buClr>
          <a:schemeClr val="tx2"/>
        </a:buClr>
        <a:buSzPct val="80000"/>
        <a:buFontTx/>
        <a:buBlip>
          <a:blip r:embed="rId15"/>
        </a:buBlip>
        <a:defRPr sz="2300">
          <a:solidFill>
            <a:schemeClr val="tx1"/>
          </a:solidFill>
          <a:effectLst>
            <a:outerShdw blurRad="38100" dist="38100" dir="2700000" algn="tl">
              <a:srgbClr val="000000">
                <a:alpha val="43137"/>
              </a:srgbClr>
            </a:outerShdw>
          </a:effectLst>
          <a:latin typeface="+mn-lt"/>
        </a:defRPr>
      </a:lvl4pPr>
      <a:lvl5pPr marL="1530228" indent="-260330" algn="l" defTabSz="912740" rtl="0" eaLnBrk="1" fontAlgn="base" hangingPunct="1">
        <a:lnSpc>
          <a:spcPct val="90000"/>
        </a:lnSpc>
        <a:spcBef>
          <a:spcPts val="833"/>
        </a:spcBef>
        <a:spcAft>
          <a:spcPct val="0"/>
        </a:spcAft>
        <a:buClr>
          <a:schemeClr val="tx2"/>
        </a:buClr>
        <a:buSzPct val="80000"/>
        <a:buFontTx/>
        <a:buBlip>
          <a:blip r:embed="rId15"/>
        </a:buBlip>
        <a:defRPr sz="2300">
          <a:solidFill>
            <a:schemeClr val="tx1"/>
          </a:solidFill>
          <a:effectLst>
            <a:outerShdw blurRad="38100" dist="38100" dir="2700000" algn="tl">
              <a:srgbClr val="000000">
                <a:alpha val="43137"/>
              </a:srgbClr>
            </a:outerShdw>
          </a:effectLst>
          <a:latin typeface="+mn-lt"/>
        </a:defRPr>
      </a:lvl5pPr>
      <a:lvl6pPr marL="1911387" indent="-261905" algn="l" defTabSz="914027"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6pPr>
      <a:lvl7pPr marL="2292340" indent="-261905" algn="l" defTabSz="914027"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7pPr>
      <a:lvl8pPr marL="2673294" indent="-261905" algn="l" defTabSz="914027"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8pPr>
      <a:lvl9pPr marL="3054249" indent="-261905" algn="l" defTabSz="914027"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9pPr>
    </p:bodyStyle>
    <p:otherStyle>
      <a:defPPr>
        <a:defRPr lang="en-US"/>
      </a:defPPr>
      <a:lvl1pPr marL="0" algn="l" defTabSz="761910" rtl="0" eaLnBrk="1" latinLnBrk="0" hangingPunct="1">
        <a:defRPr sz="1500" kern="1200">
          <a:solidFill>
            <a:schemeClr val="tx1"/>
          </a:solidFill>
          <a:latin typeface="+mn-lt"/>
          <a:ea typeface="+mn-ea"/>
          <a:cs typeface="+mn-cs"/>
        </a:defRPr>
      </a:lvl1pPr>
      <a:lvl2pPr marL="380955" algn="l" defTabSz="761910" rtl="0" eaLnBrk="1" latinLnBrk="0" hangingPunct="1">
        <a:defRPr sz="1500" kern="1200">
          <a:solidFill>
            <a:schemeClr val="tx1"/>
          </a:solidFill>
          <a:latin typeface="+mn-lt"/>
          <a:ea typeface="+mn-ea"/>
          <a:cs typeface="+mn-cs"/>
        </a:defRPr>
      </a:lvl2pPr>
      <a:lvl3pPr marL="761910" algn="l" defTabSz="761910" rtl="0" eaLnBrk="1" latinLnBrk="0" hangingPunct="1">
        <a:defRPr sz="1500" kern="1200">
          <a:solidFill>
            <a:schemeClr val="tx1"/>
          </a:solidFill>
          <a:latin typeface="+mn-lt"/>
          <a:ea typeface="+mn-ea"/>
          <a:cs typeface="+mn-cs"/>
        </a:defRPr>
      </a:lvl3pPr>
      <a:lvl4pPr marL="1142863" algn="l" defTabSz="761910" rtl="0" eaLnBrk="1" latinLnBrk="0" hangingPunct="1">
        <a:defRPr sz="1500" kern="1200">
          <a:solidFill>
            <a:schemeClr val="tx1"/>
          </a:solidFill>
          <a:latin typeface="+mn-lt"/>
          <a:ea typeface="+mn-ea"/>
          <a:cs typeface="+mn-cs"/>
        </a:defRPr>
      </a:lvl4pPr>
      <a:lvl5pPr marL="1523817" algn="l" defTabSz="761910" rtl="0" eaLnBrk="1" latinLnBrk="0" hangingPunct="1">
        <a:defRPr sz="1500" kern="1200">
          <a:solidFill>
            <a:schemeClr val="tx1"/>
          </a:solidFill>
          <a:latin typeface="+mn-lt"/>
          <a:ea typeface="+mn-ea"/>
          <a:cs typeface="+mn-cs"/>
        </a:defRPr>
      </a:lvl5pPr>
      <a:lvl6pPr marL="1904772" algn="l" defTabSz="761910" rtl="0" eaLnBrk="1" latinLnBrk="0" hangingPunct="1">
        <a:defRPr sz="1500" kern="1200">
          <a:solidFill>
            <a:schemeClr val="tx1"/>
          </a:solidFill>
          <a:latin typeface="+mn-lt"/>
          <a:ea typeface="+mn-ea"/>
          <a:cs typeface="+mn-cs"/>
        </a:defRPr>
      </a:lvl6pPr>
      <a:lvl7pPr marL="2285727" algn="l" defTabSz="761910" rtl="0" eaLnBrk="1" latinLnBrk="0" hangingPunct="1">
        <a:defRPr sz="1500" kern="1200">
          <a:solidFill>
            <a:schemeClr val="tx1"/>
          </a:solidFill>
          <a:latin typeface="+mn-lt"/>
          <a:ea typeface="+mn-ea"/>
          <a:cs typeface="+mn-cs"/>
        </a:defRPr>
      </a:lvl7pPr>
      <a:lvl8pPr marL="2666680" algn="l" defTabSz="761910" rtl="0" eaLnBrk="1" latinLnBrk="0" hangingPunct="1">
        <a:defRPr sz="1500" kern="1200">
          <a:solidFill>
            <a:schemeClr val="tx1"/>
          </a:solidFill>
          <a:latin typeface="+mn-lt"/>
          <a:ea typeface="+mn-ea"/>
          <a:cs typeface="+mn-cs"/>
        </a:defRPr>
      </a:lvl8pPr>
      <a:lvl9pPr marL="3047634" algn="l" defTabSz="76191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69" r:id="rId11"/>
    <p:sldLayoutId id="2147483670" r:id="rId12"/>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5000" b="0" cap="none"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5"/>
        </a:buBlip>
        <a:defRPr sz="3300">
          <a:solidFill>
            <a:schemeClr val="tx1"/>
          </a:solidFill>
          <a:effectLst>
            <a:outerShdw blurRad="38100" dist="38100" dir="2700000" algn="tl">
              <a:srgbClr val="000000">
                <a:alpha val="43137"/>
              </a:srgbClr>
            </a:outerShdw>
          </a:effectLst>
          <a:latin typeface="+mn-lt"/>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6"/>
        </a:buBlip>
        <a:defRPr sz="3000">
          <a:solidFill>
            <a:schemeClr val="tx1"/>
          </a:solidFill>
          <a:effectLst>
            <a:outerShdw blurRad="38100" dist="38100" dir="2700000" algn="tl">
              <a:srgbClr val="000000">
                <a:alpha val="43137"/>
              </a:srgbClr>
            </a:outerShdw>
          </a:effectLst>
          <a:latin typeface="+mn-lt"/>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6"/>
        </a:buBlip>
        <a:defRPr sz="2700">
          <a:solidFill>
            <a:schemeClr val="tx1"/>
          </a:solidFill>
          <a:effectLst>
            <a:outerShdw blurRad="38100" dist="38100" dir="2700000" algn="tl">
              <a:srgbClr val="000000">
                <a:alpha val="43137"/>
              </a:srgbClr>
            </a:outerShdw>
          </a:effectLst>
          <a:latin typeface="+mn-lt"/>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6"/>
        </a:buBlip>
        <a:defRPr sz="2300">
          <a:solidFill>
            <a:schemeClr val="tx1"/>
          </a:solidFill>
          <a:effectLst>
            <a:outerShdw blurRad="38100" dist="38100" dir="2700000" algn="tl">
              <a:srgbClr val="000000">
                <a:alpha val="43137"/>
              </a:srgbClr>
            </a:outerShdw>
          </a:effectLst>
          <a:latin typeface="+mn-lt"/>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6"/>
        </a:buBlip>
        <a:defRPr sz="2300">
          <a:solidFill>
            <a:schemeClr val="tx1"/>
          </a:solidFill>
          <a:effectLst>
            <a:outerShdw blurRad="38100" dist="38100" dir="2700000" algn="tl">
              <a:srgbClr val="000000">
                <a:alpha val="43137"/>
              </a:srgbClr>
            </a:outerShdw>
          </a:effectLst>
          <a:latin typeface="+mn-lt"/>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ainmc@microsoft.com"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hyperlink" Target="http://www.microsoft.com/windowsserver/longhorn/servercore.mspx" TargetMode="External"/><Relationship Id="rId5" Type="http://schemas.openxmlformats.org/officeDocument/2006/relationships/hyperlink" Target="http://www.microsoft.com/windowsserver/longhorn/audsel.mspx" TargetMode="External"/><Relationship Id="rId4" Type="http://schemas.openxmlformats.org/officeDocument/2006/relationships/hyperlink" Target="http://www.microsoft.com/windowsserver/longhor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0.xml"/><Relationship Id="rId1" Type="http://schemas.openxmlformats.org/officeDocument/2006/relationships/tags" Target="../tags/tag3.xml"/><Relationship Id="rId5" Type="http://schemas.openxmlformats.org/officeDocument/2006/relationships/image" Target="../media/image9.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0.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606" y="1903678"/>
            <a:ext cx="7692761" cy="761747"/>
          </a:xfrm>
        </p:spPr>
        <p:txBody>
          <a:bodyPr/>
          <a:lstStyle/>
          <a:p>
            <a:r>
              <a:rPr lang="en-US" dirty="0" smtClean="0"/>
              <a:t>Windows Server 2008</a:t>
            </a:r>
            <a:endParaRPr lang="en-US" dirty="0"/>
          </a:p>
        </p:txBody>
      </p:sp>
      <p:sp>
        <p:nvSpPr>
          <p:cNvPr id="3" name="Subtitle 2"/>
          <p:cNvSpPr>
            <a:spLocks noGrp="1"/>
          </p:cNvSpPr>
          <p:nvPr>
            <p:ph type="subTitle" idx="1"/>
          </p:nvPr>
        </p:nvSpPr>
        <p:spPr>
          <a:xfrm>
            <a:off x="727606" y="4334075"/>
            <a:ext cx="7692761" cy="2008242"/>
          </a:xfrm>
        </p:spPr>
        <p:txBody>
          <a:bodyPr/>
          <a:lstStyle/>
          <a:p>
            <a:r>
              <a:rPr lang="en-US" dirty="0" smtClean="0"/>
              <a:t>Iain McDonald</a:t>
            </a:r>
          </a:p>
          <a:p>
            <a:r>
              <a:rPr lang="en-US" sz="2400" dirty="0" smtClean="0"/>
              <a:t>Director of Program Management</a:t>
            </a:r>
          </a:p>
          <a:p>
            <a:r>
              <a:rPr lang="en-US" sz="2400" dirty="0" smtClean="0"/>
              <a:t>Windows Server Division</a:t>
            </a:r>
          </a:p>
          <a:p>
            <a:r>
              <a:rPr lang="en-US" sz="2400" dirty="0" smtClean="0"/>
              <a:t>Microsoft Corporation</a:t>
            </a:r>
          </a:p>
          <a:p>
            <a:r>
              <a:rPr lang="en-US" sz="2000" dirty="0" smtClean="0">
                <a:hlinkClick r:id="rId3"/>
              </a:rPr>
              <a:t>iainmc@microsoft.com</a:t>
            </a:r>
            <a:endParaRPr lang="en-US" sz="2000" dirty="0" smtClean="0"/>
          </a:p>
          <a:p>
            <a:r>
              <a:rPr lang="en-US" sz="2000" dirty="0" smtClean="0"/>
              <a:t>http://blogs.msdn.com/iainmcdonald</a:t>
            </a:r>
          </a:p>
        </p:txBody>
      </p:sp>
    </p:spTree>
  </p:cSld>
  <p:clrMapOvr>
    <a:masterClrMapping/>
  </p:clrMapOvr>
  <p:transition advClick="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828193"/>
          </a:xfrm>
        </p:spPr>
        <p:txBody>
          <a:bodyPr/>
          <a:lstStyle/>
          <a:p>
            <a:pPr algn="r"/>
            <a:r>
              <a:rPr lang="en-AU" sz="4400" dirty="0" smtClean="0"/>
              <a:t>Server</a:t>
            </a:r>
            <a:br>
              <a:rPr lang="en-AU" sz="4400" dirty="0" smtClean="0"/>
            </a:br>
            <a:r>
              <a:rPr lang="en-AU" sz="4400" dirty="0" smtClean="0"/>
              <a:t>Backup &amp;</a:t>
            </a:r>
            <a:br>
              <a:rPr lang="en-AU" sz="4400" dirty="0" smtClean="0"/>
            </a:br>
            <a:r>
              <a:rPr lang="en-AU" sz="4400" dirty="0" smtClean="0"/>
              <a:t>Manager</a:t>
            </a:r>
            <a:endParaRPr lang="en-AU" sz="4400" dirty="0"/>
          </a:p>
        </p:txBody>
      </p:sp>
      <p:pic>
        <p:nvPicPr>
          <p:cNvPr id="4" name="Picture 3" descr="Server Manager and Server Backup.png"/>
          <p:cNvPicPr>
            <a:picLocks noChangeAspect="1"/>
          </p:cNvPicPr>
          <p:nvPr/>
        </p:nvPicPr>
        <p:blipFill>
          <a:blip r:embed="rId3"/>
          <a:stretch>
            <a:fillRect/>
          </a:stretch>
        </p:blipFill>
        <p:spPr>
          <a:xfrm>
            <a:off x="137160" y="137160"/>
            <a:ext cx="6135799" cy="6400800"/>
          </a:xfrm>
          <a:prstGeom prst="rect">
            <a:avLst/>
          </a:prstGeom>
        </p:spPr>
      </p:pic>
    </p:spTree>
  </p:cSld>
  <p:clrMapOvr>
    <a:masterClrMapping/>
  </p:clrMapOvr>
  <p:transition advClick="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2714589"/>
          </a:xfrm>
        </p:spPr>
        <p:txBody>
          <a:bodyPr/>
          <a:lstStyle/>
          <a:p>
            <a:pPr algn="r"/>
            <a:r>
              <a:rPr lang="en-US" sz="4400" dirty="0" smtClean="0"/>
              <a:t>Active</a:t>
            </a:r>
            <a:br>
              <a:rPr lang="en-US" sz="4400" dirty="0" smtClean="0"/>
            </a:br>
            <a:r>
              <a:rPr lang="en-US" sz="4400" dirty="0" smtClean="0"/>
              <a:t>Directory</a:t>
            </a:r>
            <a:r>
              <a:rPr lang="en-US" dirty="0"/>
              <a:t/>
            </a:r>
            <a:br>
              <a:rPr lang="en-US" dirty="0"/>
            </a:br>
            <a:r>
              <a:rPr sz="3600" smtClean="0">
                <a:solidFill>
                  <a:schemeClr val="accent1"/>
                </a:solidFill>
              </a:rPr>
              <a:t>Read-Only</a:t>
            </a:r>
            <a:br>
              <a:rPr sz="3600" smtClean="0">
                <a:solidFill>
                  <a:schemeClr val="accent1"/>
                </a:solidFill>
              </a:rPr>
            </a:br>
            <a:r>
              <a:rPr sz="3600" smtClean="0">
                <a:solidFill>
                  <a:schemeClr val="accent1"/>
                </a:solidFill>
              </a:rPr>
              <a:t>Domain</a:t>
            </a:r>
            <a:br>
              <a:rPr sz="3600" smtClean="0">
                <a:solidFill>
                  <a:schemeClr val="accent1"/>
                </a:solidFill>
              </a:rPr>
            </a:br>
            <a:r>
              <a:rPr sz="3600" smtClean="0">
                <a:solidFill>
                  <a:schemeClr val="accent1"/>
                </a:solidFill>
              </a:rPr>
              <a:t>Controller</a:t>
            </a:r>
            <a:endParaRPr sz="3600">
              <a:solidFill>
                <a:schemeClr val="accent1"/>
              </a:solidFill>
            </a:endParaRPr>
          </a:p>
        </p:txBody>
      </p:sp>
      <p:pic>
        <p:nvPicPr>
          <p:cNvPr id="4" name="Picture 3" descr="AD Read-Only Domain Control.png"/>
          <p:cNvPicPr>
            <a:picLocks noChangeAspect="1"/>
          </p:cNvPicPr>
          <p:nvPr/>
        </p:nvPicPr>
        <p:blipFill>
          <a:blip r:embed="rId3"/>
          <a:stretch>
            <a:fillRect/>
          </a:stretch>
        </p:blipFill>
        <p:spPr>
          <a:xfrm>
            <a:off x="137160" y="137160"/>
            <a:ext cx="6195646" cy="6400800"/>
          </a:xfrm>
          <a:prstGeom prst="rect">
            <a:avLst/>
          </a:prstGeom>
        </p:spPr>
      </p:pic>
    </p:spTree>
  </p:cSld>
  <p:clrMapOvr>
    <a:masterClrMapping/>
  </p:clrMapOvr>
  <p:transition advClick="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2215991"/>
          </a:xfrm>
        </p:spPr>
        <p:txBody>
          <a:bodyPr/>
          <a:lstStyle/>
          <a:p>
            <a:pPr algn="r"/>
            <a:r>
              <a:rPr lang="en-US" sz="4400" dirty="0" smtClean="0"/>
              <a:t>Active</a:t>
            </a:r>
            <a:br>
              <a:rPr lang="en-US" sz="4400" dirty="0" smtClean="0"/>
            </a:br>
            <a:r>
              <a:rPr lang="en-US" sz="4400" dirty="0" smtClean="0"/>
              <a:t>Directory</a:t>
            </a:r>
            <a:r>
              <a:rPr lang="en-US" dirty="0"/>
              <a:t/>
            </a:r>
            <a:br>
              <a:rPr lang="en-US" dirty="0"/>
            </a:br>
            <a:r>
              <a:rPr sz="3600" smtClean="0">
                <a:solidFill>
                  <a:schemeClr val="accent1"/>
                </a:solidFill>
              </a:rPr>
              <a:t>Federation</a:t>
            </a:r>
            <a:br>
              <a:rPr sz="3600" smtClean="0">
                <a:solidFill>
                  <a:schemeClr val="accent1"/>
                </a:solidFill>
              </a:rPr>
            </a:br>
            <a:r>
              <a:rPr sz="3600" smtClean="0">
                <a:solidFill>
                  <a:schemeClr val="accent1"/>
                </a:solidFill>
              </a:rPr>
              <a:t>Services</a:t>
            </a:r>
            <a:endParaRPr sz="3600">
              <a:solidFill>
                <a:schemeClr val="accent1"/>
              </a:solidFill>
            </a:endParaRPr>
          </a:p>
        </p:txBody>
      </p:sp>
      <p:pic>
        <p:nvPicPr>
          <p:cNvPr id="5" name="Picture 4" descr="AD Federation Services.png"/>
          <p:cNvPicPr>
            <a:picLocks noChangeAspect="1"/>
          </p:cNvPicPr>
          <p:nvPr/>
        </p:nvPicPr>
        <p:blipFill>
          <a:blip r:embed="rId3"/>
          <a:stretch>
            <a:fillRect/>
          </a:stretch>
        </p:blipFill>
        <p:spPr>
          <a:xfrm>
            <a:off x="137160" y="137160"/>
            <a:ext cx="6208913" cy="6400800"/>
          </a:xfrm>
          <a:prstGeom prst="rect">
            <a:avLst/>
          </a:prstGeom>
        </p:spPr>
      </p:pic>
    </p:spTree>
  </p:cSld>
  <p:clrMapOvr>
    <a:masterClrMapping/>
  </p:clrMapOvr>
  <p:transition advClick="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2215991"/>
          </a:xfrm>
        </p:spPr>
        <p:txBody>
          <a:bodyPr/>
          <a:lstStyle/>
          <a:p>
            <a:pPr algn="r"/>
            <a:r>
              <a:rPr lang="en-US" sz="4400" dirty="0" smtClean="0"/>
              <a:t>Active</a:t>
            </a:r>
            <a:br>
              <a:rPr lang="en-US" sz="4400" dirty="0" smtClean="0"/>
            </a:br>
            <a:r>
              <a:rPr lang="en-US" sz="4400" dirty="0" smtClean="0"/>
              <a:t>Directory</a:t>
            </a:r>
            <a:r>
              <a:rPr lang="en-US" dirty="0"/>
              <a:t/>
            </a:r>
            <a:br>
              <a:rPr lang="en-US" dirty="0"/>
            </a:br>
            <a:r>
              <a:rPr lang="en-US" sz="3600" dirty="0" smtClean="0">
                <a:solidFill>
                  <a:schemeClr val="accent1"/>
                </a:solidFill>
              </a:rPr>
              <a:t>G</a:t>
            </a:r>
            <a:r>
              <a:rPr sz="3600" smtClean="0">
                <a:solidFill>
                  <a:schemeClr val="accent1"/>
                </a:solidFill>
              </a:rPr>
              <a:t>roup</a:t>
            </a:r>
            <a:br>
              <a:rPr sz="3600" smtClean="0">
                <a:solidFill>
                  <a:schemeClr val="accent1"/>
                </a:solidFill>
              </a:rPr>
            </a:br>
            <a:r>
              <a:rPr sz="3600" smtClean="0">
                <a:solidFill>
                  <a:schemeClr val="accent1"/>
                </a:solidFill>
              </a:rPr>
              <a:t>Policy</a:t>
            </a:r>
            <a:endParaRPr sz="3600">
              <a:solidFill>
                <a:schemeClr val="accent1"/>
              </a:solidFill>
            </a:endParaRPr>
          </a:p>
        </p:txBody>
      </p:sp>
      <p:pic>
        <p:nvPicPr>
          <p:cNvPr id="4" name="Picture 3" descr="AD Group Policy.png"/>
          <p:cNvPicPr>
            <a:picLocks noChangeAspect="1"/>
          </p:cNvPicPr>
          <p:nvPr/>
        </p:nvPicPr>
        <p:blipFill>
          <a:blip r:embed="rId3"/>
          <a:stretch>
            <a:fillRect/>
          </a:stretch>
        </p:blipFill>
        <p:spPr>
          <a:xfrm>
            <a:off x="137160" y="137160"/>
            <a:ext cx="6195646" cy="6400800"/>
          </a:xfrm>
          <a:prstGeom prst="rect">
            <a:avLst/>
          </a:prstGeom>
        </p:spPr>
      </p:pic>
    </p:spTree>
  </p:cSld>
  <p:clrMapOvr>
    <a:masterClrMapping/>
  </p:clrMapOvr>
  <p:transition advClick="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717393"/>
          </a:xfrm>
        </p:spPr>
        <p:txBody>
          <a:bodyPr/>
          <a:lstStyle/>
          <a:p>
            <a:pPr algn="r"/>
            <a:r>
              <a:rPr lang="en-US" sz="4400" dirty="0" smtClean="0"/>
              <a:t>Active</a:t>
            </a:r>
            <a:br>
              <a:rPr lang="en-US" sz="4400" dirty="0" smtClean="0"/>
            </a:br>
            <a:r>
              <a:rPr lang="en-US" sz="4400" dirty="0" smtClean="0"/>
              <a:t>Directory</a:t>
            </a:r>
            <a:r>
              <a:rPr lang="en-US" dirty="0"/>
              <a:t/>
            </a:r>
            <a:br>
              <a:rPr lang="en-US" dirty="0"/>
            </a:br>
            <a:r>
              <a:rPr lang="en-US" sz="3600" spc="-300" dirty="0" smtClean="0">
                <a:solidFill>
                  <a:schemeClr val="accent1"/>
                </a:solidFill>
              </a:rPr>
              <a:t>Management</a:t>
            </a:r>
            <a:endParaRPr sz="3600" spc="-300">
              <a:solidFill>
                <a:schemeClr val="accent1"/>
              </a:solidFill>
            </a:endParaRPr>
          </a:p>
        </p:txBody>
      </p:sp>
      <p:pic>
        <p:nvPicPr>
          <p:cNvPr id="5" name="Picture 4" descr="AD Management.png"/>
          <p:cNvPicPr>
            <a:picLocks noChangeAspect="1"/>
          </p:cNvPicPr>
          <p:nvPr/>
        </p:nvPicPr>
        <p:blipFill>
          <a:blip r:embed="rId3"/>
          <a:stretch>
            <a:fillRect/>
          </a:stretch>
        </p:blipFill>
        <p:spPr>
          <a:xfrm>
            <a:off x="137160" y="137160"/>
            <a:ext cx="6195646" cy="6400800"/>
          </a:xfrm>
          <a:prstGeom prst="rect">
            <a:avLst/>
          </a:prstGeom>
        </p:spPr>
      </p:pic>
    </p:spTree>
  </p:cSld>
  <p:clrMapOvr>
    <a:masterClrMapping/>
  </p:clrMapOvr>
  <p:transition advClick="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218795"/>
          </a:xfrm>
        </p:spPr>
        <p:txBody>
          <a:bodyPr/>
          <a:lstStyle/>
          <a:p>
            <a:pPr algn="r"/>
            <a:r>
              <a:rPr lang="en-AU" sz="4400" dirty="0" smtClean="0"/>
              <a:t>Terminal</a:t>
            </a:r>
            <a:br>
              <a:rPr lang="en-AU" sz="4400" dirty="0" smtClean="0"/>
            </a:br>
            <a:r>
              <a:rPr lang="en-AU" sz="4400" dirty="0" smtClean="0"/>
              <a:t>Services</a:t>
            </a:r>
            <a:endParaRPr lang="en-AU" sz="4400" dirty="0"/>
          </a:p>
        </p:txBody>
      </p:sp>
      <p:pic>
        <p:nvPicPr>
          <p:cNvPr id="4" name="Picture 3" descr="TS.png"/>
          <p:cNvPicPr>
            <a:picLocks noChangeAspect="1"/>
          </p:cNvPicPr>
          <p:nvPr/>
        </p:nvPicPr>
        <p:blipFill>
          <a:blip r:embed="rId3"/>
          <a:stretch>
            <a:fillRect/>
          </a:stretch>
        </p:blipFill>
        <p:spPr>
          <a:xfrm>
            <a:off x="137160" y="137160"/>
            <a:ext cx="6223189" cy="6400800"/>
          </a:xfrm>
          <a:prstGeom prst="rect">
            <a:avLst/>
          </a:prstGeom>
        </p:spPr>
      </p:pic>
    </p:spTree>
  </p:cSld>
  <p:clrMapOvr>
    <a:masterClrMapping/>
  </p:clrMapOvr>
  <p:transition advClick="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828193"/>
          </a:xfrm>
        </p:spPr>
        <p:txBody>
          <a:bodyPr/>
          <a:lstStyle/>
          <a:p>
            <a:pPr algn="r"/>
            <a:r>
              <a:rPr lang="en-AU" sz="4400" dirty="0" smtClean="0"/>
              <a:t>Network</a:t>
            </a:r>
            <a:br>
              <a:rPr lang="en-AU" sz="4400" dirty="0" smtClean="0"/>
            </a:br>
            <a:r>
              <a:rPr lang="en-AU" sz="4400" dirty="0" smtClean="0"/>
              <a:t>Access</a:t>
            </a:r>
            <a:br>
              <a:rPr lang="en-AU" sz="4400" dirty="0" smtClean="0"/>
            </a:br>
            <a:r>
              <a:rPr lang="en-AU" sz="4400" dirty="0" smtClean="0"/>
              <a:t>Protection</a:t>
            </a:r>
            <a:endParaRPr lang="en-AU" sz="4400" dirty="0"/>
          </a:p>
        </p:txBody>
      </p:sp>
      <p:pic>
        <p:nvPicPr>
          <p:cNvPr id="4" name="Picture 3" descr="NAP.png"/>
          <p:cNvPicPr>
            <a:picLocks noChangeAspect="1"/>
          </p:cNvPicPr>
          <p:nvPr/>
        </p:nvPicPr>
        <p:blipFill>
          <a:blip r:embed="rId3"/>
          <a:stretch>
            <a:fillRect/>
          </a:stretch>
        </p:blipFill>
        <p:spPr>
          <a:xfrm>
            <a:off x="137160" y="137160"/>
            <a:ext cx="6223189" cy="6400800"/>
          </a:xfrm>
          <a:prstGeom prst="rect">
            <a:avLst/>
          </a:prstGeom>
        </p:spPr>
      </p:pic>
    </p:spTree>
  </p:cSld>
  <p:clrMapOvr>
    <a:masterClrMapping/>
  </p:clrMapOvr>
  <p:transition advClick="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828193"/>
          </a:xfrm>
        </p:spPr>
        <p:txBody>
          <a:bodyPr/>
          <a:lstStyle/>
          <a:p>
            <a:pPr algn="r"/>
            <a:r>
              <a:rPr lang="en-AU" sz="4400" dirty="0" smtClean="0"/>
              <a:t>Internet</a:t>
            </a:r>
            <a:br>
              <a:rPr lang="en-AU" sz="4400" dirty="0" smtClean="0"/>
            </a:br>
            <a:r>
              <a:rPr lang="en-AU" sz="4400" spc="-300" dirty="0" smtClean="0"/>
              <a:t>Information</a:t>
            </a:r>
            <a:r>
              <a:rPr lang="en-AU" sz="4400" dirty="0" smtClean="0"/>
              <a:t/>
            </a:r>
            <a:br>
              <a:rPr lang="en-AU" sz="4400" dirty="0" smtClean="0"/>
            </a:br>
            <a:r>
              <a:rPr lang="en-AU" sz="4400" dirty="0" smtClean="0"/>
              <a:t>Services</a:t>
            </a:r>
            <a:endParaRPr lang="en-AU" sz="4400" dirty="0"/>
          </a:p>
        </p:txBody>
      </p:sp>
      <p:pic>
        <p:nvPicPr>
          <p:cNvPr id="5" name="Picture 4" descr="IIS7.png"/>
          <p:cNvPicPr>
            <a:picLocks noChangeAspect="1"/>
          </p:cNvPicPr>
          <p:nvPr/>
        </p:nvPicPr>
        <p:blipFill>
          <a:blip r:embed="rId3"/>
          <a:stretch>
            <a:fillRect/>
          </a:stretch>
        </p:blipFill>
        <p:spPr>
          <a:xfrm>
            <a:off x="137161" y="137160"/>
            <a:ext cx="6223189" cy="6400800"/>
          </a:xfrm>
          <a:prstGeom prst="rect">
            <a:avLst/>
          </a:prstGeom>
        </p:spPr>
      </p:pic>
    </p:spTree>
  </p:cSld>
  <p:clrMapOvr>
    <a:masterClrMapping/>
  </p:clrMapOvr>
  <p:transition advClick="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ommand-Window-(Full).png"/>
          <p:cNvPicPr>
            <a:picLocks noChangeAspect="1"/>
          </p:cNvPicPr>
          <p:nvPr/>
        </p:nvPicPr>
        <p:blipFill>
          <a:blip r:embed="rId3"/>
          <a:stretch>
            <a:fillRect/>
          </a:stretch>
        </p:blipFill>
        <p:spPr>
          <a:xfrm>
            <a:off x="0" y="0"/>
            <a:ext cx="9144000" cy="6783537"/>
          </a:xfrm>
          <a:prstGeom prst="rect">
            <a:avLst/>
          </a:prstGeom>
        </p:spPr>
      </p:pic>
      <p:sp>
        <p:nvSpPr>
          <p:cNvPr id="5" name="Text Placeholder 4"/>
          <p:cNvSpPr>
            <a:spLocks noGrp="1"/>
          </p:cNvSpPr>
          <p:nvPr>
            <p:ph type="body" idx="1"/>
          </p:nvPr>
        </p:nvSpPr>
        <p:spPr>
          <a:xfrm>
            <a:off x="152400" y="304800"/>
            <a:ext cx="8686800" cy="5323509"/>
          </a:xfrm>
        </p:spPr>
        <p:txBody>
          <a:bodyPr/>
          <a:lstStyle/>
          <a:p>
            <a:pPr>
              <a:buNone/>
            </a:pPr>
            <a:r>
              <a:rPr lang="en-US" sz="2400" dirty="0" smtClean="0">
                <a:solidFill>
                  <a:srgbClr val="00FA71">
                    <a:alpha val="75000"/>
                  </a:srgbClr>
                </a:solidFill>
                <a:latin typeface="Lucida Console" pitchFamily="49" charset="0"/>
              </a:rPr>
              <a:t>PS C:\&gt; type</a:t>
            </a:r>
            <a:r>
              <a:rPr lang="en-US" sz="2400" dirty="0" smtClean="0">
                <a:solidFill>
                  <a:srgbClr val="00FA71"/>
                </a:solidFill>
                <a:latin typeface="Lucida Console" pitchFamily="49" charset="0"/>
              </a:rPr>
              <a:t> </a:t>
            </a:r>
            <a:r>
              <a:rPr lang="en-US" sz="2400" b="1" dirty="0" smtClean="0">
                <a:solidFill>
                  <a:srgbClr val="00FA71"/>
                </a:solidFill>
                <a:latin typeface="Lucida Console" pitchFamily="49" charset="0"/>
              </a:rPr>
              <a:t>Call</a:t>
            </a:r>
            <a:r>
              <a:rPr lang="en-US" sz="2400" dirty="0" smtClean="0">
                <a:solidFill>
                  <a:srgbClr val="00FA71"/>
                </a:solidFill>
                <a:latin typeface="Lucida Console" pitchFamily="49" charset="0"/>
              </a:rPr>
              <a:t>_</a:t>
            </a:r>
            <a:r>
              <a:rPr lang="en-US" sz="2400" b="1" dirty="0" smtClean="0">
                <a:solidFill>
                  <a:srgbClr val="00FA71"/>
                </a:solidFill>
                <a:latin typeface="Lucida Console" pitchFamily="49" charset="0"/>
              </a:rPr>
              <a:t>to</a:t>
            </a:r>
            <a:r>
              <a:rPr lang="en-US" sz="2400" dirty="0" smtClean="0">
                <a:solidFill>
                  <a:srgbClr val="00FA71"/>
                </a:solidFill>
                <a:latin typeface="Lucida Console" pitchFamily="49" charset="0"/>
              </a:rPr>
              <a:t>_</a:t>
            </a:r>
            <a:r>
              <a:rPr lang="en-US" sz="2400" b="1" dirty="0" smtClean="0">
                <a:solidFill>
                  <a:srgbClr val="00FA71"/>
                </a:solidFill>
                <a:latin typeface="Lucida Console" pitchFamily="49" charset="0"/>
              </a:rPr>
              <a:t>Action</a:t>
            </a:r>
            <a:r>
              <a:rPr lang="en-US" sz="2400" dirty="0" smtClean="0">
                <a:solidFill>
                  <a:srgbClr val="00FA71">
                    <a:alpha val="50000"/>
                  </a:srgbClr>
                </a:solidFill>
                <a:latin typeface="Lucida Console" pitchFamily="49" charset="0"/>
              </a:rPr>
              <a:t>.txt</a:t>
            </a:r>
            <a:endParaRPr lang="en-US" sz="2400" dirty="0" smtClean="0">
              <a:solidFill>
                <a:srgbClr val="00FA71"/>
              </a:solidFill>
              <a:latin typeface="Lucida Console" pitchFamily="49" charset="0"/>
            </a:endParaRPr>
          </a:p>
          <a:p>
            <a:pPr>
              <a:lnSpc>
                <a:spcPct val="100000"/>
              </a:lnSpc>
              <a:buClr>
                <a:srgbClr val="00FA71"/>
              </a:buClr>
              <a:buFont typeface="Courier New" pitchFamily="49" charset="0"/>
              <a:buChar char="■"/>
            </a:pPr>
            <a:r>
              <a:rPr lang="en-US" sz="2400" dirty="0" smtClean="0">
                <a:solidFill>
                  <a:srgbClr val="00FA71"/>
                </a:solidFill>
                <a:latin typeface="Lucida Console" pitchFamily="49" charset="0"/>
              </a:rPr>
              <a:t>Attend Server track sessions at </a:t>
            </a:r>
            <a:r>
              <a:rPr lang="en-US" sz="2400" dirty="0" err="1" smtClean="0">
                <a:solidFill>
                  <a:srgbClr val="00FA71"/>
                </a:solidFill>
                <a:latin typeface="Lucida Console" pitchFamily="49" charset="0"/>
              </a:rPr>
              <a:t>WinHEC</a:t>
            </a:r>
            <a:r>
              <a:rPr lang="en-US" sz="2400" dirty="0" smtClean="0">
                <a:solidFill>
                  <a:srgbClr val="00FA71"/>
                </a:solidFill>
                <a:latin typeface="Lucida Console" pitchFamily="49" charset="0"/>
              </a:rPr>
              <a:t> this week</a:t>
            </a:r>
          </a:p>
          <a:p>
            <a:pPr>
              <a:lnSpc>
                <a:spcPct val="100000"/>
              </a:lnSpc>
              <a:buClr>
                <a:srgbClr val="00FA71"/>
              </a:buClr>
              <a:buFont typeface="Courier New" pitchFamily="49" charset="0"/>
              <a:buChar char="■"/>
            </a:pPr>
            <a:r>
              <a:rPr lang="en-US" sz="2400" dirty="0" smtClean="0">
                <a:solidFill>
                  <a:srgbClr val="00FA71"/>
                </a:solidFill>
                <a:latin typeface="Lucida Console" pitchFamily="49" charset="0"/>
              </a:rPr>
              <a:t>Download, evaluate and give feedbacks on:</a:t>
            </a:r>
          </a:p>
          <a:p>
            <a:pPr lvl="1">
              <a:lnSpc>
                <a:spcPct val="100000"/>
              </a:lnSpc>
              <a:buClr>
                <a:srgbClr val="00FA71"/>
              </a:buClr>
              <a:buFont typeface="Courier New" pitchFamily="49" charset="0"/>
              <a:buChar char="■"/>
            </a:pPr>
            <a:r>
              <a:rPr lang="en-US" sz="2000" dirty="0" smtClean="0">
                <a:solidFill>
                  <a:srgbClr val="00FA71"/>
                </a:solidFill>
                <a:latin typeface="Lucida Console" pitchFamily="49" charset="0"/>
              </a:rPr>
              <a:t>Windows Server 2008 Beta 3</a:t>
            </a:r>
          </a:p>
          <a:p>
            <a:pPr lvl="1">
              <a:lnSpc>
                <a:spcPct val="100000"/>
              </a:lnSpc>
              <a:buClr>
                <a:srgbClr val="00FA71"/>
              </a:buClr>
              <a:buFont typeface="Courier New" pitchFamily="49" charset="0"/>
              <a:buChar char="■"/>
            </a:pPr>
            <a:r>
              <a:rPr lang="en-US" sz="2000" dirty="0" smtClean="0">
                <a:solidFill>
                  <a:srgbClr val="00FA71"/>
                </a:solidFill>
                <a:latin typeface="Lucida Console" pitchFamily="49" charset="0"/>
              </a:rPr>
              <a:t>DTM</a:t>
            </a:r>
          </a:p>
          <a:p>
            <a:pPr>
              <a:lnSpc>
                <a:spcPct val="100000"/>
              </a:lnSpc>
              <a:buClr>
                <a:srgbClr val="00FA71"/>
              </a:buClr>
              <a:buFont typeface="Courier New" pitchFamily="49" charset="0"/>
              <a:buChar char="■"/>
            </a:pPr>
            <a:r>
              <a:rPr lang="en-US" sz="2400" dirty="0" smtClean="0">
                <a:solidFill>
                  <a:srgbClr val="00FA71"/>
                </a:solidFill>
                <a:latin typeface="Lucida Console" pitchFamily="49" charset="0"/>
              </a:rPr>
              <a:t>Ensure your drivers work on all 64-bit enabled Windows operating systems</a:t>
            </a:r>
          </a:p>
          <a:p>
            <a:pPr>
              <a:lnSpc>
                <a:spcPct val="100000"/>
              </a:lnSpc>
              <a:buClr>
                <a:srgbClr val="00FA71"/>
              </a:buClr>
              <a:buFont typeface="Courier New" pitchFamily="49" charset="0"/>
              <a:buChar char="■"/>
            </a:pPr>
            <a:r>
              <a:rPr lang="en-US" sz="2400" dirty="0" smtClean="0">
                <a:solidFill>
                  <a:srgbClr val="00FA71"/>
                </a:solidFill>
                <a:latin typeface="Lucida Console" pitchFamily="49" charset="0"/>
              </a:rPr>
              <a:t>Build Windows Server Core into your test plans</a:t>
            </a:r>
          </a:p>
          <a:p>
            <a:pPr>
              <a:lnSpc>
                <a:spcPct val="100000"/>
              </a:lnSpc>
              <a:buClr>
                <a:srgbClr val="00FA71"/>
              </a:buClr>
              <a:buFont typeface="Courier New" pitchFamily="49" charset="0"/>
              <a:buChar char="■"/>
            </a:pPr>
            <a:r>
              <a:rPr lang="en-US" sz="2400" dirty="0" smtClean="0">
                <a:solidFill>
                  <a:srgbClr val="00FA71"/>
                </a:solidFill>
                <a:latin typeface="Lucida Console" pitchFamily="49" charset="0"/>
              </a:rPr>
              <a:t>Help customers plan and transition to 64-bit computing environments</a:t>
            </a:r>
            <a:endParaRPr lang="en-US" sz="2400" dirty="0" smtClean="0">
              <a:solidFill>
                <a:srgbClr val="00FA71"/>
              </a:solidFill>
              <a:effectLst/>
              <a:latin typeface="Lucida Console" pitchFamily="49" charset="0"/>
            </a:endParaRPr>
          </a:p>
        </p:txBody>
      </p:sp>
    </p:spTree>
  </p:cSld>
  <p:clrMapOvr>
    <a:masterClrMapping/>
  </p:clrMapOvr>
  <p:transition advClick="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ommand-Window-(Full).png"/>
          <p:cNvPicPr>
            <a:picLocks noChangeAspect="1"/>
          </p:cNvPicPr>
          <p:nvPr/>
        </p:nvPicPr>
        <p:blipFill>
          <a:blip r:embed="rId3"/>
          <a:stretch>
            <a:fillRect/>
          </a:stretch>
        </p:blipFill>
        <p:spPr>
          <a:xfrm>
            <a:off x="0" y="0"/>
            <a:ext cx="9144000" cy="6783537"/>
          </a:xfrm>
          <a:prstGeom prst="rect">
            <a:avLst/>
          </a:prstGeom>
        </p:spPr>
      </p:pic>
      <p:sp>
        <p:nvSpPr>
          <p:cNvPr id="5" name="Text Placeholder 4"/>
          <p:cNvSpPr>
            <a:spLocks noGrp="1"/>
          </p:cNvSpPr>
          <p:nvPr>
            <p:ph type="body" idx="1"/>
          </p:nvPr>
        </p:nvSpPr>
        <p:spPr>
          <a:xfrm>
            <a:off x="152400" y="304800"/>
            <a:ext cx="8686800" cy="3508653"/>
          </a:xfrm>
        </p:spPr>
        <p:txBody>
          <a:bodyPr/>
          <a:lstStyle/>
          <a:p>
            <a:pPr>
              <a:buNone/>
            </a:pPr>
            <a:r>
              <a:rPr lang="en-US" sz="2400" dirty="0" smtClean="0">
                <a:solidFill>
                  <a:srgbClr val="00FA71">
                    <a:alpha val="75000"/>
                  </a:srgbClr>
                </a:solidFill>
                <a:latin typeface="Lucida Console" pitchFamily="49" charset="0"/>
              </a:rPr>
              <a:t>PS C:\&gt; type </a:t>
            </a:r>
            <a:r>
              <a:rPr lang="en-US" sz="2400" b="1" dirty="0" smtClean="0">
                <a:solidFill>
                  <a:srgbClr val="00FA71"/>
                </a:solidFill>
                <a:latin typeface="Lucida Console" pitchFamily="49" charset="0"/>
              </a:rPr>
              <a:t>Additional</a:t>
            </a:r>
            <a:r>
              <a:rPr lang="en-US" sz="2400" dirty="0" smtClean="0">
                <a:solidFill>
                  <a:srgbClr val="00FA71">
                    <a:alpha val="75000"/>
                  </a:srgbClr>
                </a:solidFill>
                <a:latin typeface="Lucida Console" pitchFamily="49" charset="0"/>
              </a:rPr>
              <a:t>_</a:t>
            </a:r>
            <a:r>
              <a:rPr lang="en-US" sz="2400" b="1" dirty="0" smtClean="0">
                <a:solidFill>
                  <a:srgbClr val="00FA71"/>
                </a:solidFill>
                <a:latin typeface="Lucida Console" pitchFamily="49" charset="0"/>
              </a:rPr>
              <a:t>Resources</a:t>
            </a:r>
            <a:r>
              <a:rPr lang="en-US" sz="2400" dirty="0" smtClean="0">
                <a:solidFill>
                  <a:srgbClr val="00FA71">
                    <a:alpha val="50000"/>
                  </a:srgbClr>
                </a:solidFill>
                <a:latin typeface="Lucida Console" pitchFamily="49" charset="0"/>
              </a:rPr>
              <a:t>.txt</a:t>
            </a:r>
          </a:p>
          <a:p>
            <a:pPr>
              <a:buClr>
                <a:srgbClr val="00FA71"/>
              </a:buClr>
              <a:buFont typeface="Courier New" pitchFamily="49" charset="0"/>
              <a:buChar char="■"/>
            </a:pPr>
            <a:r>
              <a:rPr lang="en-US" sz="2400" dirty="0" smtClean="0">
                <a:solidFill>
                  <a:srgbClr val="00FA71"/>
                </a:solidFill>
                <a:effectLst/>
                <a:latin typeface="Lucida Console" pitchFamily="49" charset="0"/>
              </a:rPr>
              <a:t>Windows Server Longhorn</a:t>
            </a:r>
            <a:br>
              <a:rPr lang="en-US" sz="2400" dirty="0" smtClean="0">
                <a:solidFill>
                  <a:srgbClr val="00FA71"/>
                </a:solidFill>
                <a:effectLst/>
                <a:latin typeface="Lucida Console" pitchFamily="49" charset="0"/>
              </a:rPr>
            </a:br>
            <a:r>
              <a:rPr lang="en-US" sz="2000" dirty="0" smtClean="0">
                <a:solidFill>
                  <a:srgbClr val="00FA71"/>
                </a:solidFill>
                <a:effectLst/>
                <a:latin typeface="Lucida Console" pitchFamily="49" charset="0"/>
                <a:hlinkClick r:id="rId4"/>
              </a:rPr>
              <a:t>http://www.microsoft.com/windowsserver/longhorn/</a:t>
            </a:r>
            <a:endParaRPr lang="en-US" sz="2000" dirty="0" smtClean="0">
              <a:solidFill>
                <a:srgbClr val="00FA71"/>
              </a:solidFill>
              <a:effectLst/>
              <a:latin typeface="Lucida Console" pitchFamily="49" charset="0"/>
            </a:endParaRPr>
          </a:p>
          <a:p>
            <a:pPr>
              <a:buClr>
                <a:srgbClr val="00FA71"/>
              </a:buClr>
              <a:buFont typeface="Courier New" pitchFamily="49" charset="0"/>
              <a:buChar char="■"/>
            </a:pPr>
            <a:r>
              <a:rPr lang="en-US" sz="2400" dirty="0" smtClean="0">
                <a:solidFill>
                  <a:srgbClr val="00FA71"/>
                </a:solidFill>
                <a:effectLst/>
                <a:latin typeface="Lucida Console" pitchFamily="49" charset="0"/>
              </a:rPr>
              <a:t>Windows Server 2008 Beta 3 Download</a:t>
            </a:r>
            <a:r>
              <a:rPr lang="en-US" sz="2000" dirty="0" smtClean="0">
                <a:solidFill>
                  <a:srgbClr val="00FA71"/>
                </a:solidFill>
                <a:effectLst/>
                <a:latin typeface="Lucida Console" pitchFamily="49" charset="0"/>
              </a:rPr>
              <a:t/>
            </a:r>
            <a:br>
              <a:rPr lang="en-US" sz="2000" dirty="0" smtClean="0">
                <a:solidFill>
                  <a:srgbClr val="00FA71"/>
                </a:solidFill>
                <a:effectLst/>
                <a:latin typeface="Lucida Console" pitchFamily="49" charset="0"/>
              </a:rPr>
            </a:br>
            <a:r>
              <a:rPr lang="en-US" sz="2000" dirty="0" smtClean="0">
                <a:solidFill>
                  <a:srgbClr val="00FA71"/>
                </a:solidFill>
                <a:effectLst/>
                <a:latin typeface="Lucida Console" pitchFamily="49" charset="0"/>
                <a:hlinkClick r:id="rId5"/>
              </a:rPr>
              <a:t>http://www.microsoft.com/windowsserver/longhorn/audsel.mspx</a:t>
            </a:r>
            <a:endParaRPr lang="en-US" sz="2000" dirty="0" smtClean="0">
              <a:solidFill>
                <a:srgbClr val="00FA71"/>
              </a:solidFill>
              <a:effectLst/>
              <a:latin typeface="Lucida Console" pitchFamily="49" charset="0"/>
            </a:endParaRPr>
          </a:p>
          <a:p>
            <a:pPr>
              <a:buClr>
                <a:srgbClr val="00FA71"/>
              </a:buClr>
              <a:buFont typeface="Courier New" pitchFamily="49" charset="0"/>
              <a:buChar char="■"/>
            </a:pPr>
            <a:r>
              <a:rPr lang="en-US" sz="2400" dirty="0" smtClean="0">
                <a:solidFill>
                  <a:srgbClr val="00FA71"/>
                </a:solidFill>
                <a:effectLst/>
                <a:latin typeface="Lucida Console" pitchFamily="49" charset="0"/>
              </a:rPr>
              <a:t>Minimal System Hardware Configuration for Windows Server Core</a:t>
            </a:r>
            <a:br>
              <a:rPr lang="en-US" sz="2400" dirty="0" smtClean="0">
                <a:solidFill>
                  <a:srgbClr val="00FA71"/>
                </a:solidFill>
                <a:effectLst/>
                <a:latin typeface="Lucida Console" pitchFamily="49" charset="0"/>
              </a:rPr>
            </a:br>
            <a:r>
              <a:rPr lang="en-US" sz="2000" dirty="0" smtClean="0">
                <a:solidFill>
                  <a:srgbClr val="00FA71"/>
                </a:solidFill>
                <a:effectLst/>
                <a:latin typeface="Lucida Console" pitchFamily="49" charset="0"/>
                <a:hlinkClick r:id="rId6"/>
              </a:rPr>
              <a:t>http://www.microsoft.com/windowsserver/longhorn/servercore.mspx</a:t>
            </a:r>
            <a:endParaRPr lang="en-US" sz="2000" dirty="0" smtClean="0">
              <a:solidFill>
                <a:srgbClr val="00FA71"/>
              </a:solidFill>
              <a:effectLst/>
              <a:latin typeface="Lucida Console" pitchFamily="49" charset="0"/>
            </a:endParaRPr>
          </a:p>
        </p:txBody>
      </p:sp>
    </p:spTree>
  </p:cSld>
  <p:clrMapOvr>
    <a:masterClrMapping/>
  </p:clrMapOvr>
  <p:transition advClick="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How We Look at the System</a:t>
            </a:r>
            <a:endParaRPr lang="en-US" dirty="0"/>
          </a:p>
        </p:txBody>
      </p:sp>
      <p:sp>
        <p:nvSpPr>
          <p:cNvPr id="5" name="Rounded Rectangle 4"/>
          <p:cNvSpPr/>
          <p:nvPr/>
        </p:nvSpPr>
        <p:spPr bwMode="auto">
          <a:xfrm>
            <a:off x="381000" y="1447800"/>
            <a:ext cx="8382000" cy="160020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solidFill>
                  <a:schemeClr val="bg2"/>
                </a:solidFill>
                <a:effectLst>
                  <a:outerShdw blurRad="38100" dist="38100" dir="2700000" algn="tl">
                    <a:srgbClr val="000000">
                      <a:alpha val="43137"/>
                    </a:srgbClr>
                  </a:outerShdw>
                </a:effectLst>
                <a:latin typeface="Segoe" pitchFamily="34" charset="0"/>
              </a:rPr>
              <a:t>Roles</a:t>
            </a:r>
          </a:p>
        </p:txBody>
      </p:sp>
      <p:sp>
        <p:nvSpPr>
          <p:cNvPr id="8" name="Rounded Rectangle 7"/>
          <p:cNvSpPr/>
          <p:nvPr/>
        </p:nvSpPr>
        <p:spPr bwMode="auto">
          <a:xfrm>
            <a:off x="381000" y="3124200"/>
            <a:ext cx="8382000" cy="1600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solidFill>
                  <a:schemeClr val="bg2"/>
                </a:solidFill>
                <a:effectLst>
                  <a:outerShdw blurRad="38100" dist="38100" dir="2700000" algn="tl">
                    <a:srgbClr val="000000">
                      <a:alpha val="43137"/>
                    </a:srgbClr>
                  </a:outerShdw>
                </a:effectLst>
                <a:latin typeface="Segoe" pitchFamily="34" charset="0"/>
              </a:rPr>
              <a:t>Middle</a:t>
            </a:r>
          </a:p>
        </p:txBody>
      </p:sp>
      <p:sp>
        <p:nvSpPr>
          <p:cNvPr id="9" name="Rounded Rectangle 8"/>
          <p:cNvSpPr/>
          <p:nvPr/>
        </p:nvSpPr>
        <p:spPr bwMode="auto">
          <a:xfrm>
            <a:off x="381000" y="4800600"/>
            <a:ext cx="8382000" cy="160020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 </a:t>
            </a:r>
            <a:r>
              <a:rPr kumimoji="0" lang="en-US" sz="2400" b="1" i="0" u="none" strike="noStrike" cap="none" normalizeH="0" baseline="0" dirty="0" smtClean="0">
                <a:solidFill>
                  <a:schemeClr val="bg2"/>
                </a:solidFill>
                <a:effectLst>
                  <a:outerShdw blurRad="38100" dist="38100" dir="2700000" algn="tl">
                    <a:srgbClr val="000000">
                      <a:alpha val="43137"/>
                    </a:srgbClr>
                  </a:outerShdw>
                </a:effectLst>
                <a:latin typeface="Segoe" pitchFamily="34" charset="0"/>
              </a:rPr>
              <a:t>Base</a:t>
            </a:r>
          </a:p>
        </p:txBody>
      </p:sp>
      <p:sp>
        <p:nvSpPr>
          <p:cNvPr id="10" name="Rounded Rectangle 9"/>
          <p:cNvSpPr/>
          <p:nvPr/>
        </p:nvSpPr>
        <p:spPr bwMode="auto">
          <a:xfrm>
            <a:off x="8077200" y="1566644"/>
            <a:ext cx="457200" cy="1371600"/>
          </a:xfrm>
          <a:prstGeom prst="roundRect">
            <a:avLst>
              <a:gd name="adj" fmla="val 2301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vert270"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dirty="0" smtClean="0">
                <a:solidFill>
                  <a:schemeClr val="bg2"/>
                </a:solidFill>
                <a:effectLst>
                  <a:outerShdw blurRad="38100" dist="38100" dir="2700000" algn="tl">
                    <a:srgbClr val="000000">
                      <a:alpha val="43137"/>
                    </a:srgbClr>
                  </a:outerShdw>
                </a:effectLst>
                <a:latin typeface="Segoe" pitchFamily="34" charset="0"/>
              </a:rPr>
              <a:t>Terminal Services</a:t>
            </a:r>
          </a:p>
        </p:txBody>
      </p:sp>
      <p:sp>
        <p:nvSpPr>
          <p:cNvPr id="17" name="Rounded Rectangle 16"/>
          <p:cNvSpPr/>
          <p:nvPr/>
        </p:nvSpPr>
        <p:spPr bwMode="auto">
          <a:xfrm>
            <a:off x="4876800" y="3233956"/>
            <a:ext cx="3657600" cy="1371600"/>
          </a:xfrm>
          <a:prstGeom prst="roundRect">
            <a:avLst>
              <a:gd name="adj" fmla="val 23016"/>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solidFill>
                  <a:schemeClr val="bg2"/>
                </a:solidFill>
                <a:effectLst>
                  <a:outerShdw blurRad="38100" dist="38100" dir="2700000" algn="tl">
                    <a:srgbClr val="000000">
                      <a:alpha val="43137"/>
                    </a:srgbClr>
                  </a:outerShdw>
                </a:effectLst>
                <a:latin typeface="Segoe" pitchFamily="34" charset="0"/>
              </a:rPr>
              <a:t>Shell, .NET Framework, MMC, </a:t>
            </a:r>
            <a:r>
              <a:rPr kumimoji="0" lang="en-US" sz="2400" b="0" i="1" u="none" strike="noStrike" cap="none" normalizeH="0" baseline="0" dirty="0" smtClean="0">
                <a:solidFill>
                  <a:schemeClr val="bg2"/>
                </a:solidFill>
                <a:effectLst>
                  <a:outerShdw blurRad="38100" dist="38100" dir="2700000" algn="tl">
                    <a:srgbClr val="000000">
                      <a:alpha val="43137"/>
                    </a:srgbClr>
                  </a:outerShdw>
                </a:effectLst>
                <a:latin typeface="Segoe" pitchFamily="34" charset="0"/>
              </a:rPr>
              <a:t>etc.</a:t>
            </a:r>
            <a:endParaRPr kumimoji="0" lang="en-US" sz="2400" b="0" i="0" u="none" strike="noStrike" cap="none" normalizeH="0" baseline="0" dirty="0" smtClean="0">
              <a:solidFill>
                <a:schemeClr val="bg2"/>
              </a:solidFill>
              <a:effectLst>
                <a:outerShdw blurRad="38100" dist="38100" dir="2700000" algn="tl">
                  <a:srgbClr val="000000">
                    <a:alpha val="43137"/>
                  </a:srgbClr>
                </a:outerShdw>
              </a:effectLst>
              <a:latin typeface="Segoe" pitchFamily="34" charset="0"/>
            </a:endParaRPr>
          </a:p>
        </p:txBody>
      </p:sp>
      <p:sp>
        <p:nvSpPr>
          <p:cNvPr id="18" name="Rounded Rectangle 17"/>
          <p:cNvSpPr/>
          <p:nvPr/>
        </p:nvSpPr>
        <p:spPr bwMode="auto">
          <a:xfrm>
            <a:off x="7543800" y="1566644"/>
            <a:ext cx="457200" cy="1371600"/>
          </a:xfrm>
          <a:prstGeom prst="roundRect">
            <a:avLst>
              <a:gd name="adj" fmla="val 2301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vert270"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dirty="0" smtClean="0">
                <a:solidFill>
                  <a:schemeClr val="bg2"/>
                </a:solidFill>
                <a:effectLst>
                  <a:outerShdw blurRad="38100" dist="38100" dir="2700000" algn="tl">
                    <a:srgbClr val="000000">
                      <a:alpha val="43137"/>
                    </a:srgbClr>
                  </a:outerShdw>
                </a:effectLst>
                <a:latin typeface="Segoe" pitchFamily="34" charset="0"/>
              </a:rPr>
              <a:t>Share Point</a:t>
            </a:r>
          </a:p>
        </p:txBody>
      </p:sp>
      <p:sp>
        <p:nvSpPr>
          <p:cNvPr id="19" name="Rounded Rectangle 18"/>
          <p:cNvSpPr/>
          <p:nvPr/>
        </p:nvSpPr>
        <p:spPr bwMode="auto">
          <a:xfrm>
            <a:off x="7010400" y="1566644"/>
            <a:ext cx="457200" cy="1371600"/>
          </a:xfrm>
          <a:prstGeom prst="roundRect">
            <a:avLst>
              <a:gd name="adj" fmla="val 2301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vert270"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dirty="0" smtClean="0">
                <a:solidFill>
                  <a:schemeClr val="bg2"/>
                </a:solidFill>
                <a:effectLst>
                  <a:outerShdw blurRad="38100" dist="38100" dir="2700000" algn="tl">
                    <a:srgbClr val="000000">
                      <a:alpha val="43137"/>
                    </a:srgbClr>
                  </a:outerShdw>
                </a:effectLst>
                <a:latin typeface="Segoe" pitchFamily="34" charset="0"/>
              </a:rPr>
              <a:t>IIS</a:t>
            </a:r>
          </a:p>
        </p:txBody>
      </p:sp>
      <p:sp>
        <p:nvSpPr>
          <p:cNvPr id="20" name="Rounded Rectangle 19"/>
          <p:cNvSpPr/>
          <p:nvPr/>
        </p:nvSpPr>
        <p:spPr bwMode="auto">
          <a:xfrm>
            <a:off x="6477000" y="1566644"/>
            <a:ext cx="457200" cy="1371600"/>
          </a:xfrm>
          <a:prstGeom prst="roundRect">
            <a:avLst>
              <a:gd name="adj" fmla="val 2301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vert270"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dirty="0" smtClean="0">
                <a:solidFill>
                  <a:schemeClr val="bg2"/>
                </a:solidFill>
                <a:effectLst>
                  <a:outerShdw blurRad="38100" dist="38100" dir="2700000" algn="tl">
                    <a:srgbClr val="000000">
                      <a:alpha val="43137"/>
                    </a:srgbClr>
                  </a:outerShdw>
                </a:effectLst>
                <a:latin typeface="Segoe" pitchFamily="34" charset="0"/>
              </a:rPr>
              <a:t>NPS</a:t>
            </a:r>
          </a:p>
        </p:txBody>
      </p:sp>
      <p:sp>
        <p:nvSpPr>
          <p:cNvPr id="21" name="Rounded Rectangle 20"/>
          <p:cNvSpPr/>
          <p:nvPr/>
        </p:nvSpPr>
        <p:spPr bwMode="auto">
          <a:xfrm>
            <a:off x="5943600" y="1566644"/>
            <a:ext cx="457200" cy="1371600"/>
          </a:xfrm>
          <a:prstGeom prst="roundRect">
            <a:avLst>
              <a:gd name="adj" fmla="val 2301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vert270"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dirty="0" smtClean="0">
                <a:solidFill>
                  <a:schemeClr val="bg2"/>
                </a:solidFill>
                <a:effectLst>
                  <a:outerShdw blurRad="38100" dist="38100" dir="2700000" algn="tl">
                    <a:srgbClr val="000000">
                      <a:alpha val="43137"/>
                    </a:srgbClr>
                  </a:outerShdw>
                </a:effectLst>
                <a:latin typeface="Segoe" pitchFamily="34" charset="0"/>
              </a:rPr>
              <a:t>Print</a:t>
            </a:r>
          </a:p>
        </p:txBody>
      </p:sp>
      <p:sp>
        <p:nvSpPr>
          <p:cNvPr id="22" name="Rounded Rectangle 21"/>
          <p:cNvSpPr/>
          <p:nvPr/>
        </p:nvSpPr>
        <p:spPr bwMode="auto">
          <a:xfrm>
            <a:off x="5410200" y="1566644"/>
            <a:ext cx="457200" cy="1371600"/>
          </a:xfrm>
          <a:prstGeom prst="roundRect">
            <a:avLst>
              <a:gd name="adj" fmla="val 2301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vert270"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dirty="0" smtClean="0">
                <a:solidFill>
                  <a:schemeClr val="bg2"/>
                </a:solidFill>
                <a:effectLst>
                  <a:outerShdw blurRad="38100" dist="38100" dir="2700000" algn="tl">
                    <a:srgbClr val="000000">
                      <a:alpha val="43137"/>
                    </a:srgbClr>
                  </a:outerShdw>
                </a:effectLst>
                <a:latin typeface="Segoe" pitchFamily="34" charset="0"/>
              </a:rPr>
              <a:t>File</a:t>
            </a:r>
          </a:p>
        </p:txBody>
      </p:sp>
      <p:sp>
        <p:nvSpPr>
          <p:cNvPr id="23" name="Rounded Rectangle 22"/>
          <p:cNvSpPr/>
          <p:nvPr/>
        </p:nvSpPr>
        <p:spPr bwMode="auto">
          <a:xfrm>
            <a:off x="4876800" y="1566644"/>
            <a:ext cx="457200" cy="1371600"/>
          </a:xfrm>
          <a:prstGeom prst="roundRect">
            <a:avLst>
              <a:gd name="adj" fmla="val 2301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vert270"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dirty="0" smtClean="0">
                <a:solidFill>
                  <a:schemeClr val="bg2"/>
                </a:solidFill>
                <a:effectLst>
                  <a:outerShdw blurRad="38100" dist="38100" dir="2700000" algn="tl">
                    <a:srgbClr val="000000">
                      <a:alpha val="43137"/>
                    </a:srgbClr>
                  </a:outerShdw>
                </a:effectLst>
                <a:latin typeface="Segoe" pitchFamily="34" charset="0"/>
              </a:rPr>
              <a:t>DNS</a:t>
            </a:r>
          </a:p>
        </p:txBody>
      </p:sp>
      <p:sp>
        <p:nvSpPr>
          <p:cNvPr id="24" name="Rounded Rectangle 23"/>
          <p:cNvSpPr/>
          <p:nvPr/>
        </p:nvSpPr>
        <p:spPr bwMode="auto">
          <a:xfrm>
            <a:off x="4343400" y="1566644"/>
            <a:ext cx="457200" cy="1371600"/>
          </a:xfrm>
          <a:prstGeom prst="roundRect">
            <a:avLst>
              <a:gd name="adj" fmla="val 2301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vert270"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dirty="0" smtClean="0">
                <a:solidFill>
                  <a:schemeClr val="bg2"/>
                </a:solidFill>
                <a:effectLst>
                  <a:outerShdw blurRad="38100" dist="38100" dir="2700000" algn="tl">
                    <a:srgbClr val="000000">
                      <a:alpha val="43137"/>
                    </a:srgbClr>
                  </a:outerShdw>
                </a:effectLst>
                <a:latin typeface="Segoe" pitchFamily="34" charset="0"/>
              </a:rPr>
              <a:t>DHCP</a:t>
            </a:r>
          </a:p>
        </p:txBody>
      </p:sp>
      <p:sp>
        <p:nvSpPr>
          <p:cNvPr id="25" name="Rounded Rectangle 24"/>
          <p:cNvSpPr/>
          <p:nvPr/>
        </p:nvSpPr>
        <p:spPr bwMode="auto">
          <a:xfrm>
            <a:off x="3810000" y="1566644"/>
            <a:ext cx="457200" cy="1371600"/>
          </a:xfrm>
          <a:prstGeom prst="roundRect">
            <a:avLst>
              <a:gd name="adj" fmla="val 2301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vert270"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dirty="0" smtClean="0">
                <a:solidFill>
                  <a:schemeClr val="bg2"/>
                </a:solidFill>
                <a:effectLst>
                  <a:outerShdw blurRad="38100" dist="38100" dir="2700000" algn="tl">
                    <a:srgbClr val="000000">
                      <a:alpha val="43137"/>
                    </a:srgbClr>
                  </a:outerShdw>
                </a:effectLst>
                <a:latin typeface="Segoe" pitchFamily="34" charset="0"/>
              </a:rPr>
              <a:t>AD</a:t>
            </a:r>
          </a:p>
        </p:txBody>
      </p:sp>
      <p:sp>
        <p:nvSpPr>
          <p:cNvPr id="26" name="Rounded Rectangle 25"/>
          <p:cNvSpPr/>
          <p:nvPr/>
        </p:nvSpPr>
        <p:spPr bwMode="auto">
          <a:xfrm>
            <a:off x="2438400" y="4918745"/>
            <a:ext cx="6096000" cy="1371600"/>
          </a:xfrm>
          <a:prstGeom prst="roundRect">
            <a:avLst>
              <a:gd name="adj" fmla="val 23016"/>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solidFill>
                  <a:schemeClr val="bg2"/>
                </a:solidFill>
                <a:effectLst>
                  <a:outerShdw blurRad="38100" dist="38100" dir="2700000" algn="tl">
                    <a:srgbClr val="000000">
                      <a:alpha val="43137"/>
                    </a:srgbClr>
                  </a:outerShdw>
                </a:effectLst>
                <a:latin typeface="Segoe" pitchFamily="34" charset="0"/>
              </a:rPr>
              <a:t>Server Core</a:t>
            </a:r>
          </a:p>
        </p:txBody>
      </p:sp>
    </p:spTree>
  </p:cSld>
  <p:clrMapOvr>
    <a:masterClrMapping/>
  </p:clrMapOvr>
  <p:transition advClick="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ommand-Window-(Full).png"/>
          <p:cNvPicPr>
            <a:picLocks noChangeAspect="1"/>
          </p:cNvPicPr>
          <p:nvPr/>
        </p:nvPicPr>
        <p:blipFill>
          <a:blip r:embed="rId5"/>
          <a:stretch>
            <a:fillRect/>
          </a:stretch>
        </p:blipFill>
        <p:spPr>
          <a:xfrm>
            <a:off x="0" y="0"/>
            <a:ext cx="9144000" cy="6783537"/>
          </a:xfrm>
          <a:prstGeom prst="rect">
            <a:avLst/>
          </a:prstGeom>
        </p:spPr>
      </p:pic>
      <p:sp>
        <p:nvSpPr>
          <p:cNvPr id="5" name="Text Placeholder 4"/>
          <p:cNvSpPr>
            <a:spLocks noGrp="1"/>
          </p:cNvSpPr>
          <p:nvPr>
            <p:ph type="body" idx="1"/>
          </p:nvPr>
        </p:nvSpPr>
        <p:spPr>
          <a:xfrm>
            <a:off x="152400" y="2514600"/>
            <a:ext cx="8686800" cy="1418850"/>
          </a:xfrm>
        </p:spPr>
        <p:txBody>
          <a:bodyPr/>
          <a:lstStyle/>
          <a:p>
            <a:pPr>
              <a:lnSpc>
                <a:spcPct val="40000"/>
              </a:lnSpc>
              <a:buNone/>
            </a:pPr>
            <a:r>
              <a:rPr lang="en-US" sz="1600" b="1" dirty="0" smtClean="0">
                <a:solidFill>
                  <a:srgbClr val="00FA71"/>
                </a:solidFill>
                <a:latin typeface="Courier New" pitchFamily="49" charset="0"/>
                <a:cs typeface="Courier New" pitchFamily="49" charset="0"/>
              </a:rPr>
              <a:t>   __</a:t>
            </a:r>
          </a:p>
          <a:p>
            <a:pPr>
              <a:lnSpc>
                <a:spcPct val="40000"/>
              </a:lnSpc>
              <a:buNone/>
            </a:pPr>
            <a:r>
              <a:rPr lang="en-US" sz="1600" b="1" dirty="0" smtClean="0">
                <a:solidFill>
                  <a:srgbClr val="00FA71"/>
                </a:solidFill>
                <a:latin typeface="Courier New" pitchFamily="49" charset="0"/>
                <a:cs typeface="Courier New" pitchFamily="49" charset="0"/>
              </a:rPr>
              <a:t>  / /\  /\    O    ____   ____    ____   ______    ____    _____ ______</a:t>
            </a:r>
          </a:p>
          <a:p>
            <a:pPr>
              <a:lnSpc>
                <a:spcPct val="40000"/>
              </a:lnSpc>
              <a:buNone/>
            </a:pPr>
            <a:r>
              <a:rPr lang="en-US" sz="1600" b="1" dirty="0" smtClean="0">
                <a:solidFill>
                  <a:srgbClr val="00FA71"/>
                </a:solidFill>
                <a:latin typeface="Courier New" pitchFamily="49" charset="0"/>
                <a:cs typeface="Courier New" pitchFamily="49" charset="0"/>
              </a:rPr>
              <a:t> / /  \/  \  | |  / /    / /__)  / /  ) (__(___   / /  )  / /__   / /</a:t>
            </a:r>
          </a:p>
          <a:p>
            <a:pPr>
              <a:lnSpc>
                <a:spcPct val="40000"/>
              </a:lnSpc>
              <a:buNone/>
            </a:pPr>
            <a:r>
              <a:rPr lang="en-US" sz="1600" b="1" dirty="0" smtClean="0">
                <a:solidFill>
                  <a:srgbClr val="00FA71"/>
                </a:solidFill>
                <a:latin typeface="Courier New" pitchFamily="49" charset="0"/>
                <a:cs typeface="Courier New" pitchFamily="49" charset="0"/>
              </a:rPr>
              <a:t>/_/        \ |_| (_(__  /_/   \ (_(__/   ____)_) (_(__/  /_/     /_/</a:t>
            </a:r>
          </a:p>
          <a:p>
            <a:pPr>
              <a:lnSpc>
                <a:spcPct val="40000"/>
              </a:lnSpc>
              <a:buNone/>
            </a:pPr>
            <a:endParaRPr lang="en-US" sz="1400" b="1" dirty="0" smtClean="0">
              <a:solidFill>
                <a:srgbClr val="00FA71"/>
              </a:solidFill>
              <a:effectLst/>
              <a:latin typeface="Courier New" pitchFamily="49" charset="0"/>
              <a:cs typeface="Courier New" pitchFamily="49" charset="0"/>
            </a:endParaRPr>
          </a:p>
          <a:p>
            <a:pPr algn="r">
              <a:lnSpc>
                <a:spcPct val="40000"/>
              </a:lnSpc>
              <a:buNone/>
            </a:pPr>
            <a:r>
              <a:rPr lang="en-US" sz="2000" b="1" dirty="0" smtClean="0">
                <a:solidFill>
                  <a:srgbClr val="00FA71"/>
                </a:solidFill>
                <a:effectLst/>
                <a:latin typeface="Courier New" pitchFamily="49" charset="0"/>
                <a:cs typeface="Courier New" pitchFamily="49" charset="0"/>
              </a:rPr>
              <a:t>Your potential.  Our passion.</a:t>
            </a:r>
          </a:p>
        </p:txBody>
      </p:sp>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2000"/>
                                        <p:tgtEl>
                                          <p:spTgt spid="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4" name="Typing (4 secs).wav"/>
                                        </p:tgtEl>
                                      </p:cMediaNode>
                                    </p:audio>
                                  </p:sub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2000"/>
                                        <p:tgtEl>
                                          <p:spTgt spid="5">
                                            <p:txEl>
                                              <p:pRg st="1" end="1"/>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4" name="Typing (4 secs).wav"/>
                                        </p:tgtEl>
                                      </p:cMediaNode>
                                    </p:audio>
                                  </p:sub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2000"/>
                                        <p:tgtEl>
                                          <p:spTgt spid="5">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4" name="Typing (4 secs).wav"/>
                                        </p:tgtEl>
                                      </p:cMediaNode>
                                    </p:audio>
                                  </p:subTnLst>
                                </p:cTn>
                              </p:par>
                            </p:childTnLst>
                          </p:cTn>
                        </p:par>
                        <p:par>
                          <p:cTn id="16" fill="hold">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left)">
                                      <p:cBhvr>
                                        <p:cTn id="19" dur="2000"/>
                                        <p:tgtEl>
                                          <p:spTgt spid="5">
                                            <p:txEl>
                                              <p:pRg st="3" end="3"/>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4" name="Typing (4 secs).wav"/>
                                        </p:tgtEl>
                                      </p:cMediaNode>
                                    </p:audio>
                                  </p:subTnLst>
                                </p:cTn>
                              </p:par>
                            </p:childTnLst>
                          </p:cTn>
                        </p:par>
                        <p:par>
                          <p:cTn id="20" fill="hold">
                            <p:stCondLst>
                              <p:cond delay="8000"/>
                            </p:stCondLst>
                            <p:childTnLst>
                              <p:par>
                                <p:cTn id="21" presetID="22" presetClass="entr" presetSubtype="8" fill="hold" grpId="0" nodeType="after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wipe(left)">
                                      <p:cBhvr>
                                        <p:cTn id="23" dur="2000"/>
                                        <p:tgtEl>
                                          <p:spTgt spid="5">
                                            <p:txEl>
                                              <p:pRg st="5" end="5"/>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4" name="Typing (4 sec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ommand-Window-(Full).png"/>
          <p:cNvPicPr>
            <a:picLocks noChangeAspect="1"/>
          </p:cNvPicPr>
          <p:nvPr/>
        </p:nvPicPr>
        <p:blipFill>
          <a:blip r:embed="rId5"/>
          <a:stretch>
            <a:fillRect/>
          </a:stretch>
        </p:blipFill>
        <p:spPr>
          <a:xfrm>
            <a:off x="0" y="0"/>
            <a:ext cx="9144000" cy="6783537"/>
          </a:xfrm>
          <a:prstGeom prst="rect">
            <a:avLst/>
          </a:prstGeom>
        </p:spPr>
      </p:pic>
      <p:sp>
        <p:nvSpPr>
          <p:cNvPr id="5" name="Text Placeholder 4"/>
          <p:cNvSpPr>
            <a:spLocks noGrp="1"/>
          </p:cNvSpPr>
          <p:nvPr>
            <p:ph type="body" idx="1"/>
          </p:nvPr>
        </p:nvSpPr>
        <p:spPr>
          <a:xfrm>
            <a:off x="152400" y="304800"/>
            <a:ext cx="8686800" cy="4998804"/>
          </a:xfrm>
        </p:spPr>
        <p:txBody>
          <a:bodyPr/>
          <a:lstStyle/>
          <a:p>
            <a:pPr>
              <a:buClr>
                <a:srgbClr val="00FA71"/>
              </a:buClr>
              <a:buNone/>
            </a:pPr>
            <a:r>
              <a:rPr lang="en-US" sz="2400" dirty="0" smtClean="0">
                <a:solidFill>
                  <a:srgbClr val="00FA71">
                    <a:alpha val="75000"/>
                  </a:srgbClr>
                </a:solidFill>
                <a:latin typeface="Lucida Console" pitchFamily="49" charset="0"/>
              </a:rPr>
              <a:t>PS C:\&gt; type </a:t>
            </a:r>
            <a:r>
              <a:rPr lang="en-US" sz="2400" b="1" dirty="0" smtClean="0">
                <a:solidFill>
                  <a:srgbClr val="00FA71"/>
                </a:solidFill>
                <a:latin typeface="Lucida Console" pitchFamily="49" charset="0"/>
              </a:rPr>
              <a:t>Power</a:t>
            </a:r>
            <a:r>
              <a:rPr lang="en-US" sz="2400" dirty="0" smtClean="0">
                <a:solidFill>
                  <a:srgbClr val="00FA71">
                    <a:alpha val="75000"/>
                  </a:srgbClr>
                </a:solidFill>
                <a:latin typeface="Lucida Console" pitchFamily="49" charset="0"/>
              </a:rPr>
              <a:t>_</a:t>
            </a:r>
            <a:r>
              <a:rPr lang="en-US" sz="2400" b="1" dirty="0" smtClean="0">
                <a:solidFill>
                  <a:srgbClr val="00FA71"/>
                </a:solidFill>
                <a:latin typeface="Lucida Console" pitchFamily="49" charset="0"/>
              </a:rPr>
              <a:t>Management</a:t>
            </a:r>
            <a:r>
              <a:rPr lang="en-US" sz="2400" dirty="0" smtClean="0">
                <a:solidFill>
                  <a:srgbClr val="00FA71">
                    <a:alpha val="50000"/>
                  </a:srgbClr>
                </a:solidFill>
                <a:latin typeface="Lucida Console" pitchFamily="49" charset="0"/>
              </a:rPr>
              <a:t>.txt</a:t>
            </a:r>
          </a:p>
          <a:p>
            <a:pPr>
              <a:lnSpc>
                <a:spcPct val="80000"/>
              </a:lnSpc>
              <a:buClr>
                <a:srgbClr val="00FA71"/>
              </a:buClr>
              <a:buFont typeface="Courier New" pitchFamily="49" charset="0"/>
              <a:buChar char="■"/>
            </a:pPr>
            <a:r>
              <a:rPr lang="en-US" sz="2400" dirty="0" smtClean="0">
                <a:solidFill>
                  <a:srgbClr val="00FA71"/>
                </a:solidFill>
                <a:latin typeface="Lucida Console" pitchFamily="49" charset="0"/>
              </a:rPr>
              <a:t>Balanced power policy on by default</a:t>
            </a:r>
          </a:p>
          <a:p>
            <a:pPr lvl="1">
              <a:lnSpc>
                <a:spcPct val="85000"/>
              </a:lnSpc>
              <a:buClr>
                <a:srgbClr val="00FA71"/>
              </a:buClr>
              <a:buFont typeface="Courier New" pitchFamily="49" charset="0"/>
              <a:buChar char="■"/>
            </a:pPr>
            <a:r>
              <a:rPr lang="en-US" sz="2000" dirty="0" smtClean="0">
                <a:solidFill>
                  <a:srgbClr val="00FA71"/>
                </a:solidFill>
                <a:latin typeface="Lucida Console" pitchFamily="49" charset="0"/>
              </a:rPr>
              <a:t>Monitor processor utilization</a:t>
            </a:r>
          </a:p>
          <a:p>
            <a:pPr lvl="1">
              <a:lnSpc>
                <a:spcPct val="85000"/>
              </a:lnSpc>
              <a:buClr>
                <a:srgbClr val="00FA71"/>
              </a:buClr>
              <a:buFont typeface="Courier New" pitchFamily="49" charset="0"/>
              <a:buChar char="■"/>
            </a:pPr>
            <a:r>
              <a:rPr lang="en-US" sz="2000" dirty="0" smtClean="0">
                <a:solidFill>
                  <a:srgbClr val="00FA71"/>
                </a:solidFill>
                <a:latin typeface="Lucida Console" pitchFamily="49" charset="0"/>
              </a:rPr>
              <a:t>Manage processor power based on utilization</a:t>
            </a:r>
          </a:p>
          <a:p>
            <a:pPr lvl="1">
              <a:lnSpc>
                <a:spcPct val="85000"/>
              </a:lnSpc>
              <a:buClr>
                <a:srgbClr val="00FA71"/>
              </a:buClr>
              <a:buFont typeface="Courier New" pitchFamily="49" charset="0"/>
              <a:buChar char="■"/>
            </a:pPr>
            <a:r>
              <a:rPr lang="en-US" sz="2000" dirty="0" smtClean="0">
                <a:solidFill>
                  <a:srgbClr val="00FA71"/>
                </a:solidFill>
                <a:latin typeface="Lucida Console" pitchFamily="49" charset="0"/>
              </a:rPr>
              <a:t>Adjust power to meet workload requirements</a:t>
            </a:r>
          </a:p>
          <a:p>
            <a:pPr>
              <a:lnSpc>
                <a:spcPct val="85000"/>
              </a:lnSpc>
              <a:buClr>
                <a:srgbClr val="00FA71"/>
              </a:buClr>
              <a:buFont typeface="Courier New" pitchFamily="49" charset="0"/>
              <a:buChar char="■"/>
            </a:pPr>
            <a:r>
              <a:rPr lang="en-US" sz="2400" dirty="0" smtClean="0">
                <a:solidFill>
                  <a:srgbClr val="00FA71"/>
                </a:solidFill>
                <a:latin typeface="Lucida Console" pitchFamily="49" charset="0"/>
              </a:rPr>
              <a:t>Improved manageability</a:t>
            </a:r>
          </a:p>
          <a:p>
            <a:pPr lvl="1">
              <a:lnSpc>
                <a:spcPct val="85000"/>
              </a:lnSpc>
              <a:buClr>
                <a:srgbClr val="00FA71"/>
              </a:buClr>
              <a:buFont typeface="Courier New" pitchFamily="49" charset="0"/>
              <a:buChar char="■"/>
            </a:pPr>
            <a:r>
              <a:rPr lang="en-US" sz="2000" dirty="0" smtClean="0">
                <a:solidFill>
                  <a:srgbClr val="00FA71"/>
                </a:solidFill>
                <a:latin typeface="Lucida Console" pitchFamily="49" charset="0"/>
              </a:rPr>
              <a:t>New, simplified configuration model</a:t>
            </a:r>
          </a:p>
          <a:p>
            <a:pPr lvl="1">
              <a:lnSpc>
                <a:spcPct val="85000"/>
              </a:lnSpc>
              <a:buClr>
                <a:srgbClr val="00FA71"/>
              </a:buClr>
              <a:buFont typeface="Courier New" pitchFamily="49" charset="0"/>
              <a:buChar char="■"/>
            </a:pPr>
            <a:r>
              <a:rPr lang="en-US" sz="2000" dirty="0" smtClean="0">
                <a:solidFill>
                  <a:srgbClr val="00FA71"/>
                </a:solidFill>
                <a:latin typeface="Lucida Console" pitchFamily="49" charset="0"/>
              </a:rPr>
              <a:t>Group Policy control of power settings</a:t>
            </a:r>
          </a:p>
          <a:p>
            <a:pPr lvl="1">
              <a:lnSpc>
                <a:spcPct val="80000"/>
              </a:lnSpc>
              <a:buClr>
                <a:srgbClr val="00FA71"/>
              </a:buClr>
              <a:buFont typeface="Courier New" pitchFamily="49" charset="0"/>
              <a:buChar char="■"/>
            </a:pPr>
            <a:r>
              <a:rPr lang="en-US" sz="2000" dirty="0" smtClean="0">
                <a:solidFill>
                  <a:srgbClr val="00FA71"/>
                </a:solidFill>
                <a:latin typeface="Lucida Console" pitchFamily="49" charset="0"/>
              </a:rPr>
              <a:t>Rich command line interface</a:t>
            </a:r>
          </a:p>
          <a:p>
            <a:pPr>
              <a:lnSpc>
                <a:spcPct val="80000"/>
              </a:lnSpc>
              <a:buClr>
                <a:srgbClr val="00FA71"/>
              </a:buClr>
              <a:buFont typeface="Courier New" pitchFamily="49" charset="0"/>
              <a:buChar char="■"/>
            </a:pPr>
            <a:r>
              <a:rPr lang="en-US" sz="2400" dirty="0" smtClean="0">
                <a:solidFill>
                  <a:srgbClr val="00FA71"/>
                </a:solidFill>
                <a:latin typeface="Lucida Console" pitchFamily="49" charset="0"/>
              </a:rPr>
              <a:t>Extensible power policies</a:t>
            </a:r>
          </a:p>
          <a:p>
            <a:pPr lvl="1">
              <a:lnSpc>
                <a:spcPct val="80000"/>
              </a:lnSpc>
              <a:buClr>
                <a:srgbClr val="00FA71"/>
              </a:buClr>
              <a:buFont typeface="Courier New" pitchFamily="49" charset="0"/>
              <a:buChar char="■"/>
            </a:pPr>
            <a:r>
              <a:rPr lang="en-US" sz="2000" dirty="0" smtClean="0">
                <a:solidFill>
                  <a:srgbClr val="00FA71"/>
                </a:solidFill>
                <a:latin typeface="Lucida Console" pitchFamily="49" charset="0"/>
              </a:rPr>
              <a:t>Support for custom power settings</a:t>
            </a:r>
          </a:p>
          <a:p>
            <a:pPr lvl="1">
              <a:lnSpc>
                <a:spcPct val="80000"/>
              </a:lnSpc>
              <a:buClr>
                <a:srgbClr val="00FA71"/>
              </a:buClr>
              <a:buFont typeface="Courier New" pitchFamily="49" charset="0"/>
              <a:buChar char="■"/>
            </a:pPr>
            <a:r>
              <a:rPr lang="en-US" sz="2000" dirty="0" smtClean="0">
                <a:solidFill>
                  <a:srgbClr val="00FA71"/>
                </a:solidFill>
                <a:latin typeface="Lucida Console" pitchFamily="49" charset="0"/>
              </a:rPr>
              <a:t>Enables devices &amp; applications to participate</a:t>
            </a:r>
          </a:p>
        </p:txBody>
      </p:sp>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4" name="SN00235A[1].wav"/>
                                        </p:tgtEl>
                                      </p:cMediaNode>
                                    </p:audio>
                                  </p:sub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left)">
                                      <p:cBhvr>
                                        <p:cTn id="19" dur="500"/>
                                        <p:tgtEl>
                                          <p:spTgt spid="5">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left)">
                                      <p:cBhvr>
                                        <p:cTn id="23" dur="500"/>
                                        <p:tgtEl>
                                          <p:spTgt spid="5">
                                            <p:txEl>
                                              <p:pRg st="4" end="4"/>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500"/>
                                        <p:tgtEl>
                                          <p:spTgt spid="5">
                                            <p:txEl>
                                              <p:pRg st="5" end="5"/>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4" name="SN00235A[1].wav"/>
                                        </p:tgtEl>
                                      </p:cMediaNode>
                                    </p:audio>
                                  </p:sub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wipe(left)">
                                      <p:cBhvr>
                                        <p:cTn id="31" dur="500"/>
                                        <p:tgtEl>
                                          <p:spTgt spid="5">
                                            <p:txEl>
                                              <p:pRg st="6" end="6"/>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wipe(left)">
                                      <p:cBhvr>
                                        <p:cTn id="35" dur="500"/>
                                        <p:tgtEl>
                                          <p:spTgt spid="5">
                                            <p:txEl>
                                              <p:pRg st="7" end="7"/>
                                            </p:txEl>
                                          </p:spTgt>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wipe(left)">
                                      <p:cBhvr>
                                        <p:cTn id="39" dur="500"/>
                                        <p:tgtEl>
                                          <p:spTgt spid="5">
                                            <p:txEl>
                                              <p:pRg st="8" end="8"/>
                                            </p:txEl>
                                          </p:spTgt>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Effect transition="in" filter="wipe(left)">
                                      <p:cBhvr>
                                        <p:cTn id="43" dur="500"/>
                                        <p:tgtEl>
                                          <p:spTgt spid="5">
                                            <p:txEl>
                                              <p:pRg st="9" end="9"/>
                                            </p:txEl>
                                          </p:spTgt>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Effect transition="in" filter="wipe(left)">
                                      <p:cBhvr>
                                        <p:cTn id="47" dur="500"/>
                                        <p:tgtEl>
                                          <p:spTgt spid="5">
                                            <p:txEl>
                                              <p:pRg st="10" end="10"/>
                                            </p:txEl>
                                          </p:spTgt>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animEffect transition="in" filter="wipe(left)">
                                      <p:cBhvr>
                                        <p:cTn id="51"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ommand-Window-(Full).png"/>
          <p:cNvPicPr>
            <a:picLocks noChangeAspect="1"/>
          </p:cNvPicPr>
          <p:nvPr/>
        </p:nvPicPr>
        <p:blipFill>
          <a:blip r:embed="rId3"/>
          <a:stretch>
            <a:fillRect/>
          </a:stretch>
        </p:blipFill>
        <p:spPr>
          <a:xfrm>
            <a:off x="0" y="0"/>
            <a:ext cx="9144000" cy="6783537"/>
          </a:xfrm>
          <a:prstGeom prst="rect">
            <a:avLst/>
          </a:prstGeom>
        </p:spPr>
      </p:pic>
      <p:sp>
        <p:nvSpPr>
          <p:cNvPr id="5" name="Text Placeholder 4"/>
          <p:cNvSpPr>
            <a:spLocks noGrp="1"/>
          </p:cNvSpPr>
          <p:nvPr>
            <p:ph type="body" idx="1"/>
          </p:nvPr>
        </p:nvSpPr>
        <p:spPr>
          <a:xfrm>
            <a:off x="152400" y="304800"/>
            <a:ext cx="8686800" cy="5149615"/>
          </a:xfrm>
        </p:spPr>
        <p:txBody>
          <a:bodyPr/>
          <a:lstStyle/>
          <a:p>
            <a:pPr>
              <a:buNone/>
            </a:pPr>
            <a:r>
              <a:rPr lang="en-US" sz="2400" dirty="0" smtClean="0">
                <a:solidFill>
                  <a:srgbClr val="00FA71">
                    <a:alpha val="75000"/>
                  </a:srgbClr>
                </a:solidFill>
                <a:latin typeface="Lucida Console" pitchFamily="49" charset="0"/>
              </a:rPr>
              <a:t>PS C:\&gt; type </a:t>
            </a:r>
            <a:r>
              <a:rPr lang="en-US" sz="2400" b="1" dirty="0" smtClean="0">
                <a:solidFill>
                  <a:srgbClr val="00FA71"/>
                </a:solidFill>
                <a:latin typeface="Lucida Console" pitchFamily="49" charset="0"/>
              </a:rPr>
              <a:t>Windows</a:t>
            </a:r>
            <a:r>
              <a:rPr lang="en-US" sz="2400" dirty="0" smtClean="0">
                <a:solidFill>
                  <a:srgbClr val="00FA71">
                    <a:alpha val="75000"/>
                  </a:srgbClr>
                </a:solidFill>
                <a:latin typeface="Lucida Console" pitchFamily="49" charset="0"/>
              </a:rPr>
              <a:t>_</a:t>
            </a:r>
            <a:r>
              <a:rPr lang="en-US" sz="2400" b="1" dirty="0" smtClean="0">
                <a:solidFill>
                  <a:srgbClr val="00FA71"/>
                </a:solidFill>
                <a:latin typeface="Lucida Console" pitchFamily="49" charset="0"/>
              </a:rPr>
              <a:t>64-Bit</a:t>
            </a:r>
            <a:r>
              <a:rPr lang="en-US" sz="2400" dirty="0" smtClean="0">
                <a:solidFill>
                  <a:srgbClr val="00FA71">
                    <a:alpha val="50000"/>
                  </a:srgbClr>
                </a:solidFill>
                <a:latin typeface="Lucida Console" pitchFamily="49" charset="0"/>
              </a:rPr>
              <a:t>.txt</a:t>
            </a:r>
          </a:p>
          <a:p>
            <a:pPr>
              <a:lnSpc>
                <a:spcPct val="80000"/>
              </a:lnSpc>
              <a:buClr>
                <a:srgbClr val="00FA71"/>
              </a:buClr>
              <a:buFont typeface="Courier New" pitchFamily="49" charset="0"/>
              <a:buChar char="■"/>
            </a:pPr>
            <a:r>
              <a:rPr lang="en-US" sz="2400" dirty="0" smtClean="0">
                <a:solidFill>
                  <a:srgbClr val="00FA71"/>
                </a:solidFill>
                <a:effectLst/>
                <a:latin typeface="Lucida Console" pitchFamily="49" charset="0"/>
              </a:rPr>
              <a:t>64-bit only Microsoft solutions</a:t>
            </a:r>
          </a:p>
          <a:p>
            <a:pPr lvl="1">
              <a:lnSpc>
                <a:spcPct val="80000"/>
              </a:lnSpc>
              <a:buClr>
                <a:srgbClr val="00FA71"/>
              </a:buClr>
              <a:buFont typeface="Courier New" pitchFamily="49" charset="0"/>
              <a:buChar char="■"/>
            </a:pPr>
            <a:r>
              <a:rPr lang="en-US" sz="2000" dirty="0" smtClean="0">
                <a:solidFill>
                  <a:srgbClr val="00FA71"/>
                </a:solidFill>
                <a:effectLst/>
                <a:latin typeface="Lucida Console" pitchFamily="49" charset="0"/>
              </a:rPr>
              <a:t>Exchange 2007</a:t>
            </a:r>
          </a:p>
          <a:p>
            <a:pPr lvl="1">
              <a:lnSpc>
                <a:spcPct val="80000"/>
              </a:lnSpc>
              <a:buClr>
                <a:srgbClr val="00FA71"/>
              </a:buClr>
              <a:buFont typeface="Courier New" pitchFamily="49" charset="0"/>
              <a:buChar char="■"/>
            </a:pPr>
            <a:r>
              <a:rPr lang="en-US" sz="2000" dirty="0" smtClean="0">
                <a:solidFill>
                  <a:srgbClr val="00FA71"/>
                </a:solidFill>
                <a:effectLst/>
                <a:latin typeface="Lucida Console" pitchFamily="49" charset="0"/>
              </a:rPr>
              <a:t>Compute Cluster Edition</a:t>
            </a:r>
          </a:p>
          <a:p>
            <a:pPr lvl="1">
              <a:lnSpc>
                <a:spcPct val="80000"/>
              </a:lnSpc>
              <a:buClr>
                <a:srgbClr val="00FA71"/>
              </a:buClr>
              <a:buFont typeface="Courier New" pitchFamily="49" charset="0"/>
              <a:buChar char="■"/>
            </a:pPr>
            <a:r>
              <a:rPr lang="en-US" sz="2000" dirty="0" smtClean="0">
                <a:solidFill>
                  <a:srgbClr val="00FA71"/>
                </a:solidFill>
                <a:effectLst/>
                <a:latin typeface="Lucida Console" pitchFamily="49" charset="0"/>
              </a:rPr>
              <a:t>Windows Server Virtualization</a:t>
            </a:r>
          </a:p>
          <a:p>
            <a:pPr lvl="1">
              <a:lnSpc>
                <a:spcPct val="80000"/>
              </a:lnSpc>
              <a:buClr>
                <a:srgbClr val="00FA71"/>
              </a:buClr>
              <a:buFont typeface="Courier New" pitchFamily="49" charset="0"/>
              <a:buChar char="■"/>
            </a:pPr>
            <a:r>
              <a:rPr lang="en-US" sz="2000" dirty="0" smtClean="0">
                <a:solidFill>
                  <a:srgbClr val="00FA71"/>
                </a:solidFill>
                <a:effectLst/>
                <a:latin typeface="Lucida Console" pitchFamily="49" charset="0"/>
              </a:rPr>
              <a:t>Windows Server Code Name “Cougar” (small business)</a:t>
            </a:r>
          </a:p>
          <a:p>
            <a:pPr lvl="1">
              <a:lnSpc>
                <a:spcPct val="80000"/>
              </a:lnSpc>
              <a:buClr>
                <a:srgbClr val="00FA71"/>
              </a:buClr>
              <a:buFont typeface="Courier New" pitchFamily="49" charset="0"/>
              <a:buChar char="■"/>
            </a:pPr>
            <a:r>
              <a:rPr lang="en-US" sz="2000" dirty="0" smtClean="0">
                <a:solidFill>
                  <a:srgbClr val="00FA71"/>
                </a:solidFill>
                <a:effectLst/>
                <a:latin typeface="Lucida Console" pitchFamily="49" charset="0"/>
              </a:rPr>
              <a:t>Windows Server Code Name “Centro” (mid-sized business)</a:t>
            </a:r>
          </a:p>
          <a:p>
            <a:pPr>
              <a:lnSpc>
                <a:spcPct val="80000"/>
              </a:lnSpc>
              <a:buClr>
                <a:srgbClr val="00FA71"/>
              </a:buClr>
              <a:buFont typeface="Courier New" pitchFamily="49" charset="0"/>
              <a:buChar char="■"/>
            </a:pPr>
            <a:r>
              <a:rPr lang="en-US" sz="2400" dirty="0" smtClean="0">
                <a:solidFill>
                  <a:srgbClr val="00FA71"/>
                </a:solidFill>
                <a:effectLst/>
                <a:latin typeface="Lucida Console" pitchFamily="49" charset="0"/>
              </a:rPr>
              <a:t>64-bit only post Windows Server 2008</a:t>
            </a:r>
          </a:p>
          <a:p>
            <a:pPr lvl="1">
              <a:lnSpc>
                <a:spcPct val="80000"/>
              </a:lnSpc>
              <a:buClr>
                <a:srgbClr val="00FA71"/>
              </a:buClr>
              <a:buFont typeface="Courier New" pitchFamily="49" charset="0"/>
              <a:buChar char="■"/>
            </a:pPr>
            <a:r>
              <a:rPr lang="en-US" sz="2000" dirty="0" smtClean="0">
                <a:solidFill>
                  <a:srgbClr val="00FA71"/>
                </a:solidFill>
                <a:effectLst/>
                <a:latin typeface="Lucida Console" pitchFamily="49" charset="0"/>
              </a:rPr>
              <a:t>x64 and IA64 Editions only</a:t>
            </a:r>
          </a:p>
          <a:p>
            <a:pPr>
              <a:lnSpc>
                <a:spcPct val="80000"/>
              </a:lnSpc>
              <a:buClr>
                <a:srgbClr val="00FA71"/>
              </a:buClr>
              <a:buFont typeface="Courier New" pitchFamily="49" charset="0"/>
              <a:buChar char="■"/>
            </a:pPr>
            <a:r>
              <a:rPr lang="en-US" sz="2400" dirty="0" smtClean="0">
                <a:solidFill>
                  <a:srgbClr val="00FA71"/>
                </a:solidFill>
                <a:effectLst/>
                <a:latin typeface="Lucida Console" pitchFamily="49" charset="0"/>
              </a:rPr>
              <a:t>Plan the transition to 64-bit</a:t>
            </a:r>
          </a:p>
          <a:p>
            <a:pPr lvl="1">
              <a:lnSpc>
                <a:spcPct val="80000"/>
              </a:lnSpc>
              <a:buClr>
                <a:srgbClr val="00FA71"/>
              </a:buClr>
              <a:buFont typeface="Courier New" pitchFamily="49" charset="0"/>
              <a:buChar char="■"/>
            </a:pPr>
            <a:r>
              <a:rPr lang="en-US" sz="2000" dirty="0" smtClean="0">
                <a:solidFill>
                  <a:srgbClr val="00FA71"/>
                </a:solidFill>
                <a:effectLst/>
                <a:latin typeface="Lucida Console" pitchFamily="49" charset="0"/>
              </a:rPr>
              <a:t>Deploy 64-bit Microsoft solutions</a:t>
            </a:r>
          </a:p>
          <a:p>
            <a:pPr lvl="1">
              <a:lnSpc>
                <a:spcPct val="80000"/>
              </a:lnSpc>
              <a:buClr>
                <a:srgbClr val="00FA71"/>
              </a:buClr>
              <a:buFont typeface="Courier New" pitchFamily="49" charset="0"/>
              <a:buChar char="■"/>
            </a:pPr>
            <a:r>
              <a:rPr lang="en-US" sz="2000" dirty="0" smtClean="0">
                <a:solidFill>
                  <a:srgbClr val="00FA71"/>
                </a:solidFill>
                <a:effectLst/>
                <a:latin typeface="Lucida Console" pitchFamily="49" charset="0"/>
              </a:rPr>
              <a:t>Validate 32-bit applications on 64-bit Windows</a:t>
            </a:r>
            <a:endParaRPr lang="en-US" sz="2800" dirty="0" smtClean="0">
              <a:solidFill>
                <a:srgbClr val="00FA71"/>
              </a:solidFill>
              <a:effectLst/>
              <a:latin typeface="Lucida Console" pitchFamily="49" charset="0"/>
            </a:endParaRPr>
          </a:p>
        </p:txBody>
      </p:sp>
    </p:spTree>
  </p:cSld>
  <p:clrMapOvr>
    <a:masterClrMapping/>
  </p:clrMapOvr>
  <p:transition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ommand-Window-(Full).png"/>
          <p:cNvPicPr>
            <a:picLocks noChangeAspect="1"/>
          </p:cNvPicPr>
          <p:nvPr/>
        </p:nvPicPr>
        <p:blipFill>
          <a:blip r:embed="rId3"/>
          <a:stretch>
            <a:fillRect/>
          </a:stretch>
        </p:blipFill>
        <p:spPr>
          <a:xfrm>
            <a:off x="0" y="0"/>
            <a:ext cx="9144000" cy="6783537"/>
          </a:xfrm>
          <a:prstGeom prst="rect">
            <a:avLst/>
          </a:prstGeom>
        </p:spPr>
      </p:pic>
      <p:sp>
        <p:nvSpPr>
          <p:cNvPr id="5" name="Text Placeholder 4"/>
          <p:cNvSpPr>
            <a:spLocks noGrp="1"/>
          </p:cNvSpPr>
          <p:nvPr>
            <p:ph type="body" idx="1"/>
          </p:nvPr>
        </p:nvSpPr>
        <p:spPr>
          <a:xfrm>
            <a:off x="152400" y="304800"/>
            <a:ext cx="8686800" cy="6132961"/>
          </a:xfrm>
        </p:spPr>
        <p:txBody>
          <a:bodyPr/>
          <a:lstStyle/>
          <a:p>
            <a:pPr>
              <a:buNone/>
            </a:pPr>
            <a:r>
              <a:rPr lang="en-US" sz="2400" dirty="0" smtClean="0">
                <a:solidFill>
                  <a:srgbClr val="00FA71">
                    <a:alpha val="75000"/>
                  </a:srgbClr>
                </a:solidFill>
                <a:latin typeface="Lucida Console" pitchFamily="49" charset="0"/>
              </a:rPr>
              <a:t>PS C:\&gt; type </a:t>
            </a:r>
            <a:r>
              <a:rPr lang="en-US" sz="2400" b="1" dirty="0" smtClean="0">
                <a:solidFill>
                  <a:srgbClr val="00FA71"/>
                </a:solidFill>
                <a:latin typeface="Lucida Console" pitchFamily="49" charset="0"/>
              </a:rPr>
              <a:t>Multicore</a:t>
            </a:r>
            <a:r>
              <a:rPr lang="en-US" sz="2400" dirty="0" smtClean="0">
                <a:solidFill>
                  <a:srgbClr val="00FA71">
                    <a:alpha val="75000"/>
                  </a:srgbClr>
                </a:solidFill>
                <a:latin typeface="Lucida Console" pitchFamily="49" charset="0"/>
              </a:rPr>
              <a:t>_</a:t>
            </a:r>
            <a:r>
              <a:rPr lang="en-US" sz="2400" b="1" dirty="0" smtClean="0">
                <a:solidFill>
                  <a:srgbClr val="00FA71"/>
                </a:solidFill>
                <a:latin typeface="Lucida Console" pitchFamily="49" charset="0"/>
              </a:rPr>
              <a:t>Use</a:t>
            </a:r>
            <a:r>
              <a:rPr lang="en-US" sz="2400" dirty="0" smtClean="0">
                <a:solidFill>
                  <a:srgbClr val="00FA71">
                    <a:alpha val="75000"/>
                  </a:srgbClr>
                </a:solidFill>
                <a:latin typeface="Lucida Console" pitchFamily="49" charset="0"/>
              </a:rPr>
              <a:t>_</a:t>
            </a:r>
            <a:r>
              <a:rPr lang="en-US" sz="2400" b="1" dirty="0" smtClean="0">
                <a:solidFill>
                  <a:srgbClr val="00FA71"/>
                </a:solidFill>
                <a:latin typeface="Lucida Console" pitchFamily="49" charset="0"/>
              </a:rPr>
              <a:t>Scenarios</a:t>
            </a:r>
            <a:r>
              <a:rPr lang="en-US" sz="2400" dirty="0" smtClean="0">
                <a:solidFill>
                  <a:srgbClr val="00FA71">
                    <a:alpha val="50000"/>
                  </a:srgbClr>
                </a:solidFill>
                <a:latin typeface="Lucida Console" pitchFamily="49" charset="0"/>
              </a:rPr>
              <a:t>.txt</a:t>
            </a:r>
          </a:p>
          <a:p>
            <a:pPr>
              <a:buClr>
                <a:srgbClr val="00FA71"/>
              </a:buClr>
              <a:buFont typeface="Courier New" pitchFamily="49" charset="0"/>
              <a:buChar char="■"/>
            </a:pPr>
            <a:r>
              <a:rPr lang="en-US" sz="2400" dirty="0" smtClean="0">
                <a:solidFill>
                  <a:srgbClr val="00FA71"/>
                </a:solidFill>
                <a:effectLst/>
                <a:latin typeface="Lucida Console" pitchFamily="49" charset="0"/>
              </a:rPr>
              <a:t>Need increased memory and I/O capacity</a:t>
            </a:r>
          </a:p>
          <a:p>
            <a:pPr lvl="1">
              <a:buClr>
                <a:srgbClr val="00FA71"/>
              </a:buClr>
              <a:buFont typeface="Courier New" pitchFamily="49" charset="0"/>
              <a:buChar char="■"/>
            </a:pPr>
            <a:r>
              <a:rPr lang="en-US" sz="2000" dirty="0" smtClean="0">
                <a:solidFill>
                  <a:srgbClr val="00FA71"/>
                </a:solidFill>
                <a:effectLst/>
                <a:latin typeface="Lucida Console" pitchFamily="49" charset="0"/>
              </a:rPr>
              <a:t>Network - 10Gb/S and TCP/IP offload</a:t>
            </a:r>
          </a:p>
          <a:p>
            <a:pPr lvl="1">
              <a:buClr>
                <a:srgbClr val="00FA71"/>
              </a:buClr>
              <a:buFont typeface="Courier New" pitchFamily="49" charset="0"/>
              <a:buChar char="■"/>
            </a:pPr>
            <a:r>
              <a:rPr lang="en-US" sz="2000" dirty="0" smtClean="0">
                <a:solidFill>
                  <a:srgbClr val="00FA71"/>
                </a:solidFill>
                <a:effectLst/>
                <a:latin typeface="Lucida Console" pitchFamily="49" charset="0"/>
              </a:rPr>
              <a:t>Storage - 10Gb/S </a:t>
            </a:r>
            <a:r>
              <a:rPr lang="en-US" sz="2000" dirty="0" err="1" smtClean="0">
                <a:solidFill>
                  <a:srgbClr val="00FA71"/>
                </a:solidFill>
                <a:effectLst/>
                <a:latin typeface="Lucida Console" pitchFamily="49" charset="0"/>
              </a:rPr>
              <a:t>iSCSI</a:t>
            </a:r>
            <a:r>
              <a:rPr lang="en-US" sz="2000" dirty="0" smtClean="0">
                <a:solidFill>
                  <a:srgbClr val="00FA71"/>
                </a:solidFill>
                <a:effectLst/>
                <a:latin typeface="Lucida Console" pitchFamily="49" charset="0"/>
              </a:rPr>
              <a:t> and 8Gb/S FC</a:t>
            </a:r>
          </a:p>
          <a:p>
            <a:pPr>
              <a:buClr>
                <a:srgbClr val="00FA71"/>
              </a:buClr>
              <a:buFont typeface="Courier New" pitchFamily="49" charset="0"/>
              <a:buChar char="■"/>
            </a:pPr>
            <a:r>
              <a:rPr lang="en-US" sz="2400" dirty="0" smtClean="0">
                <a:solidFill>
                  <a:srgbClr val="00FA71"/>
                </a:solidFill>
                <a:effectLst/>
                <a:latin typeface="Lucida Console" pitchFamily="49" charset="0"/>
              </a:rPr>
              <a:t>Typical application load will not scale with hardware</a:t>
            </a:r>
          </a:p>
          <a:p>
            <a:pPr lvl="1">
              <a:buClr>
                <a:srgbClr val="00FA71"/>
              </a:buClr>
              <a:buFont typeface="Courier New" pitchFamily="49" charset="0"/>
              <a:buChar char="■"/>
            </a:pPr>
            <a:r>
              <a:rPr lang="en-US" sz="2000" dirty="0" smtClean="0">
                <a:solidFill>
                  <a:srgbClr val="00FA71"/>
                </a:solidFill>
                <a:effectLst/>
                <a:latin typeface="Lucida Console" pitchFamily="49" charset="0"/>
              </a:rPr>
              <a:t>Scale-up application loads are low volume</a:t>
            </a:r>
          </a:p>
          <a:p>
            <a:pPr lvl="1">
              <a:buClr>
                <a:srgbClr val="00FA71"/>
              </a:buClr>
              <a:buFont typeface="Courier New" pitchFamily="49" charset="0"/>
              <a:buChar char="■"/>
            </a:pPr>
            <a:r>
              <a:rPr lang="en-US" sz="2000" dirty="0" smtClean="0">
                <a:solidFill>
                  <a:srgbClr val="00FA71"/>
                </a:solidFill>
                <a:effectLst/>
                <a:latin typeface="Lucida Console" pitchFamily="49" charset="0"/>
              </a:rPr>
              <a:t>HPC getting more popular</a:t>
            </a:r>
          </a:p>
          <a:p>
            <a:pPr lvl="1">
              <a:buClr>
                <a:srgbClr val="00FA71"/>
              </a:buClr>
              <a:buFont typeface="Courier New" pitchFamily="49" charset="0"/>
              <a:buChar char="■"/>
            </a:pPr>
            <a:r>
              <a:rPr lang="en-US" sz="2000" dirty="0" smtClean="0">
                <a:solidFill>
                  <a:srgbClr val="00FA71"/>
                </a:solidFill>
                <a:effectLst/>
                <a:latin typeface="Lucida Console" pitchFamily="49" charset="0"/>
              </a:rPr>
              <a:t>Volume solution is consolidation using virtualization</a:t>
            </a:r>
          </a:p>
          <a:p>
            <a:pPr>
              <a:buClr>
                <a:srgbClr val="00FA71"/>
              </a:buClr>
              <a:buFont typeface="Courier New" pitchFamily="49" charset="0"/>
              <a:buChar char="■"/>
            </a:pPr>
            <a:r>
              <a:rPr lang="en-US" sz="2400" dirty="0" smtClean="0">
                <a:solidFill>
                  <a:srgbClr val="00FA71"/>
                </a:solidFill>
                <a:effectLst/>
                <a:latin typeface="Lucida Console" pitchFamily="49" charset="0"/>
              </a:rPr>
              <a:t>Application consolidation using Virtualization</a:t>
            </a:r>
          </a:p>
          <a:p>
            <a:pPr lvl="1">
              <a:buClr>
                <a:srgbClr val="00FA71"/>
              </a:buClr>
              <a:buFont typeface="Courier New" pitchFamily="49" charset="0"/>
              <a:buChar char="■"/>
            </a:pPr>
            <a:r>
              <a:rPr lang="en-US" sz="2000" dirty="0" smtClean="0">
                <a:solidFill>
                  <a:srgbClr val="00FA71"/>
                </a:solidFill>
                <a:effectLst/>
                <a:latin typeface="Lucida Console" pitchFamily="49" charset="0"/>
              </a:rPr>
              <a:t>About 3 VMs per core today</a:t>
            </a:r>
          </a:p>
          <a:p>
            <a:pPr lvl="1">
              <a:buClr>
                <a:srgbClr val="00FA71"/>
              </a:buClr>
              <a:buFont typeface="Courier New" pitchFamily="49" charset="0"/>
              <a:buChar char="■"/>
            </a:pPr>
            <a:r>
              <a:rPr lang="en-US" sz="2000" dirty="0" smtClean="0">
                <a:solidFill>
                  <a:srgbClr val="00FA71"/>
                </a:solidFill>
                <a:effectLst/>
                <a:latin typeface="Lucida Console" pitchFamily="49" charset="0"/>
              </a:rPr>
              <a:t>With 8-core this could grow to ~50 VMs on a 2P</a:t>
            </a:r>
          </a:p>
          <a:p>
            <a:pPr lvl="1">
              <a:buClr>
                <a:srgbClr val="00FA71"/>
              </a:buClr>
              <a:buFont typeface="Courier New" pitchFamily="49" charset="0"/>
              <a:buChar char="■"/>
            </a:pPr>
            <a:r>
              <a:rPr lang="en-US" sz="2000" dirty="0" smtClean="0">
                <a:solidFill>
                  <a:srgbClr val="00FA71"/>
                </a:solidFill>
                <a:effectLst/>
                <a:latin typeface="Lucida Console" pitchFamily="49" charset="0"/>
              </a:rPr>
              <a:t>Increased reliability requirements on volume servers</a:t>
            </a:r>
          </a:p>
        </p:txBody>
      </p:sp>
    </p:spTree>
  </p:cSld>
  <p:clrMapOvr>
    <a:masterClrMapping/>
  </p:clrMapOvr>
  <p:transition advClick="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ommand-Window-(Full).png"/>
          <p:cNvPicPr>
            <a:picLocks noChangeAspect="1"/>
          </p:cNvPicPr>
          <p:nvPr/>
        </p:nvPicPr>
        <p:blipFill>
          <a:blip r:embed="rId3"/>
          <a:stretch>
            <a:fillRect/>
          </a:stretch>
        </p:blipFill>
        <p:spPr>
          <a:xfrm>
            <a:off x="0" y="0"/>
            <a:ext cx="9144000" cy="6783537"/>
          </a:xfrm>
          <a:prstGeom prst="rect">
            <a:avLst/>
          </a:prstGeom>
        </p:spPr>
      </p:pic>
      <p:sp>
        <p:nvSpPr>
          <p:cNvPr id="5" name="Text Placeholder 4"/>
          <p:cNvSpPr>
            <a:spLocks noGrp="1"/>
          </p:cNvSpPr>
          <p:nvPr>
            <p:ph type="body" idx="1"/>
          </p:nvPr>
        </p:nvSpPr>
        <p:spPr>
          <a:xfrm>
            <a:off x="152400" y="304800"/>
            <a:ext cx="8686800" cy="5135765"/>
          </a:xfrm>
        </p:spPr>
        <p:txBody>
          <a:bodyPr/>
          <a:lstStyle/>
          <a:p>
            <a:pPr>
              <a:buNone/>
            </a:pPr>
            <a:r>
              <a:rPr lang="en-US" sz="2400" dirty="0" smtClean="0">
                <a:solidFill>
                  <a:srgbClr val="00FA71">
                    <a:alpha val="75000"/>
                  </a:srgbClr>
                </a:solidFill>
                <a:latin typeface="Lucida Console" pitchFamily="49" charset="0"/>
              </a:rPr>
              <a:t>PS C:\&gt; type </a:t>
            </a:r>
            <a:r>
              <a:rPr lang="en-US" sz="2400" b="1" dirty="0" smtClean="0">
                <a:solidFill>
                  <a:srgbClr val="00FA71"/>
                </a:solidFill>
                <a:latin typeface="Lucida Console" pitchFamily="49" charset="0"/>
              </a:rPr>
              <a:t>Reliability</a:t>
            </a:r>
            <a:r>
              <a:rPr lang="en-US" sz="2400" dirty="0" smtClean="0">
                <a:solidFill>
                  <a:srgbClr val="00FA71">
                    <a:alpha val="75000"/>
                  </a:srgbClr>
                </a:solidFill>
                <a:latin typeface="Lucida Console" pitchFamily="49" charset="0"/>
              </a:rPr>
              <a:t>_</a:t>
            </a:r>
            <a:r>
              <a:rPr lang="en-US" sz="2400" b="1" dirty="0" smtClean="0">
                <a:solidFill>
                  <a:srgbClr val="00FA71"/>
                </a:solidFill>
                <a:latin typeface="Lucida Console" pitchFamily="49" charset="0"/>
              </a:rPr>
              <a:t>and</a:t>
            </a:r>
            <a:r>
              <a:rPr lang="en-US" sz="2400" dirty="0" smtClean="0">
                <a:solidFill>
                  <a:srgbClr val="00FA71">
                    <a:alpha val="75000"/>
                  </a:srgbClr>
                </a:solidFill>
                <a:latin typeface="Lucida Console" pitchFamily="49" charset="0"/>
              </a:rPr>
              <a:t>_</a:t>
            </a:r>
            <a:r>
              <a:rPr lang="en-US" sz="2400" b="1" dirty="0" smtClean="0">
                <a:solidFill>
                  <a:srgbClr val="00FA71"/>
                </a:solidFill>
                <a:latin typeface="Lucida Console" pitchFamily="49" charset="0"/>
              </a:rPr>
              <a:t>Availability</a:t>
            </a:r>
            <a:r>
              <a:rPr lang="en-US" sz="2400" dirty="0" smtClean="0">
                <a:solidFill>
                  <a:srgbClr val="00FA71">
                    <a:alpha val="50000"/>
                  </a:srgbClr>
                </a:solidFill>
                <a:latin typeface="Lucida Console" pitchFamily="49" charset="0"/>
              </a:rPr>
              <a:t>.txt</a:t>
            </a:r>
          </a:p>
          <a:p>
            <a:pPr>
              <a:buClr>
                <a:srgbClr val="00FA71"/>
              </a:buClr>
              <a:buFont typeface="Courier New" pitchFamily="49" charset="0"/>
              <a:buChar char="■"/>
            </a:pPr>
            <a:r>
              <a:rPr lang="en-US" sz="2400" dirty="0" err="1" smtClean="0">
                <a:solidFill>
                  <a:srgbClr val="00FA71"/>
                </a:solidFill>
                <a:effectLst/>
                <a:latin typeface="Lucida Console" pitchFamily="49" charset="0"/>
              </a:rPr>
              <a:t>Multicore</a:t>
            </a:r>
            <a:r>
              <a:rPr lang="en-US" sz="2400" dirty="0" smtClean="0">
                <a:solidFill>
                  <a:srgbClr val="00FA71"/>
                </a:solidFill>
                <a:effectLst/>
                <a:latin typeface="Lucida Console" pitchFamily="49" charset="0"/>
              </a:rPr>
              <a:t> increase reliability requirements</a:t>
            </a:r>
          </a:p>
          <a:p>
            <a:pPr lvl="1">
              <a:buClr>
                <a:srgbClr val="00FA71"/>
              </a:buClr>
              <a:buFont typeface="Courier New" pitchFamily="49" charset="0"/>
              <a:buChar char="■"/>
            </a:pPr>
            <a:r>
              <a:rPr lang="en-US" sz="2000" dirty="0" smtClean="0">
                <a:solidFill>
                  <a:srgbClr val="00FA71"/>
                </a:solidFill>
                <a:effectLst/>
                <a:latin typeface="Lucida Console" pitchFamily="49" charset="0"/>
              </a:rPr>
              <a:t>Many applications on one volume server</a:t>
            </a:r>
          </a:p>
          <a:p>
            <a:pPr>
              <a:buClr>
                <a:srgbClr val="00FA71"/>
              </a:buClr>
              <a:buFont typeface="Courier New" pitchFamily="49" charset="0"/>
              <a:buChar char="■"/>
            </a:pPr>
            <a:r>
              <a:rPr lang="en-US" sz="2400" dirty="0" smtClean="0">
                <a:solidFill>
                  <a:srgbClr val="00FA71"/>
                </a:solidFill>
                <a:effectLst/>
                <a:latin typeface="Lucida Console" pitchFamily="49" charset="0"/>
              </a:rPr>
              <a:t>Windows Hardware Error Architecture (WHEA)</a:t>
            </a:r>
          </a:p>
          <a:p>
            <a:pPr lvl="1">
              <a:buClr>
                <a:srgbClr val="00FA71"/>
              </a:buClr>
              <a:buFont typeface="Courier New" pitchFamily="49" charset="0"/>
              <a:buChar char="■"/>
            </a:pPr>
            <a:r>
              <a:rPr lang="en-US" sz="2000" dirty="0" smtClean="0">
                <a:solidFill>
                  <a:srgbClr val="00FA71"/>
                </a:solidFill>
                <a:effectLst/>
                <a:latin typeface="Lucida Console" pitchFamily="49" charset="0"/>
              </a:rPr>
              <a:t>Discovery of system hardware error capabilities</a:t>
            </a:r>
          </a:p>
          <a:p>
            <a:pPr lvl="1">
              <a:buClr>
                <a:srgbClr val="00FA71"/>
              </a:buClr>
              <a:buFont typeface="Courier New" pitchFamily="49" charset="0"/>
              <a:buChar char="■"/>
            </a:pPr>
            <a:r>
              <a:rPr lang="en-US" sz="2000" dirty="0" smtClean="0">
                <a:solidFill>
                  <a:srgbClr val="00FA71"/>
                </a:solidFill>
                <a:effectLst/>
                <a:latin typeface="Lucida Console" pitchFamily="49" charset="0"/>
              </a:rPr>
              <a:t>Windows participation in hardware error processing</a:t>
            </a:r>
          </a:p>
          <a:p>
            <a:pPr lvl="1">
              <a:buClr>
                <a:srgbClr val="00FA71"/>
              </a:buClr>
              <a:buFont typeface="Courier New" pitchFamily="49" charset="0"/>
              <a:buChar char="■"/>
            </a:pPr>
            <a:r>
              <a:rPr lang="en-US" sz="2000" dirty="0" smtClean="0">
                <a:solidFill>
                  <a:srgbClr val="00FA71"/>
                </a:solidFill>
                <a:effectLst/>
                <a:latin typeface="Lucida Console" pitchFamily="49" charset="0"/>
              </a:rPr>
              <a:t>Creation of standard hardware error records</a:t>
            </a:r>
          </a:p>
          <a:p>
            <a:pPr lvl="1">
              <a:buClr>
                <a:srgbClr val="00FA71"/>
              </a:buClr>
              <a:buFont typeface="Courier New" pitchFamily="49" charset="0"/>
              <a:buChar char="■"/>
            </a:pPr>
            <a:r>
              <a:rPr lang="en-US" sz="2000" dirty="0" smtClean="0">
                <a:solidFill>
                  <a:srgbClr val="00FA71"/>
                </a:solidFill>
                <a:effectLst/>
                <a:latin typeface="Lucida Console" pitchFamily="49" charset="0"/>
              </a:rPr>
              <a:t>Enables hardware health monitoring</a:t>
            </a:r>
          </a:p>
          <a:p>
            <a:pPr>
              <a:buClr>
                <a:srgbClr val="00FA71"/>
              </a:buClr>
              <a:buFont typeface="Courier New" pitchFamily="49" charset="0"/>
              <a:buChar char="■"/>
            </a:pPr>
            <a:r>
              <a:rPr lang="en-US" sz="2400" dirty="0" smtClean="0">
                <a:solidFill>
                  <a:srgbClr val="00FA71"/>
                </a:solidFill>
                <a:effectLst/>
                <a:latin typeface="Lucida Console" pitchFamily="49" charset="0"/>
              </a:rPr>
              <a:t>Dynamic Hardware Partitioning (DHP)</a:t>
            </a:r>
          </a:p>
          <a:p>
            <a:pPr lvl="1">
              <a:buClr>
                <a:srgbClr val="00FA71"/>
              </a:buClr>
              <a:buFont typeface="Courier New" pitchFamily="49" charset="0"/>
              <a:buChar char="■"/>
            </a:pPr>
            <a:r>
              <a:rPr lang="en-US" sz="2000" dirty="0" smtClean="0">
                <a:solidFill>
                  <a:srgbClr val="00FA71"/>
                </a:solidFill>
                <a:effectLst/>
                <a:latin typeface="Lucida Console" pitchFamily="49" charset="0"/>
              </a:rPr>
              <a:t>WHEA enables error prediction</a:t>
            </a:r>
          </a:p>
          <a:p>
            <a:pPr lvl="1">
              <a:buClr>
                <a:srgbClr val="00FA71"/>
              </a:buClr>
              <a:buFont typeface="Courier New" pitchFamily="49" charset="0"/>
              <a:buChar char="■"/>
            </a:pPr>
            <a:r>
              <a:rPr lang="en-US" sz="2000" dirty="0" smtClean="0">
                <a:solidFill>
                  <a:srgbClr val="00FA71"/>
                </a:solidFill>
                <a:effectLst/>
                <a:latin typeface="Lucida Console" pitchFamily="49" charset="0"/>
              </a:rPr>
              <a:t>DHP enables seamless replacement of failing parts</a:t>
            </a:r>
          </a:p>
          <a:p>
            <a:pPr lvl="1">
              <a:buClr>
                <a:srgbClr val="00FA71"/>
              </a:buClr>
              <a:buFont typeface="Courier New" pitchFamily="49" charset="0"/>
              <a:buChar char="■"/>
            </a:pPr>
            <a:r>
              <a:rPr lang="en-US" sz="2000" dirty="0" smtClean="0">
                <a:solidFill>
                  <a:srgbClr val="00FA71"/>
                </a:solidFill>
                <a:effectLst/>
                <a:latin typeface="Lucida Console" pitchFamily="49" charset="0"/>
              </a:rPr>
              <a:t>Includes processors and memory devices</a:t>
            </a:r>
          </a:p>
        </p:txBody>
      </p:sp>
    </p:spTree>
  </p:cSld>
  <p:clrMapOvr>
    <a:masterClrMapping/>
  </p:clrMapOvr>
  <p:transition advClick="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828193"/>
          </a:xfrm>
        </p:spPr>
        <p:txBody>
          <a:bodyPr/>
          <a:lstStyle/>
          <a:p>
            <a:pPr algn="r"/>
            <a:r>
              <a:rPr lang="en-AU" sz="4400" dirty="0" smtClean="0"/>
              <a:t>Server</a:t>
            </a:r>
            <a:br>
              <a:rPr lang="en-AU" sz="4400" dirty="0" smtClean="0"/>
            </a:br>
            <a:r>
              <a:rPr lang="en-AU" sz="4400" dirty="0" smtClean="0"/>
              <a:t>Core &amp;</a:t>
            </a:r>
            <a:br>
              <a:rPr lang="en-AU" sz="4400" dirty="0" smtClean="0"/>
            </a:br>
            <a:r>
              <a:rPr lang="en-AU" sz="4400" dirty="0" err="1" smtClean="0"/>
              <a:t>BitLocker</a:t>
            </a:r>
            <a:endParaRPr lang="en-AU" sz="4400" dirty="0"/>
          </a:p>
        </p:txBody>
      </p:sp>
      <p:pic>
        <p:nvPicPr>
          <p:cNvPr id="4" name="Picture 3" descr="Server Core and BitLocker.png"/>
          <p:cNvPicPr>
            <a:picLocks noChangeAspect="1"/>
          </p:cNvPicPr>
          <p:nvPr/>
        </p:nvPicPr>
        <p:blipFill>
          <a:blip r:embed="rId3"/>
          <a:stretch>
            <a:fillRect/>
          </a:stretch>
        </p:blipFill>
        <p:spPr>
          <a:xfrm>
            <a:off x="137160" y="137160"/>
            <a:ext cx="6155401" cy="6400800"/>
          </a:xfrm>
          <a:prstGeom prst="rect">
            <a:avLst/>
          </a:prstGeom>
        </p:spPr>
      </p:pic>
    </p:spTree>
  </p:cSld>
  <p:clrMapOvr>
    <a:masterClrMapping/>
  </p:clrMapOvr>
  <p:transition advClick="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5-00244_WinHec_Template_Fad.png"/>
          <p:cNvPicPr>
            <a:picLocks noChangeAspect="1"/>
          </p:cNvPicPr>
          <p:nvPr/>
        </p:nvPicPr>
        <p:blipFill>
          <a:blip r:embed="rId3"/>
          <a:stretch>
            <a:fillRect/>
          </a:stretch>
        </p:blipFill>
        <p:spPr>
          <a:xfrm>
            <a:off x="3655221" y="1935428"/>
            <a:ext cx="4765147" cy="2238375"/>
          </a:xfrm>
          <a:prstGeom prst="rect">
            <a:avLst/>
          </a:prstGeom>
        </p:spPr>
      </p:pic>
      <p:sp>
        <p:nvSpPr>
          <p:cNvPr id="4" name="Title 3"/>
          <p:cNvSpPr>
            <a:spLocks noGrp="1"/>
          </p:cNvSpPr>
          <p:nvPr>
            <p:ph type="ctrTitle"/>
          </p:nvPr>
        </p:nvSpPr>
        <p:spPr>
          <a:xfrm>
            <a:off x="727607" y="2354792"/>
            <a:ext cx="7692761" cy="761747"/>
          </a:xfrm>
        </p:spPr>
        <p:txBody>
          <a:bodyPr/>
          <a:lstStyle/>
          <a:p>
            <a:r>
              <a:rPr lang="en-US" dirty="0" smtClean="0"/>
              <a:t>Windows Server Core</a:t>
            </a:r>
            <a:endParaRPr lang="en-US" dirty="0"/>
          </a:p>
        </p:txBody>
      </p:sp>
      <p:sp>
        <p:nvSpPr>
          <p:cNvPr id="5" name="Subtitle 4"/>
          <p:cNvSpPr>
            <a:spLocks noGrp="1"/>
          </p:cNvSpPr>
          <p:nvPr>
            <p:ph type="subTitle" idx="1"/>
          </p:nvPr>
        </p:nvSpPr>
        <p:spPr>
          <a:xfrm>
            <a:off x="727607" y="4340491"/>
            <a:ext cx="7692761" cy="470898"/>
          </a:xfrm>
        </p:spPr>
        <p:txBody>
          <a:bodyPr/>
          <a:lstStyle/>
          <a:p>
            <a:endParaRPr lang="en-US" dirty="0"/>
          </a:p>
        </p:txBody>
      </p:sp>
      <p:sp>
        <p:nvSpPr>
          <p:cNvPr id="6" name="TextBox 5"/>
          <p:cNvSpPr txBox="1"/>
          <p:nvPr/>
        </p:nvSpPr>
        <p:spPr>
          <a:xfrm>
            <a:off x="1370542" y="644759"/>
            <a:ext cx="6203157" cy="1538883"/>
          </a:xfrm>
          <a:prstGeom prst="rect">
            <a:avLst/>
          </a:prstGeom>
          <a:noFill/>
        </p:spPr>
        <p:txBody>
          <a:bodyPr wrap="square" lIns="0" tIns="0" rIns="0"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US" sz="10000" b="1" spc="-642" dirty="0">
                <a:ln w="11430"/>
                <a:solidFill>
                  <a:schemeClr val="tx2"/>
                </a:solidFill>
                <a:effectLst>
                  <a:outerShdw blurRad="50800" dist="39000" dir="5460000" algn="tl">
                    <a:srgbClr val="000000">
                      <a:alpha val="38000"/>
                    </a:srgbClr>
                  </a:outerShdw>
                </a:effectLst>
                <a:latin typeface="Segoe" pitchFamily="34" charset="0"/>
              </a:rPr>
              <a:t>demo</a:t>
            </a:r>
          </a:p>
        </p:txBody>
      </p:sp>
    </p:spTree>
  </p:cSld>
  <p:clrMapOvr>
    <a:masterClrMapping/>
  </p:clrMapOvr>
  <p:transition advClick="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218795"/>
          </a:xfrm>
        </p:spPr>
        <p:txBody>
          <a:bodyPr/>
          <a:lstStyle/>
          <a:p>
            <a:pPr algn="r"/>
            <a:r>
              <a:rPr lang="en-AU" sz="4400" spc="0" dirty="0" smtClean="0"/>
              <a:t>Virtual-</a:t>
            </a:r>
            <a:br>
              <a:rPr lang="en-AU" sz="4400" spc="0" dirty="0" smtClean="0"/>
            </a:br>
            <a:r>
              <a:rPr lang="en-AU" sz="4400" spc="0" dirty="0" err="1" smtClean="0"/>
              <a:t>ization</a:t>
            </a:r>
            <a:endParaRPr lang="en-AU" sz="4400" spc="0" dirty="0"/>
          </a:p>
        </p:txBody>
      </p:sp>
      <p:pic>
        <p:nvPicPr>
          <p:cNvPr id="4" name="Picture 3" descr="Virtualization.png"/>
          <p:cNvPicPr>
            <a:picLocks noChangeAspect="1"/>
          </p:cNvPicPr>
          <p:nvPr/>
        </p:nvPicPr>
        <p:blipFill>
          <a:blip r:embed="rId3"/>
          <a:stretch>
            <a:fillRect/>
          </a:stretch>
        </p:blipFill>
        <p:spPr>
          <a:xfrm>
            <a:off x="137160" y="137160"/>
            <a:ext cx="6223189" cy="6400800"/>
          </a:xfrm>
          <a:prstGeom prst="rect">
            <a:avLst/>
          </a:prstGeom>
        </p:spPr>
      </p:pic>
    </p:spTree>
  </p:cSld>
  <p:clrMapOvr>
    <a:masterClrMapping/>
  </p:clrMapOvr>
  <p:transition advClick="0">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5/16/2007 10:38:36 AM&quot;&gt;&lt;Slide id=&quot;257&quot; dur=&quot;1.265625&quot; bld=&quot;INVLD&quot;/&gt;&lt;Slide id=&quot;258&quot; dur=&quot;803.9688&quot;/&gt;&lt;Slide id=&quot;302&quot; dur=&quot;1.4375&quot;/&gt;&lt;Slide id=&quot;304&quot; dur=&quot;41.37891&quot; bld=&quot;|1|.5|.5|.5|1|.5|0|.5|.5|.5|.5|.5&quot;/&gt;&lt;Slide id=&quot;302&quot; dur=&quot;138.25&quot;/&gt;&lt;Slide id=&quot;258&quot; dur=&quot;268.9844&quot;/&gt;&lt;Slide id=&quot;302&quot; dur=&quot;110.1094&quot;/&gt;&lt;Slide id=&quot;304&quot; dur=&quot;113.7148&quot; bld=&quot;|1|.5|.5|.5|1|.5|0|.5|.5|.5|.5|.5&quot;/&gt;&lt;Slide id=&quot;305&quot; dur=&quot;181.3281&quot;/&gt;&lt;Slide id=&quot;306&quot; dur=&quot;142.75&quot;/&gt;&lt;Slide id=&quot;307&quot; dur=&quot;105.8125&quot;/&gt;&lt;Slide id=&quot;308&quot; dur=&quot;132.9844&quot;/&gt;&lt;Slide id=&quot;309&quot; dur=&quot;562.5156&quot;/&gt;&lt;Slide id=&quot;301&quot; dur=&quot;89.98438&quot;/&gt;&lt;Slide id=&quot;288&quot; dur=&quot;160.8125&quot;/&gt;&lt;Slide id=&quot;296&quot; dur=&quot;137.7031&quot;/&gt;&lt;Slide id=&quot;297&quot; dur=&quot;81.125&quot;/&gt;&lt;Slide id=&quot;298&quot; dur=&quot;74&quot;/&gt;&lt;Slide id=&quot;299&quot; dur=&quot;113.8125&quot;/&gt;&lt;Slide id=&quot;293&quot; dur=&quot;167.8594&quot;/&gt;&lt;Slide id=&quot;294&quot; dur=&quot;105.4844&quot;/&gt;&lt;Slide id=&quot;295&quot; dur=&quot;229.4531&quot;/&gt;&lt;Slide id=&quot;282&quot; dur=&quot;856.8125&quot;/&gt;&lt;Slide id=&quot;284&quot; dur=&quot;1.15625&quot;/&gt;&lt;Slide id=&quot;300&quot; dur=&quot;416.6563&quot; bld=&quot;|4|2.1|1.9|2|2&quot;/&gt;&lt;/Timings&gt;&lt;/WMTools&gt;"/>
</p:tagLst>
</file>

<file path=ppt/tags/tag2.xml><?xml version="1.0" encoding="utf-8"?>
<p:tagLst xmlns:a="http://schemas.openxmlformats.org/drawingml/2006/main" xmlns:r="http://schemas.openxmlformats.org/officeDocument/2006/relationships" xmlns:p="http://schemas.openxmlformats.org/presentationml/2006/main">
  <p:tag name="TIMING" val="|1|.5|.5|.5|1|.5|0|.5|.5|.5|.5|.5"/>
</p:tagLst>
</file>

<file path=ppt/tags/tag3.xml><?xml version="1.0" encoding="utf-8"?>
<p:tagLst xmlns:a="http://schemas.openxmlformats.org/drawingml/2006/main" xmlns:r="http://schemas.openxmlformats.org/officeDocument/2006/relationships" xmlns:p="http://schemas.openxmlformats.org/presentationml/2006/main">
  <p:tag name="TIMING" val="|4|2.1|1.9|2|2"/>
</p:tagLst>
</file>

<file path=ppt/theme/theme1.xml><?xml version="1.0" encoding="utf-8"?>
<a:theme xmlns:a="http://schemas.openxmlformats.org/drawingml/2006/main" name="1_PowerPoint 2007 Template-Template v01-11-2007">
  <a:themeElements>
    <a:clrScheme name="Custom 5">
      <a:dk1>
        <a:srgbClr val="000000"/>
      </a:dk1>
      <a:lt1>
        <a:srgbClr val="FFFFFF"/>
      </a:lt1>
      <a:dk2>
        <a:srgbClr val="26357E"/>
      </a:dk2>
      <a:lt2>
        <a:srgbClr val="FFFFFF"/>
      </a:lt2>
      <a:accent1>
        <a:srgbClr val="FDE399"/>
      </a:accent1>
      <a:accent2>
        <a:srgbClr val="92D050"/>
      </a:accent2>
      <a:accent3>
        <a:srgbClr val="E76429"/>
      </a:accent3>
      <a:accent4>
        <a:srgbClr val="00B0F0"/>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2007 Slide Template</Template>
  <TotalTime>10110</TotalTime>
  <Words>1071</Words>
  <Application>Microsoft Office PowerPoint</Application>
  <PresentationFormat>On-screen Show (4:3)</PresentationFormat>
  <Paragraphs>138</Paragraphs>
  <Slides>20</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Segoe</vt:lpstr>
      <vt:lpstr>Wingdings</vt:lpstr>
      <vt:lpstr>Lucida Console</vt:lpstr>
      <vt:lpstr>Courier New</vt:lpstr>
      <vt:lpstr>Calibri</vt:lpstr>
      <vt:lpstr>Segoe Semibold</vt:lpstr>
      <vt:lpstr>1_PowerPoint 2007 Template-Template v01-11-2007</vt:lpstr>
      <vt:lpstr>WinHec 2007 WEB Template</vt:lpstr>
      <vt:lpstr>Windows Server 2008</vt:lpstr>
      <vt:lpstr>How We Look at the System</vt:lpstr>
      <vt:lpstr>Slide 3</vt:lpstr>
      <vt:lpstr>Slide 4</vt:lpstr>
      <vt:lpstr>Slide 5</vt:lpstr>
      <vt:lpstr>Slide 6</vt:lpstr>
      <vt:lpstr>Server Core &amp; BitLocker</vt:lpstr>
      <vt:lpstr>Windows Server Core</vt:lpstr>
      <vt:lpstr>Virtual- ization</vt:lpstr>
      <vt:lpstr>Server Backup &amp; Manager</vt:lpstr>
      <vt:lpstr>Active Directory Read-Only Domain Controller</vt:lpstr>
      <vt:lpstr>Active Directory Federation Services</vt:lpstr>
      <vt:lpstr>Active Directory Group Policy</vt:lpstr>
      <vt:lpstr>Active Directory Management</vt:lpstr>
      <vt:lpstr>Terminal Services</vt:lpstr>
      <vt:lpstr>Network Access Protection</vt:lpstr>
      <vt:lpstr>Internet Information Services</vt:lpstr>
      <vt:lpstr>Slide 18</vt:lpstr>
      <vt:lpstr>Slide 19</vt:lpstr>
      <vt:lpstr>Slide 20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 VoBa</dc:creator>
  <cp:lastModifiedBy>Microsoft Employee</cp:lastModifiedBy>
  <cp:revision>164</cp:revision>
  <dcterms:created xsi:type="dcterms:W3CDTF">2007-04-20T05:03:12Z</dcterms:created>
  <dcterms:modified xsi:type="dcterms:W3CDTF">2007-05-29T21:30:24Z</dcterms:modified>
</cp:coreProperties>
</file>