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4"/>
  </p:sldMasterIdLst>
  <p:notesMasterIdLst>
    <p:notesMasterId r:id="rId27"/>
  </p:notesMasterIdLst>
  <p:sldIdLst>
    <p:sldId id="258" r:id="rId5"/>
    <p:sldId id="297" r:id="rId6"/>
    <p:sldId id="273" r:id="rId7"/>
    <p:sldId id="311" r:id="rId8"/>
    <p:sldId id="306" r:id="rId9"/>
    <p:sldId id="293" r:id="rId10"/>
    <p:sldId id="294" r:id="rId11"/>
    <p:sldId id="319" r:id="rId12"/>
    <p:sldId id="295" r:id="rId13"/>
    <p:sldId id="277" r:id="rId14"/>
    <p:sldId id="317" r:id="rId15"/>
    <p:sldId id="301" r:id="rId16"/>
    <p:sldId id="303" r:id="rId17"/>
    <p:sldId id="304" r:id="rId18"/>
    <p:sldId id="270" r:id="rId19"/>
    <p:sldId id="271" r:id="rId20"/>
    <p:sldId id="318" r:id="rId21"/>
    <p:sldId id="279" r:id="rId22"/>
    <p:sldId id="313" r:id="rId23"/>
    <p:sldId id="314" r:id="rId24"/>
    <p:sldId id="315" r:id="rId25"/>
    <p:sldId id="316" r:id="rId26"/>
  </p:sldIdLst>
  <p:sldSz cx="9144000" cy="6858000" type="screen4x3"/>
  <p:notesSz cx="6858000" cy="9144000"/>
  <p:embeddedFontLst>
    <p:embeddedFont>
      <p:font typeface="Calibri" pitchFamily="34" charset="0"/>
      <p:regular r:id="rId28"/>
      <p:bold r:id="rId29"/>
      <p:italic r:id="rId30"/>
      <p:boldItalic r:id="rId31"/>
    </p:embeddedFont>
    <p:embeddedFont>
      <p:font typeface="Trebuchet MS" pitchFamily="34"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0099"/>
    <a:srgbClr val="000000"/>
  </p:clrMru>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488" autoAdjust="0"/>
    <p:restoredTop sz="91857" autoAdjust="0"/>
  </p:normalViewPr>
  <p:slideViewPr>
    <p:cSldViewPr showGuides="1">
      <p:cViewPr varScale="1">
        <p:scale>
          <a:sx n="55" d="100"/>
          <a:sy n="55" d="100"/>
        </p:scale>
        <p:origin x="-456" y="-77"/>
      </p:cViewPr>
      <p:guideLst>
        <p:guide orient="horz" pos="2160"/>
        <p:guide orient="horz" pos="144"/>
        <p:guide orient="horz" pos="4176"/>
        <p:guide orient="horz" pos="1488"/>
        <p:guide orient="horz" pos="1200"/>
        <p:guide orient="horz" pos="893"/>
        <p:guide pos="2880"/>
        <p:guide pos="240"/>
        <p:guide pos="5520"/>
        <p:guide pos="816"/>
      </p:guideLst>
    </p:cSldViewPr>
  </p:slideViewPr>
  <p:notesTextViewPr>
    <p:cViewPr>
      <p:scale>
        <a:sx n="100" d="100"/>
        <a:sy n="100" d="100"/>
      </p:scale>
      <p:origin x="0" y="0"/>
    </p:cViewPr>
  </p:notesTextViewPr>
  <p:sorterViewPr>
    <p:cViewPr>
      <p:scale>
        <a:sx n="66" d="100"/>
        <a:sy n="66" d="100"/>
      </p:scale>
      <p:origin x="0" y="15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diagrams/_rels/data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diagrams/_rels/data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 Id="rId4" Type="http://schemas.openxmlformats.org/officeDocument/2006/relationships/image" Target="../media/image67.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31.png"/></Relationships>
</file>

<file path=ppt/diagrams/_rels/data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 Id="rId4" Type="http://schemas.openxmlformats.org/officeDocument/2006/relationships/image" Target="../media/image6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8A6D8-4E41-4552-AA15-DFA4D74137DA}" type="doc">
      <dgm:prSet loTypeId="urn:microsoft.com/office/officeart/2005/8/layout/vList2" loCatId="list" qsTypeId="urn:microsoft.com/office/officeart/2005/8/quickstyle/3d1" qsCatId="3D" csTypeId="urn:microsoft.com/office/officeart/2005/8/colors/colorful1" csCatId="colorful" phldr="1"/>
      <dgm:spPr>
        <a:scene3d>
          <a:camera prst="orthographicFront">
            <a:rot lat="0" lon="0" rev="0"/>
          </a:camera>
          <a:lightRig rig="contrasting" dir="t">
            <a:rot lat="0" lon="0" rev="1500000"/>
          </a:lightRig>
        </a:scene3d>
      </dgm:spPr>
      <dgm:t>
        <a:bodyPr/>
        <a:lstStyle/>
        <a:p>
          <a:endParaRPr lang="en-US"/>
        </a:p>
      </dgm:t>
    </dgm:pt>
    <dgm:pt modelId="{64001853-1917-49A0-BFDF-1277C48255C5}">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en-US" dirty="0" smtClean="0"/>
            <a:t>Windows Home Server is an exciting consumer product with amazing end user value</a:t>
          </a:r>
          <a:endParaRPr lang="en-US" dirty="0"/>
        </a:p>
      </dgm:t>
    </dgm:pt>
    <dgm:pt modelId="{1C577782-7D7D-4433-83ED-A59DB4FC6293}" type="parTrans" cxnId="{1AE14562-86A7-419A-98E0-5B4886243C6C}">
      <dgm:prSet/>
      <dgm:spPr/>
      <dgm:t>
        <a:bodyPr/>
        <a:lstStyle/>
        <a:p>
          <a:pPr algn="l"/>
          <a:endParaRPr lang="en-US"/>
        </a:p>
      </dgm:t>
    </dgm:pt>
    <dgm:pt modelId="{834E11E3-3244-432C-8F1E-EA3E01BCA98A}" type="sibTrans" cxnId="{1AE14562-86A7-419A-98E0-5B4886243C6C}">
      <dgm:prSet/>
      <dgm:spPr/>
      <dgm:t>
        <a:bodyPr/>
        <a:lstStyle/>
        <a:p>
          <a:pPr algn="l"/>
          <a:endParaRPr lang="en-US"/>
        </a:p>
      </dgm:t>
    </dgm:pt>
    <dgm:pt modelId="{3940AADB-9FBA-44DE-BFE8-D178A45452DF}">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en-US" dirty="0" smtClean="0"/>
            <a:t>Windows Home Server is a great platform for 3rd party innovation</a:t>
          </a:r>
          <a:endParaRPr lang="en-US" dirty="0"/>
        </a:p>
      </dgm:t>
    </dgm:pt>
    <dgm:pt modelId="{A46C8E93-C0A8-47BD-8A13-1F77D568B2BA}" type="parTrans" cxnId="{E3D731CA-6C33-43B2-886E-057999038792}">
      <dgm:prSet/>
      <dgm:spPr/>
      <dgm:t>
        <a:bodyPr/>
        <a:lstStyle/>
        <a:p>
          <a:pPr algn="l"/>
          <a:endParaRPr lang="en-US"/>
        </a:p>
      </dgm:t>
    </dgm:pt>
    <dgm:pt modelId="{23110DE7-8B74-409E-880D-FC16E06C0D63}" type="sibTrans" cxnId="{E3D731CA-6C33-43B2-886E-057999038792}">
      <dgm:prSet/>
      <dgm:spPr/>
      <dgm:t>
        <a:bodyPr/>
        <a:lstStyle/>
        <a:p>
          <a:pPr algn="l"/>
          <a:endParaRPr lang="en-US"/>
        </a:p>
      </dgm:t>
    </dgm:pt>
    <dgm:pt modelId="{6238B92C-9830-4EFC-962A-7D31D79BE19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rtl="0"/>
          <a:r>
            <a:rPr lang="en-US" dirty="0" smtClean="0"/>
            <a:t>3rd parties can start building on the Windows Home Server platform now</a:t>
          </a:r>
          <a:endParaRPr lang="en-US" dirty="0"/>
        </a:p>
      </dgm:t>
    </dgm:pt>
    <dgm:pt modelId="{5F61FCCA-8EED-41C0-9EA5-12B77F3DA7B7}" type="parTrans" cxnId="{7EF276DB-96C6-431E-A429-443580D84E37}">
      <dgm:prSet/>
      <dgm:spPr/>
      <dgm:t>
        <a:bodyPr/>
        <a:lstStyle/>
        <a:p>
          <a:pPr algn="l"/>
          <a:endParaRPr lang="en-US"/>
        </a:p>
      </dgm:t>
    </dgm:pt>
    <dgm:pt modelId="{2336601A-6F07-47C0-93F1-32D45CA681A3}" type="sibTrans" cxnId="{7EF276DB-96C6-431E-A429-443580D84E37}">
      <dgm:prSet/>
      <dgm:spPr/>
      <dgm:t>
        <a:bodyPr/>
        <a:lstStyle/>
        <a:p>
          <a:pPr algn="l"/>
          <a:endParaRPr lang="en-US"/>
        </a:p>
      </dgm:t>
    </dgm:pt>
    <dgm:pt modelId="{3C47AD4D-0243-4877-BA47-1C7458A2D629}" type="pres">
      <dgm:prSet presAssocID="{9118A6D8-4E41-4552-AA15-DFA4D74137DA}" presName="linear" presStyleCnt="0">
        <dgm:presLayoutVars>
          <dgm:animLvl val="lvl"/>
          <dgm:resizeHandles val="exact"/>
        </dgm:presLayoutVars>
      </dgm:prSet>
      <dgm:spPr/>
      <dgm:t>
        <a:bodyPr/>
        <a:lstStyle/>
        <a:p>
          <a:endParaRPr lang="en-US"/>
        </a:p>
      </dgm:t>
    </dgm:pt>
    <dgm:pt modelId="{6C9C80A6-83F7-468B-A401-44750EF34D16}" type="pres">
      <dgm:prSet presAssocID="{64001853-1917-49A0-BFDF-1277C48255C5}" presName="parentText" presStyleLbl="node1" presStyleIdx="0" presStyleCnt="3">
        <dgm:presLayoutVars>
          <dgm:chMax val="0"/>
          <dgm:bulletEnabled val="1"/>
        </dgm:presLayoutVars>
      </dgm:prSet>
      <dgm:spPr/>
      <dgm:t>
        <a:bodyPr/>
        <a:lstStyle/>
        <a:p>
          <a:endParaRPr lang="en-US"/>
        </a:p>
      </dgm:t>
    </dgm:pt>
    <dgm:pt modelId="{9B9CDCA3-7455-4180-BE43-29B11B6D6FBC}" type="pres">
      <dgm:prSet presAssocID="{834E11E3-3244-432C-8F1E-EA3E01BCA98A}"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77C972F-FE12-4009-BBDD-6D87369518E5}" type="pres">
      <dgm:prSet presAssocID="{3940AADB-9FBA-44DE-BFE8-D178A45452DF}" presName="parentText" presStyleLbl="node1" presStyleIdx="1" presStyleCnt="3">
        <dgm:presLayoutVars>
          <dgm:chMax val="0"/>
          <dgm:bulletEnabled val="1"/>
        </dgm:presLayoutVars>
      </dgm:prSet>
      <dgm:spPr/>
      <dgm:t>
        <a:bodyPr/>
        <a:lstStyle/>
        <a:p>
          <a:endParaRPr lang="en-US"/>
        </a:p>
      </dgm:t>
    </dgm:pt>
    <dgm:pt modelId="{6F701BEB-3B44-4DD7-86D1-C65500AEBED2}" type="pres">
      <dgm:prSet presAssocID="{23110DE7-8B74-409E-880D-FC16E06C0D63}"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EBE1B7A-82D7-4AD0-B8AC-9C761A44B005}" type="pres">
      <dgm:prSet presAssocID="{6238B92C-9830-4EFC-962A-7D31D79BE199}" presName="parentText" presStyleLbl="node1" presStyleIdx="2" presStyleCnt="3">
        <dgm:presLayoutVars>
          <dgm:chMax val="0"/>
          <dgm:bulletEnabled val="1"/>
        </dgm:presLayoutVars>
      </dgm:prSet>
      <dgm:spPr/>
      <dgm:t>
        <a:bodyPr/>
        <a:lstStyle/>
        <a:p>
          <a:endParaRPr lang="en-US"/>
        </a:p>
      </dgm:t>
    </dgm:pt>
  </dgm:ptLst>
  <dgm:cxnLst>
    <dgm:cxn modelId="{3953C52F-454B-4354-806A-5D3DD3D7317F}" type="presOf" srcId="{3940AADB-9FBA-44DE-BFE8-D178A45452DF}" destId="{377C972F-FE12-4009-BBDD-6D87369518E5}" srcOrd="0" destOrd="0" presId="urn:microsoft.com/office/officeart/2005/8/layout/vList2"/>
    <dgm:cxn modelId="{7EF276DB-96C6-431E-A429-443580D84E37}" srcId="{9118A6D8-4E41-4552-AA15-DFA4D74137DA}" destId="{6238B92C-9830-4EFC-962A-7D31D79BE199}" srcOrd="2" destOrd="0" parTransId="{5F61FCCA-8EED-41C0-9EA5-12B77F3DA7B7}" sibTransId="{2336601A-6F07-47C0-93F1-32D45CA681A3}"/>
    <dgm:cxn modelId="{96ECE61A-7B8B-4544-B4D4-85AAD307E5B2}" type="presOf" srcId="{9118A6D8-4E41-4552-AA15-DFA4D74137DA}" destId="{3C47AD4D-0243-4877-BA47-1C7458A2D629}" srcOrd="0" destOrd="0" presId="urn:microsoft.com/office/officeart/2005/8/layout/vList2"/>
    <dgm:cxn modelId="{80E48557-BC56-4F65-8642-7A1448890323}" type="presOf" srcId="{64001853-1917-49A0-BFDF-1277C48255C5}" destId="{6C9C80A6-83F7-468B-A401-44750EF34D16}" srcOrd="0" destOrd="0" presId="urn:microsoft.com/office/officeart/2005/8/layout/vList2"/>
    <dgm:cxn modelId="{E3D731CA-6C33-43B2-886E-057999038792}" srcId="{9118A6D8-4E41-4552-AA15-DFA4D74137DA}" destId="{3940AADB-9FBA-44DE-BFE8-D178A45452DF}" srcOrd="1" destOrd="0" parTransId="{A46C8E93-C0A8-47BD-8A13-1F77D568B2BA}" sibTransId="{23110DE7-8B74-409E-880D-FC16E06C0D63}"/>
    <dgm:cxn modelId="{1AE14562-86A7-419A-98E0-5B4886243C6C}" srcId="{9118A6D8-4E41-4552-AA15-DFA4D74137DA}" destId="{64001853-1917-49A0-BFDF-1277C48255C5}" srcOrd="0" destOrd="0" parTransId="{1C577782-7D7D-4433-83ED-A59DB4FC6293}" sibTransId="{834E11E3-3244-432C-8F1E-EA3E01BCA98A}"/>
    <dgm:cxn modelId="{145DBC7F-2CB7-486A-853A-0E6305A73EF9}" type="presOf" srcId="{6238B92C-9830-4EFC-962A-7D31D79BE199}" destId="{3EBE1B7A-82D7-4AD0-B8AC-9C761A44B005}" srcOrd="0" destOrd="0" presId="urn:microsoft.com/office/officeart/2005/8/layout/vList2"/>
    <dgm:cxn modelId="{0A07941B-A57F-4A78-8A8E-596F60F7F7B6}" type="presParOf" srcId="{3C47AD4D-0243-4877-BA47-1C7458A2D629}" destId="{6C9C80A6-83F7-468B-A401-44750EF34D16}" srcOrd="0" destOrd="0" presId="urn:microsoft.com/office/officeart/2005/8/layout/vList2"/>
    <dgm:cxn modelId="{49D4EC70-EBAC-43C7-B355-76EDCE9BB66F}" type="presParOf" srcId="{3C47AD4D-0243-4877-BA47-1C7458A2D629}" destId="{9B9CDCA3-7455-4180-BE43-29B11B6D6FBC}" srcOrd="1" destOrd="0" presId="urn:microsoft.com/office/officeart/2005/8/layout/vList2"/>
    <dgm:cxn modelId="{EA60E3C8-CA98-46F5-8223-350B4F0B46A7}" type="presParOf" srcId="{3C47AD4D-0243-4877-BA47-1C7458A2D629}" destId="{377C972F-FE12-4009-BBDD-6D87369518E5}" srcOrd="2" destOrd="0" presId="urn:microsoft.com/office/officeart/2005/8/layout/vList2"/>
    <dgm:cxn modelId="{59239F6C-C9FF-42AD-B392-356E7764FDD2}" type="presParOf" srcId="{3C47AD4D-0243-4877-BA47-1C7458A2D629}" destId="{6F701BEB-3B44-4DD7-86D1-C65500AEBED2}" srcOrd="3" destOrd="0" presId="urn:microsoft.com/office/officeart/2005/8/layout/vList2"/>
    <dgm:cxn modelId="{F28499CB-EFC5-462A-8B95-CEBCC82174FD}" type="presParOf" srcId="{3C47AD4D-0243-4877-BA47-1C7458A2D629}" destId="{3EBE1B7A-82D7-4AD0-B8AC-9C761A44B005}" srcOrd="4"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1FF23B07-F87D-4B2A-9028-283311EAD89D}" type="doc">
      <dgm:prSet loTypeId="urn:microsoft.com/office/officeart/2005/8/layout/vList4" loCatId="list" qsTypeId="urn:microsoft.com/office/officeart/2005/8/quickstyle/3d2"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AEE08837-3067-4ACD-B3A9-B02439A0CC2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Expanding storage is as simple as plugging in a new drive</a:t>
          </a:r>
          <a:endParaRPr lang="en-US" dirty="0">
            <a:effectLst>
              <a:outerShdw blurRad="38100" dist="38100" dir="2700000" algn="tl">
                <a:srgbClr val="000000">
                  <a:alpha val="43137"/>
                </a:srgbClr>
              </a:outerShdw>
            </a:effectLst>
          </a:endParaRPr>
        </a:p>
      </dgm:t>
    </dgm:pt>
    <dgm:pt modelId="{152ECC25-426D-45C4-B6E9-A3292425CB7A}" type="sibTrans" cxnId="{DB7EC27E-9ADE-4061-8AF5-E949D20A553B}">
      <dgm:prSet/>
      <dgm:spPr/>
      <dgm:t>
        <a:bodyPr/>
        <a:lstStyle/>
        <a:p>
          <a:endParaRPr lang="en-US"/>
        </a:p>
      </dgm:t>
    </dgm:pt>
    <dgm:pt modelId="{676563CC-7022-41AE-822A-A7C7F9E9D5CB}" type="parTrans" cxnId="{DB7EC27E-9ADE-4061-8AF5-E949D20A553B}">
      <dgm:prSet/>
      <dgm:spPr/>
      <dgm:t>
        <a:bodyPr/>
        <a:lstStyle/>
        <a:p>
          <a:endParaRPr lang="en-US"/>
        </a:p>
      </dgm:t>
    </dgm:pt>
    <dgm:pt modelId="{DD7B84C4-86AF-4C99-8E8C-99186882653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Everything is secure with easy to understand configuration</a:t>
          </a:r>
          <a:endParaRPr lang="en-US" dirty="0">
            <a:effectLst>
              <a:outerShdw blurRad="38100" dist="38100" dir="2700000" algn="tl">
                <a:srgbClr val="000000">
                  <a:alpha val="43137"/>
                </a:srgbClr>
              </a:outerShdw>
            </a:effectLst>
          </a:endParaRPr>
        </a:p>
      </dgm:t>
    </dgm:pt>
    <dgm:pt modelId="{C6C03E64-F2C6-41D1-9B6D-E2879DA624DF}" type="sibTrans" cxnId="{9CD9989C-0B9F-4B38-BB0D-E8E9CA4814BF}">
      <dgm:prSet/>
      <dgm:spPr/>
      <dgm:t>
        <a:bodyPr/>
        <a:lstStyle/>
        <a:p>
          <a:endParaRPr lang="en-US"/>
        </a:p>
      </dgm:t>
    </dgm:pt>
    <dgm:pt modelId="{04AD29C9-6AF1-4764-8FB8-B776628F7772}" type="parTrans" cxnId="{9CD9989C-0B9F-4B38-BB0D-E8E9CA4814BF}">
      <dgm:prSet/>
      <dgm:spPr/>
      <dgm:t>
        <a:bodyPr/>
        <a:lstStyle/>
        <a:p>
          <a:endParaRPr lang="en-US"/>
        </a:p>
      </dgm:t>
    </dgm:pt>
    <dgm:pt modelId="{A41FA79D-B077-4F08-9D87-0CF86C01CF7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Centralized storage of all your digital “stuff”</a:t>
          </a:r>
          <a:endParaRPr lang="en-US" dirty="0">
            <a:effectLst>
              <a:outerShdw blurRad="38100" dist="38100" dir="2700000" algn="tl">
                <a:srgbClr val="000000">
                  <a:alpha val="43137"/>
                </a:srgbClr>
              </a:outerShdw>
            </a:effectLst>
          </a:endParaRPr>
        </a:p>
      </dgm:t>
    </dgm:pt>
    <dgm:pt modelId="{54F9DE38-7722-4871-9C8B-996A7732DBA8}" type="sibTrans" cxnId="{280448E1-9731-4AED-BE15-4B92298732F8}">
      <dgm:prSet/>
      <dgm:spPr/>
      <dgm:t>
        <a:bodyPr/>
        <a:lstStyle/>
        <a:p>
          <a:endParaRPr lang="en-US"/>
        </a:p>
      </dgm:t>
    </dgm:pt>
    <dgm:pt modelId="{D3F33F32-40FF-4A91-8DCB-35FE011C38ED}" type="parTrans" cxnId="{280448E1-9731-4AED-BE15-4B92298732F8}">
      <dgm:prSet/>
      <dgm:spPr/>
      <dgm:t>
        <a:bodyPr/>
        <a:lstStyle/>
        <a:p>
          <a:endParaRPr lang="en-US"/>
        </a:p>
      </dgm:t>
    </dgm:pt>
    <dgm:pt modelId="{310A713E-8A08-441A-A304-BB5E3E2AC39E}" type="pres">
      <dgm:prSet presAssocID="{1FF23B07-F87D-4B2A-9028-283311EAD89D}" presName="linear" presStyleCnt="0">
        <dgm:presLayoutVars>
          <dgm:dir/>
          <dgm:resizeHandles val="exact"/>
        </dgm:presLayoutVars>
      </dgm:prSet>
      <dgm:spPr/>
      <dgm:t>
        <a:bodyPr/>
        <a:lstStyle/>
        <a:p>
          <a:endParaRPr lang="en-US"/>
        </a:p>
      </dgm:t>
    </dgm:pt>
    <dgm:pt modelId="{05665B87-7706-45AF-96F2-C90EA6EA8A28}" type="pres">
      <dgm:prSet presAssocID="{A41FA79D-B077-4F08-9D87-0CF86C01CF76}"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0C0529D-57C7-4EE8-B478-9AC23D9A6C70}" type="pres">
      <dgm:prSet presAssocID="{A41FA79D-B077-4F08-9D87-0CF86C01CF76}" presName="box" presStyleLbl="node1" presStyleIdx="0" presStyleCnt="3"/>
      <dgm:spPr/>
      <dgm:t>
        <a:bodyPr/>
        <a:lstStyle/>
        <a:p>
          <a:endParaRPr lang="en-US"/>
        </a:p>
      </dgm:t>
    </dgm:pt>
    <dgm:pt modelId="{A2376164-3C9E-481F-BD83-589092BA5E95}" type="pres">
      <dgm:prSet presAssocID="{A41FA79D-B077-4F08-9D87-0CF86C01CF76}" presName="img" presStyleLbl="fgImgPlace1" presStyleIdx="0" presStyleCnt="3" custScaleX="59113"/>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991B6C81-A30F-4293-97E5-AABFDE002188}" type="pres">
      <dgm:prSet presAssocID="{A41FA79D-B077-4F08-9D87-0CF86C01CF76}" presName="text" presStyleLbl="node1" presStyleIdx="0" presStyleCnt="3">
        <dgm:presLayoutVars>
          <dgm:bulletEnabled val="1"/>
        </dgm:presLayoutVars>
      </dgm:prSet>
      <dgm:spPr/>
      <dgm:t>
        <a:bodyPr/>
        <a:lstStyle/>
        <a:p>
          <a:endParaRPr lang="en-US"/>
        </a:p>
      </dgm:t>
    </dgm:pt>
    <dgm:pt modelId="{2B290C43-C7DB-4110-9C87-09FBE29AA98F}" type="pres">
      <dgm:prSet presAssocID="{54F9DE38-7722-4871-9C8B-996A7732DBA8}"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C74C01F-1F72-418D-B6C3-95F7AE493BE6}" type="pres">
      <dgm:prSet presAssocID="{DD7B84C4-86AF-4C99-8E8C-99186882653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161F752-6196-43B6-823F-C749016AFFC7}" type="pres">
      <dgm:prSet presAssocID="{DD7B84C4-86AF-4C99-8E8C-991868826539}" presName="box" presStyleLbl="node1" presStyleIdx="1" presStyleCnt="3"/>
      <dgm:spPr/>
      <dgm:t>
        <a:bodyPr/>
        <a:lstStyle/>
        <a:p>
          <a:endParaRPr lang="en-US"/>
        </a:p>
      </dgm:t>
    </dgm:pt>
    <dgm:pt modelId="{27B45EAD-EE5E-4CB9-BA46-2C0FD288318A}" type="pres">
      <dgm:prSet presAssocID="{DD7B84C4-86AF-4C99-8E8C-991868826539}" presName="img" presStyleLbl="fgImgPlace1" presStyleIdx="1" presStyleCnt="3" custScaleX="59113"/>
      <dgm:spPr>
        <a:blipFill rotWithShape="0">
          <a:blip xmlns:r="http://schemas.openxmlformats.org/officeDocument/2006/relationships"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B6D1A412-786B-44C4-9949-15434369C37F}" type="pres">
      <dgm:prSet presAssocID="{DD7B84C4-86AF-4C99-8E8C-991868826539}" presName="text" presStyleLbl="node1" presStyleIdx="1" presStyleCnt="3">
        <dgm:presLayoutVars>
          <dgm:bulletEnabled val="1"/>
        </dgm:presLayoutVars>
      </dgm:prSet>
      <dgm:spPr/>
      <dgm:t>
        <a:bodyPr/>
        <a:lstStyle/>
        <a:p>
          <a:endParaRPr lang="en-US"/>
        </a:p>
      </dgm:t>
    </dgm:pt>
    <dgm:pt modelId="{54E72B14-DF21-4A6E-ADC1-14BBECA7C9CB}" type="pres">
      <dgm:prSet presAssocID="{C6C03E64-F2C6-41D1-9B6D-E2879DA624DF}"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39D05BC-F8FB-4A82-AD40-29613F3CEB7C}" type="pres">
      <dgm:prSet presAssocID="{AEE08837-3067-4ACD-B3A9-B02439A0CC2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EA788363-30E7-4320-AFA8-72127A624423}" type="pres">
      <dgm:prSet presAssocID="{AEE08837-3067-4ACD-B3A9-B02439A0CC29}" presName="box" presStyleLbl="node1" presStyleIdx="2" presStyleCnt="3"/>
      <dgm:spPr/>
      <dgm:t>
        <a:bodyPr/>
        <a:lstStyle/>
        <a:p>
          <a:endParaRPr lang="en-US"/>
        </a:p>
      </dgm:t>
    </dgm:pt>
    <dgm:pt modelId="{3BC30FBD-46D2-42CC-BB58-30AA35F6DD2E}" type="pres">
      <dgm:prSet presAssocID="{AEE08837-3067-4ACD-B3A9-B02439A0CC29}" presName="img" presStyleLbl="fgImgPlace1" presStyleIdx="2" presStyleCnt="3" custScaleX="59113"/>
      <dgm:spPr>
        <a:blipFill rotWithShape="0">
          <a:blip xmlns:r="http://schemas.openxmlformats.org/officeDocument/2006/relationships" r:embed="rId3"/>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B247A995-AF96-4782-9715-97C21A9427A0}" type="pres">
      <dgm:prSet presAssocID="{AEE08837-3067-4ACD-B3A9-B02439A0CC29}" presName="text" presStyleLbl="node1" presStyleIdx="2" presStyleCnt="3">
        <dgm:presLayoutVars>
          <dgm:bulletEnabled val="1"/>
        </dgm:presLayoutVars>
      </dgm:prSet>
      <dgm:spPr/>
      <dgm:t>
        <a:bodyPr/>
        <a:lstStyle/>
        <a:p>
          <a:endParaRPr lang="en-US"/>
        </a:p>
      </dgm:t>
    </dgm:pt>
  </dgm:ptLst>
  <dgm:cxnLst>
    <dgm:cxn modelId="{594FECCC-4C75-47B4-AE23-E495627374A9}" type="presOf" srcId="{DD7B84C4-86AF-4C99-8E8C-991868826539}" destId="{B161F752-6196-43B6-823F-C749016AFFC7}" srcOrd="0" destOrd="0" presId="urn:microsoft.com/office/officeart/2005/8/layout/vList4"/>
    <dgm:cxn modelId="{DB7EC27E-9ADE-4061-8AF5-E949D20A553B}" srcId="{1FF23B07-F87D-4B2A-9028-283311EAD89D}" destId="{AEE08837-3067-4ACD-B3A9-B02439A0CC29}" srcOrd="2" destOrd="0" parTransId="{676563CC-7022-41AE-822A-A7C7F9E9D5CB}" sibTransId="{152ECC25-426D-45C4-B6E9-A3292425CB7A}"/>
    <dgm:cxn modelId="{D9A451CD-E7D8-45D9-B691-DF54F2F0E9C8}" type="presOf" srcId="{A41FA79D-B077-4F08-9D87-0CF86C01CF76}" destId="{991B6C81-A30F-4293-97E5-AABFDE002188}" srcOrd="1" destOrd="0" presId="urn:microsoft.com/office/officeart/2005/8/layout/vList4"/>
    <dgm:cxn modelId="{0D130A23-6F3C-488B-9508-5F05F13BA608}" type="presOf" srcId="{AEE08837-3067-4ACD-B3A9-B02439A0CC29}" destId="{EA788363-30E7-4320-AFA8-72127A624423}" srcOrd="0" destOrd="0" presId="urn:microsoft.com/office/officeart/2005/8/layout/vList4"/>
    <dgm:cxn modelId="{49D3706D-3297-415B-9E8B-587A1319D99E}" type="presOf" srcId="{1FF23B07-F87D-4B2A-9028-283311EAD89D}" destId="{310A713E-8A08-441A-A304-BB5E3E2AC39E}" srcOrd="0" destOrd="0" presId="urn:microsoft.com/office/officeart/2005/8/layout/vList4"/>
    <dgm:cxn modelId="{9CD9989C-0B9F-4B38-BB0D-E8E9CA4814BF}" srcId="{1FF23B07-F87D-4B2A-9028-283311EAD89D}" destId="{DD7B84C4-86AF-4C99-8E8C-991868826539}" srcOrd="1" destOrd="0" parTransId="{04AD29C9-6AF1-4764-8FB8-B776628F7772}" sibTransId="{C6C03E64-F2C6-41D1-9B6D-E2879DA624DF}"/>
    <dgm:cxn modelId="{280448E1-9731-4AED-BE15-4B92298732F8}" srcId="{1FF23B07-F87D-4B2A-9028-283311EAD89D}" destId="{A41FA79D-B077-4F08-9D87-0CF86C01CF76}" srcOrd="0" destOrd="0" parTransId="{D3F33F32-40FF-4A91-8DCB-35FE011C38ED}" sibTransId="{54F9DE38-7722-4871-9C8B-996A7732DBA8}"/>
    <dgm:cxn modelId="{F634E191-553F-4A03-B2BC-BC33AA5EC093}" type="presOf" srcId="{DD7B84C4-86AF-4C99-8E8C-991868826539}" destId="{B6D1A412-786B-44C4-9949-15434369C37F}" srcOrd="1" destOrd="0" presId="urn:microsoft.com/office/officeart/2005/8/layout/vList4"/>
    <dgm:cxn modelId="{A6898711-92F5-4D3C-A24E-591F5F709595}" type="presOf" srcId="{A41FA79D-B077-4F08-9D87-0CF86C01CF76}" destId="{B0C0529D-57C7-4EE8-B478-9AC23D9A6C70}" srcOrd="0" destOrd="0" presId="urn:microsoft.com/office/officeart/2005/8/layout/vList4"/>
    <dgm:cxn modelId="{247AD449-E499-434B-807F-5A8F6F1AC201}" type="presOf" srcId="{AEE08837-3067-4ACD-B3A9-B02439A0CC29}" destId="{B247A995-AF96-4782-9715-97C21A9427A0}" srcOrd="1" destOrd="0" presId="urn:microsoft.com/office/officeart/2005/8/layout/vList4"/>
    <dgm:cxn modelId="{BB7B53F8-7E91-4FDE-A111-EC290C301DED}" type="presParOf" srcId="{310A713E-8A08-441A-A304-BB5E3E2AC39E}" destId="{05665B87-7706-45AF-96F2-C90EA6EA8A28}" srcOrd="0" destOrd="0" presId="urn:microsoft.com/office/officeart/2005/8/layout/vList4"/>
    <dgm:cxn modelId="{FAA0FEF9-2695-4BE4-BCB2-00B3B377FC9C}" type="presParOf" srcId="{05665B87-7706-45AF-96F2-C90EA6EA8A28}" destId="{B0C0529D-57C7-4EE8-B478-9AC23D9A6C70}" srcOrd="0" destOrd="0" presId="urn:microsoft.com/office/officeart/2005/8/layout/vList4"/>
    <dgm:cxn modelId="{7F01B8D7-30CD-43B9-9FC9-2D8DB404CCBD}" type="presParOf" srcId="{05665B87-7706-45AF-96F2-C90EA6EA8A28}" destId="{A2376164-3C9E-481F-BD83-589092BA5E95}" srcOrd="1" destOrd="0" presId="urn:microsoft.com/office/officeart/2005/8/layout/vList4"/>
    <dgm:cxn modelId="{CA3916FB-CA78-44F6-A904-8B1F99BBC590}" type="presParOf" srcId="{05665B87-7706-45AF-96F2-C90EA6EA8A28}" destId="{991B6C81-A30F-4293-97E5-AABFDE002188}" srcOrd="2" destOrd="0" presId="urn:microsoft.com/office/officeart/2005/8/layout/vList4"/>
    <dgm:cxn modelId="{11FDDED2-7D3B-44D7-BB67-07DEC597F35A}" type="presParOf" srcId="{310A713E-8A08-441A-A304-BB5E3E2AC39E}" destId="{2B290C43-C7DB-4110-9C87-09FBE29AA98F}" srcOrd="1" destOrd="0" presId="urn:microsoft.com/office/officeart/2005/8/layout/vList4"/>
    <dgm:cxn modelId="{5CFA540A-FD16-4EA3-9F3A-3C6480EAA1EC}" type="presParOf" srcId="{310A713E-8A08-441A-A304-BB5E3E2AC39E}" destId="{9C74C01F-1F72-418D-B6C3-95F7AE493BE6}" srcOrd="2" destOrd="0" presId="urn:microsoft.com/office/officeart/2005/8/layout/vList4"/>
    <dgm:cxn modelId="{0AF8FF36-4228-4577-8F2D-C6F5A8E2FB1E}" type="presParOf" srcId="{9C74C01F-1F72-418D-B6C3-95F7AE493BE6}" destId="{B161F752-6196-43B6-823F-C749016AFFC7}" srcOrd="0" destOrd="0" presId="urn:microsoft.com/office/officeart/2005/8/layout/vList4"/>
    <dgm:cxn modelId="{EEC06008-65F3-4F58-93AC-2E56E79B8267}" type="presParOf" srcId="{9C74C01F-1F72-418D-B6C3-95F7AE493BE6}" destId="{27B45EAD-EE5E-4CB9-BA46-2C0FD288318A}" srcOrd="1" destOrd="0" presId="urn:microsoft.com/office/officeart/2005/8/layout/vList4"/>
    <dgm:cxn modelId="{C57468C9-3342-4D27-92A4-BAF5E122ABF5}" type="presParOf" srcId="{9C74C01F-1F72-418D-B6C3-95F7AE493BE6}" destId="{B6D1A412-786B-44C4-9949-15434369C37F}" srcOrd="2" destOrd="0" presId="urn:microsoft.com/office/officeart/2005/8/layout/vList4"/>
    <dgm:cxn modelId="{58BF1F79-33A7-44E8-B8C5-EA45466FD06B}" type="presParOf" srcId="{310A713E-8A08-441A-A304-BB5E3E2AC39E}" destId="{54E72B14-DF21-4A6E-ADC1-14BBECA7C9CB}" srcOrd="3" destOrd="0" presId="urn:microsoft.com/office/officeart/2005/8/layout/vList4"/>
    <dgm:cxn modelId="{FAC20E2D-7E21-419A-AF97-0DE397149647}" type="presParOf" srcId="{310A713E-8A08-441A-A304-BB5E3E2AC39E}" destId="{D39D05BC-F8FB-4A82-AD40-29613F3CEB7C}" srcOrd="4" destOrd="0" presId="urn:microsoft.com/office/officeart/2005/8/layout/vList4"/>
    <dgm:cxn modelId="{D3539354-1205-4D2D-BD8A-F2F24FEE2918}" type="presParOf" srcId="{D39D05BC-F8FB-4A82-AD40-29613F3CEB7C}" destId="{EA788363-30E7-4320-AFA8-72127A624423}" srcOrd="0" destOrd="0" presId="urn:microsoft.com/office/officeart/2005/8/layout/vList4"/>
    <dgm:cxn modelId="{69870F2F-58D0-4A56-86C0-0ABC60949C46}" type="presParOf" srcId="{D39D05BC-F8FB-4A82-AD40-29613F3CEB7C}" destId="{3BC30FBD-46D2-42CC-BB58-30AA35F6DD2E}" srcOrd="1" destOrd="0" presId="urn:microsoft.com/office/officeart/2005/8/layout/vList4"/>
    <dgm:cxn modelId="{923A0DD9-A922-44B3-9DD0-1EF8B3D8EDBE}" type="presParOf" srcId="{D39D05BC-F8FB-4A82-AD40-29613F3CEB7C}" destId="{B247A995-AF96-4782-9715-97C21A9427A0}" srcOrd="2" destOrd="0" presId="urn:microsoft.com/office/officeart/2005/8/layout/vList4"/>
  </dgm:cxnLst>
  <dgm:bg/>
  <dgm:whole/>
</dgm:dataModel>
</file>

<file path=ppt/diagrams/data11.xml><?xml version="1.0" encoding="utf-8"?>
<dgm:dataModel xmlns:dgm="http://schemas.openxmlformats.org/drawingml/2006/diagram" xmlns:a="http://schemas.openxmlformats.org/drawingml/2006/main">
  <dgm:ptLst>
    <dgm:pt modelId="{EB848EAB-68F4-4E54-8EBB-442733FBAC94}" type="doc">
      <dgm:prSet loTypeId="urn:microsoft.com/office/officeart/2005/8/layout/vList4" loCatId="list" qsTypeId="urn:microsoft.com/office/officeart/2005/8/quickstyle/3d2"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17247189-688D-44C6-9F95-F22A75E6E9E5}">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Expandable storage grows as your needs increase</a:t>
          </a:r>
          <a:endParaRPr lang="en-US" dirty="0">
            <a:effectLst>
              <a:outerShdw blurRad="38100" dist="38100" dir="2700000" algn="tl">
                <a:srgbClr val="000000">
                  <a:alpha val="43137"/>
                </a:srgbClr>
              </a:outerShdw>
            </a:effectLst>
          </a:endParaRPr>
        </a:p>
      </dgm:t>
    </dgm:pt>
    <dgm:pt modelId="{5336D1A1-09DE-4875-94E9-E4377F1778EF}" type="parTrans" cxnId="{A022C957-86DC-48DC-81AA-633453369668}">
      <dgm:prSet/>
      <dgm:spPr/>
      <dgm:t>
        <a:bodyPr/>
        <a:lstStyle/>
        <a:p>
          <a:endParaRPr lang="en-US"/>
        </a:p>
      </dgm:t>
    </dgm:pt>
    <dgm:pt modelId="{BEE374D9-33AC-4D13-A35E-6F4219440FB2}" type="sibTrans" cxnId="{A022C957-86DC-48DC-81AA-633453369668}">
      <dgm:prSet/>
      <dgm:spPr/>
      <dgm:t>
        <a:bodyPr/>
        <a:lstStyle/>
        <a:p>
          <a:endParaRPr lang="en-US"/>
        </a:p>
      </dgm:t>
    </dgm:pt>
    <dgm:pt modelId="{EE0651C1-8EE8-4AC9-B91E-83DDCEAA477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Works with current and future storage technologies</a:t>
          </a:r>
          <a:endParaRPr lang="en-US" dirty="0">
            <a:effectLst>
              <a:outerShdw blurRad="38100" dist="38100" dir="2700000" algn="tl">
                <a:srgbClr val="000000">
                  <a:alpha val="43137"/>
                </a:srgbClr>
              </a:outerShdw>
            </a:effectLst>
          </a:endParaRPr>
        </a:p>
      </dgm:t>
    </dgm:pt>
    <dgm:pt modelId="{57A925F7-5D56-4DEE-9D53-62E8D9B7C2CD}" type="parTrans" cxnId="{6EFCCA7B-C8AA-453E-B8FB-D7E4E175BF42}">
      <dgm:prSet/>
      <dgm:spPr/>
      <dgm:t>
        <a:bodyPr/>
        <a:lstStyle/>
        <a:p>
          <a:endParaRPr lang="en-US"/>
        </a:p>
      </dgm:t>
    </dgm:pt>
    <dgm:pt modelId="{62C447F3-5806-46B0-8CA1-85EFF7F4C016}" type="sibTrans" cxnId="{6EFCCA7B-C8AA-453E-B8FB-D7E4E175BF42}">
      <dgm:prSet/>
      <dgm:spPr/>
      <dgm:t>
        <a:bodyPr/>
        <a:lstStyle/>
        <a:p>
          <a:endParaRPr lang="en-US"/>
        </a:p>
      </dgm:t>
    </dgm:pt>
    <dgm:pt modelId="{2E7E6EAC-CA0C-40A5-90CB-3FCB9D8987C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Works with a rich ecosystem of 3rd party software, services, and devices</a:t>
          </a:r>
          <a:endParaRPr lang="en-US" dirty="0">
            <a:effectLst>
              <a:outerShdw blurRad="38100" dist="38100" dir="2700000" algn="tl">
                <a:srgbClr val="000000">
                  <a:alpha val="43137"/>
                </a:srgbClr>
              </a:outerShdw>
            </a:effectLst>
          </a:endParaRPr>
        </a:p>
      </dgm:t>
    </dgm:pt>
    <dgm:pt modelId="{9DD26D29-BFF8-4C26-A7F9-CB5D3DB7FDF6}" type="parTrans" cxnId="{AF9163B4-7480-498E-A82B-4055C4A087CD}">
      <dgm:prSet/>
      <dgm:spPr/>
      <dgm:t>
        <a:bodyPr/>
        <a:lstStyle/>
        <a:p>
          <a:endParaRPr lang="en-US"/>
        </a:p>
      </dgm:t>
    </dgm:pt>
    <dgm:pt modelId="{9E417BD4-2F9E-4326-A1F8-84090E507CAC}" type="sibTrans" cxnId="{AF9163B4-7480-498E-A82B-4055C4A087CD}">
      <dgm:prSet/>
      <dgm:spPr/>
      <dgm:t>
        <a:bodyPr/>
        <a:lstStyle/>
        <a:p>
          <a:endParaRPr lang="en-US"/>
        </a:p>
      </dgm:t>
    </dgm:pt>
    <dgm:pt modelId="{D012163F-17D8-4BC2-8311-165410D6E22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Makes owning multiple PC’s easier</a:t>
          </a:r>
          <a:endParaRPr lang="en-US" dirty="0">
            <a:effectLst>
              <a:outerShdw blurRad="38100" dist="38100" dir="2700000" algn="tl">
                <a:srgbClr val="000000">
                  <a:alpha val="43137"/>
                </a:srgbClr>
              </a:outerShdw>
            </a:effectLst>
          </a:endParaRPr>
        </a:p>
      </dgm:t>
    </dgm:pt>
    <dgm:pt modelId="{3A4B31CA-7C79-4D25-B3BC-6BD31C098DD1}" type="parTrans" cxnId="{74B74C3D-FB3F-4DCE-86AB-3A7B0C89E09E}">
      <dgm:prSet/>
      <dgm:spPr/>
      <dgm:t>
        <a:bodyPr/>
        <a:lstStyle/>
        <a:p>
          <a:endParaRPr lang="en-US"/>
        </a:p>
      </dgm:t>
    </dgm:pt>
    <dgm:pt modelId="{3B445F4D-688F-4338-94F0-B0D60EC01BB2}" type="sibTrans" cxnId="{74B74C3D-FB3F-4DCE-86AB-3A7B0C89E09E}">
      <dgm:prSet/>
      <dgm:spPr/>
      <dgm:t>
        <a:bodyPr/>
        <a:lstStyle/>
        <a:p>
          <a:endParaRPr lang="en-US"/>
        </a:p>
      </dgm:t>
    </dgm:pt>
    <dgm:pt modelId="{B577A2BD-5D41-4275-AE65-0D9A73ECE43F}" type="pres">
      <dgm:prSet presAssocID="{EB848EAB-68F4-4E54-8EBB-442733FBAC94}" presName="linear" presStyleCnt="0">
        <dgm:presLayoutVars>
          <dgm:dir/>
          <dgm:resizeHandles val="exact"/>
        </dgm:presLayoutVars>
      </dgm:prSet>
      <dgm:spPr/>
      <dgm:t>
        <a:bodyPr/>
        <a:lstStyle/>
        <a:p>
          <a:endParaRPr lang="en-US"/>
        </a:p>
      </dgm:t>
    </dgm:pt>
    <dgm:pt modelId="{3B768765-FC6D-4B40-9AC3-CAEC2B4F3A83}" type="pres">
      <dgm:prSet presAssocID="{17247189-688D-44C6-9F95-F22A75E6E9E5}"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E345689-CC1D-42A6-98A7-18FD64803269}" type="pres">
      <dgm:prSet presAssocID="{17247189-688D-44C6-9F95-F22A75E6E9E5}" presName="box" presStyleLbl="node1" presStyleIdx="0" presStyleCnt="4"/>
      <dgm:spPr/>
      <dgm:t>
        <a:bodyPr/>
        <a:lstStyle/>
        <a:p>
          <a:endParaRPr lang="en-US"/>
        </a:p>
      </dgm:t>
    </dgm:pt>
    <dgm:pt modelId="{45B1D083-7540-49B0-B220-8ABF204B53DA}" type="pres">
      <dgm:prSet presAssocID="{17247189-688D-44C6-9F95-F22A75E6E9E5}" presName="img" presStyleLbl="fgImgPlace1" presStyleIdx="0" presStyleCnt="4" custScaleX="59285"/>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D8AF8849-A7D5-40BB-A587-4D555A6F754F}" type="pres">
      <dgm:prSet presAssocID="{17247189-688D-44C6-9F95-F22A75E6E9E5}" presName="text" presStyleLbl="node1" presStyleIdx="0" presStyleCnt="4">
        <dgm:presLayoutVars>
          <dgm:bulletEnabled val="1"/>
        </dgm:presLayoutVars>
      </dgm:prSet>
      <dgm:spPr/>
      <dgm:t>
        <a:bodyPr/>
        <a:lstStyle/>
        <a:p>
          <a:endParaRPr lang="en-US"/>
        </a:p>
      </dgm:t>
    </dgm:pt>
    <dgm:pt modelId="{42761674-5262-47BF-9E33-D8D2D55593F7}" type="pres">
      <dgm:prSet presAssocID="{BEE374D9-33AC-4D13-A35E-6F4219440FB2}"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CC98C08-1DD5-4C5C-B725-872F56E49CA0}" type="pres">
      <dgm:prSet presAssocID="{EE0651C1-8EE8-4AC9-B91E-83DDCEAA4773}"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900FE9D-1C48-4525-9DAD-2050F5287E54}" type="pres">
      <dgm:prSet presAssocID="{EE0651C1-8EE8-4AC9-B91E-83DDCEAA4773}" presName="box" presStyleLbl="node1" presStyleIdx="1" presStyleCnt="4"/>
      <dgm:spPr/>
      <dgm:t>
        <a:bodyPr/>
        <a:lstStyle/>
        <a:p>
          <a:endParaRPr lang="en-US"/>
        </a:p>
      </dgm:t>
    </dgm:pt>
    <dgm:pt modelId="{8E23E224-E402-4CDC-983F-87C0F8CE4B74}" type="pres">
      <dgm:prSet presAssocID="{EE0651C1-8EE8-4AC9-B91E-83DDCEAA4773}" presName="img" presStyleLbl="fgImgPlace1" presStyleIdx="1" presStyleCnt="4" custScaleX="59285"/>
      <dgm:spPr>
        <a:blipFill rotWithShape="0">
          <a:blip xmlns:r="http://schemas.openxmlformats.org/officeDocument/2006/relationships"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66D20D8E-FD42-45BC-8621-E41A2B08B75E}" type="pres">
      <dgm:prSet presAssocID="{EE0651C1-8EE8-4AC9-B91E-83DDCEAA4773}" presName="text" presStyleLbl="node1" presStyleIdx="1" presStyleCnt="4">
        <dgm:presLayoutVars>
          <dgm:bulletEnabled val="1"/>
        </dgm:presLayoutVars>
      </dgm:prSet>
      <dgm:spPr/>
      <dgm:t>
        <a:bodyPr/>
        <a:lstStyle/>
        <a:p>
          <a:endParaRPr lang="en-US"/>
        </a:p>
      </dgm:t>
    </dgm:pt>
    <dgm:pt modelId="{F42D9DF4-E433-4ADF-8297-4512B8E996D3}" type="pres">
      <dgm:prSet presAssocID="{62C447F3-5806-46B0-8CA1-85EFF7F4C016}"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90FCD86-C6C8-43F6-AF12-FF19AEC459A8}" type="pres">
      <dgm:prSet presAssocID="{D012163F-17D8-4BC2-8311-165410D6E22E}"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03EDF16-4901-4EC6-8EEE-0E8E23E8C7DE}" type="pres">
      <dgm:prSet presAssocID="{D012163F-17D8-4BC2-8311-165410D6E22E}" presName="box" presStyleLbl="node1" presStyleIdx="2" presStyleCnt="4"/>
      <dgm:spPr/>
      <dgm:t>
        <a:bodyPr/>
        <a:lstStyle/>
        <a:p>
          <a:endParaRPr lang="en-US"/>
        </a:p>
      </dgm:t>
    </dgm:pt>
    <dgm:pt modelId="{B20F4D11-9B76-4933-9E62-ACA30BA5418D}" type="pres">
      <dgm:prSet presAssocID="{D012163F-17D8-4BC2-8311-165410D6E22E}" presName="img" presStyleLbl="fgImgPlace1" presStyleIdx="2" presStyleCnt="4" custScaleX="57983"/>
      <dgm:spPr>
        <a:blipFill rotWithShape="0">
          <a:blip xmlns:r="http://schemas.openxmlformats.org/officeDocument/2006/relationships" r:embed="rId3"/>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583EDDA9-3E34-483E-A375-3C6EFA8B893F}" type="pres">
      <dgm:prSet presAssocID="{D012163F-17D8-4BC2-8311-165410D6E22E}" presName="text" presStyleLbl="node1" presStyleIdx="2" presStyleCnt="4">
        <dgm:presLayoutVars>
          <dgm:bulletEnabled val="1"/>
        </dgm:presLayoutVars>
      </dgm:prSet>
      <dgm:spPr/>
      <dgm:t>
        <a:bodyPr/>
        <a:lstStyle/>
        <a:p>
          <a:endParaRPr lang="en-US"/>
        </a:p>
      </dgm:t>
    </dgm:pt>
    <dgm:pt modelId="{A70F4832-00A0-4015-829F-59DA416EFE77}" type="pres">
      <dgm:prSet presAssocID="{3B445F4D-688F-4338-94F0-B0D60EC01BB2}"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49325842-F590-400E-A5B2-C9E8B52E2E65}" type="pres">
      <dgm:prSet presAssocID="{2E7E6EAC-CA0C-40A5-90CB-3FCB9D8987C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1A6E0CFB-35C5-4EF8-B235-A7E69C3699DE}" type="pres">
      <dgm:prSet presAssocID="{2E7E6EAC-CA0C-40A5-90CB-3FCB9D8987C9}" presName="box" presStyleLbl="node1" presStyleIdx="3" presStyleCnt="4"/>
      <dgm:spPr/>
      <dgm:t>
        <a:bodyPr/>
        <a:lstStyle/>
        <a:p>
          <a:endParaRPr lang="en-US"/>
        </a:p>
      </dgm:t>
    </dgm:pt>
    <dgm:pt modelId="{88BBF7CB-7647-4C51-ABA7-8C91C9E34F70}" type="pres">
      <dgm:prSet presAssocID="{2E7E6EAC-CA0C-40A5-90CB-3FCB9D8987C9}" presName="img" presStyleLbl="fgImgPlace1" presStyleIdx="3" presStyleCnt="4" custScaleX="59285"/>
      <dgm:spPr>
        <a:blipFill rotWithShape="0">
          <a:blip xmlns:r="http://schemas.openxmlformats.org/officeDocument/2006/relationships"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1ECBB512-1B34-4AF4-9320-FBDC36CDE795}" type="pres">
      <dgm:prSet presAssocID="{2E7E6EAC-CA0C-40A5-90CB-3FCB9D8987C9}" presName="text" presStyleLbl="node1" presStyleIdx="3" presStyleCnt="4">
        <dgm:presLayoutVars>
          <dgm:bulletEnabled val="1"/>
        </dgm:presLayoutVars>
      </dgm:prSet>
      <dgm:spPr/>
      <dgm:t>
        <a:bodyPr/>
        <a:lstStyle/>
        <a:p>
          <a:endParaRPr lang="en-US"/>
        </a:p>
      </dgm:t>
    </dgm:pt>
  </dgm:ptLst>
  <dgm:cxnLst>
    <dgm:cxn modelId="{62895DCE-1A0F-4937-A600-151BB5121EA4}" type="presOf" srcId="{EE0651C1-8EE8-4AC9-B91E-83DDCEAA4773}" destId="{9900FE9D-1C48-4525-9DAD-2050F5287E54}" srcOrd="0" destOrd="0" presId="urn:microsoft.com/office/officeart/2005/8/layout/vList4"/>
    <dgm:cxn modelId="{884FE60B-9F57-4D57-8D43-8F5811D605BF}" type="presOf" srcId="{2E7E6EAC-CA0C-40A5-90CB-3FCB9D8987C9}" destId="{1A6E0CFB-35C5-4EF8-B235-A7E69C3699DE}" srcOrd="0" destOrd="0" presId="urn:microsoft.com/office/officeart/2005/8/layout/vList4"/>
    <dgm:cxn modelId="{1AD2BBFF-8EC7-4221-AC8B-E28F3306F594}" type="presOf" srcId="{17247189-688D-44C6-9F95-F22A75E6E9E5}" destId="{5E345689-CC1D-42A6-98A7-18FD64803269}" srcOrd="0" destOrd="0" presId="urn:microsoft.com/office/officeart/2005/8/layout/vList4"/>
    <dgm:cxn modelId="{5ECFB6D6-CBB2-40D9-8FD6-32CDD79A2FC2}" type="presOf" srcId="{2E7E6EAC-CA0C-40A5-90CB-3FCB9D8987C9}" destId="{1ECBB512-1B34-4AF4-9320-FBDC36CDE795}" srcOrd="1" destOrd="0" presId="urn:microsoft.com/office/officeart/2005/8/layout/vList4"/>
    <dgm:cxn modelId="{1409316F-53F7-45C6-842D-0FC88ABD164C}" type="presOf" srcId="{17247189-688D-44C6-9F95-F22A75E6E9E5}" destId="{D8AF8849-A7D5-40BB-A587-4D555A6F754F}" srcOrd="1" destOrd="0" presId="urn:microsoft.com/office/officeart/2005/8/layout/vList4"/>
    <dgm:cxn modelId="{AF9163B4-7480-498E-A82B-4055C4A087CD}" srcId="{EB848EAB-68F4-4E54-8EBB-442733FBAC94}" destId="{2E7E6EAC-CA0C-40A5-90CB-3FCB9D8987C9}" srcOrd="3" destOrd="0" parTransId="{9DD26D29-BFF8-4C26-A7F9-CB5D3DB7FDF6}" sibTransId="{9E417BD4-2F9E-4326-A1F8-84090E507CAC}"/>
    <dgm:cxn modelId="{A022C957-86DC-48DC-81AA-633453369668}" srcId="{EB848EAB-68F4-4E54-8EBB-442733FBAC94}" destId="{17247189-688D-44C6-9F95-F22A75E6E9E5}" srcOrd="0" destOrd="0" parTransId="{5336D1A1-09DE-4875-94E9-E4377F1778EF}" sibTransId="{BEE374D9-33AC-4D13-A35E-6F4219440FB2}"/>
    <dgm:cxn modelId="{74B74C3D-FB3F-4DCE-86AB-3A7B0C89E09E}" srcId="{EB848EAB-68F4-4E54-8EBB-442733FBAC94}" destId="{D012163F-17D8-4BC2-8311-165410D6E22E}" srcOrd="2" destOrd="0" parTransId="{3A4B31CA-7C79-4D25-B3BC-6BD31C098DD1}" sibTransId="{3B445F4D-688F-4338-94F0-B0D60EC01BB2}"/>
    <dgm:cxn modelId="{6EFCCA7B-C8AA-453E-B8FB-D7E4E175BF42}" srcId="{EB848EAB-68F4-4E54-8EBB-442733FBAC94}" destId="{EE0651C1-8EE8-4AC9-B91E-83DDCEAA4773}" srcOrd="1" destOrd="0" parTransId="{57A925F7-5D56-4DEE-9D53-62E8D9B7C2CD}" sibTransId="{62C447F3-5806-46B0-8CA1-85EFF7F4C016}"/>
    <dgm:cxn modelId="{F9EC19CB-0A76-4D39-8056-2585FA0520E0}" type="presOf" srcId="{EE0651C1-8EE8-4AC9-B91E-83DDCEAA4773}" destId="{66D20D8E-FD42-45BC-8621-E41A2B08B75E}" srcOrd="1" destOrd="0" presId="urn:microsoft.com/office/officeart/2005/8/layout/vList4"/>
    <dgm:cxn modelId="{814FA4EF-8B64-4A89-A675-CDA57277F6DF}" type="presOf" srcId="{D012163F-17D8-4BC2-8311-165410D6E22E}" destId="{803EDF16-4901-4EC6-8EEE-0E8E23E8C7DE}" srcOrd="0" destOrd="0" presId="urn:microsoft.com/office/officeart/2005/8/layout/vList4"/>
    <dgm:cxn modelId="{1227B60D-FDA5-4110-90BB-9F5C40EF595F}" type="presOf" srcId="{EB848EAB-68F4-4E54-8EBB-442733FBAC94}" destId="{B577A2BD-5D41-4275-AE65-0D9A73ECE43F}" srcOrd="0" destOrd="0" presId="urn:microsoft.com/office/officeart/2005/8/layout/vList4"/>
    <dgm:cxn modelId="{2F95816D-E0A4-469A-8419-E65586D6826A}" type="presOf" srcId="{D012163F-17D8-4BC2-8311-165410D6E22E}" destId="{583EDDA9-3E34-483E-A375-3C6EFA8B893F}" srcOrd="1" destOrd="0" presId="urn:microsoft.com/office/officeart/2005/8/layout/vList4"/>
    <dgm:cxn modelId="{A5BA052A-30EF-4540-B414-C4BEFA468BFB}" type="presParOf" srcId="{B577A2BD-5D41-4275-AE65-0D9A73ECE43F}" destId="{3B768765-FC6D-4B40-9AC3-CAEC2B4F3A83}" srcOrd="0" destOrd="0" presId="urn:microsoft.com/office/officeart/2005/8/layout/vList4"/>
    <dgm:cxn modelId="{15A5460D-BE9E-4094-AEC0-9E558AC989D3}" type="presParOf" srcId="{3B768765-FC6D-4B40-9AC3-CAEC2B4F3A83}" destId="{5E345689-CC1D-42A6-98A7-18FD64803269}" srcOrd="0" destOrd="0" presId="urn:microsoft.com/office/officeart/2005/8/layout/vList4"/>
    <dgm:cxn modelId="{DC7A2AC3-106C-4D70-AA14-B91B9C4D692A}" type="presParOf" srcId="{3B768765-FC6D-4B40-9AC3-CAEC2B4F3A83}" destId="{45B1D083-7540-49B0-B220-8ABF204B53DA}" srcOrd="1" destOrd="0" presId="urn:microsoft.com/office/officeart/2005/8/layout/vList4"/>
    <dgm:cxn modelId="{4DA74FFC-C944-497A-969D-16BF2CBCB19C}" type="presParOf" srcId="{3B768765-FC6D-4B40-9AC3-CAEC2B4F3A83}" destId="{D8AF8849-A7D5-40BB-A587-4D555A6F754F}" srcOrd="2" destOrd="0" presId="urn:microsoft.com/office/officeart/2005/8/layout/vList4"/>
    <dgm:cxn modelId="{259B0B58-F17F-4612-92C9-7070AC19CADA}" type="presParOf" srcId="{B577A2BD-5D41-4275-AE65-0D9A73ECE43F}" destId="{42761674-5262-47BF-9E33-D8D2D55593F7}" srcOrd="1" destOrd="0" presId="urn:microsoft.com/office/officeart/2005/8/layout/vList4"/>
    <dgm:cxn modelId="{26737064-203A-4DA6-BC17-D0DE35B06089}" type="presParOf" srcId="{B577A2BD-5D41-4275-AE65-0D9A73ECE43F}" destId="{5CC98C08-1DD5-4C5C-B725-872F56E49CA0}" srcOrd="2" destOrd="0" presId="urn:microsoft.com/office/officeart/2005/8/layout/vList4"/>
    <dgm:cxn modelId="{A5BC2F38-2398-4462-89A2-34E7397C1FBE}" type="presParOf" srcId="{5CC98C08-1DD5-4C5C-B725-872F56E49CA0}" destId="{9900FE9D-1C48-4525-9DAD-2050F5287E54}" srcOrd="0" destOrd="0" presId="urn:microsoft.com/office/officeart/2005/8/layout/vList4"/>
    <dgm:cxn modelId="{22D1CB97-9955-44F4-BC68-E55D8343EC19}" type="presParOf" srcId="{5CC98C08-1DD5-4C5C-B725-872F56E49CA0}" destId="{8E23E224-E402-4CDC-983F-87C0F8CE4B74}" srcOrd="1" destOrd="0" presId="urn:microsoft.com/office/officeart/2005/8/layout/vList4"/>
    <dgm:cxn modelId="{957EC50D-98FF-4FCE-8F6B-D06388FD8DBC}" type="presParOf" srcId="{5CC98C08-1DD5-4C5C-B725-872F56E49CA0}" destId="{66D20D8E-FD42-45BC-8621-E41A2B08B75E}" srcOrd="2" destOrd="0" presId="urn:microsoft.com/office/officeart/2005/8/layout/vList4"/>
    <dgm:cxn modelId="{4B73822C-9ABF-431B-8E5A-B8D26470578D}" type="presParOf" srcId="{B577A2BD-5D41-4275-AE65-0D9A73ECE43F}" destId="{F42D9DF4-E433-4ADF-8297-4512B8E996D3}" srcOrd="3" destOrd="0" presId="urn:microsoft.com/office/officeart/2005/8/layout/vList4"/>
    <dgm:cxn modelId="{C87F3774-2602-467A-B839-60BC8D2F68F0}" type="presParOf" srcId="{B577A2BD-5D41-4275-AE65-0D9A73ECE43F}" destId="{190FCD86-C6C8-43F6-AF12-FF19AEC459A8}" srcOrd="4" destOrd="0" presId="urn:microsoft.com/office/officeart/2005/8/layout/vList4"/>
    <dgm:cxn modelId="{80893F9E-2915-49E9-941A-636EB38E79E8}" type="presParOf" srcId="{190FCD86-C6C8-43F6-AF12-FF19AEC459A8}" destId="{803EDF16-4901-4EC6-8EEE-0E8E23E8C7DE}" srcOrd="0" destOrd="0" presId="urn:microsoft.com/office/officeart/2005/8/layout/vList4"/>
    <dgm:cxn modelId="{835D12CE-544F-4E91-9887-F26FBE466DF8}" type="presParOf" srcId="{190FCD86-C6C8-43F6-AF12-FF19AEC459A8}" destId="{B20F4D11-9B76-4933-9E62-ACA30BA5418D}" srcOrd="1" destOrd="0" presId="urn:microsoft.com/office/officeart/2005/8/layout/vList4"/>
    <dgm:cxn modelId="{330C50E8-5AE5-4E5C-AB0F-573E8A77A851}" type="presParOf" srcId="{190FCD86-C6C8-43F6-AF12-FF19AEC459A8}" destId="{583EDDA9-3E34-483E-A375-3C6EFA8B893F}" srcOrd="2" destOrd="0" presId="urn:microsoft.com/office/officeart/2005/8/layout/vList4"/>
    <dgm:cxn modelId="{83DC3226-56FA-4F52-A72F-3C3C9FAB933D}" type="presParOf" srcId="{B577A2BD-5D41-4275-AE65-0D9A73ECE43F}" destId="{A70F4832-00A0-4015-829F-59DA416EFE77}" srcOrd="5" destOrd="0" presId="urn:microsoft.com/office/officeart/2005/8/layout/vList4"/>
    <dgm:cxn modelId="{2FBF8908-4034-45D6-81C1-5E422D3363AA}" type="presParOf" srcId="{B577A2BD-5D41-4275-AE65-0D9A73ECE43F}" destId="{49325842-F590-400E-A5B2-C9E8B52E2E65}" srcOrd="6" destOrd="0" presId="urn:microsoft.com/office/officeart/2005/8/layout/vList4"/>
    <dgm:cxn modelId="{CB63FAC2-A664-4D16-92D9-C60B9CA9326B}" type="presParOf" srcId="{49325842-F590-400E-A5B2-C9E8B52E2E65}" destId="{1A6E0CFB-35C5-4EF8-B235-A7E69C3699DE}" srcOrd="0" destOrd="0" presId="urn:microsoft.com/office/officeart/2005/8/layout/vList4"/>
    <dgm:cxn modelId="{3FE7C12D-B305-4240-B3C1-A4750E74560D}" type="presParOf" srcId="{49325842-F590-400E-A5B2-C9E8B52E2E65}" destId="{88BBF7CB-7647-4C51-ABA7-8C91C9E34F70}" srcOrd="1" destOrd="0" presId="urn:microsoft.com/office/officeart/2005/8/layout/vList4"/>
    <dgm:cxn modelId="{4634A7AE-751C-407E-B145-9C900D93B6AF}" type="presParOf" srcId="{49325842-F590-400E-A5B2-C9E8B52E2E65}" destId="{1ECBB512-1B34-4AF4-9320-FBDC36CDE795}"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5600073C-D9DE-4962-9575-C93C65755EC3}" type="doc">
      <dgm:prSet loTypeId="urn:microsoft.com/office/officeart/2005/8/layout/matrix1" loCatId="matrix" qsTypeId="urn:microsoft.com/office/officeart/2005/8/quickstyle/3d6" qsCatId="3D" csTypeId="urn:microsoft.com/office/officeart/2005/8/colors/colorful1" csCatId="colorful" phldr="1"/>
      <dgm:spPr/>
      <dgm:t>
        <a:bodyPr/>
        <a:lstStyle/>
        <a:p>
          <a:endParaRPr lang="en-US"/>
        </a:p>
      </dgm:t>
    </dgm:pt>
    <dgm:pt modelId="{B249F60D-1E9D-4C12-AD30-DDB2E46D17E6}">
      <dgm:prSet phldrT="[Text]" custT="1"/>
      <dgm:spPr/>
      <dgm:t>
        <a:bodyPr/>
        <a:lstStyle/>
        <a:p>
          <a:r>
            <a:rPr lang="en-US" sz="2800" dirty="0" smtClean="0">
              <a:effectLst>
                <a:outerShdw blurRad="38100" dist="38100" dir="2700000" algn="tl">
                  <a:srgbClr val="000000">
                    <a:alpha val="43137"/>
                  </a:srgbClr>
                </a:outerShdw>
              </a:effectLst>
            </a:rPr>
            <a:t>Windows Home Server</a:t>
          </a:r>
          <a:endParaRPr lang="en-US" sz="2800" dirty="0">
            <a:effectLst>
              <a:outerShdw blurRad="38100" dist="38100" dir="2700000" algn="tl">
                <a:srgbClr val="000000">
                  <a:alpha val="43137"/>
                </a:srgbClr>
              </a:outerShdw>
            </a:effectLst>
          </a:endParaRPr>
        </a:p>
      </dgm:t>
    </dgm:pt>
    <dgm:pt modelId="{FE9DBCF0-B49A-4276-B9F5-95FBF3090D9F}" type="parTrans" cxnId="{A97581B6-F479-4868-82DB-4A602B8FD455}">
      <dgm:prSet/>
      <dgm:spPr/>
      <dgm:t>
        <a:bodyPr/>
        <a:lstStyle/>
        <a:p>
          <a:endParaRPr lang="en-US" sz="2400"/>
        </a:p>
      </dgm:t>
    </dgm:pt>
    <dgm:pt modelId="{BC0BBD0F-609A-4A52-95DE-D06229028482}" type="sibTrans" cxnId="{A97581B6-F479-4868-82DB-4A602B8FD455}">
      <dgm:prSet/>
      <dgm:spPr/>
      <dgm:t>
        <a:bodyPr/>
        <a:lstStyle/>
        <a:p>
          <a:endParaRPr lang="en-US" sz="2400"/>
        </a:p>
      </dgm:t>
    </dgm:pt>
    <dgm:pt modelId="{A128F020-48A0-4996-AB28-9A2DFA778E5E}">
      <dgm:prSet phldrT="[Text]" custT="1"/>
      <dgm:spPr/>
      <dgm:t>
        <a:bodyPr/>
        <a:lstStyle/>
        <a:p>
          <a:r>
            <a:rPr lang="en-US" sz="4000" dirty="0" smtClean="0">
              <a:effectLst>
                <a:outerShdw blurRad="38100" dist="38100" dir="2700000" algn="tl">
                  <a:srgbClr val="000000">
                    <a:alpha val="43137"/>
                  </a:srgbClr>
                </a:outerShdw>
              </a:effectLst>
            </a:rPr>
            <a:t>Software</a:t>
          </a:r>
          <a:endParaRPr lang="en-US" sz="4000" dirty="0">
            <a:effectLst>
              <a:outerShdw blurRad="38100" dist="38100" dir="2700000" algn="tl">
                <a:srgbClr val="000000">
                  <a:alpha val="43137"/>
                </a:srgbClr>
              </a:outerShdw>
            </a:effectLst>
          </a:endParaRPr>
        </a:p>
      </dgm:t>
    </dgm:pt>
    <dgm:pt modelId="{92834C7F-A501-4932-849A-068FC76C89B3}" type="parTrans" cxnId="{51D509FB-760B-4086-875D-E4BCD6A7B8D2}">
      <dgm:prSet/>
      <dgm:spPr/>
      <dgm:t>
        <a:bodyPr/>
        <a:lstStyle/>
        <a:p>
          <a:endParaRPr lang="en-US" sz="2400"/>
        </a:p>
      </dgm:t>
    </dgm:pt>
    <dgm:pt modelId="{3E828E69-BEB7-42BC-8E37-71FD8CE1494D}" type="sibTrans" cxnId="{51D509FB-760B-4086-875D-E4BCD6A7B8D2}">
      <dgm:prSet/>
      <dgm:spPr/>
      <dgm:t>
        <a:bodyPr/>
        <a:lstStyle/>
        <a:p>
          <a:endParaRPr lang="en-US" sz="2400"/>
        </a:p>
      </dgm:t>
    </dgm:pt>
    <dgm:pt modelId="{4509E62D-858A-4098-8D31-B5CD7F50115C}">
      <dgm:prSet phldrT="[Text]" custT="1"/>
      <dgm:spPr/>
      <dgm:t>
        <a:bodyPr/>
        <a:lstStyle/>
        <a:p>
          <a:r>
            <a:rPr lang="en-US" sz="4000" dirty="0" smtClean="0">
              <a:effectLst>
                <a:outerShdw blurRad="38100" dist="38100" dir="2700000" algn="tl">
                  <a:srgbClr val="000000">
                    <a:alpha val="43137"/>
                  </a:srgbClr>
                </a:outerShdw>
              </a:effectLst>
            </a:rPr>
            <a:t>Services</a:t>
          </a:r>
          <a:endParaRPr lang="en-US" sz="4000" dirty="0">
            <a:effectLst>
              <a:outerShdw blurRad="38100" dist="38100" dir="2700000" algn="tl">
                <a:srgbClr val="000000">
                  <a:alpha val="43137"/>
                </a:srgbClr>
              </a:outerShdw>
            </a:effectLst>
          </a:endParaRPr>
        </a:p>
      </dgm:t>
    </dgm:pt>
    <dgm:pt modelId="{B4D5FDDC-DA50-4763-9D9B-0A5D7E826FAD}" type="parTrans" cxnId="{FC6E00C5-5016-4543-A529-B37235C9D3A8}">
      <dgm:prSet/>
      <dgm:spPr/>
      <dgm:t>
        <a:bodyPr/>
        <a:lstStyle/>
        <a:p>
          <a:endParaRPr lang="en-US" sz="2400"/>
        </a:p>
      </dgm:t>
    </dgm:pt>
    <dgm:pt modelId="{2DE65797-3024-4B79-9894-C3B2EDE902CE}" type="sibTrans" cxnId="{FC6E00C5-5016-4543-A529-B37235C9D3A8}">
      <dgm:prSet/>
      <dgm:spPr/>
      <dgm:t>
        <a:bodyPr/>
        <a:lstStyle/>
        <a:p>
          <a:endParaRPr lang="en-US" sz="2400"/>
        </a:p>
      </dgm:t>
    </dgm:pt>
    <dgm:pt modelId="{0ABCF5DD-D032-48EA-8F65-980DEEB284CF}">
      <dgm:prSet phldrT="[Text]" custT="1"/>
      <dgm:spPr/>
      <dgm:t>
        <a:bodyPr/>
        <a:lstStyle/>
        <a:p>
          <a:r>
            <a:rPr lang="en-US" sz="4000" dirty="0" smtClean="0">
              <a:effectLst>
                <a:outerShdw blurRad="38100" dist="38100" dir="2700000" algn="tl">
                  <a:srgbClr val="000000">
                    <a:alpha val="43137"/>
                  </a:srgbClr>
                </a:outerShdw>
              </a:effectLst>
            </a:rPr>
            <a:t>Server Hardware</a:t>
          </a:r>
          <a:endParaRPr lang="en-US" sz="4000" dirty="0">
            <a:effectLst>
              <a:outerShdw blurRad="38100" dist="38100" dir="2700000" algn="tl">
                <a:srgbClr val="000000">
                  <a:alpha val="43137"/>
                </a:srgbClr>
              </a:outerShdw>
            </a:effectLst>
          </a:endParaRPr>
        </a:p>
      </dgm:t>
    </dgm:pt>
    <dgm:pt modelId="{FD95E765-86B6-4281-A7D9-1D9F2EBD9FE5}" type="parTrans" cxnId="{959AD86E-7822-4C34-8C98-F8DFE146EA7E}">
      <dgm:prSet/>
      <dgm:spPr/>
      <dgm:t>
        <a:bodyPr/>
        <a:lstStyle/>
        <a:p>
          <a:endParaRPr lang="en-US" sz="2400"/>
        </a:p>
      </dgm:t>
    </dgm:pt>
    <dgm:pt modelId="{839D86E4-86CE-413C-9E54-CF12E316F64F}" type="sibTrans" cxnId="{959AD86E-7822-4C34-8C98-F8DFE146EA7E}">
      <dgm:prSet/>
      <dgm:spPr/>
      <dgm:t>
        <a:bodyPr/>
        <a:lstStyle/>
        <a:p>
          <a:endParaRPr lang="en-US" sz="2400"/>
        </a:p>
      </dgm:t>
    </dgm:pt>
    <dgm:pt modelId="{D0069A86-2C31-4414-ADF4-8E4B6F13BE75}">
      <dgm:prSet phldrT="[Text]" custT="1"/>
      <dgm:spPr/>
      <dgm:t>
        <a:bodyPr/>
        <a:lstStyle/>
        <a:p>
          <a:r>
            <a:rPr lang="en-US" sz="4000" dirty="0" smtClean="0">
              <a:effectLst>
                <a:outerShdw blurRad="38100" dist="38100" dir="2700000" algn="tl">
                  <a:srgbClr val="000000">
                    <a:alpha val="43137"/>
                  </a:srgbClr>
                </a:outerShdw>
              </a:effectLst>
            </a:rPr>
            <a:t>Devices</a:t>
          </a:r>
          <a:endParaRPr lang="en-US" sz="4000" dirty="0">
            <a:effectLst>
              <a:outerShdw blurRad="38100" dist="38100" dir="2700000" algn="tl">
                <a:srgbClr val="000000">
                  <a:alpha val="43137"/>
                </a:srgbClr>
              </a:outerShdw>
            </a:effectLst>
          </a:endParaRPr>
        </a:p>
      </dgm:t>
    </dgm:pt>
    <dgm:pt modelId="{1B450D9C-556A-40A4-881D-A7C82172768E}" type="parTrans" cxnId="{A82EC869-D5DC-47DD-9C22-99DB1A97E09B}">
      <dgm:prSet/>
      <dgm:spPr/>
      <dgm:t>
        <a:bodyPr/>
        <a:lstStyle/>
        <a:p>
          <a:endParaRPr lang="en-US" sz="2400"/>
        </a:p>
      </dgm:t>
    </dgm:pt>
    <dgm:pt modelId="{F41332E2-5CE3-43C5-831A-F3947C8054FB}" type="sibTrans" cxnId="{A82EC869-D5DC-47DD-9C22-99DB1A97E09B}">
      <dgm:prSet/>
      <dgm:spPr/>
      <dgm:t>
        <a:bodyPr/>
        <a:lstStyle/>
        <a:p>
          <a:endParaRPr lang="en-US" sz="2400"/>
        </a:p>
      </dgm:t>
    </dgm:pt>
    <dgm:pt modelId="{1A08692F-E4A0-410F-9FFA-8B7820627C55}" type="pres">
      <dgm:prSet presAssocID="{5600073C-D9DE-4962-9575-C93C65755EC3}" presName="diagram" presStyleCnt="0">
        <dgm:presLayoutVars>
          <dgm:chMax val="1"/>
          <dgm:dir/>
          <dgm:animLvl val="ctr"/>
          <dgm:resizeHandles val="exact"/>
        </dgm:presLayoutVars>
      </dgm:prSet>
      <dgm:spPr/>
      <dgm:t>
        <a:bodyPr/>
        <a:lstStyle/>
        <a:p>
          <a:endParaRPr lang="en-US"/>
        </a:p>
      </dgm:t>
    </dgm:pt>
    <dgm:pt modelId="{FA3E8AF8-8125-4033-8F8D-DCB19411327C}" type="pres">
      <dgm:prSet presAssocID="{5600073C-D9DE-4962-9575-C93C65755EC3}" presName="matrix" presStyleCnt="0"/>
      <dgm:spPr/>
    </dgm:pt>
    <dgm:pt modelId="{4971E90D-1030-4AD9-8F46-3B1AB1E6D39B}" type="pres">
      <dgm:prSet presAssocID="{5600073C-D9DE-4962-9575-C93C65755EC3}" presName="tile1" presStyleLbl="node1" presStyleIdx="0" presStyleCnt="4"/>
      <dgm:spPr/>
      <dgm:t>
        <a:bodyPr/>
        <a:lstStyle/>
        <a:p>
          <a:endParaRPr lang="en-US"/>
        </a:p>
      </dgm:t>
    </dgm:pt>
    <dgm:pt modelId="{5A9CEA99-E376-420F-976D-1AC80AC3AA97}" type="pres">
      <dgm:prSet presAssocID="{5600073C-D9DE-4962-9575-C93C65755EC3}" presName="tile1text" presStyleLbl="node1" presStyleIdx="0" presStyleCnt="4">
        <dgm:presLayoutVars>
          <dgm:chMax val="0"/>
          <dgm:chPref val="0"/>
          <dgm:bulletEnabled val="1"/>
        </dgm:presLayoutVars>
      </dgm:prSet>
      <dgm:spPr/>
      <dgm:t>
        <a:bodyPr/>
        <a:lstStyle/>
        <a:p>
          <a:endParaRPr lang="en-US"/>
        </a:p>
      </dgm:t>
    </dgm:pt>
    <dgm:pt modelId="{4F4079A2-30A0-4A84-9E45-9AC242592B68}" type="pres">
      <dgm:prSet presAssocID="{5600073C-D9DE-4962-9575-C93C65755EC3}" presName="tile2" presStyleLbl="node1" presStyleIdx="1" presStyleCnt="4" custLinFactNeighborX="-19" custLinFactNeighborY="-9677"/>
      <dgm:spPr/>
      <dgm:t>
        <a:bodyPr/>
        <a:lstStyle/>
        <a:p>
          <a:endParaRPr lang="en-US"/>
        </a:p>
      </dgm:t>
    </dgm:pt>
    <dgm:pt modelId="{9B827EF6-DE82-46A0-8053-E0BD1660840A}" type="pres">
      <dgm:prSet presAssocID="{5600073C-D9DE-4962-9575-C93C65755EC3}" presName="tile2text" presStyleLbl="node1" presStyleIdx="1" presStyleCnt="4">
        <dgm:presLayoutVars>
          <dgm:chMax val="0"/>
          <dgm:chPref val="0"/>
          <dgm:bulletEnabled val="1"/>
        </dgm:presLayoutVars>
      </dgm:prSet>
      <dgm:spPr/>
      <dgm:t>
        <a:bodyPr/>
        <a:lstStyle/>
        <a:p>
          <a:endParaRPr lang="en-US"/>
        </a:p>
      </dgm:t>
    </dgm:pt>
    <dgm:pt modelId="{22305975-D8A7-439E-97AF-3A4A615585F2}" type="pres">
      <dgm:prSet presAssocID="{5600073C-D9DE-4962-9575-C93C65755EC3}" presName="tile3" presStyleLbl="node1" presStyleIdx="2" presStyleCnt="4"/>
      <dgm:spPr/>
      <dgm:t>
        <a:bodyPr/>
        <a:lstStyle/>
        <a:p>
          <a:endParaRPr lang="en-US"/>
        </a:p>
      </dgm:t>
    </dgm:pt>
    <dgm:pt modelId="{91545178-FA52-46F9-86FE-56DB53AF25EE}" type="pres">
      <dgm:prSet presAssocID="{5600073C-D9DE-4962-9575-C93C65755EC3}" presName="tile3text" presStyleLbl="node1" presStyleIdx="2" presStyleCnt="4">
        <dgm:presLayoutVars>
          <dgm:chMax val="0"/>
          <dgm:chPref val="0"/>
          <dgm:bulletEnabled val="1"/>
        </dgm:presLayoutVars>
      </dgm:prSet>
      <dgm:spPr/>
      <dgm:t>
        <a:bodyPr/>
        <a:lstStyle/>
        <a:p>
          <a:endParaRPr lang="en-US"/>
        </a:p>
      </dgm:t>
    </dgm:pt>
    <dgm:pt modelId="{2BA01522-5A1F-4718-9E5B-FEF5D1D20A09}" type="pres">
      <dgm:prSet presAssocID="{5600073C-D9DE-4962-9575-C93C65755EC3}" presName="tile4" presStyleLbl="node1" presStyleIdx="3" presStyleCnt="4"/>
      <dgm:spPr/>
      <dgm:t>
        <a:bodyPr/>
        <a:lstStyle/>
        <a:p>
          <a:endParaRPr lang="en-US"/>
        </a:p>
      </dgm:t>
    </dgm:pt>
    <dgm:pt modelId="{F017129A-6509-4BEE-B178-BCB6414A314B}" type="pres">
      <dgm:prSet presAssocID="{5600073C-D9DE-4962-9575-C93C65755EC3}" presName="tile4text" presStyleLbl="node1" presStyleIdx="3" presStyleCnt="4">
        <dgm:presLayoutVars>
          <dgm:chMax val="0"/>
          <dgm:chPref val="0"/>
          <dgm:bulletEnabled val="1"/>
        </dgm:presLayoutVars>
      </dgm:prSet>
      <dgm:spPr/>
      <dgm:t>
        <a:bodyPr/>
        <a:lstStyle/>
        <a:p>
          <a:endParaRPr lang="en-US"/>
        </a:p>
      </dgm:t>
    </dgm:pt>
    <dgm:pt modelId="{490461DE-535B-47D0-AC65-3B76F7A3D7D2}" type="pres">
      <dgm:prSet presAssocID="{5600073C-D9DE-4962-9575-C93C65755EC3}" presName="centerTile" presStyleLbl="fgShp" presStyleIdx="0" presStyleCnt="1">
        <dgm:presLayoutVars>
          <dgm:chMax val="0"/>
          <dgm:chPref val="0"/>
        </dgm:presLayoutVars>
      </dgm:prSet>
      <dgm:spPr/>
      <dgm:t>
        <a:bodyPr/>
        <a:lstStyle/>
        <a:p>
          <a:endParaRPr lang="en-US"/>
        </a:p>
      </dgm:t>
    </dgm:pt>
  </dgm:ptLst>
  <dgm:cxnLst>
    <dgm:cxn modelId="{1FB80F27-F0AC-4498-B505-374D6BB4D943}" type="presOf" srcId="{D0069A86-2C31-4414-ADF4-8E4B6F13BE75}" destId="{2BA01522-5A1F-4718-9E5B-FEF5D1D20A09}" srcOrd="0" destOrd="0" presId="urn:microsoft.com/office/officeart/2005/8/layout/matrix1"/>
    <dgm:cxn modelId="{959AD86E-7822-4C34-8C98-F8DFE146EA7E}" srcId="{B249F60D-1E9D-4C12-AD30-DDB2E46D17E6}" destId="{0ABCF5DD-D032-48EA-8F65-980DEEB284CF}" srcOrd="2" destOrd="0" parTransId="{FD95E765-86B6-4281-A7D9-1D9F2EBD9FE5}" sibTransId="{839D86E4-86CE-413C-9E54-CF12E316F64F}"/>
    <dgm:cxn modelId="{D58F420E-92C9-4D6F-A3D0-160EDB432DDF}" type="presOf" srcId="{A128F020-48A0-4996-AB28-9A2DFA778E5E}" destId="{4971E90D-1030-4AD9-8F46-3B1AB1E6D39B}" srcOrd="0" destOrd="0" presId="urn:microsoft.com/office/officeart/2005/8/layout/matrix1"/>
    <dgm:cxn modelId="{BC51A23E-BEF7-48C0-95DD-0C9EE4B79051}" type="presOf" srcId="{4509E62D-858A-4098-8D31-B5CD7F50115C}" destId="{9B827EF6-DE82-46A0-8053-E0BD1660840A}" srcOrd="1" destOrd="0" presId="urn:microsoft.com/office/officeart/2005/8/layout/matrix1"/>
    <dgm:cxn modelId="{FAEBB5D3-80B9-4C03-801F-9326AEFA4A70}" type="presOf" srcId="{5600073C-D9DE-4962-9575-C93C65755EC3}" destId="{1A08692F-E4A0-410F-9FFA-8B7820627C55}" srcOrd="0" destOrd="0" presId="urn:microsoft.com/office/officeart/2005/8/layout/matrix1"/>
    <dgm:cxn modelId="{CB7831DE-4B68-4D81-A4B8-26D941A88EB1}" type="presOf" srcId="{B249F60D-1E9D-4C12-AD30-DDB2E46D17E6}" destId="{490461DE-535B-47D0-AC65-3B76F7A3D7D2}" srcOrd="0" destOrd="0" presId="urn:microsoft.com/office/officeart/2005/8/layout/matrix1"/>
    <dgm:cxn modelId="{E288BBDA-04C3-4C6C-A178-F3C3041A2C3C}" type="presOf" srcId="{4509E62D-858A-4098-8D31-B5CD7F50115C}" destId="{4F4079A2-30A0-4A84-9E45-9AC242592B68}" srcOrd="0" destOrd="0" presId="urn:microsoft.com/office/officeart/2005/8/layout/matrix1"/>
    <dgm:cxn modelId="{395B8FEB-15F3-497C-8B38-1C56D6325351}" type="presOf" srcId="{D0069A86-2C31-4414-ADF4-8E4B6F13BE75}" destId="{F017129A-6509-4BEE-B178-BCB6414A314B}" srcOrd="1" destOrd="0" presId="urn:microsoft.com/office/officeart/2005/8/layout/matrix1"/>
    <dgm:cxn modelId="{FC6E00C5-5016-4543-A529-B37235C9D3A8}" srcId="{B249F60D-1E9D-4C12-AD30-DDB2E46D17E6}" destId="{4509E62D-858A-4098-8D31-B5CD7F50115C}" srcOrd="1" destOrd="0" parTransId="{B4D5FDDC-DA50-4763-9D9B-0A5D7E826FAD}" sibTransId="{2DE65797-3024-4B79-9894-C3B2EDE902CE}"/>
    <dgm:cxn modelId="{51D509FB-760B-4086-875D-E4BCD6A7B8D2}" srcId="{B249F60D-1E9D-4C12-AD30-DDB2E46D17E6}" destId="{A128F020-48A0-4996-AB28-9A2DFA778E5E}" srcOrd="0" destOrd="0" parTransId="{92834C7F-A501-4932-849A-068FC76C89B3}" sibTransId="{3E828E69-BEB7-42BC-8E37-71FD8CE1494D}"/>
    <dgm:cxn modelId="{D85F1E32-9782-4A4B-95E6-C678B9C6B06B}" type="presOf" srcId="{0ABCF5DD-D032-48EA-8F65-980DEEB284CF}" destId="{91545178-FA52-46F9-86FE-56DB53AF25EE}" srcOrd="1" destOrd="0" presId="urn:microsoft.com/office/officeart/2005/8/layout/matrix1"/>
    <dgm:cxn modelId="{46FF4D42-7C3A-4919-B292-BC37989B794E}" type="presOf" srcId="{0ABCF5DD-D032-48EA-8F65-980DEEB284CF}" destId="{22305975-D8A7-439E-97AF-3A4A615585F2}" srcOrd="0" destOrd="0" presId="urn:microsoft.com/office/officeart/2005/8/layout/matrix1"/>
    <dgm:cxn modelId="{A82EC869-D5DC-47DD-9C22-99DB1A97E09B}" srcId="{B249F60D-1E9D-4C12-AD30-DDB2E46D17E6}" destId="{D0069A86-2C31-4414-ADF4-8E4B6F13BE75}" srcOrd="3" destOrd="0" parTransId="{1B450D9C-556A-40A4-881D-A7C82172768E}" sibTransId="{F41332E2-5CE3-43C5-831A-F3947C8054FB}"/>
    <dgm:cxn modelId="{A97581B6-F479-4868-82DB-4A602B8FD455}" srcId="{5600073C-D9DE-4962-9575-C93C65755EC3}" destId="{B249F60D-1E9D-4C12-AD30-DDB2E46D17E6}" srcOrd="0" destOrd="0" parTransId="{FE9DBCF0-B49A-4276-B9F5-95FBF3090D9F}" sibTransId="{BC0BBD0F-609A-4A52-95DE-D06229028482}"/>
    <dgm:cxn modelId="{8C6226D6-1A0A-4E3D-ACF6-F05F3D23574C}" type="presOf" srcId="{A128F020-48A0-4996-AB28-9A2DFA778E5E}" destId="{5A9CEA99-E376-420F-976D-1AC80AC3AA97}" srcOrd="1" destOrd="0" presId="urn:microsoft.com/office/officeart/2005/8/layout/matrix1"/>
    <dgm:cxn modelId="{CA8F0F66-9401-4333-A300-844B58B25CBC}" type="presParOf" srcId="{1A08692F-E4A0-410F-9FFA-8B7820627C55}" destId="{FA3E8AF8-8125-4033-8F8D-DCB19411327C}" srcOrd="0" destOrd="0" presId="urn:microsoft.com/office/officeart/2005/8/layout/matrix1"/>
    <dgm:cxn modelId="{2955CB4A-F47C-42EE-AB6E-FFD1D9BFB4B6}" type="presParOf" srcId="{FA3E8AF8-8125-4033-8F8D-DCB19411327C}" destId="{4971E90D-1030-4AD9-8F46-3B1AB1E6D39B}" srcOrd="0" destOrd="0" presId="urn:microsoft.com/office/officeart/2005/8/layout/matrix1"/>
    <dgm:cxn modelId="{5435D04C-78A0-4151-BE70-3FAD75DA1E8A}" type="presParOf" srcId="{FA3E8AF8-8125-4033-8F8D-DCB19411327C}" destId="{5A9CEA99-E376-420F-976D-1AC80AC3AA97}" srcOrd="1" destOrd="0" presId="urn:microsoft.com/office/officeart/2005/8/layout/matrix1"/>
    <dgm:cxn modelId="{DFB0CDBC-ADF5-4F7F-B5A4-0FDDEE32DD4B}" type="presParOf" srcId="{FA3E8AF8-8125-4033-8F8D-DCB19411327C}" destId="{4F4079A2-30A0-4A84-9E45-9AC242592B68}" srcOrd="2" destOrd="0" presId="urn:microsoft.com/office/officeart/2005/8/layout/matrix1"/>
    <dgm:cxn modelId="{9033A2A1-EEE1-4313-AF98-19471F46BFCE}" type="presParOf" srcId="{FA3E8AF8-8125-4033-8F8D-DCB19411327C}" destId="{9B827EF6-DE82-46A0-8053-E0BD1660840A}" srcOrd="3" destOrd="0" presId="urn:microsoft.com/office/officeart/2005/8/layout/matrix1"/>
    <dgm:cxn modelId="{1AD5E606-56FB-4CB2-9A06-D72DCB75DA22}" type="presParOf" srcId="{FA3E8AF8-8125-4033-8F8D-DCB19411327C}" destId="{22305975-D8A7-439E-97AF-3A4A615585F2}" srcOrd="4" destOrd="0" presId="urn:microsoft.com/office/officeart/2005/8/layout/matrix1"/>
    <dgm:cxn modelId="{FA48FA0C-10C6-4B61-87A6-E2013D0901B0}" type="presParOf" srcId="{FA3E8AF8-8125-4033-8F8D-DCB19411327C}" destId="{91545178-FA52-46F9-86FE-56DB53AF25EE}" srcOrd="5" destOrd="0" presId="urn:microsoft.com/office/officeart/2005/8/layout/matrix1"/>
    <dgm:cxn modelId="{71B480C7-8DE5-4C86-A5F9-27C2C8F21182}" type="presParOf" srcId="{FA3E8AF8-8125-4033-8F8D-DCB19411327C}" destId="{2BA01522-5A1F-4718-9E5B-FEF5D1D20A09}" srcOrd="6" destOrd="0" presId="urn:microsoft.com/office/officeart/2005/8/layout/matrix1"/>
    <dgm:cxn modelId="{62E6A48A-C0E8-4E30-8751-1827510678A7}" type="presParOf" srcId="{FA3E8AF8-8125-4033-8F8D-DCB19411327C}" destId="{F017129A-6509-4BEE-B178-BCB6414A314B}" srcOrd="7" destOrd="0" presId="urn:microsoft.com/office/officeart/2005/8/layout/matrix1"/>
    <dgm:cxn modelId="{CD5B3664-41F0-463A-AB7F-340F00373F5E}" type="presParOf" srcId="{1A08692F-E4A0-410F-9FFA-8B7820627C55}" destId="{490461DE-535B-47D0-AC65-3B76F7A3D7D2}" srcOrd="1" destOrd="0" presId="urn:microsoft.com/office/officeart/2005/8/layout/matrix1"/>
  </dgm:cxnLst>
  <dgm:bg/>
  <dgm:whole>
    <a:effectLst>
      <a:reflection blurRad="6350" stA="52000" endA="300" endPos="35000" dir="5400000" sy="-100000" algn="bl" rotWithShape="0"/>
    </a:effectLst>
  </dgm:whole>
</dgm:dataModel>
</file>

<file path=ppt/diagrams/data3.xml><?xml version="1.0" encoding="utf-8"?>
<dgm:dataModel xmlns:dgm="http://schemas.openxmlformats.org/drawingml/2006/diagram" xmlns:a="http://schemas.openxmlformats.org/drawingml/2006/main">
  <dgm:ptLst>
    <dgm:pt modelId="{71770CE1-3C7E-447E-AC44-0EC7639B1220}" type="doc">
      <dgm:prSet loTypeId="urn:microsoft.com/office/officeart/2005/8/layout/vList2" loCatId="list" qsTypeId="urn:microsoft.com/office/officeart/2005/8/quickstyle/3d1" qsCatId="3D" csTypeId="urn:microsoft.com/office/officeart/2005/8/colors/colorful3" csCatId="colorful" phldr="1"/>
      <dgm:spPr>
        <a:scene3d>
          <a:camera prst="orthographicFront">
            <a:rot lat="0" lon="0" rev="0"/>
          </a:camera>
          <a:lightRig rig="contrasting" dir="t">
            <a:rot lat="0" lon="0" rev="1500000"/>
          </a:lightRig>
        </a:scene3d>
      </dgm:spPr>
      <dgm:t>
        <a:bodyPr/>
        <a:lstStyle/>
        <a:p>
          <a:endParaRPr lang="en-US"/>
        </a:p>
      </dgm:t>
    </dgm:pt>
    <dgm:pt modelId="{288FEC00-948F-4718-9E92-5A8A2ADF4C55}">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Music/Video: media servers, cataloging</a:t>
          </a:r>
          <a:endParaRPr lang="en-US" sz="2400" dirty="0"/>
        </a:p>
      </dgm:t>
    </dgm:pt>
    <dgm:pt modelId="{739CB8CC-2B92-446C-9BB0-F44D728F8035}" type="parTrans" cxnId="{50CF1A51-5C36-4E57-BD8E-0FCF10DEB528}">
      <dgm:prSet/>
      <dgm:spPr/>
      <dgm:t>
        <a:bodyPr/>
        <a:lstStyle/>
        <a:p>
          <a:endParaRPr lang="en-US" sz="2000"/>
        </a:p>
      </dgm:t>
    </dgm:pt>
    <dgm:pt modelId="{A8DC6565-63E1-4CF3-AA16-9B55BAD90F1D}" type="sibTrans" cxnId="{50CF1A51-5C36-4E57-BD8E-0FCF10DEB528}">
      <dgm:prSet/>
      <dgm:spPr/>
      <dgm:t>
        <a:bodyPr/>
        <a:lstStyle/>
        <a:p>
          <a:endParaRPr lang="en-US" sz="2000"/>
        </a:p>
      </dgm:t>
    </dgm:pt>
    <dgm:pt modelId="{8C6D79B2-A2E7-479F-8AC9-882DBA884C6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Productivity: VOIP, video security, video phones</a:t>
          </a:r>
          <a:endParaRPr lang="en-US" sz="2400" dirty="0"/>
        </a:p>
      </dgm:t>
    </dgm:pt>
    <dgm:pt modelId="{B7E6915E-0FB4-406B-B3D1-4CFCA88DA93D}" type="parTrans" cxnId="{E18D0CE8-780B-418B-A53D-6772273368FF}">
      <dgm:prSet/>
      <dgm:spPr/>
      <dgm:t>
        <a:bodyPr/>
        <a:lstStyle/>
        <a:p>
          <a:endParaRPr lang="en-US" sz="2000"/>
        </a:p>
      </dgm:t>
    </dgm:pt>
    <dgm:pt modelId="{2B6F6709-309F-4AA1-9EE5-9BB6D8888B4D}" type="sibTrans" cxnId="{E18D0CE8-780B-418B-A53D-6772273368FF}">
      <dgm:prSet/>
      <dgm:spPr/>
      <dgm:t>
        <a:bodyPr/>
        <a:lstStyle/>
        <a:p>
          <a:endParaRPr lang="en-US" sz="2000"/>
        </a:p>
      </dgm:t>
    </dgm:pt>
    <dgm:pt modelId="{45822A46-F955-4990-B495-03438257487A}">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TV/Movies: movie management, TV</a:t>
          </a:r>
          <a:endParaRPr lang="en-US" sz="2400" dirty="0"/>
        </a:p>
      </dgm:t>
    </dgm:pt>
    <dgm:pt modelId="{FEAFD611-C222-4FC9-BACF-465F518CB1DF}" type="parTrans" cxnId="{7F2326B5-0C62-4CAD-8963-2791EF9A62DA}">
      <dgm:prSet/>
      <dgm:spPr/>
      <dgm:t>
        <a:bodyPr/>
        <a:lstStyle/>
        <a:p>
          <a:endParaRPr lang="en-US" sz="2000"/>
        </a:p>
      </dgm:t>
    </dgm:pt>
    <dgm:pt modelId="{52458D9F-17DA-44DF-A3CC-058A13607D51}" type="sibTrans" cxnId="{7F2326B5-0C62-4CAD-8963-2791EF9A62DA}">
      <dgm:prSet/>
      <dgm:spPr/>
      <dgm:t>
        <a:bodyPr/>
        <a:lstStyle/>
        <a:p>
          <a:endParaRPr lang="en-US" sz="2000"/>
        </a:p>
      </dgm:t>
    </dgm:pt>
    <dgm:pt modelId="{BD7DC000-0FD9-4515-88E6-99C70C8BC53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Family: photos, calendars, web pages, blogs</a:t>
          </a:r>
          <a:endParaRPr lang="en-US" sz="2400" dirty="0"/>
        </a:p>
      </dgm:t>
    </dgm:pt>
    <dgm:pt modelId="{07063AAC-8563-4606-AE91-9E0BD447504B}" type="parTrans" cxnId="{F804EEB6-E7D2-49DD-8EB1-91555778335F}">
      <dgm:prSet/>
      <dgm:spPr/>
      <dgm:t>
        <a:bodyPr/>
        <a:lstStyle/>
        <a:p>
          <a:endParaRPr lang="en-US" sz="2000"/>
        </a:p>
      </dgm:t>
    </dgm:pt>
    <dgm:pt modelId="{995BB189-8F80-4145-B70A-2F8988F5D8DB}" type="sibTrans" cxnId="{F804EEB6-E7D2-49DD-8EB1-91555778335F}">
      <dgm:prSet/>
      <dgm:spPr/>
      <dgm:t>
        <a:bodyPr/>
        <a:lstStyle/>
        <a:p>
          <a:endParaRPr lang="en-US" sz="2000"/>
        </a:p>
      </dgm:t>
    </dgm:pt>
    <dgm:pt modelId="{45A21F71-225B-4CF5-8427-AFF2392A352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Mobility: portability, DLNA</a:t>
          </a:r>
          <a:endParaRPr lang="en-US" sz="2400" dirty="0"/>
        </a:p>
      </dgm:t>
    </dgm:pt>
    <dgm:pt modelId="{4C18B16E-03F3-48EF-A7A9-F423C708605D}" type="parTrans" cxnId="{45F64684-43A0-4D3B-B334-C96B1D576C9D}">
      <dgm:prSet/>
      <dgm:spPr/>
      <dgm:t>
        <a:bodyPr/>
        <a:lstStyle/>
        <a:p>
          <a:endParaRPr lang="en-US" sz="2000"/>
        </a:p>
      </dgm:t>
    </dgm:pt>
    <dgm:pt modelId="{39C7D685-F03E-4937-90B2-2DE19011818A}" type="sibTrans" cxnId="{45F64684-43A0-4D3B-B334-C96B1D576C9D}">
      <dgm:prSet/>
      <dgm:spPr/>
      <dgm:t>
        <a:bodyPr/>
        <a:lstStyle/>
        <a:p>
          <a:endParaRPr lang="en-US" sz="2000"/>
        </a:p>
      </dgm:t>
    </dgm:pt>
    <dgm:pt modelId="{DDBAA6DA-D763-4FB8-B6BF-0F669AF26894}">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Home Automation: security, lighting, </a:t>
          </a:r>
          <a:r>
            <a:rPr lang="en-US" sz="2400" dirty="0" err="1" smtClean="0"/>
            <a:t>hvac</a:t>
          </a:r>
          <a:endParaRPr lang="en-US" sz="2400" dirty="0"/>
        </a:p>
      </dgm:t>
    </dgm:pt>
    <dgm:pt modelId="{24821AFB-E408-4FF7-8CC9-70D2AD3F4265}" type="parTrans" cxnId="{30D33409-4F14-49C0-A561-83B769992056}">
      <dgm:prSet/>
      <dgm:spPr/>
      <dgm:t>
        <a:bodyPr/>
        <a:lstStyle/>
        <a:p>
          <a:endParaRPr lang="en-US" sz="2000"/>
        </a:p>
      </dgm:t>
    </dgm:pt>
    <dgm:pt modelId="{9DA2610F-52FC-453C-BAD1-246421951E3C}" type="sibTrans" cxnId="{30D33409-4F14-49C0-A561-83B769992056}">
      <dgm:prSet/>
      <dgm:spPr/>
      <dgm:t>
        <a:bodyPr/>
        <a:lstStyle/>
        <a:p>
          <a:endParaRPr lang="en-US" sz="2000"/>
        </a:p>
      </dgm:t>
    </dgm:pt>
    <dgm:pt modelId="{A402EAC4-FC44-4747-A90A-9762F5E5E57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Data Backup: cloud-based solutions</a:t>
          </a:r>
          <a:endParaRPr lang="en-US" sz="2400" dirty="0"/>
        </a:p>
      </dgm:t>
    </dgm:pt>
    <dgm:pt modelId="{92616089-4826-4048-BAE2-BE16578204B2}" type="parTrans" cxnId="{C04D9C01-C131-429D-8E82-85A77BFA8022}">
      <dgm:prSet/>
      <dgm:spPr/>
      <dgm:t>
        <a:bodyPr/>
        <a:lstStyle/>
        <a:p>
          <a:endParaRPr lang="en-US" sz="2000"/>
        </a:p>
      </dgm:t>
    </dgm:pt>
    <dgm:pt modelId="{0906D763-8934-443C-A475-600B0C0CD7DD}" type="sibTrans" cxnId="{C04D9C01-C131-429D-8E82-85A77BFA8022}">
      <dgm:prSet/>
      <dgm:spPr/>
      <dgm:t>
        <a:bodyPr/>
        <a:lstStyle/>
        <a:p>
          <a:endParaRPr lang="en-US" sz="2000"/>
        </a:p>
      </dgm:t>
    </dgm:pt>
    <dgm:pt modelId="{16427CF6-D5C7-4D02-A431-88565365C87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Security/Privacy: anti-virus, anti-hacking</a:t>
          </a:r>
          <a:endParaRPr lang="en-US" sz="2400" dirty="0"/>
        </a:p>
      </dgm:t>
    </dgm:pt>
    <dgm:pt modelId="{EE69F5AA-B3BD-4E0F-AD56-18550FD6233C}" type="parTrans" cxnId="{1DA31D1B-58CC-4C0C-8957-88BE7853BB19}">
      <dgm:prSet/>
      <dgm:spPr/>
      <dgm:t>
        <a:bodyPr/>
        <a:lstStyle/>
        <a:p>
          <a:endParaRPr lang="en-US" sz="2000"/>
        </a:p>
      </dgm:t>
    </dgm:pt>
    <dgm:pt modelId="{F7C73435-5CCB-4CDD-8CCC-B6E80CF80730}" type="sibTrans" cxnId="{1DA31D1B-58CC-4C0C-8957-88BE7853BB19}">
      <dgm:prSet/>
      <dgm:spPr/>
      <dgm:t>
        <a:bodyPr/>
        <a:lstStyle/>
        <a:p>
          <a:endParaRPr lang="en-US" sz="2000"/>
        </a:p>
      </dgm:t>
    </dgm:pt>
    <dgm:pt modelId="{C9AD73A0-A94D-4B5B-B7D0-B50D9E4B2196}" type="pres">
      <dgm:prSet presAssocID="{71770CE1-3C7E-447E-AC44-0EC7639B1220}" presName="linear" presStyleCnt="0">
        <dgm:presLayoutVars>
          <dgm:animLvl val="lvl"/>
          <dgm:resizeHandles val="exact"/>
        </dgm:presLayoutVars>
      </dgm:prSet>
      <dgm:spPr/>
      <dgm:t>
        <a:bodyPr/>
        <a:lstStyle/>
        <a:p>
          <a:endParaRPr lang="en-US"/>
        </a:p>
      </dgm:t>
    </dgm:pt>
    <dgm:pt modelId="{8D0E11F4-046A-4BFA-85E1-DF3EA641B14D}" type="pres">
      <dgm:prSet presAssocID="{288FEC00-948F-4718-9E92-5A8A2ADF4C55}" presName="parentText" presStyleLbl="node1" presStyleIdx="0" presStyleCnt="8">
        <dgm:presLayoutVars>
          <dgm:chMax val="0"/>
          <dgm:bulletEnabled val="1"/>
        </dgm:presLayoutVars>
      </dgm:prSet>
      <dgm:spPr/>
      <dgm:t>
        <a:bodyPr/>
        <a:lstStyle/>
        <a:p>
          <a:endParaRPr lang="en-US"/>
        </a:p>
      </dgm:t>
    </dgm:pt>
    <dgm:pt modelId="{4A4241F5-2DAD-4B63-85B0-53D7494AB17D}" type="pres">
      <dgm:prSet presAssocID="{A8DC6565-63E1-4CF3-AA16-9B55BAD90F1D}"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B94F1D0F-698F-43E5-996F-931B37CF19F1}" type="pres">
      <dgm:prSet presAssocID="{8C6D79B2-A2E7-479F-8AC9-882DBA884C66}" presName="parentText" presStyleLbl="node1" presStyleIdx="1" presStyleCnt="8">
        <dgm:presLayoutVars>
          <dgm:chMax val="0"/>
          <dgm:bulletEnabled val="1"/>
        </dgm:presLayoutVars>
      </dgm:prSet>
      <dgm:spPr/>
      <dgm:t>
        <a:bodyPr/>
        <a:lstStyle/>
        <a:p>
          <a:endParaRPr lang="en-US"/>
        </a:p>
      </dgm:t>
    </dgm:pt>
    <dgm:pt modelId="{192F58AE-FB07-4F15-A082-F7D2B804F157}" type="pres">
      <dgm:prSet presAssocID="{2B6F6709-309F-4AA1-9EE5-9BB6D8888B4D}"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48D2301-0077-4624-9270-B74E94749A9C}" type="pres">
      <dgm:prSet presAssocID="{45822A46-F955-4990-B495-03438257487A}" presName="parentText" presStyleLbl="node1" presStyleIdx="2" presStyleCnt="8">
        <dgm:presLayoutVars>
          <dgm:chMax val="0"/>
          <dgm:bulletEnabled val="1"/>
        </dgm:presLayoutVars>
      </dgm:prSet>
      <dgm:spPr/>
      <dgm:t>
        <a:bodyPr/>
        <a:lstStyle/>
        <a:p>
          <a:endParaRPr lang="en-US"/>
        </a:p>
      </dgm:t>
    </dgm:pt>
    <dgm:pt modelId="{FAF79075-4A98-4A56-BA51-7194F851A752}" type="pres">
      <dgm:prSet presAssocID="{52458D9F-17DA-44DF-A3CC-058A13607D51}"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6AFB335-124C-4CE2-8143-BDB79A0D1F5E}" type="pres">
      <dgm:prSet presAssocID="{BD7DC000-0FD9-4515-88E6-99C70C8BC53F}" presName="parentText" presStyleLbl="node1" presStyleIdx="3" presStyleCnt="8">
        <dgm:presLayoutVars>
          <dgm:chMax val="0"/>
          <dgm:bulletEnabled val="1"/>
        </dgm:presLayoutVars>
      </dgm:prSet>
      <dgm:spPr/>
      <dgm:t>
        <a:bodyPr/>
        <a:lstStyle/>
        <a:p>
          <a:endParaRPr lang="en-US"/>
        </a:p>
      </dgm:t>
    </dgm:pt>
    <dgm:pt modelId="{B68F3B0E-F5FA-4299-9D5C-BA35B38441A4}" type="pres">
      <dgm:prSet presAssocID="{995BB189-8F80-4145-B70A-2F8988F5D8DB}"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254186D-7B79-4D89-BA2A-C7DC44F8B8C8}" type="pres">
      <dgm:prSet presAssocID="{45A21F71-225B-4CF5-8427-AFF2392A352C}" presName="parentText" presStyleLbl="node1" presStyleIdx="4" presStyleCnt="8">
        <dgm:presLayoutVars>
          <dgm:chMax val="0"/>
          <dgm:bulletEnabled val="1"/>
        </dgm:presLayoutVars>
      </dgm:prSet>
      <dgm:spPr/>
      <dgm:t>
        <a:bodyPr/>
        <a:lstStyle/>
        <a:p>
          <a:endParaRPr lang="en-US"/>
        </a:p>
      </dgm:t>
    </dgm:pt>
    <dgm:pt modelId="{EB2B1EE3-C248-4EA8-86B9-03D459FED0A9}" type="pres">
      <dgm:prSet presAssocID="{39C7D685-F03E-4937-90B2-2DE19011818A}"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BCF036F-A307-42F8-B64F-787DEA87FAB9}" type="pres">
      <dgm:prSet presAssocID="{DDBAA6DA-D763-4FB8-B6BF-0F669AF26894}" presName="parentText" presStyleLbl="node1" presStyleIdx="5" presStyleCnt="8">
        <dgm:presLayoutVars>
          <dgm:chMax val="0"/>
          <dgm:bulletEnabled val="1"/>
        </dgm:presLayoutVars>
      </dgm:prSet>
      <dgm:spPr/>
      <dgm:t>
        <a:bodyPr/>
        <a:lstStyle/>
        <a:p>
          <a:endParaRPr lang="en-US"/>
        </a:p>
      </dgm:t>
    </dgm:pt>
    <dgm:pt modelId="{23B5A11E-FBE3-4067-86A3-6B221DBE08AD}" type="pres">
      <dgm:prSet presAssocID="{9DA2610F-52FC-453C-BAD1-246421951E3C}"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5D0164C-79AB-48AF-903E-25FA13AA96EE}" type="pres">
      <dgm:prSet presAssocID="{A402EAC4-FC44-4747-A90A-9762F5E5E576}" presName="parentText" presStyleLbl="node1" presStyleIdx="6" presStyleCnt="8">
        <dgm:presLayoutVars>
          <dgm:chMax val="0"/>
          <dgm:bulletEnabled val="1"/>
        </dgm:presLayoutVars>
      </dgm:prSet>
      <dgm:spPr/>
      <dgm:t>
        <a:bodyPr/>
        <a:lstStyle/>
        <a:p>
          <a:endParaRPr lang="en-US"/>
        </a:p>
      </dgm:t>
    </dgm:pt>
    <dgm:pt modelId="{9A1FCBEF-3735-4679-AAE6-62D582B1A398}" type="pres">
      <dgm:prSet presAssocID="{0906D763-8934-443C-A475-600B0C0CD7DD}"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10E0874-A119-4D8A-83AD-F67A4524689F}" type="pres">
      <dgm:prSet presAssocID="{16427CF6-D5C7-4D02-A431-88565365C878}" presName="parentText" presStyleLbl="node1" presStyleIdx="7" presStyleCnt="8">
        <dgm:presLayoutVars>
          <dgm:chMax val="0"/>
          <dgm:bulletEnabled val="1"/>
        </dgm:presLayoutVars>
      </dgm:prSet>
      <dgm:spPr/>
      <dgm:t>
        <a:bodyPr/>
        <a:lstStyle/>
        <a:p>
          <a:endParaRPr lang="en-US"/>
        </a:p>
      </dgm:t>
    </dgm:pt>
  </dgm:ptLst>
  <dgm:cxnLst>
    <dgm:cxn modelId="{6EC277F2-B3AE-47C9-929C-40506B9317EA}" type="presOf" srcId="{288FEC00-948F-4718-9E92-5A8A2ADF4C55}" destId="{8D0E11F4-046A-4BFA-85E1-DF3EA641B14D}" srcOrd="0" destOrd="0" presId="urn:microsoft.com/office/officeart/2005/8/layout/vList2"/>
    <dgm:cxn modelId="{F804EEB6-E7D2-49DD-8EB1-91555778335F}" srcId="{71770CE1-3C7E-447E-AC44-0EC7639B1220}" destId="{BD7DC000-0FD9-4515-88E6-99C70C8BC53F}" srcOrd="3" destOrd="0" parTransId="{07063AAC-8563-4606-AE91-9E0BD447504B}" sibTransId="{995BB189-8F80-4145-B70A-2F8988F5D8DB}"/>
    <dgm:cxn modelId="{9A7534A1-BC1F-4EB9-A584-B67D0AF8538E}" type="presOf" srcId="{45A21F71-225B-4CF5-8427-AFF2392A352C}" destId="{6254186D-7B79-4D89-BA2A-C7DC44F8B8C8}" srcOrd="0" destOrd="0" presId="urn:microsoft.com/office/officeart/2005/8/layout/vList2"/>
    <dgm:cxn modelId="{9E397F65-28C7-43C6-A5B8-441FC6137F93}" type="presOf" srcId="{16427CF6-D5C7-4D02-A431-88565365C878}" destId="{410E0874-A119-4D8A-83AD-F67A4524689F}" srcOrd="0" destOrd="0" presId="urn:microsoft.com/office/officeart/2005/8/layout/vList2"/>
    <dgm:cxn modelId="{45F64684-43A0-4D3B-B334-C96B1D576C9D}" srcId="{71770CE1-3C7E-447E-AC44-0EC7639B1220}" destId="{45A21F71-225B-4CF5-8427-AFF2392A352C}" srcOrd="4" destOrd="0" parTransId="{4C18B16E-03F3-48EF-A7A9-F423C708605D}" sibTransId="{39C7D685-F03E-4937-90B2-2DE19011818A}"/>
    <dgm:cxn modelId="{30D33409-4F14-49C0-A561-83B769992056}" srcId="{71770CE1-3C7E-447E-AC44-0EC7639B1220}" destId="{DDBAA6DA-D763-4FB8-B6BF-0F669AF26894}" srcOrd="5" destOrd="0" parTransId="{24821AFB-E408-4FF7-8CC9-70D2AD3F4265}" sibTransId="{9DA2610F-52FC-453C-BAD1-246421951E3C}"/>
    <dgm:cxn modelId="{E18D0CE8-780B-418B-A53D-6772273368FF}" srcId="{71770CE1-3C7E-447E-AC44-0EC7639B1220}" destId="{8C6D79B2-A2E7-479F-8AC9-882DBA884C66}" srcOrd="1" destOrd="0" parTransId="{B7E6915E-0FB4-406B-B3D1-4CFCA88DA93D}" sibTransId="{2B6F6709-309F-4AA1-9EE5-9BB6D8888B4D}"/>
    <dgm:cxn modelId="{631A1B72-E562-431A-B5A3-D227F5C63CCA}" type="presOf" srcId="{BD7DC000-0FD9-4515-88E6-99C70C8BC53F}" destId="{56AFB335-124C-4CE2-8143-BDB79A0D1F5E}" srcOrd="0" destOrd="0" presId="urn:microsoft.com/office/officeart/2005/8/layout/vList2"/>
    <dgm:cxn modelId="{50CF1A51-5C36-4E57-BD8E-0FCF10DEB528}" srcId="{71770CE1-3C7E-447E-AC44-0EC7639B1220}" destId="{288FEC00-948F-4718-9E92-5A8A2ADF4C55}" srcOrd="0" destOrd="0" parTransId="{739CB8CC-2B92-446C-9BB0-F44D728F8035}" sibTransId="{A8DC6565-63E1-4CF3-AA16-9B55BAD90F1D}"/>
    <dgm:cxn modelId="{7492E9D9-833B-4DF2-98EB-A91AC4B5361A}" type="presOf" srcId="{8C6D79B2-A2E7-479F-8AC9-882DBA884C66}" destId="{B94F1D0F-698F-43E5-996F-931B37CF19F1}" srcOrd="0" destOrd="0" presId="urn:microsoft.com/office/officeart/2005/8/layout/vList2"/>
    <dgm:cxn modelId="{915FF071-5AE2-4B83-A977-BFECDE7C0184}" type="presOf" srcId="{45822A46-F955-4990-B495-03438257487A}" destId="{F48D2301-0077-4624-9270-B74E94749A9C}" srcOrd="0" destOrd="0" presId="urn:microsoft.com/office/officeart/2005/8/layout/vList2"/>
    <dgm:cxn modelId="{7F2326B5-0C62-4CAD-8963-2791EF9A62DA}" srcId="{71770CE1-3C7E-447E-AC44-0EC7639B1220}" destId="{45822A46-F955-4990-B495-03438257487A}" srcOrd="2" destOrd="0" parTransId="{FEAFD611-C222-4FC9-BACF-465F518CB1DF}" sibTransId="{52458D9F-17DA-44DF-A3CC-058A13607D51}"/>
    <dgm:cxn modelId="{1DA31D1B-58CC-4C0C-8957-88BE7853BB19}" srcId="{71770CE1-3C7E-447E-AC44-0EC7639B1220}" destId="{16427CF6-D5C7-4D02-A431-88565365C878}" srcOrd="7" destOrd="0" parTransId="{EE69F5AA-B3BD-4E0F-AD56-18550FD6233C}" sibTransId="{F7C73435-5CCB-4CDD-8CCC-B6E80CF80730}"/>
    <dgm:cxn modelId="{7AE9E30F-AC75-4FA9-8117-4208AAD5B944}" type="presOf" srcId="{DDBAA6DA-D763-4FB8-B6BF-0F669AF26894}" destId="{ABCF036F-A307-42F8-B64F-787DEA87FAB9}" srcOrd="0" destOrd="0" presId="urn:microsoft.com/office/officeart/2005/8/layout/vList2"/>
    <dgm:cxn modelId="{CC6793CF-FCC5-4D2E-8DF7-81DF5551B153}" type="presOf" srcId="{A402EAC4-FC44-4747-A90A-9762F5E5E576}" destId="{25D0164C-79AB-48AF-903E-25FA13AA96EE}" srcOrd="0" destOrd="0" presId="urn:microsoft.com/office/officeart/2005/8/layout/vList2"/>
    <dgm:cxn modelId="{C04D9C01-C131-429D-8E82-85A77BFA8022}" srcId="{71770CE1-3C7E-447E-AC44-0EC7639B1220}" destId="{A402EAC4-FC44-4747-A90A-9762F5E5E576}" srcOrd="6" destOrd="0" parTransId="{92616089-4826-4048-BAE2-BE16578204B2}" sibTransId="{0906D763-8934-443C-A475-600B0C0CD7DD}"/>
    <dgm:cxn modelId="{FB66F259-9BF8-4A85-A777-E9757BB2E30F}" type="presOf" srcId="{71770CE1-3C7E-447E-AC44-0EC7639B1220}" destId="{C9AD73A0-A94D-4B5B-B7D0-B50D9E4B2196}" srcOrd="0" destOrd="0" presId="urn:microsoft.com/office/officeart/2005/8/layout/vList2"/>
    <dgm:cxn modelId="{9DD5B11E-BB4A-4177-A920-19F59C416F6F}" type="presParOf" srcId="{C9AD73A0-A94D-4B5B-B7D0-B50D9E4B2196}" destId="{8D0E11F4-046A-4BFA-85E1-DF3EA641B14D}" srcOrd="0" destOrd="0" presId="urn:microsoft.com/office/officeart/2005/8/layout/vList2"/>
    <dgm:cxn modelId="{11B7A249-E516-40A7-A4B1-C0D745D79E20}" type="presParOf" srcId="{C9AD73A0-A94D-4B5B-B7D0-B50D9E4B2196}" destId="{4A4241F5-2DAD-4B63-85B0-53D7494AB17D}" srcOrd="1" destOrd="0" presId="urn:microsoft.com/office/officeart/2005/8/layout/vList2"/>
    <dgm:cxn modelId="{FE530C0C-EEF7-4D4B-BBDF-0E811909F080}" type="presParOf" srcId="{C9AD73A0-A94D-4B5B-B7D0-B50D9E4B2196}" destId="{B94F1D0F-698F-43E5-996F-931B37CF19F1}" srcOrd="2" destOrd="0" presId="urn:microsoft.com/office/officeart/2005/8/layout/vList2"/>
    <dgm:cxn modelId="{DF570AEC-1122-4F95-BB0D-62BAC02A2DA5}" type="presParOf" srcId="{C9AD73A0-A94D-4B5B-B7D0-B50D9E4B2196}" destId="{192F58AE-FB07-4F15-A082-F7D2B804F157}" srcOrd="3" destOrd="0" presId="urn:microsoft.com/office/officeart/2005/8/layout/vList2"/>
    <dgm:cxn modelId="{D5C6FDB2-943D-4E2C-A207-B214D3F741E9}" type="presParOf" srcId="{C9AD73A0-A94D-4B5B-B7D0-B50D9E4B2196}" destId="{F48D2301-0077-4624-9270-B74E94749A9C}" srcOrd="4" destOrd="0" presId="urn:microsoft.com/office/officeart/2005/8/layout/vList2"/>
    <dgm:cxn modelId="{2CFEAF3D-3324-4340-A8A6-2CD01398C5E1}" type="presParOf" srcId="{C9AD73A0-A94D-4B5B-B7D0-B50D9E4B2196}" destId="{FAF79075-4A98-4A56-BA51-7194F851A752}" srcOrd="5" destOrd="0" presId="urn:microsoft.com/office/officeart/2005/8/layout/vList2"/>
    <dgm:cxn modelId="{19BD7850-0008-4C87-BE98-571698E92B1A}" type="presParOf" srcId="{C9AD73A0-A94D-4B5B-B7D0-B50D9E4B2196}" destId="{56AFB335-124C-4CE2-8143-BDB79A0D1F5E}" srcOrd="6" destOrd="0" presId="urn:microsoft.com/office/officeart/2005/8/layout/vList2"/>
    <dgm:cxn modelId="{6931B0E7-E3EA-44BB-828A-474847BF20E8}" type="presParOf" srcId="{C9AD73A0-A94D-4B5B-B7D0-B50D9E4B2196}" destId="{B68F3B0E-F5FA-4299-9D5C-BA35B38441A4}" srcOrd="7" destOrd="0" presId="urn:microsoft.com/office/officeart/2005/8/layout/vList2"/>
    <dgm:cxn modelId="{ACED204A-E992-4A79-BE35-7DA613EA3950}" type="presParOf" srcId="{C9AD73A0-A94D-4B5B-B7D0-B50D9E4B2196}" destId="{6254186D-7B79-4D89-BA2A-C7DC44F8B8C8}" srcOrd="8" destOrd="0" presId="urn:microsoft.com/office/officeart/2005/8/layout/vList2"/>
    <dgm:cxn modelId="{D2E22F9E-27B4-45F8-B90A-84BA9ABCE8E4}" type="presParOf" srcId="{C9AD73A0-A94D-4B5B-B7D0-B50D9E4B2196}" destId="{EB2B1EE3-C248-4EA8-86B9-03D459FED0A9}" srcOrd="9" destOrd="0" presId="urn:microsoft.com/office/officeart/2005/8/layout/vList2"/>
    <dgm:cxn modelId="{D33CE017-2EE1-4B8D-B516-C09EFD44DE1B}" type="presParOf" srcId="{C9AD73A0-A94D-4B5B-B7D0-B50D9E4B2196}" destId="{ABCF036F-A307-42F8-B64F-787DEA87FAB9}" srcOrd="10" destOrd="0" presId="urn:microsoft.com/office/officeart/2005/8/layout/vList2"/>
    <dgm:cxn modelId="{B864640F-78B3-4D11-A43A-F80F2331B4AC}" type="presParOf" srcId="{C9AD73A0-A94D-4B5B-B7D0-B50D9E4B2196}" destId="{23B5A11E-FBE3-4067-86A3-6B221DBE08AD}" srcOrd="11" destOrd="0" presId="urn:microsoft.com/office/officeart/2005/8/layout/vList2"/>
    <dgm:cxn modelId="{B9013F95-6CCA-47F7-84AA-57645048C63D}" type="presParOf" srcId="{C9AD73A0-A94D-4B5B-B7D0-B50D9E4B2196}" destId="{25D0164C-79AB-48AF-903E-25FA13AA96EE}" srcOrd="12" destOrd="0" presId="urn:microsoft.com/office/officeart/2005/8/layout/vList2"/>
    <dgm:cxn modelId="{90C8EC9E-3A09-465B-9A63-B92D875DA84E}" type="presParOf" srcId="{C9AD73A0-A94D-4B5B-B7D0-B50D9E4B2196}" destId="{9A1FCBEF-3735-4679-AAE6-62D582B1A398}" srcOrd="13" destOrd="0" presId="urn:microsoft.com/office/officeart/2005/8/layout/vList2"/>
    <dgm:cxn modelId="{4766EDBD-5BEB-479C-9B5A-12EE9BA6FA22}" type="presParOf" srcId="{C9AD73A0-A94D-4B5B-B7D0-B50D9E4B2196}" destId="{410E0874-A119-4D8A-83AD-F67A4524689F}" srcOrd="14"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6DB074EC-5A73-40C6-8643-BE0C72948D64}" type="doc">
      <dgm:prSet loTypeId="urn:microsoft.com/office/officeart/2005/8/layout/hProcess9" loCatId="process" qsTypeId="urn:microsoft.com/office/officeart/2005/8/quickstyle/3d2" qsCatId="3D" csTypeId="urn:microsoft.com/office/officeart/2005/8/colors/colorful5" csCatId="colorful" phldr="1"/>
      <dgm:spPr/>
      <dgm:t>
        <a:bodyPr/>
        <a:lstStyle/>
        <a:p>
          <a:endParaRPr lang="en-US"/>
        </a:p>
      </dgm:t>
    </dgm:pt>
    <dgm:pt modelId="{0B943EDB-5234-4BEA-8A30-D3E67D4D16F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The home server is an always available node on the home network</a:t>
          </a:r>
          <a:endParaRPr lang="en-US" sz="2400" dirty="0"/>
        </a:p>
      </dgm:t>
    </dgm:pt>
    <dgm:pt modelId="{CAF64CDC-D60C-4C85-817C-C3CAA5135198}" type="parTrans" cxnId="{662B9E1E-A13C-4FA7-A9B8-A7E0A93452B3}">
      <dgm:prSet/>
      <dgm:spPr/>
      <dgm:t>
        <a:bodyPr/>
        <a:lstStyle/>
        <a:p>
          <a:endParaRPr lang="en-US" sz="1800"/>
        </a:p>
      </dgm:t>
    </dgm:pt>
    <dgm:pt modelId="{031D7FD4-B03D-44B0-A108-7AE121ABDB36}" type="sibTrans" cxnId="{662B9E1E-A13C-4FA7-A9B8-A7E0A93452B3}">
      <dgm:prSet custT="1"/>
      <dgm:spPr/>
      <dgm:t>
        <a:bodyPr/>
        <a:lstStyle/>
        <a:p>
          <a:endParaRPr lang="en-US" sz="3600"/>
        </a:p>
      </dgm:t>
    </dgm:pt>
    <dgm:pt modelId="{CF493717-95DE-4154-9CD0-326C7DDE44B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dirty="0" smtClean="0"/>
            <a:t>Dependable 7/24</a:t>
          </a:r>
          <a:endParaRPr lang="en-US" sz="1800" dirty="0"/>
        </a:p>
      </dgm:t>
    </dgm:pt>
    <dgm:pt modelId="{F1B1D128-0B80-4F04-88D3-676CAE796688}" type="parTrans" cxnId="{455166EF-15CF-44BE-A4E6-8495C7DB39CD}">
      <dgm:prSet/>
      <dgm:spPr/>
      <dgm:t>
        <a:bodyPr/>
        <a:lstStyle/>
        <a:p>
          <a:endParaRPr lang="en-US" sz="1800"/>
        </a:p>
      </dgm:t>
    </dgm:pt>
    <dgm:pt modelId="{E37B8B6A-D31A-48B8-B731-0121511FC455}" type="sibTrans" cxnId="{455166EF-15CF-44BE-A4E6-8495C7DB39CD}">
      <dgm:prSet/>
      <dgm:spPr/>
      <dgm:t>
        <a:bodyPr/>
        <a:lstStyle/>
        <a:p>
          <a:endParaRPr lang="en-US" sz="1800"/>
        </a:p>
      </dgm:t>
    </dgm:pt>
    <dgm:pt modelId="{264A0A7B-6B57-45D0-85BC-F9C4E3C0EE9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dirty="0" smtClean="0"/>
            <a:t>Internet domain name and dynamic DNS</a:t>
          </a:r>
          <a:endParaRPr lang="en-US" sz="1800" dirty="0"/>
        </a:p>
      </dgm:t>
    </dgm:pt>
    <dgm:pt modelId="{AC06FF96-4E91-4578-83D4-B4EF33D198E6}" type="parTrans" cxnId="{A609B4D2-8E46-4DBC-905E-7C4444D78C05}">
      <dgm:prSet/>
      <dgm:spPr/>
      <dgm:t>
        <a:bodyPr/>
        <a:lstStyle/>
        <a:p>
          <a:endParaRPr lang="en-US" sz="1800"/>
        </a:p>
      </dgm:t>
    </dgm:pt>
    <dgm:pt modelId="{56301FF3-1F28-410E-B01F-36B3B8170136}" type="sibTrans" cxnId="{A609B4D2-8E46-4DBC-905E-7C4444D78C05}">
      <dgm:prSet/>
      <dgm:spPr/>
      <dgm:t>
        <a:bodyPr/>
        <a:lstStyle/>
        <a:p>
          <a:endParaRPr lang="en-US" sz="1800"/>
        </a:p>
      </dgm:t>
    </dgm:pt>
    <dgm:pt modelId="{C9B9C464-7D85-4A99-9572-285601F4D5E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Services in the cloud can take advantage of this</a:t>
          </a:r>
          <a:endParaRPr lang="en-US" sz="2400" dirty="0"/>
        </a:p>
      </dgm:t>
    </dgm:pt>
    <dgm:pt modelId="{60889249-A60B-42A9-9CA6-96EF5259D52B}" type="parTrans" cxnId="{D1ECD873-534F-4CA9-8BFD-B740965C91DB}">
      <dgm:prSet/>
      <dgm:spPr/>
      <dgm:t>
        <a:bodyPr/>
        <a:lstStyle/>
        <a:p>
          <a:endParaRPr lang="en-US" sz="1800"/>
        </a:p>
      </dgm:t>
    </dgm:pt>
    <dgm:pt modelId="{8EF2AE76-B6B0-49DF-A137-A68F170111DC}" type="sibTrans" cxnId="{D1ECD873-534F-4CA9-8BFD-B740965C91DB}">
      <dgm:prSet/>
      <dgm:spPr/>
      <dgm:t>
        <a:bodyPr/>
        <a:lstStyle/>
        <a:p>
          <a:endParaRPr lang="en-US" sz="1800"/>
        </a:p>
      </dgm:t>
    </dgm:pt>
    <dgm:pt modelId="{3E0DBCCF-9C09-4D52-A041-751702504BB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dirty="0" smtClean="0"/>
            <a:t>Work in the background and push stuff up to the cloud</a:t>
          </a:r>
          <a:endParaRPr lang="en-US" sz="1800" dirty="0"/>
        </a:p>
      </dgm:t>
    </dgm:pt>
    <dgm:pt modelId="{734BF48F-9E55-433C-9132-E097CFAB0244}" type="parTrans" cxnId="{3F744773-46BD-4DD2-8FBF-914F93B55AB0}">
      <dgm:prSet/>
      <dgm:spPr/>
      <dgm:t>
        <a:bodyPr/>
        <a:lstStyle/>
        <a:p>
          <a:endParaRPr lang="en-US" sz="1800"/>
        </a:p>
      </dgm:t>
    </dgm:pt>
    <dgm:pt modelId="{E9CC6220-45C5-4F3E-8912-B1C491062FA9}" type="sibTrans" cxnId="{3F744773-46BD-4DD2-8FBF-914F93B55AB0}">
      <dgm:prSet/>
      <dgm:spPr/>
      <dgm:t>
        <a:bodyPr/>
        <a:lstStyle/>
        <a:p>
          <a:endParaRPr lang="en-US" sz="1800"/>
        </a:p>
      </dgm:t>
    </dgm:pt>
    <dgm:pt modelId="{C32A06AD-B305-4F34-8803-F51F7397CA96}">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dirty="0" smtClean="0"/>
            <a:t>Reach into the home from the cloud</a:t>
          </a:r>
          <a:endParaRPr lang="en-US" sz="1800" dirty="0"/>
        </a:p>
      </dgm:t>
    </dgm:pt>
    <dgm:pt modelId="{14A8BEA2-FB29-4911-988D-810D409EEAAE}" type="parTrans" cxnId="{4D61F220-ED10-4A9C-8E6C-6A4EDD9BDEF5}">
      <dgm:prSet/>
      <dgm:spPr/>
      <dgm:t>
        <a:bodyPr/>
        <a:lstStyle/>
        <a:p>
          <a:endParaRPr lang="en-US" sz="1800"/>
        </a:p>
      </dgm:t>
    </dgm:pt>
    <dgm:pt modelId="{4D9F4740-2DE9-4633-906E-39F0417F6DDC}" type="sibTrans" cxnId="{4D61F220-ED10-4A9C-8E6C-6A4EDD9BDEF5}">
      <dgm:prSet/>
      <dgm:spPr/>
      <dgm:t>
        <a:bodyPr/>
        <a:lstStyle/>
        <a:p>
          <a:endParaRPr lang="en-US" sz="1800"/>
        </a:p>
      </dgm:t>
    </dgm:pt>
    <dgm:pt modelId="{DC2FA4AA-F11C-4380-80FA-90365BD0BF7E}" type="pres">
      <dgm:prSet presAssocID="{6DB074EC-5A73-40C6-8643-BE0C72948D64}" presName="CompostProcess" presStyleCnt="0">
        <dgm:presLayoutVars>
          <dgm:dir/>
          <dgm:resizeHandles val="exact"/>
        </dgm:presLayoutVars>
      </dgm:prSet>
      <dgm:spPr/>
      <dgm:t>
        <a:bodyPr/>
        <a:lstStyle/>
        <a:p>
          <a:endParaRPr lang="en-US"/>
        </a:p>
      </dgm:t>
    </dgm:pt>
    <dgm:pt modelId="{AB775B77-F2F7-4C16-B774-8029883710D0}" type="pres">
      <dgm:prSet presAssocID="{6DB074EC-5A73-40C6-8643-BE0C72948D64}" presName="arrow" presStyleLbl="bgShp" presStyleIdx="0" presStyleCnt="1"/>
      <dgm:spPr/>
    </dgm:pt>
    <dgm:pt modelId="{8F0A6DF6-CEC6-4139-B521-A746F5D89EEE}" type="pres">
      <dgm:prSet presAssocID="{6DB074EC-5A73-40C6-8643-BE0C72948D64}" presName="linearProcess" presStyleCnt="0"/>
      <dgm:spPr/>
    </dgm:pt>
    <dgm:pt modelId="{2EADA9CC-75EC-4F99-888C-9852245DB55B}" type="pres">
      <dgm:prSet presAssocID="{0B943EDB-5234-4BEA-8A30-D3E67D4D16FE}" presName="textNode" presStyleLbl="node1" presStyleIdx="0" presStyleCnt="2">
        <dgm:presLayoutVars>
          <dgm:bulletEnabled val="1"/>
        </dgm:presLayoutVars>
      </dgm:prSet>
      <dgm:spPr/>
      <dgm:t>
        <a:bodyPr/>
        <a:lstStyle/>
        <a:p>
          <a:endParaRPr lang="en-US"/>
        </a:p>
      </dgm:t>
    </dgm:pt>
    <dgm:pt modelId="{32BE5565-0753-4F46-ABBC-46F0F0FDE737}" type="pres">
      <dgm:prSet presAssocID="{031D7FD4-B03D-44B0-A108-7AE121ABDB36}" presName="sibTrans" presStyleCnt="0"/>
      <dgm:spPr/>
    </dgm:pt>
    <dgm:pt modelId="{DC3CF310-E324-4DB3-A1EF-41A73BC13699}" type="pres">
      <dgm:prSet presAssocID="{C9B9C464-7D85-4A99-9572-285601F4D5E6}" presName="textNode" presStyleLbl="node1" presStyleIdx="1" presStyleCnt="2">
        <dgm:presLayoutVars>
          <dgm:bulletEnabled val="1"/>
        </dgm:presLayoutVars>
      </dgm:prSet>
      <dgm:spPr/>
      <dgm:t>
        <a:bodyPr/>
        <a:lstStyle/>
        <a:p>
          <a:endParaRPr lang="en-US"/>
        </a:p>
      </dgm:t>
    </dgm:pt>
  </dgm:ptLst>
  <dgm:cxnLst>
    <dgm:cxn modelId="{A609B4D2-8E46-4DBC-905E-7C4444D78C05}" srcId="{0B943EDB-5234-4BEA-8A30-D3E67D4D16FE}" destId="{264A0A7B-6B57-45D0-85BC-F9C4E3C0EE9E}" srcOrd="1" destOrd="0" parTransId="{AC06FF96-4E91-4578-83D4-B4EF33D198E6}" sibTransId="{56301FF3-1F28-410E-B01F-36B3B8170136}"/>
    <dgm:cxn modelId="{51684D8E-3B8C-46DF-B7CD-9D129F4C6728}" type="presOf" srcId="{264A0A7B-6B57-45D0-85BC-F9C4E3C0EE9E}" destId="{2EADA9CC-75EC-4F99-888C-9852245DB55B}" srcOrd="0" destOrd="2" presId="urn:microsoft.com/office/officeart/2005/8/layout/hProcess9"/>
    <dgm:cxn modelId="{EA6AA99D-9FCC-4A56-A080-EE842DE0B1C0}" type="presOf" srcId="{C9B9C464-7D85-4A99-9572-285601F4D5E6}" destId="{DC3CF310-E324-4DB3-A1EF-41A73BC13699}" srcOrd="0" destOrd="0" presId="urn:microsoft.com/office/officeart/2005/8/layout/hProcess9"/>
    <dgm:cxn modelId="{4D61F220-ED10-4A9C-8E6C-6A4EDD9BDEF5}" srcId="{C9B9C464-7D85-4A99-9572-285601F4D5E6}" destId="{C32A06AD-B305-4F34-8803-F51F7397CA96}" srcOrd="1" destOrd="0" parTransId="{14A8BEA2-FB29-4911-988D-810D409EEAAE}" sibTransId="{4D9F4740-2DE9-4633-906E-39F0417F6DDC}"/>
    <dgm:cxn modelId="{455166EF-15CF-44BE-A4E6-8495C7DB39CD}" srcId="{0B943EDB-5234-4BEA-8A30-D3E67D4D16FE}" destId="{CF493717-95DE-4154-9CD0-326C7DDE44B3}" srcOrd="0" destOrd="0" parTransId="{F1B1D128-0B80-4F04-88D3-676CAE796688}" sibTransId="{E37B8B6A-D31A-48B8-B731-0121511FC455}"/>
    <dgm:cxn modelId="{24D0D3D4-AB18-4836-BCA2-B52D2D4A068E}" type="presOf" srcId="{CF493717-95DE-4154-9CD0-326C7DDE44B3}" destId="{2EADA9CC-75EC-4F99-888C-9852245DB55B}" srcOrd="0" destOrd="1" presId="urn:microsoft.com/office/officeart/2005/8/layout/hProcess9"/>
    <dgm:cxn modelId="{662B9E1E-A13C-4FA7-A9B8-A7E0A93452B3}" srcId="{6DB074EC-5A73-40C6-8643-BE0C72948D64}" destId="{0B943EDB-5234-4BEA-8A30-D3E67D4D16FE}" srcOrd="0" destOrd="0" parTransId="{CAF64CDC-D60C-4C85-817C-C3CAA5135198}" sibTransId="{031D7FD4-B03D-44B0-A108-7AE121ABDB36}"/>
    <dgm:cxn modelId="{0C4AF003-499A-4344-954B-958082DD91D5}" type="presOf" srcId="{0B943EDB-5234-4BEA-8A30-D3E67D4D16FE}" destId="{2EADA9CC-75EC-4F99-888C-9852245DB55B}" srcOrd="0" destOrd="0" presId="urn:microsoft.com/office/officeart/2005/8/layout/hProcess9"/>
    <dgm:cxn modelId="{BB6629F7-12E2-473C-B356-CE6AA4DC8A99}" type="presOf" srcId="{6DB074EC-5A73-40C6-8643-BE0C72948D64}" destId="{DC2FA4AA-F11C-4380-80FA-90365BD0BF7E}" srcOrd="0" destOrd="0" presId="urn:microsoft.com/office/officeart/2005/8/layout/hProcess9"/>
    <dgm:cxn modelId="{3F744773-46BD-4DD2-8FBF-914F93B55AB0}" srcId="{C9B9C464-7D85-4A99-9572-285601F4D5E6}" destId="{3E0DBCCF-9C09-4D52-A041-751702504BBE}" srcOrd="0" destOrd="0" parTransId="{734BF48F-9E55-433C-9132-E097CFAB0244}" sibTransId="{E9CC6220-45C5-4F3E-8912-B1C491062FA9}"/>
    <dgm:cxn modelId="{D7540C14-4CE2-4DDA-B9AA-B18EE5421783}" type="presOf" srcId="{C32A06AD-B305-4F34-8803-F51F7397CA96}" destId="{DC3CF310-E324-4DB3-A1EF-41A73BC13699}" srcOrd="0" destOrd="2" presId="urn:microsoft.com/office/officeart/2005/8/layout/hProcess9"/>
    <dgm:cxn modelId="{6451F53F-36E7-4406-B2D3-4F422967EF22}" type="presOf" srcId="{3E0DBCCF-9C09-4D52-A041-751702504BBE}" destId="{DC3CF310-E324-4DB3-A1EF-41A73BC13699}" srcOrd="0" destOrd="1" presId="urn:microsoft.com/office/officeart/2005/8/layout/hProcess9"/>
    <dgm:cxn modelId="{D1ECD873-534F-4CA9-8BFD-B740965C91DB}" srcId="{6DB074EC-5A73-40C6-8643-BE0C72948D64}" destId="{C9B9C464-7D85-4A99-9572-285601F4D5E6}" srcOrd="1" destOrd="0" parTransId="{60889249-A60B-42A9-9CA6-96EF5259D52B}" sibTransId="{8EF2AE76-B6B0-49DF-A137-A68F170111DC}"/>
    <dgm:cxn modelId="{EB731793-8A7E-4347-9544-649E14E1CDD7}" type="presParOf" srcId="{DC2FA4AA-F11C-4380-80FA-90365BD0BF7E}" destId="{AB775B77-F2F7-4C16-B774-8029883710D0}" srcOrd="0" destOrd="0" presId="urn:microsoft.com/office/officeart/2005/8/layout/hProcess9"/>
    <dgm:cxn modelId="{9E41A078-88C9-49CE-BB52-2C59F6727850}" type="presParOf" srcId="{DC2FA4AA-F11C-4380-80FA-90365BD0BF7E}" destId="{8F0A6DF6-CEC6-4139-B521-A746F5D89EEE}" srcOrd="1" destOrd="0" presId="urn:microsoft.com/office/officeart/2005/8/layout/hProcess9"/>
    <dgm:cxn modelId="{E9B93E32-2336-4616-A160-C4B2B92643EF}" type="presParOf" srcId="{8F0A6DF6-CEC6-4139-B521-A746F5D89EEE}" destId="{2EADA9CC-75EC-4F99-888C-9852245DB55B}" srcOrd="0" destOrd="0" presId="urn:microsoft.com/office/officeart/2005/8/layout/hProcess9"/>
    <dgm:cxn modelId="{B6CCE1C6-1EA2-4C93-9A36-34D13F504D54}" type="presParOf" srcId="{8F0A6DF6-CEC6-4139-B521-A746F5D89EEE}" destId="{32BE5565-0753-4F46-ABBC-46F0F0FDE737}" srcOrd="1" destOrd="0" presId="urn:microsoft.com/office/officeart/2005/8/layout/hProcess9"/>
    <dgm:cxn modelId="{AF135E2D-AB17-4BA7-B350-3CCFF03E4936}" type="presParOf" srcId="{8F0A6DF6-CEC6-4139-B521-A746F5D89EEE}" destId="{DC3CF310-E324-4DB3-A1EF-41A73BC13699}" srcOrd="2"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6E898DED-1F7B-4100-AC8C-4CF3235B4013}" type="doc">
      <dgm:prSet loTypeId="urn:microsoft.com/office/officeart/2005/8/layout/vList2" loCatId="list" qsTypeId="urn:microsoft.com/office/officeart/2005/8/quickstyle/3d1"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B90E230E-D625-4193-B39E-48A9200DFEA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Small form factor</a:t>
          </a:r>
          <a:endParaRPr lang="en-US" sz="2400" dirty="0"/>
        </a:p>
      </dgm:t>
    </dgm:pt>
    <dgm:pt modelId="{2906405A-6A71-4FBB-BC18-78FF12623AAC}" type="parTrans" cxnId="{9FB6A0C4-27FA-4714-9F8B-A970923A8999}">
      <dgm:prSet/>
      <dgm:spPr/>
      <dgm:t>
        <a:bodyPr/>
        <a:lstStyle/>
        <a:p>
          <a:endParaRPr lang="en-US" sz="2800"/>
        </a:p>
      </dgm:t>
    </dgm:pt>
    <dgm:pt modelId="{1962073A-150A-48F6-BE40-6574FFE3C545}" type="sibTrans" cxnId="{9FB6A0C4-27FA-4714-9F8B-A970923A8999}">
      <dgm:prSet/>
      <dgm:spPr/>
      <dgm:t>
        <a:bodyPr/>
        <a:lstStyle/>
        <a:p>
          <a:endParaRPr lang="en-US" sz="2800"/>
        </a:p>
      </dgm:t>
    </dgm:pt>
    <dgm:pt modelId="{E6B8A7F6-4725-4F93-A19B-CA1F088CDB24}">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No monitor / display</a:t>
          </a:r>
          <a:endParaRPr lang="en-US" sz="2400" dirty="0"/>
        </a:p>
      </dgm:t>
    </dgm:pt>
    <dgm:pt modelId="{F39535A2-0B44-45E6-B2A8-212214FEBEA2}" type="parTrans" cxnId="{E52B8ACF-D522-424F-BCE4-C65D6F798DE3}">
      <dgm:prSet/>
      <dgm:spPr/>
      <dgm:t>
        <a:bodyPr/>
        <a:lstStyle/>
        <a:p>
          <a:endParaRPr lang="en-US" sz="2800"/>
        </a:p>
      </dgm:t>
    </dgm:pt>
    <dgm:pt modelId="{2E959F77-8158-47FF-A9B5-83A1E553E410}" type="sibTrans" cxnId="{E52B8ACF-D522-424F-BCE4-C65D6F798DE3}">
      <dgm:prSet/>
      <dgm:spPr/>
      <dgm:t>
        <a:bodyPr/>
        <a:lstStyle/>
        <a:p>
          <a:endParaRPr lang="en-US" sz="2800"/>
        </a:p>
      </dgm:t>
    </dgm:pt>
    <dgm:pt modelId="{FA3AF5F7-573E-463D-84F6-3D15326A938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Low cost x86 CPU</a:t>
          </a:r>
          <a:endParaRPr lang="en-US" sz="2400" dirty="0"/>
        </a:p>
      </dgm:t>
    </dgm:pt>
    <dgm:pt modelId="{7F06EEA7-B001-4A29-A96C-31F4E6794EDF}" type="parTrans" cxnId="{F32697A2-A50C-4DE8-83CA-329C86089762}">
      <dgm:prSet/>
      <dgm:spPr/>
      <dgm:t>
        <a:bodyPr/>
        <a:lstStyle/>
        <a:p>
          <a:endParaRPr lang="en-US" sz="2800"/>
        </a:p>
      </dgm:t>
    </dgm:pt>
    <dgm:pt modelId="{AE694986-4380-411B-83D1-2188B6B42990}" type="sibTrans" cxnId="{F32697A2-A50C-4DE8-83CA-329C86089762}">
      <dgm:prSet/>
      <dgm:spPr/>
      <dgm:t>
        <a:bodyPr/>
        <a:lstStyle/>
        <a:p>
          <a:endParaRPr lang="en-US" sz="2800"/>
        </a:p>
      </dgm:t>
    </dgm:pt>
    <dgm:pt modelId="{8436D8FC-AB75-4593-B1FB-28B115163FE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Rear connectors: Power, USB, &amp; GB Ethernet</a:t>
          </a:r>
          <a:endParaRPr lang="en-US" sz="2400" dirty="0"/>
        </a:p>
      </dgm:t>
    </dgm:pt>
    <dgm:pt modelId="{71EAD8D2-17F1-460B-BBD9-882776158379}" type="parTrans" cxnId="{6688AC1F-87B3-44F6-9385-2F2519885FED}">
      <dgm:prSet/>
      <dgm:spPr/>
      <dgm:t>
        <a:bodyPr/>
        <a:lstStyle/>
        <a:p>
          <a:endParaRPr lang="en-US" sz="2800"/>
        </a:p>
      </dgm:t>
    </dgm:pt>
    <dgm:pt modelId="{82C02629-B35E-42D2-9832-7CFA5AF3FF4D}" type="sibTrans" cxnId="{6688AC1F-87B3-44F6-9385-2F2519885FED}">
      <dgm:prSet/>
      <dgm:spPr/>
      <dgm:t>
        <a:bodyPr/>
        <a:lstStyle/>
        <a:p>
          <a:endParaRPr lang="en-US" sz="2800"/>
        </a:p>
      </dgm:t>
    </dgm:pt>
    <dgm:pt modelId="{BFA255AB-929B-4232-B232-1870F56859E2}">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2 to 4 internal drives</a:t>
          </a:r>
          <a:endParaRPr lang="en-US" sz="2400" dirty="0"/>
        </a:p>
      </dgm:t>
    </dgm:pt>
    <dgm:pt modelId="{7568BF4E-AA02-4360-8AF1-162A2ADD1A97}" type="parTrans" cxnId="{4AE7DEF8-0034-46D0-B58F-616CC741C178}">
      <dgm:prSet/>
      <dgm:spPr/>
      <dgm:t>
        <a:bodyPr/>
        <a:lstStyle/>
        <a:p>
          <a:endParaRPr lang="en-US" sz="2800"/>
        </a:p>
      </dgm:t>
    </dgm:pt>
    <dgm:pt modelId="{5C36786B-DEEA-44D4-A2DE-38D691C79565}" type="sibTrans" cxnId="{4AE7DEF8-0034-46D0-B58F-616CC741C178}">
      <dgm:prSet/>
      <dgm:spPr/>
      <dgm:t>
        <a:bodyPr/>
        <a:lstStyle/>
        <a:p>
          <a:endParaRPr lang="en-US" sz="2800"/>
        </a:p>
      </dgm:t>
    </dgm:pt>
    <dgm:pt modelId="{F77006A1-01EF-4DBE-81CB-4A0328E4A5DC}">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Storage expansion options</a:t>
          </a:r>
          <a:endParaRPr lang="en-US" sz="2400" dirty="0"/>
        </a:p>
      </dgm:t>
    </dgm:pt>
    <dgm:pt modelId="{8FB57CDA-A007-4FD0-975D-AAB965F9F7E2}" type="parTrans" cxnId="{D12D5195-66C1-404F-9065-294D6336F733}">
      <dgm:prSet/>
      <dgm:spPr/>
      <dgm:t>
        <a:bodyPr/>
        <a:lstStyle/>
        <a:p>
          <a:endParaRPr lang="en-US" sz="2800"/>
        </a:p>
      </dgm:t>
    </dgm:pt>
    <dgm:pt modelId="{8CAFD0B7-6AC5-4145-A991-E9C88BBEEE38}" type="sibTrans" cxnId="{D12D5195-66C1-404F-9065-294D6336F733}">
      <dgm:prSet/>
      <dgm:spPr/>
      <dgm:t>
        <a:bodyPr/>
        <a:lstStyle/>
        <a:p>
          <a:endParaRPr lang="en-US" sz="2800"/>
        </a:p>
      </dgm:t>
    </dgm:pt>
    <dgm:pt modelId="{6E9868B2-0D72-49B2-BB3B-86D2FA0DDCB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Affordable for consumers</a:t>
          </a:r>
          <a:endParaRPr lang="en-US" sz="2400" dirty="0"/>
        </a:p>
      </dgm:t>
    </dgm:pt>
    <dgm:pt modelId="{03327FA9-2A2A-48DC-BFD6-B952C08B77E8}" type="parTrans" cxnId="{CD3E3E28-2022-4986-8C18-F253596D732E}">
      <dgm:prSet/>
      <dgm:spPr/>
      <dgm:t>
        <a:bodyPr/>
        <a:lstStyle/>
        <a:p>
          <a:endParaRPr lang="en-US" sz="2800"/>
        </a:p>
      </dgm:t>
    </dgm:pt>
    <dgm:pt modelId="{AF6A3ADD-DCC9-4DC5-9F26-59F4D91AA5AE}" type="sibTrans" cxnId="{CD3E3E28-2022-4986-8C18-F253596D732E}">
      <dgm:prSet/>
      <dgm:spPr/>
      <dgm:t>
        <a:bodyPr/>
        <a:lstStyle/>
        <a:p>
          <a:endParaRPr lang="en-US" sz="2800"/>
        </a:p>
      </dgm:t>
    </dgm:pt>
    <dgm:pt modelId="{1464B757-4CC3-4CE1-82EC-AA2FF0759A5A}" type="pres">
      <dgm:prSet presAssocID="{6E898DED-1F7B-4100-AC8C-4CF3235B4013}" presName="linear" presStyleCnt="0">
        <dgm:presLayoutVars>
          <dgm:animLvl val="lvl"/>
          <dgm:resizeHandles val="exact"/>
        </dgm:presLayoutVars>
      </dgm:prSet>
      <dgm:spPr/>
      <dgm:t>
        <a:bodyPr/>
        <a:lstStyle/>
        <a:p>
          <a:endParaRPr lang="en-US"/>
        </a:p>
      </dgm:t>
    </dgm:pt>
    <dgm:pt modelId="{91FCBDF0-6353-4684-A1AA-E2BA55581227}" type="pres">
      <dgm:prSet presAssocID="{B90E230E-D625-4193-B39E-48A9200DFEA0}" presName="parentText" presStyleLbl="node1" presStyleIdx="0" presStyleCnt="7">
        <dgm:presLayoutVars>
          <dgm:chMax val="0"/>
          <dgm:bulletEnabled val="1"/>
        </dgm:presLayoutVars>
      </dgm:prSet>
      <dgm:spPr/>
      <dgm:t>
        <a:bodyPr/>
        <a:lstStyle/>
        <a:p>
          <a:endParaRPr lang="en-US"/>
        </a:p>
      </dgm:t>
    </dgm:pt>
    <dgm:pt modelId="{996864EB-7CB1-4631-81C1-69BCC858ABAE}" type="pres">
      <dgm:prSet presAssocID="{1962073A-150A-48F6-BE40-6574FFE3C545}"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92D588C-46E2-4E2C-9FBE-8A16D57F1532}" type="pres">
      <dgm:prSet presAssocID="{E6B8A7F6-4725-4F93-A19B-CA1F088CDB24}" presName="parentText" presStyleLbl="node1" presStyleIdx="1" presStyleCnt="7">
        <dgm:presLayoutVars>
          <dgm:chMax val="0"/>
          <dgm:bulletEnabled val="1"/>
        </dgm:presLayoutVars>
      </dgm:prSet>
      <dgm:spPr/>
      <dgm:t>
        <a:bodyPr/>
        <a:lstStyle/>
        <a:p>
          <a:endParaRPr lang="en-US"/>
        </a:p>
      </dgm:t>
    </dgm:pt>
    <dgm:pt modelId="{61D2304D-4D92-44AB-93A0-9FF8F310E7DE}" type="pres">
      <dgm:prSet presAssocID="{2E959F77-8158-47FF-A9B5-83A1E553E410}"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7AAF7C5-C151-4AAA-A986-7A0C396F085F}" type="pres">
      <dgm:prSet presAssocID="{FA3AF5F7-573E-463D-84F6-3D15326A9382}" presName="parentText" presStyleLbl="node1" presStyleIdx="2" presStyleCnt="7">
        <dgm:presLayoutVars>
          <dgm:chMax val="0"/>
          <dgm:bulletEnabled val="1"/>
        </dgm:presLayoutVars>
      </dgm:prSet>
      <dgm:spPr/>
      <dgm:t>
        <a:bodyPr/>
        <a:lstStyle/>
        <a:p>
          <a:endParaRPr lang="en-US"/>
        </a:p>
      </dgm:t>
    </dgm:pt>
    <dgm:pt modelId="{1B06F8AD-0BA9-47EA-A3DC-33885508A280}" type="pres">
      <dgm:prSet presAssocID="{AE694986-4380-411B-83D1-2188B6B42990}"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69F2EE9-E7DB-4290-89FE-383506DC9782}" type="pres">
      <dgm:prSet presAssocID="{8436D8FC-AB75-4593-B1FB-28B115163FE2}" presName="parentText" presStyleLbl="node1" presStyleIdx="3" presStyleCnt="7">
        <dgm:presLayoutVars>
          <dgm:chMax val="0"/>
          <dgm:bulletEnabled val="1"/>
        </dgm:presLayoutVars>
      </dgm:prSet>
      <dgm:spPr/>
      <dgm:t>
        <a:bodyPr/>
        <a:lstStyle/>
        <a:p>
          <a:endParaRPr lang="en-US"/>
        </a:p>
      </dgm:t>
    </dgm:pt>
    <dgm:pt modelId="{DDFB6CBA-2F37-4850-A8EA-243E6DEDD004}" type="pres">
      <dgm:prSet presAssocID="{82C02629-B35E-42D2-9832-7CFA5AF3FF4D}"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A04E075A-71A2-4953-9D1A-BDDF23C1001D}" type="pres">
      <dgm:prSet presAssocID="{BFA255AB-929B-4232-B232-1870F56859E2}" presName="parentText" presStyleLbl="node1" presStyleIdx="4" presStyleCnt="7">
        <dgm:presLayoutVars>
          <dgm:chMax val="0"/>
          <dgm:bulletEnabled val="1"/>
        </dgm:presLayoutVars>
      </dgm:prSet>
      <dgm:spPr/>
      <dgm:t>
        <a:bodyPr/>
        <a:lstStyle/>
        <a:p>
          <a:endParaRPr lang="en-US"/>
        </a:p>
      </dgm:t>
    </dgm:pt>
    <dgm:pt modelId="{148D3504-3DCE-428B-B5B1-7A494E23E992}" type="pres">
      <dgm:prSet presAssocID="{5C36786B-DEEA-44D4-A2DE-38D691C79565}"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7F55C76-C4FC-4BB7-A386-6634291BFDBE}" type="pres">
      <dgm:prSet presAssocID="{F77006A1-01EF-4DBE-81CB-4A0328E4A5DC}" presName="parentText" presStyleLbl="node1" presStyleIdx="5" presStyleCnt="7">
        <dgm:presLayoutVars>
          <dgm:chMax val="0"/>
          <dgm:bulletEnabled val="1"/>
        </dgm:presLayoutVars>
      </dgm:prSet>
      <dgm:spPr/>
      <dgm:t>
        <a:bodyPr/>
        <a:lstStyle/>
        <a:p>
          <a:endParaRPr lang="en-US"/>
        </a:p>
      </dgm:t>
    </dgm:pt>
    <dgm:pt modelId="{769BDB04-ED6D-407A-ACC5-24E26CB59E22}" type="pres">
      <dgm:prSet presAssocID="{8CAFD0B7-6AC5-4145-A991-E9C88BBEEE38}"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3C416CA-EBB7-4C7D-9DAC-1029D20BB84B}" type="pres">
      <dgm:prSet presAssocID="{6E9868B2-0D72-49B2-BB3B-86D2FA0DDCB9}" presName="parentText" presStyleLbl="node1" presStyleIdx="6" presStyleCnt="7">
        <dgm:presLayoutVars>
          <dgm:chMax val="0"/>
          <dgm:bulletEnabled val="1"/>
        </dgm:presLayoutVars>
      </dgm:prSet>
      <dgm:spPr/>
      <dgm:t>
        <a:bodyPr/>
        <a:lstStyle/>
        <a:p>
          <a:endParaRPr lang="en-US"/>
        </a:p>
      </dgm:t>
    </dgm:pt>
  </dgm:ptLst>
  <dgm:cxnLst>
    <dgm:cxn modelId="{D12D5195-66C1-404F-9065-294D6336F733}" srcId="{6E898DED-1F7B-4100-AC8C-4CF3235B4013}" destId="{F77006A1-01EF-4DBE-81CB-4A0328E4A5DC}" srcOrd="5" destOrd="0" parTransId="{8FB57CDA-A007-4FD0-975D-AAB965F9F7E2}" sibTransId="{8CAFD0B7-6AC5-4145-A991-E9C88BBEEE38}"/>
    <dgm:cxn modelId="{4AE7DEF8-0034-46D0-B58F-616CC741C178}" srcId="{6E898DED-1F7B-4100-AC8C-4CF3235B4013}" destId="{BFA255AB-929B-4232-B232-1870F56859E2}" srcOrd="4" destOrd="0" parTransId="{7568BF4E-AA02-4360-8AF1-162A2ADD1A97}" sibTransId="{5C36786B-DEEA-44D4-A2DE-38D691C79565}"/>
    <dgm:cxn modelId="{C0596FD7-7E13-4EEA-ADDA-9DB72A09F361}" type="presOf" srcId="{BFA255AB-929B-4232-B232-1870F56859E2}" destId="{A04E075A-71A2-4953-9D1A-BDDF23C1001D}" srcOrd="0" destOrd="0" presId="urn:microsoft.com/office/officeart/2005/8/layout/vList2"/>
    <dgm:cxn modelId="{FA1EA47E-0E2A-4A7E-9BF8-218D3F0D4C10}" type="presOf" srcId="{6E898DED-1F7B-4100-AC8C-4CF3235B4013}" destId="{1464B757-4CC3-4CE1-82EC-AA2FF0759A5A}" srcOrd="0" destOrd="0" presId="urn:microsoft.com/office/officeart/2005/8/layout/vList2"/>
    <dgm:cxn modelId="{9FB6A0C4-27FA-4714-9F8B-A970923A8999}" srcId="{6E898DED-1F7B-4100-AC8C-4CF3235B4013}" destId="{B90E230E-D625-4193-B39E-48A9200DFEA0}" srcOrd="0" destOrd="0" parTransId="{2906405A-6A71-4FBB-BC18-78FF12623AAC}" sibTransId="{1962073A-150A-48F6-BE40-6574FFE3C545}"/>
    <dgm:cxn modelId="{DD4E52DF-E4BE-4713-8160-7E6A3DA4EEFC}" type="presOf" srcId="{F77006A1-01EF-4DBE-81CB-4A0328E4A5DC}" destId="{B7F55C76-C4FC-4BB7-A386-6634291BFDBE}" srcOrd="0" destOrd="0" presId="urn:microsoft.com/office/officeart/2005/8/layout/vList2"/>
    <dgm:cxn modelId="{208F76F2-0EC3-4367-9BDE-B941C4C88CC3}" type="presOf" srcId="{8436D8FC-AB75-4593-B1FB-28B115163FE2}" destId="{569F2EE9-E7DB-4290-89FE-383506DC9782}" srcOrd="0" destOrd="0" presId="urn:microsoft.com/office/officeart/2005/8/layout/vList2"/>
    <dgm:cxn modelId="{46D01CC1-1352-4F8F-8D74-C8CD79F0B191}" type="presOf" srcId="{B90E230E-D625-4193-B39E-48A9200DFEA0}" destId="{91FCBDF0-6353-4684-A1AA-E2BA55581227}" srcOrd="0" destOrd="0" presId="urn:microsoft.com/office/officeart/2005/8/layout/vList2"/>
    <dgm:cxn modelId="{D1DF4A93-85DD-4CB5-8CF7-90FDBE1C1827}" type="presOf" srcId="{E6B8A7F6-4725-4F93-A19B-CA1F088CDB24}" destId="{592D588C-46E2-4E2C-9FBE-8A16D57F1532}" srcOrd="0" destOrd="0" presId="urn:microsoft.com/office/officeart/2005/8/layout/vList2"/>
    <dgm:cxn modelId="{E52B8ACF-D522-424F-BCE4-C65D6F798DE3}" srcId="{6E898DED-1F7B-4100-AC8C-4CF3235B4013}" destId="{E6B8A7F6-4725-4F93-A19B-CA1F088CDB24}" srcOrd="1" destOrd="0" parTransId="{F39535A2-0B44-45E6-B2A8-212214FEBEA2}" sibTransId="{2E959F77-8158-47FF-A9B5-83A1E553E410}"/>
    <dgm:cxn modelId="{6688AC1F-87B3-44F6-9385-2F2519885FED}" srcId="{6E898DED-1F7B-4100-AC8C-4CF3235B4013}" destId="{8436D8FC-AB75-4593-B1FB-28B115163FE2}" srcOrd="3" destOrd="0" parTransId="{71EAD8D2-17F1-460B-BBD9-882776158379}" sibTransId="{82C02629-B35E-42D2-9832-7CFA5AF3FF4D}"/>
    <dgm:cxn modelId="{CD3E3E28-2022-4986-8C18-F253596D732E}" srcId="{6E898DED-1F7B-4100-AC8C-4CF3235B4013}" destId="{6E9868B2-0D72-49B2-BB3B-86D2FA0DDCB9}" srcOrd="6" destOrd="0" parTransId="{03327FA9-2A2A-48DC-BFD6-B952C08B77E8}" sibTransId="{AF6A3ADD-DCC9-4DC5-9F26-59F4D91AA5AE}"/>
    <dgm:cxn modelId="{2C41A41F-64A9-4543-87E2-13FE58DD2CBE}" type="presOf" srcId="{6E9868B2-0D72-49B2-BB3B-86D2FA0DDCB9}" destId="{53C416CA-EBB7-4C7D-9DAC-1029D20BB84B}" srcOrd="0" destOrd="0" presId="urn:microsoft.com/office/officeart/2005/8/layout/vList2"/>
    <dgm:cxn modelId="{F32697A2-A50C-4DE8-83CA-329C86089762}" srcId="{6E898DED-1F7B-4100-AC8C-4CF3235B4013}" destId="{FA3AF5F7-573E-463D-84F6-3D15326A9382}" srcOrd="2" destOrd="0" parTransId="{7F06EEA7-B001-4A29-A96C-31F4E6794EDF}" sibTransId="{AE694986-4380-411B-83D1-2188B6B42990}"/>
    <dgm:cxn modelId="{72011BBD-3E6E-4D19-BF53-91CAF9A20A23}" type="presOf" srcId="{FA3AF5F7-573E-463D-84F6-3D15326A9382}" destId="{F7AAF7C5-C151-4AAA-A986-7A0C396F085F}" srcOrd="0" destOrd="0" presId="urn:microsoft.com/office/officeart/2005/8/layout/vList2"/>
    <dgm:cxn modelId="{5394D753-674B-46C9-9941-283FAE5FB694}" type="presParOf" srcId="{1464B757-4CC3-4CE1-82EC-AA2FF0759A5A}" destId="{91FCBDF0-6353-4684-A1AA-E2BA55581227}" srcOrd="0" destOrd="0" presId="urn:microsoft.com/office/officeart/2005/8/layout/vList2"/>
    <dgm:cxn modelId="{E21CF506-4D60-43E2-A0B4-D1E72C4148B4}" type="presParOf" srcId="{1464B757-4CC3-4CE1-82EC-AA2FF0759A5A}" destId="{996864EB-7CB1-4631-81C1-69BCC858ABAE}" srcOrd="1" destOrd="0" presId="urn:microsoft.com/office/officeart/2005/8/layout/vList2"/>
    <dgm:cxn modelId="{B1387F3D-00CF-4C1C-868E-676AC5B83D03}" type="presParOf" srcId="{1464B757-4CC3-4CE1-82EC-AA2FF0759A5A}" destId="{592D588C-46E2-4E2C-9FBE-8A16D57F1532}" srcOrd="2" destOrd="0" presId="urn:microsoft.com/office/officeart/2005/8/layout/vList2"/>
    <dgm:cxn modelId="{3294874E-E733-4E58-9C24-F5C5C3B3F28B}" type="presParOf" srcId="{1464B757-4CC3-4CE1-82EC-AA2FF0759A5A}" destId="{61D2304D-4D92-44AB-93A0-9FF8F310E7DE}" srcOrd="3" destOrd="0" presId="urn:microsoft.com/office/officeart/2005/8/layout/vList2"/>
    <dgm:cxn modelId="{5E9F352D-F7AE-43FD-B133-D733B5C6BFDC}" type="presParOf" srcId="{1464B757-4CC3-4CE1-82EC-AA2FF0759A5A}" destId="{F7AAF7C5-C151-4AAA-A986-7A0C396F085F}" srcOrd="4" destOrd="0" presId="urn:microsoft.com/office/officeart/2005/8/layout/vList2"/>
    <dgm:cxn modelId="{AEDD0D17-DE4C-481C-A5B2-61171E6752AF}" type="presParOf" srcId="{1464B757-4CC3-4CE1-82EC-AA2FF0759A5A}" destId="{1B06F8AD-0BA9-47EA-A3DC-33885508A280}" srcOrd="5" destOrd="0" presId="urn:microsoft.com/office/officeart/2005/8/layout/vList2"/>
    <dgm:cxn modelId="{CA4C1C49-EAA1-4A86-95A8-ACC6608B7892}" type="presParOf" srcId="{1464B757-4CC3-4CE1-82EC-AA2FF0759A5A}" destId="{569F2EE9-E7DB-4290-89FE-383506DC9782}" srcOrd="6" destOrd="0" presId="urn:microsoft.com/office/officeart/2005/8/layout/vList2"/>
    <dgm:cxn modelId="{27D9F5D3-DE54-4CBE-9E86-00234AB21F31}" type="presParOf" srcId="{1464B757-4CC3-4CE1-82EC-AA2FF0759A5A}" destId="{DDFB6CBA-2F37-4850-A8EA-243E6DEDD004}" srcOrd="7" destOrd="0" presId="urn:microsoft.com/office/officeart/2005/8/layout/vList2"/>
    <dgm:cxn modelId="{F50244DB-5954-4554-980A-E8311F693017}" type="presParOf" srcId="{1464B757-4CC3-4CE1-82EC-AA2FF0759A5A}" destId="{A04E075A-71A2-4953-9D1A-BDDF23C1001D}" srcOrd="8" destOrd="0" presId="urn:microsoft.com/office/officeart/2005/8/layout/vList2"/>
    <dgm:cxn modelId="{3D4153F0-3102-474C-BBF1-C5E99F5693B7}" type="presParOf" srcId="{1464B757-4CC3-4CE1-82EC-AA2FF0759A5A}" destId="{148D3504-3DCE-428B-B5B1-7A494E23E992}" srcOrd="9" destOrd="0" presId="urn:microsoft.com/office/officeart/2005/8/layout/vList2"/>
    <dgm:cxn modelId="{6D4C7833-ADE7-4C27-BCFB-E11A85590C45}" type="presParOf" srcId="{1464B757-4CC3-4CE1-82EC-AA2FF0759A5A}" destId="{B7F55C76-C4FC-4BB7-A386-6634291BFDBE}" srcOrd="10" destOrd="0" presId="urn:microsoft.com/office/officeart/2005/8/layout/vList2"/>
    <dgm:cxn modelId="{A33F75BD-9118-40CD-8B97-6C821FD8C9D9}" type="presParOf" srcId="{1464B757-4CC3-4CE1-82EC-AA2FF0759A5A}" destId="{769BDB04-ED6D-407A-ACC5-24E26CB59E22}" srcOrd="11" destOrd="0" presId="urn:microsoft.com/office/officeart/2005/8/layout/vList2"/>
    <dgm:cxn modelId="{F63F7B61-B10C-4BB3-B11D-55A3AE1258D5}" type="presParOf" srcId="{1464B757-4CC3-4CE1-82EC-AA2FF0759A5A}" destId="{53C416CA-EBB7-4C7D-9DAC-1029D20BB84B}" srcOrd="12"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5600073C-D9DE-4962-9575-C93C65755EC3}" type="doc">
      <dgm:prSet loTypeId="urn:microsoft.com/office/officeart/2005/8/layout/matrix1" loCatId="matrix" qsTypeId="urn:microsoft.com/office/officeart/2005/8/quickstyle/3d6" qsCatId="3D" csTypeId="urn:microsoft.com/office/officeart/2005/8/colors/colorful1" csCatId="colorful" phldr="1"/>
      <dgm:spPr/>
      <dgm:t>
        <a:bodyPr/>
        <a:lstStyle/>
        <a:p>
          <a:endParaRPr lang="en-US"/>
        </a:p>
      </dgm:t>
    </dgm:pt>
    <dgm:pt modelId="{B249F60D-1E9D-4C12-AD30-DDB2E46D17E6}">
      <dgm:prSet phldrT="[Text]" custT="1"/>
      <dgm:spPr/>
      <dgm:t>
        <a:bodyPr/>
        <a:lstStyle/>
        <a:p>
          <a:r>
            <a:rPr lang="en-US" sz="2800" dirty="0" smtClean="0">
              <a:effectLst>
                <a:outerShdw blurRad="38100" dist="38100" dir="2700000" algn="tl">
                  <a:srgbClr val="000000">
                    <a:alpha val="43137"/>
                  </a:srgbClr>
                </a:outerShdw>
              </a:effectLst>
            </a:rPr>
            <a:t>Windows Home Server</a:t>
          </a:r>
          <a:endParaRPr lang="en-US" sz="2800" dirty="0">
            <a:effectLst>
              <a:outerShdw blurRad="38100" dist="38100" dir="2700000" algn="tl">
                <a:srgbClr val="000000">
                  <a:alpha val="43137"/>
                </a:srgbClr>
              </a:outerShdw>
            </a:effectLst>
          </a:endParaRPr>
        </a:p>
      </dgm:t>
    </dgm:pt>
    <dgm:pt modelId="{FE9DBCF0-B49A-4276-B9F5-95FBF3090D9F}" type="parTrans" cxnId="{A97581B6-F479-4868-82DB-4A602B8FD455}">
      <dgm:prSet/>
      <dgm:spPr/>
      <dgm:t>
        <a:bodyPr/>
        <a:lstStyle/>
        <a:p>
          <a:endParaRPr lang="en-US" sz="2400"/>
        </a:p>
      </dgm:t>
    </dgm:pt>
    <dgm:pt modelId="{BC0BBD0F-609A-4A52-95DE-D06229028482}" type="sibTrans" cxnId="{A97581B6-F479-4868-82DB-4A602B8FD455}">
      <dgm:prSet/>
      <dgm:spPr/>
      <dgm:t>
        <a:bodyPr/>
        <a:lstStyle/>
        <a:p>
          <a:endParaRPr lang="en-US" sz="2400"/>
        </a:p>
      </dgm:t>
    </dgm:pt>
    <dgm:pt modelId="{A128F020-48A0-4996-AB28-9A2DFA778E5E}">
      <dgm:prSet phldrT="[Text]" custT="1"/>
      <dgm:spPr/>
      <dgm:t>
        <a:bodyPr/>
        <a:lstStyle/>
        <a:p>
          <a:r>
            <a:rPr lang="en-US" sz="4000" dirty="0" smtClean="0">
              <a:effectLst>
                <a:outerShdw blurRad="38100" dist="38100" dir="2700000" algn="tl">
                  <a:srgbClr val="000000">
                    <a:alpha val="43137"/>
                  </a:srgbClr>
                </a:outerShdw>
              </a:effectLst>
            </a:rPr>
            <a:t>Software</a:t>
          </a:r>
          <a:endParaRPr lang="en-US" sz="4000" dirty="0">
            <a:effectLst>
              <a:outerShdw blurRad="38100" dist="38100" dir="2700000" algn="tl">
                <a:srgbClr val="000000">
                  <a:alpha val="43137"/>
                </a:srgbClr>
              </a:outerShdw>
            </a:effectLst>
          </a:endParaRPr>
        </a:p>
      </dgm:t>
    </dgm:pt>
    <dgm:pt modelId="{92834C7F-A501-4932-849A-068FC76C89B3}" type="parTrans" cxnId="{51D509FB-760B-4086-875D-E4BCD6A7B8D2}">
      <dgm:prSet/>
      <dgm:spPr/>
      <dgm:t>
        <a:bodyPr/>
        <a:lstStyle/>
        <a:p>
          <a:endParaRPr lang="en-US" sz="2400"/>
        </a:p>
      </dgm:t>
    </dgm:pt>
    <dgm:pt modelId="{3E828E69-BEB7-42BC-8E37-71FD8CE1494D}" type="sibTrans" cxnId="{51D509FB-760B-4086-875D-E4BCD6A7B8D2}">
      <dgm:prSet/>
      <dgm:spPr/>
      <dgm:t>
        <a:bodyPr/>
        <a:lstStyle/>
        <a:p>
          <a:endParaRPr lang="en-US" sz="2400"/>
        </a:p>
      </dgm:t>
    </dgm:pt>
    <dgm:pt modelId="{4509E62D-858A-4098-8D31-B5CD7F50115C}">
      <dgm:prSet phldrT="[Text]" custT="1"/>
      <dgm:spPr/>
      <dgm:t>
        <a:bodyPr/>
        <a:lstStyle/>
        <a:p>
          <a:r>
            <a:rPr lang="en-US" sz="4000" dirty="0" smtClean="0">
              <a:effectLst>
                <a:outerShdw blurRad="38100" dist="38100" dir="2700000" algn="tl">
                  <a:srgbClr val="000000">
                    <a:alpha val="43137"/>
                  </a:srgbClr>
                </a:outerShdw>
              </a:effectLst>
            </a:rPr>
            <a:t>Services</a:t>
          </a:r>
          <a:endParaRPr lang="en-US" sz="4000" dirty="0">
            <a:effectLst>
              <a:outerShdw blurRad="38100" dist="38100" dir="2700000" algn="tl">
                <a:srgbClr val="000000">
                  <a:alpha val="43137"/>
                </a:srgbClr>
              </a:outerShdw>
            </a:effectLst>
          </a:endParaRPr>
        </a:p>
      </dgm:t>
    </dgm:pt>
    <dgm:pt modelId="{B4D5FDDC-DA50-4763-9D9B-0A5D7E826FAD}" type="parTrans" cxnId="{FC6E00C5-5016-4543-A529-B37235C9D3A8}">
      <dgm:prSet/>
      <dgm:spPr/>
      <dgm:t>
        <a:bodyPr/>
        <a:lstStyle/>
        <a:p>
          <a:endParaRPr lang="en-US" sz="2400"/>
        </a:p>
      </dgm:t>
    </dgm:pt>
    <dgm:pt modelId="{2DE65797-3024-4B79-9894-C3B2EDE902CE}" type="sibTrans" cxnId="{FC6E00C5-5016-4543-A529-B37235C9D3A8}">
      <dgm:prSet/>
      <dgm:spPr/>
      <dgm:t>
        <a:bodyPr/>
        <a:lstStyle/>
        <a:p>
          <a:endParaRPr lang="en-US" sz="2400"/>
        </a:p>
      </dgm:t>
    </dgm:pt>
    <dgm:pt modelId="{0ABCF5DD-D032-48EA-8F65-980DEEB284CF}">
      <dgm:prSet phldrT="[Text]" custT="1"/>
      <dgm:spPr/>
      <dgm:t>
        <a:bodyPr/>
        <a:lstStyle/>
        <a:p>
          <a:r>
            <a:rPr lang="en-US" sz="4000" dirty="0" smtClean="0">
              <a:effectLst>
                <a:outerShdw blurRad="38100" dist="38100" dir="2700000" algn="tl">
                  <a:srgbClr val="000000">
                    <a:alpha val="43137"/>
                  </a:srgbClr>
                </a:outerShdw>
              </a:effectLst>
            </a:rPr>
            <a:t>Server Hardware</a:t>
          </a:r>
          <a:endParaRPr lang="en-US" sz="4000" dirty="0">
            <a:effectLst>
              <a:outerShdw blurRad="38100" dist="38100" dir="2700000" algn="tl">
                <a:srgbClr val="000000">
                  <a:alpha val="43137"/>
                </a:srgbClr>
              </a:outerShdw>
            </a:effectLst>
          </a:endParaRPr>
        </a:p>
      </dgm:t>
    </dgm:pt>
    <dgm:pt modelId="{FD95E765-86B6-4281-A7D9-1D9F2EBD9FE5}" type="parTrans" cxnId="{959AD86E-7822-4C34-8C98-F8DFE146EA7E}">
      <dgm:prSet/>
      <dgm:spPr/>
      <dgm:t>
        <a:bodyPr/>
        <a:lstStyle/>
        <a:p>
          <a:endParaRPr lang="en-US" sz="2400"/>
        </a:p>
      </dgm:t>
    </dgm:pt>
    <dgm:pt modelId="{839D86E4-86CE-413C-9E54-CF12E316F64F}" type="sibTrans" cxnId="{959AD86E-7822-4C34-8C98-F8DFE146EA7E}">
      <dgm:prSet/>
      <dgm:spPr/>
      <dgm:t>
        <a:bodyPr/>
        <a:lstStyle/>
        <a:p>
          <a:endParaRPr lang="en-US" sz="2400"/>
        </a:p>
      </dgm:t>
    </dgm:pt>
    <dgm:pt modelId="{D0069A86-2C31-4414-ADF4-8E4B6F13BE75}">
      <dgm:prSet phldrT="[Text]" custT="1"/>
      <dgm:spPr/>
      <dgm:t>
        <a:bodyPr/>
        <a:lstStyle/>
        <a:p>
          <a:r>
            <a:rPr lang="en-US" sz="4000" dirty="0" smtClean="0">
              <a:effectLst>
                <a:outerShdw blurRad="38100" dist="38100" dir="2700000" algn="tl">
                  <a:srgbClr val="000000">
                    <a:alpha val="43137"/>
                  </a:srgbClr>
                </a:outerShdw>
              </a:effectLst>
            </a:rPr>
            <a:t>Devices</a:t>
          </a:r>
          <a:endParaRPr lang="en-US" sz="4000" dirty="0">
            <a:effectLst>
              <a:outerShdw blurRad="38100" dist="38100" dir="2700000" algn="tl">
                <a:srgbClr val="000000">
                  <a:alpha val="43137"/>
                </a:srgbClr>
              </a:outerShdw>
            </a:effectLst>
          </a:endParaRPr>
        </a:p>
      </dgm:t>
    </dgm:pt>
    <dgm:pt modelId="{1B450D9C-556A-40A4-881D-A7C82172768E}" type="parTrans" cxnId="{A82EC869-D5DC-47DD-9C22-99DB1A97E09B}">
      <dgm:prSet/>
      <dgm:spPr/>
      <dgm:t>
        <a:bodyPr/>
        <a:lstStyle/>
        <a:p>
          <a:endParaRPr lang="en-US" sz="2400"/>
        </a:p>
      </dgm:t>
    </dgm:pt>
    <dgm:pt modelId="{F41332E2-5CE3-43C5-831A-F3947C8054FB}" type="sibTrans" cxnId="{A82EC869-D5DC-47DD-9C22-99DB1A97E09B}">
      <dgm:prSet/>
      <dgm:spPr/>
      <dgm:t>
        <a:bodyPr/>
        <a:lstStyle/>
        <a:p>
          <a:endParaRPr lang="en-US" sz="2400"/>
        </a:p>
      </dgm:t>
    </dgm:pt>
    <dgm:pt modelId="{1A08692F-E4A0-410F-9FFA-8B7820627C55}" type="pres">
      <dgm:prSet presAssocID="{5600073C-D9DE-4962-9575-C93C65755EC3}" presName="diagram" presStyleCnt="0">
        <dgm:presLayoutVars>
          <dgm:chMax val="1"/>
          <dgm:dir/>
          <dgm:animLvl val="ctr"/>
          <dgm:resizeHandles val="exact"/>
        </dgm:presLayoutVars>
      </dgm:prSet>
      <dgm:spPr/>
      <dgm:t>
        <a:bodyPr/>
        <a:lstStyle/>
        <a:p>
          <a:endParaRPr lang="en-US"/>
        </a:p>
      </dgm:t>
    </dgm:pt>
    <dgm:pt modelId="{FA3E8AF8-8125-4033-8F8D-DCB19411327C}" type="pres">
      <dgm:prSet presAssocID="{5600073C-D9DE-4962-9575-C93C65755EC3}" presName="matrix" presStyleCnt="0"/>
      <dgm:spPr/>
    </dgm:pt>
    <dgm:pt modelId="{4971E90D-1030-4AD9-8F46-3B1AB1E6D39B}" type="pres">
      <dgm:prSet presAssocID="{5600073C-D9DE-4962-9575-C93C65755EC3}" presName="tile1" presStyleLbl="node1" presStyleIdx="0" presStyleCnt="4"/>
      <dgm:spPr/>
      <dgm:t>
        <a:bodyPr/>
        <a:lstStyle/>
        <a:p>
          <a:endParaRPr lang="en-US"/>
        </a:p>
      </dgm:t>
    </dgm:pt>
    <dgm:pt modelId="{5A9CEA99-E376-420F-976D-1AC80AC3AA97}" type="pres">
      <dgm:prSet presAssocID="{5600073C-D9DE-4962-9575-C93C65755EC3}" presName="tile1text" presStyleLbl="node1" presStyleIdx="0" presStyleCnt="4">
        <dgm:presLayoutVars>
          <dgm:chMax val="0"/>
          <dgm:chPref val="0"/>
          <dgm:bulletEnabled val="1"/>
        </dgm:presLayoutVars>
      </dgm:prSet>
      <dgm:spPr/>
      <dgm:t>
        <a:bodyPr/>
        <a:lstStyle/>
        <a:p>
          <a:endParaRPr lang="en-US"/>
        </a:p>
      </dgm:t>
    </dgm:pt>
    <dgm:pt modelId="{4F4079A2-30A0-4A84-9E45-9AC242592B68}" type="pres">
      <dgm:prSet presAssocID="{5600073C-D9DE-4962-9575-C93C65755EC3}" presName="tile2" presStyleLbl="node1" presStyleIdx="1" presStyleCnt="4" custLinFactNeighborX="-19" custLinFactNeighborY="-9677"/>
      <dgm:spPr/>
      <dgm:t>
        <a:bodyPr/>
        <a:lstStyle/>
        <a:p>
          <a:endParaRPr lang="en-US"/>
        </a:p>
      </dgm:t>
    </dgm:pt>
    <dgm:pt modelId="{9B827EF6-DE82-46A0-8053-E0BD1660840A}" type="pres">
      <dgm:prSet presAssocID="{5600073C-D9DE-4962-9575-C93C65755EC3}" presName="tile2text" presStyleLbl="node1" presStyleIdx="1" presStyleCnt="4">
        <dgm:presLayoutVars>
          <dgm:chMax val="0"/>
          <dgm:chPref val="0"/>
          <dgm:bulletEnabled val="1"/>
        </dgm:presLayoutVars>
      </dgm:prSet>
      <dgm:spPr/>
      <dgm:t>
        <a:bodyPr/>
        <a:lstStyle/>
        <a:p>
          <a:endParaRPr lang="en-US"/>
        </a:p>
      </dgm:t>
    </dgm:pt>
    <dgm:pt modelId="{22305975-D8A7-439E-97AF-3A4A615585F2}" type="pres">
      <dgm:prSet presAssocID="{5600073C-D9DE-4962-9575-C93C65755EC3}" presName="tile3" presStyleLbl="node1" presStyleIdx="2" presStyleCnt="4"/>
      <dgm:spPr/>
      <dgm:t>
        <a:bodyPr/>
        <a:lstStyle/>
        <a:p>
          <a:endParaRPr lang="en-US"/>
        </a:p>
      </dgm:t>
    </dgm:pt>
    <dgm:pt modelId="{91545178-FA52-46F9-86FE-56DB53AF25EE}" type="pres">
      <dgm:prSet presAssocID="{5600073C-D9DE-4962-9575-C93C65755EC3}" presName="tile3text" presStyleLbl="node1" presStyleIdx="2" presStyleCnt="4">
        <dgm:presLayoutVars>
          <dgm:chMax val="0"/>
          <dgm:chPref val="0"/>
          <dgm:bulletEnabled val="1"/>
        </dgm:presLayoutVars>
      </dgm:prSet>
      <dgm:spPr/>
      <dgm:t>
        <a:bodyPr/>
        <a:lstStyle/>
        <a:p>
          <a:endParaRPr lang="en-US"/>
        </a:p>
      </dgm:t>
    </dgm:pt>
    <dgm:pt modelId="{2BA01522-5A1F-4718-9E5B-FEF5D1D20A09}" type="pres">
      <dgm:prSet presAssocID="{5600073C-D9DE-4962-9575-C93C65755EC3}" presName="tile4" presStyleLbl="node1" presStyleIdx="3" presStyleCnt="4"/>
      <dgm:spPr/>
      <dgm:t>
        <a:bodyPr/>
        <a:lstStyle/>
        <a:p>
          <a:endParaRPr lang="en-US"/>
        </a:p>
      </dgm:t>
    </dgm:pt>
    <dgm:pt modelId="{F017129A-6509-4BEE-B178-BCB6414A314B}" type="pres">
      <dgm:prSet presAssocID="{5600073C-D9DE-4962-9575-C93C65755EC3}" presName="tile4text" presStyleLbl="node1" presStyleIdx="3" presStyleCnt="4">
        <dgm:presLayoutVars>
          <dgm:chMax val="0"/>
          <dgm:chPref val="0"/>
          <dgm:bulletEnabled val="1"/>
        </dgm:presLayoutVars>
      </dgm:prSet>
      <dgm:spPr/>
      <dgm:t>
        <a:bodyPr/>
        <a:lstStyle/>
        <a:p>
          <a:endParaRPr lang="en-US"/>
        </a:p>
      </dgm:t>
    </dgm:pt>
    <dgm:pt modelId="{490461DE-535B-47D0-AC65-3B76F7A3D7D2}" type="pres">
      <dgm:prSet presAssocID="{5600073C-D9DE-4962-9575-C93C65755EC3}" presName="centerTile" presStyleLbl="fgShp" presStyleIdx="0" presStyleCnt="1">
        <dgm:presLayoutVars>
          <dgm:chMax val="0"/>
          <dgm:chPref val="0"/>
        </dgm:presLayoutVars>
      </dgm:prSet>
      <dgm:spPr/>
      <dgm:t>
        <a:bodyPr/>
        <a:lstStyle/>
        <a:p>
          <a:endParaRPr lang="en-US"/>
        </a:p>
      </dgm:t>
    </dgm:pt>
  </dgm:ptLst>
  <dgm:cxnLst>
    <dgm:cxn modelId="{80429F60-D236-479E-8541-62501DE88FE3}" type="presOf" srcId="{4509E62D-858A-4098-8D31-B5CD7F50115C}" destId="{9B827EF6-DE82-46A0-8053-E0BD1660840A}" srcOrd="1" destOrd="0" presId="urn:microsoft.com/office/officeart/2005/8/layout/matrix1"/>
    <dgm:cxn modelId="{959AD86E-7822-4C34-8C98-F8DFE146EA7E}" srcId="{B249F60D-1E9D-4C12-AD30-DDB2E46D17E6}" destId="{0ABCF5DD-D032-48EA-8F65-980DEEB284CF}" srcOrd="2" destOrd="0" parTransId="{FD95E765-86B6-4281-A7D9-1D9F2EBD9FE5}" sibTransId="{839D86E4-86CE-413C-9E54-CF12E316F64F}"/>
    <dgm:cxn modelId="{BFF1D516-42C2-490C-A490-8D2D1B486295}" type="presOf" srcId="{4509E62D-858A-4098-8D31-B5CD7F50115C}" destId="{4F4079A2-30A0-4A84-9E45-9AC242592B68}" srcOrd="0" destOrd="0" presId="urn:microsoft.com/office/officeart/2005/8/layout/matrix1"/>
    <dgm:cxn modelId="{7544E310-1765-46D5-8C77-B0BE908B764E}" type="presOf" srcId="{0ABCF5DD-D032-48EA-8F65-980DEEB284CF}" destId="{22305975-D8A7-439E-97AF-3A4A615585F2}" srcOrd="0" destOrd="0" presId="urn:microsoft.com/office/officeart/2005/8/layout/matrix1"/>
    <dgm:cxn modelId="{A4D8ADE1-F925-4552-9F3E-109A455C73EF}" type="presOf" srcId="{A128F020-48A0-4996-AB28-9A2DFA778E5E}" destId="{5A9CEA99-E376-420F-976D-1AC80AC3AA97}" srcOrd="1" destOrd="0" presId="urn:microsoft.com/office/officeart/2005/8/layout/matrix1"/>
    <dgm:cxn modelId="{FC6E00C5-5016-4543-A529-B37235C9D3A8}" srcId="{B249F60D-1E9D-4C12-AD30-DDB2E46D17E6}" destId="{4509E62D-858A-4098-8D31-B5CD7F50115C}" srcOrd="1" destOrd="0" parTransId="{B4D5FDDC-DA50-4763-9D9B-0A5D7E826FAD}" sibTransId="{2DE65797-3024-4B79-9894-C3B2EDE902CE}"/>
    <dgm:cxn modelId="{C9D7E29F-35FE-4764-A7D5-70EC2B4C5A14}" type="presOf" srcId="{5600073C-D9DE-4962-9575-C93C65755EC3}" destId="{1A08692F-E4A0-410F-9FFA-8B7820627C55}" srcOrd="0" destOrd="0" presId="urn:microsoft.com/office/officeart/2005/8/layout/matrix1"/>
    <dgm:cxn modelId="{73E078D3-218A-4D18-A152-8CEF0C088956}" type="presOf" srcId="{D0069A86-2C31-4414-ADF4-8E4B6F13BE75}" destId="{2BA01522-5A1F-4718-9E5B-FEF5D1D20A09}" srcOrd="0" destOrd="0" presId="urn:microsoft.com/office/officeart/2005/8/layout/matrix1"/>
    <dgm:cxn modelId="{51D509FB-760B-4086-875D-E4BCD6A7B8D2}" srcId="{B249F60D-1E9D-4C12-AD30-DDB2E46D17E6}" destId="{A128F020-48A0-4996-AB28-9A2DFA778E5E}" srcOrd="0" destOrd="0" parTransId="{92834C7F-A501-4932-849A-068FC76C89B3}" sibTransId="{3E828E69-BEB7-42BC-8E37-71FD8CE1494D}"/>
    <dgm:cxn modelId="{235F8AEF-524B-4E7A-91EA-6DBB767C7525}" type="presOf" srcId="{A128F020-48A0-4996-AB28-9A2DFA778E5E}" destId="{4971E90D-1030-4AD9-8F46-3B1AB1E6D39B}" srcOrd="0" destOrd="0" presId="urn:microsoft.com/office/officeart/2005/8/layout/matrix1"/>
    <dgm:cxn modelId="{8124F086-CE74-4E1B-84E5-919A6871DC9D}" type="presOf" srcId="{0ABCF5DD-D032-48EA-8F65-980DEEB284CF}" destId="{91545178-FA52-46F9-86FE-56DB53AF25EE}" srcOrd="1" destOrd="0" presId="urn:microsoft.com/office/officeart/2005/8/layout/matrix1"/>
    <dgm:cxn modelId="{1B91074E-9C07-4CA2-9ADC-3632F78B37C3}" type="presOf" srcId="{B249F60D-1E9D-4C12-AD30-DDB2E46D17E6}" destId="{490461DE-535B-47D0-AC65-3B76F7A3D7D2}" srcOrd="0" destOrd="0" presId="urn:microsoft.com/office/officeart/2005/8/layout/matrix1"/>
    <dgm:cxn modelId="{80464601-AA6B-4617-B7A6-918EB1657580}" type="presOf" srcId="{D0069A86-2C31-4414-ADF4-8E4B6F13BE75}" destId="{F017129A-6509-4BEE-B178-BCB6414A314B}" srcOrd="1" destOrd="0" presId="urn:microsoft.com/office/officeart/2005/8/layout/matrix1"/>
    <dgm:cxn modelId="{A82EC869-D5DC-47DD-9C22-99DB1A97E09B}" srcId="{B249F60D-1E9D-4C12-AD30-DDB2E46D17E6}" destId="{D0069A86-2C31-4414-ADF4-8E4B6F13BE75}" srcOrd="3" destOrd="0" parTransId="{1B450D9C-556A-40A4-881D-A7C82172768E}" sibTransId="{F41332E2-5CE3-43C5-831A-F3947C8054FB}"/>
    <dgm:cxn modelId="{A97581B6-F479-4868-82DB-4A602B8FD455}" srcId="{5600073C-D9DE-4962-9575-C93C65755EC3}" destId="{B249F60D-1E9D-4C12-AD30-DDB2E46D17E6}" srcOrd="0" destOrd="0" parTransId="{FE9DBCF0-B49A-4276-B9F5-95FBF3090D9F}" sibTransId="{BC0BBD0F-609A-4A52-95DE-D06229028482}"/>
    <dgm:cxn modelId="{53B12B2E-6C15-4169-829F-E922C69582FA}" type="presParOf" srcId="{1A08692F-E4A0-410F-9FFA-8B7820627C55}" destId="{FA3E8AF8-8125-4033-8F8D-DCB19411327C}" srcOrd="0" destOrd="0" presId="urn:microsoft.com/office/officeart/2005/8/layout/matrix1"/>
    <dgm:cxn modelId="{8FC0AA2B-3CC3-4B56-BE82-D12CC1C2603A}" type="presParOf" srcId="{FA3E8AF8-8125-4033-8F8D-DCB19411327C}" destId="{4971E90D-1030-4AD9-8F46-3B1AB1E6D39B}" srcOrd="0" destOrd="0" presId="urn:microsoft.com/office/officeart/2005/8/layout/matrix1"/>
    <dgm:cxn modelId="{4774ECBC-0B34-440C-8238-408F72578439}" type="presParOf" srcId="{FA3E8AF8-8125-4033-8F8D-DCB19411327C}" destId="{5A9CEA99-E376-420F-976D-1AC80AC3AA97}" srcOrd="1" destOrd="0" presId="urn:microsoft.com/office/officeart/2005/8/layout/matrix1"/>
    <dgm:cxn modelId="{1EBB8564-ECFC-4931-8CF0-7CCE919302B2}" type="presParOf" srcId="{FA3E8AF8-8125-4033-8F8D-DCB19411327C}" destId="{4F4079A2-30A0-4A84-9E45-9AC242592B68}" srcOrd="2" destOrd="0" presId="urn:microsoft.com/office/officeart/2005/8/layout/matrix1"/>
    <dgm:cxn modelId="{6D9E6A7C-A9D9-459E-A79D-240BEB970BCC}" type="presParOf" srcId="{FA3E8AF8-8125-4033-8F8D-DCB19411327C}" destId="{9B827EF6-DE82-46A0-8053-E0BD1660840A}" srcOrd="3" destOrd="0" presId="urn:microsoft.com/office/officeart/2005/8/layout/matrix1"/>
    <dgm:cxn modelId="{7635596E-D638-400A-9B1F-0AA85E1B6F89}" type="presParOf" srcId="{FA3E8AF8-8125-4033-8F8D-DCB19411327C}" destId="{22305975-D8A7-439E-97AF-3A4A615585F2}" srcOrd="4" destOrd="0" presId="urn:microsoft.com/office/officeart/2005/8/layout/matrix1"/>
    <dgm:cxn modelId="{C8984AB7-32C8-4C6C-94B7-09B4E5EA18AF}" type="presParOf" srcId="{FA3E8AF8-8125-4033-8F8D-DCB19411327C}" destId="{91545178-FA52-46F9-86FE-56DB53AF25EE}" srcOrd="5" destOrd="0" presId="urn:microsoft.com/office/officeart/2005/8/layout/matrix1"/>
    <dgm:cxn modelId="{2BC018D6-85BB-489F-B172-86A09ABF8B67}" type="presParOf" srcId="{FA3E8AF8-8125-4033-8F8D-DCB19411327C}" destId="{2BA01522-5A1F-4718-9E5B-FEF5D1D20A09}" srcOrd="6" destOrd="0" presId="urn:microsoft.com/office/officeart/2005/8/layout/matrix1"/>
    <dgm:cxn modelId="{44BE9621-3D33-46DC-889C-58AABCE669C3}" type="presParOf" srcId="{FA3E8AF8-8125-4033-8F8D-DCB19411327C}" destId="{F017129A-6509-4BEE-B178-BCB6414A314B}" srcOrd="7" destOrd="0" presId="urn:microsoft.com/office/officeart/2005/8/layout/matrix1"/>
    <dgm:cxn modelId="{C699796A-9177-4950-A1FF-82306CBB8DD3}" type="presParOf" srcId="{1A08692F-E4A0-410F-9FFA-8B7820627C55}" destId="{490461DE-535B-47D0-AC65-3B76F7A3D7D2}" srcOrd="1" destOrd="0" presId="urn:microsoft.com/office/officeart/2005/8/layout/matrix1"/>
  </dgm:cxnLst>
  <dgm:bg/>
  <dgm:whole>
    <a:effectLst>
      <a:reflection blurRad="6350" stA="52000" endA="300" endPos="35000" dir="5400000" sy="-100000" algn="bl" rotWithShape="0"/>
    </a:effectLst>
  </dgm:whole>
</dgm:dataModel>
</file>

<file path=ppt/diagrams/data7.xml><?xml version="1.0" encoding="utf-8"?>
<dgm:dataModel xmlns:dgm="http://schemas.openxmlformats.org/drawingml/2006/diagram" xmlns:a="http://schemas.openxmlformats.org/drawingml/2006/main">
  <dgm:ptLst>
    <dgm:pt modelId="{DF1C3F2A-61E2-4DA2-BBDF-7205E184F58A}" type="doc">
      <dgm:prSet loTypeId="urn:microsoft.com/office/officeart/2005/8/layout/vList2" loCatId="list" qsTypeId="urn:microsoft.com/office/officeart/2005/8/quickstyle/3d1" qsCatId="3D" csTypeId="urn:microsoft.com/office/officeart/2005/8/colors/colorful1" csCatId="colorful" phldr="1"/>
      <dgm:spPr>
        <a:scene3d>
          <a:camera prst="orthographicFront">
            <a:rot lat="0" lon="0" rev="0"/>
          </a:camera>
          <a:lightRig rig="contrasting" dir="t">
            <a:rot lat="0" lon="0" rev="1500000"/>
          </a:lightRig>
        </a:scene3d>
      </dgm:spPr>
      <dgm:t>
        <a:bodyPr/>
        <a:lstStyle/>
        <a:p>
          <a:endParaRPr lang="en-US"/>
        </a:p>
      </dgm:t>
    </dgm:pt>
    <dgm:pt modelId="{4885ED76-E5E1-4527-982E-9AC712E5441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Over 60,000 beta participants</a:t>
          </a:r>
          <a:endParaRPr lang="en-US" sz="2400" dirty="0"/>
        </a:p>
      </dgm:t>
    </dgm:pt>
    <dgm:pt modelId="{B452CA6D-735F-4233-B1A5-1129B7AE1823}" type="parTrans" cxnId="{E01D96B4-D3E3-470A-9826-5CA6D2A7E207}">
      <dgm:prSet/>
      <dgm:spPr/>
      <dgm:t>
        <a:bodyPr/>
        <a:lstStyle/>
        <a:p>
          <a:endParaRPr lang="en-US" sz="2400"/>
        </a:p>
      </dgm:t>
    </dgm:pt>
    <dgm:pt modelId="{CADB143C-3454-4177-8CC7-62DC128320CC}" type="sibTrans" cxnId="{E01D96B4-D3E3-470A-9826-5CA6D2A7E207}">
      <dgm:prSet/>
      <dgm:spPr/>
      <dgm:t>
        <a:bodyPr/>
        <a:lstStyle/>
        <a:p>
          <a:endParaRPr lang="en-US" sz="2400"/>
        </a:p>
      </dgm:t>
    </dgm:pt>
    <dgm:pt modelId="{69E863A4-66F7-4D0D-810B-9A4E64B5EB7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400" dirty="0" smtClean="0"/>
            <a:t>Over 40 hardware and software partners</a:t>
          </a:r>
          <a:endParaRPr lang="en-US" sz="2400" dirty="0"/>
        </a:p>
      </dgm:t>
    </dgm:pt>
    <dgm:pt modelId="{AEC66816-F2F1-4000-800F-24D476D18145}" type="parTrans" cxnId="{B3464D02-1C8F-4F10-B307-238821FE85FE}">
      <dgm:prSet/>
      <dgm:spPr/>
      <dgm:t>
        <a:bodyPr/>
        <a:lstStyle/>
        <a:p>
          <a:endParaRPr lang="en-US" sz="2400"/>
        </a:p>
      </dgm:t>
    </dgm:pt>
    <dgm:pt modelId="{15522F64-E12F-4AA0-AAFD-4C51F6D15928}" type="sibTrans" cxnId="{B3464D02-1C8F-4F10-B307-238821FE85FE}">
      <dgm:prSet/>
      <dgm:spPr/>
      <dgm:t>
        <a:bodyPr/>
        <a:lstStyle/>
        <a:p>
          <a:endParaRPr lang="en-US" sz="2400"/>
        </a:p>
      </dgm:t>
    </dgm:pt>
    <dgm:pt modelId="{BF5B4D80-3213-44D4-9AD9-6B0AEBCFD26E}" type="pres">
      <dgm:prSet presAssocID="{DF1C3F2A-61E2-4DA2-BBDF-7205E184F58A}" presName="linear" presStyleCnt="0">
        <dgm:presLayoutVars>
          <dgm:animLvl val="lvl"/>
          <dgm:resizeHandles val="exact"/>
        </dgm:presLayoutVars>
      </dgm:prSet>
      <dgm:spPr/>
      <dgm:t>
        <a:bodyPr/>
        <a:lstStyle/>
        <a:p>
          <a:endParaRPr lang="en-US"/>
        </a:p>
      </dgm:t>
    </dgm:pt>
    <dgm:pt modelId="{EE5CDD4C-F9A4-4DCA-97B0-8E13BCDBBF0D}" type="pres">
      <dgm:prSet presAssocID="{4885ED76-E5E1-4527-982E-9AC712E54413}" presName="parentText" presStyleLbl="node1" presStyleIdx="0" presStyleCnt="2">
        <dgm:presLayoutVars>
          <dgm:chMax val="0"/>
          <dgm:bulletEnabled val="1"/>
        </dgm:presLayoutVars>
      </dgm:prSet>
      <dgm:spPr/>
      <dgm:t>
        <a:bodyPr/>
        <a:lstStyle/>
        <a:p>
          <a:endParaRPr lang="en-US"/>
        </a:p>
      </dgm:t>
    </dgm:pt>
    <dgm:pt modelId="{E26F1A0B-C1D2-43A0-AD6F-F631DDE57751}" type="pres">
      <dgm:prSet presAssocID="{CADB143C-3454-4177-8CC7-62DC128320CC}"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F6F005D-69EC-4FA3-9BC2-0FD6071AE0C7}" type="pres">
      <dgm:prSet presAssocID="{69E863A4-66F7-4D0D-810B-9A4E64B5EB7F}" presName="parentText" presStyleLbl="node1" presStyleIdx="1" presStyleCnt="2">
        <dgm:presLayoutVars>
          <dgm:chMax val="0"/>
          <dgm:bulletEnabled val="1"/>
        </dgm:presLayoutVars>
      </dgm:prSet>
      <dgm:spPr/>
      <dgm:t>
        <a:bodyPr/>
        <a:lstStyle/>
        <a:p>
          <a:endParaRPr lang="en-US"/>
        </a:p>
      </dgm:t>
    </dgm:pt>
  </dgm:ptLst>
  <dgm:cxnLst>
    <dgm:cxn modelId="{5ABC5CFC-551C-4AAA-B15C-E8CB668864AD}" type="presOf" srcId="{DF1C3F2A-61E2-4DA2-BBDF-7205E184F58A}" destId="{BF5B4D80-3213-44D4-9AD9-6B0AEBCFD26E}" srcOrd="0" destOrd="0" presId="urn:microsoft.com/office/officeart/2005/8/layout/vList2"/>
    <dgm:cxn modelId="{C7682421-0E8F-47D2-9C9D-55F9F2CB3271}" type="presOf" srcId="{4885ED76-E5E1-4527-982E-9AC712E54413}" destId="{EE5CDD4C-F9A4-4DCA-97B0-8E13BCDBBF0D}" srcOrd="0" destOrd="0" presId="urn:microsoft.com/office/officeart/2005/8/layout/vList2"/>
    <dgm:cxn modelId="{E01D96B4-D3E3-470A-9826-5CA6D2A7E207}" srcId="{DF1C3F2A-61E2-4DA2-BBDF-7205E184F58A}" destId="{4885ED76-E5E1-4527-982E-9AC712E54413}" srcOrd="0" destOrd="0" parTransId="{B452CA6D-735F-4233-B1A5-1129B7AE1823}" sibTransId="{CADB143C-3454-4177-8CC7-62DC128320CC}"/>
    <dgm:cxn modelId="{9C849265-12C3-47C1-8784-E9A0E0F7F033}" type="presOf" srcId="{69E863A4-66F7-4D0D-810B-9A4E64B5EB7F}" destId="{3F6F005D-69EC-4FA3-9BC2-0FD6071AE0C7}" srcOrd="0" destOrd="0" presId="urn:microsoft.com/office/officeart/2005/8/layout/vList2"/>
    <dgm:cxn modelId="{B3464D02-1C8F-4F10-B307-238821FE85FE}" srcId="{DF1C3F2A-61E2-4DA2-BBDF-7205E184F58A}" destId="{69E863A4-66F7-4D0D-810B-9A4E64B5EB7F}" srcOrd="1" destOrd="0" parTransId="{AEC66816-F2F1-4000-800F-24D476D18145}" sibTransId="{15522F64-E12F-4AA0-AAFD-4C51F6D15928}"/>
    <dgm:cxn modelId="{6E16B044-FCCA-409A-B0A2-30CDCB6C4353}" type="presParOf" srcId="{BF5B4D80-3213-44D4-9AD9-6B0AEBCFD26E}" destId="{EE5CDD4C-F9A4-4DCA-97B0-8E13BCDBBF0D}" srcOrd="0" destOrd="0" presId="urn:microsoft.com/office/officeart/2005/8/layout/vList2"/>
    <dgm:cxn modelId="{299DB916-400E-4B26-9A42-4AE09A4C2D25}" type="presParOf" srcId="{BF5B4D80-3213-44D4-9AD9-6B0AEBCFD26E}" destId="{E26F1A0B-C1D2-43A0-AD6F-F631DDE57751}" srcOrd="1" destOrd="0" presId="urn:microsoft.com/office/officeart/2005/8/layout/vList2"/>
    <dgm:cxn modelId="{7FF857C0-1523-4749-9E42-58D289F93A11}" type="presParOf" srcId="{BF5B4D80-3213-44D4-9AD9-6B0AEBCFD26E}" destId="{3F6F005D-69EC-4FA3-9BC2-0FD6071AE0C7}" srcOrd="2"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5286E712-5675-4229-A186-A90C3F38128C}" type="doc">
      <dgm:prSet loTypeId="urn:microsoft.com/office/officeart/2005/8/layout/vList4" loCatId="list" qsTypeId="urn:microsoft.com/office/officeart/2005/8/quickstyle/3d2"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028C4FAB-4073-4520-81F1-117FC52107B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Access your files from inside and outside your home</a:t>
          </a:r>
          <a:endParaRPr lang="en-US" dirty="0">
            <a:effectLst>
              <a:outerShdw blurRad="38100" dist="38100" dir="2700000" algn="tl">
                <a:srgbClr val="000000">
                  <a:alpha val="43137"/>
                </a:srgbClr>
              </a:outerShdw>
            </a:effectLst>
          </a:endParaRPr>
        </a:p>
      </dgm:t>
    </dgm:pt>
    <dgm:pt modelId="{8E8B8652-3511-4C62-AB30-8B37853A04AF}" type="parTrans" cxnId="{8682B144-4521-4A3A-AF2D-C487427A1B62}">
      <dgm:prSet/>
      <dgm:spPr/>
      <dgm:t>
        <a:bodyPr/>
        <a:lstStyle/>
        <a:p>
          <a:endParaRPr lang="en-US"/>
        </a:p>
      </dgm:t>
    </dgm:pt>
    <dgm:pt modelId="{0958525C-F702-476E-A1A6-17FC895E1BC7}" type="sibTrans" cxnId="{8682B144-4521-4A3A-AF2D-C487427A1B62}">
      <dgm:prSet/>
      <dgm:spPr/>
      <dgm:t>
        <a:bodyPr/>
        <a:lstStyle/>
        <a:p>
          <a:endParaRPr lang="en-US"/>
        </a:p>
      </dgm:t>
    </dgm:pt>
    <dgm:pt modelId="{D8DC47D5-4F54-4585-B989-D2A5EA89676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Connect to your home computers from anywhere</a:t>
          </a:r>
          <a:endParaRPr lang="en-US" dirty="0">
            <a:effectLst>
              <a:outerShdw blurRad="38100" dist="38100" dir="2700000" algn="tl">
                <a:srgbClr val="000000">
                  <a:alpha val="43137"/>
                </a:srgbClr>
              </a:outerShdw>
            </a:effectLst>
          </a:endParaRPr>
        </a:p>
      </dgm:t>
    </dgm:pt>
    <dgm:pt modelId="{06D0EBB0-6962-4097-A8EB-E2A97008BEA3}" type="parTrans" cxnId="{6F9FCB8A-DB58-45AD-BCDC-DDA0619907EA}">
      <dgm:prSet/>
      <dgm:spPr/>
      <dgm:t>
        <a:bodyPr/>
        <a:lstStyle/>
        <a:p>
          <a:endParaRPr lang="en-US"/>
        </a:p>
      </dgm:t>
    </dgm:pt>
    <dgm:pt modelId="{64EBFD25-92B5-43FD-B73E-203DF1DA4114}" type="sibTrans" cxnId="{6F9FCB8A-DB58-45AD-BCDC-DDA0619907EA}">
      <dgm:prSet/>
      <dgm:spPr/>
      <dgm:t>
        <a:bodyPr/>
        <a:lstStyle/>
        <a:p>
          <a:endParaRPr lang="en-US"/>
        </a:p>
      </dgm:t>
    </dgm:pt>
    <dgm:pt modelId="{31736F7E-4C66-427C-A07F-1AE514D6AAC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trike="noStrike" dirty="0" smtClean="0">
              <a:effectLst>
                <a:outerShdw blurRad="38100" dist="38100" dir="2700000" algn="tl">
                  <a:srgbClr val="000000">
                    <a:alpha val="43137"/>
                  </a:srgbClr>
                </a:outerShdw>
              </a:effectLst>
            </a:rPr>
            <a:t>Personalized Internet Address for your home</a:t>
          </a:r>
          <a:endParaRPr lang="en-US" strike="noStrike" dirty="0">
            <a:effectLst>
              <a:outerShdw blurRad="38100" dist="38100" dir="2700000" algn="tl">
                <a:srgbClr val="000000">
                  <a:alpha val="43137"/>
                </a:srgbClr>
              </a:outerShdw>
            </a:effectLst>
          </a:endParaRPr>
        </a:p>
      </dgm:t>
    </dgm:pt>
    <dgm:pt modelId="{1E8C1A50-AB21-4A21-9709-F4F8F378DF4E}" type="parTrans" cxnId="{A7B2696B-8632-49DE-952B-527C7E366A16}">
      <dgm:prSet/>
      <dgm:spPr/>
      <dgm:t>
        <a:bodyPr/>
        <a:lstStyle/>
        <a:p>
          <a:endParaRPr lang="en-US"/>
        </a:p>
      </dgm:t>
    </dgm:pt>
    <dgm:pt modelId="{C1247401-343E-423F-BBBE-4F882C2EBCF8}" type="sibTrans" cxnId="{A7B2696B-8632-49DE-952B-527C7E366A16}">
      <dgm:prSet/>
      <dgm:spPr/>
      <dgm:t>
        <a:bodyPr/>
        <a:lstStyle/>
        <a:p>
          <a:endParaRPr lang="en-US"/>
        </a:p>
      </dgm:t>
    </dgm:pt>
    <dgm:pt modelId="{EE4839B9-7800-4566-A173-EEDF5053BF0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Stream Media to your Xbox 360™ and other devices</a:t>
          </a:r>
          <a:endParaRPr lang="en-US" dirty="0">
            <a:effectLst>
              <a:outerShdw blurRad="38100" dist="38100" dir="2700000" algn="tl">
                <a:srgbClr val="000000">
                  <a:alpha val="43137"/>
                </a:srgbClr>
              </a:outerShdw>
            </a:effectLst>
          </a:endParaRPr>
        </a:p>
      </dgm:t>
    </dgm:pt>
    <dgm:pt modelId="{DED9852C-668D-4C3D-8517-3B5B508A6D96}" type="parTrans" cxnId="{C4A5A2C7-CEC2-48A2-A4C9-BE0C0ACC27A5}">
      <dgm:prSet/>
      <dgm:spPr/>
      <dgm:t>
        <a:bodyPr/>
        <a:lstStyle/>
        <a:p>
          <a:endParaRPr lang="en-US"/>
        </a:p>
      </dgm:t>
    </dgm:pt>
    <dgm:pt modelId="{FC447BB1-1AB1-4773-832D-6EAA89CD3916}" type="sibTrans" cxnId="{C4A5A2C7-CEC2-48A2-A4C9-BE0C0ACC27A5}">
      <dgm:prSet/>
      <dgm:spPr/>
      <dgm:t>
        <a:bodyPr/>
        <a:lstStyle/>
        <a:p>
          <a:endParaRPr lang="en-US"/>
        </a:p>
      </dgm:t>
    </dgm:pt>
    <dgm:pt modelId="{68808BD3-EE74-49C5-98DF-4634430278A4}" type="pres">
      <dgm:prSet presAssocID="{5286E712-5675-4229-A186-A90C3F38128C}" presName="linear" presStyleCnt="0">
        <dgm:presLayoutVars>
          <dgm:dir/>
          <dgm:resizeHandles val="exact"/>
        </dgm:presLayoutVars>
      </dgm:prSet>
      <dgm:spPr/>
      <dgm:t>
        <a:bodyPr/>
        <a:lstStyle/>
        <a:p>
          <a:endParaRPr lang="en-US"/>
        </a:p>
      </dgm:t>
    </dgm:pt>
    <dgm:pt modelId="{6D4B265F-E2D4-4069-BC68-2079BEF5A69E}" type="pres">
      <dgm:prSet presAssocID="{028C4FAB-4073-4520-81F1-117FC52107B2}"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1AE5C92-B85F-43D1-9175-7368C6FCDD4E}" type="pres">
      <dgm:prSet presAssocID="{028C4FAB-4073-4520-81F1-117FC52107B2}" presName="box" presStyleLbl="node1" presStyleIdx="0" presStyleCnt="4"/>
      <dgm:spPr/>
      <dgm:t>
        <a:bodyPr/>
        <a:lstStyle/>
        <a:p>
          <a:endParaRPr lang="en-US"/>
        </a:p>
      </dgm:t>
    </dgm:pt>
    <dgm:pt modelId="{56D66B61-8D6F-42A9-8214-13A11182A7D8}" type="pres">
      <dgm:prSet presAssocID="{028C4FAB-4073-4520-81F1-117FC52107B2}" presName="img" presStyleLbl="fgImgPlace1" presStyleIdx="0" presStyleCnt="4" custScaleX="52057"/>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C1D3364B-C6D7-466C-9A57-C32846BCE072}" type="pres">
      <dgm:prSet presAssocID="{028C4FAB-4073-4520-81F1-117FC52107B2}" presName="text" presStyleLbl="node1" presStyleIdx="0" presStyleCnt="4">
        <dgm:presLayoutVars>
          <dgm:bulletEnabled val="1"/>
        </dgm:presLayoutVars>
      </dgm:prSet>
      <dgm:spPr/>
      <dgm:t>
        <a:bodyPr/>
        <a:lstStyle/>
        <a:p>
          <a:endParaRPr lang="en-US"/>
        </a:p>
      </dgm:t>
    </dgm:pt>
    <dgm:pt modelId="{0AB7A750-08E8-4A77-AF0B-32BB33E7C8D0}" type="pres">
      <dgm:prSet presAssocID="{0958525C-F702-476E-A1A6-17FC895E1BC7}"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C9F915FA-5481-4CE1-971D-8D59934737F3}" type="pres">
      <dgm:prSet presAssocID="{D8DC47D5-4F54-4585-B989-D2A5EA89676E}"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A7A652F5-56EE-45D8-A137-2629D7B563BA}" type="pres">
      <dgm:prSet presAssocID="{D8DC47D5-4F54-4585-B989-D2A5EA89676E}" presName="box" presStyleLbl="node1" presStyleIdx="1" presStyleCnt="4"/>
      <dgm:spPr/>
      <dgm:t>
        <a:bodyPr/>
        <a:lstStyle/>
        <a:p>
          <a:endParaRPr lang="en-US"/>
        </a:p>
      </dgm:t>
    </dgm:pt>
    <dgm:pt modelId="{B526DE38-E1AD-4890-9396-75F5F9A53984}" type="pres">
      <dgm:prSet presAssocID="{D8DC47D5-4F54-4585-B989-D2A5EA89676E}" presName="img" presStyleLbl="fgImgPlace1" presStyleIdx="1" presStyleCnt="4" custScaleX="57772"/>
      <dgm:spPr>
        <a:blipFill rotWithShape="0">
          <a:blip xmlns:r="http://schemas.openxmlformats.org/officeDocument/2006/relationships"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8D653692-EF17-4321-92D2-380B327A4CB6}" type="pres">
      <dgm:prSet presAssocID="{D8DC47D5-4F54-4585-B989-D2A5EA89676E}" presName="text" presStyleLbl="node1" presStyleIdx="1" presStyleCnt="4">
        <dgm:presLayoutVars>
          <dgm:bulletEnabled val="1"/>
        </dgm:presLayoutVars>
      </dgm:prSet>
      <dgm:spPr/>
      <dgm:t>
        <a:bodyPr/>
        <a:lstStyle/>
        <a:p>
          <a:endParaRPr lang="en-US"/>
        </a:p>
      </dgm:t>
    </dgm:pt>
    <dgm:pt modelId="{36A02FA5-F9E7-4856-AAC5-34815CDB5760}" type="pres">
      <dgm:prSet presAssocID="{64EBFD25-92B5-43FD-B73E-203DF1DA4114}"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60FE901F-2B1B-46EC-8147-9D13E7DB9D0E}" type="pres">
      <dgm:prSet presAssocID="{31736F7E-4C66-427C-A07F-1AE514D6AACB}"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2D708D0-9B07-4882-8909-2CA984520CF6}" type="pres">
      <dgm:prSet presAssocID="{31736F7E-4C66-427C-A07F-1AE514D6AACB}" presName="box" presStyleLbl="node1" presStyleIdx="2" presStyleCnt="4"/>
      <dgm:spPr/>
      <dgm:t>
        <a:bodyPr/>
        <a:lstStyle/>
        <a:p>
          <a:endParaRPr lang="en-US"/>
        </a:p>
      </dgm:t>
    </dgm:pt>
    <dgm:pt modelId="{66FE5099-194E-4EDE-B8DA-1E17E2BB94A2}" type="pres">
      <dgm:prSet presAssocID="{31736F7E-4C66-427C-A07F-1AE514D6AACB}" presName="img" presStyleLbl="fgImgPlace1" presStyleIdx="2" presStyleCnt="4" custScaleX="47962"/>
      <dgm:spPr>
        <a:blipFill rotWithShape="0">
          <a:blip xmlns:r="http://schemas.openxmlformats.org/officeDocument/2006/relationships" r:embed="rId3"/>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0906EC9A-87B2-43F7-AC89-2070863B56C9}" type="pres">
      <dgm:prSet presAssocID="{31736F7E-4C66-427C-A07F-1AE514D6AACB}" presName="text" presStyleLbl="node1" presStyleIdx="2" presStyleCnt="4">
        <dgm:presLayoutVars>
          <dgm:bulletEnabled val="1"/>
        </dgm:presLayoutVars>
      </dgm:prSet>
      <dgm:spPr/>
      <dgm:t>
        <a:bodyPr/>
        <a:lstStyle/>
        <a:p>
          <a:endParaRPr lang="en-US"/>
        </a:p>
      </dgm:t>
    </dgm:pt>
    <dgm:pt modelId="{987486E6-ACBB-43C5-B401-3C0951034528}" type="pres">
      <dgm:prSet presAssocID="{C1247401-343E-423F-BBBE-4F882C2EBCF8}"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A498DB4B-0216-4F5B-9E38-B0BEFC383ED5}" type="pres">
      <dgm:prSet presAssocID="{EE4839B9-7800-4566-A173-EEDF5053BF02}"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52799A1-1E32-42F9-8643-9870C87A55A3}" type="pres">
      <dgm:prSet presAssocID="{EE4839B9-7800-4566-A173-EEDF5053BF02}" presName="box" presStyleLbl="node1" presStyleIdx="3" presStyleCnt="4"/>
      <dgm:spPr/>
      <dgm:t>
        <a:bodyPr/>
        <a:lstStyle/>
        <a:p>
          <a:endParaRPr lang="en-US"/>
        </a:p>
      </dgm:t>
    </dgm:pt>
    <dgm:pt modelId="{8B5CA460-07CC-43E7-A833-17B53BC3B702}" type="pres">
      <dgm:prSet presAssocID="{EE4839B9-7800-4566-A173-EEDF5053BF02}" presName="img" presStyleLbl="fgImgPlace1" presStyleIdx="3" presStyleCnt="4" custScaleX="47962"/>
      <dgm:spPr>
        <a:blipFill rotWithShape="0">
          <a:blip xmlns:r="http://schemas.openxmlformats.org/officeDocument/2006/relationships"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430DF1A8-8BE2-41A4-B4C7-9EDAF11468E0}" type="pres">
      <dgm:prSet presAssocID="{EE4839B9-7800-4566-A173-EEDF5053BF02}" presName="text" presStyleLbl="node1" presStyleIdx="3" presStyleCnt="4">
        <dgm:presLayoutVars>
          <dgm:bulletEnabled val="1"/>
        </dgm:presLayoutVars>
      </dgm:prSet>
      <dgm:spPr/>
      <dgm:t>
        <a:bodyPr/>
        <a:lstStyle/>
        <a:p>
          <a:endParaRPr lang="en-US"/>
        </a:p>
      </dgm:t>
    </dgm:pt>
  </dgm:ptLst>
  <dgm:cxnLst>
    <dgm:cxn modelId="{6F9FCB8A-DB58-45AD-BCDC-DDA0619907EA}" srcId="{5286E712-5675-4229-A186-A90C3F38128C}" destId="{D8DC47D5-4F54-4585-B989-D2A5EA89676E}" srcOrd="1" destOrd="0" parTransId="{06D0EBB0-6962-4097-A8EB-E2A97008BEA3}" sibTransId="{64EBFD25-92B5-43FD-B73E-203DF1DA4114}"/>
    <dgm:cxn modelId="{8682B144-4521-4A3A-AF2D-C487427A1B62}" srcId="{5286E712-5675-4229-A186-A90C3F38128C}" destId="{028C4FAB-4073-4520-81F1-117FC52107B2}" srcOrd="0" destOrd="0" parTransId="{8E8B8652-3511-4C62-AB30-8B37853A04AF}" sibTransId="{0958525C-F702-476E-A1A6-17FC895E1BC7}"/>
    <dgm:cxn modelId="{37BF2408-FCAE-4A3B-A267-5F18AF22CF51}" type="presOf" srcId="{028C4FAB-4073-4520-81F1-117FC52107B2}" destId="{51AE5C92-B85F-43D1-9175-7368C6FCDD4E}" srcOrd="0" destOrd="0" presId="urn:microsoft.com/office/officeart/2005/8/layout/vList4"/>
    <dgm:cxn modelId="{C4A5A2C7-CEC2-48A2-A4C9-BE0C0ACC27A5}" srcId="{5286E712-5675-4229-A186-A90C3F38128C}" destId="{EE4839B9-7800-4566-A173-EEDF5053BF02}" srcOrd="3" destOrd="0" parTransId="{DED9852C-668D-4C3D-8517-3B5B508A6D96}" sibTransId="{FC447BB1-1AB1-4773-832D-6EAA89CD3916}"/>
    <dgm:cxn modelId="{F83250A7-666A-4FA9-A8A0-ADA6A6A0CCFB}" type="presOf" srcId="{D8DC47D5-4F54-4585-B989-D2A5EA89676E}" destId="{A7A652F5-56EE-45D8-A137-2629D7B563BA}" srcOrd="0" destOrd="0" presId="urn:microsoft.com/office/officeart/2005/8/layout/vList4"/>
    <dgm:cxn modelId="{AEC3161A-24DD-4025-A83D-94A895B8C61B}" type="presOf" srcId="{028C4FAB-4073-4520-81F1-117FC52107B2}" destId="{C1D3364B-C6D7-466C-9A57-C32846BCE072}" srcOrd="1" destOrd="0" presId="urn:microsoft.com/office/officeart/2005/8/layout/vList4"/>
    <dgm:cxn modelId="{A7B2696B-8632-49DE-952B-527C7E366A16}" srcId="{5286E712-5675-4229-A186-A90C3F38128C}" destId="{31736F7E-4C66-427C-A07F-1AE514D6AACB}" srcOrd="2" destOrd="0" parTransId="{1E8C1A50-AB21-4A21-9709-F4F8F378DF4E}" sibTransId="{C1247401-343E-423F-BBBE-4F882C2EBCF8}"/>
    <dgm:cxn modelId="{9780A4BA-4B51-4E90-9C90-8D7689044504}" type="presOf" srcId="{31736F7E-4C66-427C-A07F-1AE514D6AACB}" destId="{D2D708D0-9B07-4882-8909-2CA984520CF6}" srcOrd="0" destOrd="0" presId="urn:microsoft.com/office/officeart/2005/8/layout/vList4"/>
    <dgm:cxn modelId="{E5B7B242-4008-485C-868F-FB4BF4BE9FD4}" type="presOf" srcId="{5286E712-5675-4229-A186-A90C3F38128C}" destId="{68808BD3-EE74-49C5-98DF-4634430278A4}" srcOrd="0" destOrd="0" presId="urn:microsoft.com/office/officeart/2005/8/layout/vList4"/>
    <dgm:cxn modelId="{F9E26EBA-5D9C-4CD3-B0C2-9B2906010BF6}" type="presOf" srcId="{EE4839B9-7800-4566-A173-EEDF5053BF02}" destId="{430DF1A8-8BE2-41A4-B4C7-9EDAF11468E0}" srcOrd="1" destOrd="0" presId="urn:microsoft.com/office/officeart/2005/8/layout/vList4"/>
    <dgm:cxn modelId="{6CD2D13B-7025-4FDC-8E0B-E435CBA7ED31}" type="presOf" srcId="{D8DC47D5-4F54-4585-B989-D2A5EA89676E}" destId="{8D653692-EF17-4321-92D2-380B327A4CB6}" srcOrd="1" destOrd="0" presId="urn:microsoft.com/office/officeart/2005/8/layout/vList4"/>
    <dgm:cxn modelId="{6BE5857D-09D9-45D0-8AAA-D9D55F4125F9}" type="presOf" srcId="{EE4839B9-7800-4566-A173-EEDF5053BF02}" destId="{252799A1-1E32-42F9-8643-9870C87A55A3}" srcOrd="0" destOrd="0" presId="urn:microsoft.com/office/officeart/2005/8/layout/vList4"/>
    <dgm:cxn modelId="{B0E9F4E0-E9E4-4AB0-866E-1D981B87F784}" type="presOf" srcId="{31736F7E-4C66-427C-A07F-1AE514D6AACB}" destId="{0906EC9A-87B2-43F7-AC89-2070863B56C9}" srcOrd="1" destOrd="0" presId="urn:microsoft.com/office/officeart/2005/8/layout/vList4"/>
    <dgm:cxn modelId="{00227B70-699C-4926-8A58-1841B6E580FB}" type="presParOf" srcId="{68808BD3-EE74-49C5-98DF-4634430278A4}" destId="{6D4B265F-E2D4-4069-BC68-2079BEF5A69E}" srcOrd="0" destOrd="0" presId="urn:microsoft.com/office/officeart/2005/8/layout/vList4"/>
    <dgm:cxn modelId="{DD64CB7D-4B9B-4596-8D44-311234D93853}" type="presParOf" srcId="{6D4B265F-E2D4-4069-BC68-2079BEF5A69E}" destId="{51AE5C92-B85F-43D1-9175-7368C6FCDD4E}" srcOrd="0" destOrd="0" presId="urn:microsoft.com/office/officeart/2005/8/layout/vList4"/>
    <dgm:cxn modelId="{0E3D09B1-F320-4317-9FC2-0616476E7E62}" type="presParOf" srcId="{6D4B265F-E2D4-4069-BC68-2079BEF5A69E}" destId="{56D66B61-8D6F-42A9-8214-13A11182A7D8}" srcOrd="1" destOrd="0" presId="urn:microsoft.com/office/officeart/2005/8/layout/vList4"/>
    <dgm:cxn modelId="{ABE12397-B26E-4939-84F6-765A26418165}" type="presParOf" srcId="{6D4B265F-E2D4-4069-BC68-2079BEF5A69E}" destId="{C1D3364B-C6D7-466C-9A57-C32846BCE072}" srcOrd="2" destOrd="0" presId="urn:microsoft.com/office/officeart/2005/8/layout/vList4"/>
    <dgm:cxn modelId="{B7D89278-EA26-41EA-BF5C-F8A891836913}" type="presParOf" srcId="{68808BD3-EE74-49C5-98DF-4634430278A4}" destId="{0AB7A750-08E8-4A77-AF0B-32BB33E7C8D0}" srcOrd="1" destOrd="0" presId="urn:microsoft.com/office/officeart/2005/8/layout/vList4"/>
    <dgm:cxn modelId="{3CC87D8C-62FB-4B03-BEAB-E1DF804579B3}" type="presParOf" srcId="{68808BD3-EE74-49C5-98DF-4634430278A4}" destId="{C9F915FA-5481-4CE1-971D-8D59934737F3}" srcOrd="2" destOrd="0" presId="urn:microsoft.com/office/officeart/2005/8/layout/vList4"/>
    <dgm:cxn modelId="{753E4AAF-B7B5-4328-A715-7C3F6F6B108D}" type="presParOf" srcId="{C9F915FA-5481-4CE1-971D-8D59934737F3}" destId="{A7A652F5-56EE-45D8-A137-2629D7B563BA}" srcOrd="0" destOrd="0" presId="urn:microsoft.com/office/officeart/2005/8/layout/vList4"/>
    <dgm:cxn modelId="{E0BD66F8-21B9-42EA-898A-91691D394AA2}" type="presParOf" srcId="{C9F915FA-5481-4CE1-971D-8D59934737F3}" destId="{B526DE38-E1AD-4890-9396-75F5F9A53984}" srcOrd="1" destOrd="0" presId="urn:microsoft.com/office/officeart/2005/8/layout/vList4"/>
    <dgm:cxn modelId="{3172D19A-2690-4272-98F1-20126E5D8B41}" type="presParOf" srcId="{C9F915FA-5481-4CE1-971D-8D59934737F3}" destId="{8D653692-EF17-4321-92D2-380B327A4CB6}" srcOrd="2" destOrd="0" presId="urn:microsoft.com/office/officeart/2005/8/layout/vList4"/>
    <dgm:cxn modelId="{A3FF294C-CF2E-4BE2-A780-DC86ACEE958D}" type="presParOf" srcId="{68808BD3-EE74-49C5-98DF-4634430278A4}" destId="{36A02FA5-F9E7-4856-AAC5-34815CDB5760}" srcOrd="3" destOrd="0" presId="urn:microsoft.com/office/officeart/2005/8/layout/vList4"/>
    <dgm:cxn modelId="{814514C4-DDE8-4FA4-BA67-AA626AEB6932}" type="presParOf" srcId="{68808BD3-EE74-49C5-98DF-4634430278A4}" destId="{60FE901F-2B1B-46EC-8147-9D13E7DB9D0E}" srcOrd="4" destOrd="0" presId="urn:microsoft.com/office/officeart/2005/8/layout/vList4"/>
    <dgm:cxn modelId="{7B87A7BD-94D9-4C3C-81D5-304C5CF12782}" type="presParOf" srcId="{60FE901F-2B1B-46EC-8147-9D13E7DB9D0E}" destId="{D2D708D0-9B07-4882-8909-2CA984520CF6}" srcOrd="0" destOrd="0" presId="urn:microsoft.com/office/officeart/2005/8/layout/vList4"/>
    <dgm:cxn modelId="{45362AA0-2A17-4EF5-91A9-60B5AC973945}" type="presParOf" srcId="{60FE901F-2B1B-46EC-8147-9D13E7DB9D0E}" destId="{66FE5099-194E-4EDE-B8DA-1E17E2BB94A2}" srcOrd="1" destOrd="0" presId="urn:microsoft.com/office/officeart/2005/8/layout/vList4"/>
    <dgm:cxn modelId="{13858524-35B2-43C3-8D5E-B2B9CBB0D2C2}" type="presParOf" srcId="{60FE901F-2B1B-46EC-8147-9D13E7DB9D0E}" destId="{0906EC9A-87B2-43F7-AC89-2070863B56C9}" srcOrd="2" destOrd="0" presId="urn:microsoft.com/office/officeart/2005/8/layout/vList4"/>
    <dgm:cxn modelId="{D3CE7484-7B2D-4C7C-85B2-8184BB2786BF}" type="presParOf" srcId="{68808BD3-EE74-49C5-98DF-4634430278A4}" destId="{987486E6-ACBB-43C5-B401-3C0951034528}" srcOrd="5" destOrd="0" presId="urn:microsoft.com/office/officeart/2005/8/layout/vList4"/>
    <dgm:cxn modelId="{D785912C-0F39-4C53-BB7B-C4313821B1F1}" type="presParOf" srcId="{68808BD3-EE74-49C5-98DF-4634430278A4}" destId="{A498DB4B-0216-4F5B-9E38-B0BEFC383ED5}" srcOrd="6" destOrd="0" presId="urn:microsoft.com/office/officeart/2005/8/layout/vList4"/>
    <dgm:cxn modelId="{9D60B7AB-0FBA-414A-977E-C782051D9467}" type="presParOf" srcId="{A498DB4B-0216-4F5B-9E38-B0BEFC383ED5}" destId="{252799A1-1E32-42F9-8643-9870C87A55A3}" srcOrd="0" destOrd="0" presId="urn:microsoft.com/office/officeart/2005/8/layout/vList4"/>
    <dgm:cxn modelId="{990444DB-C5EA-45E5-9F4A-0D1059453764}" type="presParOf" srcId="{A498DB4B-0216-4F5B-9E38-B0BEFC383ED5}" destId="{8B5CA460-07CC-43E7-A833-17B53BC3B702}" srcOrd="1" destOrd="0" presId="urn:microsoft.com/office/officeart/2005/8/layout/vList4"/>
    <dgm:cxn modelId="{7F6269A2-AC1F-4E71-80F3-88D7CC281360}" type="presParOf" srcId="{A498DB4B-0216-4F5B-9E38-B0BEFC383ED5}" destId="{430DF1A8-8BE2-41A4-B4C7-9EDAF11468E0}"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1FF23B07-F87D-4B2A-9028-283311EAD89D}" type="doc">
      <dgm:prSet loTypeId="urn:microsoft.com/office/officeart/2005/8/layout/vList4" loCatId="list" qsTypeId="urn:microsoft.com/office/officeart/2005/8/quickstyle/3d2" qsCatId="3D"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A41FA79D-B077-4F08-9D87-0CF86C01CF76}">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Automated daily PC backup</a:t>
          </a:r>
          <a:endParaRPr lang="en-US" dirty="0">
            <a:effectLst>
              <a:outerShdw blurRad="38100" dist="38100" dir="2700000" algn="tl">
                <a:srgbClr val="000000">
                  <a:alpha val="43137"/>
                </a:srgbClr>
              </a:outerShdw>
            </a:effectLst>
          </a:endParaRPr>
        </a:p>
      </dgm:t>
    </dgm:pt>
    <dgm:pt modelId="{D3F33F32-40FF-4A91-8DCB-35FE011C38ED}" type="parTrans" cxnId="{280448E1-9731-4AED-BE15-4B92298732F8}">
      <dgm:prSet/>
      <dgm:spPr/>
      <dgm:t>
        <a:bodyPr/>
        <a:lstStyle/>
        <a:p>
          <a:endParaRPr lang="en-US"/>
        </a:p>
      </dgm:t>
    </dgm:pt>
    <dgm:pt modelId="{54F9DE38-7722-4871-9C8B-996A7732DBA8}" type="sibTrans" cxnId="{280448E1-9731-4AED-BE15-4B92298732F8}">
      <dgm:prSet/>
      <dgm:spPr/>
      <dgm:t>
        <a:bodyPr/>
        <a:lstStyle/>
        <a:p>
          <a:endParaRPr lang="en-US"/>
        </a:p>
      </dgm:t>
    </dgm:pt>
    <dgm:pt modelId="{DD7B84C4-86AF-4C99-8E8C-99186882653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Simply restore an entire PC or individual files</a:t>
          </a:r>
          <a:endParaRPr lang="en-US" dirty="0">
            <a:effectLst>
              <a:outerShdw blurRad="38100" dist="38100" dir="2700000" algn="tl">
                <a:srgbClr val="000000">
                  <a:alpha val="43137"/>
                </a:srgbClr>
              </a:outerShdw>
            </a:effectLst>
          </a:endParaRPr>
        </a:p>
      </dgm:t>
    </dgm:pt>
    <dgm:pt modelId="{04AD29C9-6AF1-4764-8FB8-B776628F7772}" type="parTrans" cxnId="{9CD9989C-0B9F-4B38-BB0D-E8E9CA4814BF}">
      <dgm:prSet/>
      <dgm:spPr/>
      <dgm:t>
        <a:bodyPr/>
        <a:lstStyle/>
        <a:p>
          <a:endParaRPr lang="en-US"/>
        </a:p>
      </dgm:t>
    </dgm:pt>
    <dgm:pt modelId="{C6C03E64-F2C6-41D1-9B6D-E2879DA624DF}" type="sibTrans" cxnId="{9CD9989C-0B9F-4B38-BB0D-E8E9CA4814BF}">
      <dgm:prSet/>
      <dgm:spPr/>
      <dgm:t>
        <a:bodyPr/>
        <a:lstStyle/>
        <a:p>
          <a:endParaRPr lang="en-US"/>
        </a:p>
      </dgm:t>
    </dgm:pt>
    <dgm:pt modelId="{AEE08837-3067-4ACD-B3A9-B02439A0CC29}">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Monitor the health of PC’s on your network</a:t>
          </a:r>
          <a:endParaRPr lang="en-US" dirty="0">
            <a:effectLst>
              <a:outerShdw blurRad="38100" dist="38100" dir="2700000" algn="tl">
                <a:srgbClr val="000000">
                  <a:alpha val="43137"/>
                </a:srgbClr>
              </a:outerShdw>
            </a:effectLst>
          </a:endParaRPr>
        </a:p>
      </dgm:t>
    </dgm:pt>
    <dgm:pt modelId="{676563CC-7022-41AE-822A-A7C7F9E9D5CB}" type="parTrans" cxnId="{DB7EC27E-9ADE-4061-8AF5-E949D20A553B}">
      <dgm:prSet/>
      <dgm:spPr/>
      <dgm:t>
        <a:bodyPr/>
        <a:lstStyle/>
        <a:p>
          <a:endParaRPr lang="en-US"/>
        </a:p>
      </dgm:t>
    </dgm:pt>
    <dgm:pt modelId="{152ECC25-426D-45C4-B6E9-A3292425CB7A}" type="sibTrans" cxnId="{DB7EC27E-9ADE-4061-8AF5-E949D20A553B}">
      <dgm:prSet/>
      <dgm:spPr/>
      <dgm:t>
        <a:bodyPr/>
        <a:lstStyle/>
        <a:p>
          <a:endParaRPr lang="en-US"/>
        </a:p>
      </dgm:t>
    </dgm:pt>
    <dgm:pt modelId="{848BA85B-356E-4551-AFBC-AB1A248CCFA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dirty="0" smtClean="0">
              <a:effectLst>
                <a:outerShdw blurRad="38100" dist="38100" dir="2700000" algn="tl">
                  <a:srgbClr val="000000">
                    <a:alpha val="43137"/>
                  </a:srgbClr>
                </a:outerShdw>
              </a:effectLst>
            </a:rPr>
            <a:t>Your data is stored redundantly protecting against disk failures</a:t>
          </a:r>
          <a:endParaRPr lang="en-US" dirty="0">
            <a:effectLst>
              <a:outerShdw blurRad="38100" dist="38100" dir="2700000" algn="tl">
                <a:srgbClr val="000000">
                  <a:alpha val="43137"/>
                </a:srgbClr>
              </a:outerShdw>
            </a:effectLst>
          </a:endParaRPr>
        </a:p>
      </dgm:t>
    </dgm:pt>
    <dgm:pt modelId="{C09F3A0F-B785-40A9-84DC-1E1F8CAF2806}" type="parTrans" cxnId="{8E2475F7-41A1-4E95-B996-161A273EF149}">
      <dgm:prSet/>
      <dgm:spPr/>
      <dgm:t>
        <a:bodyPr/>
        <a:lstStyle/>
        <a:p>
          <a:endParaRPr lang="en-US"/>
        </a:p>
      </dgm:t>
    </dgm:pt>
    <dgm:pt modelId="{32BB48CB-6DC1-466D-BD68-C2D7FAFC3567}" type="sibTrans" cxnId="{8E2475F7-41A1-4E95-B996-161A273EF149}">
      <dgm:prSet/>
      <dgm:spPr/>
      <dgm:t>
        <a:bodyPr/>
        <a:lstStyle/>
        <a:p>
          <a:endParaRPr lang="en-US"/>
        </a:p>
      </dgm:t>
    </dgm:pt>
    <dgm:pt modelId="{310A713E-8A08-441A-A304-BB5E3E2AC39E}" type="pres">
      <dgm:prSet presAssocID="{1FF23B07-F87D-4B2A-9028-283311EAD89D}" presName="linear" presStyleCnt="0">
        <dgm:presLayoutVars>
          <dgm:dir/>
          <dgm:resizeHandles val="exact"/>
        </dgm:presLayoutVars>
      </dgm:prSet>
      <dgm:spPr/>
      <dgm:t>
        <a:bodyPr/>
        <a:lstStyle/>
        <a:p>
          <a:endParaRPr lang="en-US"/>
        </a:p>
      </dgm:t>
    </dgm:pt>
    <dgm:pt modelId="{05665B87-7706-45AF-96F2-C90EA6EA8A28}" type="pres">
      <dgm:prSet presAssocID="{A41FA79D-B077-4F08-9D87-0CF86C01CF76}"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0C0529D-57C7-4EE8-B478-9AC23D9A6C70}" type="pres">
      <dgm:prSet presAssocID="{A41FA79D-B077-4F08-9D87-0CF86C01CF76}" presName="box" presStyleLbl="node1" presStyleIdx="0" presStyleCnt="4"/>
      <dgm:spPr/>
      <dgm:t>
        <a:bodyPr/>
        <a:lstStyle/>
        <a:p>
          <a:endParaRPr lang="en-US"/>
        </a:p>
      </dgm:t>
    </dgm:pt>
    <dgm:pt modelId="{A2376164-3C9E-481F-BD83-589092BA5E95}" type="pres">
      <dgm:prSet presAssocID="{A41FA79D-B077-4F08-9D87-0CF86C01CF76}" presName="img" presStyleLbl="fgImgPlace1" presStyleIdx="0" presStyleCnt="4" custScaleX="66865"/>
      <dgm:spPr>
        <a:blipFill rotWithShape="0">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991B6C81-A30F-4293-97E5-AABFDE002188}" type="pres">
      <dgm:prSet presAssocID="{A41FA79D-B077-4F08-9D87-0CF86C01CF76}" presName="text" presStyleLbl="node1" presStyleIdx="0" presStyleCnt="4">
        <dgm:presLayoutVars>
          <dgm:bulletEnabled val="1"/>
        </dgm:presLayoutVars>
      </dgm:prSet>
      <dgm:spPr/>
      <dgm:t>
        <a:bodyPr/>
        <a:lstStyle/>
        <a:p>
          <a:endParaRPr lang="en-US"/>
        </a:p>
      </dgm:t>
    </dgm:pt>
    <dgm:pt modelId="{2B290C43-C7DB-4110-9C87-09FBE29AA98F}" type="pres">
      <dgm:prSet presAssocID="{54F9DE38-7722-4871-9C8B-996A7732DBA8}"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C74C01F-1F72-418D-B6C3-95F7AE493BE6}" type="pres">
      <dgm:prSet presAssocID="{DD7B84C4-86AF-4C99-8E8C-99186882653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161F752-6196-43B6-823F-C749016AFFC7}" type="pres">
      <dgm:prSet presAssocID="{DD7B84C4-86AF-4C99-8E8C-991868826539}" presName="box" presStyleLbl="node1" presStyleIdx="1" presStyleCnt="4"/>
      <dgm:spPr/>
      <dgm:t>
        <a:bodyPr/>
        <a:lstStyle/>
        <a:p>
          <a:endParaRPr lang="en-US"/>
        </a:p>
      </dgm:t>
    </dgm:pt>
    <dgm:pt modelId="{27B45EAD-EE5E-4CB9-BA46-2C0FD288318A}" type="pres">
      <dgm:prSet presAssocID="{DD7B84C4-86AF-4C99-8E8C-991868826539}" presName="img" presStyleLbl="fgImgPlace1" presStyleIdx="1" presStyleCnt="4" custScaleX="57772"/>
      <dgm:spPr>
        <a:blipFill rotWithShape="0">
          <a:blip xmlns:r="http://schemas.openxmlformats.org/officeDocument/2006/relationships" r:embed="rId2"/>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B6D1A412-786B-44C4-9949-15434369C37F}" type="pres">
      <dgm:prSet presAssocID="{DD7B84C4-86AF-4C99-8E8C-991868826539}" presName="text" presStyleLbl="node1" presStyleIdx="1" presStyleCnt="4">
        <dgm:presLayoutVars>
          <dgm:bulletEnabled val="1"/>
        </dgm:presLayoutVars>
      </dgm:prSet>
      <dgm:spPr/>
      <dgm:t>
        <a:bodyPr/>
        <a:lstStyle/>
        <a:p>
          <a:endParaRPr lang="en-US"/>
        </a:p>
      </dgm:t>
    </dgm:pt>
    <dgm:pt modelId="{54E72B14-DF21-4A6E-ADC1-14BBECA7C9CB}" type="pres">
      <dgm:prSet presAssocID="{C6C03E64-F2C6-41D1-9B6D-E2879DA624DF}"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39D05BC-F8FB-4A82-AD40-29613F3CEB7C}" type="pres">
      <dgm:prSet presAssocID="{AEE08837-3067-4ACD-B3A9-B02439A0CC29}"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EA788363-30E7-4320-AFA8-72127A624423}" type="pres">
      <dgm:prSet presAssocID="{AEE08837-3067-4ACD-B3A9-B02439A0CC29}" presName="box" presStyleLbl="node1" presStyleIdx="2" presStyleCnt="4"/>
      <dgm:spPr/>
      <dgm:t>
        <a:bodyPr/>
        <a:lstStyle/>
        <a:p>
          <a:endParaRPr lang="en-US"/>
        </a:p>
      </dgm:t>
    </dgm:pt>
    <dgm:pt modelId="{3BC30FBD-46D2-42CC-BB58-30AA35F6DD2E}" type="pres">
      <dgm:prSet presAssocID="{AEE08837-3067-4ACD-B3A9-B02439A0CC29}" presName="img" presStyleLbl="fgImgPlace1" presStyleIdx="2" presStyleCnt="4" custScaleX="48679"/>
      <dgm:spPr>
        <a:blipFill rotWithShape="0">
          <a:blip xmlns:r="http://schemas.openxmlformats.org/officeDocument/2006/relationships" r:embed="rId3"/>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B247A995-AF96-4782-9715-97C21A9427A0}" type="pres">
      <dgm:prSet presAssocID="{AEE08837-3067-4ACD-B3A9-B02439A0CC29}" presName="text" presStyleLbl="node1" presStyleIdx="2" presStyleCnt="4">
        <dgm:presLayoutVars>
          <dgm:bulletEnabled val="1"/>
        </dgm:presLayoutVars>
      </dgm:prSet>
      <dgm:spPr/>
      <dgm:t>
        <a:bodyPr/>
        <a:lstStyle/>
        <a:p>
          <a:endParaRPr lang="en-US"/>
        </a:p>
      </dgm:t>
    </dgm:pt>
    <dgm:pt modelId="{F3A2399B-036B-4080-AB37-423FDACB1B68}" type="pres">
      <dgm:prSet presAssocID="{152ECC25-426D-45C4-B6E9-A3292425CB7A}"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499C6E3F-4046-48D0-8C84-C1274ED668B6}" type="pres">
      <dgm:prSet presAssocID="{848BA85B-356E-4551-AFBC-AB1A248CCFA4}" presName="com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DCEC491-79A2-4969-865E-4F9CDA76FA64}" type="pres">
      <dgm:prSet presAssocID="{848BA85B-356E-4551-AFBC-AB1A248CCFA4}" presName="box" presStyleLbl="node1" presStyleIdx="3" presStyleCnt="4"/>
      <dgm:spPr/>
      <dgm:t>
        <a:bodyPr/>
        <a:lstStyle/>
        <a:p>
          <a:endParaRPr lang="en-US"/>
        </a:p>
      </dgm:t>
    </dgm:pt>
    <dgm:pt modelId="{846B10FA-5B4C-443D-833C-C8D986A18402}" type="pres">
      <dgm:prSet presAssocID="{848BA85B-356E-4551-AFBC-AB1A248CCFA4}" presName="img" presStyleLbl="fgImgPlace1" presStyleIdx="3" presStyleCnt="4" custScaleX="66865"/>
      <dgm:spPr>
        <a:blipFill rotWithShape="0">
          <a:blip xmlns:r="http://schemas.openxmlformats.org/officeDocument/2006/relationships" r:embed="rId4"/>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endParaRPr lang="en-US"/>
        </a:p>
      </dgm:t>
    </dgm:pt>
    <dgm:pt modelId="{56E1687F-7CBE-4C3A-932E-E08CDD9F3CA0}" type="pres">
      <dgm:prSet presAssocID="{848BA85B-356E-4551-AFBC-AB1A248CCFA4}" presName="text" presStyleLbl="node1" presStyleIdx="3" presStyleCnt="4">
        <dgm:presLayoutVars>
          <dgm:bulletEnabled val="1"/>
        </dgm:presLayoutVars>
      </dgm:prSet>
      <dgm:spPr/>
      <dgm:t>
        <a:bodyPr/>
        <a:lstStyle/>
        <a:p>
          <a:endParaRPr lang="en-US"/>
        </a:p>
      </dgm:t>
    </dgm:pt>
  </dgm:ptLst>
  <dgm:cxnLst>
    <dgm:cxn modelId="{0BD35BC9-97EE-4BBB-B486-905A505D39F7}" type="presOf" srcId="{A41FA79D-B077-4F08-9D87-0CF86C01CF76}" destId="{B0C0529D-57C7-4EE8-B478-9AC23D9A6C70}" srcOrd="0" destOrd="0" presId="urn:microsoft.com/office/officeart/2005/8/layout/vList4"/>
    <dgm:cxn modelId="{9CD9989C-0B9F-4B38-BB0D-E8E9CA4814BF}" srcId="{1FF23B07-F87D-4B2A-9028-283311EAD89D}" destId="{DD7B84C4-86AF-4C99-8E8C-991868826539}" srcOrd="1" destOrd="0" parTransId="{04AD29C9-6AF1-4764-8FB8-B776628F7772}" sibTransId="{C6C03E64-F2C6-41D1-9B6D-E2879DA624DF}"/>
    <dgm:cxn modelId="{85A92482-4EDA-4D99-BBB2-DB84392150BE}" type="presOf" srcId="{AEE08837-3067-4ACD-B3A9-B02439A0CC29}" destId="{B247A995-AF96-4782-9715-97C21A9427A0}" srcOrd="1" destOrd="0" presId="urn:microsoft.com/office/officeart/2005/8/layout/vList4"/>
    <dgm:cxn modelId="{DB7EC27E-9ADE-4061-8AF5-E949D20A553B}" srcId="{1FF23B07-F87D-4B2A-9028-283311EAD89D}" destId="{AEE08837-3067-4ACD-B3A9-B02439A0CC29}" srcOrd="2" destOrd="0" parTransId="{676563CC-7022-41AE-822A-A7C7F9E9D5CB}" sibTransId="{152ECC25-426D-45C4-B6E9-A3292425CB7A}"/>
    <dgm:cxn modelId="{8A8F244A-3CAB-49A9-9F14-5482E5CE1BBB}" type="presOf" srcId="{DD7B84C4-86AF-4C99-8E8C-991868826539}" destId="{B161F752-6196-43B6-823F-C749016AFFC7}" srcOrd="0" destOrd="0" presId="urn:microsoft.com/office/officeart/2005/8/layout/vList4"/>
    <dgm:cxn modelId="{280448E1-9731-4AED-BE15-4B92298732F8}" srcId="{1FF23B07-F87D-4B2A-9028-283311EAD89D}" destId="{A41FA79D-B077-4F08-9D87-0CF86C01CF76}" srcOrd="0" destOrd="0" parTransId="{D3F33F32-40FF-4A91-8DCB-35FE011C38ED}" sibTransId="{54F9DE38-7722-4871-9C8B-996A7732DBA8}"/>
    <dgm:cxn modelId="{6C377FFC-0536-46A3-A9E6-365B1DA02F01}" type="presOf" srcId="{AEE08837-3067-4ACD-B3A9-B02439A0CC29}" destId="{EA788363-30E7-4320-AFA8-72127A624423}" srcOrd="0" destOrd="0" presId="urn:microsoft.com/office/officeart/2005/8/layout/vList4"/>
    <dgm:cxn modelId="{D07A8208-CA55-4F3A-B68B-9DBDD098EE5E}" type="presOf" srcId="{848BA85B-356E-4551-AFBC-AB1A248CCFA4}" destId="{BDCEC491-79A2-4969-865E-4F9CDA76FA64}" srcOrd="0" destOrd="0" presId="urn:microsoft.com/office/officeart/2005/8/layout/vList4"/>
    <dgm:cxn modelId="{E3FA807E-74D3-4E34-909A-B2D290E6AC4B}" type="presOf" srcId="{848BA85B-356E-4551-AFBC-AB1A248CCFA4}" destId="{56E1687F-7CBE-4C3A-932E-E08CDD9F3CA0}" srcOrd="1" destOrd="0" presId="urn:microsoft.com/office/officeart/2005/8/layout/vList4"/>
    <dgm:cxn modelId="{8E2475F7-41A1-4E95-B996-161A273EF149}" srcId="{1FF23B07-F87D-4B2A-9028-283311EAD89D}" destId="{848BA85B-356E-4551-AFBC-AB1A248CCFA4}" srcOrd="3" destOrd="0" parTransId="{C09F3A0F-B785-40A9-84DC-1E1F8CAF2806}" sibTransId="{32BB48CB-6DC1-466D-BD68-C2D7FAFC3567}"/>
    <dgm:cxn modelId="{13EC8606-CF5A-4579-AA34-EBFC61D9362D}" type="presOf" srcId="{DD7B84C4-86AF-4C99-8E8C-991868826539}" destId="{B6D1A412-786B-44C4-9949-15434369C37F}" srcOrd="1" destOrd="0" presId="urn:microsoft.com/office/officeart/2005/8/layout/vList4"/>
    <dgm:cxn modelId="{C5C7438A-E125-48BA-A2F2-23DE77EA57B3}" type="presOf" srcId="{1FF23B07-F87D-4B2A-9028-283311EAD89D}" destId="{310A713E-8A08-441A-A304-BB5E3E2AC39E}" srcOrd="0" destOrd="0" presId="urn:microsoft.com/office/officeart/2005/8/layout/vList4"/>
    <dgm:cxn modelId="{038DFF1C-0D57-443A-991F-A573FE089D4A}" type="presOf" srcId="{A41FA79D-B077-4F08-9D87-0CF86C01CF76}" destId="{991B6C81-A30F-4293-97E5-AABFDE002188}" srcOrd="1" destOrd="0" presId="urn:microsoft.com/office/officeart/2005/8/layout/vList4"/>
    <dgm:cxn modelId="{FC75DB17-EBC2-4FA2-9335-3D08CF37E560}" type="presParOf" srcId="{310A713E-8A08-441A-A304-BB5E3E2AC39E}" destId="{05665B87-7706-45AF-96F2-C90EA6EA8A28}" srcOrd="0" destOrd="0" presId="urn:microsoft.com/office/officeart/2005/8/layout/vList4"/>
    <dgm:cxn modelId="{81B3112A-D817-484E-960F-3B80DA7B4CA1}" type="presParOf" srcId="{05665B87-7706-45AF-96F2-C90EA6EA8A28}" destId="{B0C0529D-57C7-4EE8-B478-9AC23D9A6C70}" srcOrd="0" destOrd="0" presId="urn:microsoft.com/office/officeart/2005/8/layout/vList4"/>
    <dgm:cxn modelId="{EC9AB742-C78E-4FDE-93B6-4ED9FFA2C121}" type="presParOf" srcId="{05665B87-7706-45AF-96F2-C90EA6EA8A28}" destId="{A2376164-3C9E-481F-BD83-589092BA5E95}" srcOrd="1" destOrd="0" presId="urn:microsoft.com/office/officeart/2005/8/layout/vList4"/>
    <dgm:cxn modelId="{FD7A8A49-2D1C-4044-9340-FCC70A97F75E}" type="presParOf" srcId="{05665B87-7706-45AF-96F2-C90EA6EA8A28}" destId="{991B6C81-A30F-4293-97E5-AABFDE002188}" srcOrd="2" destOrd="0" presId="urn:microsoft.com/office/officeart/2005/8/layout/vList4"/>
    <dgm:cxn modelId="{00A93CC1-BFAC-4135-B4CB-C0F8765BAD5B}" type="presParOf" srcId="{310A713E-8A08-441A-A304-BB5E3E2AC39E}" destId="{2B290C43-C7DB-4110-9C87-09FBE29AA98F}" srcOrd="1" destOrd="0" presId="urn:microsoft.com/office/officeart/2005/8/layout/vList4"/>
    <dgm:cxn modelId="{3AA844D7-C39C-4B9A-8A8B-4D4361314885}" type="presParOf" srcId="{310A713E-8A08-441A-A304-BB5E3E2AC39E}" destId="{9C74C01F-1F72-418D-B6C3-95F7AE493BE6}" srcOrd="2" destOrd="0" presId="urn:microsoft.com/office/officeart/2005/8/layout/vList4"/>
    <dgm:cxn modelId="{B1B78CA8-5A26-4CFF-8415-05201F0029CA}" type="presParOf" srcId="{9C74C01F-1F72-418D-B6C3-95F7AE493BE6}" destId="{B161F752-6196-43B6-823F-C749016AFFC7}" srcOrd="0" destOrd="0" presId="urn:microsoft.com/office/officeart/2005/8/layout/vList4"/>
    <dgm:cxn modelId="{E621005D-1EBD-4ABF-947D-2C7B198897FD}" type="presParOf" srcId="{9C74C01F-1F72-418D-B6C3-95F7AE493BE6}" destId="{27B45EAD-EE5E-4CB9-BA46-2C0FD288318A}" srcOrd="1" destOrd="0" presId="urn:microsoft.com/office/officeart/2005/8/layout/vList4"/>
    <dgm:cxn modelId="{B58B1360-5C90-4D8F-AC4B-90718D8172F2}" type="presParOf" srcId="{9C74C01F-1F72-418D-B6C3-95F7AE493BE6}" destId="{B6D1A412-786B-44C4-9949-15434369C37F}" srcOrd="2" destOrd="0" presId="urn:microsoft.com/office/officeart/2005/8/layout/vList4"/>
    <dgm:cxn modelId="{9B0FE19A-B7BD-43CB-A637-3F8F1D7853C6}" type="presParOf" srcId="{310A713E-8A08-441A-A304-BB5E3E2AC39E}" destId="{54E72B14-DF21-4A6E-ADC1-14BBECA7C9CB}" srcOrd="3" destOrd="0" presId="urn:microsoft.com/office/officeart/2005/8/layout/vList4"/>
    <dgm:cxn modelId="{A9247DAE-A2DB-47C7-8E7E-6A542816BBF4}" type="presParOf" srcId="{310A713E-8A08-441A-A304-BB5E3E2AC39E}" destId="{D39D05BC-F8FB-4A82-AD40-29613F3CEB7C}" srcOrd="4" destOrd="0" presId="urn:microsoft.com/office/officeart/2005/8/layout/vList4"/>
    <dgm:cxn modelId="{84840574-492E-4860-A1BD-99B4084100AD}" type="presParOf" srcId="{D39D05BC-F8FB-4A82-AD40-29613F3CEB7C}" destId="{EA788363-30E7-4320-AFA8-72127A624423}" srcOrd="0" destOrd="0" presId="urn:microsoft.com/office/officeart/2005/8/layout/vList4"/>
    <dgm:cxn modelId="{0F62BA89-FCB0-4C3F-B949-A1A2D81D3D52}" type="presParOf" srcId="{D39D05BC-F8FB-4A82-AD40-29613F3CEB7C}" destId="{3BC30FBD-46D2-42CC-BB58-30AA35F6DD2E}" srcOrd="1" destOrd="0" presId="urn:microsoft.com/office/officeart/2005/8/layout/vList4"/>
    <dgm:cxn modelId="{CBA4942C-95B2-4D08-9284-728DDF6311A3}" type="presParOf" srcId="{D39D05BC-F8FB-4A82-AD40-29613F3CEB7C}" destId="{B247A995-AF96-4782-9715-97C21A9427A0}" srcOrd="2" destOrd="0" presId="urn:microsoft.com/office/officeart/2005/8/layout/vList4"/>
    <dgm:cxn modelId="{02E5D7AD-3B3E-4DD0-ADBC-0F1A863FC6EC}" type="presParOf" srcId="{310A713E-8A08-441A-A304-BB5E3E2AC39E}" destId="{F3A2399B-036B-4080-AB37-423FDACB1B68}" srcOrd="5" destOrd="0" presId="urn:microsoft.com/office/officeart/2005/8/layout/vList4"/>
    <dgm:cxn modelId="{451B28B9-9618-4630-B339-40EA1929D465}" type="presParOf" srcId="{310A713E-8A08-441A-A304-BB5E3E2AC39E}" destId="{499C6E3F-4046-48D0-8C84-C1274ED668B6}" srcOrd="6" destOrd="0" presId="urn:microsoft.com/office/officeart/2005/8/layout/vList4"/>
    <dgm:cxn modelId="{A09BBE9E-88F6-495C-A065-3375F805CE61}" type="presParOf" srcId="{499C6E3F-4046-48D0-8C84-C1274ED668B6}" destId="{BDCEC491-79A2-4969-865E-4F9CDA76FA64}" srcOrd="0" destOrd="0" presId="urn:microsoft.com/office/officeart/2005/8/layout/vList4"/>
    <dgm:cxn modelId="{74DFAC59-14EE-433E-98E5-271D15304A94}" type="presParOf" srcId="{499C6E3F-4046-48D0-8C84-C1274ED668B6}" destId="{846B10FA-5B4C-443D-833C-C8D986A18402}" srcOrd="1" destOrd="0" presId="urn:microsoft.com/office/officeart/2005/8/layout/vList4"/>
    <dgm:cxn modelId="{A3CB97D7-DEDE-4DED-8F65-1BB84611B511}" type="presParOf" srcId="{499C6E3F-4046-48D0-8C84-C1274ED668B6}" destId="{56E1687F-7CBE-4C3A-932E-E08CDD9F3CA0}"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8:09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5550AC-8492-4B91-9512-DF2F408F2158}" type="slidenum">
              <a:rPr lang="en-US"/>
              <a:pPr fontAlgn="base">
                <a:spcBef>
                  <a:spcPct val="0"/>
                </a:spcBef>
                <a:spcAft>
                  <a:spcPct val="0"/>
                </a:spcAft>
                <a:defRPr/>
              </a:pPr>
              <a:t>10</a:t>
            </a:fld>
            <a:endParaRPr lang="en-US"/>
          </a:p>
        </p:txBody>
      </p:sp>
      <p:sp>
        <p:nvSpPr>
          <p:cNvPr id="24578" name="Rectangle 39937"/>
          <p:cNvSpPr>
            <a:spLocks noGrp="1" noRot="1" noChangeAspect="1" noChangeArrowheads="1" noTextEdit="1"/>
          </p:cNvSpPr>
          <p:nvPr>
            <p:ph type="sldImg"/>
          </p:nvPr>
        </p:nvSpPr>
        <p:spPr bwMode="auto">
          <a:noFill/>
          <a:ln w="9525" cap="flat">
            <a:solidFill>
              <a:srgbClr val="000000"/>
            </a:solidFill>
            <a:miter lim="800000"/>
            <a:headEnd type="none" w="med" len="med"/>
            <a:tailEnd type="none" w="med" len="med"/>
          </a:ln>
        </p:spPr>
      </p:sp>
      <p:sp>
        <p:nvSpPr>
          <p:cNvPr id="24579" name="Rectangle 120832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76C582-3B71-4EF2-AF2F-676A17BCD3A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243928-8EBE-4F35-B9F5-8A437DEE74AA}"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69" r:id="rId12"/>
    <p:sldLayoutId id="2147483670" r:id="rId13"/>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6"/>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7"/>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7"/>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7"/>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8"/>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2.png"/><Relationship Id="rId4" Type="http://schemas.openxmlformats.org/officeDocument/2006/relationships/diagramLayout" Target="../diagrams/layout6.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7.xml"/><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6.png"/><Relationship Id="rId4" Type="http://schemas.openxmlformats.org/officeDocument/2006/relationships/diagramLayout" Target="../diagrams/layout7.xm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connect.microsoft.com/windowshomeserver"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mailto:whsisv@microsoft.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hyperlink" Target="http://www.serverplayground.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blogs.technet.com/homeserver" TargetMode="External"/><Relationship Id="rId5" Type="http://schemas.openxmlformats.org/officeDocument/2006/relationships/hyperlink" Target="http://connect.microsoft.com/WindowsHomeServer" TargetMode="External"/><Relationship Id="rId10" Type="http://schemas.openxmlformats.org/officeDocument/2006/relationships/image" Target="../media/image40.png"/><Relationship Id="rId4" Type="http://schemas.openxmlformats.org/officeDocument/2006/relationships/hyperlink" Target="http://www.microsoft.com/WindowsHomeServer" TargetMode="External"/><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3.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8.xml"/><Relationship Id="rId16"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260345"/>
          </a:xfrm>
        </p:spPr>
        <p:txBody>
          <a:bodyPr/>
          <a:lstStyle/>
          <a:p>
            <a:r>
              <a:rPr lang="en-US" dirty="0" smtClean="0"/>
              <a:t>Windows Home Server </a:t>
            </a:r>
            <a:r>
              <a:rPr lang="en-US" sz="3600" dirty="0" smtClean="0">
                <a:solidFill>
                  <a:schemeClr val="accent1"/>
                </a:solidFill>
              </a:rPr>
              <a:t>Overview and Opportunity</a:t>
            </a:r>
            <a:endParaRPr lang="en-US" dirty="0">
              <a:solidFill>
                <a:schemeClr val="accent1"/>
              </a:solidFill>
            </a:endParaRPr>
          </a:p>
        </p:txBody>
      </p:sp>
      <p:sp>
        <p:nvSpPr>
          <p:cNvPr id="3" name="Subtitle 2"/>
          <p:cNvSpPr>
            <a:spLocks noGrp="1"/>
          </p:cNvSpPr>
          <p:nvPr>
            <p:ph type="subTitle" idx="1"/>
          </p:nvPr>
        </p:nvSpPr>
        <p:spPr>
          <a:xfrm>
            <a:off x="727605" y="4334074"/>
            <a:ext cx="7692761" cy="1828193"/>
          </a:xfrm>
        </p:spPr>
        <p:txBody>
          <a:bodyPr/>
          <a:lstStyle/>
          <a:p>
            <a:r>
              <a:rPr lang="en-US" dirty="0" smtClean="0"/>
              <a:t>Charlie </a:t>
            </a:r>
            <a:r>
              <a:rPr lang="en-US" dirty="0" err="1" smtClean="0"/>
              <a:t>Kindel</a:t>
            </a:r>
            <a:endParaRPr lang="en-US" dirty="0" smtClean="0"/>
          </a:p>
          <a:p>
            <a:r>
              <a:rPr lang="en-US" dirty="0" smtClean="0"/>
              <a:t>General Manager</a:t>
            </a:r>
          </a:p>
          <a:p>
            <a:r>
              <a:rPr lang="en-US" dirty="0" smtClean="0"/>
              <a:t>Windows Home Server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Shape 1207297"/>
          <p:cNvSpPr>
            <a:spLocks noGrp="1" noChangeArrowheads="1"/>
          </p:cNvSpPr>
          <p:nvPr>
            <p:ph type="title"/>
          </p:nvPr>
        </p:nvSpPr>
        <p:spPr>
          <a:xfrm>
            <a:off x="1676400" y="228600"/>
            <a:ext cx="6705600" cy="692498"/>
          </a:xfrm>
        </p:spPr>
        <p:txBody>
          <a:bodyPr/>
          <a:lstStyle/>
          <a:p>
            <a:r>
              <a:rPr lang="en-US" dirty="0" smtClean="0"/>
              <a:t>Hardware Concepts</a:t>
            </a:r>
          </a:p>
        </p:txBody>
      </p:sp>
      <p:graphicFrame>
        <p:nvGraphicFramePr>
          <p:cNvPr id="6" name="Diagram 5"/>
          <p:cNvGraphicFramePr/>
          <p:nvPr/>
        </p:nvGraphicFramePr>
        <p:xfrm>
          <a:off x="990600" y="1143000"/>
          <a:ext cx="6934200" cy="551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6" name="Picture 7" descr="ConceptServer2"/>
          <p:cNvPicPr>
            <a:picLocks noChangeAspect="1" noChangeArrowheads="1"/>
          </p:cNvPicPr>
          <p:nvPr/>
        </p:nvPicPr>
        <p:blipFill>
          <a:blip r:embed="rId7"/>
          <a:srcRect/>
          <a:stretch>
            <a:fillRect/>
          </a:stretch>
        </p:blipFill>
        <p:spPr bwMode="auto">
          <a:xfrm>
            <a:off x="5257800" y="3657600"/>
            <a:ext cx="3886200" cy="38862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5" name="Picture 5" descr="C:\Users\ckindel\Desktop\library_objects\HomeServer.png"/>
          <p:cNvPicPr>
            <a:picLocks noChangeAspect="1" noChangeArrowheads="1"/>
          </p:cNvPicPr>
          <p:nvPr/>
        </p:nvPicPr>
        <p:blipFill>
          <a:blip r:embed="rId8"/>
          <a:srcRect/>
          <a:stretch>
            <a:fillRect/>
          </a:stretch>
        </p:blipFill>
        <p:spPr bwMode="auto">
          <a:xfrm>
            <a:off x="229400" y="152401"/>
            <a:ext cx="913600" cy="1313300"/>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OEM Hardware Requirements</a:t>
            </a:r>
            <a:endParaRPr lang="en-US" dirty="0"/>
          </a:p>
        </p:txBody>
      </p:sp>
      <p:graphicFrame>
        <p:nvGraphicFramePr>
          <p:cNvPr id="4" name="Content Placeholder 3"/>
          <p:cNvGraphicFramePr>
            <a:graphicFrameLocks noGrp="1"/>
          </p:cNvGraphicFramePr>
          <p:nvPr>
            <p:ph idx="4294967295"/>
          </p:nvPr>
        </p:nvGraphicFramePr>
        <p:xfrm>
          <a:off x="0" y="1417638"/>
          <a:ext cx="7086600" cy="3566160"/>
        </p:xfrm>
        <a:graphic>
          <a:graphicData uri="http://schemas.openxmlformats.org/drawingml/2006/table">
            <a:tbl>
              <a:tblPr firstRow="1" bandRow="1">
                <a:effectLst>
                  <a:glow rad="76200">
                    <a:schemeClr val="accent2">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tableStyleId>{18603FDC-E32A-4AB5-989C-0864C3EAD2B8}</a:tableStyleId>
              </a:tblPr>
              <a:tblGrid>
                <a:gridCol w="7086600"/>
              </a:tblGrid>
              <a:tr h="311953">
                <a:tc>
                  <a:txBody>
                    <a:bodyPr/>
                    <a:lstStyle/>
                    <a:p>
                      <a:r>
                        <a:rPr lang="en-US" sz="2400" dirty="0" smtClean="0">
                          <a:effectLst>
                            <a:outerShdw blurRad="38100" dist="38100" dir="2700000" algn="tl">
                              <a:srgbClr val="000000">
                                <a:alpha val="43137"/>
                              </a:srgbClr>
                            </a:outerShdw>
                          </a:effectLst>
                        </a:rPr>
                        <a:t>Required</a:t>
                      </a:r>
                      <a:endParaRPr lang="en-US" sz="2400" dirty="0">
                        <a:effectLst>
                          <a:outerShdw blurRad="38100" dist="38100" dir="2700000" algn="tl">
                            <a:srgbClr val="000000">
                              <a:alpha val="43137"/>
                            </a:srgbClr>
                          </a:outerShdw>
                        </a:effectLst>
                      </a:endParaRPr>
                    </a:p>
                  </a:txBody>
                  <a:tcPr/>
                </a:tc>
              </a:tr>
              <a:tr h="224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1.2 or &gt; GHz equivalent x86 CPU</a:t>
                      </a:r>
                      <a:endParaRPr lang="en-US" sz="2400" dirty="0">
                        <a:effectLst>
                          <a:outerShdw blurRad="38100" dist="38100" dir="2700000" algn="tl">
                            <a:srgbClr val="000000">
                              <a:alpha val="43137"/>
                            </a:srgbClr>
                          </a:outerShdw>
                        </a:effectLst>
                      </a:endParaRPr>
                    </a:p>
                  </a:txBody>
                  <a:tcPr/>
                </a:tc>
              </a:tr>
              <a:tr h="594359">
                <a:tc>
                  <a:txBody>
                    <a:bodyPr/>
                    <a:lstStyle/>
                    <a:p>
                      <a:r>
                        <a:rPr lang="en-US" sz="2400" dirty="0" smtClean="0">
                          <a:effectLst>
                            <a:outerShdw blurRad="38100" dist="38100" dir="2700000" algn="tl">
                              <a:srgbClr val="000000">
                                <a:alpha val="43137"/>
                              </a:srgbClr>
                            </a:outerShdw>
                          </a:effectLst>
                        </a:rPr>
                        <a:t>1 internal</a:t>
                      </a:r>
                      <a:r>
                        <a:rPr lang="en-US" sz="2400" baseline="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Hard Drive (80 GB minimum)</a:t>
                      </a:r>
                      <a:r>
                        <a:rPr lang="en-US" sz="2400" baseline="0" dirty="0" smtClean="0">
                          <a:effectLst>
                            <a:outerShdw blurRad="38100" dist="38100" dir="2700000" algn="tl">
                              <a:srgbClr val="000000">
                                <a:alpha val="43137"/>
                              </a:srgbClr>
                            </a:outerShdw>
                          </a:effectLst>
                        </a:rPr>
                        <a:t> with tool-less expansion facilities</a:t>
                      </a:r>
                      <a:endParaRPr lang="en-US" sz="2400" dirty="0">
                        <a:effectLst>
                          <a:outerShdw blurRad="38100" dist="38100" dir="2700000" algn="tl">
                            <a:srgbClr val="000000">
                              <a:alpha val="43137"/>
                            </a:srgbClr>
                          </a:outerShdw>
                        </a:effectLst>
                      </a:endParaRPr>
                    </a:p>
                  </a:txBody>
                  <a:tcPr/>
                </a:tc>
              </a:tr>
              <a:tr h="297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512 MB RAM minimum</a:t>
                      </a:r>
                      <a:endParaRPr lang="en-US" sz="2400" dirty="0">
                        <a:effectLst>
                          <a:outerShdw blurRad="38100" dist="38100" dir="2700000" algn="tl">
                            <a:srgbClr val="000000">
                              <a:alpha val="43137"/>
                            </a:srgbClr>
                          </a:outerShdw>
                        </a:effectLst>
                      </a:endParaRPr>
                    </a:p>
                  </a:txBody>
                  <a:tcPr/>
                </a:tc>
              </a:tr>
              <a:tr h="373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1 Gigabit Network Card</a:t>
                      </a:r>
                    </a:p>
                  </a:txBody>
                  <a:tcPr/>
                </a:tc>
              </a:tr>
              <a:tr h="297648">
                <a:tc>
                  <a:txBody>
                    <a:bodyPr/>
                    <a:lstStyle/>
                    <a:p>
                      <a:r>
                        <a:rPr lang="en-US" sz="2400" dirty="0" smtClean="0">
                          <a:effectLst>
                            <a:outerShdw blurRad="38100" dist="38100" dir="2700000" algn="tl">
                              <a:srgbClr val="000000">
                                <a:alpha val="43137"/>
                              </a:srgbClr>
                            </a:outerShdw>
                          </a:effectLst>
                        </a:rPr>
                        <a:t>4</a:t>
                      </a:r>
                      <a:r>
                        <a:rPr lang="en-US" sz="2400" baseline="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External</a:t>
                      </a:r>
                      <a:r>
                        <a:rPr lang="en-US" sz="2400" baseline="0" dirty="0" smtClean="0">
                          <a:effectLst>
                            <a:outerShdw blurRad="38100" dist="38100" dir="2700000" algn="tl">
                              <a:srgbClr val="000000">
                                <a:alpha val="43137"/>
                              </a:srgbClr>
                            </a:outerShdw>
                          </a:effectLst>
                        </a:rPr>
                        <a:t> USB Ports</a:t>
                      </a:r>
                      <a:endParaRPr lang="en-US" sz="2400" dirty="0">
                        <a:effectLst>
                          <a:outerShdw blurRad="38100" dist="38100" dir="2700000" algn="tl">
                            <a:srgbClr val="000000">
                              <a:alpha val="43137"/>
                            </a:srgbClr>
                          </a:outerShdw>
                        </a:effectLst>
                      </a:endParaRPr>
                    </a:p>
                  </a:txBody>
                  <a:tcPr/>
                </a:tc>
              </a:tr>
              <a:tr h="373848">
                <a:tc>
                  <a:txBody>
                    <a:bodyPr/>
                    <a:lstStyle/>
                    <a:p>
                      <a:r>
                        <a:rPr lang="en-US" sz="2400" dirty="0" smtClean="0">
                          <a:effectLst>
                            <a:outerShdw blurRad="38100" dist="38100" dir="2700000" algn="tl">
                              <a:srgbClr val="000000">
                                <a:alpha val="43137"/>
                              </a:srgbClr>
                            </a:outerShdw>
                          </a:effectLst>
                        </a:rPr>
                        <a:t>30</a:t>
                      </a:r>
                      <a:r>
                        <a:rPr lang="en-US" sz="2400" baseline="0" dirty="0" smtClean="0">
                          <a:effectLst>
                            <a:outerShdw blurRad="38100" dist="38100" dir="2700000" algn="tl">
                              <a:srgbClr val="000000">
                                <a:alpha val="43137"/>
                              </a:srgbClr>
                            </a:outerShdw>
                          </a:effectLst>
                        </a:rPr>
                        <a:t> dB or less noise emission</a:t>
                      </a:r>
                      <a:endParaRPr lang="en-US" sz="2400" dirty="0">
                        <a:effectLst>
                          <a:outerShdw blurRad="38100" dist="38100" dir="2700000" algn="tl">
                            <a:srgbClr val="000000">
                              <a:alpha val="43137"/>
                            </a:srgbClr>
                          </a:outerShdw>
                        </a:effectLst>
                      </a:endParaRPr>
                    </a:p>
                  </a:txBody>
                  <a:tcPr/>
                </a:tc>
              </a:tr>
            </a:tbl>
          </a:graphicData>
        </a:graphic>
      </p:graphicFrame>
      <p:graphicFrame>
        <p:nvGraphicFramePr>
          <p:cNvPr id="5" name="Table 4"/>
          <p:cNvGraphicFramePr>
            <a:graphicFrameLocks noGrp="1"/>
          </p:cNvGraphicFramePr>
          <p:nvPr/>
        </p:nvGraphicFramePr>
        <p:xfrm>
          <a:off x="4724400" y="3108960"/>
          <a:ext cx="3352800" cy="2377440"/>
        </p:xfrm>
        <a:graphic>
          <a:graphicData uri="http://schemas.openxmlformats.org/drawingml/2006/table">
            <a:tbl>
              <a:tblPr firstRow="1" bandRow="1">
                <a:effectLst>
                  <a:glow rad="76200">
                    <a:schemeClr val="accent4">
                      <a:tint val="30000"/>
                      <a:shade val="95000"/>
                      <a:satMod val="300000"/>
                      <a:alpha val="50000"/>
                    </a:schemeClr>
                  </a:glow>
                  <a:outerShdw blurRad="584200" sx="102000" sy="102000" algn="ctr" rotWithShape="0">
                    <a:prstClr val="black"/>
                  </a:outerShdw>
                  <a:reflection blurRad="6350" stA="52000" endA="300" endPos="35000" dir="5400000" sy="-100000" algn="bl" rotWithShape="0"/>
                </a:effectLst>
                <a:tableStyleId>{E269D01E-BC32-4049-B463-5C60D7B0CCD2}</a:tableStyleId>
              </a:tblPr>
              <a:tblGrid>
                <a:gridCol w="3352800"/>
              </a:tblGrid>
              <a:tr h="228600">
                <a:tc>
                  <a:txBody>
                    <a:bodyPr/>
                    <a:lstStyle/>
                    <a:p>
                      <a:r>
                        <a:rPr lang="en-US" sz="2000" dirty="0" smtClean="0">
                          <a:effectLst>
                            <a:outerShdw blurRad="38100" dist="38100" dir="2700000" algn="tl">
                              <a:srgbClr val="000000">
                                <a:alpha val="43137"/>
                              </a:srgbClr>
                            </a:outerShdw>
                          </a:effectLst>
                        </a:rPr>
                        <a:t>Not</a:t>
                      </a:r>
                      <a:r>
                        <a:rPr lang="en-US" sz="2000" baseline="0" dirty="0" smtClean="0">
                          <a:effectLst>
                            <a:outerShdw blurRad="38100" dist="38100" dir="2700000" algn="tl">
                              <a:srgbClr val="000000">
                                <a:alpha val="43137"/>
                              </a:srgbClr>
                            </a:outerShdw>
                          </a:effectLst>
                        </a:rPr>
                        <a:t> allowed</a:t>
                      </a:r>
                      <a:endParaRPr lang="en-US" sz="2000" dirty="0">
                        <a:effectLst>
                          <a:outerShdw blurRad="38100" dist="38100" dir="2700000" algn="tl">
                            <a:srgbClr val="000000">
                              <a:alpha val="43137"/>
                            </a:srgbClr>
                          </a:outerShdw>
                        </a:effectLst>
                      </a:endParaRPr>
                    </a:p>
                  </a:txBody>
                  <a:tcPr/>
                </a:tc>
              </a:tr>
              <a:tr h="213360">
                <a:tc>
                  <a:txBody>
                    <a:bodyPr/>
                    <a:lstStyle/>
                    <a:p>
                      <a:r>
                        <a:rPr lang="en-US" sz="2000" dirty="0" smtClean="0">
                          <a:effectLst>
                            <a:outerShdw blurRad="38100" dist="38100" dir="2700000" algn="tl">
                              <a:srgbClr val="000000">
                                <a:alpha val="43137"/>
                              </a:srgbClr>
                            </a:outerShdw>
                          </a:effectLst>
                        </a:rPr>
                        <a:t>Wireless network adapter</a:t>
                      </a:r>
                    </a:p>
                  </a:txBody>
                  <a:tcPr/>
                </a:tc>
              </a:tr>
              <a:tr h="370840">
                <a:tc>
                  <a:txBody>
                    <a:bodyPr/>
                    <a:lstStyle/>
                    <a:p>
                      <a:r>
                        <a:rPr lang="en-US" sz="2000" dirty="0" smtClean="0">
                          <a:effectLst>
                            <a:outerShdw blurRad="38100" dist="38100" dir="2700000" algn="tl">
                              <a:srgbClr val="000000">
                                <a:alpha val="43137"/>
                              </a:srgbClr>
                            </a:outerShdw>
                          </a:effectLst>
                        </a:rPr>
                        <a:t>Video</a:t>
                      </a:r>
                      <a:r>
                        <a:rPr lang="en-US" sz="2000" baseline="0" dirty="0" smtClean="0">
                          <a:effectLst>
                            <a:outerShdw blurRad="38100" dist="38100" dir="2700000" algn="tl">
                              <a:srgbClr val="000000">
                                <a:alpha val="43137"/>
                              </a:srgbClr>
                            </a:outerShdw>
                          </a:effectLst>
                        </a:rPr>
                        <a:t> connector</a:t>
                      </a:r>
                      <a:endParaRPr lang="en-US" sz="2000" dirty="0">
                        <a:effectLst>
                          <a:outerShdw blurRad="38100" dist="38100" dir="2700000" algn="tl">
                            <a:srgbClr val="000000">
                              <a:alpha val="43137"/>
                            </a:srgbClr>
                          </a:outerShdw>
                        </a:effectLst>
                      </a:endParaRPr>
                    </a:p>
                  </a:txBody>
                  <a:tcPr/>
                </a:tc>
              </a:tr>
              <a:tr h="370840">
                <a:tc>
                  <a:txBody>
                    <a:bodyPr/>
                    <a:lstStyle/>
                    <a:p>
                      <a:r>
                        <a:rPr lang="en-US" sz="2000" dirty="0" smtClean="0">
                          <a:effectLst>
                            <a:outerShdw blurRad="38100" dist="38100" dir="2700000" algn="tl">
                              <a:srgbClr val="000000">
                                <a:alpha val="43137"/>
                              </a:srgbClr>
                            </a:outerShdw>
                          </a:effectLst>
                        </a:rPr>
                        <a:t>Optical drive</a:t>
                      </a:r>
                      <a:endParaRPr lang="en-US" sz="2000" dirty="0">
                        <a:effectLst>
                          <a:outerShdw blurRad="38100" dist="38100" dir="2700000" algn="tl">
                            <a:srgbClr val="000000">
                              <a:alpha val="43137"/>
                            </a:srgbClr>
                          </a:outerShdw>
                        </a:effectLst>
                      </a:endParaRPr>
                    </a:p>
                  </a:txBody>
                  <a:tcPr/>
                </a:tc>
              </a:tr>
              <a:tr h="370840">
                <a:tc>
                  <a:txBody>
                    <a:bodyPr/>
                    <a:lstStyle/>
                    <a:p>
                      <a:r>
                        <a:rPr lang="en-US" sz="2000" dirty="0" smtClean="0">
                          <a:effectLst>
                            <a:outerShdw blurRad="38100" dist="38100" dir="2700000" algn="tl">
                              <a:srgbClr val="000000">
                                <a:alpha val="43137"/>
                              </a:srgbClr>
                            </a:outerShdw>
                          </a:effectLst>
                        </a:rPr>
                        <a:t>Keyboard and Mouse ports</a:t>
                      </a:r>
                      <a:endParaRPr lang="en-US" sz="2000" dirty="0">
                        <a:effectLst>
                          <a:outerShdw blurRad="38100" dist="38100" dir="2700000" algn="tl">
                            <a:srgbClr val="000000">
                              <a:alpha val="43137"/>
                            </a:srgbClr>
                          </a:outerShdw>
                        </a:effectLst>
                      </a:endParaRPr>
                    </a:p>
                  </a:txBody>
                  <a:tcPr/>
                </a:tc>
              </a:tr>
              <a:tr h="370840">
                <a:tc>
                  <a:txBody>
                    <a:bodyPr/>
                    <a:lstStyle/>
                    <a:p>
                      <a:r>
                        <a:rPr lang="en-US" sz="2000" dirty="0" smtClean="0">
                          <a:effectLst>
                            <a:outerShdw blurRad="38100" dist="38100" dir="2700000" algn="tl">
                              <a:srgbClr val="000000">
                                <a:alpha val="43137"/>
                              </a:srgbClr>
                            </a:outerShdw>
                          </a:effectLst>
                        </a:rPr>
                        <a:t>RS-232 and Parallel ports</a:t>
                      </a:r>
                      <a:endParaRPr lang="en-US" sz="2000" dirty="0">
                        <a:effectLst>
                          <a:outerShdw blurRad="38100" dist="38100" dir="2700000" algn="tl">
                            <a:srgbClr val="000000">
                              <a:alpha val="43137"/>
                            </a:srgbClr>
                          </a:outerShdw>
                        </a:effectLst>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Devices</a:t>
            </a:r>
            <a:endParaRPr lang="en-US" dirty="0"/>
          </a:p>
        </p:txBody>
      </p:sp>
      <p:pic>
        <p:nvPicPr>
          <p:cNvPr id="1026" name="Picture 2" descr="\\quattrofs\public\kynan\assets\powerpoint\library_objects\Broadband.png"/>
          <p:cNvPicPr>
            <a:picLocks noChangeAspect="1" noChangeArrowheads="1"/>
          </p:cNvPicPr>
          <p:nvPr/>
        </p:nvPicPr>
        <p:blipFill>
          <a:blip r:embed="rId3"/>
          <a:srcRect/>
          <a:stretch>
            <a:fillRect/>
          </a:stretch>
        </p:blipFill>
        <p:spPr bwMode="auto">
          <a:xfrm>
            <a:off x="1076227" y="3352800"/>
            <a:ext cx="1009650" cy="44767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27" name="Picture 3" descr="\\quattrofs\public\kynan\assets\powerpoint\library_objects\Camera.png"/>
          <p:cNvPicPr>
            <a:picLocks noChangeAspect="1" noChangeArrowheads="1"/>
          </p:cNvPicPr>
          <p:nvPr/>
        </p:nvPicPr>
        <p:blipFill>
          <a:blip r:embed="rId4" cstate="print"/>
          <a:srcRect/>
          <a:stretch>
            <a:fillRect/>
          </a:stretch>
        </p:blipFill>
        <p:spPr bwMode="auto">
          <a:xfrm>
            <a:off x="1685827" y="4419600"/>
            <a:ext cx="876300" cy="8763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28" name="Picture 4" descr="\\quattrofs\public\kynan\assets\powerpoint\library_objects\HardDrive.png"/>
          <p:cNvPicPr>
            <a:picLocks noChangeAspect="1" noChangeArrowheads="1"/>
          </p:cNvPicPr>
          <p:nvPr/>
        </p:nvPicPr>
        <p:blipFill>
          <a:blip r:embed="rId5"/>
          <a:srcRect/>
          <a:stretch>
            <a:fillRect/>
          </a:stretch>
        </p:blipFill>
        <p:spPr bwMode="auto">
          <a:xfrm>
            <a:off x="6334027" y="1600200"/>
            <a:ext cx="1076325" cy="10763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29" name="Picture 5" descr="\\quattrofs\public\kynan\assets\powerpoint\library_objects\PDA.png"/>
          <p:cNvPicPr>
            <a:picLocks noChangeAspect="1" noChangeArrowheads="1"/>
          </p:cNvPicPr>
          <p:nvPr/>
        </p:nvPicPr>
        <p:blipFill>
          <a:blip r:embed="rId6"/>
          <a:srcRect/>
          <a:stretch>
            <a:fillRect/>
          </a:stretch>
        </p:blipFill>
        <p:spPr bwMode="auto">
          <a:xfrm>
            <a:off x="4733827" y="4800600"/>
            <a:ext cx="1219200" cy="12192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0" name="Picture 6" descr="\\quattrofs\public\kynan\assets\powerpoint\library_objects\Printer.png"/>
          <p:cNvPicPr>
            <a:picLocks noChangeAspect="1" noChangeArrowheads="1"/>
          </p:cNvPicPr>
          <p:nvPr/>
        </p:nvPicPr>
        <p:blipFill>
          <a:blip r:embed="rId7"/>
          <a:srcRect/>
          <a:stretch>
            <a:fillRect/>
          </a:stretch>
        </p:blipFill>
        <p:spPr bwMode="auto">
          <a:xfrm>
            <a:off x="3590827" y="1295400"/>
            <a:ext cx="1270000" cy="12700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1" name="Picture 7" descr="\\quattrofs\public\kynan\assets\powerpoint\library_objects\Router.png"/>
          <p:cNvPicPr>
            <a:picLocks noChangeAspect="1" noChangeArrowheads="1"/>
          </p:cNvPicPr>
          <p:nvPr/>
        </p:nvPicPr>
        <p:blipFill>
          <a:blip r:embed="rId8"/>
          <a:srcRect/>
          <a:stretch>
            <a:fillRect/>
          </a:stretch>
        </p:blipFill>
        <p:spPr bwMode="auto">
          <a:xfrm>
            <a:off x="6257827" y="4267200"/>
            <a:ext cx="1177925" cy="11779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2" name="Picture 8" descr="\\quattrofs\public\kynan\assets\powerpoint\library_objects\Television.png"/>
          <p:cNvPicPr>
            <a:picLocks noChangeAspect="1" noChangeArrowheads="1"/>
          </p:cNvPicPr>
          <p:nvPr/>
        </p:nvPicPr>
        <p:blipFill>
          <a:blip r:embed="rId9"/>
          <a:srcRect/>
          <a:stretch>
            <a:fillRect/>
          </a:stretch>
        </p:blipFill>
        <p:spPr bwMode="auto">
          <a:xfrm>
            <a:off x="1685827" y="1524000"/>
            <a:ext cx="1706563" cy="1706563"/>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3" name="Picture 9" descr="\\quattrofs\public\kynan\assets\powerpoint\library_objects\Xbox.png"/>
          <p:cNvPicPr>
            <a:picLocks noChangeAspect="1" noChangeArrowheads="1"/>
          </p:cNvPicPr>
          <p:nvPr/>
        </p:nvPicPr>
        <p:blipFill>
          <a:blip r:embed="rId10"/>
          <a:srcRect/>
          <a:stretch>
            <a:fillRect/>
          </a:stretch>
        </p:blipFill>
        <p:spPr bwMode="auto">
          <a:xfrm>
            <a:off x="4962427" y="1219602"/>
            <a:ext cx="1219200" cy="1288648"/>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4" name="Picture 10" descr="\\quattrofs\public\kynan\assets\powerpoint\library_objects\WebCam.png"/>
          <p:cNvPicPr>
            <a:picLocks noChangeAspect="1" noChangeArrowheads="1"/>
          </p:cNvPicPr>
          <p:nvPr/>
        </p:nvPicPr>
        <p:blipFill>
          <a:blip r:embed="rId11"/>
          <a:srcRect/>
          <a:stretch>
            <a:fillRect/>
          </a:stretch>
        </p:blipFill>
        <p:spPr bwMode="auto">
          <a:xfrm>
            <a:off x="2828827" y="4953000"/>
            <a:ext cx="1020763" cy="1020763"/>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5" name="Picture 11" descr="\\quattrofs\public\kynan\assets\powerpoint\library_objects\VideoCamera.png"/>
          <p:cNvPicPr>
            <a:picLocks noChangeAspect="1" noChangeArrowheads="1"/>
          </p:cNvPicPr>
          <p:nvPr/>
        </p:nvPicPr>
        <p:blipFill>
          <a:blip r:embed="rId12"/>
          <a:srcRect/>
          <a:stretch>
            <a:fillRect/>
          </a:stretch>
        </p:blipFill>
        <p:spPr bwMode="auto">
          <a:xfrm>
            <a:off x="6791227" y="3048000"/>
            <a:ext cx="1066800" cy="10668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6" name="Picture 12" descr="\\quattrofs\public\kynan\assets\powerpoint\library_objects\HomeServer.png"/>
          <p:cNvPicPr>
            <a:picLocks noChangeAspect="1" noChangeArrowheads="1"/>
          </p:cNvPicPr>
          <p:nvPr/>
        </p:nvPicPr>
        <p:blipFill>
          <a:blip r:embed="rId13"/>
          <a:srcRect/>
          <a:stretch>
            <a:fillRect/>
          </a:stretch>
        </p:blipFill>
        <p:spPr bwMode="auto">
          <a:xfrm>
            <a:off x="3895627" y="3124200"/>
            <a:ext cx="1066800" cy="15335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smtClean="0"/>
              <a:t>Recap</a:t>
            </a:r>
            <a:endParaRPr lang="en-US" dirty="0"/>
          </a:p>
        </p:txBody>
      </p:sp>
      <p:graphicFrame>
        <p:nvGraphicFramePr>
          <p:cNvPr id="7" name="Content Placeholder 6"/>
          <p:cNvGraphicFramePr>
            <a:graphicFrameLocks noGrp="1"/>
          </p:cNvGraphicFramePr>
          <p:nvPr>
            <p:ph idx="4294967295"/>
          </p:nvPr>
        </p:nvGraphicFramePr>
        <p:xfrm>
          <a:off x="0" y="1219200"/>
          <a:ext cx="838041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ckindel\Desktop\library_objects\Internet.png"/>
          <p:cNvPicPr>
            <a:picLocks noChangeAspect="1" noChangeArrowheads="1"/>
          </p:cNvPicPr>
          <p:nvPr/>
        </p:nvPicPr>
        <p:blipFill>
          <a:blip r:embed="rId7"/>
          <a:srcRect/>
          <a:stretch>
            <a:fillRect/>
          </a:stretch>
        </p:blipFill>
        <p:spPr bwMode="auto">
          <a:xfrm>
            <a:off x="7162800" y="1600200"/>
            <a:ext cx="1371600" cy="13716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29" name="Picture 5" descr="C:\Users\ckindel\Desktop\library_objects\HomeServer.png"/>
          <p:cNvPicPr>
            <a:picLocks noChangeAspect="1" noChangeArrowheads="1"/>
          </p:cNvPicPr>
          <p:nvPr/>
        </p:nvPicPr>
        <p:blipFill>
          <a:blip r:embed="rId8"/>
          <a:srcRect/>
          <a:stretch>
            <a:fillRect/>
          </a:stretch>
        </p:blipFill>
        <p:spPr bwMode="auto">
          <a:xfrm>
            <a:off x="381000" y="3810000"/>
            <a:ext cx="1066800" cy="15335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0" name="Picture 6" descr="C:\Users\ckindel\Desktop\library_objects\VideoCamera.png"/>
          <p:cNvPicPr>
            <a:picLocks noChangeAspect="1" noChangeArrowheads="1"/>
          </p:cNvPicPr>
          <p:nvPr/>
        </p:nvPicPr>
        <p:blipFill>
          <a:blip r:embed="rId9"/>
          <a:srcRect/>
          <a:stretch>
            <a:fillRect/>
          </a:stretch>
        </p:blipFill>
        <p:spPr bwMode="auto">
          <a:xfrm>
            <a:off x="7467600" y="3810000"/>
            <a:ext cx="1447800" cy="14478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1" name="Picture 7" descr="C:\Users\ckindel\Desktop\library_objects\Software.png"/>
          <p:cNvPicPr>
            <a:picLocks noChangeAspect="1" noChangeArrowheads="1"/>
          </p:cNvPicPr>
          <p:nvPr/>
        </p:nvPicPr>
        <p:blipFill>
          <a:blip r:embed="rId10"/>
          <a:srcRect/>
          <a:stretch>
            <a:fillRect/>
          </a:stretch>
        </p:blipFill>
        <p:spPr bwMode="auto">
          <a:xfrm>
            <a:off x="685800" y="1676400"/>
            <a:ext cx="1219200" cy="12192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Momentum</a:t>
            </a:r>
          </a:p>
        </p:txBody>
      </p:sp>
      <p:graphicFrame>
        <p:nvGraphicFramePr>
          <p:cNvPr id="48" name="Diagram 47"/>
          <p:cNvGraphicFramePr/>
          <p:nvPr/>
        </p:nvGraphicFramePr>
        <p:xfrm>
          <a:off x="5105400" y="381001"/>
          <a:ext cx="3733800" cy="3200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5" name="Group 44"/>
          <p:cNvGrpSpPr/>
          <p:nvPr/>
        </p:nvGrpSpPr>
        <p:grpSpPr>
          <a:xfrm>
            <a:off x="304800" y="4648200"/>
            <a:ext cx="3794125" cy="1998224"/>
            <a:chOff x="1104297" y="4038600"/>
            <a:chExt cx="3794125" cy="1998224"/>
          </a:xfrm>
        </p:grpSpPr>
        <p:pic>
          <p:nvPicPr>
            <p:cNvPr id="30" name="Picture 5" descr="Blank Headline 3"/>
            <p:cNvPicPr>
              <a:picLocks noChangeAspect="1" noChangeArrowheads="1"/>
            </p:cNvPicPr>
            <p:nvPr/>
          </p:nvPicPr>
          <p:blipFill>
            <a:blip r:embed="rId7"/>
            <a:srcRect/>
            <a:stretch>
              <a:fillRect/>
            </a:stretch>
          </p:blipFill>
          <p:spPr bwMode="auto">
            <a:xfrm>
              <a:off x="1295400" y="4038600"/>
              <a:ext cx="3559337" cy="1998224"/>
            </a:xfrm>
            <a:prstGeom prst="rect">
              <a:avLst/>
            </a:prstGeom>
            <a:noFill/>
            <a:ln w="9525">
              <a:noFill/>
              <a:miter lim="800000"/>
              <a:headEnd/>
              <a:tailEnd/>
            </a:ln>
          </p:spPr>
        </p:pic>
        <p:sp>
          <p:nvSpPr>
            <p:cNvPr id="31" name="Rectangle 9"/>
            <p:cNvSpPr>
              <a:spLocks noChangeArrowheads="1"/>
            </p:cNvSpPr>
            <p:nvPr/>
          </p:nvSpPr>
          <p:spPr bwMode="auto">
            <a:xfrm rot="228385">
              <a:off x="1104297" y="4602598"/>
              <a:ext cx="3794125" cy="954107"/>
            </a:xfrm>
            <a:prstGeom prst="rect">
              <a:avLst/>
            </a:prstGeom>
            <a:noFill/>
            <a:ln w="9525" algn="ctr">
              <a:noFill/>
              <a:miter lim="800000"/>
              <a:headEnd/>
              <a:tailEnd/>
            </a:ln>
          </p:spPr>
          <p:txBody>
            <a:bodyPr>
              <a:spAutoFit/>
            </a:bodyPr>
            <a:lstStyle/>
            <a:p>
              <a:pPr lvl="1">
                <a:buFont typeface="Arial" charset="0"/>
                <a:buNone/>
              </a:pPr>
              <a:r>
                <a:rPr lang="en-US" sz="1400" dirty="0">
                  <a:solidFill>
                    <a:schemeClr val="bg2"/>
                  </a:solidFill>
                  <a:latin typeface="Segoe" pitchFamily="34" charset="0"/>
                </a:rPr>
                <a:t>“People currently using </a:t>
              </a:r>
              <a:r>
                <a:rPr lang="en-US" sz="1400" dirty="0" smtClean="0">
                  <a:solidFill>
                    <a:schemeClr val="bg2"/>
                  </a:solidFill>
                  <a:latin typeface="Segoe" pitchFamily="34" charset="0"/>
                </a:rPr>
                <a:t/>
              </a:r>
              <a:br>
                <a:rPr lang="en-US" sz="1400" dirty="0" smtClean="0">
                  <a:solidFill>
                    <a:schemeClr val="bg2"/>
                  </a:solidFill>
                  <a:latin typeface="Segoe" pitchFamily="34" charset="0"/>
                </a:rPr>
              </a:br>
              <a:r>
                <a:rPr lang="en-US" sz="1400" dirty="0" smtClean="0">
                  <a:solidFill>
                    <a:schemeClr val="bg2"/>
                  </a:solidFill>
                  <a:latin typeface="Segoe" pitchFamily="34" charset="0"/>
                </a:rPr>
                <a:t>NAS would </a:t>
              </a:r>
              <a:r>
                <a:rPr lang="en-US" sz="1400" dirty="0">
                  <a:solidFill>
                    <a:schemeClr val="bg2"/>
                  </a:solidFill>
                  <a:latin typeface="Segoe" pitchFamily="34" charset="0"/>
                </a:rPr>
                <a:t>automatically </a:t>
              </a:r>
              <a:r>
                <a:rPr lang="en-US" sz="1400" dirty="0" smtClean="0">
                  <a:solidFill>
                    <a:schemeClr val="bg2"/>
                  </a:solidFill>
                  <a:latin typeface="Segoe" pitchFamily="34" charset="0"/>
                </a:rPr>
                <a:t/>
              </a:r>
              <a:br>
                <a:rPr lang="en-US" sz="1400" dirty="0" smtClean="0">
                  <a:solidFill>
                    <a:schemeClr val="bg2"/>
                  </a:solidFill>
                  <a:latin typeface="Segoe" pitchFamily="34" charset="0"/>
                </a:rPr>
              </a:br>
              <a:r>
                <a:rPr lang="en-US" sz="1400" dirty="0" smtClean="0">
                  <a:solidFill>
                    <a:schemeClr val="bg2"/>
                  </a:solidFill>
                  <a:latin typeface="Segoe" pitchFamily="34" charset="0"/>
                </a:rPr>
                <a:t>run </a:t>
              </a:r>
              <a:r>
                <a:rPr lang="en-US" sz="1400" dirty="0">
                  <a:solidFill>
                    <a:schemeClr val="bg2"/>
                  </a:solidFill>
                  <a:latin typeface="Segoe" pitchFamily="34" charset="0"/>
                </a:rPr>
                <a:t>to this </a:t>
              </a:r>
              <a:r>
                <a:rPr lang="en-US" sz="1400" dirty="0" smtClean="0">
                  <a:solidFill>
                    <a:schemeClr val="bg2"/>
                  </a:solidFill>
                  <a:latin typeface="Segoe" pitchFamily="34" charset="0"/>
                </a:rPr>
                <a:t>– </a:t>
              </a:r>
              <a:r>
                <a:rPr lang="en-US" sz="1400" dirty="0">
                  <a:solidFill>
                    <a:schemeClr val="bg2"/>
                  </a:solidFill>
                  <a:latin typeface="Segoe" pitchFamily="34" charset="0"/>
                </a:rPr>
                <a:t>it’s so much easier.”</a:t>
              </a:r>
            </a:p>
            <a:p>
              <a:pPr lvl="1">
                <a:buFont typeface="Arial" charset="0"/>
                <a:buNone/>
              </a:pPr>
              <a:r>
                <a:rPr lang="en-US" sz="1400" dirty="0">
                  <a:solidFill>
                    <a:schemeClr val="bg2"/>
                  </a:solidFill>
                  <a:latin typeface="Segoe" pitchFamily="34" charset="0"/>
                </a:rPr>
                <a:t> -- Van Baker, </a:t>
              </a:r>
              <a:r>
                <a:rPr lang="en-US" sz="1400" dirty="0" smtClean="0">
                  <a:solidFill>
                    <a:schemeClr val="bg2"/>
                  </a:solidFill>
                  <a:latin typeface="Segoe" pitchFamily="34" charset="0"/>
                </a:rPr>
                <a:t>Gartner</a:t>
              </a:r>
              <a:r>
                <a:rPr lang="en-US" sz="1400" dirty="0">
                  <a:solidFill>
                    <a:schemeClr val="bg2"/>
                  </a:solidFill>
                  <a:latin typeface="Segoe" pitchFamily="34" charset="0"/>
                </a:rPr>
                <a:t>, 11/2006</a:t>
              </a:r>
            </a:p>
          </p:txBody>
        </p:sp>
      </p:grpSp>
      <p:pic>
        <p:nvPicPr>
          <p:cNvPr id="32" name="Picture 96" descr="Gates1"/>
          <p:cNvPicPr>
            <a:picLocks noChangeAspect="1" noChangeArrowheads="1"/>
          </p:cNvPicPr>
          <p:nvPr/>
        </p:nvPicPr>
        <p:blipFill>
          <a:blip r:embed="rId8"/>
          <a:srcRect/>
          <a:stretch>
            <a:fillRect/>
          </a:stretch>
        </p:blipFill>
        <p:spPr bwMode="auto">
          <a:xfrm>
            <a:off x="762000" y="990600"/>
            <a:ext cx="1344849" cy="1981200"/>
          </a:xfrm>
          <a:prstGeom prst="rect">
            <a:avLst/>
          </a:prstGeom>
          <a:noFill/>
          <a:ln w="9525">
            <a:noFill/>
            <a:miter lim="800000"/>
            <a:headEnd/>
            <a:tailEnd/>
          </a:ln>
        </p:spPr>
      </p:pic>
      <p:sp>
        <p:nvSpPr>
          <p:cNvPr id="33" name="Rectangle 52"/>
          <p:cNvSpPr>
            <a:spLocks noChangeArrowheads="1"/>
          </p:cNvSpPr>
          <p:nvPr/>
        </p:nvSpPr>
        <p:spPr bwMode="auto">
          <a:xfrm>
            <a:off x="2057400" y="1295400"/>
            <a:ext cx="2514600" cy="738664"/>
          </a:xfrm>
          <a:prstGeom prst="rect">
            <a:avLst/>
          </a:prstGeom>
          <a:noFill/>
          <a:ln w="9525" algn="ctr">
            <a:noFill/>
            <a:miter lim="800000"/>
            <a:headEnd/>
            <a:tailEnd/>
          </a:ln>
        </p:spPr>
        <p:txBody>
          <a:bodyPr wrap="square" tIns="0" bIns="0" anchor="ctr">
            <a:spAutoFit/>
          </a:bodyPr>
          <a:lstStyle/>
          <a:p>
            <a:pPr eaLnBrk="0" hangingPunct="0">
              <a:spcBef>
                <a:spcPct val="0"/>
              </a:spcBef>
              <a:buFont typeface="Symbol" pitchFamily="18" charset="2"/>
              <a:buNone/>
            </a:pPr>
            <a:r>
              <a:rPr lang="en-US" sz="1600" i="1" dirty="0" smtClean="0">
                <a:latin typeface="Segoe" pitchFamily="34" charset="0"/>
                <a:cs typeface="Times New Roman" pitchFamily="18" charset="0"/>
              </a:rPr>
              <a:t>“</a:t>
            </a:r>
            <a:r>
              <a:rPr lang="en-US" sz="1600" i="1" dirty="0">
                <a:latin typeface="Segoe" pitchFamily="34" charset="0"/>
                <a:cs typeface="Times New Roman" pitchFamily="18" charset="0"/>
              </a:rPr>
              <a:t>We think it's a category that can explode in importance.” - Bill Gates</a:t>
            </a:r>
            <a:endParaRPr lang="en-US" sz="1600" i="1" dirty="0">
              <a:latin typeface="Segoe" pitchFamily="34" charset="0"/>
            </a:endParaRPr>
          </a:p>
        </p:txBody>
      </p:sp>
      <p:grpSp>
        <p:nvGrpSpPr>
          <p:cNvPr id="47" name="Group 46"/>
          <p:cNvGrpSpPr/>
          <p:nvPr/>
        </p:nvGrpSpPr>
        <p:grpSpPr>
          <a:xfrm>
            <a:off x="304800" y="3124200"/>
            <a:ext cx="4052567" cy="1686002"/>
            <a:chOff x="4255236" y="3604968"/>
            <a:chExt cx="4052567" cy="1686002"/>
          </a:xfrm>
        </p:grpSpPr>
        <p:pic>
          <p:nvPicPr>
            <p:cNvPr id="39" name="Picture 7" descr="Blank Headline 1"/>
            <p:cNvPicPr>
              <a:picLocks noChangeAspect="1" noChangeArrowheads="1"/>
            </p:cNvPicPr>
            <p:nvPr/>
          </p:nvPicPr>
          <p:blipFill>
            <a:blip r:embed="rId9"/>
            <a:srcRect/>
            <a:stretch>
              <a:fillRect/>
            </a:stretch>
          </p:blipFill>
          <p:spPr bwMode="auto">
            <a:xfrm rot="21161188">
              <a:off x="4498688" y="3604968"/>
              <a:ext cx="3809115" cy="1686002"/>
            </a:xfrm>
            <a:prstGeom prst="rect">
              <a:avLst/>
            </a:prstGeom>
            <a:noFill/>
            <a:ln w="9525">
              <a:noFill/>
              <a:miter lim="800000"/>
              <a:headEnd/>
              <a:tailEnd/>
            </a:ln>
          </p:spPr>
        </p:pic>
        <p:sp>
          <p:nvSpPr>
            <p:cNvPr id="40" name="Rectangle 8"/>
            <p:cNvSpPr>
              <a:spLocks noChangeArrowheads="1"/>
            </p:cNvSpPr>
            <p:nvPr/>
          </p:nvSpPr>
          <p:spPr bwMode="auto">
            <a:xfrm rot="21154216">
              <a:off x="4255236" y="3804133"/>
              <a:ext cx="4038600" cy="1169551"/>
            </a:xfrm>
            <a:prstGeom prst="rect">
              <a:avLst/>
            </a:prstGeom>
            <a:noFill/>
            <a:ln w="9525" algn="ctr">
              <a:noFill/>
              <a:miter lim="800000"/>
              <a:headEnd/>
              <a:tailEnd/>
            </a:ln>
          </p:spPr>
          <p:txBody>
            <a:bodyPr>
              <a:spAutoFit/>
            </a:bodyPr>
            <a:lstStyle/>
            <a:p>
              <a:pPr lvl="1">
                <a:buFont typeface="Arial" charset="0"/>
                <a:buNone/>
              </a:pPr>
              <a:r>
                <a:rPr lang="en-US" sz="1400" dirty="0" smtClean="0">
                  <a:solidFill>
                    <a:schemeClr val="bg2"/>
                  </a:solidFill>
                  <a:latin typeface="Segoe" pitchFamily="34" charset="0"/>
                </a:rPr>
                <a:t>“This could change the game for home computing, making data accessible anywhere, anytime” </a:t>
              </a:r>
            </a:p>
            <a:p>
              <a:pPr lvl="1">
                <a:buFont typeface="Arial" charset="0"/>
                <a:buNone/>
              </a:pPr>
              <a:r>
                <a:rPr lang="en-US" sz="1400" dirty="0" smtClean="0">
                  <a:solidFill>
                    <a:schemeClr val="bg2"/>
                  </a:solidFill>
                  <a:latin typeface="Segoe" pitchFamily="34" charset="0"/>
                </a:rPr>
                <a:t>-- John </a:t>
              </a:r>
              <a:r>
                <a:rPr lang="en-US" sz="1400" dirty="0" err="1" smtClean="0">
                  <a:solidFill>
                    <a:schemeClr val="bg2"/>
                  </a:solidFill>
                  <a:latin typeface="Segoe" pitchFamily="34" charset="0"/>
                </a:rPr>
                <a:t>Clyman</a:t>
              </a:r>
              <a:r>
                <a:rPr lang="en-US" sz="1400" dirty="0" smtClean="0">
                  <a:solidFill>
                    <a:schemeClr val="bg2"/>
                  </a:solidFill>
                  <a:latin typeface="Segoe" pitchFamily="34" charset="0"/>
                </a:rPr>
                <a:t>, </a:t>
              </a:r>
            </a:p>
            <a:p>
              <a:pPr lvl="1">
                <a:buFont typeface="Arial" charset="0"/>
                <a:buNone/>
              </a:pPr>
              <a:r>
                <a:rPr lang="en-US" sz="1400" dirty="0" smtClean="0">
                  <a:solidFill>
                    <a:schemeClr val="bg2"/>
                  </a:solidFill>
                  <a:latin typeface="Segoe" pitchFamily="34" charset="0"/>
                </a:rPr>
                <a:t>PC Magazine , 2/2007</a:t>
              </a:r>
            </a:p>
          </p:txBody>
        </p:sp>
      </p:grpSp>
      <p:grpSp>
        <p:nvGrpSpPr>
          <p:cNvPr id="46" name="Group 45"/>
          <p:cNvGrpSpPr/>
          <p:nvPr/>
        </p:nvGrpSpPr>
        <p:grpSpPr>
          <a:xfrm>
            <a:off x="3124200" y="3505200"/>
            <a:ext cx="3368208" cy="2009933"/>
            <a:chOff x="2306482" y="2330695"/>
            <a:chExt cx="3368208" cy="2009933"/>
          </a:xfrm>
        </p:grpSpPr>
        <p:pic>
          <p:nvPicPr>
            <p:cNvPr id="37" name="Picture 3" descr="Blank Headline 4"/>
            <p:cNvPicPr>
              <a:picLocks noChangeAspect="1" noChangeArrowheads="1"/>
            </p:cNvPicPr>
            <p:nvPr/>
          </p:nvPicPr>
          <p:blipFill>
            <a:blip r:embed="rId10"/>
            <a:srcRect/>
            <a:stretch>
              <a:fillRect/>
            </a:stretch>
          </p:blipFill>
          <p:spPr bwMode="auto">
            <a:xfrm>
              <a:off x="2458882" y="2330695"/>
              <a:ext cx="3215808" cy="2009933"/>
            </a:xfrm>
            <a:prstGeom prst="rect">
              <a:avLst/>
            </a:prstGeom>
            <a:noFill/>
            <a:ln w="9525">
              <a:noFill/>
              <a:miter lim="800000"/>
              <a:headEnd/>
              <a:tailEnd/>
            </a:ln>
          </p:spPr>
        </p:pic>
        <p:sp>
          <p:nvSpPr>
            <p:cNvPr id="38" name="Rectangle 4"/>
            <p:cNvSpPr>
              <a:spLocks noChangeArrowheads="1"/>
            </p:cNvSpPr>
            <p:nvPr/>
          </p:nvSpPr>
          <p:spPr bwMode="auto">
            <a:xfrm>
              <a:off x="2306482" y="2620374"/>
              <a:ext cx="3292390" cy="1169551"/>
            </a:xfrm>
            <a:prstGeom prst="rect">
              <a:avLst/>
            </a:prstGeom>
            <a:noFill/>
            <a:ln w="9525" algn="ctr">
              <a:noFill/>
              <a:miter lim="800000"/>
              <a:headEnd/>
              <a:tailEnd/>
            </a:ln>
          </p:spPr>
          <p:txBody>
            <a:bodyPr wrap="square">
              <a:spAutoFit/>
            </a:bodyPr>
            <a:lstStyle/>
            <a:p>
              <a:pPr lvl="1">
                <a:buFont typeface="Arial" charset="0"/>
                <a:buNone/>
              </a:pPr>
              <a:r>
                <a:rPr lang="en-US" sz="1400" dirty="0">
                  <a:solidFill>
                    <a:schemeClr val="bg2"/>
                  </a:solidFill>
                  <a:latin typeface="Segoe" pitchFamily="34" charset="0"/>
                </a:rPr>
                <a:t>“This is a great product – the only downside is that it’s not coming out next week!” </a:t>
              </a:r>
            </a:p>
            <a:p>
              <a:pPr lvl="1">
                <a:buFont typeface="Arial" charset="0"/>
                <a:buNone/>
              </a:pPr>
              <a:r>
                <a:rPr lang="en-US" sz="1400" dirty="0">
                  <a:solidFill>
                    <a:schemeClr val="bg2"/>
                  </a:solidFill>
                  <a:latin typeface="Segoe" pitchFamily="34" charset="0"/>
                </a:rPr>
                <a:t>-- Rob </a:t>
              </a:r>
              <a:r>
                <a:rPr lang="en-US" sz="1400" dirty="0" err="1">
                  <a:solidFill>
                    <a:schemeClr val="bg2"/>
                  </a:solidFill>
                  <a:latin typeface="Segoe" pitchFamily="34" charset="0"/>
                </a:rPr>
                <a:t>Enderle</a:t>
              </a:r>
              <a:r>
                <a:rPr lang="en-US" sz="1400" dirty="0">
                  <a:solidFill>
                    <a:schemeClr val="bg2"/>
                  </a:solidFill>
                  <a:latin typeface="Segoe" pitchFamily="34" charset="0"/>
                </a:rPr>
                <a:t>, </a:t>
              </a:r>
              <a:endParaRPr lang="en-US" sz="1400" dirty="0" smtClean="0">
                <a:solidFill>
                  <a:schemeClr val="bg2"/>
                </a:solidFill>
                <a:latin typeface="Segoe" pitchFamily="34" charset="0"/>
              </a:endParaRPr>
            </a:p>
            <a:p>
              <a:pPr lvl="1">
                <a:buFont typeface="Arial" charset="0"/>
                <a:buNone/>
              </a:pPr>
              <a:r>
                <a:rPr lang="en-US" sz="1400" dirty="0" err="1" smtClean="0">
                  <a:solidFill>
                    <a:schemeClr val="bg2"/>
                  </a:solidFill>
                  <a:latin typeface="Segoe" pitchFamily="34" charset="0"/>
                </a:rPr>
                <a:t>Enderle</a:t>
              </a:r>
              <a:r>
                <a:rPr lang="en-US" sz="1400" dirty="0" smtClean="0">
                  <a:solidFill>
                    <a:schemeClr val="bg2"/>
                  </a:solidFill>
                  <a:latin typeface="Segoe" pitchFamily="34" charset="0"/>
                </a:rPr>
                <a:t> </a:t>
              </a:r>
              <a:r>
                <a:rPr lang="en-US" sz="1400" dirty="0">
                  <a:solidFill>
                    <a:schemeClr val="bg2"/>
                  </a:solidFill>
                  <a:latin typeface="Segoe" pitchFamily="34" charset="0"/>
                </a:rPr>
                <a:t>Group, 11/2006</a:t>
              </a:r>
            </a:p>
          </p:txBody>
        </p:sp>
      </p:grpSp>
      <p:grpSp>
        <p:nvGrpSpPr>
          <p:cNvPr id="24" name="Group 23"/>
          <p:cNvGrpSpPr/>
          <p:nvPr/>
        </p:nvGrpSpPr>
        <p:grpSpPr>
          <a:xfrm rot="20260176">
            <a:off x="4923092" y="4288063"/>
            <a:ext cx="4052567" cy="1686002"/>
            <a:chOff x="4255236" y="3604968"/>
            <a:chExt cx="4052567" cy="1686002"/>
          </a:xfrm>
        </p:grpSpPr>
        <p:pic>
          <p:nvPicPr>
            <p:cNvPr id="25" name="Picture 7" descr="Blank Headline 1"/>
            <p:cNvPicPr>
              <a:picLocks noChangeAspect="1" noChangeArrowheads="1"/>
            </p:cNvPicPr>
            <p:nvPr/>
          </p:nvPicPr>
          <p:blipFill>
            <a:blip r:embed="rId9"/>
            <a:srcRect/>
            <a:stretch>
              <a:fillRect/>
            </a:stretch>
          </p:blipFill>
          <p:spPr bwMode="auto">
            <a:xfrm rot="21161188">
              <a:off x="4498688" y="3604968"/>
              <a:ext cx="3809115" cy="1686002"/>
            </a:xfrm>
            <a:prstGeom prst="rect">
              <a:avLst/>
            </a:prstGeom>
            <a:noFill/>
            <a:ln w="9525">
              <a:noFill/>
              <a:miter lim="800000"/>
              <a:headEnd/>
              <a:tailEnd/>
            </a:ln>
          </p:spPr>
        </p:pic>
        <p:sp>
          <p:nvSpPr>
            <p:cNvPr id="26" name="Rectangle 8"/>
            <p:cNvSpPr>
              <a:spLocks noChangeArrowheads="1"/>
            </p:cNvSpPr>
            <p:nvPr/>
          </p:nvSpPr>
          <p:spPr bwMode="auto">
            <a:xfrm rot="21154216">
              <a:off x="4255236" y="3911855"/>
              <a:ext cx="4038600" cy="954107"/>
            </a:xfrm>
            <a:prstGeom prst="rect">
              <a:avLst/>
            </a:prstGeom>
            <a:noFill/>
            <a:ln w="9525" algn="ctr">
              <a:noFill/>
              <a:miter lim="800000"/>
              <a:headEnd/>
              <a:tailEnd/>
            </a:ln>
          </p:spPr>
          <p:txBody>
            <a:bodyPr>
              <a:spAutoFit/>
            </a:bodyPr>
            <a:lstStyle/>
            <a:p>
              <a:pPr lvl="1">
                <a:buFont typeface="Arial" charset="0"/>
                <a:buNone/>
              </a:pPr>
              <a:r>
                <a:rPr lang="en-US" sz="1400" dirty="0" smtClean="0">
                  <a:solidFill>
                    <a:schemeClr val="bg2"/>
                  </a:solidFill>
                  <a:latin typeface="Segoe" pitchFamily="34" charset="0"/>
                </a:rPr>
                <a:t>“Microsoft hits a home run with Windows Home Server” </a:t>
              </a:r>
            </a:p>
            <a:p>
              <a:pPr lvl="1">
                <a:buFont typeface="Arial" charset="0"/>
                <a:buNone/>
              </a:pPr>
              <a:r>
                <a:rPr lang="en-US" sz="1400" dirty="0" smtClean="0">
                  <a:solidFill>
                    <a:schemeClr val="bg2"/>
                  </a:solidFill>
                  <a:latin typeface="Segoe" pitchFamily="34" charset="0"/>
                </a:rPr>
                <a:t>-- Ed </a:t>
              </a:r>
              <a:r>
                <a:rPr lang="en-US" sz="1400" dirty="0" err="1" smtClean="0">
                  <a:solidFill>
                    <a:schemeClr val="bg2"/>
                  </a:solidFill>
                  <a:latin typeface="Segoe" pitchFamily="34" charset="0"/>
                </a:rPr>
                <a:t>Bott</a:t>
              </a:r>
              <a:r>
                <a:rPr lang="en-US" sz="1400" dirty="0" smtClean="0">
                  <a:solidFill>
                    <a:schemeClr val="bg2"/>
                  </a:solidFill>
                  <a:latin typeface="Segoe" pitchFamily="34" charset="0"/>
                </a:rPr>
                <a:t>, </a:t>
              </a:r>
            </a:p>
            <a:p>
              <a:pPr lvl="1">
                <a:buFont typeface="Arial" charset="0"/>
                <a:buNone/>
              </a:pPr>
              <a:r>
                <a:rPr lang="en-US" sz="1400" dirty="0" smtClean="0">
                  <a:solidFill>
                    <a:schemeClr val="bg2"/>
                  </a:solidFill>
                  <a:latin typeface="Segoe" pitchFamily="34" charset="0"/>
                </a:rPr>
                <a:t>ZDNet, 4/26/2007</a:t>
              </a:r>
              <a:endParaRPr lang="en-US" sz="1400" dirty="0">
                <a:solidFill>
                  <a:schemeClr val="bg2"/>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761412" cy="3732817"/>
          </a:xfrm>
        </p:spPr>
        <p:txBody>
          <a:bodyPr/>
          <a:lstStyle/>
          <a:p>
            <a:r>
              <a:rPr lang="en-US" dirty="0" smtClean="0"/>
              <a:t>Sign up for and use the beta</a:t>
            </a:r>
          </a:p>
          <a:p>
            <a:pPr lvl="1"/>
            <a:r>
              <a:rPr lang="en-US" sz="2800" dirty="0" smtClean="0">
                <a:hlinkClick r:id="rId3"/>
              </a:rPr>
              <a:t>http://connect.microsoft.com/windowshomeserver</a:t>
            </a:r>
            <a:endParaRPr lang="en-US" sz="2800" dirty="0" smtClean="0"/>
          </a:p>
          <a:p>
            <a:r>
              <a:rPr lang="en-US" dirty="0" smtClean="0"/>
              <a:t>Read the Getting Started Guide</a:t>
            </a:r>
          </a:p>
          <a:p>
            <a:r>
              <a:rPr lang="en-US" dirty="0" smtClean="0"/>
              <a:t>Use the Windows Home Server SDK on MSDN</a:t>
            </a:r>
          </a:p>
          <a:p>
            <a:r>
              <a:rPr lang="en-US" dirty="0" smtClean="0"/>
              <a:t>Contact our partner team at </a:t>
            </a:r>
            <a:r>
              <a:rPr lang="en-US" u="sng" dirty="0" smtClean="0">
                <a:hlinkClick r:id="rId4"/>
              </a:rPr>
              <a:t>whsisv@microsoft.com</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pic>
        <p:nvPicPr>
          <p:cNvPr id="11" name="Picture 5" descr="\\quattrofs\public\kynan\assets\powerpoint\WHS_Connect2.png"/>
          <p:cNvPicPr>
            <a:picLocks noChangeAspect="1" noChangeArrowheads="1"/>
          </p:cNvPicPr>
          <p:nvPr/>
        </p:nvPicPr>
        <p:blipFill>
          <a:blip r:embed="rId3"/>
          <a:srcRect/>
          <a:stretch>
            <a:fillRect/>
          </a:stretch>
        </p:blipFill>
        <p:spPr bwMode="auto">
          <a:xfrm>
            <a:off x="6096000" y="1103467"/>
            <a:ext cx="1977390" cy="15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Placeholder 2"/>
          <p:cNvSpPr txBox="1">
            <a:spLocks/>
          </p:cNvSpPr>
          <p:nvPr/>
        </p:nvSpPr>
        <p:spPr>
          <a:xfrm>
            <a:off x="76200" y="1371600"/>
            <a:ext cx="5943600" cy="4586897"/>
          </a:xfrm>
          <a:prstGeom prst="rect">
            <a:avLst/>
          </a:prstGeom>
          <a:noFill/>
        </p:spPr>
        <p:txBody>
          <a:bodyPr/>
          <a:lstStyle/>
          <a:p>
            <a:pPr marL="382573" marR="0" lvl="0" indent="-382573" algn="r" defTabSz="912777" rtl="0" eaLnBrk="1" fontAlgn="base" latinLnBrk="0" hangingPunct="1">
              <a:lnSpc>
                <a:spcPct val="90000"/>
              </a:lnSpc>
              <a:spcBef>
                <a:spcPts val="1167"/>
              </a:spcBef>
              <a:spcAft>
                <a:spcPct val="0"/>
              </a:spcAft>
              <a:buClr>
                <a:schemeClr val="tx2"/>
              </a:buClr>
              <a:buSzPct val="95000"/>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Windows Home Server Website</a:t>
            </a: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hlinkClick r:id="rId4"/>
              </a:rPr>
              <a:t>http://www.microsoft.com/WindowsHomeServer</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382573" marR="0" lvl="0" indent="-382573" algn="r" defTabSz="912777" rtl="0" eaLnBrk="1" fontAlgn="base" latinLnBrk="0" hangingPunct="1">
              <a:lnSpc>
                <a:spcPct val="90000"/>
              </a:lnSpc>
              <a:spcBef>
                <a:spcPts val="1167"/>
              </a:spcBef>
              <a:spcAft>
                <a:spcPct val="0"/>
              </a:spcAft>
              <a:buClr>
                <a:schemeClr val="tx2"/>
              </a:buClr>
              <a:buSzPct val="95000"/>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Register for Windows Home Server Beta</a:t>
            </a: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hlinkClick r:id="rId5"/>
              </a:rPr>
              <a:t>http://connect.microsoft.com/WindowsHomeServer</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382573" marR="0" lvl="0" indent="-382573" algn="r" defTabSz="912777" rtl="0" eaLnBrk="1" fontAlgn="base" latinLnBrk="0" hangingPunct="1">
              <a:lnSpc>
                <a:spcPct val="90000"/>
              </a:lnSpc>
              <a:spcBef>
                <a:spcPts val="1167"/>
              </a:spcBef>
              <a:spcAft>
                <a:spcPct val="0"/>
              </a:spcAft>
              <a:buClr>
                <a:schemeClr val="tx2"/>
              </a:buClr>
              <a:buSzPct val="95000"/>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Home Server Blog</a:t>
            </a: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hlinkClick r:id="rId6"/>
              </a:rPr>
              <a:t>http://blogs.technet.com/homeserver</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a:p>
            <a:pPr marL="382573" marR="0" lvl="0" indent="-382573" algn="r" defTabSz="912777" rtl="0" eaLnBrk="1" fontAlgn="base" latinLnBrk="0" hangingPunct="1">
              <a:lnSpc>
                <a:spcPct val="90000"/>
              </a:lnSpc>
              <a:spcBef>
                <a:spcPts val="1167"/>
              </a:spcBef>
              <a:spcAft>
                <a:spcPct val="0"/>
              </a:spcAft>
              <a:buClr>
                <a:schemeClr val="tx2"/>
              </a:buClr>
              <a:buSzPct val="95000"/>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Home Server Forums</a:t>
            </a:r>
          </a:p>
          <a:p>
            <a:pPr marL="704822" marR="0" lvl="1" indent="-317487" algn="r" defTabSz="912777" rtl="0" eaLnBrk="1" fontAlgn="base" latinLnBrk="0" hangingPunct="1">
              <a:lnSpc>
                <a:spcPct val="90000"/>
              </a:lnSpc>
              <a:spcBef>
                <a:spcPts val="1083"/>
              </a:spcBef>
              <a:spcAft>
                <a:spcPct val="0"/>
              </a:spcAft>
              <a:buClr>
                <a:schemeClr val="tx2"/>
              </a:buClr>
              <a:buSzPct val="80000"/>
              <a:tabLst/>
              <a:defRPr/>
            </a:pPr>
            <a:r>
              <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hlinkClick r:id="rId7"/>
              </a:rPr>
              <a:t>http://www.serverplayground.com</a:t>
            </a:r>
            <a:endParaRPr kumimoji="0" lang="en-US"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ndParaRPr>
          </a:p>
        </p:txBody>
      </p:sp>
      <p:pic>
        <p:nvPicPr>
          <p:cNvPr id="13" name="Picture 6" descr="\\quattrofs\public\kynan\assets\powerpoint\WHS_Website2.png"/>
          <p:cNvPicPr>
            <a:picLocks noChangeAspect="1" noChangeArrowheads="1"/>
          </p:cNvPicPr>
          <p:nvPr/>
        </p:nvPicPr>
        <p:blipFill>
          <a:blip r:embed="rId8"/>
          <a:srcRect/>
          <a:stretch>
            <a:fillRect/>
          </a:stretch>
        </p:blipFill>
        <p:spPr bwMode="auto">
          <a:xfrm>
            <a:off x="6785610" y="2094067"/>
            <a:ext cx="1977390" cy="15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3" descr="\\quattrofs\public\kynan\assets\powerpoint\WHS_Blog2.png"/>
          <p:cNvPicPr>
            <a:picLocks noChangeAspect="1" noChangeArrowheads="1"/>
          </p:cNvPicPr>
          <p:nvPr/>
        </p:nvPicPr>
        <p:blipFill>
          <a:blip r:embed="rId9"/>
          <a:srcRect/>
          <a:stretch>
            <a:fillRect/>
          </a:stretch>
        </p:blipFill>
        <p:spPr bwMode="auto">
          <a:xfrm>
            <a:off x="6096000" y="3371088"/>
            <a:ext cx="1977390" cy="15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descr="\\quattrofs\public\kynan\assets\powerpoint\Forum2.png"/>
          <p:cNvPicPr>
            <a:picLocks noChangeAspect="1" noChangeArrowheads="1"/>
          </p:cNvPicPr>
          <p:nvPr/>
        </p:nvPicPr>
        <p:blipFill>
          <a:blip r:embed="rId10"/>
          <a:srcRect/>
          <a:stretch>
            <a:fillRect/>
          </a:stretch>
        </p:blipFill>
        <p:spPr bwMode="auto">
          <a:xfrm>
            <a:off x="6785610" y="4437888"/>
            <a:ext cx="1977390" cy="1581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rot="5400000" flipH="1" flipV="1">
            <a:off x="7848600" y="2590800"/>
            <a:ext cx="1143000" cy="381000"/>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4" name="Straight Connector 3"/>
          <p:cNvCxnSpPr/>
          <p:nvPr/>
        </p:nvCxnSpPr>
        <p:spPr>
          <a:xfrm>
            <a:off x="6324600" y="3886200"/>
            <a:ext cx="838200" cy="1588"/>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5" name="Straight Connector 4"/>
          <p:cNvCxnSpPr/>
          <p:nvPr/>
        </p:nvCxnSpPr>
        <p:spPr>
          <a:xfrm flipV="1">
            <a:off x="1524000" y="3962400"/>
            <a:ext cx="4724400" cy="1447800"/>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rot="16200000" flipH="1">
            <a:off x="5562600" y="3124200"/>
            <a:ext cx="1219200" cy="152400"/>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1295400" y="1524000"/>
            <a:ext cx="4876800" cy="2286000"/>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8" name="Straight Connector 7"/>
          <p:cNvCxnSpPr/>
          <p:nvPr/>
        </p:nvCxnSpPr>
        <p:spPr>
          <a:xfrm flipV="1">
            <a:off x="4419600" y="3886200"/>
            <a:ext cx="1828800" cy="1676400"/>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33" idx="2"/>
          </p:cNvCxnSpPr>
          <p:nvPr/>
        </p:nvCxnSpPr>
        <p:spPr>
          <a:xfrm rot="16200000" flipH="1">
            <a:off x="7061598" y="2794397"/>
            <a:ext cx="1049337" cy="219868"/>
          </a:xfrm>
          <a:prstGeom prst="line">
            <a:avLst/>
          </a:prstGeom>
          <a:ln>
            <a:solidFill>
              <a:srgbClr val="FFC000"/>
            </a:solidFill>
          </a:ln>
        </p:spPr>
        <p:style>
          <a:lnRef idx="2">
            <a:schemeClr val="accent4"/>
          </a:lnRef>
          <a:fillRef idx="0">
            <a:schemeClr val="accent4"/>
          </a:fillRef>
          <a:effectRef idx="1">
            <a:schemeClr val="accent4"/>
          </a:effectRef>
          <a:fontRef idx="minor">
            <a:schemeClr val="tx1"/>
          </a:fontRef>
        </p:style>
      </p:cxnSp>
      <p:cxnSp>
        <p:nvCxnSpPr>
          <p:cNvPr id="10" name="Straight Connector 9"/>
          <p:cNvCxnSpPr/>
          <p:nvPr/>
        </p:nvCxnSpPr>
        <p:spPr>
          <a:xfrm flipV="1">
            <a:off x="4572000" y="5257800"/>
            <a:ext cx="609600" cy="1524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a:off x="4572000" y="5562600"/>
            <a:ext cx="609600" cy="4572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10800000">
            <a:off x="4572000" y="5486400"/>
            <a:ext cx="990600" cy="152400"/>
          </a:xfrm>
          <a:prstGeom prst="line">
            <a:avLst/>
          </a:prstGeom>
        </p:spPr>
        <p:style>
          <a:lnRef idx="2">
            <a:schemeClr val="dk1"/>
          </a:lnRef>
          <a:fillRef idx="0">
            <a:schemeClr val="dk1"/>
          </a:fillRef>
          <a:effectRef idx="1">
            <a:schemeClr val="dk1"/>
          </a:effectRef>
          <a:fontRef idx="minor">
            <a:schemeClr val="tx1"/>
          </a:fontRef>
        </p:style>
      </p:cxnSp>
      <p:sp>
        <p:nvSpPr>
          <p:cNvPr id="14" name="TextBox 19467"/>
          <p:cNvSpPr txBox="1">
            <a:spLocks noChangeArrowheads="1"/>
          </p:cNvSpPr>
          <p:nvPr/>
        </p:nvSpPr>
        <p:spPr bwMode="auto">
          <a:xfrm>
            <a:off x="7667625" y="4876800"/>
            <a:ext cx="184150" cy="301625"/>
          </a:xfrm>
          <a:prstGeom prst="rect">
            <a:avLst/>
          </a:prstGeom>
          <a:noFill/>
          <a:ln w="9525">
            <a:noFill/>
            <a:miter lim="800000"/>
            <a:headEnd/>
            <a:tailEnd/>
          </a:ln>
        </p:spPr>
        <p:txBody>
          <a:bodyPr wrap="none">
            <a:spAutoFit/>
          </a:bodyPr>
          <a:lstStyle/>
          <a:p>
            <a:pPr algn="ctr" eaLnBrk="0" hangingPunct="0">
              <a:lnSpc>
                <a:spcPct val="85000"/>
              </a:lnSpc>
            </a:pPr>
            <a:endParaRPr lang="en-US" sz="1600">
              <a:latin typeface="Calibri" pitchFamily="34" charset="0"/>
            </a:endParaRPr>
          </a:p>
        </p:txBody>
      </p:sp>
      <p:sp>
        <p:nvSpPr>
          <p:cNvPr id="15" name="TextBox 19472"/>
          <p:cNvSpPr txBox="1">
            <a:spLocks noChangeArrowheads="1"/>
          </p:cNvSpPr>
          <p:nvPr/>
        </p:nvSpPr>
        <p:spPr bwMode="auto">
          <a:xfrm>
            <a:off x="3019425" y="4814888"/>
            <a:ext cx="184150" cy="366712"/>
          </a:xfrm>
          <a:prstGeom prst="rect">
            <a:avLst/>
          </a:prstGeom>
          <a:noFill/>
          <a:ln w="9525">
            <a:noFill/>
            <a:miter lim="800000"/>
            <a:headEnd/>
            <a:tailEnd/>
          </a:ln>
        </p:spPr>
        <p:txBody>
          <a:bodyPr wrap="none">
            <a:spAutoFit/>
          </a:bodyPr>
          <a:lstStyle/>
          <a:p>
            <a:pPr eaLnBrk="0" hangingPunct="0"/>
            <a:endParaRPr lang="en-US">
              <a:latin typeface="Coronet" pitchFamily="34" charset="0"/>
            </a:endParaRPr>
          </a:p>
        </p:txBody>
      </p:sp>
      <p:sp>
        <p:nvSpPr>
          <p:cNvPr id="16" name="TextBox 34824"/>
          <p:cNvSpPr txBox="1">
            <a:spLocks noChangeArrowheads="1"/>
          </p:cNvSpPr>
          <p:nvPr/>
        </p:nvSpPr>
        <p:spPr bwMode="auto">
          <a:xfrm>
            <a:off x="6677025" y="2438400"/>
            <a:ext cx="184150" cy="366713"/>
          </a:xfrm>
          <a:prstGeom prst="rect">
            <a:avLst/>
          </a:prstGeom>
          <a:noFill/>
          <a:ln w="9525">
            <a:noFill/>
            <a:miter lim="800000"/>
            <a:headEnd/>
            <a:tailEnd/>
          </a:ln>
        </p:spPr>
        <p:txBody>
          <a:bodyPr wrap="none">
            <a:spAutoFit/>
          </a:bodyPr>
          <a:lstStyle/>
          <a:p>
            <a:pPr eaLnBrk="0" hangingPunct="0"/>
            <a:endParaRPr lang="en-US">
              <a:latin typeface="Calibri" pitchFamily="34" charset="0"/>
            </a:endParaRPr>
          </a:p>
        </p:txBody>
      </p:sp>
      <p:sp>
        <p:nvSpPr>
          <p:cNvPr id="18" name="TextBox 34831"/>
          <p:cNvSpPr txBox="1">
            <a:spLocks noChangeArrowheads="1"/>
          </p:cNvSpPr>
          <p:nvPr/>
        </p:nvSpPr>
        <p:spPr bwMode="auto">
          <a:xfrm>
            <a:off x="5991225" y="5029200"/>
            <a:ext cx="762000" cy="366713"/>
          </a:xfrm>
          <a:prstGeom prst="rect">
            <a:avLst/>
          </a:prstGeom>
          <a:noFill/>
          <a:ln w="9525">
            <a:noFill/>
            <a:miter lim="800000"/>
            <a:headEnd/>
            <a:tailEnd/>
          </a:ln>
        </p:spPr>
        <p:txBody>
          <a:bodyPr>
            <a:spAutoFit/>
          </a:bodyPr>
          <a:lstStyle/>
          <a:p>
            <a:pPr eaLnBrk="0" hangingPunct="0">
              <a:spcBef>
                <a:spcPct val="50000"/>
              </a:spcBef>
            </a:pPr>
            <a:endParaRPr lang="en-US">
              <a:latin typeface="Calibri" pitchFamily="34" charset="0"/>
            </a:endParaRPr>
          </a:p>
        </p:txBody>
      </p:sp>
      <p:sp>
        <p:nvSpPr>
          <p:cNvPr id="19" name="TextBox 34835"/>
          <p:cNvSpPr txBox="1">
            <a:spLocks noChangeArrowheads="1"/>
          </p:cNvSpPr>
          <p:nvPr/>
        </p:nvSpPr>
        <p:spPr bwMode="auto">
          <a:xfrm>
            <a:off x="2562225" y="3214688"/>
            <a:ext cx="762000" cy="244475"/>
          </a:xfrm>
          <a:prstGeom prst="rect">
            <a:avLst/>
          </a:prstGeom>
          <a:noFill/>
          <a:ln w="9525">
            <a:noFill/>
            <a:miter lim="800000"/>
            <a:headEnd/>
            <a:tailEnd/>
          </a:ln>
        </p:spPr>
        <p:txBody>
          <a:bodyPr>
            <a:spAutoFit/>
          </a:bodyPr>
          <a:lstStyle/>
          <a:p>
            <a:pPr eaLnBrk="0" hangingPunct="0">
              <a:spcBef>
                <a:spcPct val="50000"/>
              </a:spcBef>
            </a:pPr>
            <a:endParaRPr lang="en-US" sz="1000">
              <a:solidFill>
                <a:schemeClr val="bg2"/>
              </a:solidFill>
              <a:latin typeface="Trebuchet MS" pitchFamily="34" charset="0"/>
            </a:endParaRPr>
          </a:p>
        </p:txBody>
      </p:sp>
      <p:sp>
        <p:nvSpPr>
          <p:cNvPr id="20" name="TextBox 34836"/>
          <p:cNvSpPr txBox="1">
            <a:spLocks noChangeArrowheads="1"/>
          </p:cNvSpPr>
          <p:nvPr/>
        </p:nvSpPr>
        <p:spPr bwMode="auto">
          <a:xfrm>
            <a:off x="4772025" y="2590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a:solidFill>
                <a:schemeClr val="bg2"/>
              </a:solidFill>
              <a:latin typeface="Trebuchet MS" pitchFamily="34" charset="0"/>
            </a:endParaRPr>
          </a:p>
        </p:txBody>
      </p:sp>
      <p:sp>
        <p:nvSpPr>
          <p:cNvPr id="21" name="TextBox 34837"/>
          <p:cNvSpPr txBox="1">
            <a:spLocks noChangeArrowheads="1"/>
          </p:cNvSpPr>
          <p:nvPr/>
        </p:nvSpPr>
        <p:spPr bwMode="auto">
          <a:xfrm>
            <a:off x="2638425" y="3900488"/>
            <a:ext cx="762000" cy="366712"/>
          </a:xfrm>
          <a:prstGeom prst="rect">
            <a:avLst/>
          </a:prstGeom>
          <a:noFill/>
          <a:ln w="9525">
            <a:noFill/>
            <a:miter lim="800000"/>
            <a:headEnd/>
            <a:tailEnd/>
          </a:ln>
        </p:spPr>
        <p:txBody>
          <a:bodyPr>
            <a:spAutoFit/>
          </a:bodyPr>
          <a:lstStyle/>
          <a:p>
            <a:pPr eaLnBrk="0" hangingPunct="0">
              <a:spcBef>
                <a:spcPct val="50000"/>
              </a:spcBef>
            </a:pPr>
            <a:endParaRPr lang="en-US">
              <a:latin typeface="Calibri" pitchFamily="34" charset="0"/>
            </a:endParaRPr>
          </a:p>
        </p:txBody>
      </p:sp>
      <p:sp>
        <p:nvSpPr>
          <p:cNvPr id="22" name="TextBox 34838"/>
          <p:cNvSpPr txBox="1">
            <a:spLocks noChangeArrowheads="1"/>
          </p:cNvSpPr>
          <p:nvPr/>
        </p:nvSpPr>
        <p:spPr bwMode="auto">
          <a:xfrm>
            <a:off x="4445000" y="4632325"/>
            <a:ext cx="184150" cy="246063"/>
          </a:xfrm>
          <a:prstGeom prst="rect">
            <a:avLst/>
          </a:prstGeom>
          <a:noFill/>
          <a:ln w="9525">
            <a:noFill/>
            <a:miter lim="800000"/>
            <a:headEnd/>
            <a:tailEnd/>
          </a:ln>
        </p:spPr>
        <p:txBody>
          <a:bodyPr wrap="none">
            <a:spAutoFit/>
          </a:bodyPr>
          <a:lstStyle/>
          <a:p>
            <a:pPr eaLnBrk="0" hangingPunct="0"/>
            <a:endParaRPr lang="en-US" sz="1000">
              <a:solidFill>
                <a:schemeClr val="bg2"/>
              </a:solidFill>
              <a:latin typeface="Trebuchet MS" pitchFamily="34" charset="0"/>
            </a:endParaRPr>
          </a:p>
        </p:txBody>
      </p:sp>
      <p:sp>
        <p:nvSpPr>
          <p:cNvPr id="23" name="TextBox 34841"/>
          <p:cNvSpPr txBox="1">
            <a:spLocks noChangeArrowheads="1"/>
          </p:cNvSpPr>
          <p:nvPr/>
        </p:nvSpPr>
        <p:spPr bwMode="auto">
          <a:xfrm>
            <a:off x="6296025" y="3581400"/>
            <a:ext cx="838200" cy="244475"/>
          </a:xfrm>
          <a:prstGeom prst="rect">
            <a:avLst/>
          </a:prstGeom>
          <a:noFill/>
          <a:ln w="9525">
            <a:noFill/>
            <a:miter lim="800000"/>
            <a:headEnd/>
            <a:tailEnd/>
          </a:ln>
        </p:spPr>
        <p:txBody>
          <a:bodyPr>
            <a:spAutoFit/>
          </a:bodyPr>
          <a:lstStyle/>
          <a:p>
            <a:pPr eaLnBrk="0" hangingPunct="0">
              <a:spcBef>
                <a:spcPct val="50000"/>
              </a:spcBef>
            </a:pPr>
            <a:endParaRPr lang="en-US" sz="1000">
              <a:solidFill>
                <a:schemeClr val="bg2"/>
              </a:solidFill>
              <a:latin typeface="Trebuchet MS" pitchFamily="34" charset="0"/>
            </a:endParaRPr>
          </a:p>
        </p:txBody>
      </p:sp>
      <p:sp>
        <p:nvSpPr>
          <p:cNvPr id="24" name="TextBox 34844"/>
          <p:cNvSpPr txBox="1">
            <a:spLocks noChangeArrowheads="1"/>
          </p:cNvSpPr>
          <p:nvPr/>
        </p:nvSpPr>
        <p:spPr bwMode="auto">
          <a:xfrm>
            <a:off x="4238625" y="3413125"/>
            <a:ext cx="762000" cy="244475"/>
          </a:xfrm>
          <a:prstGeom prst="rect">
            <a:avLst/>
          </a:prstGeom>
          <a:noFill/>
          <a:ln w="9525">
            <a:noFill/>
            <a:miter lim="800000"/>
            <a:headEnd/>
            <a:tailEnd/>
          </a:ln>
        </p:spPr>
        <p:txBody>
          <a:bodyPr>
            <a:spAutoFit/>
          </a:bodyPr>
          <a:lstStyle/>
          <a:p>
            <a:pPr eaLnBrk="0" hangingPunct="0">
              <a:spcBef>
                <a:spcPct val="50000"/>
              </a:spcBef>
            </a:pPr>
            <a:endParaRPr lang="en-US" sz="1000">
              <a:solidFill>
                <a:schemeClr val="bg2"/>
              </a:solidFill>
              <a:latin typeface="Trebuchet MS" pitchFamily="34" charset="0"/>
            </a:endParaRPr>
          </a:p>
        </p:txBody>
      </p:sp>
      <p:pic>
        <p:nvPicPr>
          <p:cNvPr id="30" name="Picture 1" descr="\\showsrus\images\Illustrations-Icons\Windows_Vista_Icons_ for_Marketing_use\Accesspoint.png"/>
          <p:cNvPicPr>
            <a:picLocks noChangeAspect="1" noChangeArrowheads="1"/>
          </p:cNvPicPr>
          <p:nvPr/>
        </p:nvPicPr>
        <p:blipFill>
          <a:blip r:embed="rId3"/>
          <a:srcRect/>
          <a:stretch>
            <a:fillRect/>
          </a:stretch>
        </p:blipFill>
        <p:spPr bwMode="auto">
          <a:xfrm>
            <a:off x="5791200" y="3352800"/>
            <a:ext cx="914400" cy="9144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1" name="Picture 3" descr="\\showsrus\images\Illustrations-Icons\Windows_Vista_Icons_ for_Marketing_use\TV.png"/>
          <p:cNvPicPr>
            <a:picLocks noChangeAspect="1" noChangeArrowheads="1"/>
          </p:cNvPicPr>
          <p:nvPr/>
        </p:nvPicPr>
        <p:blipFill>
          <a:blip r:embed="rId4"/>
          <a:srcRect/>
          <a:stretch>
            <a:fillRect/>
          </a:stretch>
        </p:blipFill>
        <p:spPr bwMode="auto">
          <a:xfrm>
            <a:off x="381000" y="4343400"/>
            <a:ext cx="2057709" cy="1509712"/>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2" name="Picture 4" descr="\\showsrus\images\Illustrations-Icons\Windows_Vista_Icons_ for_Marketing_use\Camera.png"/>
          <p:cNvPicPr>
            <a:picLocks noChangeAspect="1" noChangeArrowheads="1"/>
          </p:cNvPicPr>
          <p:nvPr/>
        </p:nvPicPr>
        <p:blipFill>
          <a:blip r:embed="rId5"/>
          <a:srcRect/>
          <a:stretch>
            <a:fillRect/>
          </a:stretch>
        </p:blipFill>
        <p:spPr bwMode="auto">
          <a:xfrm>
            <a:off x="4876800" y="5638800"/>
            <a:ext cx="703263" cy="703263"/>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3" name="Picture 5" descr="\\showsrus\images\Illustrations-Icons\Windows_Vista_Icons_ for_Marketing_use\Cellphone.png"/>
          <p:cNvPicPr>
            <a:picLocks noChangeAspect="1" noChangeArrowheads="1"/>
          </p:cNvPicPr>
          <p:nvPr/>
        </p:nvPicPr>
        <p:blipFill>
          <a:blip r:embed="rId6" cstate="print"/>
          <a:srcRect/>
          <a:stretch>
            <a:fillRect/>
          </a:stretch>
        </p:blipFill>
        <p:spPr bwMode="auto">
          <a:xfrm>
            <a:off x="7239000" y="1905000"/>
            <a:ext cx="474663" cy="474663"/>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4" name="Picture 6" descr="\\showsrus\images\Illustrations-Icons\Windows_Vista_Icons_ for_Marketing_use\Computer.png"/>
          <p:cNvPicPr>
            <a:picLocks noChangeAspect="1" noChangeArrowheads="1"/>
          </p:cNvPicPr>
          <p:nvPr/>
        </p:nvPicPr>
        <p:blipFill>
          <a:blip r:embed="rId7"/>
          <a:srcRect/>
          <a:stretch>
            <a:fillRect/>
          </a:stretch>
        </p:blipFill>
        <p:spPr bwMode="auto">
          <a:xfrm>
            <a:off x="3400425" y="4648200"/>
            <a:ext cx="1617663" cy="1617663"/>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6" name="Picture 9" descr="\\showsrus\images\Illustrations-Icons\Windows_Vista_Icons_ for_Marketing_use\Laptop.png"/>
          <p:cNvPicPr>
            <a:picLocks noChangeAspect="1" noChangeArrowheads="1"/>
          </p:cNvPicPr>
          <p:nvPr/>
        </p:nvPicPr>
        <p:blipFill>
          <a:blip r:embed="rId8"/>
          <a:srcRect/>
          <a:stretch>
            <a:fillRect/>
          </a:stretch>
        </p:blipFill>
        <p:spPr bwMode="auto">
          <a:xfrm>
            <a:off x="5334000" y="1828800"/>
            <a:ext cx="1143000" cy="11430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7" name="Picture 10" descr="\\showsrus\images\Illustrations-Icons\Windows_Vista_Icons_ for_Marketing_use\Printer.png"/>
          <p:cNvPicPr>
            <a:picLocks noChangeAspect="1" noChangeArrowheads="1"/>
          </p:cNvPicPr>
          <p:nvPr/>
        </p:nvPicPr>
        <p:blipFill>
          <a:blip r:embed="rId9"/>
          <a:srcRect/>
          <a:stretch>
            <a:fillRect/>
          </a:stretch>
        </p:blipFill>
        <p:spPr bwMode="auto">
          <a:xfrm>
            <a:off x="5410200" y="4876800"/>
            <a:ext cx="1066800" cy="10668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8" name="Picture 2" descr="\\showsrus\images\Illustrations-Icons\Windows_Vista_Icons_ for_Marketing_use\Camcorder.png"/>
          <p:cNvPicPr>
            <a:picLocks noChangeAspect="1" noChangeArrowheads="1"/>
          </p:cNvPicPr>
          <p:nvPr/>
        </p:nvPicPr>
        <p:blipFill>
          <a:blip r:embed="rId10"/>
          <a:srcRect/>
          <a:stretch>
            <a:fillRect/>
          </a:stretch>
        </p:blipFill>
        <p:spPr bwMode="auto">
          <a:xfrm>
            <a:off x="4953000" y="4800600"/>
            <a:ext cx="685800" cy="6858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39" name="Rectangle 34859"/>
          <p:cNvPicPr>
            <a:picLocks noChangeAspect="1" noChangeArrowheads="1"/>
          </p:cNvPicPr>
          <p:nvPr/>
        </p:nvPicPr>
        <p:blipFill>
          <a:blip r:embed="rId11"/>
          <a:srcRect/>
          <a:stretch>
            <a:fillRect/>
          </a:stretch>
        </p:blipFill>
        <p:spPr bwMode="auto">
          <a:xfrm>
            <a:off x="609600" y="5040312"/>
            <a:ext cx="1066800" cy="1129064"/>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40" name="Picture 39" descr="HP-Home-Server-png-large.gif"/>
          <p:cNvPicPr>
            <a:picLocks noChangeAspect="1"/>
          </p:cNvPicPr>
          <p:nvPr/>
        </p:nvPicPr>
        <p:blipFill>
          <a:blip r:embed="rId12"/>
          <a:stretch>
            <a:fillRect/>
          </a:stretch>
        </p:blipFill>
        <p:spPr>
          <a:xfrm>
            <a:off x="152400" y="381000"/>
            <a:ext cx="1447800" cy="2108882"/>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42" name="TextBox 98"/>
          <p:cNvSpPr txBox="1">
            <a:spLocks noChangeArrowheads="1"/>
          </p:cNvSpPr>
          <p:nvPr/>
        </p:nvSpPr>
        <p:spPr bwMode="auto">
          <a:xfrm>
            <a:off x="685800" y="6107112"/>
            <a:ext cx="1358257" cy="36933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rPr>
              <a:t>Xbox 360</a:t>
            </a:r>
          </a:p>
        </p:txBody>
      </p:sp>
      <p:sp>
        <p:nvSpPr>
          <p:cNvPr id="43" name="TextBox 99"/>
          <p:cNvSpPr txBox="1">
            <a:spLocks noChangeArrowheads="1"/>
          </p:cNvSpPr>
          <p:nvPr/>
        </p:nvSpPr>
        <p:spPr bwMode="auto">
          <a:xfrm>
            <a:off x="3352800" y="6248400"/>
            <a:ext cx="2278894" cy="36933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rPr>
              <a:t>Media Center PC</a:t>
            </a:r>
          </a:p>
        </p:txBody>
      </p:sp>
      <p:pic>
        <p:nvPicPr>
          <p:cNvPr id="44" name="Picture 19" descr="ws-HmSvr_h_rgb_r"/>
          <p:cNvPicPr>
            <a:picLocks noChangeAspect="1" noChangeArrowheads="1"/>
          </p:cNvPicPr>
          <p:nvPr/>
        </p:nvPicPr>
        <p:blipFill>
          <a:blip r:embed="rId13"/>
          <a:srcRect/>
          <a:stretch>
            <a:fillRect/>
          </a:stretch>
        </p:blipFill>
        <p:spPr bwMode="auto">
          <a:xfrm>
            <a:off x="1752600" y="457200"/>
            <a:ext cx="4990439" cy="666162"/>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pic>
        <p:nvPicPr>
          <p:cNvPr id="49" name="Picture 9" descr="\\showsrus\images\Illustrations-Icons\Windows_Vista_Icons_ for_Marketing_use\Laptop.png"/>
          <p:cNvPicPr>
            <a:picLocks noChangeAspect="1" noChangeArrowheads="1"/>
          </p:cNvPicPr>
          <p:nvPr/>
        </p:nvPicPr>
        <p:blipFill>
          <a:blip r:embed="rId14" cstate="print"/>
          <a:srcRect/>
          <a:stretch>
            <a:fillRect/>
          </a:stretch>
        </p:blipFill>
        <p:spPr bwMode="auto">
          <a:xfrm>
            <a:off x="8077200" y="1828800"/>
            <a:ext cx="762000" cy="762000"/>
          </a:xfrm>
          <a:prstGeom prst="rect">
            <a:avLst/>
          </a:prstGeom>
          <a:noFill/>
          <a:ln w="9525">
            <a:noFill/>
            <a:miter lim="800000"/>
            <a:headEnd/>
            <a:tailEnd/>
          </a:ln>
          <a:effectLst>
            <a:outerShdw blurRad="63500" sx="102000" sy="102000" algn="ctr" rotWithShape="0">
              <a:prstClr val="black">
                <a:alpha val="40000"/>
              </a:prstClr>
            </a:outerShdw>
            <a:reflection blurRad="6350" stA="52000" endA="300" endPos="35000" dir="5400000" sy="-100000" algn="bl" rotWithShape="0"/>
          </a:effectLst>
        </p:spPr>
      </p:pic>
      <p:sp>
        <p:nvSpPr>
          <p:cNvPr id="52" name="TextBox 97"/>
          <p:cNvSpPr txBox="1">
            <a:spLocks noChangeArrowheads="1"/>
          </p:cNvSpPr>
          <p:nvPr/>
        </p:nvSpPr>
        <p:spPr bwMode="auto">
          <a:xfrm>
            <a:off x="7315200" y="1447800"/>
            <a:ext cx="1133388" cy="36933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rPr>
              <a:t>Remote</a:t>
            </a:r>
            <a:endParaRPr lang="en-US" b="1" spc="150" dirty="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endParaRPr>
          </a:p>
        </p:txBody>
      </p:sp>
      <p:pic>
        <p:nvPicPr>
          <p:cNvPr id="41" name="Picture 40" descr="5.png"/>
          <p:cNvPicPr>
            <a:picLocks noChangeAspect="1"/>
          </p:cNvPicPr>
          <p:nvPr/>
        </p:nvPicPr>
        <p:blipFill>
          <a:blip r:embed="rId15" cstate="print"/>
          <a:stretch>
            <a:fillRect/>
          </a:stretch>
        </p:blipFill>
        <p:spPr>
          <a:xfrm>
            <a:off x="1295400" y="1447800"/>
            <a:ext cx="2133600" cy="1500717"/>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45" name="Picture 12" descr="network connected colored balls"/>
          <p:cNvPicPr>
            <a:picLocks noChangeAspect="1" noChangeArrowheads="1"/>
          </p:cNvPicPr>
          <p:nvPr/>
        </p:nvPicPr>
        <p:blipFill>
          <a:blip r:embed="rId16"/>
          <a:srcRect/>
          <a:stretch>
            <a:fillRect/>
          </a:stretch>
        </p:blipFill>
        <p:spPr bwMode="auto">
          <a:xfrm>
            <a:off x="7010400" y="3124200"/>
            <a:ext cx="1803400" cy="1422400"/>
          </a:xfrm>
          <a:prstGeom prst="rect">
            <a:avLst/>
          </a:prstGeom>
          <a:noFill/>
        </p:spPr>
      </p:pic>
      <p:sp>
        <p:nvSpPr>
          <p:cNvPr id="46" name="TextBox 99"/>
          <p:cNvSpPr txBox="1">
            <a:spLocks noChangeArrowheads="1"/>
          </p:cNvSpPr>
          <p:nvPr/>
        </p:nvSpPr>
        <p:spPr bwMode="auto">
          <a:xfrm>
            <a:off x="7391400" y="4495800"/>
            <a:ext cx="1211999" cy="36933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rPr>
              <a:t>Internet</a:t>
            </a:r>
            <a:endParaRPr lang="en-US" b="1" spc="150" dirty="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endParaRPr>
          </a:p>
        </p:txBody>
      </p:sp>
      <p:sp>
        <p:nvSpPr>
          <p:cNvPr id="57" name="TextBox 99"/>
          <p:cNvSpPr txBox="1">
            <a:spLocks noChangeArrowheads="1"/>
          </p:cNvSpPr>
          <p:nvPr/>
        </p:nvSpPr>
        <p:spPr bwMode="auto">
          <a:xfrm>
            <a:off x="5334000" y="1600200"/>
            <a:ext cx="1464568" cy="36933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rPr>
              <a:t>Laptop PC</a:t>
            </a:r>
            <a:endParaRPr lang="en-US" b="1" spc="150" dirty="0">
              <a:ln w="11430"/>
              <a:solidFill>
                <a:srgbClr val="F8F8F8"/>
              </a:solidFill>
              <a:effectLst>
                <a:outerShdw blurRad="50800" dist="38100" dir="2700000" algn="tl" rotWithShape="0">
                  <a:prstClr val="black">
                    <a:alpha val="40000"/>
                  </a:prstClr>
                </a:outerShdw>
                <a:reflection blurRad="6350" stA="55000" endA="300" endPos="455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a:t>
            </a:r>
            <a:endParaRPr lang="en-US" dirty="0"/>
          </a:p>
        </p:txBody>
      </p:sp>
      <p:graphicFrame>
        <p:nvGraphicFramePr>
          <p:cNvPr id="5" name="Diagram 4"/>
          <p:cNvGraphicFramePr/>
          <p:nvPr/>
        </p:nvGraphicFramePr>
        <p:xfrm>
          <a:off x="382588" y="1414464"/>
          <a:ext cx="8380412" cy="4376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Will Learn Today</a:t>
            </a:r>
            <a:endParaRPr lang="en-US" dirty="0"/>
          </a:p>
        </p:txBody>
      </p:sp>
      <p:graphicFrame>
        <p:nvGraphicFramePr>
          <p:cNvPr id="6" name="Diagram 5"/>
          <p:cNvGraphicFramePr/>
          <p:nvPr/>
        </p:nvGraphicFramePr>
        <p:xfrm>
          <a:off x="381000" y="1066800"/>
          <a:ext cx="8380412"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a:t>
            </a:r>
            <a:endParaRPr lang="en-US" dirty="0"/>
          </a:p>
        </p:txBody>
      </p:sp>
      <p:graphicFrame>
        <p:nvGraphicFramePr>
          <p:cNvPr id="4" name="Diagram 3"/>
          <p:cNvGraphicFramePr/>
          <p:nvPr/>
        </p:nvGraphicFramePr>
        <p:xfrm>
          <a:off x="382588" y="1414464"/>
          <a:ext cx="8380412" cy="4376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a:t>
            </a:r>
            <a:endParaRPr lang="en-US" dirty="0"/>
          </a:p>
        </p:txBody>
      </p:sp>
      <p:graphicFrame>
        <p:nvGraphicFramePr>
          <p:cNvPr id="10" name="Diagram 9"/>
          <p:cNvGraphicFramePr/>
          <p:nvPr/>
        </p:nvGraphicFramePr>
        <p:xfrm>
          <a:off x="382588" y="1414464"/>
          <a:ext cx="8380412" cy="361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Grow</a:t>
            </a:r>
            <a:endParaRPr lang="en-US" dirty="0"/>
          </a:p>
        </p:txBody>
      </p:sp>
      <p:graphicFrame>
        <p:nvGraphicFramePr>
          <p:cNvPr id="4" name="Diagram 3"/>
          <p:cNvGraphicFramePr/>
          <p:nvPr/>
        </p:nvGraphicFramePr>
        <p:xfrm>
          <a:off x="382588" y="1414464"/>
          <a:ext cx="8380412" cy="4452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a:stretch>
            <a:fillRect/>
          </a:stretch>
        </p:blipFill>
        <p:spPr bwMode="auto">
          <a:xfrm>
            <a:off x="5491163" y="685800"/>
            <a:ext cx="2733675" cy="2733675"/>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
        <p:nvSpPr>
          <p:cNvPr id="4" name="Title 3"/>
          <p:cNvSpPr>
            <a:spLocks noGrp="1"/>
          </p:cNvSpPr>
          <p:nvPr>
            <p:ph type="title"/>
          </p:nvPr>
        </p:nvSpPr>
        <p:spPr/>
        <p:txBody>
          <a:bodyPr/>
          <a:lstStyle/>
          <a:p>
            <a:r>
              <a:rPr lang="en-US" smtClean="0"/>
              <a:t>Target Market</a:t>
            </a:r>
            <a:endParaRPr lang="en-US" dirty="0"/>
          </a:p>
        </p:txBody>
      </p:sp>
      <p:sp>
        <p:nvSpPr>
          <p:cNvPr id="8" name="Text Box 7"/>
          <p:cNvSpPr txBox="1">
            <a:spLocks noChangeArrowheads="1"/>
          </p:cNvSpPr>
          <p:nvPr/>
        </p:nvSpPr>
        <p:spPr bwMode="auto">
          <a:xfrm>
            <a:off x="256098" y="1219200"/>
            <a:ext cx="4419600" cy="2362200"/>
          </a:xfrm>
          <a:prstGeom prst="rect">
            <a:avLst/>
          </a:prstGeom>
          <a:noFill/>
          <a:ln w="57150" cap="flat" cmpd="thinThick" algn="ctr">
            <a:no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anchor="ctr" anchorCtr="1" compatLnSpc="1">
            <a:prstTxWarp prst="textNoShape">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a:buClr>
                <a:schemeClr val="bg1"/>
              </a:buClr>
              <a:buFont typeface="Wingdings" pitchFamily="2" charset="2"/>
              <a:buNone/>
            </a:pP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Multi-PC</a:t>
            </a:r>
            <a:r>
              <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 Networked Households </a:t>
            </a:r>
          </a:p>
        </p:txBody>
      </p:sp>
      <p:graphicFrame>
        <p:nvGraphicFramePr>
          <p:cNvPr id="10" name="Table 0"/>
          <p:cNvGraphicFramePr>
            <a:graphicFrameLocks noGrp="1"/>
          </p:cNvGraphicFramePr>
          <p:nvPr/>
        </p:nvGraphicFramePr>
        <p:xfrm>
          <a:off x="370397" y="3810000"/>
          <a:ext cx="4191002" cy="2377440"/>
        </p:xfrm>
        <a:graphic>
          <a:graphicData uri="http://schemas.openxmlformats.org/drawingml/2006/table">
            <a:tbl>
              <a:tblPr>
                <a:effectLst>
                  <a:glow rad="76200">
                    <a:schemeClr val="accent3">
                      <a:tint val="30000"/>
                      <a:shade val="95000"/>
                      <a:satMod val="300000"/>
                      <a:alpha val="50000"/>
                    </a:schemeClr>
                  </a:glow>
                  <a:outerShdw blurRad="647700" sx="102000" sy="102000" algn="ctr" rotWithShape="0">
                    <a:prstClr val="black"/>
                  </a:outerShdw>
                </a:effectLst>
                <a:tableStyleId>{306799F8-075E-4A3A-A7F6-7FBC6576F1A4}</a:tableStyleId>
              </a:tblPr>
              <a:tblGrid>
                <a:gridCol w="2017890"/>
                <a:gridCol w="979507"/>
                <a:gridCol w="1193605"/>
              </a:tblGrid>
              <a:tr h="228600">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1" u="none" strike="noStrike" cap="none" normalizeH="0" baseline="0" dirty="0" smtClean="0">
                          <a:effectLst>
                            <a:outerShdw blurRad="38100" dist="38100" dir="2700000" algn="tl">
                              <a:srgbClr val="000000">
                                <a:alpha val="43137"/>
                              </a:srgbClr>
                            </a:outerShdw>
                          </a:effectLst>
                        </a:rPr>
                        <a:t>Region</a:t>
                      </a:r>
                      <a:endParaRPr kumimoji="0" lang="en-US" sz="20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1" u="none" strike="noStrike" cap="none" normalizeH="0" baseline="0" dirty="0" smtClean="0">
                          <a:effectLst>
                            <a:outerShdw blurRad="38100" dist="38100" dir="2700000" algn="tl">
                              <a:srgbClr val="000000">
                                <a:alpha val="43137"/>
                              </a:srgbClr>
                            </a:outerShdw>
                          </a:effectLst>
                        </a:rPr>
                        <a:t>2005</a:t>
                      </a:r>
                      <a:endParaRPr kumimoji="0" lang="en-US" sz="20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1" u="none" strike="noStrike" cap="none" normalizeH="0" baseline="0" dirty="0" smtClean="0">
                          <a:effectLst>
                            <a:outerShdw blurRad="38100" dist="38100" dir="2700000" algn="tl">
                              <a:srgbClr val="000000">
                                <a:alpha val="43137"/>
                              </a:srgbClr>
                            </a:outerShdw>
                          </a:effectLst>
                        </a:rPr>
                        <a:t>2009</a:t>
                      </a:r>
                      <a:endParaRPr kumimoji="0" lang="en-US" sz="2000" b="1"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USA</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14.7</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21.6</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APAC</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smtClean="0">
                          <a:effectLst>
                            <a:outerShdw blurRad="38100" dist="38100" dir="2700000" algn="tl">
                              <a:srgbClr val="000000">
                                <a:alpha val="43137"/>
                              </a:srgbClr>
                            </a:outerShdw>
                          </a:effectLst>
                        </a:rPr>
                        <a:t>12.3</a:t>
                      </a:r>
                      <a:endParaRPr kumimoji="0" lang="en-US" sz="2000" b="0" i="0" u="none" strike="noStrike" cap="none" normalizeH="0" baseline="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20.3</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160">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Western Europe</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12.6</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smtClean="0">
                          <a:effectLst>
                            <a:outerShdw blurRad="38100" dist="38100" dir="2700000" algn="tl">
                              <a:srgbClr val="000000">
                                <a:alpha val="43137"/>
                              </a:srgbClr>
                            </a:outerShdw>
                          </a:effectLst>
                        </a:rPr>
                        <a:t>20.4</a:t>
                      </a:r>
                      <a:endParaRPr kumimoji="0" lang="en-US" sz="2000" b="0" i="0" u="none" strike="noStrike" cap="none" normalizeH="0" baseline="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857">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smtClean="0">
                          <a:effectLst>
                            <a:outerShdw blurRad="38100" dist="38100" dir="2700000" algn="tl">
                              <a:srgbClr val="000000">
                                <a:alpha val="43137"/>
                              </a:srgbClr>
                            </a:outerShdw>
                          </a:effectLst>
                        </a:rPr>
                        <a:t>Rest of World</a:t>
                      </a:r>
                      <a:endParaRPr kumimoji="0" lang="en-US" sz="2000" b="0" i="0" u="none" strike="noStrike" cap="none" normalizeH="0" baseline="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1.5</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7.7</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823">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Totals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40.1 </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1">
                        <a:lnSpc>
                          <a:spcPct val="100000"/>
                        </a:lnSpc>
                        <a:spcBef>
                          <a:spcPct val="0"/>
                        </a:spcBef>
                        <a:spcAft>
                          <a:spcPct val="0"/>
                        </a:spcAft>
                        <a:buClr>
                          <a:schemeClr val="bg1"/>
                        </a:buClr>
                        <a:buSzTx/>
                        <a:buFont typeface="Wingdings" pitchFamily="2" charset="2"/>
                        <a:buNone/>
                        <a:tabLst/>
                      </a:pPr>
                      <a:r>
                        <a:rPr kumimoji="0" lang="en-US" sz="2000" b="0" u="none" strike="noStrike" cap="none" normalizeH="0" baseline="0" dirty="0" smtClean="0">
                          <a:effectLst>
                            <a:outerShdw blurRad="38100" dist="38100" dir="2700000" algn="tl">
                              <a:srgbClr val="000000">
                                <a:alpha val="43137"/>
                              </a:srgbClr>
                            </a:outerShdw>
                          </a:effectLst>
                        </a:rPr>
                        <a:t>70.0</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 Box 7"/>
          <p:cNvSpPr txBox="1">
            <a:spLocks noChangeArrowheads="1"/>
          </p:cNvSpPr>
          <p:nvPr/>
        </p:nvSpPr>
        <p:spPr bwMode="auto">
          <a:xfrm>
            <a:off x="4876800" y="3810000"/>
            <a:ext cx="3962400" cy="2362200"/>
          </a:xfrm>
          <a:prstGeom prst="rect">
            <a:avLst/>
          </a:prstGeom>
          <a:noFill/>
          <a:ln w="57150" cap="flat" cmpd="thinThick" algn="ctr">
            <a:noFill/>
            <a:prstDash val="solid"/>
            <a:miter lim="800000"/>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anchor="ctr" anchorCtr="1" compatLnSpc="1">
            <a:prstTxWarp prst="textNoShape">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a:buClr>
                <a:schemeClr val="bg1"/>
              </a:buClr>
              <a:buFont typeface="Wingdings" pitchFamily="2" charset="2"/>
              <a:buNone/>
            </a:pP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19 million U.S.</a:t>
            </a:r>
          </a:p>
          <a:p>
            <a:pPr algn="ctr" eaLnBrk="0">
              <a:buClr>
                <a:schemeClr val="bg1"/>
              </a:buClr>
              <a:buFont typeface="Wingdings" pitchFamily="2" charset="2"/>
              <a:buNone/>
            </a:pPr>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50 million WW</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rot="16200000">
            <a:off x="3619499" y="903797"/>
            <a:ext cx="1905001" cy="838200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Windows Home Server</a:t>
            </a:r>
            <a:endParaRPr lang="en-US" dirty="0"/>
          </a:p>
        </p:txBody>
      </p:sp>
      <p:sp>
        <p:nvSpPr>
          <p:cNvPr id="31" name="Rectangle 23"/>
          <p:cNvSpPr>
            <a:spLocks noChangeArrowheads="1"/>
          </p:cNvSpPr>
          <p:nvPr/>
        </p:nvSpPr>
        <p:spPr bwMode="auto">
          <a:xfrm>
            <a:off x="533400" y="1417282"/>
            <a:ext cx="8077200" cy="239271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Helps families </a:t>
            </a:r>
            <a:r>
              <a:rPr lang="en-US" sz="2800" dirty="0">
                <a:solidFill>
                  <a:schemeClr val="tx1"/>
                </a:solidFill>
                <a:effectLst>
                  <a:outerShdw blurRad="38100" dist="38100" dir="2700000" algn="tl">
                    <a:srgbClr val="000000">
                      <a:alpha val="43137"/>
                    </a:srgbClr>
                  </a:outerShdw>
                </a:effectLst>
                <a:latin typeface="Segoe" pitchFamily="34" charset="0"/>
              </a:rPr>
              <a:t>centralize and connect their digital experiences, providing a familiar, easy and reliable way to store, access, share and automatically protect what is most </a:t>
            </a:r>
            <a:r>
              <a:rPr lang="en-US" sz="2800" dirty="0" smtClean="0">
                <a:solidFill>
                  <a:schemeClr val="tx1"/>
                </a:solidFill>
                <a:effectLst>
                  <a:outerShdw blurRad="38100" dist="38100" dir="2700000" algn="tl">
                    <a:srgbClr val="000000">
                      <a:alpha val="43137"/>
                    </a:srgbClr>
                  </a:outerShdw>
                </a:effectLst>
                <a:latin typeface="Segoe" pitchFamily="34" charset="0"/>
              </a:rPr>
              <a:t>important</a:t>
            </a:r>
            <a:endParaRPr lang="en-US" sz="2800" dirty="0">
              <a:solidFill>
                <a:schemeClr val="tx1"/>
              </a:solidFill>
              <a:effectLst>
                <a:outerShdw blurRad="38100" dist="38100" dir="2700000" algn="tl">
                  <a:srgbClr val="000000">
                    <a:alpha val="43137"/>
                  </a:srgbClr>
                </a:outerShdw>
              </a:effectLst>
              <a:latin typeface="Segoe" pitchFamily="34" charset="0"/>
            </a:endParaRPr>
          </a:p>
        </p:txBody>
      </p:sp>
      <p:grpSp>
        <p:nvGrpSpPr>
          <p:cNvPr id="32" name="Group 31"/>
          <p:cNvGrpSpPr/>
          <p:nvPr/>
        </p:nvGrpSpPr>
        <p:grpSpPr>
          <a:xfrm>
            <a:off x="675410" y="4370899"/>
            <a:ext cx="1305791" cy="1497452"/>
            <a:chOff x="170793" y="1296715"/>
            <a:chExt cx="990600" cy="1135998"/>
          </a:xfrm>
        </p:grpSpPr>
        <p:sp>
          <p:nvSpPr>
            <p:cNvPr id="33" name="TextBox 19"/>
            <p:cNvSpPr txBox="1">
              <a:spLocks noChangeArrowheads="1"/>
            </p:cNvSpPr>
            <p:nvPr/>
          </p:nvSpPr>
          <p:spPr bwMode="auto">
            <a:xfrm>
              <a:off x="170793" y="2010104"/>
              <a:ext cx="990600" cy="422609"/>
            </a:xfrm>
            <a:prstGeom prst="rect">
              <a:avLst/>
            </a:prstGeom>
            <a:noFill/>
            <a:ln w="9525">
              <a:noFill/>
              <a:miter lim="800000"/>
              <a:headEnd/>
              <a:tailEnd/>
            </a:ln>
          </p:spPr>
          <p:txBody>
            <a:bodyPr wrap="square" lIns="64008" tIns="32004" rIns="64008" bIns="32004">
              <a:spAutoFit/>
            </a:bodyPr>
            <a:lstStyle/>
            <a:p>
              <a:pPr algn="ctr"/>
              <a:r>
                <a:rPr lang="en-US" sz="3200" dirty="0">
                  <a:solidFill>
                    <a:schemeClr val="tx2"/>
                  </a:solidFill>
                  <a:effectLst>
                    <a:outerShdw blurRad="38100" dist="38100" dir="2700000" algn="tl">
                      <a:srgbClr val="000000">
                        <a:alpha val="43137"/>
                      </a:srgbClr>
                    </a:outerShdw>
                  </a:effectLst>
                  <a:latin typeface="Segoe" pitchFamily="34" charset="0"/>
                </a:rPr>
                <a:t>Share</a:t>
              </a:r>
            </a:p>
          </p:txBody>
        </p:sp>
        <p:pic>
          <p:nvPicPr>
            <p:cNvPr id="34" name="Picture 20" descr="SharedFolders"/>
            <p:cNvPicPr>
              <a:picLocks noChangeAspect="1" noChangeArrowheads="1"/>
            </p:cNvPicPr>
            <p:nvPr/>
          </p:nvPicPr>
          <p:blipFill>
            <a:blip r:embed="rId3" cstate="print"/>
            <a:srcRect/>
            <a:stretch>
              <a:fillRect/>
            </a:stretch>
          </p:blipFill>
          <p:spPr bwMode="auto">
            <a:xfrm>
              <a:off x="344214" y="1296715"/>
              <a:ext cx="684486" cy="684486"/>
            </a:xfrm>
            <a:prstGeom prst="rect">
              <a:avLst/>
            </a:prstGeom>
            <a:noFill/>
          </p:spPr>
        </p:pic>
      </p:grpSp>
      <p:sp>
        <p:nvSpPr>
          <p:cNvPr id="37" name="TextBox 19"/>
          <p:cNvSpPr txBox="1">
            <a:spLocks noChangeArrowheads="1"/>
          </p:cNvSpPr>
          <p:nvPr/>
        </p:nvSpPr>
        <p:spPr bwMode="auto">
          <a:xfrm>
            <a:off x="2531918" y="5311274"/>
            <a:ext cx="1506682" cy="557077"/>
          </a:xfrm>
          <a:prstGeom prst="rect">
            <a:avLst/>
          </a:prstGeom>
          <a:noFill/>
          <a:ln w="9525">
            <a:noFill/>
            <a:miter lim="800000"/>
            <a:headEnd/>
            <a:tailEnd/>
          </a:ln>
        </p:spPr>
        <p:txBody>
          <a:bodyPr wrap="square" lIns="64008" tIns="32004" rIns="64008" bIns="32004">
            <a:spAutoFit/>
          </a:bodyPr>
          <a:lstStyle/>
          <a:p>
            <a:pPr algn="ctr"/>
            <a:r>
              <a:rPr lang="en-US" sz="3200" dirty="0">
                <a:solidFill>
                  <a:schemeClr val="tx2"/>
                </a:solidFill>
                <a:effectLst>
                  <a:outerShdw blurRad="38100" dist="38100" dir="2700000" algn="tl">
                    <a:srgbClr val="000000">
                      <a:alpha val="43137"/>
                    </a:srgbClr>
                  </a:outerShdw>
                </a:effectLst>
                <a:latin typeface="Segoe" pitchFamily="34" charset="0"/>
              </a:rPr>
              <a:t>Protect</a:t>
            </a:r>
          </a:p>
        </p:txBody>
      </p:sp>
      <p:grpSp>
        <p:nvGrpSpPr>
          <p:cNvPr id="38" name="Group 37"/>
          <p:cNvGrpSpPr/>
          <p:nvPr/>
        </p:nvGrpSpPr>
        <p:grpSpPr>
          <a:xfrm>
            <a:off x="4322620" y="4443091"/>
            <a:ext cx="2306780" cy="1425260"/>
            <a:chOff x="4186623" y="1235869"/>
            <a:chExt cx="1749972" cy="1081233"/>
          </a:xfrm>
        </p:grpSpPr>
        <p:pic>
          <p:nvPicPr>
            <p:cNvPr id="39" name="Picture 23" descr="HardDriveInternals"/>
            <p:cNvPicPr>
              <a:picLocks noChangeAspect="1" noChangeArrowheads="1"/>
            </p:cNvPicPr>
            <p:nvPr/>
          </p:nvPicPr>
          <p:blipFill>
            <a:blip r:embed="rId4" cstate="print"/>
            <a:srcRect/>
            <a:stretch>
              <a:fillRect/>
            </a:stretch>
          </p:blipFill>
          <p:spPr bwMode="auto">
            <a:xfrm>
              <a:off x="4648200" y="1235869"/>
              <a:ext cx="762000" cy="728663"/>
            </a:xfrm>
            <a:prstGeom prst="rect">
              <a:avLst/>
            </a:prstGeom>
            <a:noFill/>
          </p:spPr>
        </p:pic>
        <p:sp>
          <p:nvSpPr>
            <p:cNvPr id="40" name="TextBox 19"/>
            <p:cNvSpPr txBox="1">
              <a:spLocks noChangeArrowheads="1"/>
            </p:cNvSpPr>
            <p:nvPr/>
          </p:nvSpPr>
          <p:spPr bwMode="auto">
            <a:xfrm>
              <a:off x="4186623" y="1894492"/>
              <a:ext cx="1749972" cy="422610"/>
            </a:xfrm>
            <a:prstGeom prst="rect">
              <a:avLst/>
            </a:prstGeom>
            <a:noFill/>
            <a:ln w="9525">
              <a:noFill/>
              <a:miter lim="800000"/>
              <a:headEnd/>
              <a:tailEnd/>
            </a:ln>
          </p:spPr>
          <p:txBody>
            <a:bodyPr wrap="square" lIns="64008" tIns="32004" rIns="64008" bIns="32004">
              <a:spAutoFit/>
            </a:bodyPr>
            <a:lstStyle/>
            <a:p>
              <a:pPr algn="ctr"/>
              <a:r>
                <a:rPr lang="en-US" sz="3200" dirty="0" smtClean="0">
                  <a:solidFill>
                    <a:schemeClr val="tx2"/>
                  </a:solidFill>
                  <a:effectLst>
                    <a:outerShdw blurRad="38100" dist="38100" dir="2700000" algn="tl">
                      <a:srgbClr val="000000">
                        <a:alpha val="43137"/>
                      </a:srgbClr>
                    </a:outerShdw>
                  </a:effectLst>
                  <a:latin typeface="Segoe" pitchFamily="34" charset="0"/>
                </a:rPr>
                <a:t>Centralize</a:t>
              </a:r>
              <a:endParaRPr lang="en-US" sz="3200" dirty="0">
                <a:solidFill>
                  <a:schemeClr val="tx2"/>
                </a:solidFill>
                <a:effectLst>
                  <a:outerShdw blurRad="38100" dist="38100" dir="2700000" algn="tl">
                    <a:srgbClr val="000000">
                      <a:alpha val="43137"/>
                    </a:srgbClr>
                  </a:outerShdw>
                </a:effectLst>
                <a:latin typeface="Segoe" pitchFamily="34" charset="0"/>
              </a:endParaRPr>
            </a:p>
          </p:txBody>
        </p:sp>
      </p:grpSp>
      <p:grpSp>
        <p:nvGrpSpPr>
          <p:cNvPr id="41" name="Group 40"/>
          <p:cNvGrpSpPr/>
          <p:nvPr/>
        </p:nvGrpSpPr>
        <p:grpSpPr>
          <a:xfrm>
            <a:off x="6771409" y="4396874"/>
            <a:ext cx="1381991" cy="1471476"/>
            <a:chOff x="6629400" y="1143000"/>
            <a:chExt cx="1048407" cy="1116292"/>
          </a:xfrm>
        </p:grpSpPr>
        <p:pic>
          <p:nvPicPr>
            <p:cNvPr id="42" name="Picture 25" descr="USB"/>
            <p:cNvPicPr>
              <a:picLocks noChangeAspect="1" noChangeArrowheads="1"/>
            </p:cNvPicPr>
            <p:nvPr/>
          </p:nvPicPr>
          <p:blipFill>
            <a:blip r:embed="rId5"/>
            <a:srcRect/>
            <a:stretch>
              <a:fillRect/>
            </a:stretch>
          </p:blipFill>
          <p:spPr bwMode="auto">
            <a:xfrm>
              <a:off x="6629400" y="1143000"/>
              <a:ext cx="914400" cy="914400"/>
            </a:xfrm>
            <a:prstGeom prst="rect">
              <a:avLst/>
            </a:prstGeom>
            <a:noFill/>
          </p:spPr>
        </p:pic>
        <p:sp>
          <p:nvSpPr>
            <p:cNvPr id="43" name="TextBox 19"/>
            <p:cNvSpPr txBox="1">
              <a:spLocks noChangeArrowheads="1"/>
            </p:cNvSpPr>
            <p:nvPr/>
          </p:nvSpPr>
          <p:spPr bwMode="auto">
            <a:xfrm>
              <a:off x="6687207" y="1836683"/>
              <a:ext cx="990600" cy="422609"/>
            </a:xfrm>
            <a:prstGeom prst="rect">
              <a:avLst/>
            </a:prstGeom>
            <a:noFill/>
            <a:ln w="9525">
              <a:noFill/>
              <a:miter lim="800000"/>
              <a:headEnd/>
              <a:tailEnd/>
            </a:ln>
          </p:spPr>
          <p:txBody>
            <a:bodyPr wrap="square" lIns="64008" tIns="32004" rIns="64008" bIns="32004">
              <a:spAutoFit/>
            </a:bodyPr>
            <a:lstStyle/>
            <a:p>
              <a:pPr algn="ctr"/>
              <a:r>
                <a:rPr lang="en-US" sz="3200" dirty="0">
                  <a:solidFill>
                    <a:schemeClr val="tx2"/>
                  </a:solidFill>
                  <a:effectLst>
                    <a:outerShdw blurRad="38100" dist="38100" dir="2700000" algn="tl">
                      <a:srgbClr val="000000">
                        <a:alpha val="43137"/>
                      </a:srgbClr>
                    </a:outerShdw>
                  </a:effectLst>
                  <a:latin typeface="Segoe" pitchFamily="34" charset="0"/>
                </a:rPr>
                <a:t>Grow</a:t>
              </a:r>
            </a:p>
          </p:txBody>
        </p:sp>
      </p:grpSp>
      <p:grpSp>
        <p:nvGrpSpPr>
          <p:cNvPr id="16" name="Group 15"/>
          <p:cNvGrpSpPr/>
          <p:nvPr/>
        </p:nvGrpSpPr>
        <p:grpSpPr>
          <a:xfrm>
            <a:off x="2677390" y="4370897"/>
            <a:ext cx="1143000" cy="985837"/>
            <a:chOff x="304800" y="4932253"/>
            <a:chExt cx="2005527" cy="1616184"/>
          </a:xfrm>
        </p:grpSpPr>
        <p:sp>
          <p:nvSpPr>
            <p:cNvPr id="17" name="Curved Right Arrow 16"/>
            <p:cNvSpPr/>
            <p:nvPr/>
          </p:nvSpPr>
          <p:spPr bwMode="auto">
            <a:xfrm rot="6229468">
              <a:off x="1196199" y="4546757"/>
              <a:ext cx="570249" cy="1341242"/>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 name="Picture 4" descr="\\quattrofs\public\kynan\assets\powerpoint\library_objects\Laptop.png"/>
            <p:cNvPicPr>
              <a:picLocks noChangeAspect="1" noChangeArrowheads="1"/>
            </p:cNvPicPr>
            <p:nvPr/>
          </p:nvPicPr>
          <p:blipFill>
            <a:blip r:embed="rId6" cstate="print"/>
            <a:srcRect/>
            <a:stretch>
              <a:fillRect/>
            </a:stretch>
          </p:blipFill>
          <p:spPr bwMode="auto">
            <a:xfrm>
              <a:off x="1371600" y="5181600"/>
              <a:ext cx="938727" cy="812800"/>
            </a:xfrm>
            <a:prstGeom prst="rect">
              <a:avLst/>
            </a:prstGeom>
            <a:noFill/>
          </p:spPr>
        </p:pic>
        <p:pic>
          <p:nvPicPr>
            <p:cNvPr id="19" name="Picture 3" descr="\\quattrofs\public\kynan\assets\powerpoint\library_objects\HomeServer.png"/>
            <p:cNvPicPr>
              <a:picLocks noChangeAspect="1" noChangeArrowheads="1"/>
            </p:cNvPicPr>
            <p:nvPr/>
          </p:nvPicPr>
          <p:blipFill>
            <a:blip r:embed="rId7"/>
            <a:srcRect/>
            <a:stretch>
              <a:fillRect/>
            </a:stretch>
          </p:blipFill>
          <p:spPr bwMode="auto">
            <a:xfrm>
              <a:off x="304800" y="5562600"/>
              <a:ext cx="685800" cy="985837"/>
            </a:xfrm>
            <a:prstGeom prst="rect">
              <a:avLst/>
            </a:prstGeom>
            <a:noFill/>
          </p:spPr>
        </p:pic>
        <p:sp>
          <p:nvSpPr>
            <p:cNvPr id="20" name="Curved Right Arrow 19"/>
            <p:cNvSpPr/>
            <p:nvPr/>
          </p:nvSpPr>
          <p:spPr bwMode="auto">
            <a:xfrm rot="6229468">
              <a:off x="883463" y="4751080"/>
              <a:ext cx="638685" cy="1243413"/>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1" name="Picture 2" descr="\\quattrofs\public\kynan\assets\powerpoint\library_objects\Computer.png"/>
            <p:cNvPicPr>
              <a:picLocks noChangeAspect="1" noChangeArrowheads="1"/>
            </p:cNvPicPr>
            <p:nvPr/>
          </p:nvPicPr>
          <p:blipFill>
            <a:blip r:embed="rId8"/>
            <a:srcRect/>
            <a:stretch>
              <a:fillRect/>
            </a:stretch>
          </p:blipFill>
          <p:spPr bwMode="auto">
            <a:xfrm>
              <a:off x="1143000" y="5638800"/>
              <a:ext cx="917467" cy="767810"/>
            </a:xfrm>
            <a:prstGeom prst="rect">
              <a:avLst/>
            </a:prstGeom>
            <a:noFill/>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Innovation Areas</a:t>
            </a:r>
            <a:endParaRPr lang="en-US" dirty="0"/>
          </a:p>
        </p:txBody>
      </p:sp>
      <p:sp>
        <p:nvSpPr>
          <p:cNvPr id="3" name="Rectangle 12"/>
          <p:cNvSpPr>
            <a:spLocks noChangeArrowheads="1"/>
          </p:cNvSpPr>
          <p:nvPr/>
        </p:nvSpPr>
        <p:spPr bwMode="auto">
          <a:xfrm>
            <a:off x="533400" y="1350394"/>
            <a:ext cx="8077200" cy="914400"/>
          </a:xfrm>
          <a:prstGeom prst="round2Same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indent="-228600"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Revolutionary simplicity and ease of use </a:t>
            </a:r>
          </a:p>
        </p:txBody>
      </p:sp>
      <p:sp>
        <p:nvSpPr>
          <p:cNvPr id="8" name="Snip Diagonal Corner Rectangle 7"/>
          <p:cNvSpPr/>
          <p:nvPr/>
        </p:nvSpPr>
        <p:spPr bwMode="auto">
          <a:xfrm>
            <a:off x="3124200" y="2493394"/>
            <a:ext cx="2667000" cy="2971800"/>
          </a:xfrm>
          <a:prstGeom prst="snip2DiagRect">
            <a:avLst/>
          </a:prstGeom>
          <a:ln>
            <a:noFill/>
            <a:headEnd type="none" w="med" len="med"/>
            <a:tailEnd type="none" w="med" len="med"/>
          </a:ln>
          <a:effectLst>
            <a:glow rad="70000">
              <a:schemeClr val="accent2">
                <a:tint val="30000"/>
                <a:shade val="95000"/>
                <a:satMod val="300000"/>
                <a:alpha val="5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vert270" wrap="square" lIns="91432" tIns="45717" rIns="91432" bIns="45717" numCol="1" rtlCol="0" anchor="t"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mj-lt"/>
              </a:rPr>
              <a:t>Automatic Backup</a:t>
            </a:r>
          </a:p>
        </p:txBody>
      </p:sp>
      <p:sp>
        <p:nvSpPr>
          <p:cNvPr id="9" name="Snip Diagonal Corner Rectangle 8"/>
          <p:cNvSpPr/>
          <p:nvPr/>
        </p:nvSpPr>
        <p:spPr bwMode="auto">
          <a:xfrm>
            <a:off x="533400" y="2493394"/>
            <a:ext cx="2438400" cy="2971800"/>
          </a:xfrm>
          <a:prstGeom prst="snip2DiagRect">
            <a:avLst/>
          </a:prstGeom>
          <a:ln>
            <a:noFill/>
            <a:headEnd type="none" w="med" len="med"/>
            <a:tailEnd type="none" w="med" len="med"/>
          </a:ln>
          <a:effectLst>
            <a:glow rad="70000">
              <a:schemeClr val="accent2">
                <a:tint val="30000"/>
                <a:shade val="95000"/>
                <a:satMod val="300000"/>
                <a:alpha val="5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vert270" wrap="square" lIns="91432" tIns="45717" rIns="91432" bIns="45717" numCol="1" rtlCol="0" anchor="t" anchorCtr="0" compatLnSpc="1">
            <a:prstTxWarp prst="textNoShape">
              <a:avLst/>
            </a:prstTxWarp>
          </a:bodyPr>
          <a:lstStyle/>
          <a:p>
            <a:pPr algn="ctr" defTabSz="914063" fontAlgn="base">
              <a:spcBef>
                <a:spcPct val="0"/>
              </a:spcBef>
              <a:spcAft>
                <a:spcPct val="0"/>
              </a:spcAft>
            </a:pPr>
            <a:r>
              <a:rPr lang="en-US" sz="2000" dirty="0" smtClean="0">
                <a:solidFill>
                  <a:schemeClr val="tx1"/>
                </a:solidFill>
                <a:effectLst>
                  <a:outerShdw blurRad="38100" dist="38100" dir="2700000" algn="tl">
                    <a:srgbClr val="000000">
                      <a:alpha val="43137"/>
                    </a:srgbClr>
                  </a:outerShdw>
                </a:effectLst>
                <a:latin typeface="+mj-lt"/>
              </a:rPr>
              <a:t>Smart Storage</a:t>
            </a:r>
          </a:p>
        </p:txBody>
      </p:sp>
      <p:pic>
        <p:nvPicPr>
          <p:cNvPr id="2052" name="Picture 4" descr="\\quattrofs\public\kynan\assets\powerpoint\library_objects\HomeServer.png"/>
          <p:cNvPicPr>
            <a:picLocks noChangeAspect="1" noChangeArrowheads="1"/>
          </p:cNvPicPr>
          <p:nvPr/>
        </p:nvPicPr>
        <p:blipFill>
          <a:blip r:embed="rId3"/>
          <a:srcRect/>
          <a:stretch>
            <a:fillRect/>
          </a:stretch>
        </p:blipFill>
        <p:spPr bwMode="auto">
          <a:xfrm>
            <a:off x="3810000" y="3331594"/>
            <a:ext cx="685800" cy="985838"/>
          </a:xfrm>
          <a:prstGeom prst="rect">
            <a:avLst/>
          </a:prstGeom>
          <a:noFill/>
          <a:effectLst>
            <a:outerShdw blurRad="63500" sx="102000" sy="102000" algn="ctr" rotWithShape="0">
              <a:prstClr val="black">
                <a:alpha val="40000"/>
              </a:prstClr>
            </a:outerShdw>
          </a:effectLst>
        </p:spPr>
      </p:pic>
      <p:grpSp>
        <p:nvGrpSpPr>
          <p:cNvPr id="25" name="Group 24"/>
          <p:cNvGrpSpPr/>
          <p:nvPr/>
        </p:nvGrpSpPr>
        <p:grpSpPr>
          <a:xfrm>
            <a:off x="1219200" y="2569594"/>
            <a:ext cx="1596779" cy="2503487"/>
            <a:chOff x="1219200" y="2362200"/>
            <a:chExt cx="1596779" cy="2503487"/>
          </a:xfrm>
          <a:effectLst>
            <a:outerShdw blurRad="63500" sx="102000" sy="102000" algn="ctr" rotWithShape="0">
              <a:prstClr val="black">
                <a:alpha val="40000"/>
              </a:prstClr>
            </a:outerShdw>
          </a:effectLst>
        </p:grpSpPr>
        <p:pic>
          <p:nvPicPr>
            <p:cNvPr id="26" name="Picture 2" descr="\\quattrofs\public\kynan\assets\powerpoint\library_objects\HardDriveInternals.png"/>
            <p:cNvPicPr>
              <a:picLocks noChangeAspect="1" noChangeArrowheads="1"/>
            </p:cNvPicPr>
            <p:nvPr/>
          </p:nvPicPr>
          <p:blipFill>
            <a:blip r:embed="rId4" cstate="print"/>
            <a:srcRect/>
            <a:stretch>
              <a:fillRect/>
            </a:stretch>
          </p:blipFill>
          <p:spPr bwMode="auto">
            <a:xfrm>
              <a:off x="1219200" y="3570287"/>
              <a:ext cx="875834" cy="838200"/>
            </a:xfrm>
            <a:prstGeom prst="rect">
              <a:avLst/>
            </a:prstGeom>
            <a:noFill/>
          </p:spPr>
        </p:pic>
        <p:pic>
          <p:nvPicPr>
            <p:cNvPr id="28" name="Picture 2" descr="\\quattrofs\public\kynan\assets\powerpoint\library_objects\HardDriveInternals.png"/>
            <p:cNvPicPr>
              <a:picLocks noChangeAspect="1" noChangeArrowheads="1"/>
            </p:cNvPicPr>
            <p:nvPr/>
          </p:nvPicPr>
          <p:blipFill>
            <a:blip r:embed="rId4" cstate="print"/>
            <a:srcRect/>
            <a:stretch>
              <a:fillRect/>
            </a:stretch>
          </p:blipFill>
          <p:spPr bwMode="auto">
            <a:xfrm>
              <a:off x="1600200" y="3798887"/>
              <a:ext cx="875834" cy="838200"/>
            </a:xfrm>
            <a:prstGeom prst="rect">
              <a:avLst/>
            </a:prstGeom>
            <a:noFill/>
          </p:spPr>
        </p:pic>
        <p:pic>
          <p:nvPicPr>
            <p:cNvPr id="27" name="Picture 2" descr="\\quattrofs\public\kynan\assets\powerpoint\library_objects\HardDriveInternals.png"/>
            <p:cNvPicPr>
              <a:picLocks noChangeAspect="1" noChangeArrowheads="1"/>
            </p:cNvPicPr>
            <p:nvPr/>
          </p:nvPicPr>
          <p:blipFill>
            <a:blip r:embed="rId4" cstate="print"/>
            <a:srcRect/>
            <a:stretch>
              <a:fillRect/>
            </a:stretch>
          </p:blipFill>
          <p:spPr bwMode="auto">
            <a:xfrm>
              <a:off x="1905000" y="4027487"/>
              <a:ext cx="875834" cy="838200"/>
            </a:xfrm>
            <a:prstGeom prst="rect">
              <a:avLst/>
            </a:prstGeom>
            <a:noFill/>
          </p:spPr>
        </p:pic>
        <p:pic>
          <p:nvPicPr>
            <p:cNvPr id="2055" name="Picture 7" descr="\\quattrofs\public\kynan\assets\powerpoint\library_objects\HardDrive.png"/>
            <p:cNvPicPr>
              <a:picLocks noChangeAspect="1" noChangeArrowheads="1"/>
            </p:cNvPicPr>
            <p:nvPr/>
          </p:nvPicPr>
          <p:blipFill>
            <a:blip r:embed="rId5"/>
            <a:srcRect/>
            <a:stretch>
              <a:fillRect/>
            </a:stretch>
          </p:blipFill>
          <p:spPr bwMode="auto">
            <a:xfrm>
              <a:off x="1312616" y="2362200"/>
              <a:ext cx="1066800" cy="1066800"/>
            </a:xfrm>
            <a:prstGeom prst="rect">
              <a:avLst/>
            </a:prstGeom>
            <a:noFill/>
          </p:spPr>
        </p:pic>
        <p:pic>
          <p:nvPicPr>
            <p:cNvPr id="30" name="Picture 7" descr="\\quattrofs\public\kynan\assets\powerpoint\library_objects\HardDrive.png"/>
            <p:cNvPicPr>
              <a:picLocks noChangeAspect="1" noChangeArrowheads="1"/>
            </p:cNvPicPr>
            <p:nvPr/>
          </p:nvPicPr>
          <p:blipFill>
            <a:blip r:embed="rId5"/>
            <a:srcRect/>
            <a:stretch>
              <a:fillRect/>
            </a:stretch>
          </p:blipFill>
          <p:spPr bwMode="auto">
            <a:xfrm>
              <a:off x="1509466" y="2503487"/>
              <a:ext cx="1066800" cy="1066800"/>
            </a:xfrm>
            <a:prstGeom prst="rect">
              <a:avLst/>
            </a:prstGeom>
            <a:noFill/>
          </p:spPr>
        </p:pic>
        <p:pic>
          <p:nvPicPr>
            <p:cNvPr id="31" name="Picture 7" descr="\\quattrofs\public\kynan\assets\powerpoint\library_objects\HardDrive.png"/>
            <p:cNvPicPr>
              <a:picLocks noChangeAspect="1" noChangeArrowheads="1"/>
            </p:cNvPicPr>
            <p:nvPr/>
          </p:nvPicPr>
          <p:blipFill>
            <a:blip r:embed="rId5"/>
            <a:srcRect/>
            <a:stretch>
              <a:fillRect/>
            </a:stretch>
          </p:blipFill>
          <p:spPr bwMode="auto">
            <a:xfrm>
              <a:off x="1749179" y="2655887"/>
              <a:ext cx="1066800" cy="1066800"/>
            </a:xfrm>
            <a:prstGeom prst="rect">
              <a:avLst/>
            </a:prstGeom>
            <a:noFill/>
          </p:spPr>
        </p:pic>
      </p:grpSp>
      <p:sp>
        <p:nvSpPr>
          <p:cNvPr id="32" name="Curved Down Arrow 31"/>
          <p:cNvSpPr/>
          <p:nvPr/>
        </p:nvSpPr>
        <p:spPr bwMode="auto">
          <a:xfrm flipH="1">
            <a:off x="3962400" y="2645794"/>
            <a:ext cx="1219200" cy="762000"/>
          </a:xfrm>
          <a:prstGeom prst="curvedDownArrow">
            <a:avLst>
              <a:gd name="adj1" fmla="val 25000"/>
              <a:gd name="adj2" fmla="val 65410"/>
              <a:gd name="adj3" fmla="val 3347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53" name="Picture 5" descr="\\quattrofs\public\kynan\assets\powerpoint\library_objects\Computer.png"/>
          <p:cNvPicPr>
            <a:picLocks noChangeAspect="1" noChangeArrowheads="1"/>
          </p:cNvPicPr>
          <p:nvPr/>
        </p:nvPicPr>
        <p:blipFill>
          <a:blip r:embed="rId6"/>
          <a:srcRect/>
          <a:stretch>
            <a:fillRect/>
          </a:stretch>
        </p:blipFill>
        <p:spPr bwMode="auto">
          <a:xfrm>
            <a:off x="4648200" y="2569594"/>
            <a:ext cx="990600" cy="990600"/>
          </a:xfrm>
          <a:prstGeom prst="rect">
            <a:avLst/>
          </a:prstGeom>
          <a:noFill/>
          <a:effectLst>
            <a:outerShdw blurRad="63500" sx="102000" sy="102000" algn="ctr" rotWithShape="0">
              <a:prstClr val="black">
                <a:alpha val="40000"/>
              </a:prstClr>
            </a:outerShdw>
          </a:effectLst>
        </p:spPr>
      </p:pic>
      <p:sp>
        <p:nvSpPr>
          <p:cNvPr id="33" name="Curved Down Arrow 32"/>
          <p:cNvSpPr/>
          <p:nvPr/>
        </p:nvSpPr>
        <p:spPr bwMode="auto">
          <a:xfrm flipH="1" flipV="1">
            <a:off x="4038600" y="4169794"/>
            <a:ext cx="1143000" cy="533400"/>
          </a:xfrm>
          <a:prstGeom prst="curvedDownArrow">
            <a:avLst>
              <a:gd name="adj1" fmla="val 25000"/>
              <a:gd name="adj2" fmla="val 65410"/>
              <a:gd name="adj3" fmla="val 3347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54" name="Picture 6" descr="\\quattrofs\public\kynan\assets\powerpoint\library_objects\Laptop.png"/>
          <p:cNvPicPr>
            <a:picLocks noChangeAspect="1" noChangeArrowheads="1"/>
          </p:cNvPicPr>
          <p:nvPr/>
        </p:nvPicPr>
        <p:blipFill>
          <a:blip r:embed="rId7" cstate="print"/>
          <a:srcRect/>
          <a:stretch>
            <a:fillRect/>
          </a:stretch>
        </p:blipFill>
        <p:spPr bwMode="auto">
          <a:xfrm>
            <a:off x="4724400" y="3712594"/>
            <a:ext cx="838200" cy="838200"/>
          </a:xfrm>
          <a:prstGeom prst="rect">
            <a:avLst/>
          </a:prstGeom>
          <a:noFill/>
          <a:effectLst>
            <a:outerShdw blurRad="63500" sx="102000" sy="102000" algn="ctr" rotWithShape="0">
              <a:prstClr val="black">
                <a:alpha val="40000"/>
              </a:prstClr>
            </a:outerShdw>
          </a:effectLst>
        </p:spPr>
      </p:pic>
      <p:sp>
        <p:nvSpPr>
          <p:cNvPr id="34" name="Snip Diagonal Corner Rectangle 33"/>
          <p:cNvSpPr/>
          <p:nvPr/>
        </p:nvSpPr>
        <p:spPr bwMode="auto">
          <a:xfrm>
            <a:off x="5943600" y="2493394"/>
            <a:ext cx="2667000" cy="2971800"/>
          </a:xfrm>
          <a:prstGeom prst="snip2DiagRect">
            <a:avLst/>
          </a:prstGeom>
          <a:ln>
            <a:noFill/>
            <a:headEnd type="none" w="med" len="med"/>
            <a:tailEnd type="none" w="med" len="med"/>
          </a:ln>
          <a:effectLst>
            <a:glow rad="70000">
              <a:schemeClr val="accent2">
                <a:tint val="30000"/>
                <a:shade val="95000"/>
                <a:satMod val="300000"/>
                <a:alpha val="5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vert="vert270" wrap="square" lIns="91432" tIns="45717" rIns="91432" bIns="45717" numCol="1" rtlCol="0" anchor="t"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mj-lt"/>
              </a:rPr>
              <a:t>Remote Access</a:t>
            </a:r>
          </a:p>
        </p:txBody>
      </p:sp>
      <p:pic>
        <p:nvPicPr>
          <p:cNvPr id="2056" name="Picture 8" descr="\\quattrofs\public\kynan\assets\powerpoint\library_objects\Internet.png"/>
          <p:cNvPicPr>
            <a:picLocks noChangeAspect="1" noChangeArrowheads="1"/>
          </p:cNvPicPr>
          <p:nvPr/>
        </p:nvPicPr>
        <p:blipFill>
          <a:blip r:embed="rId8"/>
          <a:srcRect/>
          <a:stretch>
            <a:fillRect/>
          </a:stretch>
        </p:blipFill>
        <p:spPr bwMode="auto">
          <a:xfrm>
            <a:off x="6858000" y="2645794"/>
            <a:ext cx="936625" cy="936625"/>
          </a:xfrm>
          <a:prstGeom prst="rect">
            <a:avLst/>
          </a:prstGeom>
          <a:noFill/>
          <a:effectLst>
            <a:outerShdw blurRad="63500" sx="102000" sy="102000" algn="ctr" rotWithShape="0">
              <a:prstClr val="black">
                <a:alpha val="40000"/>
              </a:prstClr>
            </a:outerShdw>
          </a:effectLst>
        </p:spPr>
      </p:pic>
      <p:pic>
        <p:nvPicPr>
          <p:cNvPr id="2057" name="Picture 9" descr="\\quattrofs\public\kynan\assets\powerpoint\library_objects\HouseBackground.png"/>
          <p:cNvPicPr>
            <a:picLocks noChangeAspect="1" noChangeArrowheads="1"/>
          </p:cNvPicPr>
          <p:nvPr/>
        </p:nvPicPr>
        <p:blipFill>
          <a:blip r:embed="rId9" cstate="print"/>
          <a:srcRect/>
          <a:stretch>
            <a:fillRect/>
          </a:stretch>
        </p:blipFill>
        <p:spPr bwMode="auto">
          <a:xfrm>
            <a:off x="6629400" y="3788794"/>
            <a:ext cx="1600200" cy="1311331"/>
          </a:xfrm>
          <a:prstGeom prst="rect">
            <a:avLst/>
          </a:prstGeom>
          <a:noFill/>
          <a:effectLst>
            <a:outerShdw blurRad="63500" sx="102000" sy="102000" algn="ctr" rotWithShape="0">
              <a:prstClr val="black">
                <a:alpha val="40000"/>
              </a:prstClr>
            </a:outerShdw>
          </a:effectLst>
        </p:spPr>
      </p:pic>
      <p:pic>
        <p:nvPicPr>
          <p:cNvPr id="37" name="Picture 6" descr="\\quattrofs\public\kynan\assets\powerpoint\library_objects\Laptop.png"/>
          <p:cNvPicPr>
            <a:picLocks noChangeAspect="1" noChangeArrowheads="1"/>
          </p:cNvPicPr>
          <p:nvPr/>
        </p:nvPicPr>
        <p:blipFill>
          <a:blip r:embed="rId10" cstate="print"/>
          <a:srcRect/>
          <a:stretch>
            <a:fillRect/>
          </a:stretch>
        </p:blipFill>
        <p:spPr bwMode="auto">
          <a:xfrm>
            <a:off x="7315200" y="4398394"/>
            <a:ext cx="533400" cy="533400"/>
          </a:xfrm>
          <a:prstGeom prst="rect">
            <a:avLst/>
          </a:prstGeom>
          <a:noFill/>
        </p:spPr>
      </p:pic>
      <p:pic>
        <p:nvPicPr>
          <p:cNvPr id="38" name="Picture 5" descr="\\quattrofs\public\kynan\assets\powerpoint\library_objects\Computer.png"/>
          <p:cNvPicPr>
            <a:picLocks noChangeAspect="1" noChangeArrowheads="1"/>
          </p:cNvPicPr>
          <p:nvPr/>
        </p:nvPicPr>
        <p:blipFill>
          <a:blip r:embed="rId11" cstate="print"/>
          <a:srcRect/>
          <a:stretch>
            <a:fillRect/>
          </a:stretch>
        </p:blipFill>
        <p:spPr bwMode="auto">
          <a:xfrm>
            <a:off x="6858000" y="4322194"/>
            <a:ext cx="381000" cy="381000"/>
          </a:xfrm>
          <a:prstGeom prst="rect">
            <a:avLst/>
          </a:prstGeom>
          <a:noFill/>
        </p:spPr>
      </p:pic>
      <p:pic>
        <p:nvPicPr>
          <p:cNvPr id="39" name="Picture 4" descr="\\quattrofs\public\kynan\assets\powerpoint\library_objects\HomeServer.png"/>
          <p:cNvPicPr>
            <a:picLocks noChangeAspect="1" noChangeArrowheads="1"/>
          </p:cNvPicPr>
          <p:nvPr/>
        </p:nvPicPr>
        <p:blipFill>
          <a:blip r:embed="rId12" cstate="print"/>
          <a:srcRect/>
          <a:stretch>
            <a:fillRect/>
          </a:stretch>
        </p:blipFill>
        <p:spPr bwMode="auto">
          <a:xfrm flipH="1">
            <a:off x="7162800" y="4093594"/>
            <a:ext cx="261731" cy="376238"/>
          </a:xfrm>
          <a:prstGeom prst="rect">
            <a:avLst/>
          </a:prstGeom>
          <a:noFill/>
        </p:spPr>
      </p:pic>
      <p:sp>
        <p:nvSpPr>
          <p:cNvPr id="40" name="Up-Down Arrow 39"/>
          <p:cNvSpPr/>
          <p:nvPr/>
        </p:nvSpPr>
        <p:spPr bwMode="auto">
          <a:xfrm>
            <a:off x="7162800" y="3255394"/>
            <a:ext cx="381000" cy="838200"/>
          </a:xfrm>
          <a:prstGeom prst="upDownArrow">
            <a:avLst>
              <a:gd name="adj1" fmla="val 37797"/>
              <a:gd name="adj2" fmla="val 418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Rectangle 12"/>
          <p:cNvSpPr>
            <a:spLocks noChangeArrowheads="1"/>
          </p:cNvSpPr>
          <p:nvPr/>
        </p:nvSpPr>
        <p:spPr bwMode="auto">
          <a:xfrm>
            <a:off x="533400" y="5693794"/>
            <a:ext cx="8077200" cy="914400"/>
          </a:xfrm>
          <a:prstGeom prst="round2SameRect">
            <a:avLst>
              <a:gd name="adj1" fmla="val 0"/>
              <a:gd name="adj2" fmla="val 19491"/>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indent="-228600" algn="ctr" defTabSz="914063"/>
            <a:r>
              <a:rPr lang="en-US" sz="2800" dirty="0" smtClean="0">
                <a:solidFill>
                  <a:schemeClr val="tx1"/>
                </a:solidFill>
                <a:effectLst>
                  <a:outerShdw blurRad="38100" dist="38100" dir="2700000" algn="tl">
                    <a:srgbClr val="000000">
                      <a:alpha val="43137"/>
                    </a:srgbClr>
                  </a:outerShdw>
                </a:effectLst>
                <a:latin typeface="Segoe" pitchFamily="34" charset="0"/>
              </a:rPr>
              <a:t>Unrivaled power and robustness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2588" y="228600"/>
            <a:ext cx="8380412" cy="1384995"/>
          </a:xfrm>
        </p:spPr>
        <p:txBody>
          <a:bodyPr/>
          <a:lstStyle/>
          <a:p>
            <a:r>
              <a:rPr lang="en-US" dirty="0" smtClean="0"/>
              <a:t>Enabling The Platform For </a:t>
            </a:r>
            <a:br>
              <a:rPr lang="en-US" dirty="0" smtClean="0"/>
            </a:br>
            <a:r>
              <a:rPr lang="en-US" dirty="0" smtClean="0"/>
              <a:t>The Home</a:t>
            </a:r>
            <a:endParaRPr lang="en-US" dirty="0"/>
          </a:p>
        </p:txBody>
      </p:sp>
      <p:graphicFrame>
        <p:nvGraphicFramePr>
          <p:cNvPr id="7" name="Content Placeholder 6"/>
          <p:cNvGraphicFramePr>
            <a:graphicFrameLocks noGrp="1"/>
          </p:cNvGraphicFramePr>
          <p:nvPr>
            <p:ph idx="4294967295"/>
          </p:nvPr>
        </p:nvGraphicFramePr>
        <p:xfrm>
          <a:off x="0" y="1306513"/>
          <a:ext cx="8380413"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ckindel\Desktop\library_objects\Internet.png"/>
          <p:cNvPicPr>
            <a:picLocks noChangeAspect="1" noChangeArrowheads="1"/>
          </p:cNvPicPr>
          <p:nvPr/>
        </p:nvPicPr>
        <p:blipFill>
          <a:blip r:embed="rId7"/>
          <a:srcRect/>
          <a:stretch>
            <a:fillRect/>
          </a:stretch>
        </p:blipFill>
        <p:spPr bwMode="auto">
          <a:xfrm>
            <a:off x="7058525" y="1991625"/>
            <a:ext cx="1371600" cy="13716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29" name="Picture 5" descr="C:\Users\ckindel\Desktop\library_objects\HomeServer.png"/>
          <p:cNvPicPr>
            <a:picLocks noChangeAspect="1" noChangeArrowheads="1"/>
          </p:cNvPicPr>
          <p:nvPr/>
        </p:nvPicPr>
        <p:blipFill>
          <a:blip r:embed="rId8"/>
          <a:srcRect/>
          <a:stretch>
            <a:fillRect/>
          </a:stretch>
        </p:blipFill>
        <p:spPr bwMode="auto">
          <a:xfrm>
            <a:off x="733925" y="3515625"/>
            <a:ext cx="1066800" cy="1533525"/>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0" name="Picture 6" descr="C:\Users\ckindel\Desktop\library_objects\VideoCamera.png"/>
          <p:cNvPicPr>
            <a:picLocks noChangeAspect="1" noChangeArrowheads="1"/>
          </p:cNvPicPr>
          <p:nvPr/>
        </p:nvPicPr>
        <p:blipFill>
          <a:blip r:embed="rId9"/>
          <a:srcRect/>
          <a:stretch>
            <a:fillRect/>
          </a:stretch>
        </p:blipFill>
        <p:spPr bwMode="auto">
          <a:xfrm>
            <a:off x="7363325" y="3820425"/>
            <a:ext cx="1447800" cy="14478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pic>
        <p:nvPicPr>
          <p:cNvPr id="1031" name="Picture 7" descr="C:\Users\ckindel\Desktop\library_objects\Software.png"/>
          <p:cNvPicPr>
            <a:picLocks noChangeAspect="1" noChangeArrowheads="1"/>
          </p:cNvPicPr>
          <p:nvPr/>
        </p:nvPicPr>
        <p:blipFill>
          <a:blip r:embed="rId10"/>
          <a:srcRect/>
          <a:stretch>
            <a:fillRect/>
          </a:stretch>
        </p:blipFill>
        <p:spPr bwMode="auto">
          <a:xfrm>
            <a:off x="942475" y="1724525"/>
            <a:ext cx="1219200" cy="1219200"/>
          </a:xfrm>
          <a:prstGeom prst="rect">
            <a:avLst/>
          </a:prstGeom>
          <a:noFill/>
          <a:effectLst>
            <a:outerShdw blurRad="63500" sx="102000" sy="102000" algn="ctr" rotWithShape="0">
              <a:prstClr val="black">
                <a:alpha val="40000"/>
              </a:prstClr>
            </a:outerShdw>
            <a:reflection blurRad="6350" stA="52000" endA="300" endPos="3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ckindel\Desktop\library_objects\Software.png"/>
          <p:cNvPicPr>
            <a:picLocks noChangeAspect="1" noChangeArrowheads="1"/>
          </p:cNvPicPr>
          <p:nvPr/>
        </p:nvPicPr>
        <p:blipFill>
          <a:blip r:embed="rId3"/>
          <a:srcRect/>
          <a:stretch>
            <a:fillRect/>
          </a:stretch>
        </p:blipFill>
        <p:spPr bwMode="auto">
          <a:xfrm>
            <a:off x="371573" y="219173"/>
            <a:ext cx="990600" cy="990600"/>
          </a:xfrm>
          <a:prstGeom prst="rect">
            <a:avLst/>
          </a:prstGeom>
          <a:noFill/>
          <a:effectLst>
            <a:outerShdw blurRad="63500" sx="102000" sy="102000" algn="ctr" rotWithShape="0">
              <a:prstClr val="black">
                <a:alpha val="40000"/>
              </a:prstClr>
            </a:outerShdw>
          </a:effectLst>
        </p:spPr>
      </p:pic>
      <p:sp>
        <p:nvSpPr>
          <p:cNvPr id="10" name="Snip Single Corner Rectangle 9"/>
          <p:cNvSpPr/>
          <p:nvPr/>
        </p:nvSpPr>
        <p:spPr bwMode="auto">
          <a:xfrm>
            <a:off x="685800" y="1524000"/>
            <a:ext cx="3657600" cy="3733800"/>
          </a:xfrm>
          <a:prstGeom prst="snip1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3">
            <a:schemeClr val="accent5"/>
          </a:fillRef>
          <a:effectRef idx="2">
            <a:schemeClr val="accent5"/>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Windows Client</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2432305" y="3124200"/>
            <a:ext cx="1682495"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API</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a:off x="838201" y="4191000"/>
            <a:ext cx="3299012"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client services</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838198" y="3124200"/>
            <a:ext cx="1463041"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Windows Home Server SDK</a:t>
            </a:r>
            <a:endParaRPr kumimoji="0" lang="en-US"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Snip Single Corner Rectangle 14"/>
          <p:cNvSpPr/>
          <p:nvPr/>
        </p:nvSpPr>
        <p:spPr bwMode="auto">
          <a:xfrm>
            <a:off x="4800600" y="1524000"/>
            <a:ext cx="3657600" cy="3733800"/>
          </a:xfrm>
          <a:prstGeom prst="snip1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6553200" y="3124200"/>
            <a:ext cx="1721223"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a:t>
            </a:r>
            <a:r>
              <a:rPr kumimoji="0" lang="en-US" sz="20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API</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6553200" y="4191000"/>
            <a:ext cx="1752600"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Windows</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a:t>
            </a:r>
            <a:r>
              <a:rPr lang="en-US" dirty="0" smtClean="0">
                <a:solidFill>
                  <a:schemeClr val="tx1"/>
                </a:solidFill>
                <a:effectLst>
                  <a:outerShdw blurRad="38100" dist="38100" dir="2700000" algn="tl">
                    <a:srgbClr val="000000">
                      <a:alpha val="43137"/>
                    </a:srgbClr>
                  </a:outerShdw>
                </a:effectLst>
                <a:latin typeface="Segoe" pitchFamily="34" charset="0"/>
              </a:rPr>
              <a:t>s</a:t>
            </a:r>
            <a:r>
              <a:rPr kumimoji="0" lang="en-US"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erver services</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4952998" y="3124200"/>
            <a:ext cx="1463041"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Windows Home Server SDK</a:t>
            </a:r>
            <a:endParaRPr kumimoji="0" lang="en-US"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0" name="Picture 19" descr="ws-HmSvr_h_rgb_r"/>
          <p:cNvPicPr>
            <a:picLocks noChangeAspect="1" noChangeArrowheads="1"/>
          </p:cNvPicPr>
          <p:nvPr/>
        </p:nvPicPr>
        <p:blipFill>
          <a:blip r:embed="rId4"/>
          <a:srcRect/>
          <a:stretch>
            <a:fillRect/>
          </a:stretch>
        </p:blipFill>
        <p:spPr bwMode="auto">
          <a:xfrm>
            <a:off x="4953000" y="1752070"/>
            <a:ext cx="3083859" cy="43738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8" name="Rectangle 27"/>
          <p:cNvSpPr/>
          <p:nvPr/>
        </p:nvSpPr>
        <p:spPr bwMode="auto">
          <a:xfrm>
            <a:off x="4724400" y="5791200"/>
            <a:ext cx="2438400" cy="609599"/>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effectLst>
                  <a:outerShdw blurRad="38100" dist="38100" dir="2700000" algn="tl">
                    <a:srgbClr val="000000">
                      <a:alpha val="43137"/>
                    </a:srgbClr>
                  </a:outerShdw>
                </a:effectLst>
                <a:latin typeface="Segoe" pitchFamily="34" charset="0"/>
              </a:rPr>
              <a:t>Internet name and dynamic DNS service</a:t>
            </a:r>
            <a:endParaRPr kumimoji="0" lang="en-US" sz="160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4953000" y="4191000"/>
            <a:ext cx="1463041" cy="914400"/>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600" dirty="0" smtClean="0">
                <a:solidFill>
                  <a:schemeClr val="tx1"/>
                </a:solidFill>
                <a:effectLst>
                  <a:outerShdw blurRad="38100" dist="38100" dir="2700000" algn="tl">
                    <a:srgbClr val="000000">
                      <a:alpha val="43137"/>
                    </a:srgbClr>
                  </a:outerShdw>
                </a:effectLst>
                <a:latin typeface="Segoe" pitchFamily="34" charset="0"/>
              </a:rPr>
              <a:t>Windows Home Server Services</a:t>
            </a:r>
            <a:endParaRPr kumimoji="0" lang="en-US" sz="160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845820" y="2286000"/>
            <a:ext cx="3291840" cy="685800"/>
          </a:xfrm>
          <a:prstGeom prst="rect">
            <a:avLst/>
          </a:prstGeom>
          <a:ln>
            <a:headEnd type="none" w="med" len="med"/>
            <a:tailEnd type="none" w="med" len="med"/>
          </a:ln>
          <a:effectLst>
            <a:glow rad="228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b="1" dirty="0" smtClean="0">
                <a:solidFill>
                  <a:schemeClr val="tx1"/>
                </a:solidFill>
                <a:effectLst>
                  <a:outerShdw blurRad="38100" dist="38100" dir="2700000" algn="tl">
                    <a:srgbClr val="000000">
                      <a:alpha val="43137"/>
                    </a:srgbClr>
                  </a:outerShdw>
                </a:effectLst>
                <a:latin typeface="Segoe" pitchFamily="34" charset="0"/>
              </a:rPr>
              <a:t>Client Applications</a:t>
            </a:r>
            <a:endParaRPr kumimoji="0" lang="en-US" sz="2000"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ectangle 18"/>
          <p:cNvSpPr/>
          <p:nvPr/>
        </p:nvSpPr>
        <p:spPr bwMode="auto">
          <a:xfrm>
            <a:off x="4953001" y="2286000"/>
            <a:ext cx="3299012" cy="685800"/>
          </a:xfrm>
          <a:prstGeom prst="rect">
            <a:avLst/>
          </a:prstGeom>
          <a:ln>
            <a:headEnd type="none" w="med" len="med"/>
            <a:tailEnd type="none" w="med" len="med"/>
          </a:ln>
          <a:effectLst>
            <a:glow rad="228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b="1" dirty="0" smtClean="0">
                <a:solidFill>
                  <a:schemeClr val="tx1"/>
                </a:solidFill>
                <a:effectLst>
                  <a:outerShdw blurRad="38100" dist="38100" dir="2700000" algn="tl">
                    <a:srgbClr val="000000">
                      <a:alpha val="43137"/>
                    </a:srgbClr>
                  </a:outerShdw>
                </a:effectLst>
                <a:latin typeface="Segoe" pitchFamily="34" charset="0"/>
              </a:rPr>
              <a:t>Add-ins</a:t>
            </a:r>
            <a:endParaRPr kumimoji="0" lang="en-US" sz="2000" b="1"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1981200" y="5791200"/>
            <a:ext cx="2438400" cy="609599"/>
          </a:xfrm>
          <a:prstGeom prst="rect">
            <a:avLst/>
          </a:prstGeom>
          <a:ln>
            <a:headEnd type="none" w="med" len="med"/>
            <a:tailEnd type="none" w="med" len="med"/>
          </a:ln>
          <a:effectLst>
            <a:glow rad="2286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Segoe" pitchFamily="34" charset="0"/>
              </a:rPr>
              <a:t>Internet Services</a:t>
            </a:r>
          </a:p>
        </p:txBody>
      </p:sp>
      <p:sp>
        <p:nvSpPr>
          <p:cNvPr id="2" name="Title 1"/>
          <p:cNvSpPr>
            <a:spLocks noGrp="1"/>
          </p:cNvSpPr>
          <p:nvPr>
            <p:ph type="title"/>
          </p:nvPr>
        </p:nvSpPr>
        <p:spPr>
          <a:xfrm>
            <a:off x="1286777" y="228600"/>
            <a:ext cx="8380412" cy="692498"/>
          </a:xfrm>
        </p:spPr>
        <p:txBody>
          <a:bodyPr/>
          <a:lstStyle/>
          <a:p>
            <a:r>
              <a:rPr lang="en-US" dirty="0" smtClean="0"/>
              <a:t>Software Opportunities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761412" cy="1384995"/>
          </a:xfrm>
        </p:spPr>
        <p:txBody>
          <a:bodyPr/>
          <a:lstStyle/>
          <a:p>
            <a:r>
              <a:rPr smtClean="0"/>
              <a:t>Example Software Opportunities</a:t>
            </a:r>
            <a:endParaRPr lang="en-US" dirty="0"/>
          </a:p>
        </p:txBody>
      </p:sp>
      <p:graphicFrame>
        <p:nvGraphicFramePr>
          <p:cNvPr id="7" name="Diagram 6"/>
          <p:cNvGraphicFramePr/>
          <p:nvPr/>
        </p:nvGraphicFramePr>
        <p:xfrm>
          <a:off x="609600" y="1219200"/>
          <a:ext cx="7924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382588" y="1143000"/>
          <a:ext cx="838041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C:\Users\ckindel\Desktop\library_objects\Internet.png"/>
          <p:cNvPicPr>
            <a:picLocks noChangeAspect="1" noChangeArrowheads="1"/>
          </p:cNvPicPr>
          <p:nvPr/>
        </p:nvPicPr>
        <p:blipFill>
          <a:blip r:embed="rId7"/>
          <a:srcRect/>
          <a:stretch>
            <a:fillRect/>
          </a:stretch>
        </p:blipFill>
        <p:spPr bwMode="auto">
          <a:xfrm>
            <a:off x="76200" y="122551"/>
            <a:ext cx="1172849" cy="1172849"/>
          </a:xfrm>
          <a:prstGeom prst="rect">
            <a:avLst/>
          </a:prstGeom>
          <a:noFill/>
          <a:effectLst>
            <a:outerShdw blurRad="63500" sx="102000" sy="102000" algn="ctr" rotWithShape="0">
              <a:prstClr val="black">
                <a:alpha val="40000"/>
              </a:prstClr>
            </a:outerShdw>
          </a:effectLst>
        </p:spPr>
      </p:pic>
      <p:sp>
        <p:nvSpPr>
          <p:cNvPr id="2" name="Title 1"/>
          <p:cNvSpPr>
            <a:spLocks noGrp="1"/>
          </p:cNvSpPr>
          <p:nvPr>
            <p:ph type="title"/>
          </p:nvPr>
        </p:nvSpPr>
        <p:spPr>
          <a:xfrm>
            <a:off x="1600201" y="228600"/>
            <a:ext cx="7010400" cy="692498"/>
          </a:xfrm>
        </p:spPr>
        <p:txBody>
          <a:bodyPr/>
          <a:lstStyle/>
          <a:p>
            <a:r>
              <a:rPr lang="en-US" dirty="0" smtClean="0"/>
              <a:t>Services</a:t>
            </a:r>
            <a:endParaRPr lang="en-US"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8:32:30 AM&quot;&gt;&lt;Slide id=&quot;257&quot; dur=&quot;115.625&quot; bld=&quot;INVLD&quot;/&gt;&lt;Slide id=&quot;258&quot; dur=&quot;1.328125&quot;/&gt;&lt;Slide id=&quot;297&quot; dur=&quot;48.79688&quot;/&gt;&lt;Slide id=&quot;273&quot; dur=&quot;91.46875&quot;/&gt;&lt;Slide id=&quot;311&quot; dur=&quot;193.8906&quot;/&gt;&lt;Slide id=&quot;306&quot; dur=&quot;256.8594&quot;/&gt;&lt;Slide id=&quot;293&quot; dur=&quot;98.82813&quot;/&gt;&lt;Slide id=&quot;294&quot; dur=&quot;101.2344&quot;/&gt;&lt;Slide id=&quot;319&quot; dur=&quot;78.78125&quot;/&gt;&lt;Slide id=&quot;295&quot; dur=&quot;90.59375&quot;/&gt;&lt;Slide id=&quot;277&quot; dur=&quot;145.9531&quot;/&gt;&lt;Slide id=&quot;317&quot; dur=&quot;61.65625&quot;/&gt;&lt;Slide id=&quot;301&quot; dur=&quot;61.1875&quot;/&gt;&lt;Slide id=&quot;303&quot; dur=&quot;192.9844&quot;/&gt;&lt;Slide id=&quot;304&quot; dur=&quot;47.0625&quot;/&gt;&lt;Slide id=&quot;270&quot; dur=&quot;53.60938&quot;/&gt;&lt;Slide id=&quot;271&quot; dur=&quot;1750.58&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B4BAE66-B9B7-4877-A689-DC059261EAF7}">
  <ds:schemaRefs>
    <ds:schemaRef ds:uri="http://schemas.microsoft.com/office/2006/metadata/properties"/>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5392</TotalTime>
  <Words>904</Words>
  <Application>Microsoft Office PowerPoint</Application>
  <PresentationFormat>On-screen Show (4:3)</PresentationFormat>
  <Paragraphs>191</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Segoe</vt:lpstr>
      <vt:lpstr>Wingdings</vt:lpstr>
      <vt:lpstr>Segoe Semibold</vt:lpstr>
      <vt:lpstr>Times New Roman</vt:lpstr>
      <vt:lpstr>Symbol</vt:lpstr>
      <vt:lpstr>Calibri</vt:lpstr>
      <vt:lpstr>Coronet</vt:lpstr>
      <vt:lpstr>Trebuchet MS</vt:lpstr>
      <vt:lpstr>WinHec 2007 WEB Template</vt:lpstr>
      <vt:lpstr>Windows Home Server Overview and Opportunity</vt:lpstr>
      <vt:lpstr>What You Will Learn Today</vt:lpstr>
      <vt:lpstr>Target Market</vt:lpstr>
      <vt:lpstr>Windows Home Server</vt:lpstr>
      <vt:lpstr>Innovation Areas</vt:lpstr>
      <vt:lpstr>Enabling The Platform For  The Home</vt:lpstr>
      <vt:lpstr>Software Opportunities</vt:lpstr>
      <vt:lpstr>Example Software Opportunities</vt:lpstr>
      <vt:lpstr>Services</vt:lpstr>
      <vt:lpstr>Hardware Concepts</vt:lpstr>
      <vt:lpstr>OEM Hardware Requirements</vt:lpstr>
      <vt:lpstr>Devices</vt:lpstr>
      <vt:lpstr>Recap</vt:lpstr>
      <vt:lpstr>Momentum</vt:lpstr>
      <vt:lpstr>Call To Action</vt:lpstr>
      <vt:lpstr>Additional Resources</vt:lpstr>
      <vt:lpstr>Slide 17</vt:lpstr>
      <vt:lpstr>Slide 18</vt:lpstr>
      <vt:lpstr>Share</vt:lpstr>
      <vt:lpstr>Protect</vt:lpstr>
      <vt:lpstr>Centralize</vt:lpstr>
      <vt:lpstr>Grow</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SVR-T344  Windows Home Server Overview and Opportunity</dc:title>
  <dc:subject>WinHEC 2007</dc:subject>
  <dc:creator>Charlie Kindel</dc:creator>
  <dc:description>Template: Bryan Lenning, Silver Fox Productions
Formatting: Steve Hein, Silver Fox Productions
Event Date: May 14-17, 2007 
Event Location: Los Angeles, CA</dc:description>
  <cp:lastModifiedBy>Microsoft Employee</cp:lastModifiedBy>
  <cp:revision>371</cp:revision>
  <dcterms:created xsi:type="dcterms:W3CDTF">2007-03-30T16:26:25Z</dcterms:created>
  <dcterms:modified xsi:type="dcterms:W3CDTF">2007-05-30T15:09:56Z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