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96" r:id="rId3"/>
    <p:sldId id="285" r:id="rId4"/>
    <p:sldId id="297" r:id="rId5"/>
    <p:sldId id="312" r:id="rId6"/>
    <p:sldId id="302" r:id="rId7"/>
    <p:sldId id="303" r:id="rId8"/>
    <p:sldId id="315" r:id="rId9"/>
    <p:sldId id="313" r:id="rId10"/>
    <p:sldId id="306" r:id="rId11"/>
    <p:sldId id="316" r:id="rId12"/>
    <p:sldId id="314" r:id="rId13"/>
    <p:sldId id="307" r:id="rId14"/>
    <p:sldId id="308" r:id="rId15"/>
    <p:sldId id="310" r:id="rId16"/>
    <p:sldId id="311" r:id="rId17"/>
    <p:sldId id="300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FF"/>
    <a:srgbClr val="F8CABA"/>
    <a:srgbClr val="F9D4C7"/>
    <a:srgbClr val="FFCCCC"/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6" autoAdjust="0"/>
    <p:restoredTop sz="76988" autoAdjust="0"/>
  </p:normalViewPr>
  <p:slideViewPr>
    <p:cSldViewPr>
      <p:cViewPr varScale="1">
        <p:scale>
          <a:sx n="84" d="100"/>
          <a:sy n="84" d="100"/>
        </p:scale>
        <p:origin x="-181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list1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60EAD57-4E99-4CE1-B0EE-42E9432A8BDE}">
      <dgm:prSet phldrT="[Text]" custT="1"/>
      <dgm:spPr/>
      <dgm:t>
        <a:bodyPr/>
        <a:lstStyle/>
        <a:p>
          <a:r>
            <a:rPr lang="en-US" sz="2300" dirty="0"/>
            <a:t>Logical Database Schema</a:t>
          </a:r>
        </a:p>
      </dgm:t>
    </dgm:pt>
    <dgm:pt modelId="{2F5C9FD6-38EF-4AC4-BB3D-0671CD7DEAB3}" type="parTrans" cxnId="{BCA05E21-A605-4F4E-A5AC-40577B8959D6}">
      <dgm:prSet/>
      <dgm:spPr/>
      <dgm:t>
        <a:bodyPr/>
        <a:lstStyle/>
        <a:p>
          <a:endParaRPr lang="en-GB"/>
        </a:p>
      </dgm:t>
    </dgm:pt>
    <dgm:pt modelId="{6EBB073C-C979-4039-BB9C-1878BAC5F763}" type="sibTrans" cxnId="{BCA05E21-A605-4F4E-A5AC-40577B8959D6}">
      <dgm:prSet/>
      <dgm:spPr/>
      <dgm:t>
        <a:bodyPr/>
        <a:lstStyle/>
        <a:p>
          <a:endParaRPr lang="en-GB"/>
        </a:p>
      </dgm:t>
    </dgm:pt>
    <dgm:pt modelId="{0916EDC8-F240-4715-8980-04C412FAE11D}">
      <dgm:prSet phldrT="[Text]" custT="1"/>
      <dgm:spPr/>
      <dgm:t>
        <a:bodyPr/>
        <a:lstStyle/>
        <a:p>
          <a:r>
            <a:rPr lang="en-US" sz="2300" dirty="0"/>
            <a:t>Disparate Data Sources</a:t>
          </a:r>
        </a:p>
      </dgm:t>
    </dgm:pt>
    <dgm:pt modelId="{C0F2B3D0-1748-4CBA-AC39-BC66CD894DD5}" type="parTrans" cxnId="{F16445F9-DC3D-4D8B-AA2E-C31BF454F4DF}">
      <dgm:prSet/>
      <dgm:spPr/>
      <dgm:t>
        <a:bodyPr/>
        <a:lstStyle/>
        <a:p>
          <a:endParaRPr lang="en-GB"/>
        </a:p>
      </dgm:t>
    </dgm:pt>
    <dgm:pt modelId="{992D279F-C0D7-4655-8F42-E658F5C551E5}" type="sibTrans" cxnId="{F16445F9-DC3D-4D8B-AA2E-C31BF454F4DF}">
      <dgm:prSet/>
      <dgm:spPr/>
      <dgm:t>
        <a:bodyPr/>
        <a:lstStyle/>
        <a:p>
          <a:endParaRPr lang="en-GB"/>
        </a:p>
      </dgm:t>
    </dgm:pt>
    <dgm:pt modelId="{874DC9F1-06F6-4690-A8BC-3B0D1717752E}">
      <dgm:prSet phldrT="[Text]" custT="1"/>
      <dgm:spPr/>
      <dgm:t>
        <a:bodyPr/>
        <a:lstStyle/>
        <a:p>
          <a:r>
            <a:rPr lang="en-US" sz="2300" dirty="0"/>
            <a:t>Normalized Data</a:t>
          </a:r>
        </a:p>
      </dgm:t>
    </dgm:pt>
    <dgm:pt modelId="{D2507E0B-A87B-4BE2-9C60-1BB9EC1C6826}" type="parTrans" cxnId="{D06ABD7E-E26C-4E57-8CC8-F5809FE35AF4}">
      <dgm:prSet/>
      <dgm:spPr/>
      <dgm:t>
        <a:bodyPr/>
        <a:lstStyle/>
        <a:p>
          <a:endParaRPr lang="en-GB"/>
        </a:p>
      </dgm:t>
    </dgm:pt>
    <dgm:pt modelId="{E677FFCB-9945-4F98-AF5A-A5FC98D84F89}" type="sibTrans" cxnId="{D06ABD7E-E26C-4E57-8CC8-F5809FE35AF4}">
      <dgm:prSet/>
      <dgm:spPr/>
      <dgm:t>
        <a:bodyPr/>
        <a:lstStyle/>
        <a:p>
          <a:endParaRPr lang="en-GB"/>
        </a:p>
      </dgm:t>
    </dgm:pt>
    <dgm:pt modelId="{740E34B3-2E54-4E0C-B975-A6ED20CC68C0}">
      <dgm:prSet custT="1"/>
      <dgm:spPr/>
      <dgm:t>
        <a:bodyPr/>
        <a:lstStyle/>
        <a:p>
          <a:r>
            <a:rPr lang="en-GB" sz="2000" dirty="0"/>
            <a:t>Developers need to understand the logical database schema in order to program against it</a:t>
          </a:r>
        </a:p>
      </dgm:t>
    </dgm:pt>
    <dgm:pt modelId="{4CC990A8-92D3-4A88-8114-F332D809C0B9}" type="parTrans" cxnId="{1E2167E5-CA3D-4387-8176-DFB6FFAB7AFA}">
      <dgm:prSet/>
      <dgm:spPr/>
      <dgm:t>
        <a:bodyPr/>
        <a:lstStyle/>
        <a:p>
          <a:endParaRPr lang="en-GB"/>
        </a:p>
      </dgm:t>
    </dgm:pt>
    <dgm:pt modelId="{7E3D94D7-59A8-4D5E-94F5-061F1BB148CE}" type="sibTrans" cxnId="{1E2167E5-CA3D-4387-8176-DFB6FFAB7AFA}">
      <dgm:prSet/>
      <dgm:spPr/>
      <dgm:t>
        <a:bodyPr/>
        <a:lstStyle/>
        <a:p>
          <a:endParaRPr lang="en-GB"/>
        </a:p>
      </dgm:t>
    </dgm:pt>
    <dgm:pt modelId="{2388F3C8-ED54-4DA0-96CB-631DEB3C4C4F}">
      <dgm:prSet custT="1"/>
      <dgm:spPr/>
      <dgm:t>
        <a:bodyPr/>
        <a:lstStyle/>
        <a:p>
          <a:r>
            <a:rPr lang="en-GB" sz="2000" dirty="0"/>
            <a:t>Developers need to know multiple languages and dialects to program against disparate data sources</a:t>
          </a:r>
        </a:p>
      </dgm:t>
    </dgm:pt>
    <dgm:pt modelId="{7B2839A6-5CA0-48CE-AFFB-8F5CB920BE39}" type="parTrans" cxnId="{7817B35D-FED1-44EF-BAA7-93756250102E}">
      <dgm:prSet/>
      <dgm:spPr/>
      <dgm:t>
        <a:bodyPr/>
        <a:lstStyle/>
        <a:p>
          <a:endParaRPr lang="en-GB"/>
        </a:p>
      </dgm:t>
    </dgm:pt>
    <dgm:pt modelId="{D68FA216-F3AA-4452-B1A7-358891CE2CBE}" type="sibTrans" cxnId="{7817B35D-FED1-44EF-BAA7-93756250102E}">
      <dgm:prSet/>
      <dgm:spPr/>
      <dgm:t>
        <a:bodyPr/>
        <a:lstStyle/>
        <a:p>
          <a:endParaRPr lang="en-GB"/>
        </a:p>
      </dgm:t>
    </dgm:pt>
    <dgm:pt modelId="{7E1627B1-47D1-4392-B18B-5AB8DFADA857}">
      <dgm:prSet custT="1"/>
      <dgm:spPr/>
      <dgm:t>
        <a:bodyPr/>
        <a:lstStyle/>
        <a:p>
          <a:r>
            <a:rPr lang="en-GB" sz="2000" dirty="0"/>
            <a:t>Developers need to write complex code to work with business object whose data is spread across many tables and rows</a:t>
          </a:r>
        </a:p>
      </dgm:t>
    </dgm:pt>
    <dgm:pt modelId="{D3985862-D62A-4B5B-984F-E02A4C01936A}" type="parTrans" cxnId="{FB360C52-830A-4D98-8C48-520B0466BCBE}">
      <dgm:prSet/>
      <dgm:spPr/>
      <dgm:t>
        <a:bodyPr/>
        <a:lstStyle/>
        <a:p>
          <a:endParaRPr lang="en-GB"/>
        </a:p>
      </dgm:t>
    </dgm:pt>
    <dgm:pt modelId="{C5C9ED13-1B1E-46EF-B56B-D8F4C530591D}" type="sibTrans" cxnId="{FB360C52-830A-4D98-8C48-520B0466BCBE}">
      <dgm:prSet/>
      <dgm:spPr/>
      <dgm:t>
        <a:bodyPr/>
        <a:lstStyle/>
        <a:p>
          <a:endParaRPr lang="en-GB"/>
        </a:p>
      </dgm:t>
    </dgm:pt>
    <dgm:pt modelId="{F361E82B-670F-4B3E-96D2-C4C8023076EB}" type="pres">
      <dgm:prSet presAssocID="{61B3A33C-9F1F-4F6F-AFEF-7CCFFE6A8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70AD0-9EF5-4191-A32A-EBE92D3BE1C0}" type="pres">
      <dgm:prSet presAssocID="{360EAD57-4E99-4CE1-B0EE-42E9432A8BDE}" presName="parentLin" presStyleCnt="0"/>
      <dgm:spPr/>
      <dgm:t>
        <a:bodyPr/>
        <a:lstStyle/>
        <a:p>
          <a:endParaRPr lang="en-GB"/>
        </a:p>
      </dgm:t>
    </dgm:pt>
    <dgm:pt modelId="{06639F7B-586A-4E5C-A9AA-B0E2EEFEA8C1}" type="pres">
      <dgm:prSet presAssocID="{360EAD57-4E99-4CE1-B0EE-42E9432A8B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9754F9-000F-4A9E-BAE4-094655290E3B}" type="pres">
      <dgm:prSet presAssocID="{360EAD57-4E99-4CE1-B0EE-42E9432A8B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D6D-5B02-4119-B0D6-1F3087A3D69F}" type="pres">
      <dgm:prSet presAssocID="{360EAD57-4E99-4CE1-B0EE-42E9432A8BDE}" presName="negativeSpace" presStyleCnt="0"/>
      <dgm:spPr/>
      <dgm:t>
        <a:bodyPr/>
        <a:lstStyle/>
        <a:p>
          <a:endParaRPr lang="en-GB"/>
        </a:p>
      </dgm:t>
    </dgm:pt>
    <dgm:pt modelId="{1F30CF0D-8A96-4EF0-9392-D4E685849729}" type="pres">
      <dgm:prSet presAssocID="{360EAD57-4E99-4CE1-B0EE-42E9432A8B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5A78E-8FB4-47FD-9A9D-6236B627CC30}" type="pres">
      <dgm:prSet presAssocID="{6EBB073C-C979-4039-BB9C-1878BAC5F763}" presName="spaceBetweenRectangles" presStyleCnt="0"/>
      <dgm:spPr/>
      <dgm:t>
        <a:bodyPr/>
        <a:lstStyle/>
        <a:p>
          <a:endParaRPr lang="en-GB"/>
        </a:p>
      </dgm:t>
    </dgm:pt>
    <dgm:pt modelId="{8CC5093A-2333-4609-9690-F9C4E3694F0F}" type="pres">
      <dgm:prSet presAssocID="{0916EDC8-F240-4715-8980-04C412FAE11D}" presName="parentLin" presStyleCnt="0"/>
      <dgm:spPr/>
      <dgm:t>
        <a:bodyPr/>
        <a:lstStyle/>
        <a:p>
          <a:endParaRPr lang="en-GB"/>
        </a:p>
      </dgm:t>
    </dgm:pt>
    <dgm:pt modelId="{2AC16734-DF96-4280-B01A-5CA581DACC1E}" type="pres">
      <dgm:prSet presAssocID="{0916EDC8-F240-4715-8980-04C412FAE11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B06879F-78A9-4412-AB9D-61168B024E59}" type="pres">
      <dgm:prSet presAssocID="{0916EDC8-F240-4715-8980-04C412FAE1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BE392-7D4B-4B61-8D41-FE1CF309FD8E}" type="pres">
      <dgm:prSet presAssocID="{0916EDC8-F240-4715-8980-04C412FAE11D}" presName="negativeSpace" presStyleCnt="0"/>
      <dgm:spPr/>
      <dgm:t>
        <a:bodyPr/>
        <a:lstStyle/>
        <a:p>
          <a:endParaRPr lang="en-GB"/>
        </a:p>
      </dgm:t>
    </dgm:pt>
    <dgm:pt modelId="{E3F070A0-26A9-48B7-BAAE-17C7CBF928AA}" type="pres">
      <dgm:prSet presAssocID="{0916EDC8-F240-4715-8980-04C412FAE11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BB81A5-465F-445A-A457-87D1AA3E241E}" type="pres">
      <dgm:prSet presAssocID="{992D279F-C0D7-4655-8F42-E658F5C551E5}" presName="spaceBetweenRectangles" presStyleCnt="0"/>
      <dgm:spPr/>
      <dgm:t>
        <a:bodyPr/>
        <a:lstStyle/>
        <a:p>
          <a:endParaRPr lang="en-GB"/>
        </a:p>
      </dgm:t>
    </dgm:pt>
    <dgm:pt modelId="{527FE48C-8D61-43DF-95E6-8BFAD2A4954B}" type="pres">
      <dgm:prSet presAssocID="{874DC9F1-06F6-4690-A8BC-3B0D1717752E}" presName="parentLin" presStyleCnt="0"/>
      <dgm:spPr/>
      <dgm:t>
        <a:bodyPr/>
        <a:lstStyle/>
        <a:p>
          <a:endParaRPr lang="en-GB"/>
        </a:p>
      </dgm:t>
    </dgm:pt>
    <dgm:pt modelId="{4DFC0AAF-4A00-40B3-AE74-779CAEA3B233}" type="pres">
      <dgm:prSet presAssocID="{874DC9F1-06F6-4690-A8BC-3B0D1717752E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ED3F9DEE-0F8F-4440-BF88-3B3FB05A0F5D}" type="pres">
      <dgm:prSet presAssocID="{874DC9F1-06F6-4690-A8BC-3B0D171775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8E3DE-B1CC-447B-BC0C-7F718433BD7D}" type="pres">
      <dgm:prSet presAssocID="{874DC9F1-06F6-4690-A8BC-3B0D1717752E}" presName="negativeSpace" presStyleCnt="0"/>
      <dgm:spPr/>
      <dgm:t>
        <a:bodyPr/>
        <a:lstStyle/>
        <a:p>
          <a:endParaRPr lang="en-GB"/>
        </a:p>
      </dgm:t>
    </dgm:pt>
    <dgm:pt modelId="{53E2999A-3AE9-4B0C-B40B-F72639C65AA7}" type="pres">
      <dgm:prSet presAssocID="{874DC9F1-06F6-4690-A8BC-3B0D1717752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A05E21-A605-4F4E-A5AC-40577B8959D6}" srcId="{61B3A33C-9F1F-4F6F-AFEF-7CCFFE6A853C}" destId="{360EAD57-4E99-4CE1-B0EE-42E9432A8BDE}" srcOrd="0" destOrd="0" parTransId="{2F5C9FD6-38EF-4AC4-BB3D-0671CD7DEAB3}" sibTransId="{6EBB073C-C979-4039-BB9C-1878BAC5F763}"/>
    <dgm:cxn modelId="{5DB5F61E-3E85-4944-A730-590E223542A7}" type="presOf" srcId="{0916EDC8-F240-4715-8980-04C412FAE11D}" destId="{2AC16734-DF96-4280-B01A-5CA581DACC1E}" srcOrd="0" destOrd="0" presId="urn:microsoft.com/office/officeart/2005/8/layout/list1"/>
    <dgm:cxn modelId="{F287E7E2-9DEC-4983-BBB8-CD76FF8D5397}" type="presOf" srcId="{360EAD57-4E99-4CE1-B0EE-42E9432A8BDE}" destId="{06639F7B-586A-4E5C-A9AA-B0E2EEFEA8C1}" srcOrd="0" destOrd="0" presId="urn:microsoft.com/office/officeart/2005/8/layout/list1"/>
    <dgm:cxn modelId="{FB360C52-830A-4D98-8C48-520B0466BCBE}" srcId="{874DC9F1-06F6-4690-A8BC-3B0D1717752E}" destId="{7E1627B1-47D1-4392-B18B-5AB8DFADA857}" srcOrd="0" destOrd="0" parTransId="{D3985862-D62A-4B5B-984F-E02A4C01936A}" sibTransId="{C5C9ED13-1B1E-46EF-B56B-D8F4C530591D}"/>
    <dgm:cxn modelId="{BB5AB008-C490-407F-9C6F-A54C93CEEDF9}" type="presOf" srcId="{360EAD57-4E99-4CE1-B0EE-42E9432A8BDE}" destId="{5A9754F9-000F-4A9E-BAE4-094655290E3B}" srcOrd="1" destOrd="0" presId="urn:microsoft.com/office/officeart/2005/8/layout/list1"/>
    <dgm:cxn modelId="{DFA04C73-5516-4754-BD3D-CB60B554E595}" type="presOf" srcId="{2388F3C8-ED54-4DA0-96CB-631DEB3C4C4F}" destId="{E3F070A0-26A9-48B7-BAAE-17C7CBF928AA}" srcOrd="0" destOrd="0" presId="urn:microsoft.com/office/officeart/2005/8/layout/list1"/>
    <dgm:cxn modelId="{4C59A28C-C25A-4AEC-816E-1DB700B251F5}" type="presOf" srcId="{61B3A33C-9F1F-4F6F-AFEF-7CCFFE6A853C}" destId="{F361E82B-670F-4B3E-96D2-C4C8023076EB}" srcOrd="0" destOrd="0" presId="urn:microsoft.com/office/officeart/2005/8/layout/list1"/>
    <dgm:cxn modelId="{2EE9C9B7-234E-4E9C-A767-2CDC112216B3}" type="presOf" srcId="{7E1627B1-47D1-4392-B18B-5AB8DFADA857}" destId="{53E2999A-3AE9-4B0C-B40B-F72639C65AA7}" srcOrd="0" destOrd="0" presId="urn:microsoft.com/office/officeart/2005/8/layout/list1"/>
    <dgm:cxn modelId="{6AB58E0C-65AD-4126-8412-835D6382D3E1}" type="presOf" srcId="{0916EDC8-F240-4715-8980-04C412FAE11D}" destId="{DB06879F-78A9-4412-AB9D-61168B024E59}" srcOrd="1" destOrd="0" presId="urn:microsoft.com/office/officeart/2005/8/layout/list1"/>
    <dgm:cxn modelId="{64AC0793-6BA2-4E20-A1E0-BBF77BE87381}" type="presOf" srcId="{874DC9F1-06F6-4690-A8BC-3B0D1717752E}" destId="{4DFC0AAF-4A00-40B3-AE74-779CAEA3B233}" srcOrd="0" destOrd="0" presId="urn:microsoft.com/office/officeart/2005/8/layout/list1"/>
    <dgm:cxn modelId="{F16445F9-DC3D-4D8B-AA2E-C31BF454F4DF}" srcId="{61B3A33C-9F1F-4F6F-AFEF-7CCFFE6A853C}" destId="{0916EDC8-F240-4715-8980-04C412FAE11D}" srcOrd="1" destOrd="0" parTransId="{C0F2B3D0-1748-4CBA-AC39-BC66CD894DD5}" sibTransId="{992D279F-C0D7-4655-8F42-E658F5C551E5}"/>
    <dgm:cxn modelId="{7817B35D-FED1-44EF-BAA7-93756250102E}" srcId="{0916EDC8-F240-4715-8980-04C412FAE11D}" destId="{2388F3C8-ED54-4DA0-96CB-631DEB3C4C4F}" srcOrd="0" destOrd="0" parTransId="{7B2839A6-5CA0-48CE-AFFB-8F5CB920BE39}" sibTransId="{D68FA216-F3AA-4452-B1A7-358891CE2CBE}"/>
    <dgm:cxn modelId="{0D031FF3-2488-4C5C-8897-9F0F15137562}" type="presOf" srcId="{874DC9F1-06F6-4690-A8BC-3B0D1717752E}" destId="{ED3F9DEE-0F8F-4440-BF88-3B3FB05A0F5D}" srcOrd="1" destOrd="0" presId="urn:microsoft.com/office/officeart/2005/8/layout/list1"/>
    <dgm:cxn modelId="{D06ABD7E-E26C-4E57-8CC8-F5809FE35AF4}" srcId="{61B3A33C-9F1F-4F6F-AFEF-7CCFFE6A853C}" destId="{874DC9F1-06F6-4690-A8BC-3B0D1717752E}" srcOrd="2" destOrd="0" parTransId="{D2507E0B-A87B-4BE2-9C60-1BB9EC1C6826}" sibTransId="{E677FFCB-9945-4F98-AF5A-A5FC98D84F89}"/>
    <dgm:cxn modelId="{1E2167E5-CA3D-4387-8176-DFB6FFAB7AFA}" srcId="{360EAD57-4E99-4CE1-B0EE-42E9432A8BDE}" destId="{740E34B3-2E54-4E0C-B975-A6ED20CC68C0}" srcOrd="0" destOrd="0" parTransId="{4CC990A8-92D3-4A88-8114-F332D809C0B9}" sibTransId="{7E3D94D7-59A8-4D5E-94F5-061F1BB148CE}"/>
    <dgm:cxn modelId="{6907EEC5-DBDF-439C-985A-873A3CD91A08}" type="presOf" srcId="{740E34B3-2E54-4E0C-B975-A6ED20CC68C0}" destId="{1F30CF0D-8A96-4EF0-9392-D4E685849729}" srcOrd="0" destOrd="0" presId="urn:microsoft.com/office/officeart/2005/8/layout/list1"/>
    <dgm:cxn modelId="{B631661B-360F-4B8F-925F-7FFA91527FB3}" type="presParOf" srcId="{F361E82B-670F-4B3E-96D2-C4C8023076EB}" destId="{25270AD0-9EF5-4191-A32A-EBE92D3BE1C0}" srcOrd="0" destOrd="0" presId="urn:microsoft.com/office/officeart/2005/8/layout/list1"/>
    <dgm:cxn modelId="{B6DC2D46-6779-491C-8253-A9256CAFD933}" type="presParOf" srcId="{25270AD0-9EF5-4191-A32A-EBE92D3BE1C0}" destId="{06639F7B-586A-4E5C-A9AA-B0E2EEFEA8C1}" srcOrd="0" destOrd="0" presId="urn:microsoft.com/office/officeart/2005/8/layout/list1"/>
    <dgm:cxn modelId="{F71DA6BF-0C6F-4E2E-94B6-3EAA24398FA3}" type="presParOf" srcId="{25270AD0-9EF5-4191-A32A-EBE92D3BE1C0}" destId="{5A9754F9-000F-4A9E-BAE4-094655290E3B}" srcOrd="1" destOrd="0" presId="urn:microsoft.com/office/officeart/2005/8/layout/list1"/>
    <dgm:cxn modelId="{5E11D5DB-AFCE-4818-8AD8-245126832CC6}" type="presParOf" srcId="{F361E82B-670F-4B3E-96D2-C4C8023076EB}" destId="{4C747D6D-5B02-4119-B0D6-1F3087A3D69F}" srcOrd="1" destOrd="0" presId="urn:microsoft.com/office/officeart/2005/8/layout/list1"/>
    <dgm:cxn modelId="{BD2F1A41-15E4-47C5-BDB0-E626A8369E7D}" type="presParOf" srcId="{F361E82B-670F-4B3E-96D2-C4C8023076EB}" destId="{1F30CF0D-8A96-4EF0-9392-D4E685849729}" srcOrd="2" destOrd="0" presId="urn:microsoft.com/office/officeart/2005/8/layout/list1"/>
    <dgm:cxn modelId="{E2C27BB8-4ACF-41F6-B8DD-620CB3E3A671}" type="presParOf" srcId="{F361E82B-670F-4B3E-96D2-C4C8023076EB}" destId="{1E75A78E-8FB4-47FD-9A9D-6236B627CC30}" srcOrd="3" destOrd="0" presId="urn:microsoft.com/office/officeart/2005/8/layout/list1"/>
    <dgm:cxn modelId="{F88E5A69-344D-42D4-8628-D1D9B7C4FFFC}" type="presParOf" srcId="{F361E82B-670F-4B3E-96D2-C4C8023076EB}" destId="{8CC5093A-2333-4609-9690-F9C4E3694F0F}" srcOrd="4" destOrd="0" presId="urn:microsoft.com/office/officeart/2005/8/layout/list1"/>
    <dgm:cxn modelId="{A2740982-0729-4E0B-8BD5-F68D96AA63BF}" type="presParOf" srcId="{8CC5093A-2333-4609-9690-F9C4E3694F0F}" destId="{2AC16734-DF96-4280-B01A-5CA581DACC1E}" srcOrd="0" destOrd="0" presId="urn:microsoft.com/office/officeart/2005/8/layout/list1"/>
    <dgm:cxn modelId="{8A1485AF-7469-4461-8388-B604E9F4DE64}" type="presParOf" srcId="{8CC5093A-2333-4609-9690-F9C4E3694F0F}" destId="{DB06879F-78A9-4412-AB9D-61168B024E59}" srcOrd="1" destOrd="0" presId="urn:microsoft.com/office/officeart/2005/8/layout/list1"/>
    <dgm:cxn modelId="{79AD6578-C401-4DF1-81F5-A04CE92F5CBF}" type="presParOf" srcId="{F361E82B-670F-4B3E-96D2-C4C8023076EB}" destId="{D56BE392-7D4B-4B61-8D41-FE1CF309FD8E}" srcOrd="5" destOrd="0" presId="urn:microsoft.com/office/officeart/2005/8/layout/list1"/>
    <dgm:cxn modelId="{F9A072BC-1958-49C0-A0C6-B508C961A9E4}" type="presParOf" srcId="{F361E82B-670F-4B3E-96D2-C4C8023076EB}" destId="{E3F070A0-26A9-48B7-BAAE-17C7CBF928AA}" srcOrd="6" destOrd="0" presId="urn:microsoft.com/office/officeart/2005/8/layout/list1"/>
    <dgm:cxn modelId="{7BABC830-0FBC-4CCF-B124-CACD9887C923}" type="presParOf" srcId="{F361E82B-670F-4B3E-96D2-C4C8023076EB}" destId="{F1BB81A5-465F-445A-A457-87D1AA3E241E}" srcOrd="7" destOrd="0" presId="urn:microsoft.com/office/officeart/2005/8/layout/list1"/>
    <dgm:cxn modelId="{BF346C9B-86FE-4B11-9447-246C558730D1}" type="presParOf" srcId="{F361E82B-670F-4B3E-96D2-C4C8023076EB}" destId="{527FE48C-8D61-43DF-95E6-8BFAD2A4954B}" srcOrd="8" destOrd="0" presId="urn:microsoft.com/office/officeart/2005/8/layout/list1"/>
    <dgm:cxn modelId="{15FF5995-EAE1-4995-8D01-5EF7CDFFC8DA}" type="presParOf" srcId="{527FE48C-8D61-43DF-95E6-8BFAD2A4954B}" destId="{4DFC0AAF-4A00-40B3-AE74-779CAEA3B233}" srcOrd="0" destOrd="0" presId="urn:microsoft.com/office/officeart/2005/8/layout/list1"/>
    <dgm:cxn modelId="{BD2252C6-39D0-4D9A-938A-5FB7E672142C}" type="presParOf" srcId="{527FE48C-8D61-43DF-95E6-8BFAD2A4954B}" destId="{ED3F9DEE-0F8F-4440-BF88-3B3FB05A0F5D}" srcOrd="1" destOrd="0" presId="urn:microsoft.com/office/officeart/2005/8/layout/list1"/>
    <dgm:cxn modelId="{6905BBF7-D101-4465-93FC-375D720596F8}" type="presParOf" srcId="{F361E82B-670F-4B3E-96D2-C4C8023076EB}" destId="{E258E3DE-B1CC-447B-BC0C-7F718433BD7D}" srcOrd="9" destOrd="0" presId="urn:microsoft.com/office/officeart/2005/8/layout/list1"/>
    <dgm:cxn modelId="{DF80F74F-BE0C-47EF-BAD8-E99383502BD5}" type="presParOf" srcId="{F361E82B-670F-4B3E-96D2-C4C8023076EB}" destId="{53E2999A-3AE9-4B0C-B40B-F72639C65AA7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list1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60EAD57-4E99-4CE1-B0EE-42E9432A8BDE}">
      <dgm:prSet phldrT="[Text]" custT="1"/>
      <dgm:spPr/>
      <dgm:t>
        <a:bodyPr/>
        <a:lstStyle/>
        <a:p>
          <a:r>
            <a:rPr lang="en-US" sz="2300" dirty="0"/>
            <a:t>Entity Data Model</a:t>
          </a:r>
        </a:p>
      </dgm:t>
    </dgm:pt>
    <dgm:pt modelId="{2F5C9FD6-38EF-4AC4-BB3D-0671CD7DEAB3}" type="parTrans" cxnId="{BCA05E21-A605-4F4E-A5AC-40577B8959D6}">
      <dgm:prSet/>
      <dgm:spPr/>
      <dgm:t>
        <a:bodyPr/>
        <a:lstStyle/>
        <a:p>
          <a:endParaRPr lang="en-GB"/>
        </a:p>
      </dgm:t>
    </dgm:pt>
    <dgm:pt modelId="{6EBB073C-C979-4039-BB9C-1878BAC5F763}" type="sibTrans" cxnId="{BCA05E21-A605-4F4E-A5AC-40577B8959D6}">
      <dgm:prSet/>
      <dgm:spPr/>
      <dgm:t>
        <a:bodyPr/>
        <a:lstStyle/>
        <a:p>
          <a:endParaRPr lang="en-GB"/>
        </a:p>
      </dgm:t>
    </dgm:pt>
    <dgm:pt modelId="{0916EDC8-F240-4715-8980-04C412FAE11D}">
      <dgm:prSet phldrT="[Text]" custT="1"/>
      <dgm:spPr/>
      <dgm:t>
        <a:bodyPr/>
        <a:lstStyle/>
        <a:p>
          <a:r>
            <a:rPr lang="en-US" sz="2300" dirty="0"/>
            <a:t>LINQ and Entity SQL</a:t>
          </a:r>
        </a:p>
      </dgm:t>
    </dgm:pt>
    <dgm:pt modelId="{C0F2B3D0-1748-4CBA-AC39-BC66CD894DD5}" type="parTrans" cxnId="{F16445F9-DC3D-4D8B-AA2E-C31BF454F4DF}">
      <dgm:prSet/>
      <dgm:spPr/>
      <dgm:t>
        <a:bodyPr/>
        <a:lstStyle/>
        <a:p>
          <a:endParaRPr lang="en-GB"/>
        </a:p>
      </dgm:t>
    </dgm:pt>
    <dgm:pt modelId="{992D279F-C0D7-4655-8F42-E658F5C551E5}" type="sibTrans" cxnId="{F16445F9-DC3D-4D8B-AA2E-C31BF454F4DF}">
      <dgm:prSet/>
      <dgm:spPr/>
      <dgm:t>
        <a:bodyPr/>
        <a:lstStyle/>
        <a:p>
          <a:endParaRPr lang="en-GB"/>
        </a:p>
      </dgm:t>
    </dgm:pt>
    <dgm:pt modelId="{874DC9F1-06F6-4690-A8BC-3B0D1717752E}">
      <dgm:prSet phldrT="[Text]" custT="1"/>
      <dgm:spPr/>
      <dgm:t>
        <a:bodyPr/>
        <a:lstStyle/>
        <a:p>
          <a:r>
            <a:rPr lang="en-US" sz="2300" dirty="0"/>
            <a:t>Entities</a:t>
          </a:r>
        </a:p>
      </dgm:t>
    </dgm:pt>
    <dgm:pt modelId="{D2507E0B-A87B-4BE2-9C60-1BB9EC1C6826}" type="parTrans" cxnId="{D06ABD7E-E26C-4E57-8CC8-F5809FE35AF4}">
      <dgm:prSet/>
      <dgm:spPr/>
      <dgm:t>
        <a:bodyPr/>
        <a:lstStyle/>
        <a:p>
          <a:endParaRPr lang="en-GB"/>
        </a:p>
      </dgm:t>
    </dgm:pt>
    <dgm:pt modelId="{E677FFCB-9945-4F98-AF5A-A5FC98D84F89}" type="sibTrans" cxnId="{D06ABD7E-E26C-4E57-8CC8-F5809FE35AF4}">
      <dgm:prSet/>
      <dgm:spPr/>
      <dgm:t>
        <a:bodyPr/>
        <a:lstStyle/>
        <a:p>
          <a:endParaRPr lang="en-GB"/>
        </a:p>
      </dgm:t>
    </dgm:pt>
    <dgm:pt modelId="{740E34B3-2E54-4E0C-B975-A6ED20CC68C0}">
      <dgm:prSet custT="1"/>
      <dgm:spPr/>
      <dgm:t>
        <a:bodyPr/>
        <a:lstStyle/>
        <a:p>
          <a:r>
            <a:rPr lang="en-GB" sz="2000" dirty="0"/>
            <a:t>Developers can use the Entity Data Model to transform relational data into conceptual entities</a:t>
          </a:r>
        </a:p>
      </dgm:t>
    </dgm:pt>
    <dgm:pt modelId="{4CC990A8-92D3-4A88-8114-F332D809C0B9}" type="parTrans" cxnId="{1E2167E5-CA3D-4387-8176-DFB6FFAB7AFA}">
      <dgm:prSet/>
      <dgm:spPr/>
      <dgm:t>
        <a:bodyPr/>
        <a:lstStyle/>
        <a:p>
          <a:endParaRPr lang="en-GB"/>
        </a:p>
      </dgm:t>
    </dgm:pt>
    <dgm:pt modelId="{7E3D94D7-59A8-4D5E-94F5-061F1BB148CE}" type="sibTrans" cxnId="{1E2167E5-CA3D-4387-8176-DFB6FFAB7AFA}">
      <dgm:prSet/>
      <dgm:spPr/>
      <dgm:t>
        <a:bodyPr/>
        <a:lstStyle/>
        <a:p>
          <a:endParaRPr lang="en-GB"/>
        </a:p>
      </dgm:t>
    </dgm:pt>
    <dgm:pt modelId="{2388F3C8-ED54-4DA0-96CB-631DEB3C4C4F}">
      <dgm:prSet custT="1"/>
      <dgm:spPr/>
      <dgm:t>
        <a:bodyPr/>
        <a:lstStyle/>
        <a:p>
          <a:r>
            <a:rPr lang="en-GB" sz="2000" dirty="0"/>
            <a:t>Developers can use LINQ and Entity SQL to write data access code in a .NET programming language</a:t>
          </a:r>
        </a:p>
      </dgm:t>
    </dgm:pt>
    <dgm:pt modelId="{7B2839A6-5CA0-48CE-AFFB-8F5CB920BE39}" type="parTrans" cxnId="{7817B35D-FED1-44EF-BAA7-93756250102E}">
      <dgm:prSet/>
      <dgm:spPr/>
      <dgm:t>
        <a:bodyPr/>
        <a:lstStyle/>
        <a:p>
          <a:endParaRPr lang="en-GB"/>
        </a:p>
      </dgm:t>
    </dgm:pt>
    <dgm:pt modelId="{D68FA216-F3AA-4452-B1A7-358891CE2CBE}" type="sibTrans" cxnId="{7817B35D-FED1-44EF-BAA7-93756250102E}">
      <dgm:prSet/>
      <dgm:spPr/>
      <dgm:t>
        <a:bodyPr/>
        <a:lstStyle/>
        <a:p>
          <a:endParaRPr lang="en-GB"/>
        </a:p>
      </dgm:t>
    </dgm:pt>
    <dgm:pt modelId="{7E1627B1-47D1-4392-B18B-5AB8DFADA857}">
      <dgm:prSet custT="1"/>
      <dgm:spPr/>
      <dgm:t>
        <a:bodyPr/>
        <a:lstStyle/>
        <a:p>
          <a:r>
            <a:rPr lang="en-GB" sz="2000" dirty="0"/>
            <a:t>Developers can work with entities instead of tables and rows to simplify data access code</a:t>
          </a:r>
        </a:p>
      </dgm:t>
    </dgm:pt>
    <dgm:pt modelId="{D3985862-D62A-4B5B-984F-E02A4C01936A}" type="parTrans" cxnId="{FB360C52-830A-4D98-8C48-520B0466BCBE}">
      <dgm:prSet/>
      <dgm:spPr/>
      <dgm:t>
        <a:bodyPr/>
        <a:lstStyle/>
        <a:p>
          <a:endParaRPr lang="en-GB"/>
        </a:p>
      </dgm:t>
    </dgm:pt>
    <dgm:pt modelId="{C5C9ED13-1B1E-46EF-B56B-D8F4C530591D}" type="sibTrans" cxnId="{FB360C52-830A-4D98-8C48-520B0466BCBE}">
      <dgm:prSet/>
      <dgm:spPr/>
      <dgm:t>
        <a:bodyPr/>
        <a:lstStyle/>
        <a:p>
          <a:endParaRPr lang="en-GB"/>
        </a:p>
      </dgm:t>
    </dgm:pt>
    <dgm:pt modelId="{F361E82B-670F-4B3E-96D2-C4C8023076EB}" type="pres">
      <dgm:prSet presAssocID="{61B3A33C-9F1F-4F6F-AFEF-7CCFFE6A8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70AD0-9EF5-4191-A32A-EBE92D3BE1C0}" type="pres">
      <dgm:prSet presAssocID="{360EAD57-4E99-4CE1-B0EE-42E9432A8BDE}" presName="parentLin" presStyleCnt="0"/>
      <dgm:spPr/>
      <dgm:t>
        <a:bodyPr/>
        <a:lstStyle/>
        <a:p>
          <a:endParaRPr lang="en-GB"/>
        </a:p>
      </dgm:t>
    </dgm:pt>
    <dgm:pt modelId="{06639F7B-586A-4E5C-A9AA-B0E2EEFEA8C1}" type="pres">
      <dgm:prSet presAssocID="{360EAD57-4E99-4CE1-B0EE-42E9432A8B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9754F9-000F-4A9E-BAE4-094655290E3B}" type="pres">
      <dgm:prSet presAssocID="{360EAD57-4E99-4CE1-B0EE-42E9432A8B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D6D-5B02-4119-B0D6-1F3087A3D69F}" type="pres">
      <dgm:prSet presAssocID="{360EAD57-4E99-4CE1-B0EE-42E9432A8BDE}" presName="negativeSpace" presStyleCnt="0"/>
      <dgm:spPr/>
      <dgm:t>
        <a:bodyPr/>
        <a:lstStyle/>
        <a:p>
          <a:endParaRPr lang="en-GB"/>
        </a:p>
      </dgm:t>
    </dgm:pt>
    <dgm:pt modelId="{1F30CF0D-8A96-4EF0-9392-D4E685849729}" type="pres">
      <dgm:prSet presAssocID="{360EAD57-4E99-4CE1-B0EE-42E9432A8B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5A78E-8FB4-47FD-9A9D-6236B627CC30}" type="pres">
      <dgm:prSet presAssocID="{6EBB073C-C979-4039-BB9C-1878BAC5F763}" presName="spaceBetweenRectangles" presStyleCnt="0"/>
      <dgm:spPr/>
      <dgm:t>
        <a:bodyPr/>
        <a:lstStyle/>
        <a:p>
          <a:endParaRPr lang="en-GB"/>
        </a:p>
      </dgm:t>
    </dgm:pt>
    <dgm:pt modelId="{8CC5093A-2333-4609-9690-F9C4E3694F0F}" type="pres">
      <dgm:prSet presAssocID="{0916EDC8-F240-4715-8980-04C412FAE11D}" presName="parentLin" presStyleCnt="0"/>
      <dgm:spPr/>
      <dgm:t>
        <a:bodyPr/>
        <a:lstStyle/>
        <a:p>
          <a:endParaRPr lang="en-GB"/>
        </a:p>
      </dgm:t>
    </dgm:pt>
    <dgm:pt modelId="{2AC16734-DF96-4280-B01A-5CA581DACC1E}" type="pres">
      <dgm:prSet presAssocID="{0916EDC8-F240-4715-8980-04C412FAE11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DB06879F-78A9-4412-AB9D-61168B024E59}" type="pres">
      <dgm:prSet presAssocID="{0916EDC8-F240-4715-8980-04C412FAE1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BE392-7D4B-4B61-8D41-FE1CF309FD8E}" type="pres">
      <dgm:prSet presAssocID="{0916EDC8-F240-4715-8980-04C412FAE11D}" presName="negativeSpace" presStyleCnt="0"/>
      <dgm:spPr/>
      <dgm:t>
        <a:bodyPr/>
        <a:lstStyle/>
        <a:p>
          <a:endParaRPr lang="en-GB"/>
        </a:p>
      </dgm:t>
    </dgm:pt>
    <dgm:pt modelId="{E3F070A0-26A9-48B7-BAAE-17C7CBF928AA}" type="pres">
      <dgm:prSet presAssocID="{0916EDC8-F240-4715-8980-04C412FAE11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BB81A5-465F-445A-A457-87D1AA3E241E}" type="pres">
      <dgm:prSet presAssocID="{992D279F-C0D7-4655-8F42-E658F5C551E5}" presName="spaceBetweenRectangles" presStyleCnt="0"/>
      <dgm:spPr/>
      <dgm:t>
        <a:bodyPr/>
        <a:lstStyle/>
        <a:p>
          <a:endParaRPr lang="en-GB"/>
        </a:p>
      </dgm:t>
    </dgm:pt>
    <dgm:pt modelId="{527FE48C-8D61-43DF-95E6-8BFAD2A4954B}" type="pres">
      <dgm:prSet presAssocID="{874DC9F1-06F6-4690-A8BC-3B0D1717752E}" presName="parentLin" presStyleCnt="0"/>
      <dgm:spPr/>
      <dgm:t>
        <a:bodyPr/>
        <a:lstStyle/>
        <a:p>
          <a:endParaRPr lang="en-GB"/>
        </a:p>
      </dgm:t>
    </dgm:pt>
    <dgm:pt modelId="{4DFC0AAF-4A00-40B3-AE74-779CAEA3B233}" type="pres">
      <dgm:prSet presAssocID="{874DC9F1-06F6-4690-A8BC-3B0D1717752E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ED3F9DEE-0F8F-4440-BF88-3B3FB05A0F5D}" type="pres">
      <dgm:prSet presAssocID="{874DC9F1-06F6-4690-A8BC-3B0D171775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8E3DE-B1CC-447B-BC0C-7F718433BD7D}" type="pres">
      <dgm:prSet presAssocID="{874DC9F1-06F6-4690-A8BC-3B0D1717752E}" presName="negativeSpace" presStyleCnt="0"/>
      <dgm:spPr/>
      <dgm:t>
        <a:bodyPr/>
        <a:lstStyle/>
        <a:p>
          <a:endParaRPr lang="en-GB"/>
        </a:p>
      </dgm:t>
    </dgm:pt>
    <dgm:pt modelId="{53E2999A-3AE9-4B0C-B40B-F72639C65AA7}" type="pres">
      <dgm:prSet presAssocID="{874DC9F1-06F6-4690-A8BC-3B0D1717752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A05E21-A605-4F4E-A5AC-40577B8959D6}" srcId="{61B3A33C-9F1F-4F6F-AFEF-7CCFFE6A853C}" destId="{360EAD57-4E99-4CE1-B0EE-42E9432A8BDE}" srcOrd="0" destOrd="0" parTransId="{2F5C9FD6-38EF-4AC4-BB3D-0671CD7DEAB3}" sibTransId="{6EBB073C-C979-4039-BB9C-1878BAC5F763}"/>
    <dgm:cxn modelId="{6F1DAD07-A9EE-441E-8F2A-8A562B254C45}" type="presOf" srcId="{360EAD57-4E99-4CE1-B0EE-42E9432A8BDE}" destId="{5A9754F9-000F-4A9E-BAE4-094655290E3B}" srcOrd="1" destOrd="0" presId="urn:microsoft.com/office/officeart/2005/8/layout/list1"/>
    <dgm:cxn modelId="{14FD02AB-ECFE-4C58-8956-69789FC58800}" type="presOf" srcId="{874DC9F1-06F6-4690-A8BC-3B0D1717752E}" destId="{4DFC0AAF-4A00-40B3-AE74-779CAEA3B233}" srcOrd="0" destOrd="0" presId="urn:microsoft.com/office/officeart/2005/8/layout/list1"/>
    <dgm:cxn modelId="{BB5001AC-B780-4AC3-943C-20D101BBB108}" type="presOf" srcId="{740E34B3-2E54-4E0C-B975-A6ED20CC68C0}" destId="{1F30CF0D-8A96-4EF0-9392-D4E685849729}" srcOrd="0" destOrd="0" presId="urn:microsoft.com/office/officeart/2005/8/layout/list1"/>
    <dgm:cxn modelId="{BCD9AEB7-F078-4C6F-A24C-52CF63B5C7F5}" type="presOf" srcId="{2388F3C8-ED54-4DA0-96CB-631DEB3C4C4F}" destId="{E3F070A0-26A9-48B7-BAAE-17C7CBF928AA}" srcOrd="0" destOrd="0" presId="urn:microsoft.com/office/officeart/2005/8/layout/list1"/>
    <dgm:cxn modelId="{B90D61F6-EB75-439C-A308-7D17D26CED2F}" type="presOf" srcId="{0916EDC8-F240-4715-8980-04C412FAE11D}" destId="{DB06879F-78A9-4412-AB9D-61168B024E59}" srcOrd="1" destOrd="0" presId="urn:microsoft.com/office/officeart/2005/8/layout/list1"/>
    <dgm:cxn modelId="{DAB08573-CEAD-4522-8BE9-9FAE6241FE3E}" type="presOf" srcId="{61B3A33C-9F1F-4F6F-AFEF-7CCFFE6A853C}" destId="{F361E82B-670F-4B3E-96D2-C4C8023076EB}" srcOrd="0" destOrd="0" presId="urn:microsoft.com/office/officeart/2005/8/layout/list1"/>
    <dgm:cxn modelId="{FB360C52-830A-4D98-8C48-520B0466BCBE}" srcId="{874DC9F1-06F6-4690-A8BC-3B0D1717752E}" destId="{7E1627B1-47D1-4392-B18B-5AB8DFADA857}" srcOrd="0" destOrd="0" parTransId="{D3985862-D62A-4B5B-984F-E02A4C01936A}" sibTransId="{C5C9ED13-1B1E-46EF-B56B-D8F4C530591D}"/>
    <dgm:cxn modelId="{90F25F7A-43C2-4CC8-B0E3-96D78B559460}" type="presOf" srcId="{7E1627B1-47D1-4392-B18B-5AB8DFADA857}" destId="{53E2999A-3AE9-4B0C-B40B-F72639C65AA7}" srcOrd="0" destOrd="0" presId="urn:microsoft.com/office/officeart/2005/8/layout/list1"/>
    <dgm:cxn modelId="{6A1F9604-E348-48FE-A197-79E8C465849A}" type="presOf" srcId="{360EAD57-4E99-4CE1-B0EE-42E9432A8BDE}" destId="{06639F7B-586A-4E5C-A9AA-B0E2EEFEA8C1}" srcOrd="0" destOrd="0" presId="urn:microsoft.com/office/officeart/2005/8/layout/list1"/>
    <dgm:cxn modelId="{A04AC70A-D843-43A8-97B9-63B75C778140}" type="presOf" srcId="{0916EDC8-F240-4715-8980-04C412FAE11D}" destId="{2AC16734-DF96-4280-B01A-5CA581DACC1E}" srcOrd="0" destOrd="0" presId="urn:microsoft.com/office/officeart/2005/8/layout/list1"/>
    <dgm:cxn modelId="{7817B35D-FED1-44EF-BAA7-93756250102E}" srcId="{0916EDC8-F240-4715-8980-04C412FAE11D}" destId="{2388F3C8-ED54-4DA0-96CB-631DEB3C4C4F}" srcOrd="0" destOrd="0" parTransId="{7B2839A6-5CA0-48CE-AFFB-8F5CB920BE39}" sibTransId="{D68FA216-F3AA-4452-B1A7-358891CE2CBE}"/>
    <dgm:cxn modelId="{F16445F9-DC3D-4D8B-AA2E-C31BF454F4DF}" srcId="{61B3A33C-9F1F-4F6F-AFEF-7CCFFE6A853C}" destId="{0916EDC8-F240-4715-8980-04C412FAE11D}" srcOrd="1" destOrd="0" parTransId="{C0F2B3D0-1748-4CBA-AC39-BC66CD894DD5}" sibTransId="{992D279F-C0D7-4655-8F42-E658F5C551E5}"/>
    <dgm:cxn modelId="{D06ABD7E-E26C-4E57-8CC8-F5809FE35AF4}" srcId="{61B3A33C-9F1F-4F6F-AFEF-7CCFFE6A853C}" destId="{874DC9F1-06F6-4690-A8BC-3B0D1717752E}" srcOrd="2" destOrd="0" parTransId="{D2507E0B-A87B-4BE2-9C60-1BB9EC1C6826}" sibTransId="{E677FFCB-9945-4F98-AF5A-A5FC98D84F89}"/>
    <dgm:cxn modelId="{1E2167E5-CA3D-4387-8176-DFB6FFAB7AFA}" srcId="{360EAD57-4E99-4CE1-B0EE-42E9432A8BDE}" destId="{740E34B3-2E54-4E0C-B975-A6ED20CC68C0}" srcOrd="0" destOrd="0" parTransId="{4CC990A8-92D3-4A88-8114-F332D809C0B9}" sibTransId="{7E3D94D7-59A8-4D5E-94F5-061F1BB148CE}"/>
    <dgm:cxn modelId="{94DA0EFA-D2EA-4E7B-A242-3B83DCB0DF3C}" type="presOf" srcId="{874DC9F1-06F6-4690-A8BC-3B0D1717752E}" destId="{ED3F9DEE-0F8F-4440-BF88-3B3FB05A0F5D}" srcOrd="1" destOrd="0" presId="urn:microsoft.com/office/officeart/2005/8/layout/list1"/>
    <dgm:cxn modelId="{6FEB062B-D4EB-481A-97CC-839A0F2A6818}" type="presParOf" srcId="{F361E82B-670F-4B3E-96D2-C4C8023076EB}" destId="{25270AD0-9EF5-4191-A32A-EBE92D3BE1C0}" srcOrd="0" destOrd="0" presId="urn:microsoft.com/office/officeart/2005/8/layout/list1"/>
    <dgm:cxn modelId="{E724AE43-3536-49A0-ADF6-52C3AC0A7CC6}" type="presParOf" srcId="{25270AD0-9EF5-4191-A32A-EBE92D3BE1C0}" destId="{06639F7B-586A-4E5C-A9AA-B0E2EEFEA8C1}" srcOrd="0" destOrd="0" presId="urn:microsoft.com/office/officeart/2005/8/layout/list1"/>
    <dgm:cxn modelId="{8B3818D9-4DA0-4AA4-A7BF-CAAE184B524A}" type="presParOf" srcId="{25270AD0-9EF5-4191-A32A-EBE92D3BE1C0}" destId="{5A9754F9-000F-4A9E-BAE4-094655290E3B}" srcOrd="1" destOrd="0" presId="urn:microsoft.com/office/officeart/2005/8/layout/list1"/>
    <dgm:cxn modelId="{67221A2B-8C8E-425A-A361-385F8E1FA7B8}" type="presParOf" srcId="{F361E82B-670F-4B3E-96D2-C4C8023076EB}" destId="{4C747D6D-5B02-4119-B0D6-1F3087A3D69F}" srcOrd="1" destOrd="0" presId="urn:microsoft.com/office/officeart/2005/8/layout/list1"/>
    <dgm:cxn modelId="{9BC4AAA7-CA22-454D-8CD1-556BB814E270}" type="presParOf" srcId="{F361E82B-670F-4B3E-96D2-C4C8023076EB}" destId="{1F30CF0D-8A96-4EF0-9392-D4E685849729}" srcOrd="2" destOrd="0" presId="urn:microsoft.com/office/officeart/2005/8/layout/list1"/>
    <dgm:cxn modelId="{6C3684BB-045B-49B1-B3B6-00E19DDD06EF}" type="presParOf" srcId="{F361E82B-670F-4B3E-96D2-C4C8023076EB}" destId="{1E75A78E-8FB4-47FD-9A9D-6236B627CC30}" srcOrd="3" destOrd="0" presId="urn:microsoft.com/office/officeart/2005/8/layout/list1"/>
    <dgm:cxn modelId="{73D02D39-DEB5-4DF9-9849-FC03C8597664}" type="presParOf" srcId="{F361E82B-670F-4B3E-96D2-C4C8023076EB}" destId="{8CC5093A-2333-4609-9690-F9C4E3694F0F}" srcOrd="4" destOrd="0" presId="urn:microsoft.com/office/officeart/2005/8/layout/list1"/>
    <dgm:cxn modelId="{4D8A9618-8437-46AB-9909-7FF6C21519E3}" type="presParOf" srcId="{8CC5093A-2333-4609-9690-F9C4E3694F0F}" destId="{2AC16734-DF96-4280-B01A-5CA581DACC1E}" srcOrd="0" destOrd="0" presId="urn:microsoft.com/office/officeart/2005/8/layout/list1"/>
    <dgm:cxn modelId="{4B1A8C05-D36E-462F-B73B-D418A8D08713}" type="presParOf" srcId="{8CC5093A-2333-4609-9690-F9C4E3694F0F}" destId="{DB06879F-78A9-4412-AB9D-61168B024E59}" srcOrd="1" destOrd="0" presId="urn:microsoft.com/office/officeart/2005/8/layout/list1"/>
    <dgm:cxn modelId="{A26DFF48-0D33-4896-B499-EE862DB103A3}" type="presParOf" srcId="{F361E82B-670F-4B3E-96D2-C4C8023076EB}" destId="{D56BE392-7D4B-4B61-8D41-FE1CF309FD8E}" srcOrd="5" destOrd="0" presId="urn:microsoft.com/office/officeart/2005/8/layout/list1"/>
    <dgm:cxn modelId="{9FC59EDE-5E5B-4D14-A542-1028C5BC07AA}" type="presParOf" srcId="{F361E82B-670F-4B3E-96D2-C4C8023076EB}" destId="{E3F070A0-26A9-48B7-BAAE-17C7CBF928AA}" srcOrd="6" destOrd="0" presId="urn:microsoft.com/office/officeart/2005/8/layout/list1"/>
    <dgm:cxn modelId="{88EFFD49-1254-4EC5-8811-8502B808268E}" type="presParOf" srcId="{F361E82B-670F-4B3E-96D2-C4C8023076EB}" destId="{F1BB81A5-465F-445A-A457-87D1AA3E241E}" srcOrd="7" destOrd="0" presId="urn:microsoft.com/office/officeart/2005/8/layout/list1"/>
    <dgm:cxn modelId="{E49C5440-AD3A-450D-98C1-519D108B5281}" type="presParOf" srcId="{F361E82B-670F-4B3E-96D2-C4C8023076EB}" destId="{527FE48C-8D61-43DF-95E6-8BFAD2A4954B}" srcOrd="8" destOrd="0" presId="urn:microsoft.com/office/officeart/2005/8/layout/list1"/>
    <dgm:cxn modelId="{B3464D70-230F-4729-AF56-986519D92D95}" type="presParOf" srcId="{527FE48C-8D61-43DF-95E6-8BFAD2A4954B}" destId="{4DFC0AAF-4A00-40B3-AE74-779CAEA3B233}" srcOrd="0" destOrd="0" presId="urn:microsoft.com/office/officeart/2005/8/layout/list1"/>
    <dgm:cxn modelId="{B1B13E5D-A862-4697-AB91-7E936A31FA2B}" type="presParOf" srcId="{527FE48C-8D61-43DF-95E6-8BFAD2A4954B}" destId="{ED3F9DEE-0F8F-4440-BF88-3B3FB05A0F5D}" srcOrd="1" destOrd="0" presId="urn:microsoft.com/office/officeart/2005/8/layout/list1"/>
    <dgm:cxn modelId="{98D8A0A7-E2D0-48D9-91E4-25CB2E3E6F2E}" type="presParOf" srcId="{F361E82B-670F-4B3E-96D2-C4C8023076EB}" destId="{E258E3DE-B1CC-447B-BC0C-7F718433BD7D}" srcOrd="9" destOrd="0" presId="urn:microsoft.com/office/officeart/2005/8/layout/list1"/>
    <dgm:cxn modelId="{2E1C1CF0-FC81-41B8-8F25-232D3ACEE9AA}" type="presParOf" srcId="{F361E82B-670F-4B3E-96D2-C4C8023076EB}" destId="{53E2999A-3AE9-4B0C-B40B-F72639C65AA7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list1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360EAD57-4E99-4CE1-B0EE-42E9432A8BDE}">
      <dgm:prSet phldrT="[Text]" custT="1"/>
      <dgm:spPr/>
      <dgm:t>
        <a:bodyPr/>
        <a:lstStyle/>
        <a:p>
          <a:r>
            <a:rPr lang="en-US" sz="2300" dirty="0"/>
            <a:t>Customize the automatically generated client views to meet your business requirements</a:t>
          </a:r>
        </a:p>
      </dgm:t>
    </dgm:pt>
    <dgm:pt modelId="{2F5C9FD6-38EF-4AC4-BB3D-0671CD7DEAB3}" type="parTrans" cxnId="{BCA05E21-A605-4F4E-A5AC-40577B8959D6}">
      <dgm:prSet/>
      <dgm:spPr/>
      <dgm:t>
        <a:bodyPr/>
        <a:lstStyle/>
        <a:p>
          <a:endParaRPr lang="en-GB"/>
        </a:p>
      </dgm:t>
    </dgm:pt>
    <dgm:pt modelId="{6EBB073C-C979-4039-BB9C-1878BAC5F763}" type="sibTrans" cxnId="{BCA05E21-A605-4F4E-A5AC-40577B8959D6}">
      <dgm:prSet/>
      <dgm:spPr/>
      <dgm:t>
        <a:bodyPr/>
        <a:lstStyle/>
        <a:p>
          <a:endParaRPr lang="en-GB"/>
        </a:p>
      </dgm:t>
    </dgm:pt>
    <dgm:pt modelId="{B4265F34-0579-432F-8C70-19B556E8212C}">
      <dgm:prSet custT="1"/>
      <dgm:spPr/>
      <dgm:t>
        <a:bodyPr/>
        <a:lstStyle/>
        <a:p>
          <a:r>
            <a:rPr lang="en-GB" sz="2000" dirty="0"/>
            <a:t>Use a </a:t>
          </a:r>
          <a:r>
            <a:rPr lang="en-GB" sz="2000" dirty="0" err="1"/>
            <a:t>DefiningQuery</a:t>
          </a:r>
          <a:r>
            <a:rPr lang="en-GB" sz="2000" dirty="0"/>
            <a:t> to specify the required data using the native query language</a:t>
          </a:r>
        </a:p>
      </dgm:t>
    </dgm:pt>
    <dgm:pt modelId="{6AFBC1AA-8903-401E-804A-073C3D0BB8BE}" type="parTrans" cxnId="{82DFC296-EF99-4809-B3BF-950FA5101513}">
      <dgm:prSet/>
      <dgm:spPr/>
      <dgm:t>
        <a:bodyPr/>
        <a:lstStyle/>
        <a:p>
          <a:endParaRPr lang="en-US"/>
        </a:p>
      </dgm:t>
    </dgm:pt>
    <dgm:pt modelId="{E41CDAD4-25ED-45AE-8556-128ADFDFDA86}" type="sibTrans" cxnId="{82DFC296-EF99-4809-B3BF-950FA5101513}">
      <dgm:prSet/>
      <dgm:spPr/>
      <dgm:t>
        <a:bodyPr/>
        <a:lstStyle/>
        <a:p>
          <a:endParaRPr lang="en-US"/>
        </a:p>
      </dgm:t>
    </dgm:pt>
    <dgm:pt modelId="{32B7872B-5D47-4D54-AB2A-1FCB339738ED}">
      <dgm:prSet custT="1"/>
      <dgm:spPr/>
      <dgm:t>
        <a:bodyPr/>
        <a:lstStyle/>
        <a:p>
          <a:endParaRPr lang="en-GB" sz="2000" dirty="0"/>
        </a:p>
      </dgm:t>
    </dgm:pt>
    <dgm:pt modelId="{77C3AA1F-117D-4949-B5BD-7666A6D914CC}" type="parTrans" cxnId="{0547F202-E6E4-4CDA-BE5D-C33143F3076A}">
      <dgm:prSet/>
      <dgm:spPr/>
      <dgm:t>
        <a:bodyPr/>
        <a:lstStyle/>
        <a:p>
          <a:endParaRPr lang="en-US"/>
        </a:p>
      </dgm:t>
    </dgm:pt>
    <dgm:pt modelId="{BDF3DF59-878F-48F5-A691-0A4B88DB7E27}" type="sibTrans" cxnId="{0547F202-E6E4-4CDA-BE5D-C33143F3076A}">
      <dgm:prSet/>
      <dgm:spPr/>
      <dgm:t>
        <a:bodyPr/>
        <a:lstStyle/>
        <a:p>
          <a:endParaRPr lang="en-US"/>
        </a:p>
      </dgm:t>
    </dgm:pt>
    <dgm:pt modelId="{7584B3BE-6F0D-46AD-896F-C45971F88596}">
      <dgm:prSet custT="1"/>
      <dgm:spPr/>
      <dgm:t>
        <a:bodyPr/>
        <a:lstStyle/>
        <a:p>
          <a:endParaRPr lang="en-GB" sz="2000" dirty="0"/>
        </a:p>
      </dgm:t>
    </dgm:pt>
    <dgm:pt modelId="{D68EBEF6-A493-47E7-9870-D9A7E0C9FB6C}" type="parTrans" cxnId="{3E38352B-F985-4E23-BBCA-64113D01E0A0}">
      <dgm:prSet/>
      <dgm:spPr/>
      <dgm:t>
        <a:bodyPr/>
        <a:lstStyle/>
        <a:p>
          <a:endParaRPr lang="en-US"/>
        </a:p>
      </dgm:t>
    </dgm:pt>
    <dgm:pt modelId="{ADF06A36-061F-4BC0-85C2-A21949E3AC1F}" type="sibTrans" cxnId="{3E38352B-F985-4E23-BBCA-64113D01E0A0}">
      <dgm:prSet/>
      <dgm:spPr/>
      <dgm:t>
        <a:bodyPr/>
        <a:lstStyle/>
        <a:p>
          <a:endParaRPr lang="en-US"/>
        </a:p>
      </dgm:t>
    </dgm:pt>
    <dgm:pt modelId="{AA7FC3FB-A1F5-49EB-8DE8-E9C55419780A}">
      <dgm:prSet custT="1"/>
      <dgm:spPr/>
      <dgm:t>
        <a:bodyPr/>
        <a:lstStyle/>
        <a:p>
          <a:endParaRPr lang="en-GB" sz="2000" dirty="0"/>
        </a:p>
      </dgm:t>
    </dgm:pt>
    <dgm:pt modelId="{E4CC4067-275A-4243-BA5F-D24A21AB07FC}" type="parTrans" cxnId="{66A7F7F7-1C4E-4414-ADFC-53696E65A4CA}">
      <dgm:prSet/>
      <dgm:spPr/>
      <dgm:t>
        <a:bodyPr/>
        <a:lstStyle/>
        <a:p>
          <a:endParaRPr lang="en-US"/>
        </a:p>
      </dgm:t>
    </dgm:pt>
    <dgm:pt modelId="{8383FE32-F27A-4D5C-9C3E-7FF01EB5E9A6}" type="sibTrans" cxnId="{66A7F7F7-1C4E-4414-ADFC-53696E65A4CA}">
      <dgm:prSet/>
      <dgm:spPr/>
      <dgm:t>
        <a:bodyPr/>
        <a:lstStyle/>
        <a:p>
          <a:endParaRPr lang="en-US"/>
        </a:p>
      </dgm:t>
    </dgm:pt>
    <dgm:pt modelId="{2894E996-1C13-41FD-8B81-E8A9A2A25B49}">
      <dgm:prSet/>
      <dgm:spPr/>
      <dgm:t>
        <a:bodyPr/>
        <a:lstStyle/>
        <a:p>
          <a:endParaRPr lang="en-US" dirty="0"/>
        </a:p>
      </dgm:t>
    </dgm:pt>
    <dgm:pt modelId="{B97E9325-BE94-4AFF-BDF2-9EB9E25C780F}" type="parTrans" cxnId="{D0A7BDBD-5297-4169-95D7-A170F2D18EB6}">
      <dgm:prSet/>
      <dgm:spPr/>
      <dgm:t>
        <a:bodyPr/>
        <a:lstStyle/>
        <a:p>
          <a:endParaRPr lang="en-US"/>
        </a:p>
      </dgm:t>
    </dgm:pt>
    <dgm:pt modelId="{57E6BFE9-123D-4EC9-A721-00E7C6EE130B}" type="sibTrans" cxnId="{D0A7BDBD-5297-4169-95D7-A170F2D18EB6}">
      <dgm:prSet/>
      <dgm:spPr/>
      <dgm:t>
        <a:bodyPr/>
        <a:lstStyle/>
        <a:p>
          <a:endParaRPr lang="en-US"/>
        </a:p>
      </dgm:t>
    </dgm:pt>
    <dgm:pt modelId="{587BE85C-3C6E-4CAB-8014-91CF0FD9D48F}">
      <dgm:prSet/>
      <dgm:spPr/>
      <dgm:t>
        <a:bodyPr/>
        <a:lstStyle/>
        <a:p>
          <a:endParaRPr lang="en-US" dirty="0"/>
        </a:p>
      </dgm:t>
    </dgm:pt>
    <dgm:pt modelId="{B733CAF9-5AF0-446E-BA7A-33EB04B350A8}" type="parTrans" cxnId="{D8B64910-02DB-489C-8892-732400581F01}">
      <dgm:prSet/>
      <dgm:spPr/>
      <dgm:t>
        <a:bodyPr/>
        <a:lstStyle/>
        <a:p>
          <a:endParaRPr lang="en-US"/>
        </a:p>
      </dgm:t>
    </dgm:pt>
    <dgm:pt modelId="{D12765A5-3D78-4F9A-B2A4-94291D8A82A4}" type="sibTrans" cxnId="{D8B64910-02DB-489C-8892-732400581F01}">
      <dgm:prSet/>
      <dgm:spPr/>
      <dgm:t>
        <a:bodyPr/>
        <a:lstStyle/>
        <a:p>
          <a:endParaRPr lang="en-US"/>
        </a:p>
      </dgm:t>
    </dgm:pt>
    <dgm:pt modelId="{6F8ECD39-68ED-4A24-82F8-87EFC10FF3B1}">
      <dgm:prSet custT="1"/>
      <dgm:spPr/>
      <dgm:t>
        <a:bodyPr/>
        <a:lstStyle/>
        <a:p>
          <a:endParaRPr lang="en-GB" sz="2000" dirty="0"/>
        </a:p>
      </dgm:t>
    </dgm:pt>
    <dgm:pt modelId="{99CFD658-6FDD-47B5-9D3A-E3B1A5FC803D}" type="parTrans" cxnId="{0CB1BD91-C29E-40E6-AF00-B45C371380BB}">
      <dgm:prSet/>
      <dgm:spPr/>
      <dgm:t>
        <a:bodyPr/>
        <a:lstStyle/>
        <a:p>
          <a:endParaRPr lang="en-US"/>
        </a:p>
      </dgm:t>
    </dgm:pt>
    <dgm:pt modelId="{085C68B6-65D3-48AF-B54F-29D56A00B8EA}" type="sibTrans" cxnId="{0CB1BD91-C29E-40E6-AF00-B45C371380BB}">
      <dgm:prSet/>
      <dgm:spPr/>
      <dgm:t>
        <a:bodyPr/>
        <a:lstStyle/>
        <a:p>
          <a:endParaRPr lang="en-US"/>
        </a:p>
      </dgm:t>
    </dgm:pt>
    <dgm:pt modelId="{0916A41B-B1E8-4A58-BDB8-286B5FC86B13}">
      <dgm:prSet custT="1"/>
      <dgm:spPr/>
      <dgm:t>
        <a:bodyPr/>
        <a:lstStyle/>
        <a:p>
          <a:endParaRPr lang="en-GB" sz="2000" dirty="0"/>
        </a:p>
      </dgm:t>
    </dgm:pt>
    <dgm:pt modelId="{C1CCFA94-4332-44C3-A451-95B61228E8EA}" type="parTrans" cxnId="{7872977E-3453-4814-B5C0-EAE7E9CD316E}">
      <dgm:prSet/>
      <dgm:spPr/>
      <dgm:t>
        <a:bodyPr/>
        <a:lstStyle/>
        <a:p>
          <a:endParaRPr lang="en-US"/>
        </a:p>
      </dgm:t>
    </dgm:pt>
    <dgm:pt modelId="{01C229AF-179A-4627-89D9-2CBCACB52AE7}" type="sibTrans" cxnId="{7872977E-3453-4814-B5C0-EAE7E9CD316E}">
      <dgm:prSet/>
      <dgm:spPr/>
      <dgm:t>
        <a:bodyPr/>
        <a:lstStyle/>
        <a:p>
          <a:endParaRPr lang="en-US"/>
        </a:p>
      </dgm:t>
    </dgm:pt>
    <dgm:pt modelId="{576BDAAD-76AD-41CC-82B6-81AB2A7B327F}">
      <dgm:prSet custT="1"/>
      <dgm:spPr/>
      <dgm:t>
        <a:bodyPr/>
        <a:lstStyle/>
        <a:p>
          <a:endParaRPr lang="en-GB" sz="2000" dirty="0"/>
        </a:p>
      </dgm:t>
    </dgm:pt>
    <dgm:pt modelId="{1D66C3C9-232E-4434-BABB-DE2E7134D307}" type="parTrans" cxnId="{E2612E4D-62A5-4A02-B4C4-B8CEA102425E}">
      <dgm:prSet/>
      <dgm:spPr/>
      <dgm:t>
        <a:bodyPr/>
        <a:lstStyle/>
        <a:p>
          <a:endParaRPr lang="en-US"/>
        </a:p>
      </dgm:t>
    </dgm:pt>
    <dgm:pt modelId="{01980A7A-66C7-4CD4-9A71-ABD541FCD84E}" type="sibTrans" cxnId="{E2612E4D-62A5-4A02-B4C4-B8CEA102425E}">
      <dgm:prSet/>
      <dgm:spPr/>
      <dgm:t>
        <a:bodyPr/>
        <a:lstStyle/>
        <a:p>
          <a:endParaRPr lang="en-US"/>
        </a:p>
      </dgm:t>
    </dgm:pt>
    <dgm:pt modelId="{740E34B3-2E54-4E0C-B975-A6ED20CC68C0}">
      <dgm:prSet custT="1"/>
      <dgm:spPr/>
      <dgm:t>
        <a:bodyPr/>
        <a:lstStyle/>
        <a:p>
          <a:r>
            <a:rPr lang="en-GB" sz="2000" dirty="0"/>
            <a:t>Use an Entity SQL WHERE clause to return a subset of the data</a:t>
          </a:r>
        </a:p>
      </dgm:t>
    </dgm:pt>
    <dgm:pt modelId="{7E3D94D7-59A8-4D5E-94F5-061F1BB148CE}" type="sibTrans" cxnId="{1E2167E5-CA3D-4387-8176-DFB6FFAB7AFA}">
      <dgm:prSet/>
      <dgm:spPr/>
      <dgm:t>
        <a:bodyPr/>
        <a:lstStyle/>
        <a:p>
          <a:endParaRPr lang="en-GB"/>
        </a:p>
      </dgm:t>
    </dgm:pt>
    <dgm:pt modelId="{4CC990A8-92D3-4A88-8114-F332D809C0B9}" type="parTrans" cxnId="{1E2167E5-CA3D-4387-8176-DFB6FFAB7AFA}">
      <dgm:prSet/>
      <dgm:spPr/>
      <dgm:t>
        <a:bodyPr/>
        <a:lstStyle/>
        <a:p>
          <a:endParaRPr lang="en-GB"/>
        </a:p>
      </dgm:t>
    </dgm:pt>
    <dgm:pt modelId="{F361E82B-670F-4B3E-96D2-C4C8023076EB}" type="pres">
      <dgm:prSet presAssocID="{61B3A33C-9F1F-4F6F-AFEF-7CCFFE6A8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70AD0-9EF5-4191-A32A-EBE92D3BE1C0}" type="pres">
      <dgm:prSet presAssocID="{360EAD57-4E99-4CE1-B0EE-42E9432A8BDE}" presName="parentLin" presStyleCnt="0"/>
      <dgm:spPr/>
      <dgm:t>
        <a:bodyPr/>
        <a:lstStyle/>
        <a:p>
          <a:endParaRPr lang="en-GB"/>
        </a:p>
      </dgm:t>
    </dgm:pt>
    <dgm:pt modelId="{06639F7B-586A-4E5C-A9AA-B0E2EEFEA8C1}" type="pres">
      <dgm:prSet presAssocID="{360EAD57-4E99-4CE1-B0EE-42E9432A8BD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A9754F9-000F-4A9E-BAE4-094655290E3B}" type="pres">
      <dgm:prSet presAssocID="{360EAD57-4E99-4CE1-B0EE-42E9432A8BDE}" presName="parentText" presStyleLbl="node1" presStyleIdx="0" presStyleCnt="1" custScaleX="134392" custScaleY="693605" custLinFactY="82014" custLinFactNeighborX="112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D6D-5B02-4119-B0D6-1F3087A3D69F}" type="pres">
      <dgm:prSet presAssocID="{360EAD57-4E99-4CE1-B0EE-42E9432A8BDE}" presName="negativeSpace" presStyleCnt="0"/>
      <dgm:spPr/>
      <dgm:t>
        <a:bodyPr/>
        <a:lstStyle/>
        <a:p>
          <a:endParaRPr lang="en-GB"/>
        </a:p>
      </dgm:t>
    </dgm:pt>
    <dgm:pt modelId="{1F30CF0D-8A96-4EF0-9392-D4E685849729}" type="pres">
      <dgm:prSet presAssocID="{360EAD57-4E99-4CE1-B0EE-42E9432A8BDE}" presName="childText" presStyleLbl="conFgAcc1" presStyleIdx="0" presStyleCnt="1" custScaleY="155852" custLinFactY="-6766" custLinFactNeighborX="92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B1BD91-C29E-40E6-AF00-B45C371380BB}" srcId="{360EAD57-4E99-4CE1-B0EE-42E9432A8BDE}" destId="{6F8ECD39-68ED-4A24-82F8-87EFC10FF3B1}" srcOrd="5" destOrd="0" parTransId="{99CFD658-6FDD-47B5-9D3A-E3B1A5FC803D}" sibTransId="{085C68B6-65D3-48AF-B54F-29D56A00B8EA}"/>
    <dgm:cxn modelId="{8EFE55DC-613E-4070-B3A9-E6C1E131CBA5}" type="presOf" srcId="{587BE85C-3C6E-4CAB-8014-91CF0FD9D48F}" destId="{1F30CF0D-8A96-4EF0-9392-D4E685849729}" srcOrd="0" destOrd="3" presId="urn:microsoft.com/office/officeart/2005/8/layout/list1"/>
    <dgm:cxn modelId="{57601EC2-1A57-4E6F-928F-E13F3AA55F6C}" type="presOf" srcId="{32B7872B-5D47-4D54-AB2A-1FCB339738ED}" destId="{1F30CF0D-8A96-4EF0-9392-D4E685849729}" srcOrd="0" destOrd="7" presId="urn:microsoft.com/office/officeart/2005/8/layout/list1"/>
    <dgm:cxn modelId="{531C26D6-42BD-4E69-B2C2-FB3E8A390CDD}" type="presOf" srcId="{B4265F34-0579-432F-8C70-19B556E8212C}" destId="{1F30CF0D-8A96-4EF0-9392-D4E685849729}" srcOrd="0" destOrd="4" presId="urn:microsoft.com/office/officeart/2005/8/layout/list1"/>
    <dgm:cxn modelId="{0547F202-E6E4-4CDA-BE5D-C33143F3076A}" srcId="{360EAD57-4E99-4CE1-B0EE-42E9432A8BDE}" destId="{32B7872B-5D47-4D54-AB2A-1FCB339738ED}" srcOrd="7" destOrd="0" parTransId="{77C3AA1F-117D-4949-B5BD-7666A6D914CC}" sibTransId="{BDF3DF59-878F-48F5-A691-0A4B88DB7E27}"/>
    <dgm:cxn modelId="{D0A7BDBD-5297-4169-95D7-A170F2D18EB6}" srcId="{360EAD57-4E99-4CE1-B0EE-42E9432A8BDE}" destId="{2894E996-1C13-41FD-8B81-E8A9A2A25B49}" srcOrd="2" destOrd="0" parTransId="{B97E9325-BE94-4AFF-BDF2-9EB9E25C780F}" sibTransId="{57E6BFE9-123D-4EC9-A721-00E7C6EE130B}"/>
    <dgm:cxn modelId="{B4B826F3-6841-453E-AFC6-67154BD977DE}" type="presOf" srcId="{360EAD57-4E99-4CE1-B0EE-42E9432A8BDE}" destId="{5A9754F9-000F-4A9E-BAE4-094655290E3B}" srcOrd="1" destOrd="0" presId="urn:microsoft.com/office/officeart/2005/8/layout/list1"/>
    <dgm:cxn modelId="{F108EFB6-9AB6-492B-8B27-54BA241AF688}" type="presOf" srcId="{7584B3BE-6F0D-46AD-896F-C45971F88596}" destId="{1F30CF0D-8A96-4EF0-9392-D4E685849729}" srcOrd="0" destOrd="8" presId="urn:microsoft.com/office/officeart/2005/8/layout/list1"/>
    <dgm:cxn modelId="{BCA05E21-A605-4F4E-A5AC-40577B8959D6}" srcId="{61B3A33C-9F1F-4F6F-AFEF-7CCFFE6A853C}" destId="{360EAD57-4E99-4CE1-B0EE-42E9432A8BDE}" srcOrd="0" destOrd="0" parTransId="{2F5C9FD6-38EF-4AC4-BB3D-0671CD7DEAB3}" sibTransId="{6EBB073C-C979-4039-BB9C-1878BAC5F763}"/>
    <dgm:cxn modelId="{D8B64910-02DB-489C-8892-732400581F01}" srcId="{360EAD57-4E99-4CE1-B0EE-42E9432A8BDE}" destId="{587BE85C-3C6E-4CAB-8014-91CF0FD9D48F}" srcOrd="3" destOrd="0" parTransId="{B733CAF9-5AF0-446E-BA7A-33EB04B350A8}" sibTransId="{D12765A5-3D78-4F9A-B2A4-94291D8A82A4}"/>
    <dgm:cxn modelId="{66A7F7F7-1C4E-4414-ADFC-53696E65A4CA}" srcId="{360EAD57-4E99-4CE1-B0EE-42E9432A8BDE}" destId="{AA7FC3FB-A1F5-49EB-8DE8-E9C55419780A}" srcOrd="9" destOrd="0" parTransId="{E4CC4067-275A-4243-BA5F-D24A21AB07FC}" sibTransId="{8383FE32-F27A-4D5C-9C3E-7FF01EB5E9A6}"/>
    <dgm:cxn modelId="{D74985FA-8ED6-48F8-959F-A726E7774C78}" type="presOf" srcId="{6F8ECD39-68ED-4A24-82F8-87EFC10FF3B1}" destId="{1F30CF0D-8A96-4EF0-9392-D4E685849729}" srcOrd="0" destOrd="5" presId="urn:microsoft.com/office/officeart/2005/8/layout/list1"/>
    <dgm:cxn modelId="{E681376F-3234-4821-A31F-17FE1327939A}" type="presOf" srcId="{740E34B3-2E54-4E0C-B975-A6ED20CC68C0}" destId="{1F30CF0D-8A96-4EF0-9392-D4E685849729}" srcOrd="0" destOrd="1" presId="urn:microsoft.com/office/officeart/2005/8/layout/list1"/>
    <dgm:cxn modelId="{83322379-46F3-4B9B-92C2-325390415611}" type="presOf" srcId="{AA7FC3FB-A1F5-49EB-8DE8-E9C55419780A}" destId="{1F30CF0D-8A96-4EF0-9392-D4E685849729}" srcOrd="0" destOrd="9" presId="urn:microsoft.com/office/officeart/2005/8/layout/list1"/>
    <dgm:cxn modelId="{38A7468A-7261-4961-9286-0CAB6EA0D435}" type="presOf" srcId="{360EAD57-4E99-4CE1-B0EE-42E9432A8BDE}" destId="{06639F7B-586A-4E5C-A9AA-B0E2EEFEA8C1}" srcOrd="0" destOrd="0" presId="urn:microsoft.com/office/officeart/2005/8/layout/list1"/>
    <dgm:cxn modelId="{82DFC296-EF99-4809-B3BF-950FA5101513}" srcId="{360EAD57-4E99-4CE1-B0EE-42E9432A8BDE}" destId="{B4265F34-0579-432F-8C70-19B556E8212C}" srcOrd="4" destOrd="0" parTransId="{6AFBC1AA-8903-401E-804A-073C3D0BB8BE}" sibTransId="{E41CDAD4-25ED-45AE-8556-128ADFDFDA86}"/>
    <dgm:cxn modelId="{B7DF2BF0-9166-4CA9-A878-B7BD46AACF14}" type="presOf" srcId="{2894E996-1C13-41FD-8B81-E8A9A2A25B49}" destId="{1F30CF0D-8A96-4EF0-9392-D4E685849729}" srcOrd="0" destOrd="2" presId="urn:microsoft.com/office/officeart/2005/8/layout/list1"/>
    <dgm:cxn modelId="{D7FC2FEA-D49D-474A-B7CA-4AE7AAC7268F}" type="presOf" srcId="{576BDAAD-76AD-41CC-82B6-81AB2A7B327F}" destId="{1F30CF0D-8A96-4EF0-9392-D4E685849729}" srcOrd="0" destOrd="0" presId="urn:microsoft.com/office/officeart/2005/8/layout/list1"/>
    <dgm:cxn modelId="{3E38352B-F985-4E23-BBCA-64113D01E0A0}" srcId="{360EAD57-4E99-4CE1-B0EE-42E9432A8BDE}" destId="{7584B3BE-6F0D-46AD-896F-C45971F88596}" srcOrd="8" destOrd="0" parTransId="{D68EBEF6-A493-47E7-9870-D9A7E0C9FB6C}" sibTransId="{ADF06A36-061F-4BC0-85C2-A21949E3AC1F}"/>
    <dgm:cxn modelId="{D6530A0F-A270-44D8-838B-C464E6253762}" type="presOf" srcId="{0916A41B-B1E8-4A58-BDB8-286B5FC86B13}" destId="{1F30CF0D-8A96-4EF0-9392-D4E685849729}" srcOrd="0" destOrd="6" presId="urn:microsoft.com/office/officeart/2005/8/layout/list1"/>
    <dgm:cxn modelId="{7872977E-3453-4814-B5C0-EAE7E9CD316E}" srcId="{360EAD57-4E99-4CE1-B0EE-42E9432A8BDE}" destId="{0916A41B-B1E8-4A58-BDB8-286B5FC86B13}" srcOrd="6" destOrd="0" parTransId="{C1CCFA94-4332-44C3-A451-95B61228E8EA}" sibTransId="{01C229AF-179A-4627-89D9-2CBCACB52AE7}"/>
    <dgm:cxn modelId="{E2612E4D-62A5-4A02-B4C4-B8CEA102425E}" srcId="{360EAD57-4E99-4CE1-B0EE-42E9432A8BDE}" destId="{576BDAAD-76AD-41CC-82B6-81AB2A7B327F}" srcOrd="0" destOrd="0" parTransId="{1D66C3C9-232E-4434-BABB-DE2E7134D307}" sibTransId="{01980A7A-66C7-4CD4-9A71-ABD541FCD84E}"/>
    <dgm:cxn modelId="{1E2167E5-CA3D-4387-8176-DFB6FFAB7AFA}" srcId="{360EAD57-4E99-4CE1-B0EE-42E9432A8BDE}" destId="{740E34B3-2E54-4E0C-B975-A6ED20CC68C0}" srcOrd="1" destOrd="0" parTransId="{4CC990A8-92D3-4A88-8114-F332D809C0B9}" sibTransId="{7E3D94D7-59A8-4D5E-94F5-061F1BB148CE}"/>
    <dgm:cxn modelId="{F913635F-4781-4159-9FE6-26AC92DEF99C}" type="presOf" srcId="{61B3A33C-9F1F-4F6F-AFEF-7CCFFE6A853C}" destId="{F361E82B-670F-4B3E-96D2-C4C8023076EB}" srcOrd="0" destOrd="0" presId="urn:microsoft.com/office/officeart/2005/8/layout/list1"/>
    <dgm:cxn modelId="{144BB19B-5C36-43A1-86B4-2312D8CB468A}" type="presParOf" srcId="{F361E82B-670F-4B3E-96D2-C4C8023076EB}" destId="{25270AD0-9EF5-4191-A32A-EBE92D3BE1C0}" srcOrd="0" destOrd="0" presId="urn:microsoft.com/office/officeart/2005/8/layout/list1"/>
    <dgm:cxn modelId="{D1DF0E38-3CED-4265-BFE4-24A43AD6CFC1}" type="presParOf" srcId="{25270AD0-9EF5-4191-A32A-EBE92D3BE1C0}" destId="{06639F7B-586A-4E5C-A9AA-B0E2EEFEA8C1}" srcOrd="0" destOrd="0" presId="urn:microsoft.com/office/officeart/2005/8/layout/list1"/>
    <dgm:cxn modelId="{4DE71D50-7366-4B29-946A-1E781F7BD976}" type="presParOf" srcId="{25270AD0-9EF5-4191-A32A-EBE92D3BE1C0}" destId="{5A9754F9-000F-4A9E-BAE4-094655290E3B}" srcOrd="1" destOrd="0" presId="urn:microsoft.com/office/officeart/2005/8/layout/list1"/>
    <dgm:cxn modelId="{C652CB67-139F-425C-91DE-365F0B2525B1}" type="presParOf" srcId="{F361E82B-670F-4B3E-96D2-C4C8023076EB}" destId="{4C747D6D-5B02-4119-B0D6-1F3087A3D69F}" srcOrd="1" destOrd="0" presId="urn:microsoft.com/office/officeart/2005/8/layout/list1"/>
    <dgm:cxn modelId="{20C8FA6E-39EA-4828-BCF8-75875D58B3B1}" type="presParOf" srcId="{F361E82B-670F-4B3E-96D2-C4C8023076EB}" destId="{1F30CF0D-8A96-4EF0-9392-D4E685849729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4BD042-97F9-40E7-B00D-14AAC72A2A5C}" type="doc">
      <dgm:prSet loTypeId="urn:microsoft.com/office/officeart/2005/8/layout/process2" loCatId="process" qsTypeId="urn:microsoft.com/office/officeart/2005/8/quickstyle/3d1" qsCatId="3D" csTypeId="urn:microsoft.com/office/officeart/2005/8/colors/accent1_2#4" csCatId="accent1"/>
      <dgm:spPr/>
      <dgm:t>
        <a:bodyPr/>
        <a:lstStyle/>
        <a:p>
          <a:endParaRPr lang="en-GB"/>
        </a:p>
      </dgm:t>
    </dgm:pt>
    <dgm:pt modelId="{9AE7D9B1-BC4B-4D7C-959A-9850D82C09CF}">
      <dgm:prSet/>
      <dgm:spPr/>
      <dgm:t>
        <a:bodyPr/>
        <a:lstStyle/>
        <a:p>
          <a:pPr rtl="0"/>
          <a:r>
            <a:rPr lang="en-GB" dirty="0"/>
            <a:t>Continue to use the ADO.NET data provider model</a:t>
          </a:r>
        </a:p>
      </dgm:t>
    </dgm:pt>
    <dgm:pt modelId="{E68827ED-8097-437A-B425-CFA22D18498C}" type="parTrans" cxnId="{1895B913-3B77-4B1C-B4CD-CBA927CD78E5}">
      <dgm:prSet/>
      <dgm:spPr/>
      <dgm:t>
        <a:bodyPr/>
        <a:lstStyle/>
        <a:p>
          <a:endParaRPr lang="en-GB"/>
        </a:p>
      </dgm:t>
    </dgm:pt>
    <dgm:pt modelId="{77D67BBA-68C3-477D-B2D6-92B06CDFD8B2}" type="sibTrans" cxnId="{1895B913-3B77-4B1C-B4CD-CBA927CD78E5}">
      <dgm:prSet/>
      <dgm:spPr/>
      <dgm:t>
        <a:bodyPr/>
        <a:lstStyle/>
        <a:p>
          <a:endParaRPr lang="en-GB"/>
        </a:p>
      </dgm:t>
    </dgm:pt>
    <dgm:pt modelId="{0C438CEC-A035-4EC3-8822-252FF48C79D2}">
      <dgm:prSet/>
      <dgm:spPr/>
      <dgm:t>
        <a:bodyPr/>
        <a:lstStyle/>
        <a:p>
          <a:pPr rtl="0"/>
          <a:r>
            <a:rPr lang="en-GB" dirty="0"/>
            <a:t>Use the </a:t>
          </a:r>
          <a:r>
            <a:rPr lang="en-GB" dirty="0" err="1"/>
            <a:t>EntityClient</a:t>
          </a:r>
          <a:r>
            <a:rPr lang="en-GB" dirty="0"/>
            <a:t> data provider to query against conceptual models</a:t>
          </a:r>
        </a:p>
      </dgm:t>
    </dgm:pt>
    <dgm:pt modelId="{1F04AD03-0D2A-47DE-98DE-6126D35DDF95}" type="parTrans" cxnId="{9BA19C2F-D338-4AC0-AC56-0B2AC2EF2A90}">
      <dgm:prSet/>
      <dgm:spPr/>
      <dgm:t>
        <a:bodyPr/>
        <a:lstStyle/>
        <a:p>
          <a:endParaRPr lang="en-GB"/>
        </a:p>
      </dgm:t>
    </dgm:pt>
    <dgm:pt modelId="{BA15136B-74FE-420D-98A4-DAA56213AF20}" type="sibTrans" cxnId="{9BA19C2F-D338-4AC0-AC56-0B2AC2EF2A90}">
      <dgm:prSet/>
      <dgm:spPr/>
      <dgm:t>
        <a:bodyPr/>
        <a:lstStyle/>
        <a:p>
          <a:endParaRPr lang="en-GB"/>
        </a:p>
      </dgm:t>
    </dgm:pt>
    <dgm:pt modelId="{555A4E65-9580-4447-9E35-3BD3AE002B20}" type="pres">
      <dgm:prSet presAssocID="{374BD042-97F9-40E7-B00D-14AAC72A2A5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409E2-7C32-43DA-AFB1-0C74CDF5A193}" type="pres">
      <dgm:prSet presAssocID="{9AE7D9B1-BC4B-4D7C-959A-9850D82C09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60EC8-B239-4ADD-B6B0-5AB8EE69323B}" type="pres">
      <dgm:prSet presAssocID="{77D67BBA-68C3-477D-B2D6-92B06CDFD8B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60C31D8-E997-43A1-8635-2C26D5569CB3}" type="pres">
      <dgm:prSet presAssocID="{77D67BBA-68C3-477D-B2D6-92B06CDFD8B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1D9698-A7E7-4402-A123-E322D871AE6A}" type="pres">
      <dgm:prSet presAssocID="{0C438CEC-A035-4EC3-8822-252FF48C79D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69244-6379-43C2-8321-E8E04F85E30B}" type="presOf" srcId="{9AE7D9B1-BC4B-4D7C-959A-9850D82C09CF}" destId="{148409E2-7C32-43DA-AFB1-0C74CDF5A193}" srcOrd="0" destOrd="0" presId="urn:microsoft.com/office/officeart/2005/8/layout/process2"/>
    <dgm:cxn modelId="{38237A5B-FFE3-4DC1-A603-84A0C0FDA947}" type="presOf" srcId="{77D67BBA-68C3-477D-B2D6-92B06CDFD8B2}" destId="{B2060EC8-B239-4ADD-B6B0-5AB8EE69323B}" srcOrd="0" destOrd="0" presId="urn:microsoft.com/office/officeart/2005/8/layout/process2"/>
    <dgm:cxn modelId="{9BA19C2F-D338-4AC0-AC56-0B2AC2EF2A90}" srcId="{374BD042-97F9-40E7-B00D-14AAC72A2A5C}" destId="{0C438CEC-A035-4EC3-8822-252FF48C79D2}" srcOrd="1" destOrd="0" parTransId="{1F04AD03-0D2A-47DE-98DE-6126D35DDF95}" sibTransId="{BA15136B-74FE-420D-98A4-DAA56213AF20}"/>
    <dgm:cxn modelId="{1895B913-3B77-4B1C-B4CD-CBA927CD78E5}" srcId="{374BD042-97F9-40E7-B00D-14AAC72A2A5C}" destId="{9AE7D9B1-BC4B-4D7C-959A-9850D82C09CF}" srcOrd="0" destOrd="0" parTransId="{E68827ED-8097-437A-B425-CFA22D18498C}" sibTransId="{77D67BBA-68C3-477D-B2D6-92B06CDFD8B2}"/>
    <dgm:cxn modelId="{9D17C917-0819-4F14-AB4A-9C6AC7A149F5}" type="presOf" srcId="{77D67BBA-68C3-477D-B2D6-92B06CDFD8B2}" destId="{C60C31D8-E997-43A1-8635-2C26D5569CB3}" srcOrd="1" destOrd="0" presId="urn:microsoft.com/office/officeart/2005/8/layout/process2"/>
    <dgm:cxn modelId="{76BE3165-2857-4F05-A7E8-97B5AFC534CD}" type="presOf" srcId="{0C438CEC-A035-4EC3-8822-252FF48C79D2}" destId="{581D9698-A7E7-4402-A123-E322D871AE6A}" srcOrd="0" destOrd="0" presId="urn:microsoft.com/office/officeart/2005/8/layout/process2"/>
    <dgm:cxn modelId="{AF095AFD-AEA3-4903-9A4E-9E890A3CA9F9}" type="presOf" srcId="{374BD042-97F9-40E7-B00D-14AAC72A2A5C}" destId="{555A4E65-9580-4447-9E35-3BD3AE002B20}" srcOrd="0" destOrd="0" presId="urn:microsoft.com/office/officeart/2005/8/layout/process2"/>
    <dgm:cxn modelId="{FBC73914-3E51-460D-8754-345F1842C12C}" type="presParOf" srcId="{555A4E65-9580-4447-9E35-3BD3AE002B20}" destId="{148409E2-7C32-43DA-AFB1-0C74CDF5A193}" srcOrd="0" destOrd="0" presId="urn:microsoft.com/office/officeart/2005/8/layout/process2"/>
    <dgm:cxn modelId="{A67B09DB-B695-4448-AF9A-9ED652B1CDA9}" type="presParOf" srcId="{555A4E65-9580-4447-9E35-3BD3AE002B20}" destId="{B2060EC8-B239-4ADD-B6B0-5AB8EE69323B}" srcOrd="1" destOrd="0" presId="urn:microsoft.com/office/officeart/2005/8/layout/process2"/>
    <dgm:cxn modelId="{70AF8107-0A75-4B9D-AA4B-503718992566}" type="presParOf" srcId="{B2060EC8-B239-4ADD-B6B0-5AB8EE69323B}" destId="{C60C31D8-E997-43A1-8635-2C26D5569CB3}" srcOrd="0" destOrd="0" presId="urn:microsoft.com/office/officeart/2005/8/layout/process2"/>
    <dgm:cxn modelId="{3460DCE2-E032-437C-9067-0A5F5BDF3BBA}" type="presParOf" srcId="{555A4E65-9580-4447-9E35-3BD3AE002B20}" destId="{581D9698-A7E7-4402-A123-E322D871AE6A}" srcOrd="2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list1" loCatId="list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360EAD57-4E99-4CE1-B0EE-42E9432A8BDE}">
      <dgm:prSet phldrT="[Text]" custT="1"/>
      <dgm:spPr/>
      <dgm:t>
        <a:bodyPr/>
        <a:lstStyle/>
        <a:p>
          <a:r>
            <a:rPr lang="en-US" sz="2300" dirty="0"/>
            <a:t>Query and return results as strongly typed CLR data objects</a:t>
          </a:r>
        </a:p>
      </dgm:t>
    </dgm:pt>
    <dgm:pt modelId="{2F5C9FD6-38EF-4AC4-BB3D-0671CD7DEAB3}" type="parTrans" cxnId="{BCA05E21-A605-4F4E-A5AC-40577B8959D6}">
      <dgm:prSet/>
      <dgm:spPr/>
      <dgm:t>
        <a:bodyPr/>
        <a:lstStyle/>
        <a:p>
          <a:endParaRPr lang="en-GB"/>
        </a:p>
      </dgm:t>
    </dgm:pt>
    <dgm:pt modelId="{6EBB073C-C979-4039-BB9C-1878BAC5F763}" type="sibTrans" cxnId="{BCA05E21-A605-4F4E-A5AC-40577B8959D6}">
      <dgm:prSet/>
      <dgm:spPr/>
      <dgm:t>
        <a:bodyPr/>
        <a:lstStyle/>
        <a:p>
          <a:endParaRPr lang="en-GB"/>
        </a:p>
      </dgm:t>
    </dgm:pt>
    <dgm:pt modelId="{0916EDC8-F240-4715-8980-04C412FAE11D}">
      <dgm:prSet phldrT="[Text]" custT="1"/>
      <dgm:spPr/>
      <dgm:t>
        <a:bodyPr/>
        <a:lstStyle/>
        <a:p>
          <a:r>
            <a:rPr lang="en-US" sz="2300" dirty="0"/>
            <a:t>Use IntelliSense®</a:t>
          </a:r>
        </a:p>
      </dgm:t>
    </dgm:pt>
    <dgm:pt modelId="{C0F2B3D0-1748-4CBA-AC39-BC66CD894DD5}" type="parTrans" cxnId="{F16445F9-DC3D-4D8B-AA2E-C31BF454F4DF}">
      <dgm:prSet/>
      <dgm:spPr/>
      <dgm:t>
        <a:bodyPr/>
        <a:lstStyle/>
        <a:p>
          <a:endParaRPr lang="en-GB"/>
        </a:p>
      </dgm:t>
    </dgm:pt>
    <dgm:pt modelId="{992D279F-C0D7-4655-8F42-E658F5C551E5}" type="sibTrans" cxnId="{F16445F9-DC3D-4D8B-AA2E-C31BF454F4DF}">
      <dgm:prSet/>
      <dgm:spPr/>
      <dgm:t>
        <a:bodyPr/>
        <a:lstStyle/>
        <a:p>
          <a:endParaRPr lang="en-GB"/>
        </a:p>
      </dgm:t>
    </dgm:pt>
    <dgm:pt modelId="{740E34B3-2E54-4E0C-B975-A6ED20CC68C0}">
      <dgm:prSet custT="1"/>
      <dgm:spPr/>
      <dgm:t>
        <a:bodyPr/>
        <a:lstStyle/>
        <a:p>
          <a:r>
            <a:rPr lang="en-GB" sz="2000" dirty="0"/>
            <a:t>By using LINQ or Entity SQL</a:t>
          </a:r>
        </a:p>
      </dgm:t>
    </dgm:pt>
    <dgm:pt modelId="{4CC990A8-92D3-4A88-8114-F332D809C0B9}" type="parTrans" cxnId="{1E2167E5-CA3D-4387-8176-DFB6FFAB7AFA}">
      <dgm:prSet/>
      <dgm:spPr/>
      <dgm:t>
        <a:bodyPr/>
        <a:lstStyle/>
        <a:p>
          <a:endParaRPr lang="en-GB"/>
        </a:p>
      </dgm:t>
    </dgm:pt>
    <dgm:pt modelId="{7E3D94D7-59A8-4D5E-94F5-061F1BB148CE}" type="sibTrans" cxnId="{1E2167E5-CA3D-4387-8176-DFB6FFAB7AFA}">
      <dgm:prSet/>
      <dgm:spPr/>
      <dgm:t>
        <a:bodyPr/>
        <a:lstStyle/>
        <a:p>
          <a:endParaRPr lang="en-GB"/>
        </a:p>
      </dgm:t>
    </dgm:pt>
    <dgm:pt modelId="{2388F3C8-ED54-4DA0-96CB-631DEB3C4C4F}">
      <dgm:prSet custT="1"/>
      <dgm:spPr/>
      <dgm:t>
        <a:bodyPr/>
        <a:lstStyle/>
        <a:p>
          <a:r>
            <a:rPr lang="en-GB" sz="2000" dirty="0"/>
            <a:t>IntelliSense supports strongly typed objects</a:t>
          </a:r>
        </a:p>
      </dgm:t>
    </dgm:pt>
    <dgm:pt modelId="{7B2839A6-5CA0-48CE-AFFB-8F5CB920BE39}" type="parTrans" cxnId="{7817B35D-FED1-44EF-BAA7-93756250102E}">
      <dgm:prSet/>
      <dgm:spPr/>
      <dgm:t>
        <a:bodyPr/>
        <a:lstStyle/>
        <a:p>
          <a:endParaRPr lang="en-GB"/>
        </a:p>
      </dgm:t>
    </dgm:pt>
    <dgm:pt modelId="{D68FA216-F3AA-4452-B1A7-358891CE2CBE}" type="sibTrans" cxnId="{7817B35D-FED1-44EF-BAA7-93756250102E}">
      <dgm:prSet/>
      <dgm:spPr/>
      <dgm:t>
        <a:bodyPr/>
        <a:lstStyle/>
        <a:p>
          <a:endParaRPr lang="en-GB"/>
        </a:p>
      </dgm:t>
    </dgm:pt>
    <dgm:pt modelId="{C94D4280-754C-4D24-A60E-C981E01BF945}">
      <dgm:prSet custT="1"/>
      <dgm:spPr/>
      <dgm:t>
        <a:bodyPr/>
        <a:lstStyle/>
        <a:p>
          <a:endParaRPr lang="en-GB" sz="2000" dirty="0"/>
        </a:p>
      </dgm:t>
    </dgm:pt>
    <dgm:pt modelId="{E9A8CBDA-C1B9-40A1-ACE1-E57C7443326F}" type="sibTrans" cxnId="{051AF848-6D95-43DF-BBB3-E4C72E1C1552}">
      <dgm:prSet/>
      <dgm:spPr/>
      <dgm:t>
        <a:bodyPr/>
        <a:lstStyle/>
        <a:p>
          <a:endParaRPr lang="en-US"/>
        </a:p>
      </dgm:t>
    </dgm:pt>
    <dgm:pt modelId="{9B17FDCA-1ED7-4E1B-A571-6109DE58A5C7}" type="parTrans" cxnId="{051AF848-6D95-43DF-BBB3-E4C72E1C1552}">
      <dgm:prSet/>
      <dgm:spPr/>
      <dgm:t>
        <a:bodyPr/>
        <a:lstStyle/>
        <a:p>
          <a:endParaRPr lang="en-US"/>
        </a:p>
      </dgm:t>
    </dgm:pt>
    <dgm:pt modelId="{5B633B0A-52B5-4FF5-9282-A62A1E668401}">
      <dgm:prSet custT="1"/>
      <dgm:spPr/>
      <dgm:t>
        <a:bodyPr/>
        <a:lstStyle/>
        <a:p>
          <a:endParaRPr lang="en-GB" sz="2000" dirty="0"/>
        </a:p>
      </dgm:t>
    </dgm:pt>
    <dgm:pt modelId="{3412E2BA-1A92-4A1D-B61E-1B5A5F869182}" type="parTrans" cxnId="{54294B49-5FBC-4EFA-A569-0B326B62E015}">
      <dgm:prSet/>
      <dgm:spPr/>
      <dgm:t>
        <a:bodyPr/>
        <a:lstStyle/>
        <a:p>
          <a:endParaRPr lang="en-US"/>
        </a:p>
      </dgm:t>
    </dgm:pt>
    <dgm:pt modelId="{6565D6E4-D64F-48D5-A057-457DEFDDFA6C}" type="sibTrans" cxnId="{54294B49-5FBC-4EFA-A569-0B326B62E015}">
      <dgm:prSet/>
      <dgm:spPr/>
      <dgm:t>
        <a:bodyPr/>
        <a:lstStyle/>
        <a:p>
          <a:endParaRPr lang="en-US"/>
        </a:p>
      </dgm:t>
    </dgm:pt>
    <dgm:pt modelId="{F376EF49-DA33-4907-B85B-9C6AD629EFB7}">
      <dgm:prSet custT="1"/>
      <dgm:spPr/>
      <dgm:t>
        <a:bodyPr/>
        <a:lstStyle/>
        <a:p>
          <a:endParaRPr lang="en-GB" sz="2000" dirty="0"/>
        </a:p>
      </dgm:t>
    </dgm:pt>
    <dgm:pt modelId="{A684DAF5-7B95-4265-8456-2F87C576CEB8}" type="parTrans" cxnId="{E5B13A57-3FF8-4E7D-B3A3-ED835915D881}">
      <dgm:prSet/>
      <dgm:spPr/>
      <dgm:t>
        <a:bodyPr/>
        <a:lstStyle/>
        <a:p>
          <a:endParaRPr lang="en-US"/>
        </a:p>
      </dgm:t>
    </dgm:pt>
    <dgm:pt modelId="{481CB73D-46DF-4B8E-BAE1-1B77C05AA436}" type="sibTrans" cxnId="{E5B13A57-3FF8-4E7D-B3A3-ED835915D881}">
      <dgm:prSet/>
      <dgm:spPr/>
      <dgm:t>
        <a:bodyPr/>
        <a:lstStyle/>
        <a:p>
          <a:endParaRPr lang="en-US"/>
        </a:p>
      </dgm:t>
    </dgm:pt>
    <dgm:pt modelId="{2DB72851-F0A3-443A-952F-7C2D45A45091}">
      <dgm:prSet custT="1"/>
      <dgm:spPr/>
      <dgm:t>
        <a:bodyPr/>
        <a:lstStyle/>
        <a:p>
          <a:endParaRPr lang="en-GB" sz="2000" dirty="0"/>
        </a:p>
      </dgm:t>
    </dgm:pt>
    <dgm:pt modelId="{B5CACCA0-85A3-4C26-BDD5-43E5EB1797E5}" type="parTrans" cxnId="{E45DB2B4-2F1B-4EE2-B2E9-B888B56878D2}">
      <dgm:prSet/>
      <dgm:spPr/>
      <dgm:t>
        <a:bodyPr/>
        <a:lstStyle/>
        <a:p>
          <a:endParaRPr lang="en-US"/>
        </a:p>
      </dgm:t>
    </dgm:pt>
    <dgm:pt modelId="{5A036291-7B62-4197-A3AB-11E7C8BB3799}" type="sibTrans" cxnId="{E45DB2B4-2F1B-4EE2-B2E9-B888B56878D2}">
      <dgm:prSet/>
      <dgm:spPr/>
      <dgm:t>
        <a:bodyPr/>
        <a:lstStyle/>
        <a:p>
          <a:endParaRPr lang="en-US"/>
        </a:p>
      </dgm:t>
    </dgm:pt>
    <dgm:pt modelId="{F361E82B-670F-4B3E-96D2-C4C8023076EB}" type="pres">
      <dgm:prSet presAssocID="{61B3A33C-9F1F-4F6F-AFEF-7CCFFE6A8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70AD0-9EF5-4191-A32A-EBE92D3BE1C0}" type="pres">
      <dgm:prSet presAssocID="{360EAD57-4E99-4CE1-B0EE-42E9432A8BDE}" presName="parentLin" presStyleCnt="0"/>
      <dgm:spPr/>
      <dgm:t>
        <a:bodyPr/>
        <a:lstStyle/>
        <a:p>
          <a:endParaRPr lang="en-GB"/>
        </a:p>
      </dgm:t>
    </dgm:pt>
    <dgm:pt modelId="{06639F7B-586A-4E5C-A9AA-B0E2EEFEA8C1}" type="pres">
      <dgm:prSet presAssocID="{360EAD57-4E99-4CE1-B0EE-42E9432A8BD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A9754F9-000F-4A9E-BAE4-094655290E3B}" type="pres">
      <dgm:prSet presAssocID="{360EAD57-4E99-4CE1-B0EE-42E9432A8BDE}" presName="parentText" presStyleLbl="node1" presStyleIdx="0" presStyleCnt="2" custScaleX="137037" custScaleY="42872" custLinFactNeighborY="-59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D6D-5B02-4119-B0D6-1F3087A3D69F}" type="pres">
      <dgm:prSet presAssocID="{360EAD57-4E99-4CE1-B0EE-42E9432A8BDE}" presName="negativeSpace" presStyleCnt="0"/>
      <dgm:spPr/>
      <dgm:t>
        <a:bodyPr/>
        <a:lstStyle/>
        <a:p>
          <a:endParaRPr lang="en-GB"/>
        </a:p>
      </dgm:t>
    </dgm:pt>
    <dgm:pt modelId="{1F30CF0D-8A96-4EF0-9392-D4E685849729}" type="pres">
      <dgm:prSet presAssocID="{360EAD57-4E99-4CE1-B0EE-42E9432A8BDE}" presName="childText" presStyleLbl="conFgAcc1" presStyleIdx="0" presStyleCnt="2" custScaleY="84335" custLinFactNeighborX="-926" custLinFactNeighborY="235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5A78E-8FB4-47FD-9A9D-6236B627CC30}" type="pres">
      <dgm:prSet presAssocID="{6EBB073C-C979-4039-BB9C-1878BAC5F763}" presName="spaceBetweenRectangles" presStyleCnt="0"/>
      <dgm:spPr/>
      <dgm:t>
        <a:bodyPr/>
        <a:lstStyle/>
        <a:p>
          <a:endParaRPr lang="en-GB"/>
        </a:p>
      </dgm:t>
    </dgm:pt>
    <dgm:pt modelId="{8CC5093A-2333-4609-9690-F9C4E3694F0F}" type="pres">
      <dgm:prSet presAssocID="{0916EDC8-F240-4715-8980-04C412FAE11D}" presName="parentLin" presStyleCnt="0"/>
      <dgm:spPr/>
      <dgm:t>
        <a:bodyPr/>
        <a:lstStyle/>
        <a:p>
          <a:endParaRPr lang="en-GB"/>
        </a:p>
      </dgm:t>
    </dgm:pt>
    <dgm:pt modelId="{2AC16734-DF96-4280-B01A-5CA581DACC1E}" type="pres">
      <dgm:prSet presAssocID="{0916EDC8-F240-4715-8980-04C412FAE11D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DB06879F-78A9-4412-AB9D-61168B024E59}" type="pres">
      <dgm:prSet presAssocID="{0916EDC8-F240-4715-8980-04C412FAE11D}" presName="parentText" presStyleLbl="node1" presStyleIdx="1" presStyleCnt="2" custScaleX="142857" custScaleY="42872" custLinFactNeighborX="-2754" custLinFactNeighborY="215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BE392-7D4B-4B61-8D41-FE1CF309FD8E}" type="pres">
      <dgm:prSet presAssocID="{0916EDC8-F240-4715-8980-04C412FAE11D}" presName="negativeSpace" presStyleCnt="0"/>
      <dgm:spPr/>
      <dgm:t>
        <a:bodyPr/>
        <a:lstStyle/>
        <a:p>
          <a:endParaRPr lang="en-GB"/>
        </a:p>
      </dgm:t>
    </dgm:pt>
    <dgm:pt modelId="{E3F070A0-26A9-48B7-BAAE-17C7CBF928AA}" type="pres">
      <dgm:prSet presAssocID="{0916EDC8-F240-4715-8980-04C412FAE11D}" presName="childText" presStyleLbl="conFgAcc1" presStyleIdx="1" presStyleCnt="2" custScaleY="40068" custLinFactY="448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9BB473-02C8-454E-9C30-729B96A1ABAC}" type="presOf" srcId="{F376EF49-DA33-4907-B85B-9C6AD629EFB7}" destId="{1F30CF0D-8A96-4EF0-9392-D4E685849729}" srcOrd="0" destOrd="2" presId="urn:microsoft.com/office/officeart/2005/8/layout/list1"/>
    <dgm:cxn modelId="{124EAC77-5B9E-4ABD-A7A0-144D04B3B00C}" type="presOf" srcId="{740E34B3-2E54-4E0C-B975-A6ED20CC68C0}" destId="{1F30CF0D-8A96-4EF0-9392-D4E685849729}" srcOrd="0" destOrd="0" presId="urn:microsoft.com/office/officeart/2005/8/layout/list1"/>
    <dgm:cxn modelId="{8A09537E-E989-436A-9102-1FF4E2BFE9B4}" type="presOf" srcId="{360EAD57-4E99-4CE1-B0EE-42E9432A8BDE}" destId="{06639F7B-586A-4E5C-A9AA-B0E2EEFEA8C1}" srcOrd="0" destOrd="0" presId="urn:microsoft.com/office/officeart/2005/8/layout/list1"/>
    <dgm:cxn modelId="{1AE1F702-3DBE-4B9A-8E38-4E00ECC91DFE}" type="presOf" srcId="{2388F3C8-ED54-4DA0-96CB-631DEB3C4C4F}" destId="{E3F070A0-26A9-48B7-BAAE-17C7CBF928AA}" srcOrd="0" destOrd="0" presId="urn:microsoft.com/office/officeart/2005/8/layout/list1"/>
    <dgm:cxn modelId="{5D1EFA21-069D-4D6A-92E2-2888AFA3169D}" type="presOf" srcId="{0916EDC8-F240-4715-8980-04C412FAE11D}" destId="{DB06879F-78A9-4412-AB9D-61168B024E59}" srcOrd="1" destOrd="0" presId="urn:microsoft.com/office/officeart/2005/8/layout/list1"/>
    <dgm:cxn modelId="{13F7A797-2724-460A-84B2-CD01E5E733BC}" type="presOf" srcId="{C94D4280-754C-4D24-A60E-C981E01BF945}" destId="{1F30CF0D-8A96-4EF0-9392-D4E685849729}" srcOrd="0" destOrd="4" presId="urn:microsoft.com/office/officeart/2005/8/layout/list1"/>
    <dgm:cxn modelId="{BCA05E21-A605-4F4E-A5AC-40577B8959D6}" srcId="{61B3A33C-9F1F-4F6F-AFEF-7CCFFE6A853C}" destId="{360EAD57-4E99-4CE1-B0EE-42E9432A8BDE}" srcOrd="0" destOrd="0" parTransId="{2F5C9FD6-38EF-4AC4-BB3D-0671CD7DEAB3}" sibTransId="{6EBB073C-C979-4039-BB9C-1878BAC5F763}"/>
    <dgm:cxn modelId="{E5B13A57-3FF8-4E7D-B3A3-ED835915D881}" srcId="{360EAD57-4E99-4CE1-B0EE-42E9432A8BDE}" destId="{F376EF49-DA33-4907-B85B-9C6AD629EFB7}" srcOrd="2" destOrd="0" parTransId="{A684DAF5-7B95-4265-8456-2F87C576CEB8}" sibTransId="{481CB73D-46DF-4B8E-BAE1-1B77C05AA436}"/>
    <dgm:cxn modelId="{F0F597DF-4BBD-4B50-A349-086E2149E0F0}" type="presOf" srcId="{0916EDC8-F240-4715-8980-04C412FAE11D}" destId="{2AC16734-DF96-4280-B01A-5CA581DACC1E}" srcOrd="0" destOrd="0" presId="urn:microsoft.com/office/officeart/2005/8/layout/list1"/>
    <dgm:cxn modelId="{B5629872-D104-4BAD-9312-33DFEEF489BC}" type="presOf" srcId="{61B3A33C-9F1F-4F6F-AFEF-7CCFFE6A853C}" destId="{F361E82B-670F-4B3E-96D2-C4C8023076EB}" srcOrd="0" destOrd="0" presId="urn:microsoft.com/office/officeart/2005/8/layout/list1"/>
    <dgm:cxn modelId="{E45DB2B4-2F1B-4EE2-B2E9-B888B56878D2}" srcId="{360EAD57-4E99-4CE1-B0EE-42E9432A8BDE}" destId="{2DB72851-F0A3-443A-952F-7C2D45A45091}" srcOrd="3" destOrd="0" parTransId="{B5CACCA0-85A3-4C26-BDD5-43E5EB1797E5}" sibTransId="{5A036291-7B62-4197-A3AB-11E7C8BB3799}"/>
    <dgm:cxn modelId="{051AF848-6D95-43DF-BBB3-E4C72E1C1552}" srcId="{360EAD57-4E99-4CE1-B0EE-42E9432A8BDE}" destId="{C94D4280-754C-4D24-A60E-C981E01BF945}" srcOrd="4" destOrd="0" parTransId="{9B17FDCA-1ED7-4E1B-A571-6109DE58A5C7}" sibTransId="{E9A8CBDA-C1B9-40A1-ACE1-E57C7443326F}"/>
    <dgm:cxn modelId="{8246DDDA-5EA7-41E4-BEDB-2A2087A43F1D}" type="presOf" srcId="{360EAD57-4E99-4CE1-B0EE-42E9432A8BDE}" destId="{5A9754F9-000F-4A9E-BAE4-094655290E3B}" srcOrd="1" destOrd="0" presId="urn:microsoft.com/office/officeart/2005/8/layout/list1"/>
    <dgm:cxn modelId="{054221C7-726C-434C-8B96-0E8970658F4A}" type="presOf" srcId="{2DB72851-F0A3-443A-952F-7C2D45A45091}" destId="{1F30CF0D-8A96-4EF0-9392-D4E685849729}" srcOrd="0" destOrd="3" presId="urn:microsoft.com/office/officeart/2005/8/layout/list1"/>
    <dgm:cxn modelId="{7817B35D-FED1-44EF-BAA7-93756250102E}" srcId="{0916EDC8-F240-4715-8980-04C412FAE11D}" destId="{2388F3C8-ED54-4DA0-96CB-631DEB3C4C4F}" srcOrd="0" destOrd="0" parTransId="{7B2839A6-5CA0-48CE-AFFB-8F5CB920BE39}" sibTransId="{D68FA216-F3AA-4452-B1A7-358891CE2CBE}"/>
    <dgm:cxn modelId="{F16445F9-DC3D-4D8B-AA2E-C31BF454F4DF}" srcId="{61B3A33C-9F1F-4F6F-AFEF-7CCFFE6A853C}" destId="{0916EDC8-F240-4715-8980-04C412FAE11D}" srcOrd="1" destOrd="0" parTransId="{C0F2B3D0-1748-4CBA-AC39-BC66CD894DD5}" sibTransId="{992D279F-C0D7-4655-8F42-E658F5C551E5}"/>
    <dgm:cxn modelId="{54294B49-5FBC-4EFA-A569-0B326B62E015}" srcId="{360EAD57-4E99-4CE1-B0EE-42E9432A8BDE}" destId="{5B633B0A-52B5-4FF5-9282-A62A1E668401}" srcOrd="1" destOrd="0" parTransId="{3412E2BA-1A92-4A1D-B61E-1B5A5F869182}" sibTransId="{6565D6E4-D64F-48D5-A057-457DEFDDFA6C}"/>
    <dgm:cxn modelId="{1E2167E5-CA3D-4387-8176-DFB6FFAB7AFA}" srcId="{360EAD57-4E99-4CE1-B0EE-42E9432A8BDE}" destId="{740E34B3-2E54-4E0C-B975-A6ED20CC68C0}" srcOrd="0" destOrd="0" parTransId="{4CC990A8-92D3-4A88-8114-F332D809C0B9}" sibTransId="{7E3D94D7-59A8-4D5E-94F5-061F1BB148CE}"/>
    <dgm:cxn modelId="{95EDBB59-71B3-4761-9AF6-01933A659C6C}" type="presOf" srcId="{5B633B0A-52B5-4FF5-9282-A62A1E668401}" destId="{1F30CF0D-8A96-4EF0-9392-D4E685849729}" srcOrd="0" destOrd="1" presId="urn:microsoft.com/office/officeart/2005/8/layout/list1"/>
    <dgm:cxn modelId="{21D22B1A-92E9-41F9-BE11-30D29C589667}" type="presParOf" srcId="{F361E82B-670F-4B3E-96D2-C4C8023076EB}" destId="{25270AD0-9EF5-4191-A32A-EBE92D3BE1C0}" srcOrd="0" destOrd="0" presId="urn:microsoft.com/office/officeart/2005/8/layout/list1"/>
    <dgm:cxn modelId="{AF06D317-2EC9-4196-971A-6D58C0A656D1}" type="presParOf" srcId="{25270AD0-9EF5-4191-A32A-EBE92D3BE1C0}" destId="{06639F7B-586A-4E5C-A9AA-B0E2EEFEA8C1}" srcOrd="0" destOrd="0" presId="urn:microsoft.com/office/officeart/2005/8/layout/list1"/>
    <dgm:cxn modelId="{3C4E67FF-766F-4C38-97FC-0BC68BE03944}" type="presParOf" srcId="{25270AD0-9EF5-4191-A32A-EBE92D3BE1C0}" destId="{5A9754F9-000F-4A9E-BAE4-094655290E3B}" srcOrd="1" destOrd="0" presId="urn:microsoft.com/office/officeart/2005/8/layout/list1"/>
    <dgm:cxn modelId="{9F0F60C2-5203-4505-842C-0A0313FD3F0F}" type="presParOf" srcId="{F361E82B-670F-4B3E-96D2-C4C8023076EB}" destId="{4C747D6D-5B02-4119-B0D6-1F3087A3D69F}" srcOrd="1" destOrd="0" presId="urn:microsoft.com/office/officeart/2005/8/layout/list1"/>
    <dgm:cxn modelId="{B17DD3E2-EAB4-49BF-A6F7-5B5440F66392}" type="presParOf" srcId="{F361E82B-670F-4B3E-96D2-C4C8023076EB}" destId="{1F30CF0D-8A96-4EF0-9392-D4E685849729}" srcOrd="2" destOrd="0" presId="urn:microsoft.com/office/officeart/2005/8/layout/list1"/>
    <dgm:cxn modelId="{C62FC0BE-1C85-42ED-9A57-4CA66F9E1CB2}" type="presParOf" srcId="{F361E82B-670F-4B3E-96D2-C4C8023076EB}" destId="{1E75A78E-8FB4-47FD-9A9D-6236B627CC30}" srcOrd="3" destOrd="0" presId="urn:microsoft.com/office/officeart/2005/8/layout/list1"/>
    <dgm:cxn modelId="{8EE06C07-D097-4A98-8D87-754D270F981A}" type="presParOf" srcId="{F361E82B-670F-4B3E-96D2-C4C8023076EB}" destId="{8CC5093A-2333-4609-9690-F9C4E3694F0F}" srcOrd="4" destOrd="0" presId="urn:microsoft.com/office/officeart/2005/8/layout/list1"/>
    <dgm:cxn modelId="{B1A412B6-CB8B-4BE5-9D3F-FCAC0111F3D9}" type="presParOf" srcId="{8CC5093A-2333-4609-9690-F9C4E3694F0F}" destId="{2AC16734-DF96-4280-B01A-5CA581DACC1E}" srcOrd="0" destOrd="0" presId="urn:microsoft.com/office/officeart/2005/8/layout/list1"/>
    <dgm:cxn modelId="{BF065F6F-1281-4154-9BAB-9DFCC83E6D28}" type="presParOf" srcId="{8CC5093A-2333-4609-9690-F9C4E3694F0F}" destId="{DB06879F-78A9-4412-AB9D-61168B024E59}" srcOrd="1" destOrd="0" presId="urn:microsoft.com/office/officeart/2005/8/layout/list1"/>
    <dgm:cxn modelId="{53287A1E-B489-4F4F-9C0A-09D1CA4F40BD}" type="presParOf" srcId="{F361E82B-670F-4B3E-96D2-C4C8023076EB}" destId="{D56BE392-7D4B-4B61-8D41-FE1CF309FD8E}" srcOrd="5" destOrd="0" presId="urn:microsoft.com/office/officeart/2005/8/layout/list1"/>
    <dgm:cxn modelId="{4BFF0802-F92D-4B57-A8B7-AA5426C1A81E}" type="presParOf" srcId="{F361E82B-670F-4B3E-96D2-C4C8023076EB}" destId="{E3F070A0-26A9-48B7-BAAE-17C7CBF928AA}" srcOrd="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5AF719-1CE2-46C6-BB8A-516925E67492}" type="doc">
      <dgm:prSet loTypeId="urn:microsoft.com/office/officeart/2005/8/layout/vList5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en-GB"/>
        </a:p>
      </dgm:t>
    </dgm:pt>
    <dgm:pt modelId="{5C800E46-DDD5-4E7E-97A8-AE42BDAE96D5}">
      <dgm:prSet/>
      <dgm:spPr/>
      <dgm:t>
        <a:bodyPr/>
        <a:lstStyle/>
        <a:p>
          <a:pPr rtl="0"/>
          <a:r>
            <a:rPr lang="en-GB" dirty="0"/>
            <a:t>Adaptive</a:t>
          </a:r>
        </a:p>
      </dgm:t>
    </dgm:pt>
    <dgm:pt modelId="{0EC9D5CC-C355-466C-9D9C-2C4ABC758DCC}" type="parTrans" cxnId="{D3B652E6-36C4-4A44-BC7C-3ED3BB097DA4}">
      <dgm:prSet/>
      <dgm:spPr/>
      <dgm:t>
        <a:bodyPr/>
        <a:lstStyle/>
        <a:p>
          <a:endParaRPr lang="en-GB"/>
        </a:p>
      </dgm:t>
    </dgm:pt>
    <dgm:pt modelId="{3FA55400-21CE-4E38-B988-99FB149CD0C5}" type="sibTrans" cxnId="{D3B652E6-36C4-4A44-BC7C-3ED3BB097DA4}">
      <dgm:prSet/>
      <dgm:spPr/>
      <dgm:t>
        <a:bodyPr/>
        <a:lstStyle/>
        <a:p>
          <a:endParaRPr lang="en-GB"/>
        </a:p>
      </dgm:t>
    </dgm:pt>
    <dgm:pt modelId="{2F98F66E-B579-42AD-BE34-AFD93DA43877}">
      <dgm:prSet custT="1"/>
      <dgm:spPr/>
      <dgm:t>
        <a:bodyPr/>
        <a:lstStyle/>
        <a:p>
          <a:pPr rtl="0"/>
          <a:r>
            <a:rPr lang="en-GB" sz="1800" dirty="0"/>
            <a:t>Map tables to entities</a:t>
          </a:r>
        </a:p>
      </dgm:t>
    </dgm:pt>
    <dgm:pt modelId="{2A842371-39D7-4867-9C8C-07E02634AD88}" type="parTrans" cxnId="{099A92D1-83E5-45E9-A9A4-DD0F34BB8141}">
      <dgm:prSet/>
      <dgm:spPr/>
      <dgm:t>
        <a:bodyPr/>
        <a:lstStyle/>
        <a:p>
          <a:endParaRPr lang="en-GB"/>
        </a:p>
      </dgm:t>
    </dgm:pt>
    <dgm:pt modelId="{AAC95118-0272-4188-9EE9-51AF23F88F3C}" type="sibTrans" cxnId="{099A92D1-83E5-45E9-A9A4-DD0F34BB8141}">
      <dgm:prSet/>
      <dgm:spPr/>
      <dgm:t>
        <a:bodyPr/>
        <a:lstStyle/>
        <a:p>
          <a:endParaRPr lang="en-GB"/>
        </a:p>
      </dgm:t>
    </dgm:pt>
    <dgm:pt modelId="{B37F9170-FBDE-4D88-B301-5A04302EF03D}">
      <dgm:prSet custT="1"/>
      <dgm:spPr/>
      <dgm:t>
        <a:bodyPr/>
        <a:lstStyle/>
        <a:p>
          <a:pPr rtl="0"/>
          <a:r>
            <a:rPr lang="en-GB" sz="1800" dirty="0"/>
            <a:t>Map many-to-many relationships</a:t>
          </a:r>
        </a:p>
      </dgm:t>
    </dgm:pt>
    <dgm:pt modelId="{65F3C4F0-3B11-480D-AEFE-A0DB22ECA0FE}" type="parTrans" cxnId="{7705DEC5-C0D0-483A-A00A-55B2770725FE}">
      <dgm:prSet/>
      <dgm:spPr/>
      <dgm:t>
        <a:bodyPr/>
        <a:lstStyle/>
        <a:p>
          <a:endParaRPr lang="en-GB"/>
        </a:p>
      </dgm:t>
    </dgm:pt>
    <dgm:pt modelId="{74BB346B-CCE3-42B8-86C9-A0ABDF1CD965}" type="sibTrans" cxnId="{7705DEC5-C0D0-483A-A00A-55B2770725FE}">
      <dgm:prSet/>
      <dgm:spPr/>
      <dgm:t>
        <a:bodyPr/>
        <a:lstStyle/>
        <a:p>
          <a:endParaRPr lang="en-GB"/>
        </a:p>
      </dgm:t>
    </dgm:pt>
    <dgm:pt modelId="{E9B32BA6-C536-4EBE-927C-CA07DCA3CCF0}">
      <dgm:prSet/>
      <dgm:spPr/>
      <dgm:t>
        <a:bodyPr/>
        <a:lstStyle/>
        <a:p>
          <a:pPr rtl="0"/>
          <a:r>
            <a:rPr lang="en-GB" dirty="0"/>
            <a:t>Extensible</a:t>
          </a:r>
        </a:p>
      </dgm:t>
    </dgm:pt>
    <dgm:pt modelId="{4E8C9850-6495-4DD4-BFB2-F88023184C27}" type="parTrans" cxnId="{C3A72B0A-945B-4655-827A-6A8F70C48A26}">
      <dgm:prSet/>
      <dgm:spPr/>
      <dgm:t>
        <a:bodyPr/>
        <a:lstStyle/>
        <a:p>
          <a:endParaRPr lang="en-GB"/>
        </a:p>
      </dgm:t>
    </dgm:pt>
    <dgm:pt modelId="{BAE5915A-8EA4-4280-B50D-4C777491D474}" type="sibTrans" cxnId="{C3A72B0A-945B-4655-827A-6A8F70C48A26}">
      <dgm:prSet/>
      <dgm:spPr/>
      <dgm:t>
        <a:bodyPr/>
        <a:lstStyle/>
        <a:p>
          <a:endParaRPr lang="en-GB"/>
        </a:p>
      </dgm:t>
    </dgm:pt>
    <dgm:pt modelId="{5A35317C-8EEE-46EB-B1B5-F98A9D1FCC37}">
      <dgm:prSet custT="1"/>
      <dgm:spPr/>
      <dgm:t>
        <a:bodyPr/>
        <a:lstStyle/>
        <a:p>
          <a:pPr rtl="0"/>
          <a:r>
            <a:rPr lang="en-GB" sz="1800" dirty="0"/>
            <a:t>Customize </a:t>
          </a:r>
          <a:r>
            <a:rPr lang="en-US" sz="1800" noProof="0" dirty="0"/>
            <a:t>modeling</a:t>
          </a:r>
          <a:r>
            <a:rPr lang="en-GB" sz="1800" dirty="0"/>
            <a:t> files</a:t>
          </a:r>
        </a:p>
      </dgm:t>
    </dgm:pt>
    <dgm:pt modelId="{F906443C-6579-457D-A343-0E0223D16825}" type="parTrans" cxnId="{EAB86DF1-B0F8-4F9C-A542-D1E449236E9E}">
      <dgm:prSet/>
      <dgm:spPr/>
      <dgm:t>
        <a:bodyPr/>
        <a:lstStyle/>
        <a:p>
          <a:endParaRPr lang="en-GB"/>
        </a:p>
      </dgm:t>
    </dgm:pt>
    <dgm:pt modelId="{CB318748-8EFD-45FA-850D-424E15814423}" type="sibTrans" cxnId="{EAB86DF1-B0F8-4F9C-A542-D1E449236E9E}">
      <dgm:prSet/>
      <dgm:spPr/>
      <dgm:t>
        <a:bodyPr/>
        <a:lstStyle/>
        <a:p>
          <a:endParaRPr lang="en-GB"/>
        </a:p>
      </dgm:t>
    </dgm:pt>
    <dgm:pt modelId="{F666D5FD-1BB9-406D-B615-4770ACF75025}">
      <dgm:prSet/>
      <dgm:spPr/>
      <dgm:t>
        <a:bodyPr/>
        <a:lstStyle/>
        <a:p>
          <a:pPr rtl="0"/>
          <a:r>
            <a:rPr lang="en-GB"/>
            <a:t>Evolutionary</a:t>
          </a:r>
        </a:p>
      </dgm:t>
    </dgm:pt>
    <dgm:pt modelId="{3EDF68A0-96C5-43A3-B70C-359F9FCEEFC2}" type="parTrans" cxnId="{239DC1A9-9A03-402F-8FDF-A9DAE936AF3D}">
      <dgm:prSet/>
      <dgm:spPr/>
      <dgm:t>
        <a:bodyPr/>
        <a:lstStyle/>
        <a:p>
          <a:endParaRPr lang="en-GB"/>
        </a:p>
      </dgm:t>
    </dgm:pt>
    <dgm:pt modelId="{FE77EA8A-2759-4AEB-8C53-9EF3D3A87068}" type="sibTrans" cxnId="{239DC1A9-9A03-402F-8FDF-A9DAE936AF3D}">
      <dgm:prSet/>
      <dgm:spPr/>
      <dgm:t>
        <a:bodyPr/>
        <a:lstStyle/>
        <a:p>
          <a:endParaRPr lang="en-GB"/>
        </a:p>
      </dgm:t>
    </dgm:pt>
    <dgm:pt modelId="{274E384F-7B13-4687-85F0-621B04CE9B10}">
      <dgm:prSet custT="1"/>
      <dgm:spPr/>
      <dgm:t>
        <a:bodyPr/>
        <a:lstStyle/>
        <a:p>
          <a:pPr rtl="0"/>
          <a:r>
            <a:rPr lang="en-GB" sz="1800" dirty="0"/>
            <a:t>Simplify </a:t>
          </a:r>
          <a:r>
            <a:rPr lang="en-US" sz="1800" noProof="0" dirty="0"/>
            <a:t>modeling</a:t>
          </a:r>
          <a:r>
            <a:rPr lang="en-GB" sz="1800" dirty="0"/>
            <a:t> and mapping</a:t>
          </a:r>
        </a:p>
      </dgm:t>
    </dgm:pt>
    <dgm:pt modelId="{5F27A0DB-AB6F-4001-AD08-13645DD09BAE}" type="parTrans" cxnId="{BCD2A541-78CB-465A-B9D1-380E45672407}">
      <dgm:prSet/>
      <dgm:spPr/>
      <dgm:t>
        <a:bodyPr/>
        <a:lstStyle/>
        <a:p>
          <a:endParaRPr lang="en-GB"/>
        </a:p>
      </dgm:t>
    </dgm:pt>
    <dgm:pt modelId="{FDA19E33-E631-43FF-BF95-1364837B52DE}" type="sibTrans" cxnId="{BCD2A541-78CB-465A-B9D1-380E45672407}">
      <dgm:prSet/>
      <dgm:spPr/>
      <dgm:t>
        <a:bodyPr/>
        <a:lstStyle/>
        <a:p>
          <a:endParaRPr lang="en-GB"/>
        </a:p>
      </dgm:t>
    </dgm:pt>
    <dgm:pt modelId="{7EF68E7F-0920-41C0-A28C-51785D0427E9}">
      <dgm:prSet custT="1"/>
      <dgm:spPr/>
      <dgm:t>
        <a:bodyPr/>
        <a:lstStyle/>
        <a:p>
          <a:pPr rtl="0"/>
          <a:r>
            <a:rPr lang="en-GB" sz="1800" dirty="0"/>
            <a:t>Customize generated code</a:t>
          </a:r>
        </a:p>
      </dgm:t>
    </dgm:pt>
    <dgm:pt modelId="{6B6FF88C-08BD-40E9-BB0D-D3FAC2F687E2}" type="parTrans" cxnId="{E0E1D0ED-AC84-4CB4-9E09-72BC94A42835}">
      <dgm:prSet/>
      <dgm:spPr/>
      <dgm:t>
        <a:bodyPr/>
        <a:lstStyle/>
        <a:p>
          <a:endParaRPr lang="en-GB"/>
        </a:p>
      </dgm:t>
    </dgm:pt>
    <dgm:pt modelId="{92F71770-C94B-4142-95EC-EFEEC24D5F0D}" type="sibTrans" cxnId="{E0E1D0ED-AC84-4CB4-9E09-72BC94A42835}">
      <dgm:prSet/>
      <dgm:spPr/>
      <dgm:t>
        <a:bodyPr/>
        <a:lstStyle/>
        <a:p>
          <a:endParaRPr lang="en-GB"/>
        </a:p>
      </dgm:t>
    </dgm:pt>
    <dgm:pt modelId="{062ADAA0-2B72-45EC-A7E6-2CDC0109A5D0}">
      <dgm:prSet custT="1"/>
      <dgm:spPr/>
      <dgm:t>
        <a:bodyPr/>
        <a:lstStyle/>
        <a:p>
          <a:pPr rtl="0"/>
          <a:r>
            <a:rPr lang="en-GB" sz="1800" dirty="0"/>
            <a:t>Use inheritance</a:t>
          </a:r>
        </a:p>
      </dgm:t>
    </dgm:pt>
    <dgm:pt modelId="{A41B7C1A-6926-4945-95C6-BB45346BF3A1}" type="parTrans" cxnId="{A7DB0F46-A3A5-470D-ACD0-C68D89C1E72C}">
      <dgm:prSet/>
      <dgm:spPr/>
    </dgm:pt>
    <dgm:pt modelId="{F9C91420-462E-4F77-9CC9-553613BF19B9}" type="sibTrans" cxnId="{A7DB0F46-A3A5-470D-ACD0-C68D89C1E72C}">
      <dgm:prSet/>
      <dgm:spPr/>
    </dgm:pt>
    <dgm:pt modelId="{CE7E4E50-2E98-42CD-A915-55967FBB0BEC}">
      <dgm:prSet custT="1"/>
      <dgm:spPr/>
      <dgm:t>
        <a:bodyPr/>
        <a:lstStyle/>
        <a:p>
          <a:pPr rtl="0"/>
          <a:r>
            <a:rPr lang="en-GB" sz="1800" dirty="0"/>
            <a:t>Build custom data views</a:t>
          </a:r>
        </a:p>
      </dgm:t>
    </dgm:pt>
    <dgm:pt modelId="{13B588D2-E3D4-4338-827C-A6AC0D1A6726}" type="parTrans" cxnId="{284F2109-5184-41CA-BD51-72E09F09042C}">
      <dgm:prSet/>
      <dgm:spPr/>
    </dgm:pt>
    <dgm:pt modelId="{38573BF3-2CAA-4463-9BE2-14574118D8BA}" type="sibTrans" cxnId="{284F2109-5184-41CA-BD51-72E09F09042C}">
      <dgm:prSet/>
      <dgm:spPr/>
    </dgm:pt>
    <dgm:pt modelId="{557D6280-24F9-4B00-B8E8-96D4767CA51C}">
      <dgm:prSet custT="1"/>
      <dgm:spPr/>
      <dgm:t>
        <a:bodyPr/>
        <a:lstStyle/>
        <a:p>
          <a:pPr rtl="0"/>
          <a:r>
            <a:rPr lang="en-GB" sz="1800" dirty="0"/>
            <a:t>Write better code</a:t>
          </a:r>
        </a:p>
      </dgm:t>
    </dgm:pt>
    <dgm:pt modelId="{EF9465AC-D4F7-4F47-884A-8BD68B315A00}" type="parTrans" cxnId="{A526E392-CA02-4FA4-A6DA-E9DAA8A8F5EC}">
      <dgm:prSet/>
      <dgm:spPr/>
    </dgm:pt>
    <dgm:pt modelId="{BB620B38-E8BC-431C-B9A0-AE33E5EA97E3}" type="sibTrans" cxnId="{A526E392-CA02-4FA4-A6DA-E9DAA8A8F5EC}">
      <dgm:prSet/>
      <dgm:spPr/>
    </dgm:pt>
    <dgm:pt modelId="{03C455F4-CB00-4BE7-98F0-269ED3B9F5C3}">
      <dgm:prSet custT="1"/>
      <dgm:spPr/>
      <dgm:t>
        <a:bodyPr/>
        <a:lstStyle/>
        <a:p>
          <a:pPr rtl="0"/>
          <a:r>
            <a:rPr lang="en-GB" sz="1800"/>
            <a:t>Simplify application maintenance</a:t>
          </a:r>
        </a:p>
      </dgm:t>
    </dgm:pt>
    <dgm:pt modelId="{2BDD468B-0C4A-4605-A83A-13C1B7D98FA6}" type="parTrans" cxnId="{BB72B2C1-052B-4AD9-88A6-CA647EDEB3DA}">
      <dgm:prSet/>
      <dgm:spPr/>
    </dgm:pt>
    <dgm:pt modelId="{BA4760E3-B8B3-4CA6-B638-675892E9208A}" type="sibTrans" cxnId="{BB72B2C1-052B-4AD9-88A6-CA647EDEB3DA}">
      <dgm:prSet/>
      <dgm:spPr/>
    </dgm:pt>
    <dgm:pt modelId="{4C3F11D7-8E3C-4A25-A1FE-11759495A9B1}">
      <dgm:prSet custT="1"/>
      <dgm:spPr/>
      <dgm:t>
        <a:bodyPr/>
        <a:lstStyle/>
        <a:p>
          <a:pPr rtl="0"/>
          <a:r>
            <a:rPr lang="en-GB" sz="1800" dirty="0"/>
            <a:t>Use new functionality in a familiar way</a:t>
          </a:r>
        </a:p>
      </dgm:t>
    </dgm:pt>
    <dgm:pt modelId="{068B45DC-F9B4-4D85-A49A-54E1ACDD4B56}" type="sibTrans" cxnId="{99A51574-69A1-46CD-9E1A-06E49DBFF2A5}">
      <dgm:prSet/>
      <dgm:spPr/>
    </dgm:pt>
    <dgm:pt modelId="{DE44B913-D145-4313-88FE-A584866239C1}" type="parTrans" cxnId="{99A51574-69A1-46CD-9E1A-06E49DBFF2A5}">
      <dgm:prSet/>
      <dgm:spPr/>
    </dgm:pt>
    <dgm:pt modelId="{1EC66857-C7DD-4981-B46C-5702471BC56D}" type="pres">
      <dgm:prSet presAssocID="{FB5AF719-1CE2-46C6-BB8A-516925E674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1539B3-14E7-474B-AD43-B4482849D916}" type="pres">
      <dgm:prSet presAssocID="{5C800E46-DDD5-4E7E-97A8-AE42BDAE96D5}" presName="linNode" presStyleCnt="0"/>
      <dgm:spPr/>
    </dgm:pt>
    <dgm:pt modelId="{2F1E7278-610E-4BE9-8426-154351FDDD71}" type="pres">
      <dgm:prSet presAssocID="{5C800E46-DDD5-4E7E-97A8-AE42BDAE96D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BF329-0D77-4A6C-80C7-6609D62475DC}" type="pres">
      <dgm:prSet presAssocID="{5C800E46-DDD5-4E7E-97A8-AE42BDAE96D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B5A4D-C016-48F9-8048-92D10F09EBD3}" type="pres">
      <dgm:prSet presAssocID="{3FA55400-21CE-4E38-B988-99FB149CD0C5}" presName="sp" presStyleCnt="0"/>
      <dgm:spPr/>
    </dgm:pt>
    <dgm:pt modelId="{A65E4589-0660-4E83-8FB2-311AB8B2DBAD}" type="pres">
      <dgm:prSet presAssocID="{E9B32BA6-C536-4EBE-927C-CA07DCA3CCF0}" presName="linNode" presStyleCnt="0"/>
      <dgm:spPr/>
    </dgm:pt>
    <dgm:pt modelId="{FBB85A12-B4F5-443E-94D2-9F66CEC896B4}" type="pres">
      <dgm:prSet presAssocID="{E9B32BA6-C536-4EBE-927C-CA07DCA3CC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1259AE-7A22-457D-B480-CDA8686EEBD6}" type="pres">
      <dgm:prSet presAssocID="{E9B32BA6-C536-4EBE-927C-CA07DCA3CC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97E92C-014A-4C52-B786-E308E03454FD}" type="pres">
      <dgm:prSet presAssocID="{BAE5915A-8EA4-4280-B50D-4C777491D474}" presName="sp" presStyleCnt="0"/>
      <dgm:spPr/>
    </dgm:pt>
    <dgm:pt modelId="{64FD3AF6-584B-45E2-A812-B929B20F5730}" type="pres">
      <dgm:prSet presAssocID="{F666D5FD-1BB9-406D-B615-4770ACF75025}" presName="linNode" presStyleCnt="0"/>
      <dgm:spPr/>
    </dgm:pt>
    <dgm:pt modelId="{BD9D6472-846B-4DBF-8B89-11B8FED3EB66}" type="pres">
      <dgm:prSet presAssocID="{F666D5FD-1BB9-406D-B615-4770ACF750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54EEC-380C-49BD-A572-101615239EF2}" type="pres">
      <dgm:prSet presAssocID="{F666D5FD-1BB9-406D-B615-4770ACF750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26E392-CA02-4FA4-A6DA-E9DAA8A8F5EC}" srcId="{F666D5FD-1BB9-406D-B615-4770ACF75025}" destId="{557D6280-24F9-4B00-B8E8-96D4767CA51C}" srcOrd="2" destOrd="0" parTransId="{EF9465AC-D4F7-4F47-884A-8BD68B315A00}" sibTransId="{BB620B38-E8BC-431C-B9A0-AE33E5EA97E3}"/>
    <dgm:cxn modelId="{9537BD6B-BCA2-4E16-99C8-4512B3432260}" type="presOf" srcId="{2F98F66E-B579-42AD-BE34-AFD93DA43877}" destId="{64ABF329-0D77-4A6C-80C7-6609D62475DC}" srcOrd="0" destOrd="0" presId="urn:microsoft.com/office/officeart/2005/8/layout/vList5"/>
    <dgm:cxn modelId="{D5741CD4-6404-497E-9B2E-4CE37D0C1FA3}" type="presOf" srcId="{CE7E4E50-2E98-42CD-A915-55967FBB0BEC}" destId="{64ABF329-0D77-4A6C-80C7-6609D62475DC}" srcOrd="0" destOrd="3" presId="urn:microsoft.com/office/officeart/2005/8/layout/vList5"/>
    <dgm:cxn modelId="{F6939181-D225-4D42-926D-8FBB51626DEA}" type="presOf" srcId="{E9B32BA6-C536-4EBE-927C-CA07DCA3CCF0}" destId="{FBB85A12-B4F5-443E-94D2-9F66CEC896B4}" srcOrd="0" destOrd="0" presId="urn:microsoft.com/office/officeart/2005/8/layout/vList5"/>
    <dgm:cxn modelId="{99A51574-69A1-46CD-9E1A-06E49DBFF2A5}" srcId="{F666D5FD-1BB9-406D-B615-4770ACF75025}" destId="{4C3F11D7-8E3C-4A25-A1FE-11759495A9B1}" srcOrd="1" destOrd="0" parTransId="{DE44B913-D145-4313-88FE-A584866239C1}" sibTransId="{068B45DC-F9B4-4D85-A49A-54E1ACDD4B56}"/>
    <dgm:cxn modelId="{C3A72B0A-945B-4655-827A-6A8F70C48A26}" srcId="{FB5AF719-1CE2-46C6-BB8A-516925E67492}" destId="{E9B32BA6-C536-4EBE-927C-CA07DCA3CCF0}" srcOrd="1" destOrd="0" parTransId="{4E8C9850-6495-4DD4-BFB2-F88023184C27}" sibTransId="{BAE5915A-8EA4-4280-B50D-4C777491D474}"/>
    <dgm:cxn modelId="{BB72B2C1-052B-4AD9-88A6-CA647EDEB3DA}" srcId="{F666D5FD-1BB9-406D-B615-4770ACF75025}" destId="{03C455F4-CB00-4BE7-98F0-269ED3B9F5C3}" srcOrd="3" destOrd="0" parTransId="{2BDD468B-0C4A-4605-A83A-13C1B7D98FA6}" sibTransId="{BA4760E3-B8B3-4CA6-B638-675892E9208A}"/>
    <dgm:cxn modelId="{32873098-0BB5-4315-A805-CD26596C8ED1}" type="presOf" srcId="{B37F9170-FBDE-4D88-B301-5A04302EF03D}" destId="{64ABF329-0D77-4A6C-80C7-6609D62475DC}" srcOrd="0" destOrd="1" presId="urn:microsoft.com/office/officeart/2005/8/layout/vList5"/>
    <dgm:cxn modelId="{A471316C-24DD-477E-9543-8EC107B932CC}" type="presOf" srcId="{F666D5FD-1BB9-406D-B615-4770ACF75025}" destId="{BD9D6472-846B-4DBF-8B89-11B8FED3EB66}" srcOrd="0" destOrd="0" presId="urn:microsoft.com/office/officeart/2005/8/layout/vList5"/>
    <dgm:cxn modelId="{1BD1C6E8-BB39-4DD4-AEB0-B0454C335A9E}" type="presOf" srcId="{4C3F11D7-8E3C-4A25-A1FE-11759495A9B1}" destId="{A3454EEC-380C-49BD-A572-101615239EF2}" srcOrd="0" destOrd="1" presId="urn:microsoft.com/office/officeart/2005/8/layout/vList5"/>
    <dgm:cxn modelId="{FDF8B72A-3C20-4275-B481-4755F3EFE9B4}" type="presOf" srcId="{062ADAA0-2B72-45EC-A7E6-2CDC0109A5D0}" destId="{64ABF329-0D77-4A6C-80C7-6609D62475DC}" srcOrd="0" destOrd="2" presId="urn:microsoft.com/office/officeart/2005/8/layout/vList5"/>
    <dgm:cxn modelId="{A247706A-014E-4277-9163-EC46D524A558}" type="presOf" srcId="{7EF68E7F-0920-41C0-A28C-51785D0427E9}" destId="{051259AE-7A22-457D-B480-CDA8686EEBD6}" srcOrd="0" destOrd="1" presId="urn:microsoft.com/office/officeart/2005/8/layout/vList5"/>
    <dgm:cxn modelId="{03DB741F-FD9C-440E-9A51-261DA4FB3C4B}" type="presOf" srcId="{03C455F4-CB00-4BE7-98F0-269ED3B9F5C3}" destId="{A3454EEC-380C-49BD-A572-101615239EF2}" srcOrd="0" destOrd="3" presId="urn:microsoft.com/office/officeart/2005/8/layout/vList5"/>
    <dgm:cxn modelId="{BCD2A541-78CB-465A-B9D1-380E45672407}" srcId="{F666D5FD-1BB9-406D-B615-4770ACF75025}" destId="{274E384F-7B13-4687-85F0-621B04CE9B10}" srcOrd="0" destOrd="0" parTransId="{5F27A0DB-AB6F-4001-AD08-13645DD09BAE}" sibTransId="{FDA19E33-E631-43FF-BF95-1364837B52DE}"/>
    <dgm:cxn modelId="{20766DBC-31CC-4E14-81B4-6B59EE71532E}" type="presOf" srcId="{274E384F-7B13-4687-85F0-621B04CE9B10}" destId="{A3454EEC-380C-49BD-A572-101615239EF2}" srcOrd="0" destOrd="0" presId="urn:microsoft.com/office/officeart/2005/8/layout/vList5"/>
    <dgm:cxn modelId="{A6BF0DEB-0009-4677-A09A-AED15BDE2952}" type="presOf" srcId="{FB5AF719-1CE2-46C6-BB8A-516925E67492}" destId="{1EC66857-C7DD-4981-B46C-5702471BC56D}" srcOrd="0" destOrd="0" presId="urn:microsoft.com/office/officeart/2005/8/layout/vList5"/>
    <dgm:cxn modelId="{EAB86DF1-B0F8-4F9C-A542-D1E449236E9E}" srcId="{E9B32BA6-C536-4EBE-927C-CA07DCA3CCF0}" destId="{5A35317C-8EEE-46EB-B1B5-F98A9D1FCC37}" srcOrd="0" destOrd="0" parTransId="{F906443C-6579-457D-A343-0E0223D16825}" sibTransId="{CB318748-8EFD-45FA-850D-424E15814423}"/>
    <dgm:cxn modelId="{284F2109-5184-41CA-BD51-72E09F09042C}" srcId="{5C800E46-DDD5-4E7E-97A8-AE42BDAE96D5}" destId="{CE7E4E50-2E98-42CD-A915-55967FBB0BEC}" srcOrd="3" destOrd="0" parTransId="{13B588D2-E3D4-4338-827C-A6AC0D1A6726}" sibTransId="{38573BF3-2CAA-4463-9BE2-14574118D8BA}"/>
    <dgm:cxn modelId="{7705DEC5-C0D0-483A-A00A-55B2770725FE}" srcId="{5C800E46-DDD5-4E7E-97A8-AE42BDAE96D5}" destId="{B37F9170-FBDE-4D88-B301-5A04302EF03D}" srcOrd="1" destOrd="0" parTransId="{65F3C4F0-3B11-480D-AEFE-A0DB22ECA0FE}" sibTransId="{74BB346B-CCE3-42B8-86C9-A0ABDF1CD965}"/>
    <dgm:cxn modelId="{C8FB591A-2EC2-4A28-98B8-6EDBE7933A6A}" type="presOf" srcId="{557D6280-24F9-4B00-B8E8-96D4767CA51C}" destId="{A3454EEC-380C-49BD-A572-101615239EF2}" srcOrd="0" destOrd="2" presId="urn:microsoft.com/office/officeart/2005/8/layout/vList5"/>
    <dgm:cxn modelId="{A7DB0F46-A3A5-470D-ACD0-C68D89C1E72C}" srcId="{5C800E46-DDD5-4E7E-97A8-AE42BDAE96D5}" destId="{062ADAA0-2B72-45EC-A7E6-2CDC0109A5D0}" srcOrd="2" destOrd="0" parTransId="{A41B7C1A-6926-4945-95C6-BB45346BF3A1}" sibTransId="{F9C91420-462E-4F77-9CC9-553613BF19B9}"/>
    <dgm:cxn modelId="{E0E1D0ED-AC84-4CB4-9E09-72BC94A42835}" srcId="{E9B32BA6-C536-4EBE-927C-CA07DCA3CCF0}" destId="{7EF68E7F-0920-41C0-A28C-51785D0427E9}" srcOrd="1" destOrd="0" parTransId="{6B6FF88C-08BD-40E9-BB0D-D3FAC2F687E2}" sibTransId="{92F71770-C94B-4142-95EC-EFEEC24D5F0D}"/>
    <dgm:cxn modelId="{239DC1A9-9A03-402F-8FDF-A9DAE936AF3D}" srcId="{FB5AF719-1CE2-46C6-BB8A-516925E67492}" destId="{F666D5FD-1BB9-406D-B615-4770ACF75025}" srcOrd="2" destOrd="0" parTransId="{3EDF68A0-96C5-43A3-B70C-359F9FCEEFC2}" sibTransId="{FE77EA8A-2759-4AEB-8C53-9EF3D3A87068}"/>
    <dgm:cxn modelId="{099A92D1-83E5-45E9-A9A4-DD0F34BB8141}" srcId="{5C800E46-DDD5-4E7E-97A8-AE42BDAE96D5}" destId="{2F98F66E-B579-42AD-BE34-AFD93DA43877}" srcOrd="0" destOrd="0" parTransId="{2A842371-39D7-4867-9C8C-07E02634AD88}" sibTransId="{AAC95118-0272-4188-9EE9-51AF23F88F3C}"/>
    <dgm:cxn modelId="{D3B652E6-36C4-4A44-BC7C-3ED3BB097DA4}" srcId="{FB5AF719-1CE2-46C6-BB8A-516925E67492}" destId="{5C800E46-DDD5-4E7E-97A8-AE42BDAE96D5}" srcOrd="0" destOrd="0" parTransId="{0EC9D5CC-C355-466C-9D9C-2C4ABC758DCC}" sibTransId="{3FA55400-21CE-4E38-B988-99FB149CD0C5}"/>
    <dgm:cxn modelId="{ECFDD027-FEE8-4CCA-857F-48E18699B3B7}" type="presOf" srcId="{5A35317C-8EEE-46EB-B1B5-F98A9D1FCC37}" destId="{051259AE-7A22-457D-B480-CDA8686EEBD6}" srcOrd="0" destOrd="0" presId="urn:microsoft.com/office/officeart/2005/8/layout/vList5"/>
    <dgm:cxn modelId="{2400DFDF-93BD-4F55-8764-C86A29535FC2}" type="presOf" srcId="{5C800E46-DDD5-4E7E-97A8-AE42BDAE96D5}" destId="{2F1E7278-610E-4BE9-8426-154351FDDD71}" srcOrd="0" destOrd="0" presId="urn:microsoft.com/office/officeart/2005/8/layout/vList5"/>
    <dgm:cxn modelId="{06BC3B8A-22B7-4C74-8FE0-3186B66936B0}" type="presParOf" srcId="{1EC66857-C7DD-4981-B46C-5702471BC56D}" destId="{9F1539B3-14E7-474B-AD43-B4482849D916}" srcOrd="0" destOrd="0" presId="urn:microsoft.com/office/officeart/2005/8/layout/vList5"/>
    <dgm:cxn modelId="{1D969332-8791-4810-A2EE-B8C919B0C77F}" type="presParOf" srcId="{9F1539B3-14E7-474B-AD43-B4482849D916}" destId="{2F1E7278-610E-4BE9-8426-154351FDDD71}" srcOrd="0" destOrd="0" presId="urn:microsoft.com/office/officeart/2005/8/layout/vList5"/>
    <dgm:cxn modelId="{96AC5AC8-4DA0-4E27-AF5A-CDCB67BBE346}" type="presParOf" srcId="{9F1539B3-14E7-474B-AD43-B4482849D916}" destId="{64ABF329-0D77-4A6C-80C7-6609D62475DC}" srcOrd="1" destOrd="0" presId="urn:microsoft.com/office/officeart/2005/8/layout/vList5"/>
    <dgm:cxn modelId="{2AF68B8F-10C2-48D9-9506-4C2FA2322ED5}" type="presParOf" srcId="{1EC66857-C7DD-4981-B46C-5702471BC56D}" destId="{F6FB5A4D-C016-48F9-8048-92D10F09EBD3}" srcOrd="1" destOrd="0" presId="urn:microsoft.com/office/officeart/2005/8/layout/vList5"/>
    <dgm:cxn modelId="{42FC4390-201E-48C6-BD43-B883CF9FDAFB}" type="presParOf" srcId="{1EC66857-C7DD-4981-B46C-5702471BC56D}" destId="{A65E4589-0660-4E83-8FB2-311AB8B2DBAD}" srcOrd="2" destOrd="0" presId="urn:microsoft.com/office/officeart/2005/8/layout/vList5"/>
    <dgm:cxn modelId="{ED096268-EF53-4D61-8904-0AB9BFDB5BB0}" type="presParOf" srcId="{A65E4589-0660-4E83-8FB2-311AB8B2DBAD}" destId="{FBB85A12-B4F5-443E-94D2-9F66CEC896B4}" srcOrd="0" destOrd="0" presId="urn:microsoft.com/office/officeart/2005/8/layout/vList5"/>
    <dgm:cxn modelId="{B80D2D0B-E39F-421B-9A4B-CB12C19E31D6}" type="presParOf" srcId="{A65E4589-0660-4E83-8FB2-311AB8B2DBAD}" destId="{051259AE-7A22-457D-B480-CDA8686EEBD6}" srcOrd="1" destOrd="0" presId="urn:microsoft.com/office/officeart/2005/8/layout/vList5"/>
    <dgm:cxn modelId="{88D188F4-D561-4B56-917F-4F7B79A2E7DD}" type="presParOf" srcId="{1EC66857-C7DD-4981-B46C-5702471BC56D}" destId="{0297E92C-014A-4C52-B786-E308E03454FD}" srcOrd="3" destOrd="0" presId="urn:microsoft.com/office/officeart/2005/8/layout/vList5"/>
    <dgm:cxn modelId="{8E924857-C991-4309-BC52-F6D9CF63BEFE}" type="presParOf" srcId="{1EC66857-C7DD-4981-B46C-5702471BC56D}" destId="{64FD3AF6-584B-45E2-A812-B929B20F5730}" srcOrd="4" destOrd="0" presId="urn:microsoft.com/office/officeart/2005/8/layout/vList5"/>
    <dgm:cxn modelId="{FAEC41C3-53BF-494B-8814-CFDF5A8C454A}" type="presParOf" srcId="{64FD3AF6-584B-45E2-A812-B929B20F5730}" destId="{BD9D6472-846B-4DBF-8B89-11B8FED3EB66}" srcOrd="0" destOrd="0" presId="urn:microsoft.com/office/officeart/2005/8/layout/vList5"/>
    <dgm:cxn modelId="{98B9FFD7-0239-4FC6-A411-4D861D5B482D}" type="presParOf" srcId="{64FD3AF6-584B-45E2-A812-B929B20F5730}" destId="{A3454EEC-380C-49BD-A572-101615239EF2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B6F68C-503E-4507-9EB4-AC1DAAF37297}" type="datetimeFigureOut">
              <a:rPr lang="en-US"/>
              <a:pPr>
                <a:defRPr/>
              </a:pPr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61D264-E4D8-4214-A6C6-46F2EA8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B0127B-2B9B-49BD-A256-2B0A2080D709}" type="datetimeFigureOut">
              <a:rPr lang="en-US"/>
              <a:pPr>
                <a:defRPr/>
              </a:pPr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75A5D2-DBEE-4239-B0E3-BC5DC17AE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EDBDCD-0EE5-422C-98F8-CA4F2B12DEA0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3652D-C52C-474E-AF2D-0327DD8BC4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024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2FF27-DE07-4B09-AFA0-3C733B240E4A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0B5B1-C560-46D8-BC1E-DB1C3BF7C16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5EC8FB-8B69-4CCE-8E04-87DAEA5DB694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C06859-F356-44DC-AAB7-04D82063065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3FEA0B-110A-49A5-9EDA-4F03D1A23052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21709C-C6D4-4940-96E8-31A721C84E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B725A0-057E-455A-87BE-C03D4BD053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511844-0882-4F0B-AB86-B1D2656DA2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618313-5A09-47EA-94DE-3F3A410173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2CB6A8-6002-4896-8B26-A676F300856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4651C-A7B2-4643-AC3A-0E372DE3F1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212FD-1E61-42F4-8591-9A7F380758D8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B8B0D-6FD4-4716-8A6A-D087EC561C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2150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9913"/>
            <a:ext cx="5029200" cy="4073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1F49A-2C47-4C35-859E-7BB9E20C6378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F519E7-09F6-4583-AA35-1A807DC369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61816-0349-455B-B094-F038543FB3E7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3459F-F502-4422-BFCD-BCE909CDB03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8BDBB1-0586-471A-AB87-AF37C77A2239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77ADF9-B8A6-47FB-BD21-282297B3CBC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4B0-D973-431E-967B-D4A978E27DC4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D99003-EE14-4ADF-9E40-A31504488A8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8F5EE-3DC8-434F-BF87-1150DE029082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6C908E-71F7-468E-88CB-E2B60FB2FC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14A9BE-66C1-45FA-96C5-A4D4C84FF7F4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BB587D-61FB-460E-B39D-DA6ECE11F6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9607C7-1963-4AD2-8A35-FA46D8AA3AE7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827BE3-1F50-43B4-92C2-6F95652591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30B80-A98D-411E-A227-CBBDE79F833C}" type="datetime8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9/9/2008 3:38 PM</a:t>
            </a:fld>
            <a:endParaRPr lang="en-US">
              <a:cs typeface="Arial" charset="0"/>
            </a:endParaRP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© 2004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952B9-CFCC-4B89-8692-912F309A01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s-logo_b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477000"/>
            <a:ext cx="935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7D343-978E-4105-ACF7-790FC4283958}" type="datetimeFigureOut">
              <a:rPr lang="en-US"/>
              <a:pPr>
                <a:defRPr/>
              </a:pPr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B546D-D71F-444B-B0B2-310A57ECC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 rtlCol="0">
            <a:scene3d>
              <a:camera prst="orthographicFron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4D4D4D"/>
                </a:solidFill>
              </a:rPr>
              <a:t>ADO.NET Entity Framework</a:t>
            </a:r>
            <a:endParaRPr lang="en-US" dirty="0"/>
          </a:p>
        </p:txBody>
      </p:sp>
      <p:pic>
        <p:nvPicPr>
          <p:cNvPr id="9218" name="Picture 5" descr="ms-logo_b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154363"/>
            <a:ext cx="4953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1371600"/>
            <a:ext cx="8534400" cy="487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An Extensible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Customize </a:t>
            </a:r>
            <a:r>
              <a:rPr lang="en-US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Modeling</a:t>
            </a: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 Files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" y="1600200"/>
            <a:ext cx="7772400" cy="1371600"/>
            <a:chOff x="0" y="56944"/>
            <a:chExt cx="8229600" cy="1510396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6944"/>
              <a:ext cx="8229600" cy="1510396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3731" y="130675"/>
              <a:ext cx="8082138" cy="13629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Use a schema-aware XML editor to add metadata or modify properties in the automatically generated modeling and mapping files</a:t>
              </a:r>
              <a:endParaRPr lang="en-GB" sz="2700" dirty="0"/>
            </a:p>
          </p:txBody>
        </p:sp>
      </p:grp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762000" y="3048000"/>
            <a:ext cx="755173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CSDL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b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FunctionImport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="GetOrderDetails"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EntitySet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="SalesOrderDetail"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ReturnType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="Collection(AdventureWorksModel.SalesOrderDetail)"&gt;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en-GB" sz="1400" b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Parameter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="SalesOrderHeaderId"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="Int32"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Mode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="in"&gt;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&lt;/</a:t>
            </a:r>
            <a:r>
              <a:rPr lang="en-GB" sz="1400" b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Parameter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GB" sz="1400" b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FunctionImport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GB" sz="1400" b="1">
              <a:latin typeface="Courier New" pitchFamily="49" charset="0"/>
              <a:cs typeface="Courier New" pitchFamily="49" charset="0"/>
            </a:endParaRP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MSL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400" b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FunctionImportMapping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FunctionImportName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="GetOrderDetails"</a:t>
            </a:r>
          </a:p>
          <a:p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GB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FunctionName</a:t>
            </a:r>
            <a:r>
              <a:rPr lang="en-GB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="AdventureWorksModel.Store.GetOrderDetails"/&gt;</a:t>
            </a:r>
            <a:endParaRPr lang="en-GB" sz="14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An Extensible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Customize Generated Code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57200" y="2066400"/>
            <a:ext cx="8229600" cy="1591200"/>
            <a:chOff x="0" y="336123"/>
            <a:chExt cx="8229600" cy="1134000"/>
          </a:xfrm>
          <a:scene3d>
            <a:camera prst="orthographicFront"/>
            <a:lightRig rig="flat" dir="t"/>
          </a:scene3d>
        </p:grpSpPr>
        <p:sp>
          <p:nvSpPr>
            <p:cNvPr id="7" name="Rectangle 6"/>
            <p:cNvSpPr/>
            <p:nvPr/>
          </p:nvSpPr>
          <p:spPr>
            <a:xfrm>
              <a:off x="0" y="336123"/>
              <a:ext cx="8229600" cy="1134000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336123"/>
              <a:ext cx="8229600" cy="1134000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38708" tIns="416560" rIns="638708" bIns="142240" spcCol="1270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Extend the partial classes that the tools generate</a:t>
              </a:r>
            </a:p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Create custom implementations of the partial classes’ base interfaces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868680" y="1524000"/>
            <a:ext cx="5836920" cy="762000"/>
            <a:chOff x="411480" y="40923"/>
            <a:chExt cx="5760720" cy="5904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411480" y="40923"/>
              <a:ext cx="5760720" cy="5904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40301" y="69744"/>
              <a:ext cx="5703078" cy="5327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Add business logic to data access code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4114800"/>
            <a:ext cx="4191000" cy="116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b="1" dirty="0" err="1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()]</a:t>
            </a:r>
            <a:r>
              <a:rPr lang="en-GB" sz="1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partial class 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Customers : </a:t>
            </a:r>
            <a:r>
              <a:rPr lang="en-GB" sz="1400" b="1" dirty="0" err="1">
                <a:latin typeface="Courier New" pitchFamily="49" charset="0"/>
                <a:cs typeface="Courier New" pitchFamily="49" charset="0"/>
              </a:rPr>
              <a:t>Cust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autogenerated</a:t>
            </a:r>
            <a:r>
              <a:rPr lang="en-GB" sz="1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code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4876800"/>
            <a:ext cx="4265613" cy="116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400" b="1" dirty="0" err="1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()]</a:t>
            </a:r>
            <a:r>
              <a:rPr lang="en-GB" sz="1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partial class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 Customers : </a:t>
            </a:r>
            <a:r>
              <a:rPr lang="en-GB" sz="1400" b="1" dirty="0" err="1">
                <a:latin typeface="Courier New" pitchFamily="49" charset="0"/>
                <a:cs typeface="Courier New" pitchFamily="49" charset="0"/>
              </a:rPr>
              <a:t>Cust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your code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" name="Bent-Up Arrow 21"/>
          <p:cNvSpPr/>
          <p:nvPr/>
        </p:nvSpPr>
        <p:spPr>
          <a:xfrm rot="5400000">
            <a:off x="3619500" y="5143500"/>
            <a:ext cx="609600" cy="533400"/>
          </a:xfrm>
          <a:prstGeom prst="bentUpArrow">
            <a:avLst>
              <a:gd name="adj1" fmla="val 40744"/>
              <a:gd name="adj2" fmla="val 38994"/>
              <a:gd name="adj3" fmla="val 284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Agenda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ADO.NET Entity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Adaptive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Extensible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</a:rPr>
              <a:t>An Evolutionary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"/>
              </a:rPr>
              <a:t>An Evolutionary Framework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Visual Studio 2008 Tools</a:t>
            </a:r>
          </a:p>
        </p:txBody>
      </p:sp>
      <p:pic>
        <p:nvPicPr>
          <p:cNvPr id="9" name="Picture 8" descr="edmdesigne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1" y="1981200"/>
            <a:ext cx="4025742" cy="3534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62400" y="1752600"/>
            <a:ext cx="4876800" cy="4267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E57300"/>
              </a:buClr>
            </a:pPr>
            <a:r>
              <a:rPr lang="en-GB" sz="2400">
                <a:latin typeface="Segoe"/>
              </a:rPr>
              <a:t>Microsoft® Visual Studio® 2008 provides Entity Framework Tools to work with models and mappings</a:t>
            </a:r>
          </a:p>
          <a:p>
            <a:pPr lvl="1">
              <a:buClr>
                <a:srgbClr val="E57300"/>
              </a:buClr>
            </a:pPr>
            <a:r>
              <a:rPr lang="en-GB" sz="2000" b="1">
                <a:latin typeface="Segoe"/>
              </a:rPr>
              <a:t>Entity Designer </a:t>
            </a:r>
            <a:r>
              <a:rPr lang="en-GB" sz="2000">
                <a:latin typeface="Segoe"/>
              </a:rPr>
              <a:t>to generate and validate models</a:t>
            </a:r>
          </a:p>
          <a:p>
            <a:pPr lvl="1">
              <a:buClr>
                <a:srgbClr val="E57300"/>
              </a:buClr>
            </a:pPr>
            <a:r>
              <a:rPr lang="en-GB" sz="2000" b="1">
                <a:latin typeface="Segoe"/>
              </a:rPr>
              <a:t>Entity Mapping Tool </a:t>
            </a:r>
            <a:r>
              <a:rPr lang="en-GB" sz="2000">
                <a:latin typeface="Segoe"/>
              </a:rPr>
              <a:t>to define entities and associations</a:t>
            </a:r>
          </a:p>
          <a:p>
            <a:pPr lvl="1">
              <a:buClr>
                <a:srgbClr val="E57300"/>
              </a:buClr>
            </a:pPr>
            <a:r>
              <a:rPr lang="en-GB" sz="2000" b="1">
                <a:latin typeface="Segoe"/>
              </a:rPr>
              <a:t>Entity Model Browser </a:t>
            </a:r>
            <a:r>
              <a:rPr lang="en-GB" sz="2000">
                <a:latin typeface="Segoe"/>
              </a:rPr>
              <a:t>to visualize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57200" y="1524000"/>
            <a:ext cx="8153400" cy="487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"/>
              </a:rPr>
              <a:t>An Evolutionary Framework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Familiar Data Provider Functionality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487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5791200" y="2362200"/>
            <a:ext cx="1600200" cy="3124200"/>
            <a:chOff x="3810000" y="2514600"/>
            <a:chExt cx="1146175" cy="2675251"/>
          </a:xfrm>
        </p:grpSpPr>
        <p:pic>
          <p:nvPicPr>
            <p:cNvPr id="35846" name="Picture 4" descr="C:\Work\PAG_icon library\Binary Code Sm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2514600"/>
              <a:ext cx="384175" cy="808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7" descr="C:\Work\PAG_icon library\Generic Application sm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0000" y="4191000"/>
              <a:ext cx="684213" cy="99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>
              <a:endCxn id="16" idx="2"/>
            </p:cNvCxnSpPr>
            <p:nvPr/>
          </p:nvCxnSpPr>
          <p:spPr>
            <a:xfrm rot="5400000" flipH="1" flipV="1">
              <a:off x="4265694" y="4083432"/>
              <a:ext cx="337125" cy="181933"/>
            </a:xfrm>
            <a:prstGeom prst="straightConnector1">
              <a:avLst/>
            </a:prstGeom>
            <a:ln w="25400"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5849" name="Picture 3" descr="C:\Work\PAG_icon library\XP icon other options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67200" y="3429000"/>
              <a:ext cx="515938" cy="57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341198" y="3201876"/>
              <a:ext cx="338485" cy="181933"/>
            </a:xfrm>
            <a:prstGeom prst="straightConnector1">
              <a:avLst/>
            </a:prstGeom>
            <a:ln w="25400"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"/>
              </a:rPr>
              <a:t>An Evolutionary Framework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Write Better Code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457200" y="1752599"/>
          <a:ext cx="8229600" cy="464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" y="2895600"/>
            <a:ext cx="77724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LINQ</a:t>
            </a:r>
          </a:p>
          <a:p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 newPeople = </a:t>
            </a:r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 p </a:t>
            </a:r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 aw.SalesPeople</a:t>
            </a:r>
          </a:p>
          <a:p>
            <a:r>
              <a:rPr lang="en-GB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 p.HireDate &gt; hireDate </a:t>
            </a:r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 p;</a:t>
            </a:r>
          </a:p>
          <a:p>
            <a:endParaRPr lang="en-GB" sz="800" b="1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(SalesPerson p </a:t>
            </a:r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newPeople) </a:t>
            </a:r>
          </a:p>
          <a:p>
            <a:r>
              <a:rPr lang="en-GB" sz="1600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Console.WriteLine(</a:t>
            </a:r>
            <a:r>
              <a:rPr lang="en-GB" sz="1600" b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"{0}\t{1}</a:t>
            </a:r>
            <a:r>
              <a:rPr lang="en-GB" sz="1600" b="1">
                <a:latin typeface="Courier New" pitchFamily="49" charset="0"/>
                <a:cs typeface="Courier New" pitchFamily="49" charset="0"/>
              </a:rPr>
              <a:t>", p.FirstName, p.LastName);</a:t>
            </a:r>
          </a:p>
          <a:p>
            <a:r>
              <a:rPr lang="en-GB" sz="1600" b="1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0" y="1752600"/>
            <a:ext cx="8153400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"/>
              </a:rPr>
              <a:t>An Evolutionary Framework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Simplify Maintenance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2867918"/>
            <a:ext cx="7162800" cy="1066800"/>
            <a:chOff x="0" y="2678"/>
            <a:chExt cx="2962656" cy="1768078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2678"/>
              <a:ext cx="2962656" cy="17680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86310" y="88988"/>
              <a:ext cx="2790036" cy="1595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When using entities, schema changes do not always result in changes to the application code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4343400"/>
            <a:ext cx="7162800" cy="1066800"/>
            <a:chOff x="0" y="1859160"/>
            <a:chExt cx="2962656" cy="1768078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1859160"/>
              <a:ext cx="2962656" cy="17680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86310" y="1945470"/>
              <a:ext cx="2790036" cy="1595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Upgrade to more powerful editions of SQL Server™ with minimal changes to code</a:t>
              </a: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6781800" y="762000"/>
            <a:ext cx="1676400" cy="1922463"/>
            <a:chOff x="2438400" y="1295400"/>
            <a:chExt cx="3057144" cy="3505200"/>
          </a:xfrm>
        </p:grpSpPr>
        <p:pic>
          <p:nvPicPr>
            <p:cNvPr id="39943" name="Picture 12" descr="User re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2800" y="1295400"/>
              <a:ext cx="2142744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13" descr="Tool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1905000"/>
              <a:ext cx="1923966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"/>
              </a:rPr>
              <a:t>Summary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-logo-YPOP-BR_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95600"/>
            <a:ext cx="5205704" cy="990600"/>
          </a:xfrm>
          <a:prstGeom prst="rect">
            <a:avLst/>
          </a:prstGeom>
        </p:spPr>
      </p:pic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214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Agenda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</a:rPr>
              <a:t>ADO.NET Entity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Adaptive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Extensible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Evolutionary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815353"/>
          <a:ext cx="8229600" cy="458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ADO.NET Entity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Today’s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1815353"/>
          <a:ext cx="8229600" cy="458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ADO.NET Entity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Agenda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ADO.NET Entity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</a:rPr>
              <a:t>An Adaptive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Extensible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Evolutionary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81000" y="1371600"/>
            <a:ext cx="8534400" cy="480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An Adaptive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Work with Conceptual Business Objects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1752600"/>
            <a:ext cx="4572000" cy="1066800"/>
            <a:chOff x="0" y="2678"/>
            <a:chExt cx="2962656" cy="1768078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2678"/>
              <a:ext cx="2962656" cy="17680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86310" y="88988"/>
              <a:ext cx="2790036" cy="1595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Map tables in the data source to entities in the conceptual model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3228082"/>
            <a:ext cx="4572000" cy="1066800"/>
            <a:chOff x="0" y="1859160"/>
            <a:chExt cx="2962656" cy="1768078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859160"/>
              <a:ext cx="2962656" cy="17680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86310" y="1945470"/>
              <a:ext cx="2790036" cy="1595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Map multiple tables to a single entity and map many-to-many relationships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4648200"/>
            <a:ext cx="4572000" cy="1066800"/>
            <a:chOff x="0" y="3715642"/>
            <a:chExt cx="2962656" cy="1768078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3715642"/>
              <a:ext cx="2962656" cy="17680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8"/>
            <p:cNvSpPr/>
            <p:nvPr/>
          </p:nvSpPr>
          <p:spPr>
            <a:xfrm>
              <a:off x="86310" y="3801952"/>
              <a:ext cx="2790036" cy="1595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dirty="0"/>
                <a:t>Use complex types to represent related objects</a:t>
              </a: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5253038" y="2743200"/>
            <a:ext cx="3614737" cy="1828800"/>
            <a:chOff x="1981200" y="1676400"/>
            <a:chExt cx="2956572" cy="1496182"/>
          </a:xfrm>
        </p:grpSpPr>
        <p:pic>
          <p:nvPicPr>
            <p:cNvPr id="19464" name="Picture 2" descr="C:\Work\MSL Graphics\Tabl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1676400"/>
              <a:ext cx="446088" cy="49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2" descr="C:\Work\MSL Graphics\Tabl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2438400"/>
              <a:ext cx="446088" cy="49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Box 20"/>
            <p:cNvSpPr txBox="1">
              <a:spLocks noChangeArrowheads="1"/>
            </p:cNvSpPr>
            <p:nvPr/>
          </p:nvSpPr>
          <p:spPr bwMode="auto">
            <a:xfrm>
              <a:off x="1981200" y="2895600"/>
              <a:ext cx="1612055" cy="27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dbo.CustomerDetails</a:t>
              </a:r>
            </a:p>
          </p:txBody>
        </p:sp>
        <p:sp>
          <p:nvSpPr>
            <p:cNvPr id="19467" name="TextBox 21"/>
            <p:cNvSpPr txBox="1">
              <a:spLocks noChangeArrowheads="1"/>
            </p:cNvSpPr>
            <p:nvPr/>
          </p:nvSpPr>
          <p:spPr bwMode="auto">
            <a:xfrm>
              <a:off x="2133600" y="2085202"/>
              <a:ext cx="1136150" cy="27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dbo.Customer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3200445" y="1904983"/>
              <a:ext cx="914109" cy="990961"/>
            </a:xfrm>
            <a:prstGeom prst="righ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/>
            </a:p>
          </p:txBody>
        </p:sp>
        <p:pic>
          <p:nvPicPr>
            <p:cNvPr id="19469" name="Picture 6" descr="C:\Work\PAG_icon library\user business user woma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2057400"/>
              <a:ext cx="628650" cy="84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Box 24"/>
            <p:cNvSpPr txBox="1">
              <a:spLocks noChangeArrowheads="1"/>
            </p:cNvSpPr>
            <p:nvPr/>
          </p:nvSpPr>
          <p:spPr bwMode="auto">
            <a:xfrm>
              <a:off x="4114800" y="2847202"/>
              <a:ext cx="822972" cy="27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Customer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An Adaptive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Use Inheritance with Data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7200" y="2066400"/>
            <a:ext cx="8229600" cy="3572401"/>
            <a:chOff x="0" y="336123"/>
            <a:chExt cx="8229600" cy="1300431"/>
          </a:xfrm>
          <a:scene3d>
            <a:camera prst="orthographicFront"/>
            <a:lightRig rig="flat" dir="t"/>
          </a:scene3d>
        </p:grpSpPr>
        <p:sp>
          <p:nvSpPr>
            <p:cNvPr id="30" name="Rectangle 29"/>
            <p:cNvSpPr/>
            <p:nvPr/>
          </p:nvSpPr>
          <p:spPr>
            <a:xfrm>
              <a:off x="0" y="336123"/>
              <a:ext cx="8229600" cy="1300431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0" y="336123"/>
              <a:ext cx="8229600" cy="1134000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38708" tIns="416560" rIns="638708" bIns="142240" spcCol="1270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Developers are familiar with inheritance</a:t>
              </a:r>
            </a:p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The ADO.NET Entity Framework brings inheritance to the conceptual model</a:t>
              </a:r>
            </a:p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The ADO.NET Entity Framework supports three types of inheritance</a:t>
              </a:r>
            </a:p>
            <a:p>
              <a:pPr marL="685800" lvl="2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Table per hierarchy</a:t>
              </a:r>
            </a:p>
            <a:p>
              <a:pPr marL="685800" lvl="2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Table per subclass</a:t>
              </a:r>
            </a:p>
            <a:p>
              <a:pPr marL="685800" lvl="2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GB" sz="2400" dirty="0"/>
                <a:t>Table per concrete type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8680" y="1524000"/>
            <a:ext cx="5836920" cy="762000"/>
            <a:chOff x="411480" y="40923"/>
            <a:chExt cx="5760720" cy="590400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411480" y="40923"/>
              <a:ext cx="5760720" cy="5904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440301" y="69744"/>
              <a:ext cx="5703078" cy="5327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300" dirty="0"/>
                <a:t>Conceptual model that supports inheritance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457200" y="12954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An Adaptive Framework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55638"/>
            <a:ext cx="8229600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/>
                </a:solidFill>
                <a:latin typeface="Segoe" pitchFamily="34" charset="0"/>
                <a:ea typeface="+mj-ea"/>
                <a:cs typeface="+mj-cs"/>
              </a:rPr>
              <a:t>Customize Client Views</a:t>
            </a:r>
          </a:p>
        </p:txBody>
      </p:sp>
      <p:grpSp>
        <p:nvGrpSpPr>
          <p:cNvPr id="23556" name="Group 27"/>
          <p:cNvGrpSpPr>
            <a:grpSpLocks/>
          </p:cNvGrpSpPr>
          <p:nvPr/>
        </p:nvGrpSpPr>
        <p:grpSpPr bwMode="auto">
          <a:xfrm>
            <a:off x="7315200" y="2744788"/>
            <a:ext cx="1293813" cy="1293812"/>
            <a:chOff x="1981200" y="2667000"/>
            <a:chExt cx="1598599" cy="1598599"/>
          </a:xfrm>
        </p:grpSpPr>
        <p:sp>
          <p:nvSpPr>
            <p:cNvPr id="19" name="Oval 18"/>
            <p:cNvSpPr/>
            <p:nvPr/>
          </p:nvSpPr>
          <p:spPr>
            <a:xfrm>
              <a:off x="1981200" y="2667000"/>
              <a:ext cx="1598599" cy="1598599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569" name="Group 9"/>
            <p:cNvGrpSpPr>
              <a:grpSpLocks/>
            </p:cNvGrpSpPr>
            <p:nvPr/>
          </p:nvGrpSpPr>
          <p:grpSpPr bwMode="auto">
            <a:xfrm>
              <a:off x="2362200" y="2971800"/>
              <a:ext cx="914400" cy="1010856"/>
              <a:chOff x="2438400" y="2438400"/>
              <a:chExt cx="914400" cy="1010856"/>
            </a:xfrm>
          </p:grpSpPr>
          <p:pic>
            <p:nvPicPr>
              <p:cNvPr id="23570" name="Picture 2" descr="C:\Work\MSL Graphics\Table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38400" y="2438400"/>
                <a:ext cx="914400" cy="1010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Parallelogram 11"/>
              <p:cNvSpPr/>
              <p:nvPr/>
            </p:nvSpPr>
            <p:spPr>
              <a:xfrm rot="861044" flipH="1">
                <a:off x="2441848" y="2810308"/>
                <a:ext cx="870893" cy="141226"/>
              </a:xfrm>
              <a:prstGeom prst="parallelogram">
                <a:avLst/>
              </a:prstGeom>
              <a:solidFill>
                <a:srgbClr val="FF0000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3557" name="Group 28"/>
          <p:cNvGrpSpPr>
            <a:grpSpLocks/>
          </p:cNvGrpSpPr>
          <p:nvPr/>
        </p:nvGrpSpPr>
        <p:grpSpPr bwMode="auto">
          <a:xfrm>
            <a:off x="7315200" y="4497388"/>
            <a:ext cx="1293813" cy="1293812"/>
            <a:chOff x="5410200" y="2667000"/>
            <a:chExt cx="1598599" cy="1598599"/>
          </a:xfrm>
        </p:grpSpPr>
        <p:sp>
          <p:nvSpPr>
            <p:cNvPr id="24" name="Oval 23"/>
            <p:cNvSpPr/>
            <p:nvPr/>
          </p:nvSpPr>
          <p:spPr>
            <a:xfrm>
              <a:off x="5410200" y="2667000"/>
              <a:ext cx="1598599" cy="1598599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3563" name="Group 12"/>
            <p:cNvGrpSpPr>
              <a:grpSpLocks/>
            </p:cNvGrpSpPr>
            <p:nvPr/>
          </p:nvGrpSpPr>
          <p:grpSpPr bwMode="auto">
            <a:xfrm>
              <a:off x="5715000" y="2819399"/>
              <a:ext cx="1083670" cy="1219201"/>
              <a:chOff x="4766569" y="2061238"/>
              <a:chExt cx="1567658" cy="1798094"/>
            </a:xfrm>
          </p:grpSpPr>
          <p:pic>
            <p:nvPicPr>
              <p:cNvPr id="23564" name="Picture 13" descr="Database blue.pn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66569" y="2398382"/>
                <a:ext cx="1212556" cy="146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5" name="Picture 14" descr="Document Sm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48427" y="2061238"/>
                <a:ext cx="685800" cy="1443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762000" y="4711700"/>
            <a:ext cx="6477000" cy="15684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b="1" dirty="0" err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EntitySet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="Product" </a:t>
            </a:r>
            <a:r>
              <a:rPr lang="en-GB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EntityType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AW.Product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GB" sz="1600" b="1" dirty="0" err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DefiningQuery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SELECT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p.Name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p.ProductNumber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p.ReorderPoint</a:t>
            </a:r>
            <a:endParaRPr lang="en-GB" sz="16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FROM Product as p WHERE </a:t>
            </a:r>
            <a:r>
              <a:rPr lang="en-GB" sz="16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p.DaysToManufacture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&gt;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GB" sz="1600" b="1" dirty="0" err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DefiningQuery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GB" sz="1600" b="1" dirty="0" err="1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EntitySet</a:t>
            </a:r>
            <a:r>
              <a:rPr lang="en-GB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2895600"/>
            <a:ext cx="6111875" cy="923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SELECT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AW.Production.Product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AS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p.ProductCategory.Name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'Road Bikes'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"/>
              </a:rPr>
              <a:t>Agenda</a:t>
            </a:r>
            <a:endParaRPr lang="en-US" sz="3600">
              <a:solidFill>
                <a:schemeClr val="accent1"/>
              </a:solidFill>
              <a:latin typeface="Sego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ADO.NET Entity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Adaptive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</a:rPr>
              <a:t>An Extensible Framework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An Evolutionary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F9933"/>
      </a:accent3>
      <a:accent4>
        <a:srgbClr val="FFA365"/>
      </a:accent4>
      <a:accent5>
        <a:srgbClr val="FF9933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1105</Words>
  <Application>Microsoft Office PowerPoint</Application>
  <PresentationFormat>Pokaz na ekranie (4:3)</PresentationFormat>
  <Paragraphs>197</Paragraphs>
  <Slides>18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Office Theme</vt:lpstr>
      <vt:lpstr> ADO.NET Entity Framework</vt:lpstr>
      <vt:lpstr>Agenda</vt:lpstr>
      <vt:lpstr>ADO.NET Entity Framework</vt:lpstr>
      <vt:lpstr>ADO.NET Entity Framework</vt:lpstr>
      <vt:lpstr>Agenda</vt:lpstr>
      <vt:lpstr>An Adaptive Framework</vt:lpstr>
      <vt:lpstr>An Adaptive Framework</vt:lpstr>
      <vt:lpstr>An Adaptive Framework</vt:lpstr>
      <vt:lpstr>Agenda</vt:lpstr>
      <vt:lpstr>An Extensible Framework</vt:lpstr>
      <vt:lpstr>An Extensible Framework</vt:lpstr>
      <vt:lpstr>Agenda</vt:lpstr>
      <vt:lpstr>An Evolutionary Framework</vt:lpstr>
      <vt:lpstr>An Evolutionary Framework</vt:lpstr>
      <vt:lpstr>An Evolutionary Framework</vt:lpstr>
      <vt:lpstr>An Evolutionary Framework</vt:lpstr>
      <vt:lpstr>Summary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2008-09-09T14:34:09Z</dcterms:created>
  <dcterms:modified xsi:type="dcterms:W3CDTF">2008-09-09T14:34:13Z</dcterms:modified>
</cp:coreProperties>
</file>