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3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85333" autoAdjust="0"/>
  </p:normalViewPr>
  <p:slideViewPr>
    <p:cSldViewPr>
      <p:cViewPr>
        <p:scale>
          <a:sx n="80" d="100"/>
          <a:sy n="80" d="100"/>
        </p:scale>
        <p:origin x="-1932" y="-3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1230"/>
    </p:cViewPr>
    <p:sldLst>
      <p:sld r:id="rId1" collapse="1"/>
    </p:sldLst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10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venn1" loCatId="relationship" qsTypeId="urn:microsoft.com/office/officeart/2005/8/quickstyle/3d9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r>
            <a:rPr lang="en-US" sz="2800" b="1" dirty="0" smtClean="0">
              <a:effectLst/>
            </a:rPr>
            <a:t>Productive</a:t>
          </a:r>
          <a:endParaRPr lang="en-US" sz="2800" b="1" dirty="0">
            <a:effectLst/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 sz="3600">
            <a:effectLst/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 sz="3600">
            <a:effectLst/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pPr algn="l"/>
          <a:r>
            <a:rPr lang="en-US" sz="2800" b="1" dirty="0" smtClean="0">
              <a:effectLst/>
            </a:rPr>
            <a:t>Scalable</a:t>
          </a:r>
          <a:endParaRPr lang="en-US" sz="2800" b="1" dirty="0">
            <a:effectLst/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 sz="3600">
            <a:effectLst/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 sz="3600">
            <a:effectLst/>
          </a:endParaRPr>
        </a:p>
      </dgm:t>
    </dgm:pt>
    <dgm:pt modelId="{51F88B65-B05F-4EC1-A9E8-D11F08C3D76E}">
      <dgm:prSet custT="1"/>
      <dgm:spPr/>
      <dgm:t>
        <a:bodyPr/>
        <a:lstStyle/>
        <a:p>
          <a:pPr algn="r"/>
          <a:r>
            <a:rPr lang="en-US" sz="2800" b="1" dirty="0" smtClean="0">
              <a:effectLst/>
            </a:rPr>
            <a:t>Comprehensive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 sz="3600">
            <a:effectLst/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 sz="3600">
            <a:effectLst/>
          </a:endParaRPr>
        </a:p>
      </dgm:t>
    </dgm:pt>
    <dgm:pt modelId="{F7E64237-F9D1-4262-972E-CFBCBD298FB3}" type="pres">
      <dgm:prSet presAssocID="{61B3A33C-9F1F-4F6F-AFEF-7CCFFE6A853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E686FCC-2745-4353-8430-906CB5228E31}" type="pres">
      <dgm:prSet presAssocID="{9ABC9A97-248B-496D-81A3-4F9660470E6D}" presName="circ1" presStyleLbl="vennNode1" presStyleIdx="0" presStyleCnt="3"/>
      <dgm:spPr/>
      <dgm:t>
        <a:bodyPr/>
        <a:lstStyle/>
        <a:p>
          <a:endParaRPr lang="en-GB"/>
        </a:p>
      </dgm:t>
    </dgm:pt>
    <dgm:pt modelId="{E53953B4-BE63-4805-B808-2E0B82E9D11C}" type="pres">
      <dgm:prSet presAssocID="{9ABC9A97-248B-496D-81A3-4F9660470E6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ADF063-D1F7-4A8B-AA13-09A9263E6F62}" type="pres">
      <dgm:prSet presAssocID="{0C2A2600-3A06-4C73-A123-1753A6358CC2}" presName="circ2" presStyleLbl="vennNode1" presStyleIdx="1" presStyleCnt="3"/>
      <dgm:spPr/>
      <dgm:t>
        <a:bodyPr/>
        <a:lstStyle/>
        <a:p>
          <a:endParaRPr lang="en-GB"/>
        </a:p>
      </dgm:t>
    </dgm:pt>
    <dgm:pt modelId="{07BB6F93-BD86-4375-8FA3-972C204C9392}" type="pres">
      <dgm:prSet presAssocID="{0C2A2600-3A06-4C73-A123-1753A6358C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C17CCF-DA99-486B-B575-625A42ABD58B}" type="pres">
      <dgm:prSet presAssocID="{51F88B65-B05F-4EC1-A9E8-D11F08C3D76E}" presName="circ3" presStyleLbl="vennNode1" presStyleIdx="2" presStyleCnt="3"/>
      <dgm:spPr/>
      <dgm:t>
        <a:bodyPr/>
        <a:lstStyle/>
        <a:p>
          <a:endParaRPr lang="en-GB"/>
        </a:p>
      </dgm:t>
    </dgm:pt>
    <dgm:pt modelId="{C15DFFCE-305C-4D81-A373-B12191EA2A8A}" type="pres">
      <dgm:prSet presAssocID="{51F88B65-B05F-4EC1-A9E8-D11F08C3D7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961D152-8CFA-4D94-A955-52A873D7566E}" type="presOf" srcId="{61B3A33C-9F1F-4F6F-AFEF-7CCFFE6A853C}" destId="{F7E64237-F9D1-4262-972E-CFBCBD298FB3}" srcOrd="0" destOrd="0" presId="urn:microsoft.com/office/officeart/2005/8/layout/venn1"/>
    <dgm:cxn modelId="{79D1F4C3-BDE5-4338-B4E0-418BE08D60C5}" type="presOf" srcId="{9ABC9A97-248B-496D-81A3-4F9660470E6D}" destId="{E53953B4-BE63-4805-B808-2E0B82E9D11C}" srcOrd="1" destOrd="0" presId="urn:microsoft.com/office/officeart/2005/8/layout/venn1"/>
    <dgm:cxn modelId="{9A7E0637-494D-4208-B62A-0F0BCF2F61CA}" type="presOf" srcId="{51F88B65-B05F-4EC1-A9E8-D11F08C3D76E}" destId="{C15DFFCE-305C-4D81-A373-B12191EA2A8A}" srcOrd="1" destOrd="0" presId="urn:microsoft.com/office/officeart/2005/8/layout/venn1"/>
    <dgm:cxn modelId="{227A5E1F-562E-41DE-B318-7B31C7F38BCA}" srcId="{61B3A33C-9F1F-4F6F-AFEF-7CCFFE6A853C}" destId="{51F88B65-B05F-4EC1-A9E8-D11F08C3D76E}" srcOrd="2" destOrd="0" parTransId="{51389B2B-1C55-4B20-B11B-4F599C4DD7E1}" sibTransId="{7EE97C28-226B-40B5-B526-7CE0CE7A167A}"/>
    <dgm:cxn modelId="{2D3ECA6F-DD10-4FBC-8307-367C4DE91051}" type="presOf" srcId="{0C2A2600-3A06-4C73-A123-1753A6358CC2}" destId="{81ADF063-D1F7-4A8B-AA13-09A9263E6F62}" srcOrd="0" destOrd="0" presId="urn:microsoft.com/office/officeart/2005/8/layout/venn1"/>
    <dgm:cxn modelId="{5B55D9A0-E057-4DD7-8682-0C5DB93AB90F}" type="presOf" srcId="{51F88B65-B05F-4EC1-A9E8-D11F08C3D76E}" destId="{ABC17CCF-DA99-486B-B575-625A42ABD58B}" srcOrd="0" destOrd="0" presId="urn:microsoft.com/office/officeart/2005/8/layout/venn1"/>
    <dgm:cxn modelId="{BCCFCE8B-39CF-4089-8C96-56528615E3D7}" type="presOf" srcId="{0C2A2600-3A06-4C73-A123-1753A6358CC2}" destId="{07BB6F93-BD86-4375-8FA3-972C204C9392}" srcOrd="1" destOrd="0" presId="urn:microsoft.com/office/officeart/2005/8/layout/venn1"/>
    <dgm:cxn modelId="{5BDBED4E-CEE8-4D1E-BDB9-BA519FB5F470}" type="presOf" srcId="{9ABC9A97-248B-496D-81A3-4F9660470E6D}" destId="{DE686FCC-2745-4353-8430-906CB5228E31}" srcOrd="0" destOrd="0" presId="urn:microsoft.com/office/officeart/2005/8/layout/venn1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6EBEF59B-F620-4475-9FE2-A09C76B09B71}" type="presParOf" srcId="{F7E64237-F9D1-4262-972E-CFBCBD298FB3}" destId="{DE686FCC-2745-4353-8430-906CB5228E31}" srcOrd="0" destOrd="0" presId="urn:microsoft.com/office/officeart/2005/8/layout/venn1"/>
    <dgm:cxn modelId="{95DA7BFF-F714-4713-B83D-8C356C5B62D6}" type="presParOf" srcId="{F7E64237-F9D1-4262-972E-CFBCBD298FB3}" destId="{E53953B4-BE63-4805-B808-2E0B82E9D11C}" srcOrd="1" destOrd="0" presId="urn:microsoft.com/office/officeart/2005/8/layout/venn1"/>
    <dgm:cxn modelId="{47BE7BD8-C357-4500-B81D-B0A36964C718}" type="presParOf" srcId="{F7E64237-F9D1-4262-972E-CFBCBD298FB3}" destId="{81ADF063-D1F7-4A8B-AA13-09A9263E6F62}" srcOrd="2" destOrd="0" presId="urn:microsoft.com/office/officeart/2005/8/layout/venn1"/>
    <dgm:cxn modelId="{14BE9194-0550-4B02-B0AA-2D0E50A1A8DA}" type="presParOf" srcId="{F7E64237-F9D1-4262-972E-CFBCBD298FB3}" destId="{07BB6F93-BD86-4375-8FA3-972C204C9392}" srcOrd="3" destOrd="0" presId="urn:microsoft.com/office/officeart/2005/8/layout/venn1"/>
    <dgm:cxn modelId="{9421D753-27AE-4676-B1CB-7DA22C130EF8}" type="presParOf" srcId="{F7E64237-F9D1-4262-972E-CFBCBD298FB3}" destId="{ABC17CCF-DA99-486B-B575-625A42ABD58B}" srcOrd="4" destOrd="0" presId="urn:microsoft.com/office/officeart/2005/8/layout/venn1"/>
    <dgm:cxn modelId="{6EF6B6D8-8BC4-4570-858B-81E356EFDBFC}" type="presParOf" srcId="{F7E64237-F9D1-4262-972E-CFBCBD298FB3}" destId="{C15DFFCE-305C-4D81-A373-B12191EA2A8A}" srcOrd="5" destOrd="0" presId="urn:microsoft.com/office/officeart/2005/8/layout/venn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Translating logical database schemas to business objects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pPr algn="l"/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Incorporating diverse data access syntax for multiple data sources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88B65-B05F-4EC1-A9E8-D11F08C3D76E}">
      <dgm:prSet custT="1"/>
      <dgm:spPr/>
      <dgm:t>
        <a:bodyPr/>
        <a:lstStyle/>
        <a:p>
          <a:pPr algn="l"/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Creating and maintaining large, complex applications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 b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3C1F0-0CEA-48D1-9B1C-11439D5761EA}" type="pres">
      <dgm:prSet presAssocID="{61B3A33C-9F1F-4F6F-AFEF-7CCFFE6A85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DA00B3-718E-40D3-9B80-F18C18677507}" type="pres">
      <dgm:prSet presAssocID="{9ABC9A97-248B-496D-81A3-4F9660470E6D}" presName="composite" presStyleCnt="0"/>
      <dgm:spPr/>
    </dgm:pt>
    <dgm:pt modelId="{126D9A0D-9EE8-494C-825D-2845ABEA3908}" type="pres">
      <dgm:prSet presAssocID="{9ABC9A97-248B-496D-81A3-4F9660470E6D}" presName="imgShp" presStyleLbl="fgImgPlace1" presStyleIdx="0" presStyleCnt="3"/>
      <dgm:spPr/>
    </dgm:pt>
    <dgm:pt modelId="{13766737-4D3C-4C99-9D33-78511F0FEA04}" type="pres">
      <dgm:prSet presAssocID="{9ABC9A97-248B-496D-81A3-4F9660470E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7D639-890B-44C5-9812-CF47DB8FA364}" type="pres">
      <dgm:prSet presAssocID="{7D154ABB-5266-43F6-A217-60A11254E721}" presName="spacing" presStyleCnt="0"/>
      <dgm:spPr/>
    </dgm:pt>
    <dgm:pt modelId="{B2A18144-A6FE-42CC-B4E4-59AA45384032}" type="pres">
      <dgm:prSet presAssocID="{0C2A2600-3A06-4C73-A123-1753A6358CC2}" presName="composite" presStyleCnt="0"/>
      <dgm:spPr/>
    </dgm:pt>
    <dgm:pt modelId="{FDB912CD-F326-449D-A02E-A1F2A71ED835}" type="pres">
      <dgm:prSet presAssocID="{0C2A2600-3A06-4C73-A123-1753A6358CC2}" presName="imgShp" presStyleLbl="fgImgPlace1" presStyleIdx="1" presStyleCnt="3"/>
      <dgm:spPr/>
    </dgm:pt>
    <dgm:pt modelId="{0FCF8459-B94F-4A00-BA5E-8FA0E78FD77D}" type="pres">
      <dgm:prSet presAssocID="{0C2A2600-3A06-4C73-A123-1753A6358CC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BD670-74AF-4153-A7F8-2C650AD7E750}" type="pres">
      <dgm:prSet presAssocID="{145944A3-B741-408C-A790-88805062C482}" presName="spacing" presStyleCnt="0"/>
      <dgm:spPr/>
    </dgm:pt>
    <dgm:pt modelId="{B8A31485-B2DD-40AE-B33E-340A48760903}" type="pres">
      <dgm:prSet presAssocID="{51F88B65-B05F-4EC1-A9E8-D11F08C3D76E}" presName="composite" presStyleCnt="0"/>
      <dgm:spPr/>
    </dgm:pt>
    <dgm:pt modelId="{5E2E1D81-75ED-4527-919C-2C15C29E733F}" type="pres">
      <dgm:prSet presAssocID="{51F88B65-B05F-4EC1-A9E8-D11F08C3D76E}" presName="imgShp" presStyleLbl="fgImgPlace1" presStyleIdx="2" presStyleCnt="3"/>
      <dgm:spPr/>
    </dgm:pt>
    <dgm:pt modelId="{2DEFC865-F368-4EDA-AB00-D70E7C66749A}" type="pres">
      <dgm:prSet presAssocID="{51F88B65-B05F-4EC1-A9E8-D11F08C3D7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6BE0431-2879-475F-B162-412AAFFB41F0}" type="presOf" srcId="{9ABC9A97-248B-496D-81A3-4F9660470E6D}" destId="{13766737-4D3C-4C99-9D33-78511F0FEA04}" srcOrd="0" destOrd="0" presId="urn:microsoft.com/office/officeart/2005/8/layout/vList3"/>
    <dgm:cxn modelId="{227A5E1F-562E-41DE-B318-7B31C7F38BCA}" srcId="{61B3A33C-9F1F-4F6F-AFEF-7CCFFE6A853C}" destId="{51F88B65-B05F-4EC1-A9E8-D11F08C3D76E}" srcOrd="2" destOrd="0" parTransId="{51389B2B-1C55-4B20-B11B-4F599C4DD7E1}" sibTransId="{7EE97C28-226B-40B5-B526-7CE0CE7A167A}"/>
    <dgm:cxn modelId="{3C503ABE-C9FA-4928-A844-27C09B0036DA}" type="presOf" srcId="{51F88B65-B05F-4EC1-A9E8-D11F08C3D76E}" destId="{2DEFC865-F368-4EDA-AB00-D70E7C66749A}" srcOrd="0" destOrd="0" presId="urn:microsoft.com/office/officeart/2005/8/layout/vList3"/>
    <dgm:cxn modelId="{3EBC7CD4-58A3-4C64-A3ED-B5629E44C85D}" type="presOf" srcId="{0C2A2600-3A06-4C73-A123-1753A6358CC2}" destId="{0FCF8459-B94F-4A00-BA5E-8FA0E78FD77D}" srcOrd="0" destOrd="0" presId="urn:microsoft.com/office/officeart/2005/8/layout/vList3"/>
    <dgm:cxn modelId="{BB77276A-7F28-40EF-A236-12ADC218DB1F}" type="presOf" srcId="{61B3A33C-9F1F-4F6F-AFEF-7CCFFE6A853C}" destId="{C143C1F0-0CEA-48D1-9B1C-11439D5761EA}" srcOrd="0" destOrd="0" presId="urn:microsoft.com/office/officeart/2005/8/layout/vList3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7FAF15ED-7855-4442-83FE-89FFDF45AE55}" type="presParOf" srcId="{C143C1F0-0CEA-48D1-9B1C-11439D5761EA}" destId="{19DA00B3-718E-40D3-9B80-F18C18677507}" srcOrd="0" destOrd="0" presId="urn:microsoft.com/office/officeart/2005/8/layout/vList3"/>
    <dgm:cxn modelId="{7BF39A5B-4F23-46B2-81A0-0A514B5C47A1}" type="presParOf" srcId="{19DA00B3-718E-40D3-9B80-F18C18677507}" destId="{126D9A0D-9EE8-494C-825D-2845ABEA3908}" srcOrd="0" destOrd="0" presId="urn:microsoft.com/office/officeart/2005/8/layout/vList3"/>
    <dgm:cxn modelId="{6F83CAF0-984A-432B-9F7A-85835088CAB9}" type="presParOf" srcId="{19DA00B3-718E-40D3-9B80-F18C18677507}" destId="{13766737-4D3C-4C99-9D33-78511F0FEA04}" srcOrd="1" destOrd="0" presId="urn:microsoft.com/office/officeart/2005/8/layout/vList3"/>
    <dgm:cxn modelId="{6A7A3F49-62D2-4722-A102-46FF6A9530B1}" type="presParOf" srcId="{C143C1F0-0CEA-48D1-9B1C-11439D5761EA}" destId="{1217D639-890B-44C5-9812-CF47DB8FA364}" srcOrd="1" destOrd="0" presId="urn:microsoft.com/office/officeart/2005/8/layout/vList3"/>
    <dgm:cxn modelId="{5EE8394B-BF5A-489D-9963-A9BA3BB8191E}" type="presParOf" srcId="{C143C1F0-0CEA-48D1-9B1C-11439D5761EA}" destId="{B2A18144-A6FE-42CC-B4E4-59AA45384032}" srcOrd="2" destOrd="0" presId="urn:microsoft.com/office/officeart/2005/8/layout/vList3"/>
    <dgm:cxn modelId="{793995CD-44E4-452E-AFA4-772C624C73B4}" type="presParOf" srcId="{B2A18144-A6FE-42CC-B4E4-59AA45384032}" destId="{FDB912CD-F326-449D-A02E-A1F2A71ED835}" srcOrd="0" destOrd="0" presId="urn:microsoft.com/office/officeart/2005/8/layout/vList3"/>
    <dgm:cxn modelId="{364C1E35-3E48-4FD6-BDE7-B2B14E28E709}" type="presParOf" srcId="{B2A18144-A6FE-42CC-B4E4-59AA45384032}" destId="{0FCF8459-B94F-4A00-BA5E-8FA0E78FD77D}" srcOrd="1" destOrd="0" presId="urn:microsoft.com/office/officeart/2005/8/layout/vList3"/>
    <dgm:cxn modelId="{E3E10EF2-2F4E-4D45-BB62-B84C024A997F}" type="presParOf" srcId="{C143C1F0-0CEA-48D1-9B1C-11439D5761EA}" destId="{0B7BD670-74AF-4153-A7F8-2C650AD7E750}" srcOrd="3" destOrd="0" presId="urn:microsoft.com/office/officeart/2005/8/layout/vList3"/>
    <dgm:cxn modelId="{B2DD7D72-D43D-474B-93B0-EBB0D8C66379}" type="presParOf" srcId="{C143C1F0-0CEA-48D1-9B1C-11439D5761EA}" destId="{B8A31485-B2DD-40AE-B33E-340A48760903}" srcOrd="4" destOrd="0" presId="urn:microsoft.com/office/officeart/2005/8/layout/vList3"/>
    <dgm:cxn modelId="{64166765-27F8-41BE-BECF-DA2E03F8C4C8}" type="presParOf" srcId="{B8A31485-B2DD-40AE-B33E-340A48760903}" destId="{5E2E1D81-75ED-4527-919C-2C15C29E733F}" srcOrd="0" destOrd="0" presId="urn:microsoft.com/office/officeart/2005/8/layout/vList3"/>
    <dgm:cxn modelId="{18CFB2B9-2F00-4260-BB97-36AAC872A7F9}" type="presParOf" srcId="{B8A31485-B2DD-40AE-B33E-340A48760903}" destId="{2DEFC865-F368-4EDA-AB00-D70E7C66749A}" srcOrd="1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EDM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LINQ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88B65-B05F-4EC1-A9E8-D11F08C3D76E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Visual Studio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EA1E8-D81A-44B0-90A2-81E5E05E494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Conceptual data model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77527-75AE-4279-8144-8C23832CA274}" type="parTrans" cxnId="{6156F290-5668-47A1-A64E-8CEF1AD5903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CFD10-FE94-4B1F-AA98-DBD3031E0D6D}" type="sibTrans" cxnId="{6156F290-5668-47A1-A64E-8CEF1AD5903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C482A-7604-4002-BCEB-07F3B9A2B6E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Faster development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ACF052-9A27-4467-B185-B30B51966A9F}" type="parTrans" cxnId="{9225758E-BEFF-458F-876C-265E677108E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C8C893-151C-4F30-A9CB-055D163743B2}" type="sibTrans" cxnId="{9225758E-BEFF-458F-876C-265E677108E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540C79-FFB2-4ACC-BAA6-C7DDA422187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Improved maintainability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1C6FE6-BB4A-4BCB-ABD1-950FDC38FCD4}" type="parTrans" cxnId="{8CC7B0F1-1591-41D2-961F-859CCCC73488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EB44A8-5B03-4A7D-B0F6-10C01ACBD57E}" type="sibTrans" cxnId="{8CC7B0F1-1591-41D2-961F-859CCCC73488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600869-2B33-4717-AF85-CC8D35B2584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is a first class object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C6FBB-5106-4547-A40F-2B9055A1A9A0}" type="parTrans" cxnId="{A5A411A6-68B6-4BCC-A297-9DBD69F85FCE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1F8405-1F04-43FA-A3C7-CD065131E7C9}" type="sibTrans" cxnId="{A5A411A6-68B6-4BCC-A297-9DBD69F85FCE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CDDFB-F6DC-47FE-9E03-BDF45172782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source neutral syntax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45397-9397-4455-9836-3F45CC52613D}" type="parTrans" cxnId="{69F95073-F52E-48BA-93D3-58BE869B35F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5C099F-98BD-4250-A050-C44E53FF55D7}" type="sibTrans" cxnId="{69F95073-F52E-48BA-93D3-58BE869B35F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C4B0F-3694-464B-BC6B-B801418564F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Compile-time validation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7FDAF-38C0-4FE6-9919-C92230BE529D}" type="parTrans" cxnId="{8A483FDF-AEFC-431D-9B5A-DE81AA65AAE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1CC7A-0FDF-429D-A216-1354568ABA78}" type="sibTrans" cxnId="{8A483FDF-AEFC-431D-9B5A-DE81AA65AAE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564899-076B-403E-B31F-D88BC15C9CC8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EDM and LINQ integration</a:t>
          </a:r>
        </a:p>
      </dgm:t>
    </dgm:pt>
    <dgm:pt modelId="{9BC76F1B-E7D5-427B-B6A2-CFF27368C7C8}" type="parTrans" cxnId="{911D0AA3-6A71-4C4E-A2A8-B77CCA97BEB8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FFDFDF-027E-4A83-BF69-689496F273D3}" type="sibTrans" cxnId="{911D0AA3-6A71-4C4E-A2A8-B77CCA97BEB8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FBCE4-76AA-4C71-BFB1-A47BA6628D83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Design time IntelliSense</a:t>
          </a:r>
        </a:p>
      </dgm:t>
    </dgm:pt>
    <dgm:pt modelId="{2F2CB211-1310-4660-9F47-608DA5EBD41B}" type="parTrans" cxnId="{BC6120B4-392D-4AB1-BE16-6B17CC1A14C7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6E6F1-F96C-499E-A1EE-203BAE1856D9}" type="sibTrans" cxnId="{BC6120B4-392D-4AB1-BE16-6B17CC1A14C7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887781-E697-4218-9C09-73C282196604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Full cycle team development </a:t>
          </a:r>
        </a:p>
      </dgm:t>
    </dgm:pt>
    <dgm:pt modelId="{553784A3-D6BD-4A04-ADD6-C74FEDFA4A37}" type="parTrans" cxnId="{6D47D750-838E-47A3-BB98-F1742C038129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67757-84D5-4D80-AA99-75C92A63BAFF}" type="sibTrans" cxnId="{6D47D750-838E-47A3-BB98-F1742C038129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B7D70-3A8D-4B4E-B9A6-E1F5CA97EEDF}" type="pres">
      <dgm:prSet presAssocID="{61B3A33C-9F1F-4F6F-AFEF-7CCFFE6A8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3D66A1-F044-4738-9DF9-9A44AB0F8220}" type="pres">
      <dgm:prSet presAssocID="{9ABC9A97-248B-496D-81A3-4F9660470E6D}" presName="composite" presStyleCnt="0"/>
      <dgm:spPr/>
      <dgm:t>
        <a:bodyPr/>
        <a:lstStyle/>
        <a:p>
          <a:endParaRPr lang="en-GB"/>
        </a:p>
      </dgm:t>
    </dgm:pt>
    <dgm:pt modelId="{E671D6CA-5013-49D0-AE2F-C0F9EF283997}" type="pres">
      <dgm:prSet presAssocID="{9ABC9A97-248B-496D-81A3-4F9660470E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5DBA5F-14A2-48C9-825F-B14159C8B9D5}" type="pres">
      <dgm:prSet presAssocID="{9ABC9A97-248B-496D-81A3-4F9660470E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269AEE-824F-4479-A2FA-588830DECAE9}" type="pres">
      <dgm:prSet presAssocID="{7D154ABB-5266-43F6-A217-60A11254E721}" presName="space" presStyleCnt="0"/>
      <dgm:spPr/>
      <dgm:t>
        <a:bodyPr/>
        <a:lstStyle/>
        <a:p>
          <a:endParaRPr lang="en-GB"/>
        </a:p>
      </dgm:t>
    </dgm:pt>
    <dgm:pt modelId="{7B5488F4-79B9-4E6A-A2B7-FDF035F91896}" type="pres">
      <dgm:prSet presAssocID="{0C2A2600-3A06-4C73-A123-1753A6358CC2}" presName="composite" presStyleCnt="0"/>
      <dgm:spPr/>
      <dgm:t>
        <a:bodyPr/>
        <a:lstStyle/>
        <a:p>
          <a:endParaRPr lang="en-GB"/>
        </a:p>
      </dgm:t>
    </dgm:pt>
    <dgm:pt modelId="{A971EEF8-FD17-45DF-8B72-7529BE35A949}" type="pres">
      <dgm:prSet presAssocID="{0C2A2600-3A06-4C73-A123-1753A6358C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37CA3-CD2F-4591-9BC4-B7056BFDA768}" type="pres">
      <dgm:prSet presAssocID="{0C2A2600-3A06-4C73-A123-1753A6358CC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04D93-F800-401A-8762-7AADED3543E0}" type="pres">
      <dgm:prSet presAssocID="{145944A3-B741-408C-A790-88805062C482}" presName="space" presStyleCnt="0"/>
      <dgm:spPr/>
      <dgm:t>
        <a:bodyPr/>
        <a:lstStyle/>
        <a:p>
          <a:endParaRPr lang="en-GB"/>
        </a:p>
      </dgm:t>
    </dgm:pt>
    <dgm:pt modelId="{3E7E1642-8B51-4CE4-B80F-56678B6A4CD9}" type="pres">
      <dgm:prSet presAssocID="{51F88B65-B05F-4EC1-A9E8-D11F08C3D76E}" presName="composite" presStyleCnt="0"/>
      <dgm:spPr/>
      <dgm:t>
        <a:bodyPr/>
        <a:lstStyle/>
        <a:p>
          <a:endParaRPr lang="en-GB"/>
        </a:p>
      </dgm:t>
    </dgm:pt>
    <dgm:pt modelId="{FAFEB648-CEC3-4292-B6EC-2E1DD0DDA40A}" type="pres">
      <dgm:prSet presAssocID="{51F88B65-B05F-4EC1-A9E8-D11F08C3D76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488718-17A5-4F37-8E3D-614764BCEC26}" type="pres">
      <dgm:prSet presAssocID="{51F88B65-B05F-4EC1-A9E8-D11F08C3D76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349F47F-55ED-4855-95AC-E28C17D6F3A6}" type="presOf" srcId="{61B3A33C-9F1F-4F6F-AFEF-7CCFFE6A853C}" destId="{579B7D70-3A8D-4B4E-B9A6-E1F5CA97EEDF}" srcOrd="0" destOrd="0" presId="urn:microsoft.com/office/officeart/2005/8/layout/hList1"/>
    <dgm:cxn modelId="{A8B7B0D5-0DB2-4036-B024-693C8D1F3510}" type="presOf" srcId="{8A0C482A-7604-4002-BCEB-07F3B9A2B6EF}" destId="{C65DBA5F-14A2-48C9-825F-B14159C8B9D5}" srcOrd="0" destOrd="1" presId="urn:microsoft.com/office/officeart/2005/8/layout/hList1"/>
    <dgm:cxn modelId="{97CD1B17-268A-4320-B462-AEE3AF99AF56}" type="presOf" srcId="{B3DC4B0F-3694-464B-BC6B-B801418564F6}" destId="{74037CA3-CD2F-4591-9BC4-B7056BFDA768}" srcOrd="0" destOrd="2" presId="urn:microsoft.com/office/officeart/2005/8/layout/hList1"/>
    <dgm:cxn modelId="{6D47D750-838E-47A3-BB98-F1742C038129}" srcId="{51F88B65-B05F-4EC1-A9E8-D11F08C3D76E}" destId="{DA887781-E697-4218-9C09-73C282196604}" srcOrd="1" destOrd="0" parTransId="{553784A3-D6BD-4A04-ADD6-C74FEDFA4A37}" sibTransId="{4DC67757-84D5-4D80-AA99-75C92A63BAFF}"/>
    <dgm:cxn modelId="{CFB89C3F-3BF2-418F-92B2-CFEB47F940FD}" type="presOf" srcId="{9B540C79-FFB2-4ACC-BAA6-C7DDA4221877}" destId="{C65DBA5F-14A2-48C9-825F-B14159C8B9D5}" srcOrd="0" destOrd="2" presId="urn:microsoft.com/office/officeart/2005/8/layout/hList1"/>
    <dgm:cxn modelId="{BC6120B4-392D-4AB1-BE16-6B17CC1A14C7}" srcId="{51F88B65-B05F-4EC1-A9E8-D11F08C3D76E}" destId="{84DFBCE4-76AA-4C71-BFB1-A47BA6628D83}" srcOrd="0" destOrd="0" parTransId="{2F2CB211-1310-4660-9F47-608DA5EBD41B}" sibTransId="{8F46E6F1-F96C-499E-A1EE-203BAE1856D9}"/>
    <dgm:cxn modelId="{6156F290-5668-47A1-A64E-8CEF1AD59035}" srcId="{9ABC9A97-248B-496D-81A3-4F9660470E6D}" destId="{8CFEA1E8-D81A-44B0-90A2-81E5E05E494C}" srcOrd="0" destOrd="0" parTransId="{E6B77527-75AE-4279-8144-8C23832CA274}" sibTransId="{A60CFD10-FE94-4B1F-AA98-DBD3031E0D6D}"/>
    <dgm:cxn modelId="{9225758E-BEFF-458F-876C-265E677108E5}" srcId="{9ABC9A97-248B-496D-81A3-4F9660470E6D}" destId="{8A0C482A-7604-4002-BCEB-07F3B9A2B6EF}" srcOrd="1" destOrd="0" parTransId="{A0ACF052-9A27-4467-B185-B30B51966A9F}" sibTransId="{C8C8C893-151C-4F30-A9CB-055D163743B2}"/>
    <dgm:cxn modelId="{C53671F9-54E2-44DA-9582-ECA19BA60E45}" type="presOf" srcId="{C6600869-2B33-4717-AF85-CC8D35B25842}" destId="{74037CA3-CD2F-4591-9BC4-B7056BFDA768}" srcOrd="0" destOrd="0" presId="urn:microsoft.com/office/officeart/2005/8/layout/hList1"/>
    <dgm:cxn modelId="{8A483FDF-AEFC-431D-9B5A-DE81AA65AAE1}" srcId="{0C2A2600-3A06-4C73-A123-1753A6358CC2}" destId="{B3DC4B0F-3694-464B-BC6B-B801418564F6}" srcOrd="2" destOrd="0" parTransId="{88C7FDAF-38C0-4FE6-9919-C92230BE529D}" sibTransId="{9981CC7A-0FDF-429D-A216-1354568ABA78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6F040C8E-14CD-4D6D-8F14-D1413707C41A}" type="presOf" srcId="{DA887781-E697-4218-9C09-73C282196604}" destId="{B8488718-17A5-4F37-8E3D-614764BCEC26}" srcOrd="0" destOrd="1" presId="urn:microsoft.com/office/officeart/2005/8/layout/hList1"/>
    <dgm:cxn modelId="{227A5E1F-562E-41DE-B318-7B31C7F38BCA}" srcId="{61B3A33C-9F1F-4F6F-AFEF-7CCFFE6A853C}" destId="{51F88B65-B05F-4EC1-A9E8-D11F08C3D76E}" srcOrd="2" destOrd="0" parTransId="{51389B2B-1C55-4B20-B11B-4F599C4DD7E1}" sibTransId="{7EE97C28-226B-40B5-B526-7CE0CE7A167A}"/>
    <dgm:cxn modelId="{A5A411A6-68B6-4BCC-A297-9DBD69F85FCE}" srcId="{0C2A2600-3A06-4C73-A123-1753A6358CC2}" destId="{C6600869-2B33-4717-AF85-CC8D35B25842}" srcOrd="0" destOrd="0" parTransId="{CFCC6FBB-5106-4547-A40F-2B9055A1A9A0}" sibTransId="{1D1F8405-1F04-43FA-A3C7-CD065131E7C9}"/>
    <dgm:cxn modelId="{69F95073-F52E-48BA-93D3-58BE869B35F1}" srcId="{0C2A2600-3A06-4C73-A123-1753A6358CC2}" destId="{124CDDFB-F6DC-47FE-9E03-BDF45172782A}" srcOrd="1" destOrd="0" parTransId="{7DB45397-9397-4455-9836-3F45CC52613D}" sibTransId="{175C099F-98BD-4250-A050-C44E53FF55D7}"/>
    <dgm:cxn modelId="{0C486998-5049-4088-B61C-E5D5FBEE2115}" type="presOf" srcId="{84DFBCE4-76AA-4C71-BFB1-A47BA6628D83}" destId="{B8488718-17A5-4F37-8E3D-614764BCEC26}" srcOrd="0" destOrd="0" presId="urn:microsoft.com/office/officeart/2005/8/layout/hList1"/>
    <dgm:cxn modelId="{1FF6F147-2B95-4CCC-AE26-E03C9B815685}" type="presOf" srcId="{124CDDFB-F6DC-47FE-9E03-BDF45172782A}" destId="{74037CA3-CD2F-4591-9BC4-B7056BFDA768}" srcOrd="0" destOrd="1" presId="urn:microsoft.com/office/officeart/2005/8/layout/hList1"/>
    <dgm:cxn modelId="{412270F9-21F9-4442-8AFB-D4C26CC8B2F4}" type="presOf" srcId="{78564899-076B-403E-B31F-D88BC15C9CC8}" destId="{B8488718-17A5-4F37-8E3D-614764BCEC26}" srcOrd="0" destOrd="2" presId="urn:microsoft.com/office/officeart/2005/8/layout/hList1"/>
    <dgm:cxn modelId="{911D0AA3-6A71-4C4E-A2A8-B77CCA97BEB8}" srcId="{51F88B65-B05F-4EC1-A9E8-D11F08C3D76E}" destId="{78564899-076B-403E-B31F-D88BC15C9CC8}" srcOrd="2" destOrd="0" parTransId="{9BC76F1B-E7D5-427B-B6A2-CFF27368C7C8}" sibTransId="{14FFDFDF-027E-4A83-BF69-689496F273D3}"/>
    <dgm:cxn modelId="{0C20FDB2-3C67-4955-8B6D-BAA96D090AA0}" type="presOf" srcId="{0C2A2600-3A06-4C73-A123-1753A6358CC2}" destId="{A971EEF8-FD17-45DF-8B72-7529BE35A949}" srcOrd="0" destOrd="0" presId="urn:microsoft.com/office/officeart/2005/8/layout/hList1"/>
    <dgm:cxn modelId="{8CC7B0F1-1591-41D2-961F-859CCCC73488}" srcId="{9ABC9A97-248B-496D-81A3-4F9660470E6D}" destId="{9B540C79-FFB2-4ACC-BAA6-C7DDA4221877}" srcOrd="2" destOrd="0" parTransId="{FF1C6FE6-BB4A-4BCB-ABD1-950FDC38FCD4}" sibTransId="{AAEB44A8-5B03-4A7D-B0F6-10C01ACBD57E}"/>
    <dgm:cxn modelId="{E2AD296E-F31B-40C3-B52B-A2C3747538EE}" type="presOf" srcId="{8CFEA1E8-D81A-44B0-90A2-81E5E05E494C}" destId="{C65DBA5F-14A2-48C9-825F-B14159C8B9D5}" srcOrd="0" destOrd="0" presId="urn:microsoft.com/office/officeart/2005/8/layout/hList1"/>
    <dgm:cxn modelId="{27431626-633F-4C3C-9634-857416887218}" type="presOf" srcId="{9ABC9A97-248B-496D-81A3-4F9660470E6D}" destId="{E671D6CA-5013-49D0-AE2F-C0F9EF283997}" srcOrd="0" destOrd="0" presId="urn:microsoft.com/office/officeart/2005/8/layout/hList1"/>
    <dgm:cxn modelId="{E4C1CB1E-374F-4A0C-80AA-5C652EC2E4F1}" type="presOf" srcId="{51F88B65-B05F-4EC1-A9E8-D11F08C3D76E}" destId="{FAFEB648-CEC3-4292-B6EC-2E1DD0DDA40A}" srcOrd="0" destOrd="0" presId="urn:microsoft.com/office/officeart/2005/8/layout/hList1"/>
    <dgm:cxn modelId="{401400E3-A702-4641-8DB1-C58C202C7344}" type="presParOf" srcId="{579B7D70-3A8D-4B4E-B9A6-E1F5CA97EEDF}" destId="{BC3D66A1-F044-4738-9DF9-9A44AB0F8220}" srcOrd="0" destOrd="0" presId="urn:microsoft.com/office/officeart/2005/8/layout/hList1"/>
    <dgm:cxn modelId="{0B63E4B1-7F7B-4298-8575-3C6C3F33E315}" type="presParOf" srcId="{BC3D66A1-F044-4738-9DF9-9A44AB0F8220}" destId="{E671D6CA-5013-49D0-AE2F-C0F9EF283997}" srcOrd="0" destOrd="0" presId="urn:microsoft.com/office/officeart/2005/8/layout/hList1"/>
    <dgm:cxn modelId="{73EBF6E6-0268-4189-8442-84E3F0F81B32}" type="presParOf" srcId="{BC3D66A1-F044-4738-9DF9-9A44AB0F8220}" destId="{C65DBA5F-14A2-48C9-825F-B14159C8B9D5}" srcOrd="1" destOrd="0" presId="urn:microsoft.com/office/officeart/2005/8/layout/hList1"/>
    <dgm:cxn modelId="{303E78F8-D661-4C70-9EF6-757442F121CA}" type="presParOf" srcId="{579B7D70-3A8D-4B4E-B9A6-E1F5CA97EEDF}" destId="{74269AEE-824F-4479-A2FA-588830DECAE9}" srcOrd="1" destOrd="0" presId="urn:microsoft.com/office/officeart/2005/8/layout/hList1"/>
    <dgm:cxn modelId="{B704BFA8-0983-4123-8152-896E38133253}" type="presParOf" srcId="{579B7D70-3A8D-4B4E-B9A6-E1F5CA97EEDF}" destId="{7B5488F4-79B9-4E6A-A2B7-FDF035F91896}" srcOrd="2" destOrd="0" presId="urn:microsoft.com/office/officeart/2005/8/layout/hList1"/>
    <dgm:cxn modelId="{621B9568-F941-4B1F-9F11-C766CF995B6B}" type="presParOf" srcId="{7B5488F4-79B9-4E6A-A2B7-FDF035F91896}" destId="{A971EEF8-FD17-45DF-8B72-7529BE35A949}" srcOrd="0" destOrd="0" presId="urn:microsoft.com/office/officeart/2005/8/layout/hList1"/>
    <dgm:cxn modelId="{1535B1D4-3008-4B43-85D6-F067AE304AA4}" type="presParOf" srcId="{7B5488F4-79B9-4E6A-A2B7-FDF035F91896}" destId="{74037CA3-CD2F-4591-9BC4-B7056BFDA768}" srcOrd="1" destOrd="0" presId="urn:microsoft.com/office/officeart/2005/8/layout/hList1"/>
    <dgm:cxn modelId="{BF6F128C-3B08-4174-BCCA-1EC5D73AFA14}" type="presParOf" srcId="{579B7D70-3A8D-4B4E-B9A6-E1F5CA97EEDF}" destId="{8F504D93-F800-401A-8762-7AADED3543E0}" srcOrd="3" destOrd="0" presId="urn:microsoft.com/office/officeart/2005/8/layout/hList1"/>
    <dgm:cxn modelId="{55331074-6233-47F7-93DD-563481F87907}" type="presParOf" srcId="{579B7D70-3A8D-4B4E-B9A6-E1F5CA97EEDF}" destId="{3E7E1642-8B51-4CE4-B80F-56678B6A4CD9}" srcOrd="4" destOrd="0" presId="urn:microsoft.com/office/officeart/2005/8/layout/hList1"/>
    <dgm:cxn modelId="{D272530C-57DF-4DAC-80E5-8D154913F16E}" type="presParOf" srcId="{3E7E1642-8B51-4CE4-B80F-56678B6A4CD9}" destId="{FAFEB648-CEC3-4292-B6EC-2E1DD0DDA40A}" srcOrd="0" destOrd="0" presId="urn:microsoft.com/office/officeart/2005/8/layout/hList1"/>
    <dgm:cxn modelId="{19A19AB3-0934-46D2-BA30-FABFFDD6D2AD}" type="presParOf" srcId="{3E7E1642-8B51-4CE4-B80F-56678B6A4CD9}" destId="{B8488718-17A5-4F37-8E3D-614764BCEC26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Accessing data in diverse stores throughout the enterprise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Implementing complex data processing functionality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88B65-B05F-4EC1-A9E8-D11F08C3D76E}">
      <dgm:prSet custT="1"/>
      <dgm:spPr/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Extending the reach of data applications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3C1F0-0CEA-48D1-9B1C-11439D5761EA}" type="pres">
      <dgm:prSet presAssocID="{61B3A33C-9F1F-4F6F-AFEF-7CCFFE6A85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DA00B3-718E-40D3-9B80-F18C18677507}" type="pres">
      <dgm:prSet presAssocID="{9ABC9A97-248B-496D-81A3-4F9660470E6D}" presName="composite" presStyleCnt="0"/>
      <dgm:spPr/>
    </dgm:pt>
    <dgm:pt modelId="{126D9A0D-9EE8-494C-825D-2845ABEA3908}" type="pres">
      <dgm:prSet presAssocID="{9ABC9A97-248B-496D-81A3-4F9660470E6D}" presName="imgShp" presStyleLbl="fgImgPlace1" presStyleIdx="0" presStyleCnt="3"/>
      <dgm:spPr/>
    </dgm:pt>
    <dgm:pt modelId="{13766737-4D3C-4C99-9D33-78511F0FEA04}" type="pres">
      <dgm:prSet presAssocID="{9ABC9A97-248B-496D-81A3-4F9660470E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7D639-890B-44C5-9812-CF47DB8FA364}" type="pres">
      <dgm:prSet presAssocID="{7D154ABB-5266-43F6-A217-60A11254E721}" presName="spacing" presStyleCnt="0"/>
      <dgm:spPr/>
    </dgm:pt>
    <dgm:pt modelId="{B2A18144-A6FE-42CC-B4E4-59AA45384032}" type="pres">
      <dgm:prSet presAssocID="{0C2A2600-3A06-4C73-A123-1753A6358CC2}" presName="composite" presStyleCnt="0"/>
      <dgm:spPr/>
    </dgm:pt>
    <dgm:pt modelId="{FDB912CD-F326-449D-A02E-A1F2A71ED835}" type="pres">
      <dgm:prSet presAssocID="{0C2A2600-3A06-4C73-A123-1753A6358CC2}" presName="imgShp" presStyleLbl="fgImgPlace1" presStyleIdx="1" presStyleCnt="3"/>
      <dgm:spPr/>
    </dgm:pt>
    <dgm:pt modelId="{0FCF8459-B94F-4A00-BA5E-8FA0E78FD77D}" type="pres">
      <dgm:prSet presAssocID="{0C2A2600-3A06-4C73-A123-1753A6358CC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BD670-74AF-4153-A7F8-2C650AD7E750}" type="pres">
      <dgm:prSet presAssocID="{145944A3-B741-408C-A790-88805062C482}" presName="spacing" presStyleCnt="0"/>
      <dgm:spPr/>
    </dgm:pt>
    <dgm:pt modelId="{B8A31485-B2DD-40AE-B33E-340A48760903}" type="pres">
      <dgm:prSet presAssocID="{51F88B65-B05F-4EC1-A9E8-D11F08C3D76E}" presName="composite" presStyleCnt="0"/>
      <dgm:spPr/>
    </dgm:pt>
    <dgm:pt modelId="{5E2E1D81-75ED-4527-919C-2C15C29E733F}" type="pres">
      <dgm:prSet presAssocID="{51F88B65-B05F-4EC1-A9E8-D11F08C3D76E}" presName="imgShp" presStyleLbl="fgImgPlace1" presStyleIdx="2" presStyleCnt="3"/>
      <dgm:spPr/>
    </dgm:pt>
    <dgm:pt modelId="{2DEFC865-F368-4EDA-AB00-D70E7C66749A}" type="pres">
      <dgm:prSet presAssocID="{51F88B65-B05F-4EC1-A9E8-D11F08C3D7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1196999-2067-413E-B466-DD2DA014BAD5}" type="presOf" srcId="{51F88B65-B05F-4EC1-A9E8-D11F08C3D76E}" destId="{2DEFC865-F368-4EDA-AB00-D70E7C66749A}" srcOrd="0" destOrd="0" presId="urn:microsoft.com/office/officeart/2005/8/layout/vList3"/>
    <dgm:cxn modelId="{227A5E1F-562E-41DE-B318-7B31C7F38BCA}" srcId="{61B3A33C-9F1F-4F6F-AFEF-7CCFFE6A853C}" destId="{51F88B65-B05F-4EC1-A9E8-D11F08C3D76E}" srcOrd="2" destOrd="0" parTransId="{51389B2B-1C55-4B20-B11B-4F599C4DD7E1}" sibTransId="{7EE97C28-226B-40B5-B526-7CE0CE7A167A}"/>
    <dgm:cxn modelId="{30C30198-29D8-40DB-AE2D-92F5DCB8958B}" type="presOf" srcId="{0C2A2600-3A06-4C73-A123-1753A6358CC2}" destId="{0FCF8459-B94F-4A00-BA5E-8FA0E78FD77D}" srcOrd="0" destOrd="0" presId="urn:microsoft.com/office/officeart/2005/8/layout/vList3"/>
    <dgm:cxn modelId="{57B4F82C-1D0D-4885-9108-D2318EF16D01}" type="presOf" srcId="{61B3A33C-9F1F-4F6F-AFEF-7CCFFE6A853C}" destId="{C143C1F0-0CEA-48D1-9B1C-11439D5761EA}" srcOrd="0" destOrd="0" presId="urn:microsoft.com/office/officeart/2005/8/layout/vList3"/>
    <dgm:cxn modelId="{8888BF75-A8F6-4D05-970D-27C6C555ABB0}" type="presOf" srcId="{9ABC9A97-248B-496D-81A3-4F9660470E6D}" destId="{13766737-4D3C-4C99-9D33-78511F0FEA04}" srcOrd="0" destOrd="0" presId="urn:microsoft.com/office/officeart/2005/8/layout/vList3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28A2BFAC-D35A-496E-AA8B-501299943DB2}" type="presParOf" srcId="{C143C1F0-0CEA-48D1-9B1C-11439D5761EA}" destId="{19DA00B3-718E-40D3-9B80-F18C18677507}" srcOrd="0" destOrd="0" presId="urn:microsoft.com/office/officeart/2005/8/layout/vList3"/>
    <dgm:cxn modelId="{0EBC6036-68D3-4DA8-9638-036D16D0266D}" type="presParOf" srcId="{19DA00B3-718E-40D3-9B80-F18C18677507}" destId="{126D9A0D-9EE8-494C-825D-2845ABEA3908}" srcOrd="0" destOrd="0" presId="urn:microsoft.com/office/officeart/2005/8/layout/vList3"/>
    <dgm:cxn modelId="{9C723718-F047-43C7-9EC8-4C54D6791456}" type="presParOf" srcId="{19DA00B3-718E-40D3-9B80-F18C18677507}" destId="{13766737-4D3C-4C99-9D33-78511F0FEA04}" srcOrd="1" destOrd="0" presId="urn:microsoft.com/office/officeart/2005/8/layout/vList3"/>
    <dgm:cxn modelId="{F7874DDC-2F22-4474-9D4A-CD16D4B0231E}" type="presParOf" srcId="{C143C1F0-0CEA-48D1-9B1C-11439D5761EA}" destId="{1217D639-890B-44C5-9812-CF47DB8FA364}" srcOrd="1" destOrd="0" presId="urn:microsoft.com/office/officeart/2005/8/layout/vList3"/>
    <dgm:cxn modelId="{2AC6D09D-A504-4C91-87C5-FA54F3E33ABF}" type="presParOf" srcId="{C143C1F0-0CEA-48D1-9B1C-11439D5761EA}" destId="{B2A18144-A6FE-42CC-B4E4-59AA45384032}" srcOrd="2" destOrd="0" presId="urn:microsoft.com/office/officeart/2005/8/layout/vList3"/>
    <dgm:cxn modelId="{E31E72AE-2CB1-454B-A002-E18E6B8EB7BD}" type="presParOf" srcId="{B2A18144-A6FE-42CC-B4E4-59AA45384032}" destId="{FDB912CD-F326-449D-A02E-A1F2A71ED835}" srcOrd="0" destOrd="0" presId="urn:microsoft.com/office/officeart/2005/8/layout/vList3"/>
    <dgm:cxn modelId="{B9AC13A1-D26F-4854-8661-3A0C03B6851E}" type="presParOf" srcId="{B2A18144-A6FE-42CC-B4E4-59AA45384032}" destId="{0FCF8459-B94F-4A00-BA5E-8FA0E78FD77D}" srcOrd="1" destOrd="0" presId="urn:microsoft.com/office/officeart/2005/8/layout/vList3"/>
    <dgm:cxn modelId="{A8380577-EB90-47F1-A4D8-550E3FC37888}" type="presParOf" srcId="{C143C1F0-0CEA-48D1-9B1C-11439D5761EA}" destId="{0B7BD670-74AF-4153-A7F8-2C650AD7E750}" srcOrd="3" destOrd="0" presId="urn:microsoft.com/office/officeart/2005/8/layout/vList3"/>
    <dgm:cxn modelId="{B9DFA0BF-A4BE-4FF1-9A18-039CF547E3F4}" type="presParOf" srcId="{C143C1F0-0CEA-48D1-9B1C-11439D5761EA}" destId="{B8A31485-B2DD-40AE-B33E-340A48760903}" srcOrd="4" destOrd="0" presId="urn:microsoft.com/office/officeart/2005/8/layout/vList3"/>
    <dgm:cxn modelId="{2FE5B35F-A85A-4B3B-AD5A-20991C8767B1}" type="presParOf" srcId="{B8A31485-B2DD-40AE-B33E-340A48760903}" destId="{5E2E1D81-75ED-4527-919C-2C15C29E733F}" srcOrd="0" destOrd="0" presId="urn:microsoft.com/office/officeart/2005/8/layout/vList3"/>
    <dgm:cxn modelId="{190F1904-C859-4FF4-B8AF-9DE3C4138C3A}" type="presParOf" srcId="{B8A31485-B2DD-40AE-B33E-340A48760903}" destId="{2DEFC865-F368-4EDA-AB00-D70E7C66749A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Broad Connectivity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Rich Programmability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88B65-B05F-4EC1-A9E8-D11F08C3D76E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Your Data, Any Time, Any Place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EA1E8-D81A-44B0-90A2-81E5E05E494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ODBC, OLE DB, and ADO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77527-75AE-4279-8144-8C23832CA274}" type="parTrans" cxnId="{6156F290-5668-47A1-A64E-8CEF1AD5903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CFD10-FE94-4B1F-AA98-DBD3031E0D6D}" type="sibTrans" cxnId="{6156F290-5668-47A1-A64E-8CEF1AD5903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C482A-7604-4002-BCEB-07F3B9A2B6E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ADO.NET &amp;  Entity Framework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ACF052-9A27-4467-B185-B30B51966A9F}" type="parTrans" cxnId="{9225758E-BEFF-458F-876C-265E677108E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C8C893-151C-4F30-A9CB-055D163743B2}" type="sibTrans" cxnId="{9225758E-BEFF-458F-876C-265E677108E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540C79-FFB2-4ACC-BAA6-C7DDA4221877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XML, JDBC, PHP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1C6FE6-BB4A-4BCB-ABD1-950FDC38FCD4}" type="parTrans" cxnId="{8CC7B0F1-1591-41D2-961F-859CCCC73488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EB44A8-5B03-4A7D-B0F6-10C01ACBD57E}" type="sibTrans" cxnId="{8CC7B0F1-1591-41D2-961F-859CCCC73488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600869-2B33-4717-AF85-CC8D35B2584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Native query syntax (LINQ)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C6FBB-5106-4547-A40F-2B9055A1A9A0}" type="parTrans" cxnId="{A5A411A6-68B6-4BCC-A297-9DBD69F85FCE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1F8405-1F04-43FA-A3C7-CD065131E7C9}" type="sibTrans" cxnId="{A5A411A6-68B6-4BCC-A297-9DBD69F85FCE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CDDFB-F6DC-47FE-9E03-BDF45172782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Conceptual data model (EDM)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45397-9397-4455-9836-3F45CC52613D}" type="parTrans" cxnId="{69F95073-F52E-48BA-93D3-58BE869B35F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5C099F-98BD-4250-A050-C44E53FF55D7}" type="sibTrans" cxnId="{69F95073-F52E-48BA-93D3-58BE869B35F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C4B0F-3694-464B-BC6B-B801418564F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 integrated CLR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7FDAF-38C0-4FE6-9919-C92230BE529D}" type="parTrans" cxnId="{8A483FDF-AEFC-431D-9B5A-DE81AA65AAE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1CC7A-0FDF-429D-A216-1354568ABA78}" type="sibTrans" cxnId="{8A483FDF-AEFC-431D-9B5A-DE81AA65AAE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DFBCE4-76AA-4C71-BFB1-A47BA6628D83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Range of data access options</a:t>
          </a:r>
        </a:p>
      </dgm:t>
    </dgm:pt>
    <dgm:pt modelId="{2F2CB211-1310-4660-9F47-608DA5EBD41B}" type="parTrans" cxnId="{BC6120B4-392D-4AB1-BE16-6B17CC1A14C7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46E6F1-F96C-499E-A1EE-203BAE1856D9}" type="sibTrans" cxnId="{BC6120B4-392D-4AB1-BE16-6B17CC1A14C7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887781-E697-4218-9C09-73C282196604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 for occasionally connected solutions</a:t>
          </a:r>
        </a:p>
      </dgm:t>
    </dgm:pt>
    <dgm:pt modelId="{553784A3-D6BD-4A04-ADD6-C74FEDFA4A37}" type="parTrans" cxnId="{6D47D750-838E-47A3-BB98-F1742C038129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DC67757-84D5-4D80-AA99-75C92A63BAFF}" type="sibTrans" cxnId="{6D47D750-838E-47A3-BB98-F1742C038129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9B7D70-3A8D-4B4E-B9A6-E1F5CA97EEDF}" type="pres">
      <dgm:prSet presAssocID="{61B3A33C-9F1F-4F6F-AFEF-7CCFFE6A8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3D66A1-F044-4738-9DF9-9A44AB0F8220}" type="pres">
      <dgm:prSet presAssocID="{9ABC9A97-248B-496D-81A3-4F9660470E6D}" presName="composite" presStyleCnt="0"/>
      <dgm:spPr/>
      <dgm:t>
        <a:bodyPr/>
        <a:lstStyle/>
        <a:p>
          <a:endParaRPr lang="en-GB"/>
        </a:p>
      </dgm:t>
    </dgm:pt>
    <dgm:pt modelId="{E671D6CA-5013-49D0-AE2F-C0F9EF283997}" type="pres">
      <dgm:prSet presAssocID="{9ABC9A97-248B-496D-81A3-4F9660470E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5DBA5F-14A2-48C9-825F-B14159C8B9D5}" type="pres">
      <dgm:prSet presAssocID="{9ABC9A97-248B-496D-81A3-4F9660470E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269AEE-824F-4479-A2FA-588830DECAE9}" type="pres">
      <dgm:prSet presAssocID="{7D154ABB-5266-43F6-A217-60A11254E721}" presName="space" presStyleCnt="0"/>
      <dgm:spPr/>
      <dgm:t>
        <a:bodyPr/>
        <a:lstStyle/>
        <a:p>
          <a:endParaRPr lang="en-GB"/>
        </a:p>
      </dgm:t>
    </dgm:pt>
    <dgm:pt modelId="{7B5488F4-79B9-4E6A-A2B7-FDF035F91896}" type="pres">
      <dgm:prSet presAssocID="{0C2A2600-3A06-4C73-A123-1753A6358CC2}" presName="composite" presStyleCnt="0"/>
      <dgm:spPr/>
      <dgm:t>
        <a:bodyPr/>
        <a:lstStyle/>
        <a:p>
          <a:endParaRPr lang="en-GB"/>
        </a:p>
      </dgm:t>
    </dgm:pt>
    <dgm:pt modelId="{A971EEF8-FD17-45DF-8B72-7529BE35A949}" type="pres">
      <dgm:prSet presAssocID="{0C2A2600-3A06-4C73-A123-1753A6358CC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37CA3-CD2F-4591-9BC4-B7056BFDA768}" type="pres">
      <dgm:prSet presAssocID="{0C2A2600-3A06-4C73-A123-1753A6358CC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504D93-F800-401A-8762-7AADED3543E0}" type="pres">
      <dgm:prSet presAssocID="{145944A3-B741-408C-A790-88805062C482}" presName="space" presStyleCnt="0"/>
      <dgm:spPr/>
      <dgm:t>
        <a:bodyPr/>
        <a:lstStyle/>
        <a:p>
          <a:endParaRPr lang="en-GB"/>
        </a:p>
      </dgm:t>
    </dgm:pt>
    <dgm:pt modelId="{3E7E1642-8B51-4CE4-B80F-56678B6A4CD9}" type="pres">
      <dgm:prSet presAssocID="{51F88B65-B05F-4EC1-A9E8-D11F08C3D76E}" presName="composite" presStyleCnt="0"/>
      <dgm:spPr/>
      <dgm:t>
        <a:bodyPr/>
        <a:lstStyle/>
        <a:p>
          <a:endParaRPr lang="en-GB"/>
        </a:p>
      </dgm:t>
    </dgm:pt>
    <dgm:pt modelId="{FAFEB648-CEC3-4292-B6EC-2E1DD0DDA40A}" type="pres">
      <dgm:prSet presAssocID="{51F88B65-B05F-4EC1-A9E8-D11F08C3D76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488718-17A5-4F37-8E3D-614764BCEC26}" type="pres">
      <dgm:prSet presAssocID="{51F88B65-B05F-4EC1-A9E8-D11F08C3D76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AE40069-82DE-4C42-9C13-A7BE03C86761}" type="presOf" srcId="{84DFBCE4-76AA-4C71-BFB1-A47BA6628D83}" destId="{B8488718-17A5-4F37-8E3D-614764BCEC26}" srcOrd="0" destOrd="0" presId="urn:microsoft.com/office/officeart/2005/8/layout/hList1"/>
    <dgm:cxn modelId="{53D5ADF2-3E27-443A-A628-CD9A4A2753C8}" type="presOf" srcId="{C6600869-2B33-4717-AF85-CC8D35B25842}" destId="{74037CA3-CD2F-4591-9BC4-B7056BFDA768}" srcOrd="0" destOrd="0" presId="urn:microsoft.com/office/officeart/2005/8/layout/hList1"/>
    <dgm:cxn modelId="{6D47D750-838E-47A3-BB98-F1742C038129}" srcId="{51F88B65-B05F-4EC1-A9E8-D11F08C3D76E}" destId="{DA887781-E697-4218-9C09-73C282196604}" srcOrd="1" destOrd="0" parTransId="{553784A3-D6BD-4A04-ADD6-C74FEDFA4A37}" sibTransId="{4DC67757-84D5-4D80-AA99-75C92A63BAFF}"/>
    <dgm:cxn modelId="{20ADE8D0-6ADF-420B-81FF-65D6409F6559}" type="presOf" srcId="{B3DC4B0F-3694-464B-BC6B-B801418564F6}" destId="{74037CA3-CD2F-4591-9BC4-B7056BFDA768}" srcOrd="0" destOrd="2" presId="urn:microsoft.com/office/officeart/2005/8/layout/hList1"/>
    <dgm:cxn modelId="{95F81031-A9CC-4C45-AC9A-71D2DCC7CBBA}" type="presOf" srcId="{9ABC9A97-248B-496D-81A3-4F9660470E6D}" destId="{E671D6CA-5013-49D0-AE2F-C0F9EF283997}" srcOrd="0" destOrd="0" presId="urn:microsoft.com/office/officeart/2005/8/layout/hList1"/>
    <dgm:cxn modelId="{6156F290-5668-47A1-A64E-8CEF1AD59035}" srcId="{9ABC9A97-248B-496D-81A3-4F9660470E6D}" destId="{8CFEA1E8-D81A-44B0-90A2-81E5E05E494C}" srcOrd="0" destOrd="0" parTransId="{E6B77527-75AE-4279-8144-8C23832CA274}" sibTransId="{A60CFD10-FE94-4B1F-AA98-DBD3031E0D6D}"/>
    <dgm:cxn modelId="{BC6120B4-392D-4AB1-BE16-6B17CC1A14C7}" srcId="{51F88B65-B05F-4EC1-A9E8-D11F08C3D76E}" destId="{84DFBCE4-76AA-4C71-BFB1-A47BA6628D83}" srcOrd="0" destOrd="0" parTransId="{2F2CB211-1310-4660-9F47-608DA5EBD41B}" sibTransId="{8F46E6F1-F96C-499E-A1EE-203BAE1856D9}"/>
    <dgm:cxn modelId="{9225758E-BEFF-458F-876C-265E677108E5}" srcId="{9ABC9A97-248B-496D-81A3-4F9660470E6D}" destId="{8A0C482A-7604-4002-BCEB-07F3B9A2B6EF}" srcOrd="1" destOrd="0" parTransId="{A0ACF052-9A27-4467-B185-B30B51966A9F}" sibTransId="{C8C8C893-151C-4F30-A9CB-055D163743B2}"/>
    <dgm:cxn modelId="{9046AAF0-F6C4-4A0E-ABF4-EEEF800473B9}" type="presOf" srcId="{61B3A33C-9F1F-4F6F-AFEF-7CCFFE6A853C}" destId="{579B7D70-3A8D-4B4E-B9A6-E1F5CA97EEDF}" srcOrd="0" destOrd="0" presId="urn:microsoft.com/office/officeart/2005/8/layout/hList1"/>
    <dgm:cxn modelId="{8A483FDF-AEFC-431D-9B5A-DE81AA65AAE1}" srcId="{0C2A2600-3A06-4C73-A123-1753A6358CC2}" destId="{B3DC4B0F-3694-464B-BC6B-B801418564F6}" srcOrd="2" destOrd="0" parTransId="{88C7FDAF-38C0-4FE6-9919-C92230BE529D}" sibTransId="{9981CC7A-0FDF-429D-A216-1354568ABA78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D4BB93E8-683B-45D6-AA91-9366ACEF92B8}" type="presOf" srcId="{51F88B65-B05F-4EC1-A9E8-D11F08C3D76E}" destId="{FAFEB648-CEC3-4292-B6EC-2E1DD0DDA40A}" srcOrd="0" destOrd="0" presId="urn:microsoft.com/office/officeart/2005/8/layout/hList1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E90AD64D-DEE5-4E7C-B5D8-1E4F2A7715DC}" type="presOf" srcId="{8A0C482A-7604-4002-BCEB-07F3B9A2B6EF}" destId="{C65DBA5F-14A2-48C9-825F-B14159C8B9D5}" srcOrd="0" destOrd="1" presId="urn:microsoft.com/office/officeart/2005/8/layout/hList1"/>
    <dgm:cxn modelId="{227A5E1F-562E-41DE-B318-7B31C7F38BCA}" srcId="{61B3A33C-9F1F-4F6F-AFEF-7CCFFE6A853C}" destId="{51F88B65-B05F-4EC1-A9E8-D11F08C3D76E}" srcOrd="2" destOrd="0" parTransId="{51389B2B-1C55-4B20-B11B-4F599C4DD7E1}" sibTransId="{7EE97C28-226B-40B5-B526-7CE0CE7A167A}"/>
    <dgm:cxn modelId="{A5A411A6-68B6-4BCC-A297-9DBD69F85FCE}" srcId="{0C2A2600-3A06-4C73-A123-1753A6358CC2}" destId="{C6600869-2B33-4717-AF85-CC8D35B25842}" srcOrd="0" destOrd="0" parTransId="{CFCC6FBB-5106-4547-A40F-2B9055A1A9A0}" sibTransId="{1D1F8405-1F04-43FA-A3C7-CD065131E7C9}"/>
    <dgm:cxn modelId="{69F95073-F52E-48BA-93D3-58BE869B35F1}" srcId="{0C2A2600-3A06-4C73-A123-1753A6358CC2}" destId="{124CDDFB-F6DC-47FE-9E03-BDF45172782A}" srcOrd="1" destOrd="0" parTransId="{7DB45397-9397-4455-9836-3F45CC52613D}" sibTransId="{175C099F-98BD-4250-A050-C44E53FF55D7}"/>
    <dgm:cxn modelId="{2384CD02-B9E9-4802-8EF6-26BD8B0F62E1}" type="presOf" srcId="{DA887781-E697-4218-9C09-73C282196604}" destId="{B8488718-17A5-4F37-8E3D-614764BCEC26}" srcOrd="0" destOrd="1" presId="urn:microsoft.com/office/officeart/2005/8/layout/hList1"/>
    <dgm:cxn modelId="{9146E49E-E6EC-43A5-9FEF-19643D504402}" type="presOf" srcId="{124CDDFB-F6DC-47FE-9E03-BDF45172782A}" destId="{74037CA3-CD2F-4591-9BC4-B7056BFDA768}" srcOrd="0" destOrd="1" presId="urn:microsoft.com/office/officeart/2005/8/layout/hList1"/>
    <dgm:cxn modelId="{8CC7B0F1-1591-41D2-961F-859CCCC73488}" srcId="{9ABC9A97-248B-496D-81A3-4F9660470E6D}" destId="{9B540C79-FFB2-4ACC-BAA6-C7DDA4221877}" srcOrd="2" destOrd="0" parTransId="{FF1C6FE6-BB4A-4BCB-ABD1-950FDC38FCD4}" sibTransId="{AAEB44A8-5B03-4A7D-B0F6-10C01ACBD57E}"/>
    <dgm:cxn modelId="{99020D2E-EEB7-4C4B-90D4-BA095A16555E}" type="presOf" srcId="{0C2A2600-3A06-4C73-A123-1753A6358CC2}" destId="{A971EEF8-FD17-45DF-8B72-7529BE35A949}" srcOrd="0" destOrd="0" presId="urn:microsoft.com/office/officeart/2005/8/layout/hList1"/>
    <dgm:cxn modelId="{65C14057-2311-4085-A494-9FF6DE2F0607}" type="presOf" srcId="{8CFEA1E8-D81A-44B0-90A2-81E5E05E494C}" destId="{C65DBA5F-14A2-48C9-825F-B14159C8B9D5}" srcOrd="0" destOrd="0" presId="urn:microsoft.com/office/officeart/2005/8/layout/hList1"/>
    <dgm:cxn modelId="{C516D13C-E7B7-4EE3-A492-A3091F6192EA}" type="presOf" srcId="{9B540C79-FFB2-4ACC-BAA6-C7DDA4221877}" destId="{C65DBA5F-14A2-48C9-825F-B14159C8B9D5}" srcOrd="0" destOrd="2" presId="urn:microsoft.com/office/officeart/2005/8/layout/hList1"/>
    <dgm:cxn modelId="{B77F3F82-C6D8-4EBE-A320-B54B3620B584}" type="presParOf" srcId="{579B7D70-3A8D-4B4E-B9A6-E1F5CA97EEDF}" destId="{BC3D66A1-F044-4738-9DF9-9A44AB0F8220}" srcOrd="0" destOrd="0" presId="urn:microsoft.com/office/officeart/2005/8/layout/hList1"/>
    <dgm:cxn modelId="{19EF75FC-F9B2-466E-A60A-4C5682BF7F7C}" type="presParOf" srcId="{BC3D66A1-F044-4738-9DF9-9A44AB0F8220}" destId="{E671D6CA-5013-49D0-AE2F-C0F9EF283997}" srcOrd="0" destOrd="0" presId="urn:microsoft.com/office/officeart/2005/8/layout/hList1"/>
    <dgm:cxn modelId="{C9E4EA5A-80F0-462D-81E2-A31EC00BA781}" type="presParOf" srcId="{BC3D66A1-F044-4738-9DF9-9A44AB0F8220}" destId="{C65DBA5F-14A2-48C9-825F-B14159C8B9D5}" srcOrd="1" destOrd="0" presId="urn:microsoft.com/office/officeart/2005/8/layout/hList1"/>
    <dgm:cxn modelId="{5D0FF5BA-E8AE-49C6-9568-CAA168DA7542}" type="presParOf" srcId="{579B7D70-3A8D-4B4E-B9A6-E1F5CA97EEDF}" destId="{74269AEE-824F-4479-A2FA-588830DECAE9}" srcOrd="1" destOrd="0" presId="urn:microsoft.com/office/officeart/2005/8/layout/hList1"/>
    <dgm:cxn modelId="{17831D56-3BAF-4580-ABF4-CBDDD95A2B55}" type="presParOf" srcId="{579B7D70-3A8D-4B4E-B9A6-E1F5CA97EEDF}" destId="{7B5488F4-79B9-4E6A-A2B7-FDF035F91896}" srcOrd="2" destOrd="0" presId="urn:microsoft.com/office/officeart/2005/8/layout/hList1"/>
    <dgm:cxn modelId="{66827D9D-463B-435C-AC43-3FA5B2E1DAEF}" type="presParOf" srcId="{7B5488F4-79B9-4E6A-A2B7-FDF035F91896}" destId="{A971EEF8-FD17-45DF-8B72-7529BE35A949}" srcOrd="0" destOrd="0" presId="urn:microsoft.com/office/officeart/2005/8/layout/hList1"/>
    <dgm:cxn modelId="{660A5A10-6D31-4789-A03B-86C0703AD8B2}" type="presParOf" srcId="{7B5488F4-79B9-4E6A-A2B7-FDF035F91896}" destId="{74037CA3-CD2F-4591-9BC4-B7056BFDA768}" srcOrd="1" destOrd="0" presId="urn:microsoft.com/office/officeart/2005/8/layout/hList1"/>
    <dgm:cxn modelId="{65AC9C8A-A996-4A9C-A7EA-2005D2FD0A0F}" type="presParOf" srcId="{579B7D70-3A8D-4B4E-B9A6-E1F5CA97EEDF}" destId="{8F504D93-F800-401A-8762-7AADED3543E0}" srcOrd="3" destOrd="0" presId="urn:microsoft.com/office/officeart/2005/8/layout/hList1"/>
    <dgm:cxn modelId="{EE102EB5-5773-4EA6-AC78-812900F4157C}" type="presParOf" srcId="{579B7D70-3A8D-4B4E-B9A6-E1F5CA97EEDF}" destId="{3E7E1642-8B51-4CE4-B80F-56678B6A4CD9}" srcOrd="4" destOrd="0" presId="urn:microsoft.com/office/officeart/2005/8/layout/hList1"/>
    <dgm:cxn modelId="{319DFDE9-F80C-41B8-9F30-7F5C6E5C75FF}" type="presParOf" srcId="{3E7E1642-8B51-4CE4-B80F-56678B6A4CD9}" destId="{FAFEB648-CEC3-4292-B6EC-2E1DD0DDA40A}" srcOrd="0" destOrd="0" presId="urn:microsoft.com/office/officeart/2005/8/layout/hList1"/>
    <dgm:cxn modelId="{B665AF15-F982-4AB1-983D-3252C9A31E99}" type="presParOf" srcId="{3E7E1642-8B51-4CE4-B80F-56678B6A4CD9}" destId="{B8488718-17A5-4F37-8E3D-614764BCEC26}" srcOrd="1" destOrd="0" presId="urn:microsoft.com/office/officeart/2005/8/layout/h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vList3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Storing high volumes of data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Supporting diverse types of data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F88B65-B05F-4EC1-A9E8-D11F08C3D76E}">
      <dgm:prSet custT="1"/>
      <dgm:spPr/>
      <dgm:t>
        <a:bodyPr/>
        <a:lstStyle/>
        <a:p>
          <a:pPr algn="l"/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Building scalable applications and services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43C1F0-0CEA-48D1-9B1C-11439D5761EA}" type="pres">
      <dgm:prSet presAssocID="{61B3A33C-9F1F-4F6F-AFEF-7CCFFE6A853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DA00B3-718E-40D3-9B80-F18C18677507}" type="pres">
      <dgm:prSet presAssocID="{9ABC9A97-248B-496D-81A3-4F9660470E6D}" presName="composite" presStyleCnt="0"/>
      <dgm:spPr/>
    </dgm:pt>
    <dgm:pt modelId="{126D9A0D-9EE8-494C-825D-2845ABEA3908}" type="pres">
      <dgm:prSet presAssocID="{9ABC9A97-248B-496D-81A3-4F9660470E6D}" presName="imgShp" presStyleLbl="fgImgPlace1" presStyleIdx="0" presStyleCnt="3"/>
      <dgm:spPr/>
    </dgm:pt>
    <dgm:pt modelId="{13766737-4D3C-4C99-9D33-78511F0FEA04}" type="pres">
      <dgm:prSet presAssocID="{9ABC9A97-248B-496D-81A3-4F9660470E6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217D639-890B-44C5-9812-CF47DB8FA364}" type="pres">
      <dgm:prSet presAssocID="{7D154ABB-5266-43F6-A217-60A11254E721}" presName="spacing" presStyleCnt="0"/>
      <dgm:spPr/>
    </dgm:pt>
    <dgm:pt modelId="{B2A18144-A6FE-42CC-B4E4-59AA45384032}" type="pres">
      <dgm:prSet presAssocID="{0C2A2600-3A06-4C73-A123-1753A6358CC2}" presName="composite" presStyleCnt="0"/>
      <dgm:spPr/>
    </dgm:pt>
    <dgm:pt modelId="{FDB912CD-F326-449D-A02E-A1F2A71ED835}" type="pres">
      <dgm:prSet presAssocID="{0C2A2600-3A06-4C73-A123-1753A6358CC2}" presName="imgShp" presStyleLbl="fgImgPlace1" presStyleIdx="1" presStyleCnt="3"/>
      <dgm:spPr/>
    </dgm:pt>
    <dgm:pt modelId="{0FCF8459-B94F-4A00-BA5E-8FA0E78FD77D}" type="pres">
      <dgm:prSet presAssocID="{0C2A2600-3A06-4C73-A123-1753A6358CC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B7BD670-74AF-4153-A7F8-2C650AD7E750}" type="pres">
      <dgm:prSet presAssocID="{145944A3-B741-408C-A790-88805062C482}" presName="spacing" presStyleCnt="0"/>
      <dgm:spPr/>
    </dgm:pt>
    <dgm:pt modelId="{B8A31485-B2DD-40AE-B33E-340A48760903}" type="pres">
      <dgm:prSet presAssocID="{51F88B65-B05F-4EC1-A9E8-D11F08C3D76E}" presName="composite" presStyleCnt="0"/>
      <dgm:spPr/>
    </dgm:pt>
    <dgm:pt modelId="{5E2E1D81-75ED-4527-919C-2C15C29E733F}" type="pres">
      <dgm:prSet presAssocID="{51F88B65-B05F-4EC1-A9E8-D11F08C3D76E}" presName="imgShp" presStyleLbl="fgImgPlace1" presStyleIdx="2" presStyleCnt="3"/>
      <dgm:spPr/>
    </dgm:pt>
    <dgm:pt modelId="{2DEFC865-F368-4EDA-AB00-D70E7C66749A}" type="pres">
      <dgm:prSet presAssocID="{51F88B65-B05F-4EC1-A9E8-D11F08C3D76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D680C22-6F66-442E-BA4C-D73590AB19A0}" type="presOf" srcId="{9ABC9A97-248B-496D-81A3-4F9660470E6D}" destId="{13766737-4D3C-4C99-9D33-78511F0FEA04}" srcOrd="0" destOrd="0" presId="urn:microsoft.com/office/officeart/2005/8/layout/vList3"/>
    <dgm:cxn modelId="{227A5E1F-562E-41DE-B318-7B31C7F38BCA}" srcId="{61B3A33C-9F1F-4F6F-AFEF-7CCFFE6A853C}" destId="{51F88B65-B05F-4EC1-A9E8-D11F08C3D76E}" srcOrd="2" destOrd="0" parTransId="{51389B2B-1C55-4B20-B11B-4F599C4DD7E1}" sibTransId="{7EE97C28-226B-40B5-B526-7CE0CE7A167A}"/>
    <dgm:cxn modelId="{CB9D3A35-37E3-41CA-83DA-409515D80F71}" type="presOf" srcId="{61B3A33C-9F1F-4F6F-AFEF-7CCFFE6A853C}" destId="{C143C1F0-0CEA-48D1-9B1C-11439D5761EA}" srcOrd="0" destOrd="0" presId="urn:microsoft.com/office/officeart/2005/8/layout/vList3"/>
    <dgm:cxn modelId="{AAD55401-734A-46F2-9C52-7EBA5577110A}" srcId="{61B3A33C-9F1F-4F6F-AFEF-7CCFFE6A853C}" destId="{0C2A2600-3A06-4C73-A123-1753A6358CC2}" srcOrd="1" destOrd="0" parTransId="{ED50CF8B-8D96-49FA-8DF7-507826B12B2A}" sibTransId="{145944A3-B741-408C-A790-88805062C482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B196D7F0-EA77-4F67-B82C-FEA1F995D9E7}" type="presOf" srcId="{51F88B65-B05F-4EC1-A9E8-D11F08C3D76E}" destId="{2DEFC865-F368-4EDA-AB00-D70E7C66749A}" srcOrd="0" destOrd="0" presId="urn:microsoft.com/office/officeart/2005/8/layout/vList3"/>
    <dgm:cxn modelId="{A52DE038-03DE-4D70-AAB1-D9826CC3510D}" type="presOf" srcId="{0C2A2600-3A06-4C73-A123-1753A6358CC2}" destId="{0FCF8459-B94F-4A00-BA5E-8FA0E78FD77D}" srcOrd="0" destOrd="0" presId="urn:microsoft.com/office/officeart/2005/8/layout/vList3"/>
    <dgm:cxn modelId="{2B1DF1F2-F6B1-4F75-AEBC-016B23FB5F6C}" type="presParOf" srcId="{C143C1F0-0CEA-48D1-9B1C-11439D5761EA}" destId="{19DA00B3-718E-40D3-9B80-F18C18677507}" srcOrd="0" destOrd="0" presId="urn:microsoft.com/office/officeart/2005/8/layout/vList3"/>
    <dgm:cxn modelId="{62352641-CD1E-46B1-95A8-7E7FB0755A9C}" type="presParOf" srcId="{19DA00B3-718E-40D3-9B80-F18C18677507}" destId="{126D9A0D-9EE8-494C-825D-2845ABEA3908}" srcOrd="0" destOrd="0" presId="urn:microsoft.com/office/officeart/2005/8/layout/vList3"/>
    <dgm:cxn modelId="{6C1F018D-E1F4-40E0-90E2-E25FB3454A47}" type="presParOf" srcId="{19DA00B3-718E-40D3-9B80-F18C18677507}" destId="{13766737-4D3C-4C99-9D33-78511F0FEA04}" srcOrd="1" destOrd="0" presId="urn:microsoft.com/office/officeart/2005/8/layout/vList3"/>
    <dgm:cxn modelId="{01058DF5-82ED-4DCD-A6A7-1436E8632C12}" type="presParOf" srcId="{C143C1F0-0CEA-48D1-9B1C-11439D5761EA}" destId="{1217D639-890B-44C5-9812-CF47DB8FA364}" srcOrd="1" destOrd="0" presId="urn:microsoft.com/office/officeart/2005/8/layout/vList3"/>
    <dgm:cxn modelId="{9C94ACFC-22E2-4C65-BD2F-B12012924521}" type="presParOf" srcId="{C143C1F0-0CEA-48D1-9B1C-11439D5761EA}" destId="{B2A18144-A6FE-42CC-B4E4-59AA45384032}" srcOrd="2" destOrd="0" presId="urn:microsoft.com/office/officeart/2005/8/layout/vList3"/>
    <dgm:cxn modelId="{5A7B5DB2-F0DF-4336-9BCB-B1030CF08DF0}" type="presParOf" srcId="{B2A18144-A6FE-42CC-B4E4-59AA45384032}" destId="{FDB912CD-F326-449D-A02E-A1F2A71ED835}" srcOrd="0" destOrd="0" presId="urn:microsoft.com/office/officeart/2005/8/layout/vList3"/>
    <dgm:cxn modelId="{512AB575-93F3-4DCD-ACF4-4CAFEEBF9876}" type="presParOf" srcId="{B2A18144-A6FE-42CC-B4E4-59AA45384032}" destId="{0FCF8459-B94F-4A00-BA5E-8FA0E78FD77D}" srcOrd="1" destOrd="0" presId="urn:microsoft.com/office/officeart/2005/8/layout/vList3"/>
    <dgm:cxn modelId="{99FE27FF-818D-41D6-869A-3534C2DB48ED}" type="presParOf" srcId="{C143C1F0-0CEA-48D1-9B1C-11439D5761EA}" destId="{0B7BD670-74AF-4153-A7F8-2C650AD7E750}" srcOrd="3" destOrd="0" presId="urn:microsoft.com/office/officeart/2005/8/layout/vList3"/>
    <dgm:cxn modelId="{47E7087A-801E-4E86-A56F-EAAC16485FB9}" type="presParOf" srcId="{C143C1F0-0CEA-48D1-9B1C-11439D5761EA}" destId="{B8A31485-B2DD-40AE-B33E-340A48760903}" srcOrd="4" destOrd="0" presId="urn:microsoft.com/office/officeart/2005/8/layout/vList3"/>
    <dgm:cxn modelId="{9120F735-5EA1-4EA1-93B7-D3E3FD8F40C3}" type="presParOf" srcId="{B8A31485-B2DD-40AE-B33E-340A48760903}" destId="{5E2E1D81-75ED-4527-919C-2C15C29E733F}" srcOrd="0" destOrd="0" presId="urn:microsoft.com/office/officeart/2005/8/layout/vList3"/>
    <dgm:cxn modelId="{2089165E-48EE-476C-9CB7-84F98065D66D}" type="presParOf" srcId="{B8A31485-B2DD-40AE-B33E-340A48760903}" destId="{2DEFC865-F368-4EDA-AB00-D70E7C66749A}" srcOrd="1" destOrd="0" presId="urn:microsoft.com/office/officeart/2005/8/layout/v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h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Enterprise-Scale Data Store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Scalability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FEA1E8-D81A-44B0-90A2-81E5E05E494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Server 2008 Editions to suit all requirements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B77527-75AE-4279-8144-8C23832CA274}" type="parTrans" cxnId="{6156F290-5668-47A1-A64E-8CEF1AD5903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0CFD10-FE94-4B1F-AA98-DBD3031E0D6D}" type="sibTrans" cxnId="{6156F290-5668-47A1-A64E-8CEF1AD5903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C482A-7604-4002-BCEB-07F3B9A2B6E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Robust data management that grows with your business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ACF052-9A27-4467-B185-B30B51966A9F}" type="parTrans" cxnId="{9225758E-BEFF-458F-876C-265E677108E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C8C893-151C-4F30-A9CB-055D163743B2}" type="sibTrans" cxnId="{9225758E-BEFF-458F-876C-265E677108E5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600869-2B33-4717-AF85-CC8D35B2584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ADO.NET Entity Framework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C6FBB-5106-4547-A40F-2B9055A1A9A0}" type="parTrans" cxnId="{A5A411A6-68B6-4BCC-A297-9DBD69F85FCE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1F8405-1F04-43FA-A3C7-CD065131E7C9}" type="sibTrans" cxnId="{A5A411A6-68B6-4BCC-A297-9DBD69F85FCE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CDDFB-F6DC-47FE-9E03-BDF45172782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Broker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B45397-9397-4455-9836-3F45CC52613D}" type="parTrans" cxnId="{69F95073-F52E-48BA-93D3-58BE869B35F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5C099F-98BD-4250-A050-C44E53FF55D7}" type="sibTrans" cxnId="{69F95073-F52E-48BA-93D3-58BE869B35F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DC4B0F-3694-464B-BC6B-B801418564F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SQL Compact Edition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C7FDAF-38C0-4FE6-9919-C92230BE529D}" type="parTrans" cxnId="{8A483FDF-AEFC-431D-9B5A-DE81AA65AAE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1CC7A-0FDF-429D-A216-1354568ABA78}" type="sibTrans" cxnId="{8A483FDF-AEFC-431D-9B5A-DE81AA65AAE1}">
      <dgm:prSet/>
      <dgm:spPr/>
      <dgm:t>
        <a:bodyPr/>
        <a:lstStyle/>
        <a:p>
          <a:endParaRPr lang="en-GB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346C3B-D49B-483B-BD66-B43FE9CA67AD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Broad Data Type Support</a:t>
          </a:r>
          <a:endParaRPr lang="en-US" sz="20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E36F19-C8C3-4B4D-BC58-D7292EB53026}" type="parTrans" cxnId="{DD456456-D1E4-410A-904F-A0F109F667A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924F8E3-9B0D-4F4F-B9CB-BE69CFABC1D9}" type="sibTrans" cxnId="{DD456456-D1E4-410A-904F-A0F109F667A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74C236EE-7B02-427E-95A9-804044F444BD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Relational data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14720-7AC3-484D-BB1F-538EAFA4F61D}" type="parTrans" cxnId="{3F81CBFC-9BFF-4778-BB62-4909251BBEE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E5FC49E-29C6-4A64-9BD4-B15E024D2636}" type="sibTrans" cxnId="{3F81CBFC-9BFF-4778-BB62-4909251BBEE1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831B5DF-4D8D-4414-AEA0-534E7625FCED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CLR types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E577A6-7F57-42BE-929C-70A948F6D0D3}" type="parTrans" cxnId="{8C666099-48C9-4FF0-B4B4-DD11EDE3FB9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C1B9545-0A24-47A6-91DE-CDEBA843E60C}" type="sibTrans" cxnId="{8C666099-48C9-4FF0-B4B4-DD11EDE3FB9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8A7D7E25-CF2E-426B-B51B-EE9BAD177DB0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Spatial data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EE09E4-4186-4CA6-8941-E3C380E46B62}" type="parTrans" cxnId="{72DC4BFE-B320-4D8B-8B26-F6DF5C64542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6B5EA12-54A0-48B8-A890-8C03E7182704}" type="sibTrans" cxnId="{72DC4BFE-B320-4D8B-8B26-F6DF5C645429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5705C9F-CEE3-4BDE-9837-947CC9F02800}">
      <dgm:prSet phldrT="[Text]" custT="1"/>
      <dgm:spPr/>
      <dgm:t>
        <a:bodyPr/>
        <a:lstStyle/>
        <a:p>
          <a:r>
            <a:rPr lang="en-US" sz="24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Filestreams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DBC0C4-FF35-40DD-A128-6A17E6D370C4}" type="parTrans" cxnId="{D57FDE85-04C8-418D-9051-D2588087943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75F426B-188D-4118-A8FC-BA1D29B24317}" type="sibTrans" cxnId="{D57FDE85-04C8-418D-9051-D2588087943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236BDD6-21FE-46A4-8345-6FFAFA599154}">
      <dgm:prSet phldrT="[Text]"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XML</a:t>
          </a:r>
          <a:endParaRPr lang="en-US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783C48-E3E7-41C8-8BF5-EA533BA244E1}" type="parTrans" cxnId="{50348193-EE6D-461D-865B-5C928D225DC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75F1B95-2DA8-4419-8F73-C9D83BDD7EE6}" type="sibTrans" cxnId="{50348193-EE6D-461D-865B-5C928D225DCA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E3D8396-0174-4618-B9DF-41191802B84F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Visual Studio Team System</a:t>
          </a:r>
          <a:endParaRPr lang="en-US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A3D213-CA04-43DD-B3F3-B4A8EF497AB4}" type="parTrans" cxnId="{C70765C6-757D-415C-9843-A0867A533D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229F0B6-74D1-45E7-A13C-6A476C57CD36}" type="sibTrans" cxnId="{C70765C6-757D-415C-9843-A0867A533D76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79B7D70-3A8D-4B4E-B9A6-E1F5CA97EEDF}" type="pres">
      <dgm:prSet presAssocID="{61B3A33C-9F1F-4F6F-AFEF-7CCFFE6A85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C3D66A1-F044-4738-9DF9-9A44AB0F8220}" type="pres">
      <dgm:prSet presAssocID="{9ABC9A97-248B-496D-81A3-4F9660470E6D}" presName="composite" presStyleCnt="0"/>
      <dgm:spPr/>
      <dgm:t>
        <a:bodyPr/>
        <a:lstStyle/>
        <a:p>
          <a:endParaRPr lang="en-GB"/>
        </a:p>
      </dgm:t>
    </dgm:pt>
    <dgm:pt modelId="{E671D6CA-5013-49D0-AE2F-C0F9EF283997}" type="pres">
      <dgm:prSet presAssocID="{9ABC9A97-248B-496D-81A3-4F9660470E6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5DBA5F-14A2-48C9-825F-B14159C8B9D5}" type="pres">
      <dgm:prSet presAssocID="{9ABC9A97-248B-496D-81A3-4F9660470E6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269AEE-824F-4479-A2FA-588830DECAE9}" type="pres">
      <dgm:prSet presAssocID="{7D154ABB-5266-43F6-A217-60A11254E721}" presName="space" presStyleCnt="0"/>
      <dgm:spPr/>
      <dgm:t>
        <a:bodyPr/>
        <a:lstStyle/>
        <a:p>
          <a:endParaRPr lang="en-GB"/>
        </a:p>
      </dgm:t>
    </dgm:pt>
    <dgm:pt modelId="{87C7D3BE-052C-4EE5-BC49-9A83F9B60F20}" type="pres">
      <dgm:prSet presAssocID="{B2346C3B-D49B-483B-BD66-B43FE9CA67AD}" presName="composite" presStyleCnt="0"/>
      <dgm:spPr/>
    </dgm:pt>
    <dgm:pt modelId="{FEE89F46-3DCC-46F2-896B-9B7734110FB1}" type="pres">
      <dgm:prSet presAssocID="{B2346C3B-D49B-483B-BD66-B43FE9CA67A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639D21-9B26-46B5-A79C-51D4F36484B2}" type="pres">
      <dgm:prSet presAssocID="{B2346C3B-D49B-483B-BD66-B43FE9CA67A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FCB3D1-B786-49ED-B920-33B32D5E6D27}" type="pres">
      <dgm:prSet presAssocID="{A924F8E3-9B0D-4F4F-B9CB-BE69CFABC1D9}" presName="space" presStyleCnt="0"/>
      <dgm:spPr/>
    </dgm:pt>
    <dgm:pt modelId="{7B5488F4-79B9-4E6A-A2B7-FDF035F91896}" type="pres">
      <dgm:prSet presAssocID="{0C2A2600-3A06-4C73-A123-1753A6358CC2}" presName="composite" presStyleCnt="0"/>
      <dgm:spPr/>
      <dgm:t>
        <a:bodyPr/>
        <a:lstStyle/>
        <a:p>
          <a:endParaRPr lang="en-GB"/>
        </a:p>
      </dgm:t>
    </dgm:pt>
    <dgm:pt modelId="{A971EEF8-FD17-45DF-8B72-7529BE35A949}" type="pres">
      <dgm:prSet presAssocID="{0C2A2600-3A06-4C73-A123-1753A6358C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037CA3-CD2F-4591-9BC4-B7056BFDA768}" type="pres">
      <dgm:prSet presAssocID="{0C2A2600-3A06-4C73-A123-1753A6358C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456456-D1E4-410A-904F-A0F109F667AA}" srcId="{61B3A33C-9F1F-4F6F-AFEF-7CCFFE6A853C}" destId="{B2346C3B-D49B-483B-BD66-B43FE9CA67AD}" srcOrd="1" destOrd="0" parTransId="{DBE36F19-C8C3-4B4D-BC58-D7292EB53026}" sibTransId="{A924F8E3-9B0D-4F4F-B9CB-BE69CFABC1D9}"/>
    <dgm:cxn modelId="{42EBD95B-A9C4-45DE-A2AC-1925E0B0B125}" type="presOf" srcId="{B2346C3B-D49B-483B-BD66-B43FE9CA67AD}" destId="{FEE89F46-3DCC-46F2-896B-9B7734110FB1}" srcOrd="0" destOrd="0" presId="urn:microsoft.com/office/officeart/2005/8/layout/hList1"/>
    <dgm:cxn modelId="{50348193-EE6D-461D-865B-5C928D225DCA}" srcId="{B2346C3B-D49B-483B-BD66-B43FE9CA67AD}" destId="{D236BDD6-21FE-46A4-8345-6FFAFA599154}" srcOrd="4" destOrd="0" parTransId="{94783C48-E3E7-41C8-8BF5-EA533BA244E1}" sibTransId="{C75F1B95-2DA8-4419-8F73-C9D83BDD7EE6}"/>
    <dgm:cxn modelId="{DF0F6739-1DA2-4703-85B3-30104A195CF0}" type="presOf" srcId="{61B3A33C-9F1F-4F6F-AFEF-7CCFFE6A853C}" destId="{579B7D70-3A8D-4B4E-B9A6-E1F5CA97EEDF}" srcOrd="0" destOrd="0" presId="urn:microsoft.com/office/officeart/2005/8/layout/hList1"/>
    <dgm:cxn modelId="{6156F290-5668-47A1-A64E-8CEF1AD59035}" srcId="{9ABC9A97-248B-496D-81A3-4F9660470E6D}" destId="{8CFEA1E8-D81A-44B0-90A2-81E5E05E494C}" srcOrd="0" destOrd="0" parTransId="{E6B77527-75AE-4279-8144-8C23832CA274}" sibTransId="{A60CFD10-FE94-4B1F-AA98-DBD3031E0D6D}"/>
    <dgm:cxn modelId="{C70765C6-757D-415C-9843-A0867A533D76}" srcId="{0C2A2600-3A06-4C73-A123-1753A6358CC2}" destId="{1E3D8396-0174-4618-B9DF-41191802B84F}" srcOrd="3" destOrd="0" parTransId="{56A3D213-CA04-43DD-B3F3-B4A8EF497AB4}" sibTransId="{2229F0B6-74D1-45E7-A13C-6A476C57CD36}"/>
    <dgm:cxn modelId="{9225758E-BEFF-458F-876C-265E677108E5}" srcId="{9ABC9A97-248B-496D-81A3-4F9660470E6D}" destId="{8A0C482A-7604-4002-BCEB-07F3B9A2B6EF}" srcOrd="1" destOrd="0" parTransId="{A0ACF052-9A27-4467-B185-B30B51966A9F}" sibTransId="{C8C8C893-151C-4F30-A9CB-055D163743B2}"/>
    <dgm:cxn modelId="{8A483FDF-AEFC-431D-9B5A-DE81AA65AAE1}" srcId="{0C2A2600-3A06-4C73-A123-1753A6358CC2}" destId="{B3DC4B0F-3694-464B-BC6B-B801418564F6}" srcOrd="2" destOrd="0" parTransId="{88C7FDAF-38C0-4FE6-9919-C92230BE529D}" sibTransId="{9981CC7A-0FDF-429D-A216-1354568ABA78}"/>
    <dgm:cxn modelId="{D57FDE85-04C8-418D-9051-D2588087943A}" srcId="{B2346C3B-D49B-483B-BD66-B43FE9CA67AD}" destId="{15705C9F-CEE3-4BDE-9837-947CC9F02800}" srcOrd="3" destOrd="0" parTransId="{ABDBC0C4-FF35-40DD-A128-6A17E6D370C4}" sibTransId="{375F426B-188D-4118-A8FC-BA1D29B24317}"/>
    <dgm:cxn modelId="{0850DDAA-ED3D-453B-B7C0-E73EF13ED739}" srcId="{61B3A33C-9F1F-4F6F-AFEF-7CCFFE6A853C}" destId="{9ABC9A97-248B-496D-81A3-4F9660470E6D}" srcOrd="0" destOrd="0" parTransId="{EE43ED15-9428-42C2-810E-EE2C0365EA60}" sibTransId="{7D154ABB-5266-43F6-A217-60A11254E721}"/>
    <dgm:cxn modelId="{3F5CBFC5-856E-46FD-B59B-560B6A4A7A05}" type="presOf" srcId="{C6600869-2B33-4717-AF85-CC8D35B25842}" destId="{74037CA3-CD2F-4591-9BC4-B7056BFDA768}" srcOrd="0" destOrd="0" presId="urn:microsoft.com/office/officeart/2005/8/layout/hList1"/>
    <dgm:cxn modelId="{AAD55401-734A-46F2-9C52-7EBA5577110A}" srcId="{61B3A33C-9F1F-4F6F-AFEF-7CCFFE6A853C}" destId="{0C2A2600-3A06-4C73-A123-1753A6358CC2}" srcOrd="2" destOrd="0" parTransId="{ED50CF8B-8D96-49FA-8DF7-507826B12B2A}" sibTransId="{145944A3-B741-408C-A790-88805062C482}"/>
    <dgm:cxn modelId="{CBE6014F-BEB3-48BA-9D71-8A3D28E2158C}" type="presOf" srcId="{8A7D7E25-CF2E-426B-B51B-EE9BAD177DB0}" destId="{B5639D21-9B26-46B5-A79C-51D4F36484B2}" srcOrd="0" destOrd="2" presId="urn:microsoft.com/office/officeart/2005/8/layout/hList1"/>
    <dgm:cxn modelId="{FAC97AEF-7698-4F7D-8B02-4B6E52C13C49}" type="presOf" srcId="{9ABC9A97-248B-496D-81A3-4F9660470E6D}" destId="{E671D6CA-5013-49D0-AE2F-C0F9EF283997}" srcOrd="0" destOrd="0" presId="urn:microsoft.com/office/officeart/2005/8/layout/hList1"/>
    <dgm:cxn modelId="{2025013B-D372-4405-9A16-564DBF1EE6E8}" type="presOf" srcId="{8831B5DF-4D8D-4414-AEA0-534E7625FCED}" destId="{B5639D21-9B26-46B5-A79C-51D4F36484B2}" srcOrd="0" destOrd="1" presId="urn:microsoft.com/office/officeart/2005/8/layout/hList1"/>
    <dgm:cxn modelId="{174419B9-9A25-46DA-8412-1994AF6BE4CA}" type="presOf" srcId="{1E3D8396-0174-4618-B9DF-41191802B84F}" destId="{74037CA3-CD2F-4591-9BC4-B7056BFDA768}" srcOrd="0" destOrd="3" presId="urn:microsoft.com/office/officeart/2005/8/layout/hList1"/>
    <dgm:cxn modelId="{75F31D04-080A-4358-A9AC-F44D3D3D185D}" type="presOf" srcId="{8CFEA1E8-D81A-44B0-90A2-81E5E05E494C}" destId="{C65DBA5F-14A2-48C9-825F-B14159C8B9D5}" srcOrd="0" destOrd="0" presId="urn:microsoft.com/office/officeart/2005/8/layout/hList1"/>
    <dgm:cxn modelId="{8C666099-48C9-4FF0-B4B4-DD11EDE3FB9D}" srcId="{B2346C3B-D49B-483B-BD66-B43FE9CA67AD}" destId="{8831B5DF-4D8D-4414-AEA0-534E7625FCED}" srcOrd="1" destOrd="0" parTransId="{11E577A6-7F57-42BE-929C-70A948F6D0D3}" sibTransId="{0C1B9545-0A24-47A6-91DE-CDEBA843E60C}"/>
    <dgm:cxn modelId="{72DC4BFE-B320-4D8B-8B26-F6DF5C645429}" srcId="{B2346C3B-D49B-483B-BD66-B43FE9CA67AD}" destId="{8A7D7E25-CF2E-426B-B51B-EE9BAD177DB0}" srcOrd="2" destOrd="0" parTransId="{83EE09E4-4186-4CA6-8941-E3C380E46B62}" sibTransId="{36B5EA12-54A0-48B8-A890-8C03E7182704}"/>
    <dgm:cxn modelId="{A5A411A6-68B6-4BCC-A297-9DBD69F85FCE}" srcId="{0C2A2600-3A06-4C73-A123-1753A6358CC2}" destId="{C6600869-2B33-4717-AF85-CC8D35B25842}" srcOrd="0" destOrd="0" parTransId="{CFCC6FBB-5106-4547-A40F-2B9055A1A9A0}" sibTransId="{1D1F8405-1F04-43FA-A3C7-CD065131E7C9}"/>
    <dgm:cxn modelId="{69F95073-F52E-48BA-93D3-58BE869B35F1}" srcId="{0C2A2600-3A06-4C73-A123-1753A6358CC2}" destId="{124CDDFB-F6DC-47FE-9E03-BDF45172782A}" srcOrd="1" destOrd="0" parTransId="{7DB45397-9397-4455-9836-3F45CC52613D}" sibTransId="{175C099F-98BD-4250-A050-C44E53FF55D7}"/>
    <dgm:cxn modelId="{5A2BEEBB-582E-42FC-896C-83BFB3D4A8E7}" type="presOf" srcId="{D236BDD6-21FE-46A4-8345-6FFAFA599154}" destId="{B5639D21-9B26-46B5-A79C-51D4F36484B2}" srcOrd="0" destOrd="4" presId="urn:microsoft.com/office/officeart/2005/8/layout/hList1"/>
    <dgm:cxn modelId="{60ECE1C0-4E88-4783-A9D6-DFF3D5EEE2BE}" type="presOf" srcId="{124CDDFB-F6DC-47FE-9E03-BDF45172782A}" destId="{74037CA3-CD2F-4591-9BC4-B7056BFDA768}" srcOrd="0" destOrd="1" presId="urn:microsoft.com/office/officeart/2005/8/layout/hList1"/>
    <dgm:cxn modelId="{2E8A5AFE-7490-4DE3-BA04-95004A22A507}" type="presOf" srcId="{15705C9F-CEE3-4BDE-9837-947CC9F02800}" destId="{B5639D21-9B26-46B5-A79C-51D4F36484B2}" srcOrd="0" destOrd="3" presId="urn:microsoft.com/office/officeart/2005/8/layout/hList1"/>
    <dgm:cxn modelId="{218581A4-F25F-42E9-B139-5C6764F04E18}" type="presOf" srcId="{8A0C482A-7604-4002-BCEB-07F3B9A2B6EF}" destId="{C65DBA5F-14A2-48C9-825F-B14159C8B9D5}" srcOrd="0" destOrd="1" presId="urn:microsoft.com/office/officeart/2005/8/layout/hList1"/>
    <dgm:cxn modelId="{D7360830-6BB3-4FFF-8EE1-79DDB122DC23}" type="presOf" srcId="{0C2A2600-3A06-4C73-A123-1753A6358CC2}" destId="{A971EEF8-FD17-45DF-8B72-7529BE35A949}" srcOrd="0" destOrd="0" presId="urn:microsoft.com/office/officeart/2005/8/layout/hList1"/>
    <dgm:cxn modelId="{5AEEE5B1-C6C5-474B-AB2B-ADF218A54C69}" type="presOf" srcId="{74C236EE-7B02-427E-95A9-804044F444BD}" destId="{B5639D21-9B26-46B5-A79C-51D4F36484B2}" srcOrd="0" destOrd="0" presId="urn:microsoft.com/office/officeart/2005/8/layout/hList1"/>
    <dgm:cxn modelId="{3F81CBFC-9BFF-4778-BB62-4909251BBEE1}" srcId="{B2346C3B-D49B-483B-BD66-B43FE9CA67AD}" destId="{74C236EE-7B02-427E-95A9-804044F444BD}" srcOrd="0" destOrd="0" parTransId="{72C14720-7AC3-484D-BB1F-538EAFA4F61D}" sibTransId="{EE5FC49E-29C6-4A64-9BD4-B15E024D2636}"/>
    <dgm:cxn modelId="{2797FF85-B4D4-433D-97F2-2B4ED949744A}" type="presOf" srcId="{B3DC4B0F-3694-464B-BC6B-B801418564F6}" destId="{74037CA3-CD2F-4591-9BC4-B7056BFDA768}" srcOrd="0" destOrd="2" presId="urn:microsoft.com/office/officeart/2005/8/layout/hList1"/>
    <dgm:cxn modelId="{96EE066D-6801-4DAE-A9DD-DCB18828980B}" type="presParOf" srcId="{579B7D70-3A8D-4B4E-B9A6-E1F5CA97EEDF}" destId="{BC3D66A1-F044-4738-9DF9-9A44AB0F8220}" srcOrd="0" destOrd="0" presId="urn:microsoft.com/office/officeart/2005/8/layout/hList1"/>
    <dgm:cxn modelId="{A781533E-5215-4BA4-BD13-8B4F7F80B0D7}" type="presParOf" srcId="{BC3D66A1-F044-4738-9DF9-9A44AB0F8220}" destId="{E671D6CA-5013-49D0-AE2F-C0F9EF283997}" srcOrd="0" destOrd="0" presId="urn:microsoft.com/office/officeart/2005/8/layout/hList1"/>
    <dgm:cxn modelId="{F2553EAA-5F4B-4BAA-AB55-6BF4A60F2982}" type="presParOf" srcId="{BC3D66A1-F044-4738-9DF9-9A44AB0F8220}" destId="{C65DBA5F-14A2-48C9-825F-B14159C8B9D5}" srcOrd="1" destOrd="0" presId="urn:microsoft.com/office/officeart/2005/8/layout/hList1"/>
    <dgm:cxn modelId="{8B91AE27-1D18-4F79-9B5D-EC17ED94D9BB}" type="presParOf" srcId="{579B7D70-3A8D-4B4E-B9A6-E1F5CA97EEDF}" destId="{74269AEE-824F-4479-A2FA-588830DECAE9}" srcOrd="1" destOrd="0" presId="urn:microsoft.com/office/officeart/2005/8/layout/hList1"/>
    <dgm:cxn modelId="{DB70BDF1-52F4-454C-A6F9-427B565B6E1C}" type="presParOf" srcId="{579B7D70-3A8D-4B4E-B9A6-E1F5CA97EEDF}" destId="{87C7D3BE-052C-4EE5-BC49-9A83F9B60F20}" srcOrd="2" destOrd="0" presId="urn:microsoft.com/office/officeart/2005/8/layout/hList1"/>
    <dgm:cxn modelId="{862D3276-9CAD-4AAB-90D2-1BE2EA538E4A}" type="presParOf" srcId="{87C7D3BE-052C-4EE5-BC49-9A83F9B60F20}" destId="{FEE89F46-3DCC-46F2-896B-9B7734110FB1}" srcOrd="0" destOrd="0" presId="urn:microsoft.com/office/officeart/2005/8/layout/hList1"/>
    <dgm:cxn modelId="{FF0531D9-690D-4715-9315-391D64356F00}" type="presParOf" srcId="{87C7D3BE-052C-4EE5-BC49-9A83F9B60F20}" destId="{B5639D21-9B26-46B5-A79C-51D4F36484B2}" srcOrd="1" destOrd="0" presId="urn:microsoft.com/office/officeart/2005/8/layout/hList1"/>
    <dgm:cxn modelId="{E39BF15E-185F-4980-A778-E24E0A739BC1}" type="presParOf" srcId="{579B7D70-3A8D-4B4E-B9A6-E1F5CA97EEDF}" destId="{A1FCB3D1-B786-49ED-B920-33B32D5E6D27}" srcOrd="3" destOrd="0" presId="urn:microsoft.com/office/officeart/2005/8/layout/hList1"/>
    <dgm:cxn modelId="{F1304A04-2FE2-4117-8A27-AE434B184D65}" type="presParOf" srcId="{579B7D70-3A8D-4B4E-B9A6-E1F5CA97EEDF}" destId="{7B5488F4-79B9-4E6A-A2B7-FDF035F91896}" srcOrd="4" destOrd="0" presId="urn:microsoft.com/office/officeart/2005/8/layout/hList1"/>
    <dgm:cxn modelId="{DC4B603E-E63C-47B6-94E0-B66D8C056D89}" type="presParOf" srcId="{7B5488F4-79B9-4E6A-A2B7-FDF035F91896}" destId="{A971EEF8-FD17-45DF-8B72-7529BE35A949}" srcOrd="0" destOrd="0" presId="urn:microsoft.com/office/officeart/2005/8/layout/hList1"/>
    <dgm:cxn modelId="{1D29D81D-E856-49DE-BD21-36AB74D8E90B}" type="presParOf" srcId="{7B5488F4-79B9-4E6A-A2B7-FDF035F91896}" destId="{74037CA3-CD2F-4591-9BC4-B7056BFDA768}" srcOrd="1" destOrd="0" presId="urn:microsoft.com/office/officeart/2005/8/layout/hList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B3A33C-9F1F-4F6F-AFEF-7CCFFE6A853C}" type="doc">
      <dgm:prSet loTypeId="urn:microsoft.com/office/officeart/2005/8/layout/radial4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ABC9A97-248B-496D-81A3-4F9660470E6D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Improved productivity</a:t>
          </a:r>
          <a:endParaRPr lang="en-US" sz="2400" dirty="0">
            <a:solidFill>
              <a:schemeClr val="tx1"/>
            </a:solidFill>
          </a:endParaRPr>
        </a:p>
      </dgm:t>
    </dgm:pt>
    <dgm:pt modelId="{EE43ED15-9428-42C2-810E-EE2C0365EA60}" type="parTrans" cxnId="{0850DDAA-ED3D-453B-B7C0-E73EF13ED73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D154ABB-5266-43F6-A217-60A11254E721}" type="sibTrans" cxnId="{0850DDAA-ED3D-453B-B7C0-E73EF13ED739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C2A2600-3A06-4C73-A123-1753A6358CC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Comprehensive data platform</a:t>
          </a:r>
          <a:endParaRPr lang="en-US" sz="2400" dirty="0">
            <a:solidFill>
              <a:schemeClr val="tx1"/>
            </a:solidFill>
          </a:endParaRPr>
        </a:p>
      </dgm:t>
    </dgm:pt>
    <dgm:pt modelId="{ED50CF8B-8D96-49FA-8DF7-507826B12B2A}" type="parTrans" cxnId="{AAD55401-734A-46F2-9C52-7EBA5577110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45944A3-B741-408C-A790-88805062C482}" type="sibTrans" cxnId="{AAD55401-734A-46F2-9C52-7EBA5577110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1F88B65-B05F-4EC1-A9E8-D11F08C3D76E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Scalable data centric solutions</a:t>
          </a:r>
        </a:p>
      </dgm:t>
    </dgm:pt>
    <dgm:pt modelId="{51389B2B-1C55-4B20-B11B-4F599C4DD7E1}" type="parTrans" cxnId="{227A5E1F-562E-41DE-B318-7B31C7F38BC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EE97C28-226B-40B5-B526-7CE0CE7A167A}" type="sibTrans" cxnId="{227A5E1F-562E-41DE-B318-7B31C7F38BC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420D57A6-830F-4E58-8540-929991E5B2A7}">
      <dgm:prSet phldrT="[Text]" custT="1"/>
      <dgm:spPr/>
      <dgm:t>
        <a:bodyPr/>
        <a:lstStyle/>
        <a:p>
          <a:r>
            <a:rPr lang="en-US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Microsoft</a:t>
          </a:r>
          <a:br>
            <a:rPr lang="en-US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19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Platform</a:t>
          </a:r>
          <a:endParaRPr lang="en-US" sz="19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E36247-CE0D-4A8D-A61A-8199E55632D2}" type="parTrans" cxnId="{446B5826-1D55-4D0F-8806-47CBB99B8E1E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2BCD2CEF-0631-41AF-A447-C64ACE573E70}" type="sibTrans" cxnId="{446B5826-1D55-4D0F-8806-47CBB99B8E1E}">
      <dgm:prSet/>
      <dgm:spPr/>
      <dgm:t>
        <a:bodyPr/>
        <a:lstStyle/>
        <a:p>
          <a:endParaRPr lang="en-GB" sz="1200">
            <a:solidFill>
              <a:schemeClr val="tx1"/>
            </a:solidFill>
          </a:endParaRPr>
        </a:p>
      </dgm:t>
    </dgm:pt>
    <dgm:pt modelId="{D397912E-24EF-471C-9405-313B4C865BC0}" type="pres">
      <dgm:prSet presAssocID="{61B3A33C-9F1F-4F6F-AFEF-7CCFFE6A853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079D762-E9AA-4877-94A3-70275B51C0EC}" type="pres">
      <dgm:prSet presAssocID="{420D57A6-830F-4E58-8540-929991E5B2A7}" presName="centerShape" presStyleLbl="node0" presStyleIdx="0" presStyleCnt="1" custScaleX="105210" custScaleY="105210"/>
      <dgm:spPr/>
      <dgm:t>
        <a:bodyPr/>
        <a:lstStyle/>
        <a:p>
          <a:endParaRPr lang="en-GB"/>
        </a:p>
      </dgm:t>
    </dgm:pt>
    <dgm:pt modelId="{D24AC19F-BA07-4C0F-9360-884FFD869633}" type="pres">
      <dgm:prSet presAssocID="{EE43ED15-9428-42C2-810E-EE2C0365EA60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43EB6659-30CE-4F18-8081-7732A0199044}" type="pres">
      <dgm:prSet presAssocID="{9ABC9A97-248B-496D-81A3-4F9660470E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6B8CBA-3BB6-47F8-82EF-F0F9C52F33F5}" type="pres">
      <dgm:prSet presAssocID="{ED50CF8B-8D96-49FA-8DF7-507826B12B2A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4B5B5B4E-E052-4DC9-BCF7-8717FFFCAF75}" type="pres">
      <dgm:prSet presAssocID="{0C2A2600-3A06-4C73-A123-1753A6358CC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8DA18D-0BAC-4FAD-A376-22C54F192412}" type="pres">
      <dgm:prSet presAssocID="{51389B2B-1C55-4B20-B11B-4F599C4DD7E1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15798149-A5A2-427A-ACD4-CDD42DD073FF}" type="pres">
      <dgm:prSet presAssocID="{51F88B65-B05F-4EC1-A9E8-D11F08C3D7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27A5E1F-562E-41DE-B318-7B31C7F38BCA}" srcId="{420D57A6-830F-4E58-8540-929991E5B2A7}" destId="{51F88B65-B05F-4EC1-A9E8-D11F08C3D76E}" srcOrd="2" destOrd="0" parTransId="{51389B2B-1C55-4B20-B11B-4F599C4DD7E1}" sibTransId="{7EE97C28-226B-40B5-B526-7CE0CE7A167A}"/>
    <dgm:cxn modelId="{8154050C-E697-4E2F-85E7-253F35DF680E}" type="presOf" srcId="{61B3A33C-9F1F-4F6F-AFEF-7CCFFE6A853C}" destId="{D397912E-24EF-471C-9405-313B4C865BC0}" srcOrd="0" destOrd="0" presId="urn:microsoft.com/office/officeart/2005/8/layout/radial4"/>
    <dgm:cxn modelId="{981DB5E8-5303-4AA8-8FBC-A745ECE550E6}" type="presOf" srcId="{420D57A6-830F-4E58-8540-929991E5B2A7}" destId="{A079D762-E9AA-4877-94A3-70275B51C0EC}" srcOrd="0" destOrd="0" presId="urn:microsoft.com/office/officeart/2005/8/layout/radial4"/>
    <dgm:cxn modelId="{27012F64-BE7A-4769-BCC8-55E021175CA5}" type="presOf" srcId="{51F88B65-B05F-4EC1-A9E8-D11F08C3D76E}" destId="{15798149-A5A2-427A-ACD4-CDD42DD073FF}" srcOrd="0" destOrd="0" presId="urn:microsoft.com/office/officeart/2005/8/layout/radial4"/>
    <dgm:cxn modelId="{0F31EF6D-2039-48C4-B5A8-412E3E8F9002}" type="presOf" srcId="{ED50CF8B-8D96-49FA-8DF7-507826B12B2A}" destId="{166B8CBA-3BB6-47F8-82EF-F0F9C52F33F5}" srcOrd="0" destOrd="0" presId="urn:microsoft.com/office/officeart/2005/8/layout/radial4"/>
    <dgm:cxn modelId="{CE7527BA-52AC-4688-BEC5-1C04DB7535E0}" type="presOf" srcId="{9ABC9A97-248B-496D-81A3-4F9660470E6D}" destId="{43EB6659-30CE-4F18-8081-7732A0199044}" srcOrd="0" destOrd="0" presId="urn:microsoft.com/office/officeart/2005/8/layout/radial4"/>
    <dgm:cxn modelId="{446B5826-1D55-4D0F-8806-47CBB99B8E1E}" srcId="{61B3A33C-9F1F-4F6F-AFEF-7CCFFE6A853C}" destId="{420D57A6-830F-4E58-8540-929991E5B2A7}" srcOrd="0" destOrd="0" parTransId="{96E36247-CE0D-4A8D-A61A-8199E55632D2}" sibTransId="{2BCD2CEF-0631-41AF-A447-C64ACE573E70}"/>
    <dgm:cxn modelId="{E8DA0DF1-D905-4CC2-8EA2-DEC31C807E57}" type="presOf" srcId="{0C2A2600-3A06-4C73-A123-1753A6358CC2}" destId="{4B5B5B4E-E052-4DC9-BCF7-8717FFFCAF75}" srcOrd="0" destOrd="0" presId="urn:microsoft.com/office/officeart/2005/8/layout/radial4"/>
    <dgm:cxn modelId="{E3954DB8-D189-4FD7-BA5C-C1501851A0C8}" type="presOf" srcId="{EE43ED15-9428-42C2-810E-EE2C0365EA60}" destId="{D24AC19F-BA07-4C0F-9360-884FFD869633}" srcOrd="0" destOrd="0" presId="urn:microsoft.com/office/officeart/2005/8/layout/radial4"/>
    <dgm:cxn modelId="{0995A4C6-47D2-4A4E-957F-9324CBDAA752}" type="presOf" srcId="{51389B2B-1C55-4B20-B11B-4F599C4DD7E1}" destId="{BD8DA18D-0BAC-4FAD-A376-22C54F192412}" srcOrd="0" destOrd="0" presId="urn:microsoft.com/office/officeart/2005/8/layout/radial4"/>
    <dgm:cxn modelId="{AAD55401-734A-46F2-9C52-7EBA5577110A}" srcId="{420D57A6-830F-4E58-8540-929991E5B2A7}" destId="{0C2A2600-3A06-4C73-A123-1753A6358CC2}" srcOrd="1" destOrd="0" parTransId="{ED50CF8B-8D96-49FA-8DF7-507826B12B2A}" sibTransId="{145944A3-B741-408C-A790-88805062C482}"/>
    <dgm:cxn modelId="{0850DDAA-ED3D-453B-B7C0-E73EF13ED739}" srcId="{420D57A6-830F-4E58-8540-929991E5B2A7}" destId="{9ABC9A97-248B-496D-81A3-4F9660470E6D}" srcOrd="0" destOrd="0" parTransId="{EE43ED15-9428-42C2-810E-EE2C0365EA60}" sibTransId="{7D154ABB-5266-43F6-A217-60A11254E721}"/>
    <dgm:cxn modelId="{88A54E9C-112B-4254-9764-8F2352050810}" type="presParOf" srcId="{D397912E-24EF-471C-9405-313B4C865BC0}" destId="{A079D762-E9AA-4877-94A3-70275B51C0EC}" srcOrd="0" destOrd="0" presId="urn:microsoft.com/office/officeart/2005/8/layout/radial4"/>
    <dgm:cxn modelId="{3A2D0884-C118-4AE4-ABA5-57AE11747AD9}" type="presParOf" srcId="{D397912E-24EF-471C-9405-313B4C865BC0}" destId="{D24AC19F-BA07-4C0F-9360-884FFD869633}" srcOrd="1" destOrd="0" presId="urn:microsoft.com/office/officeart/2005/8/layout/radial4"/>
    <dgm:cxn modelId="{E0C1936B-C527-4B2D-8808-11B1D557FC6F}" type="presParOf" srcId="{D397912E-24EF-471C-9405-313B4C865BC0}" destId="{43EB6659-30CE-4F18-8081-7732A0199044}" srcOrd="2" destOrd="0" presId="urn:microsoft.com/office/officeart/2005/8/layout/radial4"/>
    <dgm:cxn modelId="{0C14396E-CC30-497F-AE42-504F0D9BD5F4}" type="presParOf" srcId="{D397912E-24EF-471C-9405-313B4C865BC0}" destId="{166B8CBA-3BB6-47F8-82EF-F0F9C52F33F5}" srcOrd="3" destOrd="0" presId="urn:microsoft.com/office/officeart/2005/8/layout/radial4"/>
    <dgm:cxn modelId="{70A0C0AC-6095-4998-B21A-59BAA89321D0}" type="presParOf" srcId="{D397912E-24EF-471C-9405-313B4C865BC0}" destId="{4B5B5B4E-E052-4DC9-BCF7-8717FFFCAF75}" srcOrd="4" destOrd="0" presId="urn:microsoft.com/office/officeart/2005/8/layout/radial4"/>
    <dgm:cxn modelId="{3B22185E-00A3-44F8-8377-3B6BA14E690E}" type="presParOf" srcId="{D397912E-24EF-471C-9405-313B4C865BC0}" destId="{BD8DA18D-0BAC-4FAD-A376-22C54F192412}" srcOrd="5" destOrd="0" presId="urn:microsoft.com/office/officeart/2005/8/layout/radial4"/>
    <dgm:cxn modelId="{5B63410C-A229-4B6D-9366-03932676C515}" type="presParOf" srcId="{D397912E-24EF-471C-9405-313B4C865BC0}" destId="{15798149-A5A2-427A-ACD4-CDD42DD073FF}" srcOrd="6" destOrd="0" presId="urn:microsoft.com/office/officeart/2005/8/layout/radial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D4984-0518-4AE8-AF8B-1313B5B29C71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17F34-B688-4623-8D36-01D81A1DB3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FF28C-03FC-409F-8530-5F1C7CE9CABB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EC1EB-C3B7-4C46-8D10-2BBB70ED2E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0655E23E-560A-4007-BF8A-1BFE5C2F67C8}" type="datetime8">
              <a:rPr lang="en-US" smtClean="0"/>
              <a:pPr/>
              <a:t>9/9/2008 4:37 PM</a:t>
            </a:fld>
            <a:endParaRPr lang="en-US" dirty="0" smtClean="0"/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© 2004 Microsoft Corporation. All rights reserved.</a:t>
            </a:r>
          </a:p>
          <a:p>
            <a:pPr eaLnBrk="0" hangingPunct="0"/>
            <a:r>
              <a:rPr lang="en-US" dirty="0" smtClean="0"/>
              <a:t>This presentation is for informational purposes only. Microsoft makes no warranties, express or implied, in this summary.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99749-6EA7-4D63-8559-42ED0FF9C00A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638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1950152-480A-4DB6-BFF7-0B780E903BE2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226BB-4984-425D-A231-82764EC3850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3950" y="692150"/>
            <a:ext cx="4610100" cy="34575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79913"/>
            <a:ext cx="5029200" cy="40735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9A5458B-A209-4AC2-8EF6-A6573B89B0CA}" type="datetime8">
              <a:rPr lang="en-US"/>
              <a:pPr/>
              <a:t>9/9/2008 4:37 PM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© 2004 Microsoft Corporation. All rights reserved.</a:t>
            </a:r>
          </a:p>
          <a:p>
            <a:pPr eaLnBrk="0" hangingPunct="0"/>
            <a:r>
              <a:rPr lang="en-US" dirty="0"/>
              <a:t>This presentation is for informational purposes only. Microsoft makes no warranties, express or implied, in this summary.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EE2936-EEB7-4325-89A5-87DBA4EAA78D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572000"/>
            <a:ext cx="6400800" cy="536575"/>
          </a:xfrm>
        </p:spPr>
        <p:txBody>
          <a:bodyPr>
            <a:normAutofit/>
          </a:bodyPr>
          <a:lstStyle>
            <a:lvl1pPr algn="r">
              <a:defRPr sz="25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181600"/>
            <a:ext cx="6400800" cy="4572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CC6346"/>
                </a:solidFill>
                <a:latin typeface="Segoe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 algn="l">
              <a:defRPr sz="3200">
                <a:latin typeface="Sego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>
            <a:lvl1pPr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1pPr>
            <a:lvl2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2pPr>
            <a:lvl3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3pPr>
            <a:lvl4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4pPr>
            <a:lvl5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latin typeface="Segoe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QL08_b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86600" y="6400800"/>
            <a:ext cx="1714500" cy="363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4.xml"/><Relationship Id="rId15" Type="http://schemas.openxmlformats.org/officeDocument/2006/relationships/image" Target="../media/image20.png"/><Relationship Id="rId10" Type="http://schemas.openxmlformats.org/officeDocument/2006/relationships/image" Target="../media/image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1"/>
          <p:cNvSpPr>
            <a:spLocks noGrp="1" noChangeArrowheads="1"/>
          </p:cNvSpPr>
          <p:nvPr>
            <p:ph type="ctrTitle"/>
          </p:nvPr>
        </p:nvSpPr>
        <p:spPr>
          <a:xfrm>
            <a:off x="747713" y="3684200"/>
            <a:ext cx="7672387" cy="1255712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4D4D4D"/>
                </a:solidFill>
              </a:rPr>
              <a:t>Your Data Any Place, Any Time</a:t>
            </a:r>
            <a:endParaRPr lang="en-US" dirty="0" smtClean="0"/>
          </a:p>
        </p:txBody>
      </p:sp>
      <p:sp>
        <p:nvSpPr>
          <p:cNvPr id="15362" name="Rectangle 52"/>
          <p:cNvSpPr>
            <a:spLocks noGrp="1" noChangeArrowheads="1"/>
          </p:cNvSpPr>
          <p:nvPr>
            <p:ph type="subTitle" idx="1"/>
          </p:nvPr>
        </p:nvSpPr>
        <p:spPr>
          <a:xfrm>
            <a:off x="769938" y="5125650"/>
            <a:ext cx="7548562" cy="563562"/>
          </a:xfrm>
        </p:spPr>
        <p:txBody>
          <a:bodyPr/>
          <a:lstStyle/>
          <a:p>
            <a:r>
              <a:rPr lang="en-US" dirty="0" smtClean="0"/>
              <a:t>Application Development</a:t>
            </a:r>
          </a:p>
        </p:txBody>
      </p:sp>
      <p:pic>
        <p:nvPicPr>
          <p:cNvPr id="5" name="Picture 4" descr="LOGOT_SQLServer_2008_3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39" y="3505200"/>
            <a:ext cx="4141640" cy="9083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/>
          <p:cNvSpPr txBox="1">
            <a:spLocks noChangeArrowheads="1"/>
          </p:cNvSpPr>
          <p:nvPr/>
        </p:nvSpPr>
        <p:spPr bwMode="auto">
          <a:xfrm>
            <a:off x="381000" y="6219825"/>
            <a:ext cx="8148638" cy="350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900" dirty="0">
                <a:solidFill>
                  <a:schemeClr val="tx1"/>
                </a:solidFill>
                <a:cs typeface="Arial" charset="0"/>
              </a:rPr>
              <a:t>© </a:t>
            </a:r>
            <a:r>
              <a:rPr lang="en-US" sz="900" dirty="0" smtClean="0">
                <a:solidFill>
                  <a:schemeClr val="tx1"/>
                </a:solidFill>
                <a:cs typeface="Arial" charset="0"/>
              </a:rPr>
              <a:t>2007 </a:t>
            </a:r>
            <a:r>
              <a:rPr lang="en-US" sz="900" dirty="0">
                <a:solidFill>
                  <a:schemeClr val="tx1"/>
                </a:solidFill>
                <a:cs typeface="Arial" charset="0"/>
              </a:rPr>
              <a:t>Microsoft Corporation. All rights reserved.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800" dirty="0">
                <a:solidFill>
                  <a:schemeClr val="tx1"/>
                </a:solidFill>
                <a:cs typeface="Arial" charset="0"/>
              </a:rPr>
              <a:t>This presentation is for informational purposes only. Microsoft makes no warranties, express or implied, in this summary.</a:t>
            </a:r>
          </a:p>
        </p:txBody>
      </p:sp>
      <p:pic>
        <p:nvPicPr>
          <p:cNvPr id="134149" name="Picture 5" descr="Microsoft logo and tagl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2306638" y="2820988"/>
            <a:ext cx="5122862" cy="11049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-625639" y="224589"/>
          <a:ext cx="9833811" cy="6633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SQL Server 2008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1"/>
                </a:solidFill>
              </a:rPr>
              <a:t>Microsoft Data Platform</a:t>
            </a:r>
            <a:endParaRPr 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Productivity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368967" y="1819704"/>
          <a:ext cx="9320462" cy="429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 descr="C:\Work\Katmai Marketing\PAG_icon library\PAG_icon library\Generic Applic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6590" y="4957015"/>
            <a:ext cx="677926" cy="996950"/>
          </a:xfrm>
          <a:prstGeom prst="rect">
            <a:avLst/>
          </a:prstGeom>
          <a:noFill/>
        </p:spPr>
      </p:pic>
      <p:pic>
        <p:nvPicPr>
          <p:cNvPr id="1028" name="Picture 4" descr="C:\Work\Katmai Marketing\PAG_icon library\PAG_icon library\user blu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653" y="5217849"/>
            <a:ext cx="478506" cy="646630"/>
          </a:xfrm>
          <a:prstGeom prst="rect">
            <a:avLst/>
          </a:prstGeom>
          <a:noFill/>
        </p:spPr>
      </p:pic>
      <p:pic>
        <p:nvPicPr>
          <p:cNvPr id="1029" name="Picture 5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0863" y="1900937"/>
            <a:ext cx="753979" cy="902969"/>
          </a:xfrm>
          <a:prstGeom prst="rect">
            <a:avLst/>
          </a:prstGeom>
          <a:noFill/>
        </p:spPr>
      </p:pic>
      <p:pic>
        <p:nvPicPr>
          <p:cNvPr id="1035" name="Picture 11" descr="C:\Work\Katmai Marketing\PAG_icon library\PAG_icon library\Binary Code S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19200" y="3458394"/>
            <a:ext cx="475622" cy="1001311"/>
          </a:xfrm>
          <a:prstGeom prst="rect">
            <a:avLst/>
          </a:prstGeom>
          <a:noFill/>
        </p:spPr>
      </p:pic>
      <p:grpSp>
        <p:nvGrpSpPr>
          <p:cNvPr id="2" name="Group 14"/>
          <p:cNvGrpSpPr/>
          <p:nvPr/>
        </p:nvGrpSpPr>
        <p:grpSpPr>
          <a:xfrm>
            <a:off x="1443790" y="3525797"/>
            <a:ext cx="639681" cy="629108"/>
            <a:chOff x="978568" y="3486420"/>
            <a:chExt cx="1011989" cy="995262"/>
          </a:xfrm>
        </p:grpSpPr>
        <p:pic>
          <p:nvPicPr>
            <p:cNvPr id="1032" name="Picture 8" descr="C:\Work\Katmai Marketing\PAG_icon library\PAG_icon library\database purple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78568" y="3486420"/>
              <a:ext cx="522957" cy="626296"/>
            </a:xfrm>
            <a:prstGeom prst="rect">
              <a:avLst/>
            </a:prstGeom>
            <a:noFill/>
          </p:spPr>
        </p:pic>
        <p:pic>
          <p:nvPicPr>
            <p:cNvPr id="1033" name="Picture 9" descr="C:\Work\Katmai Marketing\PAG_icon library\PAG_icon library\Database Sm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491916" y="3576950"/>
              <a:ext cx="498641" cy="597175"/>
            </a:xfrm>
            <a:prstGeom prst="rect">
              <a:avLst/>
            </a:prstGeom>
            <a:noFill/>
          </p:spPr>
        </p:pic>
        <p:pic>
          <p:nvPicPr>
            <p:cNvPr id="1031" name="Picture 7" descr="C:\Work\Katmai Marketing\PAG_icon library\PAG_icon library\database green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206690" y="3866151"/>
              <a:ext cx="513968" cy="615531"/>
            </a:xfrm>
            <a:prstGeom prst="rect">
              <a:avLst/>
            </a:prstGeom>
            <a:noFill/>
          </p:spPr>
        </p:pic>
      </p:grpSp>
      <p:pic>
        <p:nvPicPr>
          <p:cNvPr id="16" name="Picture 3" descr="C:\Work\Katmai Marketing\PAG_icon library\PAG_icon library\Template sm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302538" y="1892967"/>
            <a:ext cx="397590" cy="7728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Productivity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 Solutions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96596" y="1251284"/>
          <a:ext cx="8110520" cy="584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Comprehensive Data Platform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368967" y="1819704"/>
          <a:ext cx="9320462" cy="429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C:\Work\Katmai Marketing\PAG_icon library\PAG_icon library\database purp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8568" y="1962430"/>
            <a:ext cx="522957" cy="626296"/>
          </a:xfrm>
          <a:prstGeom prst="rect">
            <a:avLst/>
          </a:prstGeom>
          <a:noFill/>
        </p:spPr>
      </p:pic>
      <p:pic>
        <p:nvPicPr>
          <p:cNvPr id="1033" name="Picture 9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1916" y="2052960"/>
            <a:ext cx="498641" cy="597175"/>
          </a:xfrm>
          <a:prstGeom prst="rect">
            <a:avLst/>
          </a:prstGeom>
          <a:noFill/>
        </p:spPr>
      </p:pic>
      <p:pic>
        <p:nvPicPr>
          <p:cNvPr id="1031" name="Picture 7" descr="C:\Work\Katmai Marketing\PAG_icon library\PAG_icon library\database gree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6690" y="2342161"/>
            <a:ext cx="513968" cy="615531"/>
          </a:xfrm>
          <a:prstGeom prst="rect">
            <a:avLst/>
          </a:prstGeom>
          <a:noFill/>
        </p:spPr>
      </p:pic>
      <p:pic>
        <p:nvPicPr>
          <p:cNvPr id="2050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42736" y="3499539"/>
            <a:ext cx="643857" cy="771086"/>
          </a:xfrm>
          <a:prstGeom prst="rect">
            <a:avLst/>
          </a:prstGeom>
          <a:noFill/>
        </p:spPr>
      </p:pic>
      <p:pic>
        <p:nvPicPr>
          <p:cNvPr id="2051" name="Picture 3" descr="C:\Work\Katmai Marketing\PAG_icon library\PAG_icon library\XP icon other option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47537" y="3705928"/>
            <a:ext cx="620880" cy="69437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>
            <a:off x="1187116" y="5261811"/>
            <a:ext cx="641684" cy="4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2054" name="Picture 6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3367" y="5257622"/>
            <a:ext cx="434307" cy="520128"/>
          </a:xfrm>
          <a:prstGeom prst="rect">
            <a:avLst/>
          </a:prstGeom>
          <a:noFill/>
        </p:spPr>
      </p:pic>
      <p:pic>
        <p:nvPicPr>
          <p:cNvPr id="2055" name="Picture 7" descr="C:\Work\Katmai Marketing\PAG_icon library\PAG_icon library\lapto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168" y="5438273"/>
            <a:ext cx="618699" cy="481049"/>
          </a:xfrm>
          <a:prstGeom prst="rect">
            <a:avLst/>
          </a:prstGeom>
          <a:noFill/>
        </p:spPr>
      </p:pic>
      <p:pic>
        <p:nvPicPr>
          <p:cNvPr id="2056" name="Picture 8" descr="C:\Work\Katmai Marketing\PAG_icon library\PAG_icon library\Mobile Phone sm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13973" y="5405127"/>
            <a:ext cx="233564" cy="549562"/>
          </a:xfrm>
          <a:prstGeom prst="rect">
            <a:avLst/>
          </a:prstGeom>
          <a:noFill/>
        </p:spPr>
      </p:pic>
      <p:pic>
        <p:nvPicPr>
          <p:cNvPr id="2057" name="Picture 9" descr="C:\Work\Katmai Marketing\PAG_icon library\PAG_icon library\Pocket PC sm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67403" y="4844715"/>
            <a:ext cx="255688" cy="4824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Comprehensive Data Platform 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 Solutions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96596" y="1251284"/>
          <a:ext cx="8110520" cy="584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Scalability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Challenges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-368967" y="1819704"/>
          <a:ext cx="9320462" cy="429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Work\Katmai Marketing\PAG_icon library\PAG_icon library\Database S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5708" y="3449053"/>
            <a:ext cx="480588" cy="57555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 bwMode="auto">
          <a:xfrm>
            <a:off x="1187116" y="5261811"/>
            <a:ext cx="641684" cy="497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C:\Work\Katmai Marketing\PAG_icon library\PAG_icon library\Databases Sm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2737" y="2038018"/>
            <a:ext cx="894013" cy="723897"/>
          </a:xfrm>
          <a:prstGeom prst="rect">
            <a:avLst/>
          </a:prstGeom>
          <a:noFill/>
        </p:spPr>
      </p:pic>
      <p:pic>
        <p:nvPicPr>
          <p:cNvPr id="16" name="Picture 10" descr="C:\Work\Katmai Marketing\PAG_icon library\PAG_icon library\Document Sm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31885" y="3656791"/>
            <a:ext cx="328999" cy="692629"/>
          </a:xfrm>
          <a:prstGeom prst="rect">
            <a:avLst/>
          </a:prstGeom>
          <a:noFill/>
        </p:spPr>
      </p:pic>
      <p:pic>
        <p:nvPicPr>
          <p:cNvPr id="3076" name="Picture 4" descr="C:\Work\Katmai Marketing\PAG_icon library\PAG_icon library\photos ico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9492" y="3882189"/>
            <a:ext cx="592457" cy="524962"/>
          </a:xfrm>
          <a:prstGeom prst="rect">
            <a:avLst/>
          </a:prstGeom>
          <a:noFill/>
        </p:spPr>
      </p:pic>
      <p:pic>
        <p:nvPicPr>
          <p:cNvPr id="3077" name="Picture 5" descr="C:\Work\Katmai Marketing\PAG_icon library\PAG_icon library\Server - applicatio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67325" y="4778267"/>
            <a:ext cx="473829" cy="852512"/>
          </a:xfrm>
          <a:prstGeom prst="rect">
            <a:avLst/>
          </a:prstGeom>
          <a:noFill/>
        </p:spPr>
      </p:pic>
      <p:pic>
        <p:nvPicPr>
          <p:cNvPr id="3078" name="Picture 6" descr="C:\Work\Katmai Marketing\PAG_icon library\PAG_icon library\People Chat buddies ico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0863" y="5525625"/>
            <a:ext cx="766617" cy="506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1255728"/>
          </a:xfrm>
        </p:spPr>
        <p:txBody>
          <a:bodyPr/>
          <a:lstStyle/>
          <a:p>
            <a:r>
              <a:rPr lang="en-US" dirty="0" smtClean="0"/>
              <a:t>Scalability</a:t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 Solutions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96596" y="1251284"/>
          <a:ext cx="8110520" cy="584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Rectangle 14"/>
          <p:cNvSpPr>
            <a:spLocks noGrp="1" noChangeArrowheads="1"/>
          </p:cNvSpPr>
          <p:nvPr>
            <p:ph type="title"/>
          </p:nvPr>
        </p:nvSpPr>
        <p:spPr>
          <a:xfrm>
            <a:off x="355242" y="228600"/>
            <a:ext cx="8393113" cy="701731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Summary</a:t>
            </a:r>
            <a:endParaRPr lang="en-US" sz="3600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460" y="796632"/>
          <a:ext cx="8892540" cy="606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FF6600"/>
      </a:accent2>
      <a:accent3>
        <a:srgbClr val="F4B29B"/>
      </a:accent3>
      <a:accent4>
        <a:srgbClr val="F9D8CD"/>
      </a:accent4>
      <a:accent5>
        <a:srgbClr val="FCEFEB"/>
      </a:accent5>
      <a:accent6>
        <a:srgbClr val="FF9933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569</Words>
  <Application>Microsoft Office PowerPoint</Application>
  <PresentationFormat>Pokaz na ekranie (4:3)</PresentationFormat>
  <Paragraphs>105</Paragraphs>
  <Slides>10</Slides>
  <Notes>10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Office Theme</vt:lpstr>
      <vt:lpstr> Your Data Any Place, Any Time</vt:lpstr>
      <vt:lpstr>SQL Server 2008 Microsoft Data Platform</vt:lpstr>
      <vt:lpstr>Productivity Challenges</vt:lpstr>
      <vt:lpstr>Productivity  Solutions</vt:lpstr>
      <vt:lpstr>Comprehensive Data Platform Challenges</vt:lpstr>
      <vt:lpstr>Comprehensive Data Platform   Solutions</vt:lpstr>
      <vt:lpstr>Scalability Challenges</vt:lpstr>
      <vt:lpstr>Scalability  Solutions</vt:lpstr>
      <vt:lpstr>Summary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2008-09-09T14:37:46Z</dcterms:created>
  <dcterms:modified xsi:type="dcterms:W3CDTF">2008-09-09T14:38:36Z</dcterms:modified>
</cp:coreProperties>
</file>