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313" r:id="rId3"/>
    <p:sldId id="314" r:id="rId4"/>
    <p:sldId id="315" r:id="rId5"/>
    <p:sldId id="330" r:id="rId6"/>
    <p:sldId id="324" r:id="rId7"/>
    <p:sldId id="331" r:id="rId8"/>
    <p:sldId id="337" r:id="rId9"/>
    <p:sldId id="336" r:id="rId10"/>
    <p:sldId id="333" r:id="rId11"/>
    <p:sldId id="327" r:id="rId12"/>
    <p:sldId id="319" r:id="rId13"/>
    <p:sldId id="334" r:id="rId14"/>
    <p:sldId id="320" r:id="rId15"/>
    <p:sldId id="328" r:id="rId16"/>
    <p:sldId id="335" r:id="rId17"/>
    <p:sldId id="322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ABA"/>
    <a:srgbClr val="F9D4C7"/>
    <a:srgbClr val="FFCCCC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77333" autoAdjust="0"/>
  </p:normalViewPr>
  <p:slideViewPr>
    <p:cSldViewPr>
      <p:cViewPr varScale="1">
        <p:scale>
          <a:sx n="85" d="100"/>
          <a:sy n="85" d="100"/>
        </p:scale>
        <p:origin x="-1782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Proactively monitoring and tuning system health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Managing complex and high-value tasks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4B8CA7-C03E-4211-92F7-3369F1D8692F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Scaling management to multiple data centers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5912E-A5DA-4361-AB6A-4741BBC7EE7A}" type="parTrans" cxnId="{C4F92CE2-2BC7-4980-863F-68ED17414302}">
      <dgm:prSet/>
      <dgm:spPr/>
      <dgm:t>
        <a:bodyPr/>
        <a:lstStyle/>
        <a:p>
          <a:endParaRPr lang="en-GB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F9A89-CB2E-41E6-AC0C-5D7C3409D584}" type="sibTrans" cxnId="{C4F92CE2-2BC7-4980-863F-68ED17414302}">
      <dgm:prSet/>
      <dgm:spPr/>
      <dgm:t>
        <a:bodyPr/>
        <a:lstStyle/>
        <a:p>
          <a:endParaRPr lang="en-GB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238AF-86E6-4096-859E-96A796524D41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Gaining insight into historical trends and real-time activities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C92718-7AB6-4183-ABDB-D5F2C95EA7CD}" type="parTrans" cxnId="{9AE56361-C453-4A2C-A31F-32CE585C391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466DA-4CB6-47B6-8EF2-4588A9FD8918}" type="sibTrans" cxnId="{9AE56361-C453-4A2C-A31F-32CE585C391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4" custScaleX="12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5A78E-8FB4-47FD-9A9D-6236B627CC30}" type="pres">
      <dgm:prSet presAssocID="{6EBB073C-C979-4039-BB9C-1878BAC5F763}" presName="spaceBetweenRectangles" presStyleCnt="0"/>
      <dgm:spPr/>
      <dgm:t>
        <a:bodyPr/>
        <a:lstStyle/>
        <a:p>
          <a:endParaRPr lang="en-GB"/>
        </a:p>
      </dgm:t>
    </dgm:pt>
    <dgm:pt modelId="{333A1294-C01A-4212-891A-B23EBE72D330}" type="pres">
      <dgm:prSet presAssocID="{0C2A2600-3A06-4C73-A123-1753A6358CC2}" presName="parentLin" presStyleCnt="0"/>
      <dgm:spPr/>
      <dgm:t>
        <a:bodyPr/>
        <a:lstStyle/>
        <a:p>
          <a:endParaRPr lang="en-GB"/>
        </a:p>
      </dgm:t>
    </dgm:pt>
    <dgm:pt modelId="{12DCA4E1-A476-48D0-9D62-5CED7976FCF3}" type="pres">
      <dgm:prSet presAssocID="{0C2A2600-3A06-4C73-A123-1753A6358C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CEB7F8-7C4A-413A-93BB-7CD43B76BCD9}" type="pres">
      <dgm:prSet presAssocID="{0C2A2600-3A06-4C73-A123-1753A6358CC2}" presName="parentText" presStyleLbl="node1" presStyleIdx="1" presStyleCnt="4" custScaleX="12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FAED9-4BC6-4051-A354-5DB0CE5F1F2F}" type="pres">
      <dgm:prSet presAssocID="{0C2A2600-3A06-4C73-A123-1753A6358CC2}" presName="negativeSpace" presStyleCnt="0"/>
      <dgm:spPr/>
      <dgm:t>
        <a:bodyPr/>
        <a:lstStyle/>
        <a:p>
          <a:endParaRPr lang="en-GB"/>
        </a:p>
      </dgm:t>
    </dgm:pt>
    <dgm:pt modelId="{E71F0E9A-0EAE-4C7B-B794-9200D1D72FCC}" type="pres">
      <dgm:prSet presAssocID="{0C2A2600-3A06-4C73-A123-1753A6358C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BFD681-97E1-4F8B-A0ED-27F1691FC8EE}" type="pres">
      <dgm:prSet presAssocID="{145944A3-B741-408C-A790-88805062C482}" presName="spaceBetweenRectangles" presStyleCnt="0"/>
      <dgm:spPr/>
      <dgm:t>
        <a:bodyPr/>
        <a:lstStyle/>
        <a:p>
          <a:endParaRPr lang="en-GB"/>
        </a:p>
      </dgm:t>
    </dgm:pt>
    <dgm:pt modelId="{5D00EC34-FEF4-4012-9550-94970BD8F72B}" type="pres">
      <dgm:prSet presAssocID="{7C4B8CA7-C03E-4211-92F7-3369F1D8692F}" presName="parentLin" presStyleCnt="0"/>
      <dgm:spPr/>
      <dgm:t>
        <a:bodyPr/>
        <a:lstStyle/>
        <a:p>
          <a:endParaRPr lang="en-GB"/>
        </a:p>
      </dgm:t>
    </dgm:pt>
    <dgm:pt modelId="{75E03EE3-D562-4527-88DA-58E907B5FEF4}" type="pres">
      <dgm:prSet presAssocID="{7C4B8CA7-C03E-4211-92F7-3369F1D8692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411A023-39C7-4D03-89F5-9090876DE9A5}" type="pres">
      <dgm:prSet presAssocID="{7C4B8CA7-C03E-4211-92F7-3369F1D8692F}" presName="parentText" presStyleLbl="node1" presStyleIdx="2" presStyleCnt="4" custScaleX="12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BA084-4CC1-4BAA-BE01-A4E542D43AA7}" type="pres">
      <dgm:prSet presAssocID="{7C4B8CA7-C03E-4211-92F7-3369F1D8692F}" presName="negativeSpace" presStyleCnt="0"/>
      <dgm:spPr/>
      <dgm:t>
        <a:bodyPr/>
        <a:lstStyle/>
        <a:p>
          <a:endParaRPr lang="en-GB"/>
        </a:p>
      </dgm:t>
    </dgm:pt>
    <dgm:pt modelId="{9DBE2AE1-85B3-48B0-8AED-604BCB61254D}" type="pres">
      <dgm:prSet presAssocID="{7C4B8CA7-C03E-4211-92F7-3369F1D8692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EBC48E-0F98-46EE-874D-3B001C2AA5C7}" type="pres">
      <dgm:prSet presAssocID="{E55F9A89-CB2E-41E6-AC0C-5D7C3409D584}" presName="spaceBetweenRectangles" presStyleCnt="0"/>
      <dgm:spPr/>
      <dgm:t>
        <a:bodyPr/>
        <a:lstStyle/>
        <a:p>
          <a:endParaRPr lang="en-GB"/>
        </a:p>
      </dgm:t>
    </dgm:pt>
    <dgm:pt modelId="{043C00B8-6727-4865-BAD6-F5AA598A6AF7}" type="pres">
      <dgm:prSet presAssocID="{DE0238AF-86E6-4096-859E-96A796524D41}" presName="parentLin" presStyleCnt="0"/>
      <dgm:spPr/>
      <dgm:t>
        <a:bodyPr/>
        <a:lstStyle/>
        <a:p>
          <a:endParaRPr lang="en-GB"/>
        </a:p>
      </dgm:t>
    </dgm:pt>
    <dgm:pt modelId="{BA0DBE85-91C1-4AD5-A727-20B0176ACD33}" type="pres">
      <dgm:prSet presAssocID="{DE0238AF-86E6-4096-859E-96A796524D4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9989156-64ED-4841-A495-16DA416865D2}" type="pres">
      <dgm:prSet presAssocID="{DE0238AF-86E6-4096-859E-96A796524D41}" presName="parentText" presStyleLbl="node1" presStyleIdx="3" presStyleCnt="4" custScaleX="12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5038-5EB9-419D-9AB7-C3887A9C5787}" type="pres">
      <dgm:prSet presAssocID="{DE0238AF-86E6-4096-859E-96A796524D41}" presName="negativeSpace" presStyleCnt="0"/>
      <dgm:spPr/>
      <dgm:t>
        <a:bodyPr/>
        <a:lstStyle/>
        <a:p>
          <a:endParaRPr lang="en-GB"/>
        </a:p>
      </dgm:t>
    </dgm:pt>
    <dgm:pt modelId="{F5AC2C9B-5041-4539-B5FE-A489EF98643C}" type="pres">
      <dgm:prSet presAssocID="{DE0238AF-86E6-4096-859E-96A796524D4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F92CE2-2BC7-4980-863F-68ED17414302}" srcId="{61B3A33C-9F1F-4F6F-AFEF-7CCFFE6A853C}" destId="{7C4B8CA7-C03E-4211-92F7-3369F1D8692F}" srcOrd="2" destOrd="0" parTransId="{C9C5912E-A5DA-4361-AB6A-4741BBC7EE7A}" sibTransId="{E55F9A89-CB2E-41E6-AC0C-5D7C3409D584}"/>
    <dgm:cxn modelId="{EDBBE32D-11B7-44F8-B2B9-EE54C12F4175}" type="presOf" srcId="{61B3A33C-9F1F-4F6F-AFEF-7CCFFE6A853C}" destId="{F361E82B-670F-4B3E-96D2-C4C8023076EB}" srcOrd="0" destOrd="0" presId="urn:microsoft.com/office/officeart/2005/8/layout/list1"/>
    <dgm:cxn modelId="{A0B7819E-87EE-4047-9BF4-B63D72BE46AA}" type="presOf" srcId="{360EAD57-4E99-4CE1-B0EE-42E9432A8BDE}" destId="{5A9754F9-000F-4A9E-BAE4-094655290E3B}" srcOrd="1" destOrd="0" presId="urn:microsoft.com/office/officeart/2005/8/layout/list1"/>
    <dgm:cxn modelId="{9AE56361-C453-4A2C-A31F-32CE585C391C}" srcId="{61B3A33C-9F1F-4F6F-AFEF-7CCFFE6A853C}" destId="{DE0238AF-86E6-4096-859E-96A796524D41}" srcOrd="3" destOrd="0" parTransId="{FBC92718-7AB6-4183-ABDB-D5F2C95EA7CD}" sibTransId="{648466DA-4CB6-47B6-8EF2-4588A9FD8918}"/>
    <dgm:cxn modelId="{3D396FAF-6D75-4FD5-8FDD-5C33811458DA}" type="presOf" srcId="{7C4B8CA7-C03E-4211-92F7-3369F1D8692F}" destId="{4411A023-39C7-4D03-89F5-9090876DE9A5}" srcOrd="1" destOrd="0" presId="urn:microsoft.com/office/officeart/2005/8/layout/list1"/>
    <dgm:cxn modelId="{1392E458-277B-4B32-95EA-6AA0C47E76F5}" type="presOf" srcId="{DE0238AF-86E6-4096-859E-96A796524D41}" destId="{BA0DBE85-91C1-4AD5-A727-20B0176ACD33}" srcOrd="0" destOrd="0" presId="urn:microsoft.com/office/officeart/2005/8/layout/list1"/>
    <dgm:cxn modelId="{361D258D-BE6E-4182-A2DC-583BA62A5B34}" type="presOf" srcId="{0C2A2600-3A06-4C73-A123-1753A6358CC2}" destId="{FDCEB7F8-7C4A-413A-93BB-7CD43B76BCD9}" srcOrd="1" destOrd="0" presId="urn:microsoft.com/office/officeart/2005/8/layout/list1"/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E0B79ECF-DE62-4A3A-AACF-CB2328D75E6C}" type="presOf" srcId="{360EAD57-4E99-4CE1-B0EE-42E9432A8BDE}" destId="{06639F7B-586A-4E5C-A9AA-B0E2EEFEA8C1}" srcOrd="0" destOrd="0" presId="urn:microsoft.com/office/officeart/2005/8/layout/list1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099281B1-8381-4501-9A54-C1DBF08549EA}" type="presOf" srcId="{7C4B8CA7-C03E-4211-92F7-3369F1D8692F}" destId="{75E03EE3-D562-4527-88DA-58E907B5FEF4}" srcOrd="0" destOrd="0" presId="urn:microsoft.com/office/officeart/2005/8/layout/list1"/>
    <dgm:cxn modelId="{4AA573FE-3756-4EB6-A482-F45613FCE9FD}" type="presOf" srcId="{0C2A2600-3A06-4C73-A123-1753A6358CC2}" destId="{12DCA4E1-A476-48D0-9D62-5CED7976FCF3}" srcOrd="0" destOrd="0" presId="urn:microsoft.com/office/officeart/2005/8/layout/list1"/>
    <dgm:cxn modelId="{A0E5F64C-725C-4A1C-9DB0-205A442B6D2F}" type="presOf" srcId="{DE0238AF-86E6-4096-859E-96A796524D41}" destId="{D9989156-64ED-4841-A495-16DA416865D2}" srcOrd="1" destOrd="0" presId="urn:microsoft.com/office/officeart/2005/8/layout/list1"/>
    <dgm:cxn modelId="{831B73F6-0139-4BA8-B286-80EDCFFE774D}" type="presParOf" srcId="{F361E82B-670F-4B3E-96D2-C4C8023076EB}" destId="{25270AD0-9EF5-4191-A32A-EBE92D3BE1C0}" srcOrd="0" destOrd="0" presId="urn:microsoft.com/office/officeart/2005/8/layout/list1"/>
    <dgm:cxn modelId="{8964C982-FF36-4000-BB17-A5DA7A73E60B}" type="presParOf" srcId="{25270AD0-9EF5-4191-A32A-EBE92D3BE1C0}" destId="{06639F7B-586A-4E5C-A9AA-B0E2EEFEA8C1}" srcOrd="0" destOrd="0" presId="urn:microsoft.com/office/officeart/2005/8/layout/list1"/>
    <dgm:cxn modelId="{4991CFF8-1C9C-4909-A61D-49F3AFFCE9B3}" type="presParOf" srcId="{25270AD0-9EF5-4191-A32A-EBE92D3BE1C0}" destId="{5A9754F9-000F-4A9E-BAE4-094655290E3B}" srcOrd="1" destOrd="0" presId="urn:microsoft.com/office/officeart/2005/8/layout/list1"/>
    <dgm:cxn modelId="{76A8DA0A-B39C-4716-A6B9-A6C1837969BA}" type="presParOf" srcId="{F361E82B-670F-4B3E-96D2-C4C8023076EB}" destId="{4C747D6D-5B02-4119-B0D6-1F3087A3D69F}" srcOrd="1" destOrd="0" presId="urn:microsoft.com/office/officeart/2005/8/layout/list1"/>
    <dgm:cxn modelId="{652D6160-1980-4F3C-8FB5-72126FF35FB4}" type="presParOf" srcId="{F361E82B-670F-4B3E-96D2-C4C8023076EB}" destId="{1F30CF0D-8A96-4EF0-9392-D4E685849729}" srcOrd="2" destOrd="0" presId="urn:microsoft.com/office/officeart/2005/8/layout/list1"/>
    <dgm:cxn modelId="{5F5A3691-1E2A-473E-BC48-4DBC62798938}" type="presParOf" srcId="{F361E82B-670F-4B3E-96D2-C4C8023076EB}" destId="{1E75A78E-8FB4-47FD-9A9D-6236B627CC30}" srcOrd="3" destOrd="0" presId="urn:microsoft.com/office/officeart/2005/8/layout/list1"/>
    <dgm:cxn modelId="{301789A8-51AF-4835-ABAD-93BBAF6646F0}" type="presParOf" srcId="{F361E82B-670F-4B3E-96D2-C4C8023076EB}" destId="{333A1294-C01A-4212-891A-B23EBE72D330}" srcOrd="4" destOrd="0" presId="urn:microsoft.com/office/officeart/2005/8/layout/list1"/>
    <dgm:cxn modelId="{42DA708A-33CD-4325-A691-DE2E25F74B9D}" type="presParOf" srcId="{333A1294-C01A-4212-891A-B23EBE72D330}" destId="{12DCA4E1-A476-48D0-9D62-5CED7976FCF3}" srcOrd="0" destOrd="0" presId="urn:microsoft.com/office/officeart/2005/8/layout/list1"/>
    <dgm:cxn modelId="{35C7C359-3DE7-4832-AAF8-ADF15054A28E}" type="presParOf" srcId="{333A1294-C01A-4212-891A-B23EBE72D330}" destId="{FDCEB7F8-7C4A-413A-93BB-7CD43B76BCD9}" srcOrd="1" destOrd="0" presId="urn:microsoft.com/office/officeart/2005/8/layout/list1"/>
    <dgm:cxn modelId="{70E6C083-0A85-4F86-9718-E5FAA8915E37}" type="presParOf" srcId="{F361E82B-670F-4B3E-96D2-C4C8023076EB}" destId="{CDEFAED9-4BC6-4051-A354-5DB0CE5F1F2F}" srcOrd="5" destOrd="0" presId="urn:microsoft.com/office/officeart/2005/8/layout/list1"/>
    <dgm:cxn modelId="{6A93E107-8BB7-474B-BB70-5643F3ABA27F}" type="presParOf" srcId="{F361E82B-670F-4B3E-96D2-C4C8023076EB}" destId="{E71F0E9A-0EAE-4C7B-B794-9200D1D72FCC}" srcOrd="6" destOrd="0" presId="urn:microsoft.com/office/officeart/2005/8/layout/list1"/>
    <dgm:cxn modelId="{9F46EE32-3773-4721-B321-2B16587D53C9}" type="presParOf" srcId="{F361E82B-670F-4B3E-96D2-C4C8023076EB}" destId="{C3BFD681-97E1-4F8B-A0ED-27F1691FC8EE}" srcOrd="7" destOrd="0" presId="urn:microsoft.com/office/officeart/2005/8/layout/list1"/>
    <dgm:cxn modelId="{DA1D26A3-E446-4153-8DEF-970A8CA36C57}" type="presParOf" srcId="{F361E82B-670F-4B3E-96D2-C4C8023076EB}" destId="{5D00EC34-FEF4-4012-9550-94970BD8F72B}" srcOrd="8" destOrd="0" presId="urn:microsoft.com/office/officeart/2005/8/layout/list1"/>
    <dgm:cxn modelId="{2059DBF9-D272-4326-90DB-CBE3454E29BF}" type="presParOf" srcId="{5D00EC34-FEF4-4012-9550-94970BD8F72B}" destId="{75E03EE3-D562-4527-88DA-58E907B5FEF4}" srcOrd="0" destOrd="0" presId="urn:microsoft.com/office/officeart/2005/8/layout/list1"/>
    <dgm:cxn modelId="{8394D7F4-D979-437F-842F-D1F35CC20A5B}" type="presParOf" srcId="{5D00EC34-FEF4-4012-9550-94970BD8F72B}" destId="{4411A023-39C7-4D03-89F5-9090876DE9A5}" srcOrd="1" destOrd="0" presId="urn:microsoft.com/office/officeart/2005/8/layout/list1"/>
    <dgm:cxn modelId="{A433BB62-F2D7-4382-A5C3-46181616FCAF}" type="presParOf" srcId="{F361E82B-670F-4B3E-96D2-C4C8023076EB}" destId="{CF7BA084-4CC1-4BAA-BE01-A4E542D43AA7}" srcOrd="9" destOrd="0" presId="urn:microsoft.com/office/officeart/2005/8/layout/list1"/>
    <dgm:cxn modelId="{6EE0BE4D-622D-4E1B-8D32-796B310250A2}" type="presParOf" srcId="{F361E82B-670F-4B3E-96D2-C4C8023076EB}" destId="{9DBE2AE1-85B3-48B0-8AED-604BCB61254D}" srcOrd="10" destOrd="0" presId="urn:microsoft.com/office/officeart/2005/8/layout/list1"/>
    <dgm:cxn modelId="{593A370E-4082-40C5-A0AA-2042C3E1D486}" type="presParOf" srcId="{F361E82B-670F-4B3E-96D2-C4C8023076EB}" destId="{6CEBC48E-0F98-46EE-874D-3B001C2AA5C7}" srcOrd="11" destOrd="0" presId="urn:microsoft.com/office/officeart/2005/8/layout/list1"/>
    <dgm:cxn modelId="{2E4EA44F-BBFA-41B6-A863-473EA813A1F5}" type="presParOf" srcId="{F361E82B-670F-4B3E-96D2-C4C8023076EB}" destId="{043C00B8-6727-4865-BAD6-F5AA598A6AF7}" srcOrd="12" destOrd="0" presId="urn:microsoft.com/office/officeart/2005/8/layout/list1"/>
    <dgm:cxn modelId="{C499948F-824A-4A08-BFAC-0C6E5EEACF0A}" type="presParOf" srcId="{043C00B8-6727-4865-BAD6-F5AA598A6AF7}" destId="{BA0DBE85-91C1-4AD5-A727-20B0176ACD33}" srcOrd="0" destOrd="0" presId="urn:microsoft.com/office/officeart/2005/8/layout/list1"/>
    <dgm:cxn modelId="{67E0610A-82D2-4E73-9D9B-D0C38842716F}" type="presParOf" srcId="{043C00B8-6727-4865-BAD6-F5AA598A6AF7}" destId="{D9989156-64ED-4841-A495-16DA416865D2}" srcOrd="1" destOrd="0" presId="urn:microsoft.com/office/officeart/2005/8/layout/list1"/>
    <dgm:cxn modelId="{18FA7EC5-808A-4DFB-98E6-25545592A7FB}" type="presParOf" srcId="{F361E82B-670F-4B3E-96D2-C4C8023076EB}" destId="{704D5038-5EB9-419D-9AB7-C3887A9C5787}" srcOrd="13" destOrd="0" presId="urn:microsoft.com/office/officeart/2005/8/layout/list1"/>
    <dgm:cxn modelId="{1DDB6106-0E80-4AF4-8B86-A404ACF1A877}" type="presParOf" srcId="{F361E82B-670F-4B3E-96D2-C4C8023076EB}" destId="{F5AC2C9B-5041-4539-B5FE-A489EF98643C}" srcOrd="14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FD186C-0924-45F3-B851-D223AF87A651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25F8BDD-048A-4E49-9ECC-DF95BF2BE421}">
      <dgm:prSet custT="1"/>
      <dgm:spPr/>
      <dgm:t>
        <a:bodyPr/>
        <a:lstStyle/>
        <a:p>
          <a:pPr rtl="0"/>
          <a:r>
            <a:rPr lang="en-GB" sz="3600" dirty="0" smtClean="0"/>
            <a:t>Interactive Administration</a:t>
          </a:r>
          <a:endParaRPr lang="en-GB" sz="3600" dirty="0"/>
        </a:p>
      </dgm:t>
    </dgm:pt>
    <dgm:pt modelId="{A3DF2F0C-B5A7-4269-903A-E12A19048B07}" type="parTrans" cxnId="{8279AE63-1AF5-4472-92E3-322828E9C549}">
      <dgm:prSet/>
      <dgm:spPr/>
      <dgm:t>
        <a:bodyPr/>
        <a:lstStyle/>
        <a:p>
          <a:endParaRPr lang="en-GB" sz="1400"/>
        </a:p>
      </dgm:t>
    </dgm:pt>
    <dgm:pt modelId="{B1ACD264-0FEC-4559-96E8-3DD26823EFC6}" type="sibTrans" cxnId="{8279AE63-1AF5-4472-92E3-322828E9C549}">
      <dgm:prSet/>
      <dgm:spPr/>
      <dgm:t>
        <a:bodyPr/>
        <a:lstStyle/>
        <a:p>
          <a:endParaRPr lang="en-GB" sz="1400"/>
        </a:p>
      </dgm:t>
    </dgm:pt>
    <dgm:pt modelId="{021BC690-064A-4895-B9A8-576419793BEA}">
      <dgm:prSet custT="1"/>
      <dgm:spPr/>
      <dgm:t>
        <a:bodyPr/>
        <a:lstStyle/>
        <a:p>
          <a:pPr rtl="0"/>
          <a:r>
            <a:rPr lang="en-GB" sz="3600" dirty="0" smtClean="0"/>
            <a:t>Gaining Management Insight</a:t>
          </a:r>
          <a:endParaRPr lang="en-GB" sz="3600" dirty="0"/>
        </a:p>
      </dgm:t>
    </dgm:pt>
    <dgm:pt modelId="{59BB75AF-C1A5-454B-A638-AB62212D2F2F}" type="parTrans" cxnId="{5F1B5BC9-D1B4-4988-B284-F83D5E82F7E9}">
      <dgm:prSet/>
      <dgm:spPr/>
      <dgm:t>
        <a:bodyPr/>
        <a:lstStyle/>
        <a:p>
          <a:endParaRPr lang="en-GB" sz="1400"/>
        </a:p>
      </dgm:t>
    </dgm:pt>
    <dgm:pt modelId="{9D3726CC-6B07-445D-821E-0DB5F2D32B70}" type="sibTrans" cxnId="{5F1B5BC9-D1B4-4988-B284-F83D5E82F7E9}">
      <dgm:prSet/>
      <dgm:spPr/>
      <dgm:t>
        <a:bodyPr/>
        <a:lstStyle/>
        <a:p>
          <a:endParaRPr lang="en-GB" sz="1400"/>
        </a:p>
      </dgm:t>
    </dgm:pt>
    <dgm:pt modelId="{C4F1B2CD-88C9-4574-89B4-5CED98B51C60}">
      <dgm:prSet custT="1"/>
      <dgm:spPr/>
      <dgm:t>
        <a:bodyPr/>
        <a:lstStyle/>
        <a:p>
          <a:pPr rtl="0"/>
          <a:r>
            <a:rPr lang="en-GB" sz="3600" dirty="0" smtClean="0"/>
            <a:t>Programmatic Management</a:t>
          </a:r>
          <a:endParaRPr lang="en-GB" sz="3600" dirty="0"/>
        </a:p>
      </dgm:t>
    </dgm:pt>
    <dgm:pt modelId="{EB101244-AD04-4670-B140-BA353C98CA15}" type="parTrans" cxnId="{A68AFB26-E162-4924-8E4F-739E41D38E95}">
      <dgm:prSet/>
      <dgm:spPr/>
      <dgm:t>
        <a:bodyPr/>
        <a:lstStyle/>
        <a:p>
          <a:endParaRPr lang="en-GB" sz="1400"/>
        </a:p>
      </dgm:t>
    </dgm:pt>
    <dgm:pt modelId="{B7835104-F143-49A5-A076-E66F1E55A8AD}" type="sibTrans" cxnId="{A68AFB26-E162-4924-8E4F-739E41D38E95}">
      <dgm:prSet/>
      <dgm:spPr/>
      <dgm:t>
        <a:bodyPr/>
        <a:lstStyle/>
        <a:p>
          <a:endParaRPr lang="en-GB" sz="1400"/>
        </a:p>
      </dgm:t>
    </dgm:pt>
    <dgm:pt modelId="{ECA2F344-EAF4-42C9-BB2C-51C76EF59CE7}" type="pres">
      <dgm:prSet presAssocID="{ACFD186C-0924-45F3-B851-D223AF87A6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9B2F2-BDC0-40D9-9C62-B25AA3EDAB5B}" type="pres">
      <dgm:prSet presAssocID="{625F8BDD-048A-4E49-9ECC-DF95BF2BE421}" presName="comp" presStyleCnt="0"/>
      <dgm:spPr/>
    </dgm:pt>
    <dgm:pt modelId="{E66DA63C-E21B-4397-87E9-52484C1875CB}" type="pres">
      <dgm:prSet presAssocID="{625F8BDD-048A-4E49-9ECC-DF95BF2BE421}" presName="box" presStyleLbl="node1" presStyleIdx="0" presStyleCnt="3"/>
      <dgm:spPr/>
      <dgm:t>
        <a:bodyPr/>
        <a:lstStyle/>
        <a:p>
          <a:endParaRPr lang="en-US"/>
        </a:p>
      </dgm:t>
    </dgm:pt>
    <dgm:pt modelId="{99F92EAF-26E2-4355-B049-765FA14FCA1D}" type="pres">
      <dgm:prSet presAssocID="{625F8BDD-048A-4E49-9ECC-DF95BF2BE421}" presName="img" presStyleLbl="fgImgPlace1" presStyleIdx="0" presStyleCnt="3"/>
      <dgm:spPr/>
    </dgm:pt>
    <dgm:pt modelId="{EFBAC110-F110-4E6E-8F2C-C59386D85C98}" type="pres">
      <dgm:prSet presAssocID="{625F8BDD-048A-4E49-9ECC-DF95BF2BE42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D7A39-7DCB-44BB-A7C6-203F3493A46D}" type="pres">
      <dgm:prSet presAssocID="{B1ACD264-0FEC-4559-96E8-3DD26823EFC6}" presName="spacer" presStyleCnt="0"/>
      <dgm:spPr/>
    </dgm:pt>
    <dgm:pt modelId="{CAE00AE7-ADBF-49C0-AD1E-BFF6C06FD532}" type="pres">
      <dgm:prSet presAssocID="{021BC690-064A-4895-B9A8-576419793BEA}" presName="comp" presStyleCnt="0"/>
      <dgm:spPr/>
    </dgm:pt>
    <dgm:pt modelId="{49852107-CC3A-4D07-9D93-DE8447B05DD8}" type="pres">
      <dgm:prSet presAssocID="{021BC690-064A-4895-B9A8-576419793BEA}" presName="box" presStyleLbl="node1" presStyleIdx="1" presStyleCnt="3"/>
      <dgm:spPr/>
      <dgm:t>
        <a:bodyPr/>
        <a:lstStyle/>
        <a:p>
          <a:endParaRPr lang="en-US"/>
        </a:p>
      </dgm:t>
    </dgm:pt>
    <dgm:pt modelId="{D89EF86B-C7DE-4705-AF9A-343A6A672B87}" type="pres">
      <dgm:prSet presAssocID="{021BC690-064A-4895-B9A8-576419793BEA}" presName="img" presStyleLbl="fgImgPlace1" presStyleIdx="1" presStyleCnt="3"/>
      <dgm:spPr/>
    </dgm:pt>
    <dgm:pt modelId="{E370D0A7-4399-4987-9502-083E6BD67884}" type="pres">
      <dgm:prSet presAssocID="{021BC690-064A-4895-B9A8-576419793B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6BF57-7438-4D97-9FD3-CD9837BAADB8}" type="pres">
      <dgm:prSet presAssocID="{9D3726CC-6B07-445D-821E-0DB5F2D32B70}" presName="spacer" presStyleCnt="0"/>
      <dgm:spPr/>
    </dgm:pt>
    <dgm:pt modelId="{0C645336-B255-4A23-8DFC-A7C94EB8D59A}" type="pres">
      <dgm:prSet presAssocID="{C4F1B2CD-88C9-4574-89B4-5CED98B51C60}" presName="comp" presStyleCnt="0"/>
      <dgm:spPr/>
    </dgm:pt>
    <dgm:pt modelId="{BC4EDA7F-4E6C-49D6-B992-981F6C02D011}" type="pres">
      <dgm:prSet presAssocID="{C4F1B2CD-88C9-4574-89B4-5CED98B51C60}" presName="box" presStyleLbl="node1" presStyleIdx="2" presStyleCnt="3"/>
      <dgm:spPr/>
      <dgm:t>
        <a:bodyPr/>
        <a:lstStyle/>
        <a:p>
          <a:endParaRPr lang="en-US"/>
        </a:p>
      </dgm:t>
    </dgm:pt>
    <dgm:pt modelId="{A71B8A3E-6863-4B06-AE02-9BD3ACEC802C}" type="pres">
      <dgm:prSet presAssocID="{C4F1B2CD-88C9-4574-89B4-5CED98B51C60}" presName="img" presStyleLbl="fgImgPlace1" presStyleIdx="2" presStyleCnt="3"/>
      <dgm:spPr/>
    </dgm:pt>
    <dgm:pt modelId="{82C79F57-1466-44EA-AAA1-2BB0F6B3F3EB}" type="pres">
      <dgm:prSet presAssocID="{C4F1B2CD-88C9-4574-89B4-5CED98B51C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85DC3-CB40-497E-BD53-3B368CEBBD08}" type="presOf" srcId="{021BC690-064A-4895-B9A8-576419793BEA}" destId="{49852107-CC3A-4D07-9D93-DE8447B05DD8}" srcOrd="0" destOrd="0" presId="urn:microsoft.com/office/officeart/2005/8/layout/vList4"/>
    <dgm:cxn modelId="{2D0013CD-E19D-44C1-B93D-693BF2833B0C}" type="presOf" srcId="{C4F1B2CD-88C9-4574-89B4-5CED98B51C60}" destId="{82C79F57-1466-44EA-AAA1-2BB0F6B3F3EB}" srcOrd="1" destOrd="0" presId="urn:microsoft.com/office/officeart/2005/8/layout/vList4"/>
    <dgm:cxn modelId="{A68AFB26-E162-4924-8E4F-739E41D38E95}" srcId="{ACFD186C-0924-45F3-B851-D223AF87A651}" destId="{C4F1B2CD-88C9-4574-89B4-5CED98B51C60}" srcOrd="2" destOrd="0" parTransId="{EB101244-AD04-4670-B140-BA353C98CA15}" sibTransId="{B7835104-F143-49A5-A076-E66F1E55A8AD}"/>
    <dgm:cxn modelId="{7F897985-FA86-486D-9D65-5303EB030C37}" type="presOf" srcId="{021BC690-064A-4895-B9A8-576419793BEA}" destId="{E370D0A7-4399-4987-9502-083E6BD67884}" srcOrd="1" destOrd="0" presId="urn:microsoft.com/office/officeart/2005/8/layout/vList4"/>
    <dgm:cxn modelId="{A4E35853-7085-4AE0-9D61-E41922F3ECD2}" type="presOf" srcId="{625F8BDD-048A-4E49-9ECC-DF95BF2BE421}" destId="{EFBAC110-F110-4E6E-8F2C-C59386D85C98}" srcOrd="1" destOrd="0" presId="urn:microsoft.com/office/officeart/2005/8/layout/vList4"/>
    <dgm:cxn modelId="{B371673F-6EAB-45FD-B4EC-6CF70E985AB0}" type="presOf" srcId="{C4F1B2CD-88C9-4574-89B4-5CED98B51C60}" destId="{BC4EDA7F-4E6C-49D6-B992-981F6C02D011}" srcOrd="0" destOrd="0" presId="urn:microsoft.com/office/officeart/2005/8/layout/vList4"/>
    <dgm:cxn modelId="{5F1B5BC9-D1B4-4988-B284-F83D5E82F7E9}" srcId="{ACFD186C-0924-45F3-B851-D223AF87A651}" destId="{021BC690-064A-4895-B9A8-576419793BEA}" srcOrd="1" destOrd="0" parTransId="{59BB75AF-C1A5-454B-A638-AB62212D2F2F}" sibTransId="{9D3726CC-6B07-445D-821E-0DB5F2D32B70}"/>
    <dgm:cxn modelId="{EACD1010-A77E-4E5A-88F6-4ECFC9BC5F9A}" type="presOf" srcId="{ACFD186C-0924-45F3-B851-D223AF87A651}" destId="{ECA2F344-EAF4-42C9-BB2C-51C76EF59CE7}" srcOrd="0" destOrd="0" presId="urn:microsoft.com/office/officeart/2005/8/layout/vList4"/>
    <dgm:cxn modelId="{A2433C99-6914-484D-8DDA-1A35F59D162B}" type="presOf" srcId="{625F8BDD-048A-4E49-9ECC-DF95BF2BE421}" destId="{E66DA63C-E21B-4397-87E9-52484C1875CB}" srcOrd="0" destOrd="0" presId="urn:microsoft.com/office/officeart/2005/8/layout/vList4"/>
    <dgm:cxn modelId="{8279AE63-1AF5-4472-92E3-322828E9C549}" srcId="{ACFD186C-0924-45F3-B851-D223AF87A651}" destId="{625F8BDD-048A-4E49-9ECC-DF95BF2BE421}" srcOrd="0" destOrd="0" parTransId="{A3DF2F0C-B5A7-4269-903A-E12A19048B07}" sibTransId="{B1ACD264-0FEC-4559-96E8-3DD26823EFC6}"/>
    <dgm:cxn modelId="{F681CFEF-D2B5-4D3D-A86E-863127628A0C}" type="presParOf" srcId="{ECA2F344-EAF4-42C9-BB2C-51C76EF59CE7}" destId="{0B69B2F2-BDC0-40D9-9C62-B25AA3EDAB5B}" srcOrd="0" destOrd="0" presId="urn:microsoft.com/office/officeart/2005/8/layout/vList4"/>
    <dgm:cxn modelId="{F4303F41-2770-4A6B-B9E6-6272830FC972}" type="presParOf" srcId="{0B69B2F2-BDC0-40D9-9C62-B25AA3EDAB5B}" destId="{E66DA63C-E21B-4397-87E9-52484C1875CB}" srcOrd="0" destOrd="0" presId="urn:microsoft.com/office/officeart/2005/8/layout/vList4"/>
    <dgm:cxn modelId="{2FB2F16B-B930-49B8-BDAD-BBE7798F3A29}" type="presParOf" srcId="{0B69B2F2-BDC0-40D9-9C62-B25AA3EDAB5B}" destId="{99F92EAF-26E2-4355-B049-765FA14FCA1D}" srcOrd="1" destOrd="0" presId="urn:microsoft.com/office/officeart/2005/8/layout/vList4"/>
    <dgm:cxn modelId="{679D9625-0A0D-4BC2-9B68-5514E16FB885}" type="presParOf" srcId="{0B69B2F2-BDC0-40D9-9C62-B25AA3EDAB5B}" destId="{EFBAC110-F110-4E6E-8F2C-C59386D85C98}" srcOrd="2" destOrd="0" presId="urn:microsoft.com/office/officeart/2005/8/layout/vList4"/>
    <dgm:cxn modelId="{B3E7E3E2-520A-4224-8BB2-81477BFC652B}" type="presParOf" srcId="{ECA2F344-EAF4-42C9-BB2C-51C76EF59CE7}" destId="{754D7A39-7DCB-44BB-A7C6-203F3493A46D}" srcOrd="1" destOrd="0" presId="urn:microsoft.com/office/officeart/2005/8/layout/vList4"/>
    <dgm:cxn modelId="{FB7EF09C-012C-4E7C-A73D-64A1F83CACAE}" type="presParOf" srcId="{ECA2F344-EAF4-42C9-BB2C-51C76EF59CE7}" destId="{CAE00AE7-ADBF-49C0-AD1E-BFF6C06FD532}" srcOrd="2" destOrd="0" presId="urn:microsoft.com/office/officeart/2005/8/layout/vList4"/>
    <dgm:cxn modelId="{D2848126-A998-42DD-89D0-8B79D7569526}" type="presParOf" srcId="{CAE00AE7-ADBF-49C0-AD1E-BFF6C06FD532}" destId="{49852107-CC3A-4D07-9D93-DE8447B05DD8}" srcOrd="0" destOrd="0" presId="urn:microsoft.com/office/officeart/2005/8/layout/vList4"/>
    <dgm:cxn modelId="{973DB818-0838-453C-AF38-1828E8C1AA90}" type="presParOf" srcId="{CAE00AE7-ADBF-49C0-AD1E-BFF6C06FD532}" destId="{D89EF86B-C7DE-4705-AF9A-343A6A672B87}" srcOrd="1" destOrd="0" presId="urn:microsoft.com/office/officeart/2005/8/layout/vList4"/>
    <dgm:cxn modelId="{252DAB64-7012-470B-9498-E393701E6C0A}" type="presParOf" srcId="{CAE00AE7-ADBF-49C0-AD1E-BFF6C06FD532}" destId="{E370D0A7-4399-4987-9502-083E6BD67884}" srcOrd="2" destOrd="0" presId="urn:microsoft.com/office/officeart/2005/8/layout/vList4"/>
    <dgm:cxn modelId="{F4A08F12-FCAA-4D2F-BC93-61A6344A7449}" type="presParOf" srcId="{ECA2F344-EAF4-42C9-BB2C-51C76EF59CE7}" destId="{A766BF57-7438-4D97-9FD3-CD9837BAADB8}" srcOrd="3" destOrd="0" presId="urn:microsoft.com/office/officeart/2005/8/layout/vList4"/>
    <dgm:cxn modelId="{2550E494-24CF-473C-BEEB-21C4E2E11AE8}" type="presParOf" srcId="{ECA2F344-EAF4-42C9-BB2C-51C76EF59CE7}" destId="{0C645336-B255-4A23-8DFC-A7C94EB8D59A}" srcOrd="4" destOrd="0" presId="urn:microsoft.com/office/officeart/2005/8/layout/vList4"/>
    <dgm:cxn modelId="{0006B81D-6E6E-48CD-BDD8-17E67DA7AC07}" type="presParOf" srcId="{0C645336-B255-4A23-8DFC-A7C94EB8D59A}" destId="{BC4EDA7F-4E6C-49D6-B992-981F6C02D011}" srcOrd="0" destOrd="0" presId="urn:microsoft.com/office/officeart/2005/8/layout/vList4"/>
    <dgm:cxn modelId="{F63B1A30-BE5E-47C0-9FE3-E9D50936BF67}" type="presParOf" srcId="{0C645336-B255-4A23-8DFC-A7C94EB8D59A}" destId="{A71B8A3E-6863-4B06-AE02-9BD3ACEC802C}" srcOrd="1" destOrd="0" presId="urn:microsoft.com/office/officeart/2005/8/layout/vList4"/>
    <dgm:cxn modelId="{4FFC923E-1169-41D2-A1B3-D160DF6E5C83}" type="presParOf" srcId="{0C645336-B255-4A23-8DFC-A7C94EB8D59A}" destId="{82C79F57-1466-44EA-AAA1-2BB0F6B3F3EB}" srcOrd="2" destOrd="0" presId="urn:microsoft.com/office/officeart/2005/8/layout/vList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484835-4E86-4DE4-9705-3DBD23D897B1}" type="doc">
      <dgm:prSet loTypeId="urn:microsoft.com/office/officeart/2005/8/layout/vList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DF6B502-2EA8-48EB-931A-AF7D27166F8A}">
      <dgm:prSet/>
      <dgm:spPr/>
      <dgm:t>
        <a:bodyPr/>
        <a:lstStyle/>
        <a:p>
          <a:pPr rtl="0"/>
          <a:r>
            <a:rPr lang="en-GB" dirty="0" smtClean="0"/>
            <a:t>SQLCMD</a:t>
          </a:r>
          <a:endParaRPr lang="en-GB" dirty="0"/>
        </a:p>
      </dgm:t>
    </dgm:pt>
    <dgm:pt modelId="{57CB0411-08A1-4F38-B07E-188D0BC6F515}" type="parTrans" cxnId="{23D9CCF9-4694-41F9-9F55-A2B6C52F56D2}">
      <dgm:prSet/>
      <dgm:spPr/>
      <dgm:t>
        <a:bodyPr/>
        <a:lstStyle/>
        <a:p>
          <a:endParaRPr lang="en-GB"/>
        </a:p>
      </dgm:t>
    </dgm:pt>
    <dgm:pt modelId="{A428A183-D021-425E-BC2D-8173ACE53C37}" type="sibTrans" cxnId="{23D9CCF9-4694-41F9-9F55-A2B6C52F56D2}">
      <dgm:prSet/>
      <dgm:spPr/>
      <dgm:t>
        <a:bodyPr/>
        <a:lstStyle/>
        <a:p>
          <a:endParaRPr lang="en-GB"/>
        </a:p>
      </dgm:t>
    </dgm:pt>
    <dgm:pt modelId="{822A1C16-CF48-4090-85BA-A6F2A4D7936C}">
      <dgm:prSet/>
      <dgm:spPr/>
      <dgm:t>
        <a:bodyPr/>
        <a:lstStyle/>
        <a:p>
          <a:pPr rtl="0"/>
          <a:r>
            <a:rPr lang="en-GB" dirty="0" smtClean="0"/>
            <a:t>Create batch files</a:t>
          </a:r>
          <a:endParaRPr lang="en-GB" dirty="0"/>
        </a:p>
      </dgm:t>
    </dgm:pt>
    <dgm:pt modelId="{2A493762-AAB6-4532-8FBC-E87EDF105A74}" type="parTrans" cxnId="{EDD3CA17-18FF-4955-AAC8-BEF8C135E381}">
      <dgm:prSet/>
      <dgm:spPr/>
      <dgm:t>
        <a:bodyPr/>
        <a:lstStyle/>
        <a:p>
          <a:endParaRPr lang="en-GB"/>
        </a:p>
      </dgm:t>
    </dgm:pt>
    <dgm:pt modelId="{A6179EA3-D740-4828-9560-D1396363D05E}" type="sibTrans" cxnId="{EDD3CA17-18FF-4955-AAC8-BEF8C135E381}">
      <dgm:prSet/>
      <dgm:spPr/>
      <dgm:t>
        <a:bodyPr/>
        <a:lstStyle/>
        <a:p>
          <a:endParaRPr lang="en-GB"/>
        </a:p>
      </dgm:t>
    </dgm:pt>
    <dgm:pt modelId="{0ED2137F-3802-4F3B-A6C0-C65DF6D24267}">
      <dgm:prSet/>
      <dgm:spPr/>
      <dgm:t>
        <a:bodyPr/>
        <a:lstStyle/>
        <a:p>
          <a:pPr rtl="0"/>
          <a:r>
            <a:rPr lang="en-GB" dirty="0" smtClean="0"/>
            <a:t>Automate multiple scripts</a:t>
          </a:r>
          <a:endParaRPr lang="en-GB" dirty="0"/>
        </a:p>
      </dgm:t>
    </dgm:pt>
    <dgm:pt modelId="{0D78EA9E-4E37-4DF0-BD38-94254F6B7848}" type="parTrans" cxnId="{5FC10D4E-F8B4-4E1B-8002-A46DECE0FCB6}">
      <dgm:prSet/>
      <dgm:spPr/>
      <dgm:t>
        <a:bodyPr/>
        <a:lstStyle/>
        <a:p>
          <a:endParaRPr lang="en-GB"/>
        </a:p>
      </dgm:t>
    </dgm:pt>
    <dgm:pt modelId="{622FFA7F-54F0-44D2-A565-F19954CB43FE}" type="sibTrans" cxnId="{5FC10D4E-F8B4-4E1B-8002-A46DECE0FCB6}">
      <dgm:prSet/>
      <dgm:spPr/>
      <dgm:t>
        <a:bodyPr/>
        <a:lstStyle/>
        <a:p>
          <a:endParaRPr lang="en-GB"/>
        </a:p>
      </dgm:t>
    </dgm:pt>
    <dgm:pt modelId="{68A7FC13-0077-4266-BC6E-B61C4CE14027}">
      <dgm:prSet/>
      <dgm:spPr/>
      <dgm:t>
        <a:bodyPr/>
        <a:lstStyle/>
        <a:p>
          <a:pPr rtl="0"/>
          <a:r>
            <a:rPr lang="en-GB" dirty="0" smtClean="0"/>
            <a:t>Server Management Objects (SMO)</a:t>
          </a:r>
          <a:endParaRPr lang="en-GB" dirty="0"/>
        </a:p>
      </dgm:t>
    </dgm:pt>
    <dgm:pt modelId="{9753454E-8E47-4704-B621-46D9342E8AA9}" type="parTrans" cxnId="{13D9980F-FC55-4173-8AD7-B29F9BBBAA81}">
      <dgm:prSet/>
      <dgm:spPr/>
      <dgm:t>
        <a:bodyPr/>
        <a:lstStyle/>
        <a:p>
          <a:endParaRPr lang="en-GB"/>
        </a:p>
      </dgm:t>
    </dgm:pt>
    <dgm:pt modelId="{E7E8D8B8-A325-40F3-8DE1-4016B72AAE37}" type="sibTrans" cxnId="{13D9980F-FC55-4173-8AD7-B29F9BBBAA81}">
      <dgm:prSet/>
      <dgm:spPr/>
      <dgm:t>
        <a:bodyPr/>
        <a:lstStyle/>
        <a:p>
          <a:endParaRPr lang="en-GB"/>
        </a:p>
      </dgm:t>
    </dgm:pt>
    <dgm:pt modelId="{A77E129B-40A2-4368-9F57-CC520AAEF24F}">
      <dgm:prSet/>
      <dgm:spPr/>
      <dgm:t>
        <a:bodyPr/>
        <a:lstStyle/>
        <a:p>
          <a:pPr rtl="0"/>
          <a:r>
            <a:rPr lang="en-GB" dirty="0" smtClean="0"/>
            <a:t>Create custom  .NET management tools</a:t>
          </a:r>
          <a:endParaRPr lang="en-GB" dirty="0"/>
        </a:p>
      </dgm:t>
    </dgm:pt>
    <dgm:pt modelId="{885D55DE-6E26-4EA7-A8C6-3C38C7CB6FC1}" type="parTrans" cxnId="{669A4226-6151-4945-B3B4-4A57FAE8C41B}">
      <dgm:prSet/>
      <dgm:spPr/>
      <dgm:t>
        <a:bodyPr/>
        <a:lstStyle/>
        <a:p>
          <a:endParaRPr lang="en-GB"/>
        </a:p>
      </dgm:t>
    </dgm:pt>
    <dgm:pt modelId="{D8987D1C-6F97-441E-A351-CD64FAEEE6D5}" type="sibTrans" cxnId="{669A4226-6151-4945-B3B4-4A57FAE8C41B}">
      <dgm:prSet/>
      <dgm:spPr/>
      <dgm:t>
        <a:bodyPr/>
        <a:lstStyle/>
        <a:p>
          <a:endParaRPr lang="en-GB"/>
        </a:p>
      </dgm:t>
    </dgm:pt>
    <dgm:pt modelId="{6B3D761D-2781-483E-A566-CC9C44F89D9D}" type="pres">
      <dgm:prSet presAssocID="{0D484835-4E86-4DE4-9705-3DBD23D897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36138-BFAD-4EEC-8CA9-B4B3C00878BF}" type="pres">
      <dgm:prSet presAssocID="{5DF6B502-2EA8-48EB-931A-AF7D27166F8A}" presName="composite" presStyleCnt="0"/>
      <dgm:spPr/>
    </dgm:pt>
    <dgm:pt modelId="{165BA42E-2063-49DC-9B2C-841324421800}" type="pres">
      <dgm:prSet presAssocID="{5DF6B502-2EA8-48EB-931A-AF7D27166F8A}" presName="imgShp" presStyleLbl="fgImgPlace1" presStyleIdx="0" presStyleCnt="2"/>
      <dgm:spPr/>
    </dgm:pt>
    <dgm:pt modelId="{32597ABB-F467-43C2-BEBD-66B334A25C42}" type="pres">
      <dgm:prSet presAssocID="{5DF6B502-2EA8-48EB-931A-AF7D27166F8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4F33C-1FB2-4CCA-B607-3441D2D1CCF7}" type="pres">
      <dgm:prSet presAssocID="{A428A183-D021-425E-BC2D-8173ACE53C37}" presName="spacing" presStyleCnt="0"/>
      <dgm:spPr/>
    </dgm:pt>
    <dgm:pt modelId="{CD80113C-E156-4CEB-BBD2-D509BC046C42}" type="pres">
      <dgm:prSet presAssocID="{68A7FC13-0077-4266-BC6E-B61C4CE14027}" presName="composite" presStyleCnt="0"/>
      <dgm:spPr/>
    </dgm:pt>
    <dgm:pt modelId="{A9A71C4C-2CC8-4FB1-AF4C-E9F97E72B21B}" type="pres">
      <dgm:prSet presAssocID="{68A7FC13-0077-4266-BC6E-B61C4CE14027}" presName="imgShp" presStyleLbl="fgImgPlace1" presStyleIdx="1" presStyleCnt="2"/>
      <dgm:spPr/>
    </dgm:pt>
    <dgm:pt modelId="{CEA85EFF-CC43-4198-AEEA-18DE5D78F81A}" type="pres">
      <dgm:prSet presAssocID="{68A7FC13-0077-4266-BC6E-B61C4CE1402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2CCA6-B0C9-4C9A-ADBD-DF47FA72DE7C}" type="presOf" srcId="{5DF6B502-2EA8-48EB-931A-AF7D27166F8A}" destId="{32597ABB-F467-43C2-BEBD-66B334A25C42}" srcOrd="0" destOrd="0" presId="urn:microsoft.com/office/officeart/2005/8/layout/vList3"/>
    <dgm:cxn modelId="{5A8AA66F-93AE-461F-A039-7DAEA676819B}" type="presOf" srcId="{68A7FC13-0077-4266-BC6E-B61C4CE14027}" destId="{CEA85EFF-CC43-4198-AEEA-18DE5D78F81A}" srcOrd="0" destOrd="0" presId="urn:microsoft.com/office/officeart/2005/8/layout/vList3"/>
    <dgm:cxn modelId="{EDD3CA17-18FF-4955-AAC8-BEF8C135E381}" srcId="{5DF6B502-2EA8-48EB-931A-AF7D27166F8A}" destId="{822A1C16-CF48-4090-85BA-A6F2A4D7936C}" srcOrd="0" destOrd="0" parTransId="{2A493762-AAB6-4532-8FBC-E87EDF105A74}" sibTransId="{A6179EA3-D740-4828-9560-D1396363D05E}"/>
    <dgm:cxn modelId="{5FC10D4E-F8B4-4E1B-8002-A46DECE0FCB6}" srcId="{5DF6B502-2EA8-48EB-931A-AF7D27166F8A}" destId="{0ED2137F-3802-4F3B-A6C0-C65DF6D24267}" srcOrd="1" destOrd="0" parTransId="{0D78EA9E-4E37-4DF0-BD38-94254F6B7848}" sibTransId="{622FFA7F-54F0-44D2-A565-F19954CB43FE}"/>
    <dgm:cxn modelId="{669A4226-6151-4945-B3B4-4A57FAE8C41B}" srcId="{68A7FC13-0077-4266-BC6E-B61C4CE14027}" destId="{A77E129B-40A2-4368-9F57-CC520AAEF24F}" srcOrd="0" destOrd="0" parTransId="{885D55DE-6E26-4EA7-A8C6-3C38C7CB6FC1}" sibTransId="{D8987D1C-6F97-441E-A351-CD64FAEEE6D5}"/>
    <dgm:cxn modelId="{24500E59-AB19-4A51-9C73-5671122ED8B2}" type="presOf" srcId="{822A1C16-CF48-4090-85BA-A6F2A4D7936C}" destId="{32597ABB-F467-43C2-BEBD-66B334A25C42}" srcOrd="0" destOrd="1" presId="urn:microsoft.com/office/officeart/2005/8/layout/vList3"/>
    <dgm:cxn modelId="{AC2D46F6-812E-482E-86A9-DAD4CE3DB15B}" type="presOf" srcId="{0D484835-4E86-4DE4-9705-3DBD23D897B1}" destId="{6B3D761D-2781-483E-A566-CC9C44F89D9D}" srcOrd="0" destOrd="0" presId="urn:microsoft.com/office/officeart/2005/8/layout/vList3"/>
    <dgm:cxn modelId="{23D9CCF9-4694-41F9-9F55-A2B6C52F56D2}" srcId="{0D484835-4E86-4DE4-9705-3DBD23D897B1}" destId="{5DF6B502-2EA8-48EB-931A-AF7D27166F8A}" srcOrd="0" destOrd="0" parTransId="{57CB0411-08A1-4F38-B07E-188D0BC6F515}" sibTransId="{A428A183-D021-425E-BC2D-8173ACE53C37}"/>
    <dgm:cxn modelId="{13D9980F-FC55-4173-8AD7-B29F9BBBAA81}" srcId="{0D484835-4E86-4DE4-9705-3DBD23D897B1}" destId="{68A7FC13-0077-4266-BC6E-B61C4CE14027}" srcOrd="1" destOrd="0" parTransId="{9753454E-8E47-4704-B621-46D9342E8AA9}" sibTransId="{E7E8D8B8-A325-40F3-8DE1-4016B72AAE37}"/>
    <dgm:cxn modelId="{DB0E1A12-DFDA-4020-9587-E03D73024EAA}" type="presOf" srcId="{0ED2137F-3802-4F3B-A6C0-C65DF6D24267}" destId="{32597ABB-F467-43C2-BEBD-66B334A25C42}" srcOrd="0" destOrd="2" presId="urn:microsoft.com/office/officeart/2005/8/layout/vList3"/>
    <dgm:cxn modelId="{D3CA6489-3EDC-47F5-8C89-1A445C32AC10}" type="presOf" srcId="{A77E129B-40A2-4368-9F57-CC520AAEF24F}" destId="{CEA85EFF-CC43-4198-AEEA-18DE5D78F81A}" srcOrd="0" destOrd="1" presId="urn:microsoft.com/office/officeart/2005/8/layout/vList3"/>
    <dgm:cxn modelId="{5208D9A6-B569-4892-B212-06FAD7970A21}" type="presParOf" srcId="{6B3D761D-2781-483E-A566-CC9C44F89D9D}" destId="{CFA36138-BFAD-4EEC-8CA9-B4B3C00878BF}" srcOrd="0" destOrd="0" presId="urn:microsoft.com/office/officeart/2005/8/layout/vList3"/>
    <dgm:cxn modelId="{02B0FB31-A139-4A49-8C8F-D63AC6FB14F1}" type="presParOf" srcId="{CFA36138-BFAD-4EEC-8CA9-B4B3C00878BF}" destId="{165BA42E-2063-49DC-9B2C-841324421800}" srcOrd="0" destOrd="0" presId="urn:microsoft.com/office/officeart/2005/8/layout/vList3"/>
    <dgm:cxn modelId="{E24B8D4A-144B-400D-B6A5-1FD25D113CF8}" type="presParOf" srcId="{CFA36138-BFAD-4EEC-8CA9-B4B3C00878BF}" destId="{32597ABB-F467-43C2-BEBD-66B334A25C42}" srcOrd="1" destOrd="0" presId="urn:microsoft.com/office/officeart/2005/8/layout/vList3"/>
    <dgm:cxn modelId="{90A57390-B032-4700-8749-2E5DBE913E42}" type="presParOf" srcId="{6B3D761D-2781-483E-A566-CC9C44F89D9D}" destId="{2C64F33C-1FB2-4CCA-B607-3441D2D1CCF7}" srcOrd="1" destOrd="0" presId="urn:microsoft.com/office/officeart/2005/8/layout/vList3"/>
    <dgm:cxn modelId="{986086A3-3D34-4057-86D0-02B0CE42BD9D}" type="presParOf" srcId="{6B3D761D-2781-483E-A566-CC9C44F89D9D}" destId="{CD80113C-E156-4CEB-BBD2-D509BC046C42}" srcOrd="2" destOrd="0" presId="urn:microsoft.com/office/officeart/2005/8/layout/vList3"/>
    <dgm:cxn modelId="{1FD19B68-318C-4993-A10E-EB70ECA98532}" type="presParOf" srcId="{CD80113C-E156-4CEB-BBD2-D509BC046C42}" destId="{A9A71C4C-2CC8-4FB1-AF4C-E9F97E72B21B}" srcOrd="0" destOrd="0" presId="urn:microsoft.com/office/officeart/2005/8/layout/vList3"/>
    <dgm:cxn modelId="{7D0A6CED-AB64-4730-8CF4-79700AE79943}" type="presParOf" srcId="{CD80113C-E156-4CEB-BBD2-D509BC046C42}" destId="{CEA85EFF-CC43-4198-AEEA-18DE5D78F81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26574-11B0-4A1F-8B31-191678F48CD5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98FD50-3048-4440-A1C4-7AEF38FA03AF}">
      <dgm:prSet/>
      <dgm:spPr/>
      <dgm:t>
        <a:bodyPr/>
        <a:lstStyle/>
        <a:p>
          <a:pPr algn="l"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53E95-2E3B-4E48-AC21-ABED0217B444}" type="parTrans" cxnId="{3E77B327-5FAE-41EA-97BB-8F2C2BDC845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5A107D-0DE9-4BE1-98CF-7E80B8863335}" type="sibTrans" cxnId="{3E77B327-5FAE-41EA-97BB-8F2C2BDC845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61453-13F3-4EE9-9D37-324D8A648375}">
      <dgm:prSet custT="1"/>
      <dgm:spPr/>
      <dgm:t>
        <a:bodyPr anchor="ctr" anchorCtr="1"/>
        <a:lstStyle/>
        <a:p>
          <a:pPr algn="ctr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Gain Insight into historical trends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A6E4A-1C48-4167-BCAA-359E9DD40882}" type="parTrans" cxnId="{E121B4E4-3875-46B8-8547-E715A0C35C2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31BAC-3B00-4064-B874-5811D842AA8D}" type="sibTrans" cxnId="{E121B4E4-3875-46B8-8547-E715A0C35C2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92D3C-825F-45D7-B334-C353F3A887AF}">
      <dgm:prSet custT="1"/>
      <dgm:spPr/>
      <dgm:t>
        <a:bodyPr anchor="ctr" anchorCtr="1"/>
        <a:lstStyle/>
        <a:p>
          <a:pPr algn="ctr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Scale for any business size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734C6-707F-44C5-A977-3BF841D9A81D}" type="parTrans" cxnId="{E2A0E997-6204-45C0-BA58-42A264775A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DDAAC-E096-4EAF-A0BD-F1476ABFB456}" type="sibTrans" cxnId="{E2A0E997-6204-45C0-BA58-42A264775A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40FC6-8F0D-4638-A7DB-AFA925B9E917}">
      <dgm:prSet custT="1"/>
      <dgm:spPr/>
      <dgm:t>
        <a:bodyPr anchor="ctr" anchorCtr="1"/>
        <a:lstStyle/>
        <a:p>
          <a:pPr algn="ctr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system health and optimize performance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868E8-D2C8-4E31-95C6-ABC250EE7E22}" type="parTrans" cxnId="{9A0234E4-F84C-41C2-8DD9-7D998AD74A7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88774C-2B57-4F19-9D0F-1F3A9C36F90E}" type="sibTrans" cxnId="{9A0234E4-F84C-41C2-8DD9-7D998AD74A7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27360-A657-4CA9-81F4-06128574AA67}">
      <dgm:prSet custT="1"/>
      <dgm:spPr/>
      <dgm:t>
        <a:bodyPr anchor="ctr" anchorCtr="1"/>
        <a:lstStyle/>
        <a:p>
          <a:pPr algn="ctr"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Interactive administration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2CF79-BC25-4FB0-A6FD-4B2E42E17525}" type="parTrans" cxnId="{A2942E7A-2B73-4396-AE83-EB986A33C7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AEAF6-DF7D-4BAD-A882-B1308DACF3AC}" type="sibTrans" cxnId="{A2942E7A-2B73-4396-AE83-EB986A33C7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5504A-CD78-46BA-A488-F3DEC9965A74}">
      <dgm:prSet custT="1"/>
      <dgm:spPr/>
      <dgm:t>
        <a:bodyPr anchor="ctr" anchorCtr="1"/>
        <a:lstStyle/>
        <a:p>
          <a:pPr algn="ctr" rtl="0"/>
          <a:r>
            <a:rPr lang="en-GB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Conform  </a:t>
          </a:r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comply with system configuration policies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619F14-C42C-4068-BB5F-297A4475A82A}" type="parTrans" cxnId="{5B6B8ED2-7157-4F5D-A320-C9BEE6B84CAB}">
      <dgm:prSet/>
      <dgm:spPr/>
      <dgm:t>
        <a:bodyPr/>
        <a:lstStyle/>
        <a:p>
          <a:endParaRPr lang="en-GB"/>
        </a:p>
      </dgm:t>
    </dgm:pt>
    <dgm:pt modelId="{A2316CE4-CE9B-4813-8794-E3997F40314D}" type="sibTrans" cxnId="{5B6B8ED2-7157-4F5D-A320-C9BEE6B84CAB}">
      <dgm:prSet/>
      <dgm:spPr/>
      <dgm:t>
        <a:bodyPr/>
        <a:lstStyle/>
        <a:p>
          <a:endParaRPr lang="en-GB"/>
        </a:p>
      </dgm:t>
    </dgm:pt>
    <dgm:pt modelId="{3580CFDE-8A8D-4A43-A9C5-640A01888C17}" type="pres">
      <dgm:prSet presAssocID="{A7D26574-11B0-4A1F-8B31-191678F48C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DE87D0-3756-4534-A7D4-96BBE9E71B0B}" type="pres">
      <dgm:prSet presAssocID="{7498FD50-3048-4440-A1C4-7AEF38FA03AF}" presName="centerShape" presStyleLbl="node0" presStyleIdx="0" presStyleCnt="1"/>
      <dgm:spPr/>
      <dgm:t>
        <a:bodyPr/>
        <a:lstStyle/>
        <a:p>
          <a:endParaRPr lang="en-GB"/>
        </a:p>
      </dgm:t>
    </dgm:pt>
    <dgm:pt modelId="{C6E3EC44-04C4-40C7-A0D3-B01A5F2DB1EC}" type="pres">
      <dgm:prSet presAssocID="{D6A734C6-707F-44C5-A977-3BF841D9A81D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5764A8CE-01E4-4F5B-8EDA-CE2F599C1697}" type="pres">
      <dgm:prSet presAssocID="{CA292D3C-825F-45D7-B334-C353F3A887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FFB91-F3BD-4D60-9A18-B74EE1F09058}" type="pres">
      <dgm:prSet presAssocID="{4B619F14-C42C-4068-BB5F-297A4475A82A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35CC8EC7-E3C3-41AE-8821-379879683D73}" type="pres">
      <dgm:prSet presAssocID="{1125504A-CD78-46BA-A488-F3DEC9965A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26032-F38D-4965-9A20-BCFAB8615E98}" type="pres">
      <dgm:prSet presAssocID="{F13868E8-D2C8-4E31-95C6-ABC250EE7E22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1FF0177E-0277-4446-95AD-CDB92C61B749}" type="pres">
      <dgm:prSet presAssocID="{CB840FC6-8F0D-4638-A7DB-AFA925B9E9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15F3E-E7A2-41BC-9E6C-71AA48DD3F85}" type="pres">
      <dgm:prSet presAssocID="{3FB2CF79-BC25-4FB0-A6FD-4B2E42E17525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456EC35E-2A51-42E3-BDA6-DE8DAAC26123}" type="pres">
      <dgm:prSet presAssocID="{1D927360-A657-4CA9-81F4-06128574AA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ACE9B-26D1-40BB-BAA0-B1D18B3B5DC0}" type="pres">
      <dgm:prSet presAssocID="{AF2A6E4A-1C48-4167-BCAA-359E9DD40882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D1694E68-6936-432E-A4FC-796C48A93965}" type="pres">
      <dgm:prSet presAssocID="{DD061453-13F3-4EE9-9D37-324D8A6483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7B327-5FAE-41EA-97BB-8F2C2BDC8459}" srcId="{A7D26574-11B0-4A1F-8B31-191678F48CD5}" destId="{7498FD50-3048-4440-A1C4-7AEF38FA03AF}" srcOrd="0" destOrd="0" parTransId="{46D53E95-2E3B-4E48-AC21-ABED0217B444}" sibTransId="{9D5A107D-0DE9-4BE1-98CF-7E80B8863335}"/>
    <dgm:cxn modelId="{E3E5DD31-C11E-4FA6-8A6C-75BE95FD2A8B}" type="presOf" srcId="{CB840FC6-8F0D-4638-A7DB-AFA925B9E917}" destId="{1FF0177E-0277-4446-95AD-CDB92C61B749}" srcOrd="0" destOrd="0" presId="urn:microsoft.com/office/officeart/2005/8/layout/radial4"/>
    <dgm:cxn modelId="{9A0234E4-F84C-41C2-8DD9-7D998AD74A7E}" srcId="{7498FD50-3048-4440-A1C4-7AEF38FA03AF}" destId="{CB840FC6-8F0D-4638-A7DB-AFA925B9E917}" srcOrd="2" destOrd="0" parTransId="{F13868E8-D2C8-4E31-95C6-ABC250EE7E22}" sibTransId="{D188774C-2B57-4F19-9D0F-1F3A9C36F90E}"/>
    <dgm:cxn modelId="{765B68F1-9F79-4CB4-8E0F-D0982F412F57}" type="presOf" srcId="{3FB2CF79-BC25-4FB0-A6FD-4B2E42E17525}" destId="{4EB15F3E-E7A2-41BC-9E6C-71AA48DD3F85}" srcOrd="0" destOrd="0" presId="urn:microsoft.com/office/officeart/2005/8/layout/radial4"/>
    <dgm:cxn modelId="{BD2C8852-A80E-4D93-B03B-F9979093B1D1}" type="presOf" srcId="{DD061453-13F3-4EE9-9D37-324D8A648375}" destId="{D1694E68-6936-432E-A4FC-796C48A93965}" srcOrd="0" destOrd="0" presId="urn:microsoft.com/office/officeart/2005/8/layout/radial4"/>
    <dgm:cxn modelId="{5B6B8ED2-7157-4F5D-A320-C9BEE6B84CAB}" srcId="{7498FD50-3048-4440-A1C4-7AEF38FA03AF}" destId="{1125504A-CD78-46BA-A488-F3DEC9965A74}" srcOrd="1" destOrd="0" parTransId="{4B619F14-C42C-4068-BB5F-297A4475A82A}" sibTransId="{A2316CE4-CE9B-4813-8794-E3997F40314D}"/>
    <dgm:cxn modelId="{0B217884-3C76-46BE-A387-4225E6027446}" type="presOf" srcId="{D6A734C6-707F-44C5-A977-3BF841D9A81D}" destId="{C6E3EC44-04C4-40C7-A0D3-B01A5F2DB1EC}" srcOrd="0" destOrd="0" presId="urn:microsoft.com/office/officeart/2005/8/layout/radial4"/>
    <dgm:cxn modelId="{F53CD019-1632-4F2E-8D74-B6EE84B1ED8C}" type="presOf" srcId="{A7D26574-11B0-4A1F-8B31-191678F48CD5}" destId="{3580CFDE-8A8D-4A43-A9C5-640A01888C17}" srcOrd="0" destOrd="0" presId="urn:microsoft.com/office/officeart/2005/8/layout/radial4"/>
    <dgm:cxn modelId="{939D06E6-FCEA-40BD-AA7A-83B98389A487}" type="presOf" srcId="{4B619F14-C42C-4068-BB5F-297A4475A82A}" destId="{B2FFFB91-F3BD-4D60-9A18-B74EE1F09058}" srcOrd="0" destOrd="0" presId="urn:microsoft.com/office/officeart/2005/8/layout/radial4"/>
    <dgm:cxn modelId="{A2942E7A-2B73-4396-AE83-EB986A33C765}" srcId="{7498FD50-3048-4440-A1C4-7AEF38FA03AF}" destId="{1D927360-A657-4CA9-81F4-06128574AA67}" srcOrd="3" destOrd="0" parTransId="{3FB2CF79-BC25-4FB0-A6FD-4B2E42E17525}" sibTransId="{680AEAF6-DF7D-4BAD-A882-B1308DACF3AC}"/>
    <dgm:cxn modelId="{DEB99CBB-136E-4DA1-AD0F-14386526807A}" type="presOf" srcId="{7498FD50-3048-4440-A1C4-7AEF38FA03AF}" destId="{65DE87D0-3756-4534-A7D4-96BBE9E71B0B}" srcOrd="0" destOrd="0" presId="urn:microsoft.com/office/officeart/2005/8/layout/radial4"/>
    <dgm:cxn modelId="{C7AE1EAC-4CF5-4425-949B-0711C09B5EC2}" type="presOf" srcId="{F13868E8-D2C8-4E31-95C6-ABC250EE7E22}" destId="{C0226032-F38D-4965-9A20-BCFAB8615E98}" srcOrd="0" destOrd="0" presId="urn:microsoft.com/office/officeart/2005/8/layout/radial4"/>
    <dgm:cxn modelId="{4384B3A3-57E8-4A99-BF37-91D16437B855}" type="presOf" srcId="{AF2A6E4A-1C48-4167-BCAA-359E9DD40882}" destId="{54AACE9B-26D1-40BB-BAA0-B1D18B3B5DC0}" srcOrd="0" destOrd="0" presId="urn:microsoft.com/office/officeart/2005/8/layout/radial4"/>
    <dgm:cxn modelId="{E121B4E4-3875-46B8-8547-E715A0C35C2D}" srcId="{7498FD50-3048-4440-A1C4-7AEF38FA03AF}" destId="{DD061453-13F3-4EE9-9D37-324D8A648375}" srcOrd="4" destOrd="0" parTransId="{AF2A6E4A-1C48-4167-BCAA-359E9DD40882}" sibTransId="{F0631BAC-3B00-4064-B874-5811D842AA8D}"/>
    <dgm:cxn modelId="{9F4E0228-CD39-4B59-BC97-09AE6C0B30A6}" type="presOf" srcId="{1D927360-A657-4CA9-81F4-06128574AA67}" destId="{456EC35E-2A51-42E3-BDA6-DE8DAAC26123}" srcOrd="0" destOrd="0" presId="urn:microsoft.com/office/officeart/2005/8/layout/radial4"/>
    <dgm:cxn modelId="{B01B38E9-7874-49C8-8197-45138FBD4693}" type="presOf" srcId="{CA292D3C-825F-45D7-B334-C353F3A887AF}" destId="{5764A8CE-01E4-4F5B-8EDA-CE2F599C1697}" srcOrd="0" destOrd="0" presId="urn:microsoft.com/office/officeart/2005/8/layout/radial4"/>
    <dgm:cxn modelId="{2B92257D-38C3-4900-8B64-C4E96FE0D550}" type="presOf" srcId="{1125504A-CD78-46BA-A488-F3DEC9965A74}" destId="{35CC8EC7-E3C3-41AE-8821-379879683D73}" srcOrd="0" destOrd="0" presId="urn:microsoft.com/office/officeart/2005/8/layout/radial4"/>
    <dgm:cxn modelId="{E2A0E997-6204-45C0-BA58-42A264775AB5}" srcId="{7498FD50-3048-4440-A1C4-7AEF38FA03AF}" destId="{CA292D3C-825F-45D7-B334-C353F3A887AF}" srcOrd="0" destOrd="0" parTransId="{D6A734C6-707F-44C5-A977-3BF841D9A81D}" sibTransId="{3CCDDAAC-E096-4EAF-A0BD-F1476ABFB456}"/>
    <dgm:cxn modelId="{1ACF4EC1-9D70-40CC-BC25-31B19BB3F5E7}" type="presParOf" srcId="{3580CFDE-8A8D-4A43-A9C5-640A01888C17}" destId="{65DE87D0-3756-4534-A7D4-96BBE9E71B0B}" srcOrd="0" destOrd="0" presId="urn:microsoft.com/office/officeart/2005/8/layout/radial4"/>
    <dgm:cxn modelId="{7DA7F138-D026-43F3-9E2D-231C69402AC5}" type="presParOf" srcId="{3580CFDE-8A8D-4A43-A9C5-640A01888C17}" destId="{C6E3EC44-04C4-40C7-A0D3-B01A5F2DB1EC}" srcOrd="1" destOrd="0" presId="urn:microsoft.com/office/officeart/2005/8/layout/radial4"/>
    <dgm:cxn modelId="{50897FF2-EF54-4B91-8AD7-64D9DD924FF9}" type="presParOf" srcId="{3580CFDE-8A8D-4A43-A9C5-640A01888C17}" destId="{5764A8CE-01E4-4F5B-8EDA-CE2F599C1697}" srcOrd="2" destOrd="0" presId="urn:microsoft.com/office/officeart/2005/8/layout/radial4"/>
    <dgm:cxn modelId="{BB111592-146A-45E4-8168-FE8112F178CA}" type="presParOf" srcId="{3580CFDE-8A8D-4A43-A9C5-640A01888C17}" destId="{B2FFFB91-F3BD-4D60-9A18-B74EE1F09058}" srcOrd="3" destOrd="0" presId="urn:microsoft.com/office/officeart/2005/8/layout/radial4"/>
    <dgm:cxn modelId="{C25B3378-4B67-4316-93A6-0C38CA325A5C}" type="presParOf" srcId="{3580CFDE-8A8D-4A43-A9C5-640A01888C17}" destId="{35CC8EC7-E3C3-41AE-8821-379879683D73}" srcOrd="4" destOrd="0" presId="urn:microsoft.com/office/officeart/2005/8/layout/radial4"/>
    <dgm:cxn modelId="{C3A0C909-3636-4138-9388-25E2C87C9ED5}" type="presParOf" srcId="{3580CFDE-8A8D-4A43-A9C5-640A01888C17}" destId="{C0226032-F38D-4965-9A20-BCFAB8615E98}" srcOrd="5" destOrd="0" presId="urn:microsoft.com/office/officeart/2005/8/layout/radial4"/>
    <dgm:cxn modelId="{1680AB65-C332-4F0F-9647-E569C84EAA68}" type="presParOf" srcId="{3580CFDE-8A8D-4A43-A9C5-640A01888C17}" destId="{1FF0177E-0277-4446-95AD-CDB92C61B749}" srcOrd="6" destOrd="0" presId="urn:microsoft.com/office/officeart/2005/8/layout/radial4"/>
    <dgm:cxn modelId="{C15C26D2-A3D8-412C-A6E4-C96D3E1436B2}" type="presParOf" srcId="{3580CFDE-8A8D-4A43-A9C5-640A01888C17}" destId="{4EB15F3E-E7A2-41BC-9E6C-71AA48DD3F85}" srcOrd="7" destOrd="0" presId="urn:microsoft.com/office/officeart/2005/8/layout/radial4"/>
    <dgm:cxn modelId="{0B9877D7-F399-4292-9990-5C8E8498C1BE}" type="presParOf" srcId="{3580CFDE-8A8D-4A43-A9C5-640A01888C17}" destId="{456EC35E-2A51-42E3-BDA6-DE8DAAC26123}" srcOrd="8" destOrd="0" presId="urn:microsoft.com/office/officeart/2005/8/layout/radial4"/>
    <dgm:cxn modelId="{0A9C9FFB-9A73-42C1-8BEB-7DCB16404D0D}" type="presParOf" srcId="{3580CFDE-8A8D-4A43-A9C5-640A01888C17}" destId="{54AACE9B-26D1-40BB-BAA0-B1D18B3B5DC0}" srcOrd="9" destOrd="0" presId="urn:microsoft.com/office/officeart/2005/8/layout/radial4"/>
    <dgm:cxn modelId="{D2C6E822-85AA-4F7A-93E4-454E7847EF97}" type="presParOf" srcId="{3580CFDE-8A8D-4A43-A9C5-640A01888C17}" destId="{D1694E68-6936-432E-A4FC-796C48A93965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F779D-9E43-40B3-8528-5300A1064B73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FAC876-BDF7-4654-B4E8-84EE768F6718}">
      <dgm:prSet custT="1"/>
      <dgm:spPr/>
      <dgm:t>
        <a:bodyPr/>
        <a:lstStyle/>
        <a:p>
          <a:pPr rtl="0"/>
          <a:r>
            <a:rPr lang="en-GB" sz="3600" dirty="0" smtClean="0"/>
            <a:t>Manage to desired intent</a:t>
          </a:r>
          <a:endParaRPr lang="en-GB" sz="3600" dirty="0"/>
        </a:p>
      </dgm:t>
    </dgm:pt>
    <dgm:pt modelId="{723A6397-69D8-4CD3-A200-714326F95C5D}" type="parTrans" cxnId="{201A0ED5-47E2-4AF7-AEF9-C343B0236DE1}">
      <dgm:prSet/>
      <dgm:spPr/>
      <dgm:t>
        <a:bodyPr/>
        <a:lstStyle/>
        <a:p>
          <a:endParaRPr lang="en-GB" sz="1100"/>
        </a:p>
      </dgm:t>
    </dgm:pt>
    <dgm:pt modelId="{178D2023-AAD0-4CFE-89B1-DFD2FF8AADAA}" type="sibTrans" cxnId="{201A0ED5-47E2-4AF7-AEF9-C343B0236DE1}">
      <dgm:prSet/>
      <dgm:spPr/>
      <dgm:t>
        <a:bodyPr/>
        <a:lstStyle/>
        <a:p>
          <a:endParaRPr lang="en-GB" sz="1100"/>
        </a:p>
      </dgm:t>
    </dgm:pt>
    <dgm:pt modelId="{3922A7D7-D986-43D3-B659-E8ABABD6920A}">
      <dgm:prSet custT="1"/>
      <dgm:spPr/>
      <dgm:t>
        <a:bodyPr/>
        <a:lstStyle/>
        <a:p>
          <a:pPr rtl="0"/>
          <a:r>
            <a:rPr lang="en-GB" sz="3600" dirty="0" smtClean="0"/>
            <a:t>Scale management </a:t>
          </a:r>
          <a:endParaRPr lang="en-GB" sz="3600" dirty="0"/>
        </a:p>
      </dgm:t>
    </dgm:pt>
    <dgm:pt modelId="{90133B2C-1346-41F0-9D3E-AD12C8E1099C}" type="parTrans" cxnId="{8A2BA853-96D6-40A8-8312-B99E9262164F}">
      <dgm:prSet/>
      <dgm:spPr/>
      <dgm:t>
        <a:bodyPr/>
        <a:lstStyle/>
        <a:p>
          <a:endParaRPr lang="en-GB" sz="1100"/>
        </a:p>
      </dgm:t>
    </dgm:pt>
    <dgm:pt modelId="{E85B1BBB-D246-4D56-AD71-EEC65E10EC44}" type="sibTrans" cxnId="{8A2BA853-96D6-40A8-8312-B99E9262164F}">
      <dgm:prSet/>
      <dgm:spPr/>
      <dgm:t>
        <a:bodyPr/>
        <a:lstStyle/>
        <a:p>
          <a:endParaRPr lang="en-GB" sz="1100"/>
        </a:p>
      </dgm:t>
    </dgm:pt>
    <dgm:pt modelId="{345CE45C-303D-4C38-BD41-2FDA91396DB7}">
      <dgm:prSet custT="1"/>
      <dgm:spPr/>
      <dgm:t>
        <a:bodyPr/>
        <a:lstStyle/>
        <a:p>
          <a:pPr rtl="0"/>
          <a:r>
            <a:rPr lang="en-GB" sz="3600" dirty="0" smtClean="0"/>
            <a:t>Intelligent monitoring</a:t>
          </a:r>
          <a:endParaRPr lang="en-GB" sz="3600" dirty="0"/>
        </a:p>
      </dgm:t>
    </dgm:pt>
    <dgm:pt modelId="{24DE2856-77D8-461E-9471-D2037810C6AE}" type="parTrans" cxnId="{4D9C7028-E290-4DDA-8FF6-FD9E6F7E577A}">
      <dgm:prSet/>
      <dgm:spPr/>
    </dgm:pt>
    <dgm:pt modelId="{BA1DF1E7-5D61-4A51-B6CB-E1DFB33F608A}" type="sibTrans" cxnId="{4D9C7028-E290-4DDA-8FF6-FD9E6F7E577A}">
      <dgm:prSet/>
      <dgm:spPr/>
    </dgm:pt>
    <dgm:pt modelId="{E58BB6E2-B8E3-46CC-8D33-D80F46AB108A}" type="pres">
      <dgm:prSet presAssocID="{1B2F779D-9E43-40B3-8528-5300A1064B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42E27-AA68-4A43-9FB3-B6F84D529FAA}" type="pres">
      <dgm:prSet presAssocID="{34FAC876-BDF7-4654-B4E8-84EE768F6718}" presName="comp" presStyleCnt="0"/>
      <dgm:spPr/>
    </dgm:pt>
    <dgm:pt modelId="{E3230638-1E5A-4DDC-BED5-68FDAB011D34}" type="pres">
      <dgm:prSet presAssocID="{34FAC876-BDF7-4654-B4E8-84EE768F6718}" presName="box" presStyleLbl="node1" presStyleIdx="0" presStyleCnt="3"/>
      <dgm:spPr/>
      <dgm:t>
        <a:bodyPr/>
        <a:lstStyle/>
        <a:p>
          <a:endParaRPr lang="en-GB"/>
        </a:p>
      </dgm:t>
    </dgm:pt>
    <dgm:pt modelId="{9DA3650E-E5BE-4FEF-ABD1-5D56B7F79822}" type="pres">
      <dgm:prSet presAssocID="{34FAC876-BDF7-4654-B4E8-84EE768F6718}" presName="img" presStyleLbl="fgImgPlace1" presStyleIdx="0" presStyleCnt="3"/>
      <dgm:spPr/>
    </dgm:pt>
    <dgm:pt modelId="{AEEFD66A-1035-4A7D-A3EA-32465DD1EB3A}" type="pres">
      <dgm:prSet presAssocID="{34FAC876-BDF7-4654-B4E8-84EE768F671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CF808-464A-4336-975D-13F7E1C10E14}" type="pres">
      <dgm:prSet presAssocID="{178D2023-AAD0-4CFE-89B1-DFD2FF8AADAA}" presName="spacer" presStyleCnt="0"/>
      <dgm:spPr/>
    </dgm:pt>
    <dgm:pt modelId="{37D5D925-8834-4229-B656-C6DB4913223C}" type="pres">
      <dgm:prSet presAssocID="{345CE45C-303D-4C38-BD41-2FDA91396DB7}" presName="comp" presStyleCnt="0"/>
      <dgm:spPr/>
    </dgm:pt>
    <dgm:pt modelId="{2C9EEBC5-F9EB-437E-81A6-D6804F810690}" type="pres">
      <dgm:prSet presAssocID="{345CE45C-303D-4C38-BD41-2FDA91396DB7}" presName="box" presStyleLbl="node1" presStyleIdx="1" presStyleCnt="3"/>
      <dgm:spPr/>
      <dgm:t>
        <a:bodyPr/>
        <a:lstStyle/>
        <a:p>
          <a:endParaRPr lang="en-US"/>
        </a:p>
      </dgm:t>
    </dgm:pt>
    <dgm:pt modelId="{A88379D3-CB32-49E3-AC53-25205A4526EA}" type="pres">
      <dgm:prSet presAssocID="{345CE45C-303D-4C38-BD41-2FDA91396DB7}" presName="img" presStyleLbl="fgImgPlace1" presStyleIdx="1" presStyleCnt="3"/>
      <dgm:spPr/>
    </dgm:pt>
    <dgm:pt modelId="{CDAB7262-3403-49BA-A903-59A5250B6144}" type="pres">
      <dgm:prSet presAssocID="{345CE45C-303D-4C38-BD41-2FDA91396D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89D0D-9716-4866-A4F9-F844E32BDB7C}" type="pres">
      <dgm:prSet presAssocID="{BA1DF1E7-5D61-4A51-B6CB-E1DFB33F608A}" presName="spacer" presStyleCnt="0"/>
      <dgm:spPr/>
    </dgm:pt>
    <dgm:pt modelId="{B1826B50-8E68-4917-852F-CCADAAE4D727}" type="pres">
      <dgm:prSet presAssocID="{3922A7D7-D986-43D3-B659-E8ABABD6920A}" presName="comp" presStyleCnt="0"/>
      <dgm:spPr/>
    </dgm:pt>
    <dgm:pt modelId="{DCF28AEB-1E8A-4157-82B3-69452181E456}" type="pres">
      <dgm:prSet presAssocID="{3922A7D7-D986-43D3-B659-E8ABABD6920A}" presName="box" presStyleLbl="node1" presStyleIdx="2" presStyleCnt="3"/>
      <dgm:spPr/>
      <dgm:t>
        <a:bodyPr/>
        <a:lstStyle/>
        <a:p>
          <a:endParaRPr lang="en-GB"/>
        </a:p>
      </dgm:t>
    </dgm:pt>
    <dgm:pt modelId="{D5E50B80-4312-4005-9177-BB870B978D7A}" type="pres">
      <dgm:prSet presAssocID="{3922A7D7-D986-43D3-B659-E8ABABD6920A}" presName="img" presStyleLbl="fgImgPlace1" presStyleIdx="2" presStyleCnt="3"/>
      <dgm:spPr/>
    </dgm:pt>
    <dgm:pt modelId="{49B76E47-D10E-4406-A1CB-4A3D39ADD60E}" type="pres">
      <dgm:prSet presAssocID="{3922A7D7-D986-43D3-B659-E8ABABD692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7F64B5-9B69-4B14-9B8C-D74B8BEC56A1}" type="presOf" srcId="{34FAC876-BDF7-4654-B4E8-84EE768F6718}" destId="{E3230638-1E5A-4DDC-BED5-68FDAB011D34}" srcOrd="0" destOrd="0" presId="urn:microsoft.com/office/officeart/2005/8/layout/vList4"/>
    <dgm:cxn modelId="{8A2BA853-96D6-40A8-8312-B99E9262164F}" srcId="{1B2F779D-9E43-40B3-8528-5300A1064B73}" destId="{3922A7D7-D986-43D3-B659-E8ABABD6920A}" srcOrd="2" destOrd="0" parTransId="{90133B2C-1346-41F0-9D3E-AD12C8E1099C}" sibTransId="{E85B1BBB-D246-4D56-AD71-EEC65E10EC44}"/>
    <dgm:cxn modelId="{74AA4C57-21EC-4E38-9519-A599F60BC1FF}" type="presOf" srcId="{345CE45C-303D-4C38-BD41-2FDA91396DB7}" destId="{CDAB7262-3403-49BA-A903-59A5250B6144}" srcOrd="1" destOrd="0" presId="urn:microsoft.com/office/officeart/2005/8/layout/vList4"/>
    <dgm:cxn modelId="{56836AEE-7AAF-494D-8C56-89AEE94C8BA9}" type="presOf" srcId="{1B2F779D-9E43-40B3-8528-5300A1064B73}" destId="{E58BB6E2-B8E3-46CC-8D33-D80F46AB108A}" srcOrd="0" destOrd="0" presId="urn:microsoft.com/office/officeart/2005/8/layout/vList4"/>
    <dgm:cxn modelId="{0A1FC780-F543-4026-874D-2E4D29329AA6}" type="presOf" srcId="{3922A7D7-D986-43D3-B659-E8ABABD6920A}" destId="{49B76E47-D10E-4406-A1CB-4A3D39ADD60E}" srcOrd="1" destOrd="0" presId="urn:microsoft.com/office/officeart/2005/8/layout/vList4"/>
    <dgm:cxn modelId="{B88691BD-3EE4-4E16-83A0-DD0FC55563E0}" type="presOf" srcId="{3922A7D7-D986-43D3-B659-E8ABABD6920A}" destId="{DCF28AEB-1E8A-4157-82B3-69452181E456}" srcOrd="0" destOrd="0" presId="urn:microsoft.com/office/officeart/2005/8/layout/vList4"/>
    <dgm:cxn modelId="{7B9CED64-0F8E-471B-930E-59E237BE2372}" type="presOf" srcId="{345CE45C-303D-4C38-BD41-2FDA91396DB7}" destId="{2C9EEBC5-F9EB-437E-81A6-D6804F810690}" srcOrd="0" destOrd="0" presId="urn:microsoft.com/office/officeart/2005/8/layout/vList4"/>
    <dgm:cxn modelId="{4D9C7028-E290-4DDA-8FF6-FD9E6F7E577A}" srcId="{1B2F779D-9E43-40B3-8528-5300A1064B73}" destId="{345CE45C-303D-4C38-BD41-2FDA91396DB7}" srcOrd="1" destOrd="0" parTransId="{24DE2856-77D8-461E-9471-D2037810C6AE}" sibTransId="{BA1DF1E7-5D61-4A51-B6CB-E1DFB33F608A}"/>
    <dgm:cxn modelId="{201A0ED5-47E2-4AF7-AEF9-C343B0236DE1}" srcId="{1B2F779D-9E43-40B3-8528-5300A1064B73}" destId="{34FAC876-BDF7-4654-B4E8-84EE768F6718}" srcOrd="0" destOrd="0" parTransId="{723A6397-69D8-4CD3-A200-714326F95C5D}" sibTransId="{178D2023-AAD0-4CFE-89B1-DFD2FF8AADAA}"/>
    <dgm:cxn modelId="{E49BDA8F-EDAC-4695-AD5A-9C456974FD6E}" type="presOf" srcId="{34FAC876-BDF7-4654-B4E8-84EE768F6718}" destId="{AEEFD66A-1035-4A7D-A3EA-32465DD1EB3A}" srcOrd="1" destOrd="0" presId="urn:microsoft.com/office/officeart/2005/8/layout/vList4"/>
    <dgm:cxn modelId="{D9BDA9EE-5336-428C-A0CA-284E5065EE0A}" type="presParOf" srcId="{E58BB6E2-B8E3-46CC-8D33-D80F46AB108A}" destId="{43242E27-AA68-4A43-9FB3-B6F84D529FAA}" srcOrd="0" destOrd="0" presId="urn:microsoft.com/office/officeart/2005/8/layout/vList4"/>
    <dgm:cxn modelId="{64A837BB-EEAE-4F26-B194-94F8EDD3EC4D}" type="presParOf" srcId="{43242E27-AA68-4A43-9FB3-B6F84D529FAA}" destId="{E3230638-1E5A-4DDC-BED5-68FDAB011D34}" srcOrd="0" destOrd="0" presId="urn:microsoft.com/office/officeart/2005/8/layout/vList4"/>
    <dgm:cxn modelId="{3ADB8088-C861-4669-B5AC-11206B4D9DAC}" type="presParOf" srcId="{43242E27-AA68-4A43-9FB3-B6F84D529FAA}" destId="{9DA3650E-E5BE-4FEF-ABD1-5D56B7F79822}" srcOrd="1" destOrd="0" presId="urn:microsoft.com/office/officeart/2005/8/layout/vList4"/>
    <dgm:cxn modelId="{D24FC4FA-A21C-4ECA-BC99-9D4C1CA04CF7}" type="presParOf" srcId="{43242E27-AA68-4A43-9FB3-B6F84D529FAA}" destId="{AEEFD66A-1035-4A7D-A3EA-32465DD1EB3A}" srcOrd="2" destOrd="0" presId="urn:microsoft.com/office/officeart/2005/8/layout/vList4"/>
    <dgm:cxn modelId="{BA0B21BA-047A-49AD-85D0-8EAC14A3F8C8}" type="presParOf" srcId="{E58BB6E2-B8E3-46CC-8D33-D80F46AB108A}" destId="{E07CF808-464A-4336-975D-13F7E1C10E14}" srcOrd="1" destOrd="0" presId="urn:microsoft.com/office/officeart/2005/8/layout/vList4"/>
    <dgm:cxn modelId="{DA23F2BD-B43E-4DDC-97E0-9892291C0AE7}" type="presParOf" srcId="{E58BB6E2-B8E3-46CC-8D33-D80F46AB108A}" destId="{37D5D925-8834-4229-B656-C6DB4913223C}" srcOrd="2" destOrd="0" presId="urn:microsoft.com/office/officeart/2005/8/layout/vList4"/>
    <dgm:cxn modelId="{F28799DB-1505-45A1-9B85-5814D259554A}" type="presParOf" srcId="{37D5D925-8834-4229-B656-C6DB4913223C}" destId="{2C9EEBC5-F9EB-437E-81A6-D6804F810690}" srcOrd="0" destOrd="0" presId="urn:microsoft.com/office/officeart/2005/8/layout/vList4"/>
    <dgm:cxn modelId="{E0308FAD-8B40-46BD-AD85-A8F0385F9890}" type="presParOf" srcId="{37D5D925-8834-4229-B656-C6DB4913223C}" destId="{A88379D3-CB32-49E3-AC53-25205A4526EA}" srcOrd="1" destOrd="0" presId="urn:microsoft.com/office/officeart/2005/8/layout/vList4"/>
    <dgm:cxn modelId="{D74B59FE-8237-44BB-A59A-CABA25EE18BD}" type="presParOf" srcId="{37D5D925-8834-4229-B656-C6DB4913223C}" destId="{CDAB7262-3403-49BA-A903-59A5250B6144}" srcOrd="2" destOrd="0" presId="urn:microsoft.com/office/officeart/2005/8/layout/vList4"/>
    <dgm:cxn modelId="{02B24192-EE42-4DCA-AD20-EE94A3EB727F}" type="presParOf" srcId="{E58BB6E2-B8E3-46CC-8D33-D80F46AB108A}" destId="{9E889D0D-9716-4866-A4F9-F844E32BDB7C}" srcOrd="3" destOrd="0" presId="urn:microsoft.com/office/officeart/2005/8/layout/vList4"/>
    <dgm:cxn modelId="{6879C2AE-12D8-4365-A793-67BFFC396274}" type="presParOf" srcId="{E58BB6E2-B8E3-46CC-8D33-D80F46AB108A}" destId="{B1826B50-8E68-4917-852F-CCADAAE4D727}" srcOrd="4" destOrd="0" presId="urn:microsoft.com/office/officeart/2005/8/layout/vList4"/>
    <dgm:cxn modelId="{C923A676-8950-47E1-BECF-D13329F489F9}" type="presParOf" srcId="{B1826B50-8E68-4917-852F-CCADAAE4D727}" destId="{DCF28AEB-1E8A-4157-82B3-69452181E456}" srcOrd="0" destOrd="0" presId="urn:microsoft.com/office/officeart/2005/8/layout/vList4"/>
    <dgm:cxn modelId="{99C40133-65D2-4A10-A9D3-07F320D5A2F6}" type="presParOf" srcId="{B1826B50-8E68-4917-852F-CCADAAE4D727}" destId="{D5E50B80-4312-4005-9177-BB870B978D7A}" srcOrd="1" destOrd="0" presId="urn:microsoft.com/office/officeart/2005/8/layout/vList4"/>
    <dgm:cxn modelId="{087E8B06-02DC-46A2-88D8-9C27866EE964}" type="presParOf" srcId="{B1826B50-8E68-4917-852F-CCADAAE4D727}" destId="{49B76E47-D10E-4406-A1CB-4A3D39ADD60E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BE585-A823-47B5-8669-EDB5FDED230D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899E13-2FF4-4F0F-B31B-4A72A08A36D4}">
      <dgm:prSet/>
      <dgm:spPr/>
      <dgm:t>
        <a:bodyPr/>
        <a:lstStyle/>
        <a:p>
          <a:pPr rtl="0"/>
          <a:r>
            <a:rPr lang="en-GB" dirty="0" smtClean="0"/>
            <a:t>Facets</a:t>
          </a:r>
          <a:endParaRPr lang="en-GB" dirty="0"/>
        </a:p>
      </dgm:t>
    </dgm:pt>
    <dgm:pt modelId="{C8CC344A-F3E4-419E-B590-9B75EC41E396}" type="parTrans" cxnId="{676C361A-216E-4C59-9D74-B8F7709108AC}">
      <dgm:prSet/>
      <dgm:spPr/>
      <dgm:t>
        <a:bodyPr/>
        <a:lstStyle/>
        <a:p>
          <a:endParaRPr lang="en-GB"/>
        </a:p>
      </dgm:t>
    </dgm:pt>
    <dgm:pt modelId="{705FC0E9-EE12-4AD7-BF77-E97B136E8392}" type="sibTrans" cxnId="{676C361A-216E-4C59-9D74-B8F7709108AC}">
      <dgm:prSet/>
      <dgm:spPr/>
      <dgm:t>
        <a:bodyPr/>
        <a:lstStyle/>
        <a:p>
          <a:endParaRPr lang="en-GB"/>
        </a:p>
      </dgm:t>
    </dgm:pt>
    <dgm:pt modelId="{52A99779-EBE7-427F-A885-B52A681B08D0}">
      <dgm:prSet/>
      <dgm:spPr/>
      <dgm:t>
        <a:bodyPr/>
        <a:lstStyle/>
        <a:p>
          <a:pPr rtl="0"/>
          <a:r>
            <a:rPr lang="en-GB" dirty="0" smtClean="0"/>
            <a:t>Conditions</a:t>
          </a:r>
          <a:endParaRPr lang="en-GB" dirty="0"/>
        </a:p>
      </dgm:t>
    </dgm:pt>
    <dgm:pt modelId="{ED0C0518-FD1C-4C32-B936-24BEF3F9F8AA}" type="parTrans" cxnId="{669A4BA9-E92E-4584-B1F9-9711453F5129}">
      <dgm:prSet/>
      <dgm:spPr/>
      <dgm:t>
        <a:bodyPr/>
        <a:lstStyle/>
        <a:p>
          <a:endParaRPr lang="en-GB"/>
        </a:p>
      </dgm:t>
    </dgm:pt>
    <dgm:pt modelId="{EE7FA32C-41C4-401E-9833-DB68F0EAC9DA}" type="sibTrans" cxnId="{669A4BA9-E92E-4584-B1F9-9711453F5129}">
      <dgm:prSet/>
      <dgm:spPr/>
      <dgm:t>
        <a:bodyPr/>
        <a:lstStyle/>
        <a:p>
          <a:endParaRPr lang="en-GB"/>
        </a:p>
      </dgm:t>
    </dgm:pt>
    <dgm:pt modelId="{8C86797C-FBED-4B44-B797-1F00D1649C64}">
      <dgm:prSet/>
      <dgm:spPr/>
      <dgm:t>
        <a:bodyPr/>
        <a:lstStyle/>
        <a:p>
          <a:pPr rtl="0"/>
          <a:r>
            <a:rPr lang="en-GB" dirty="0" smtClean="0"/>
            <a:t>Policies</a:t>
          </a:r>
          <a:endParaRPr lang="en-GB" dirty="0"/>
        </a:p>
      </dgm:t>
    </dgm:pt>
    <dgm:pt modelId="{1A90BBE6-F88A-4C39-B172-FABAD4D795F4}" type="parTrans" cxnId="{390B7AD0-B7B9-41D3-BF9E-9322126EF9B4}">
      <dgm:prSet/>
      <dgm:spPr/>
      <dgm:t>
        <a:bodyPr/>
        <a:lstStyle/>
        <a:p>
          <a:endParaRPr lang="en-GB"/>
        </a:p>
      </dgm:t>
    </dgm:pt>
    <dgm:pt modelId="{B7FC8D6C-4B13-41C4-92AE-E1D3BF566F49}" type="sibTrans" cxnId="{390B7AD0-B7B9-41D3-BF9E-9322126EF9B4}">
      <dgm:prSet/>
      <dgm:spPr/>
      <dgm:t>
        <a:bodyPr/>
        <a:lstStyle/>
        <a:p>
          <a:endParaRPr lang="en-GB"/>
        </a:p>
      </dgm:t>
    </dgm:pt>
    <dgm:pt modelId="{5DCF15BF-37B9-4A9B-8739-C3A852CD6964}" type="pres">
      <dgm:prSet presAssocID="{596BE585-A823-47B5-8669-EDB5FDED23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FB87E0-5831-40FF-BCE7-1E8A3D3270F7}" type="pres">
      <dgm:prSet presAssocID="{36899E13-2FF4-4F0F-B31B-4A72A08A36D4}" presName="composite" presStyleCnt="0"/>
      <dgm:spPr/>
    </dgm:pt>
    <dgm:pt modelId="{DFE5D287-BFD5-4FB5-AA4F-6A6C8F1C30BE}" type="pres">
      <dgm:prSet presAssocID="{36899E13-2FF4-4F0F-B31B-4A72A08A36D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815BB-1623-46D6-A22F-50B2495F77BE}" type="pres">
      <dgm:prSet presAssocID="{36899E13-2FF4-4F0F-B31B-4A72A08A36D4}" presName="parSh" presStyleLbl="node1" presStyleIdx="0" presStyleCnt="3"/>
      <dgm:spPr/>
      <dgm:t>
        <a:bodyPr/>
        <a:lstStyle/>
        <a:p>
          <a:endParaRPr lang="en-GB"/>
        </a:p>
      </dgm:t>
    </dgm:pt>
    <dgm:pt modelId="{7126820D-556B-4051-AD2F-CFC797971E4E}" type="pres">
      <dgm:prSet presAssocID="{36899E13-2FF4-4F0F-B31B-4A72A08A36D4}" presName="desTx" presStyleLbl="fgAcc1" presStyleIdx="0" presStyleCnt="3">
        <dgm:presLayoutVars>
          <dgm:bulletEnabled val="1"/>
        </dgm:presLayoutVars>
      </dgm:prSet>
      <dgm:spPr/>
    </dgm:pt>
    <dgm:pt modelId="{78C9CBBA-61C9-4E0D-8747-C79085642C18}" type="pres">
      <dgm:prSet presAssocID="{705FC0E9-EE12-4AD7-BF77-E97B136E8392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5702C64-F373-437F-BD4D-D645BF3E31C8}" type="pres">
      <dgm:prSet presAssocID="{705FC0E9-EE12-4AD7-BF77-E97B136E8392}" presName="connTx" presStyleLbl="sibTrans2D1" presStyleIdx="0" presStyleCnt="2"/>
      <dgm:spPr/>
      <dgm:t>
        <a:bodyPr/>
        <a:lstStyle/>
        <a:p>
          <a:endParaRPr lang="en-GB"/>
        </a:p>
      </dgm:t>
    </dgm:pt>
    <dgm:pt modelId="{BF328CCF-709E-40BC-B2C4-C69DB8D82791}" type="pres">
      <dgm:prSet presAssocID="{52A99779-EBE7-427F-A885-B52A681B08D0}" presName="composite" presStyleCnt="0"/>
      <dgm:spPr/>
    </dgm:pt>
    <dgm:pt modelId="{CE30DCC7-036D-4F3A-B169-21F064915558}" type="pres">
      <dgm:prSet presAssocID="{52A99779-EBE7-427F-A885-B52A681B08D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1BCE2B-7CD6-41A5-BBB1-A12F9066ABCE}" type="pres">
      <dgm:prSet presAssocID="{52A99779-EBE7-427F-A885-B52A681B08D0}" presName="parSh" presStyleLbl="node1" presStyleIdx="1" presStyleCnt="3"/>
      <dgm:spPr/>
      <dgm:t>
        <a:bodyPr/>
        <a:lstStyle/>
        <a:p>
          <a:endParaRPr lang="en-GB"/>
        </a:p>
      </dgm:t>
    </dgm:pt>
    <dgm:pt modelId="{8B76975D-8C06-4310-8883-B44A6B1B5E45}" type="pres">
      <dgm:prSet presAssocID="{52A99779-EBE7-427F-A885-B52A681B08D0}" presName="desTx" presStyleLbl="fgAcc1" presStyleIdx="1" presStyleCnt="3">
        <dgm:presLayoutVars>
          <dgm:bulletEnabled val="1"/>
        </dgm:presLayoutVars>
      </dgm:prSet>
      <dgm:spPr/>
    </dgm:pt>
    <dgm:pt modelId="{D470E59E-0EDC-42A2-8E1A-0643C98E94CC}" type="pres">
      <dgm:prSet presAssocID="{EE7FA32C-41C4-401E-9833-DB68F0EAC9DA}" presName="sibTrans" presStyleLbl="sibTrans2D1" presStyleIdx="1" presStyleCnt="2"/>
      <dgm:spPr/>
      <dgm:t>
        <a:bodyPr/>
        <a:lstStyle/>
        <a:p>
          <a:endParaRPr lang="en-GB"/>
        </a:p>
      </dgm:t>
    </dgm:pt>
    <dgm:pt modelId="{ACE5B76A-2FF5-4C8F-A499-6FACF0E8167E}" type="pres">
      <dgm:prSet presAssocID="{EE7FA32C-41C4-401E-9833-DB68F0EAC9DA}" presName="connTx" presStyleLbl="sibTrans2D1" presStyleIdx="1" presStyleCnt="2"/>
      <dgm:spPr/>
      <dgm:t>
        <a:bodyPr/>
        <a:lstStyle/>
        <a:p>
          <a:endParaRPr lang="en-GB"/>
        </a:p>
      </dgm:t>
    </dgm:pt>
    <dgm:pt modelId="{66EF2972-4708-41F7-BE93-C72C949C9E3F}" type="pres">
      <dgm:prSet presAssocID="{8C86797C-FBED-4B44-B797-1F00D1649C64}" presName="composite" presStyleCnt="0"/>
      <dgm:spPr/>
    </dgm:pt>
    <dgm:pt modelId="{223FFFA9-2A76-4CB5-86E7-63D5C69AAA0E}" type="pres">
      <dgm:prSet presAssocID="{8C86797C-FBED-4B44-B797-1F00D1649C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87B80B-F5E7-442C-AC95-E105BBDAF9C0}" type="pres">
      <dgm:prSet presAssocID="{8C86797C-FBED-4B44-B797-1F00D1649C64}" presName="parSh" presStyleLbl="node1" presStyleIdx="2" presStyleCnt="3"/>
      <dgm:spPr/>
      <dgm:t>
        <a:bodyPr/>
        <a:lstStyle/>
        <a:p>
          <a:endParaRPr lang="en-GB"/>
        </a:p>
      </dgm:t>
    </dgm:pt>
    <dgm:pt modelId="{4E4A01B8-8391-426C-A5AD-E61A501884D8}" type="pres">
      <dgm:prSet presAssocID="{8C86797C-FBED-4B44-B797-1F00D1649C6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6B32BB5-FFF3-4F6E-8004-98E3D0CD2B22}" type="presOf" srcId="{EE7FA32C-41C4-401E-9833-DB68F0EAC9DA}" destId="{D470E59E-0EDC-42A2-8E1A-0643C98E94CC}" srcOrd="0" destOrd="0" presId="urn:microsoft.com/office/officeart/2005/8/layout/process3"/>
    <dgm:cxn modelId="{6480DF68-8C85-426D-88A4-8EE2C9C18D93}" type="presOf" srcId="{52A99779-EBE7-427F-A885-B52A681B08D0}" destId="{8A1BCE2B-7CD6-41A5-BBB1-A12F9066ABCE}" srcOrd="1" destOrd="0" presId="urn:microsoft.com/office/officeart/2005/8/layout/process3"/>
    <dgm:cxn modelId="{607D6C16-29DE-4CE3-A320-25E81E653A03}" type="presOf" srcId="{EE7FA32C-41C4-401E-9833-DB68F0EAC9DA}" destId="{ACE5B76A-2FF5-4C8F-A499-6FACF0E8167E}" srcOrd="1" destOrd="0" presId="urn:microsoft.com/office/officeart/2005/8/layout/process3"/>
    <dgm:cxn modelId="{71FD5B52-2846-493C-B7DE-236A7F215E5E}" type="presOf" srcId="{8C86797C-FBED-4B44-B797-1F00D1649C64}" destId="{5A87B80B-F5E7-442C-AC95-E105BBDAF9C0}" srcOrd="1" destOrd="0" presId="urn:microsoft.com/office/officeart/2005/8/layout/process3"/>
    <dgm:cxn modelId="{676C361A-216E-4C59-9D74-B8F7709108AC}" srcId="{596BE585-A823-47B5-8669-EDB5FDED230D}" destId="{36899E13-2FF4-4F0F-B31B-4A72A08A36D4}" srcOrd="0" destOrd="0" parTransId="{C8CC344A-F3E4-419E-B590-9B75EC41E396}" sibTransId="{705FC0E9-EE12-4AD7-BF77-E97B136E8392}"/>
    <dgm:cxn modelId="{1005B4FC-897E-42E5-ADEF-FF5ABD4D10C4}" type="presOf" srcId="{36899E13-2FF4-4F0F-B31B-4A72A08A36D4}" destId="{E67815BB-1623-46D6-A22F-50B2495F77BE}" srcOrd="1" destOrd="0" presId="urn:microsoft.com/office/officeart/2005/8/layout/process3"/>
    <dgm:cxn modelId="{59E647E4-C162-43DD-8263-8FB354B7CC08}" type="presOf" srcId="{705FC0E9-EE12-4AD7-BF77-E97B136E8392}" destId="{78C9CBBA-61C9-4E0D-8747-C79085642C18}" srcOrd="0" destOrd="0" presId="urn:microsoft.com/office/officeart/2005/8/layout/process3"/>
    <dgm:cxn modelId="{C11AB59A-B077-4F66-AE65-348E66A542C4}" type="presOf" srcId="{52A99779-EBE7-427F-A885-B52A681B08D0}" destId="{CE30DCC7-036D-4F3A-B169-21F064915558}" srcOrd="0" destOrd="0" presId="urn:microsoft.com/office/officeart/2005/8/layout/process3"/>
    <dgm:cxn modelId="{86950F38-FF19-47E8-8667-74BC0E015650}" type="presOf" srcId="{596BE585-A823-47B5-8669-EDB5FDED230D}" destId="{5DCF15BF-37B9-4A9B-8739-C3A852CD6964}" srcOrd="0" destOrd="0" presId="urn:microsoft.com/office/officeart/2005/8/layout/process3"/>
    <dgm:cxn modelId="{A63AFB34-4768-47AB-AD32-679F19C230DB}" type="presOf" srcId="{705FC0E9-EE12-4AD7-BF77-E97B136E8392}" destId="{D5702C64-F373-437F-BD4D-D645BF3E31C8}" srcOrd="1" destOrd="0" presId="urn:microsoft.com/office/officeart/2005/8/layout/process3"/>
    <dgm:cxn modelId="{669A4BA9-E92E-4584-B1F9-9711453F5129}" srcId="{596BE585-A823-47B5-8669-EDB5FDED230D}" destId="{52A99779-EBE7-427F-A885-B52A681B08D0}" srcOrd="1" destOrd="0" parTransId="{ED0C0518-FD1C-4C32-B936-24BEF3F9F8AA}" sibTransId="{EE7FA32C-41C4-401E-9833-DB68F0EAC9DA}"/>
    <dgm:cxn modelId="{390B7AD0-B7B9-41D3-BF9E-9322126EF9B4}" srcId="{596BE585-A823-47B5-8669-EDB5FDED230D}" destId="{8C86797C-FBED-4B44-B797-1F00D1649C64}" srcOrd="2" destOrd="0" parTransId="{1A90BBE6-F88A-4C39-B172-FABAD4D795F4}" sibTransId="{B7FC8D6C-4B13-41C4-92AE-E1D3BF566F49}"/>
    <dgm:cxn modelId="{78A86F0C-7D3B-4298-91B3-553A0F904078}" type="presOf" srcId="{8C86797C-FBED-4B44-B797-1F00D1649C64}" destId="{223FFFA9-2A76-4CB5-86E7-63D5C69AAA0E}" srcOrd="0" destOrd="0" presId="urn:microsoft.com/office/officeart/2005/8/layout/process3"/>
    <dgm:cxn modelId="{109BFCAC-C4E0-4C54-8083-41643E5532CE}" type="presOf" srcId="{36899E13-2FF4-4F0F-B31B-4A72A08A36D4}" destId="{DFE5D287-BFD5-4FB5-AA4F-6A6C8F1C30BE}" srcOrd="0" destOrd="0" presId="urn:microsoft.com/office/officeart/2005/8/layout/process3"/>
    <dgm:cxn modelId="{22CA19E6-0A6A-4EDA-9967-7C24601E6E74}" type="presParOf" srcId="{5DCF15BF-37B9-4A9B-8739-C3A852CD6964}" destId="{FBFB87E0-5831-40FF-BCE7-1E8A3D3270F7}" srcOrd="0" destOrd="0" presId="urn:microsoft.com/office/officeart/2005/8/layout/process3"/>
    <dgm:cxn modelId="{45B1AEA6-D8CD-433E-BCFF-C2F1D4313349}" type="presParOf" srcId="{FBFB87E0-5831-40FF-BCE7-1E8A3D3270F7}" destId="{DFE5D287-BFD5-4FB5-AA4F-6A6C8F1C30BE}" srcOrd="0" destOrd="0" presId="urn:microsoft.com/office/officeart/2005/8/layout/process3"/>
    <dgm:cxn modelId="{29B83641-5075-4D9C-9371-E74E0120876B}" type="presParOf" srcId="{FBFB87E0-5831-40FF-BCE7-1E8A3D3270F7}" destId="{E67815BB-1623-46D6-A22F-50B2495F77BE}" srcOrd="1" destOrd="0" presId="urn:microsoft.com/office/officeart/2005/8/layout/process3"/>
    <dgm:cxn modelId="{B5B4D59E-8F4F-4EB7-8115-D68BD4C236FC}" type="presParOf" srcId="{FBFB87E0-5831-40FF-BCE7-1E8A3D3270F7}" destId="{7126820D-556B-4051-AD2F-CFC797971E4E}" srcOrd="2" destOrd="0" presId="urn:microsoft.com/office/officeart/2005/8/layout/process3"/>
    <dgm:cxn modelId="{444C9D9E-B4EC-4E61-822A-B9C77EB0DC90}" type="presParOf" srcId="{5DCF15BF-37B9-4A9B-8739-C3A852CD6964}" destId="{78C9CBBA-61C9-4E0D-8747-C79085642C18}" srcOrd="1" destOrd="0" presId="urn:microsoft.com/office/officeart/2005/8/layout/process3"/>
    <dgm:cxn modelId="{C62C8659-9A89-4015-843C-0A6F5A19B609}" type="presParOf" srcId="{78C9CBBA-61C9-4E0D-8747-C79085642C18}" destId="{D5702C64-F373-437F-BD4D-D645BF3E31C8}" srcOrd="0" destOrd="0" presId="urn:microsoft.com/office/officeart/2005/8/layout/process3"/>
    <dgm:cxn modelId="{7B917383-56DC-440E-A1C2-9A03DF3A44A9}" type="presParOf" srcId="{5DCF15BF-37B9-4A9B-8739-C3A852CD6964}" destId="{BF328CCF-709E-40BC-B2C4-C69DB8D82791}" srcOrd="2" destOrd="0" presId="urn:microsoft.com/office/officeart/2005/8/layout/process3"/>
    <dgm:cxn modelId="{9A2DFBF3-10CD-4CC4-B0F1-19CCAC50A5A4}" type="presParOf" srcId="{BF328CCF-709E-40BC-B2C4-C69DB8D82791}" destId="{CE30DCC7-036D-4F3A-B169-21F064915558}" srcOrd="0" destOrd="0" presId="urn:microsoft.com/office/officeart/2005/8/layout/process3"/>
    <dgm:cxn modelId="{6DD429D0-54C6-4209-A8BC-0293A26FD63E}" type="presParOf" srcId="{BF328CCF-709E-40BC-B2C4-C69DB8D82791}" destId="{8A1BCE2B-7CD6-41A5-BBB1-A12F9066ABCE}" srcOrd="1" destOrd="0" presId="urn:microsoft.com/office/officeart/2005/8/layout/process3"/>
    <dgm:cxn modelId="{D43A1CEA-4C65-4ACA-B6A0-4EAD5B4AFFF9}" type="presParOf" srcId="{BF328CCF-709E-40BC-B2C4-C69DB8D82791}" destId="{8B76975D-8C06-4310-8883-B44A6B1B5E45}" srcOrd="2" destOrd="0" presId="urn:microsoft.com/office/officeart/2005/8/layout/process3"/>
    <dgm:cxn modelId="{EABC5A5D-DBE6-48E6-9016-862C04D6AAC8}" type="presParOf" srcId="{5DCF15BF-37B9-4A9B-8739-C3A852CD6964}" destId="{D470E59E-0EDC-42A2-8E1A-0643C98E94CC}" srcOrd="3" destOrd="0" presId="urn:microsoft.com/office/officeart/2005/8/layout/process3"/>
    <dgm:cxn modelId="{613C3FF3-8545-440B-86DA-B9898912D38D}" type="presParOf" srcId="{D470E59E-0EDC-42A2-8E1A-0643C98E94CC}" destId="{ACE5B76A-2FF5-4C8F-A499-6FACF0E8167E}" srcOrd="0" destOrd="0" presId="urn:microsoft.com/office/officeart/2005/8/layout/process3"/>
    <dgm:cxn modelId="{700317AD-E000-4E69-B35B-16D888446A09}" type="presParOf" srcId="{5DCF15BF-37B9-4A9B-8739-C3A852CD6964}" destId="{66EF2972-4708-41F7-BE93-C72C949C9E3F}" srcOrd="4" destOrd="0" presId="urn:microsoft.com/office/officeart/2005/8/layout/process3"/>
    <dgm:cxn modelId="{EF4E93CD-C5B0-4682-842C-F279933C278E}" type="presParOf" srcId="{66EF2972-4708-41F7-BE93-C72C949C9E3F}" destId="{223FFFA9-2A76-4CB5-86E7-63D5C69AAA0E}" srcOrd="0" destOrd="0" presId="urn:microsoft.com/office/officeart/2005/8/layout/process3"/>
    <dgm:cxn modelId="{96C22112-0FA3-4C01-B864-283E52037DDC}" type="presParOf" srcId="{66EF2972-4708-41F7-BE93-C72C949C9E3F}" destId="{5A87B80B-F5E7-442C-AC95-E105BBDAF9C0}" srcOrd="1" destOrd="0" presId="urn:microsoft.com/office/officeart/2005/8/layout/process3"/>
    <dgm:cxn modelId="{55445C36-B332-488A-9CA6-727EF695829F}" type="presParOf" srcId="{66EF2972-4708-41F7-BE93-C72C949C9E3F}" destId="{4E4A01B8-8391-426C-A5AD-E61A501884D8}" srcOrd="2" destOrd="0" presId="urn:microsoft.com/office/officeart/2005/8/layout/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8AE06-B064-48B5-B938-5F1105879F96}" type="doc">
      <dgm:prSet loTypeId="urn:microsoft.com/office/officeart/2005/8/layout/h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05E651-701E-44A3-81E3-8F1CE74A44AB}">
      <dgm:prSet/>
      <dgm:spPr/>
      <dgm:t>
        <a:bodyPr/>
        <a:lstStyle/>
        <a:p>
          <a:pPr rtl="0"/>
          <a:r>
            <a:rPr lang="en-GB" dirty="0" smtClean="0"/>
            <a:t>Facets</a:t>
          </a:r>
          <a:endParaRPr lang="en-GB" dirty="0"/>
        </a:p>
      </dgm:t>
    </dgm:pt>
    <dgm:pt modelId="{22D1B2BE-DFB1-4193-882C-0DE7F51E01E6}" type="parTrans" cxnId="{FB147A63-93D0-4FE8-A483-6ED8E6125FEF}">
      <dgm:prSet/>
      <dgm:spPr/>
      <dgm:t>
        <a:bodyPr/>
        <a:lstStyle/>
        <a:p>
          <a:endParaRPr lang="en-GB"/>
        </a:p>
      </dgm:t>
    </dgm:pt>
    <dgm:pt modelId="{6D440DC4-E4D5-415E-883B-20700E70799E}" type="sibTrans" cxnId="{FB147A63-93D0-4FE8-A483-6ED8E6125FEF}">
      <dgm:prSet/>
      <dgm:spPr/>
      <dgm:t>
        <a:bodyPr/>
        <a:lstStyle/>
        <a:p>
          <a:endParaRPr lang="en-GB"/>
        </a:p>
      </dgm:t>
    </dgm:pt>
    <dgm:pt modelId="{6BCAEADF-E451-4560-BB49-CFC32077A517}">
      <dgm:prSet/>
      <dgm:spPr/>
      <dgm:t>
        <a:bodyPr/>
        <a:lstStyle/>
        <a:p>
          <a:pPr rtl="0"/>
          <a:r>
            <a:rPr lang="en-GB" dirty="0" smtClean="0"/>
            <a:t>Define aspects of system configuration</a:t>
          </a:r>
          <a:endParaRPr lang="en-GB" dirty="0"/>
        </a:p>
      </dgm:t>
    </dgm:pt>
    <dgm:pt modelId="{9A16BF10-498A-4EE9-B0DF-FC6FFE92132E}" type="parTrans" cxnId="{CF5C5242-0D6F-4F83-9BD2-EC00181A36D0}">
      <dgm:prSet/>
      <dgm:spPr/>
      <dgm:t>
        <a:bodyPr/>
        <a:lstStyle/>
        <a:p>
          <a:endParaRPr lang="en-GB"/>
        </a:p>
      </dgm:t>
    </dgm:pt>
    <dgm:pt modelId="{16D71E90-5F3A-4B9A-801A-087EB82DA637}" type="sibTrans" cxnId="{CF5C5242-0D6F-4F83-9BD2-EC00181A36D0}">
      <dgm:prSet/>
      <dgm:spPr/>
      <dgm:t>
        <a:bodyPr/>
        <a:lstStyle/>
        <a:p>
          <a:endParaRPr lang="en-GB"/>
        </a:p>
      </dgm:t>
    </dgm:pt>
    <dgm:pt modelId="{DB98DB0D-85E9-4538-B2D5-6E0B979274FE}">
      <dgm:prSet/>
      <dgm:spPr/>
      <dgm:t>
        <a:bodyPr/>
        <a:lstStyle/>
        <a:p>
          <a:pPr rtl="0"/>
          <a:r>
            <a:rPr lang="en-GB" dirty="0" smtClean="0"/>
            <a:t>Physical properties that relate to settings</a:t>
          </a:r>
          <a:endParaRPr lang="en-GB" dirty="0"/>
        </a:p>
      </dgm:t>
    </dgm:pt>
    <dgm:pt modelId="{2E8DC778-89D7-466A-BC9B-9A239B14F594}" type="parTrans" cxnId="{F8216C93-618C-4FF9-AF7E-F7AF0F24A5C4}">
      <dgm:prSet/>
      <dgm:spPr/>
      <dgm:t>
        <a:bodyPr/>
        <a:lstStyle/>
        <a:p>
          <a:endParaRPr lang="en-GB"/>
        </a:p>
      </dgm:t>
    </dgm:pt>
    <dgm:pt modelId="{6EDC51C4-E4DD-499D-9A3F-65B71CFFC000}" type="sibTrans" cxnId="{F8216C93-618C-4FF9-AF7E-F7AF0F24A5C4}">
      <dgm:prSet/>
      <dgm:spPr/>
      <dgm:t>
        <a:bodyPr/>
        <a:lstStyle/>
        <a:p>
          <a:endParaRPr lang="en-GB"/>
        </a:p>
      </dgm:t>
    </dgm:pt>
    <dgm:pt modelId="{283BFBFF-0D4F-4150-A90B-9F3C0A0E92BF}">
      <dgm:prSet/>
      <dgm:spPr/>
      <dgm:t>
        <a:bodyPr/>
        <a:lstStyle/>
        <a:p>
          <a:pPr rtl="0"/>
          <a:r>
            <a:rPr lang="en-GB" dirty="0" smtClean="0"/>
            <a:t>Logical properties that encapsulate business rules</a:t>
          </a:r>
          <a:endParaRPr lang="en-GB" dirty="0"/>
        </a:p>
      </dgm:t>
    </dgm:pt>
    <dgm:pt modelId="{63C9136D-7160-48F2-8447-631130559241}" type="parTrans" cxnId="{84146EBB-0EF6-4663-BE46-3830FAA62A2C}">
      <dgm:prSet/>
      <dgm:spPr/>
      <dgm:t>
        <a:bodyPr/>
        <a:lstStyle/>
        <a:p>
          <a:endParaRPr lang="en-GB"/>
        </a:p>
      </dgm:t>
    </dgm:pt>
    <dgm:pt modelId="{818F3765-F9EC-4AAD-8AE6-36655A0EADE0}" type="sibTrans" cxnId="{84146EBB-0EF6-4663-BE46-3830FAA62A2C}">
      <dgm:prSet/>
      <dgm:spPr/>
      <dgm:t>
        <a:bodyPr/>
        <a:lstStyle/>
        <a:p>
          <a:endParaRPr lang="en-GB"/>
        </a:p>
      </dgm:t>
    </dgm:pt>
    <dgm:pt modelId="{F072E031-FB77-4965-880E-49B3DF65888D}">
      <dgm:prSet/>
      <dgm:spPr/>
      <dgm:t>
        <a:bodyPr/>
        <a:lstStyle/>
        <a:p>
          <a:pPr rtl="0"/>
          <a:r>
            <a:rPr lang="en-GB" dirty="0" smtClean="0"/>
            <a:t>Conditions</a:t>
          </a:r>
          <a:endParaRPr lang="en-GB" dirty="0"/>
        </a:p>
      </dgm:t>
    </dgm:pt>
    <dgm:pt modelId="{342B5DDA-6F9E-4F0F-8D24-8EF57857C715}" type="parTrans" cxnId="{54B6F39E-5289-4EBE-A72A-D257172C952C}">
      <dgm:prSet/>
      <dgm:spPr/>
      <dgm:t>
        <a:bodyPr/>
        <a:lstStyle/>
        <a:p>
          <a:endParaRPr lang="en-GB"/>
        </a:p>
      </dgm:t>
    </dgm:pt>
    <dgm:pt modelId="{646751FD-0DE7-4165-AA42-677FBBE104AD}" type="sibTrans" cxnId="{54B6F39E-5289-4EBE-A72A-D257172C952C}">
      <dgm:prSet/>
      <dgm:spPr/>
      <dgm:t>
        <a:bodyPr/>
        <a:lstStyle/>
        <a:p>
          <a:endParaRPr lang="en-GB"/>
        </a:p>
      </dgm:t>
    </dgm:pt>
    <dgm:pt modelId="{603962BE-3052-40EA-9BA0-4077EBD235C5}">
      <dgm:prSet/>
      <dgm:spPr/>
      <dgm:t>
        <a:bodyPr/>
        <a:lstStyle/>
        <a:p>
          <a:pPr rtl="0"/>
          <a:r>
            <a:rPr lang="en-GB" dirty="0" smtClean="0"/>
            <a:t>Capture the declarative intent (desired state)</a:t>
          </a:r>
          <a:endParaRPr lang="en-GB" dirty="0"/>
        </a:p>
      </dgm:t>
    </dgm:pt>
    <dgm:pt modelId="{4AFA60B1-0C2F-47AB-A70E-69BAD536676B}" type="parTrans" cxnId="{9E4FF179-4403-41C9-85DB-A763BC245EDE}">
      <dgm:prSet/>
      <dgm:spPr/>
      <dgm:t>
        <a:bodyPr/>
        <a:lstStyle/>
        <a:p>
          <a:endParaRPr lang="en-GB"/>
        </a:p>
      </dgm:t>
    </dgm:pt>
    <dgm:pt modelId="{85BE4B51-F789-4467-B59C-E9B041D418FA}" type="sibTrans" cxnId="{9E4FF179-4403-41C9-85DB-A763BC245EDE}">
      <dgm:prSet/>
      <dgm:spPr/>
      <dgm:t>
        <a:bodyPr/>
        <a:lstStyle/>
        <a:p>
          <a:endParaRPr lang="en-GB"/>
        </a:p>
      </dgm:t>
    </dgm:pt>
    <dgm:pt modelId="{E9900516-98EC-4CE0-85DA-21FDE3418114}">
      <dgm:prSet/>
      <dgm:spPr/>
      <dgm:t>
        <a:bodyPr/>
        <a:lstStyle/>
        <a:p>
          <a:pPr rtl="0"/>
          <a:r>
            <a:rPr lang="en-GB" dirty="0" smtClean="0"/>
            <a:t>Simplify compliance enforcement</a:t>
          </a:r>
          <a:endParaRPr lang="en-GB" dirty="0"/>
        </a:p>
      </dgm:t>
    </dgm:pt>
    <dgm:pt modelId="{A8AFA10F-E4E4-4E18-A26D-FC9B425030D3}" type="parTrans" cxnId="{73B3602A-37EC-4537-8319-D8DC50E904DC}">
      <dgm:prSet/>
      <dgm:spPr/>
      <dgm:t>
        <a:bodyPr/>
        <a:lstStyle/>
        <a:p>
          <a:endParaRPr lang="en-GB"/>
        </a:p>
      </dgm:t>
    </dgm:pt>
    <dgm:pt modelId="{AE69E49C-2829-42A1-BC7E-E0979A6C8C0B}" type="sibTrans" cxnId="{73B3602A-37EC-4537-8319-D8DC50E904DC}">
      <dgm:prSet/>
      <dgm:spPr/>
      <dgm:t>
        <a:bodyPr/>
        <a:lstStyle/>
        <a:p>
          <a:endParaRPr lang="en-GB"/>
        </a:p>
      </dgm:t>
    </dgm:pt>
    <dgm:pt modelId="{E49C4AF2-4363-4874-A49B-AA35EB8FB9D1}" type="pres">
      <dgm:prSet presAssocID="{8748AE06-B064-48B5-B938-5F1105879F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4C0B78F-7942-4B36-8E2A-107C1AA790DB}" type="pres">
      <dgm:prSet presAssocID="{8F05E651-701E-44A3-81E3-8F1CE74A44AB}" presName="compositeNode" presStyleCnt="0">
        <dgm:presLayoutVars>
          <dgm:bulletEnabled val="1"/>
        </dgm:presLayoutVars>
      </dgm:prSet>
      <dgm:spPr/>
    </dgm:pt>
    <dgm:pt modelId="{D158C454-E1CB-4658-AA4C-EB8D84E7DAE4}" type="pres">
      <dgm:prSet presAssocID="{8F05E651-701E-44A3-81E3-8F1CE74A44AB}" presName="image" presStyleLbl="fgImgPlace1" presStyleIdx="0" presStyleCnt="2"/>
      <dgm:spPr/>
    </dgm:pt>
    <dgm:pt modelId="{0D44BD10-B59B-47AF-BE58-801B6AE62807}" type="pres">
      <dgm:prSet presAssocID="{8F05E651-701E-44A3-81E3-8F1CE74A44A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488A53-051B-4487-9591-D296778AD250}" type="pres">
      <dgm:prSet presAssocID="{8F05E651-701E-44A3-81E3-8F1CE74A44AB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F76DBD-65A2-404B-9FAF-1CABE7BE1E92}" type="pres">
      <dgm:prSet presAssocID="{6D440DC4-E4D5-415E-883B-20700E70799E}" presName="sibTrans" presStyleCnt="0"/>
      <dgm:spPr/>
    </dgm:pt>
    <dgm:pt modelId="{2B39F149-443F-489E-B4E1-C6F64FB4D8C9}" type="pres">
      <dgm:prSet presAssocID="{F072E031-FB77-4965-880E-49B3DF65888D}" presName="compositeNode" presStyleCnt="0">
        <dgm:presLayoutVars>
          <dgm:bulletEnabled val="1"/>
        </dgm:presLayoutVars>
      </dgm:prSet>
      <dgm:spPr/>
    </dgm:pt>
    <dgm:pt modelId="{4F545C58-91BE-4D22-9F0B-326A3438C966}" type="pres">
      <dgm:prSet presAssocID="{F072E031-FB77-4965-880E-49B3DF65888D}" presName="image" presStyleLbl="fgImgPlace1" presStyleIdx="1" presStyleCnt="2"/>
      <dgm:spPr/>
    </dgm:pt>
    <dgm:pt modelId="{8264A702-7FA5-4E56-8AAD-6D88E11D8FF0}" type="pres">
      <dgm:prSet presAssocID="{F072E031-FB77-4965-880E-49B3DF65888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7B1273-506D-463B-B3AF-DB6ED5A42726}" type="pres">
      <dgm:prSet presAssocID="{F072E031-FB77-4965-880E-49B3DF65888D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F29A64-B3DB-4DC7-947D-AD0A7A134568}" type="presOf" srcId="{F072E031-FB77-4965-880E-49B3DF65888D}" destId="{7D7B1273-506D-463B-B3AF-DB6ED5A42726}" srcOrd="0" destOrd="0" presId="urn:microsoft.com/office/officeart/2005/8/layout/hList2"/>
    <dgm:cxn modelId="{6B3CA988-33E2-4949-8552-D2B4A0A9C52C}" type="presOf" srcId="{8748AE06-B064-48B5-B938-5F1105879F96}" destId="{E49C4AF2-4363-4874-A49B-AA35EB8FB9D1}" srcOrd="0" destOrd="0" presId="urn:microsoft.com/office/officeart/2005/8/layout/hList2"/>
    <dgm:cxn modelId="{9E4FF179-4403-41C9-85DB-A763BC245EDE}" srcId="{F072E031-FB77-4965-880E-49B3DF65888D}" destId="{603962BE-3052-40EA-9BA0-4077EBD235C5}" srcOrd="0" destOrd="0" parTransId="{4AFA60B1-0C2F-47AB-A70E-69BAD536676B}" sibTransId="{85BE4B51-F789-4467-B59C-E9B041D418FA}"/>
    <dgm:cxn modelId="{84146EBB-0EF6-4663-BE46-3830FAA62A2C}" srcId="{6BCAEADF-E451-4560-BB49-CFC32077A517}" destId="{283BFBFF-0D4F-4150-A90B-9F3C0A0E92BF}" srcOrd="1" destOrd="0" parTransId="{63C9136D-7160-48F2-8447-631130559241}" sibTransId="{818F3765-F9EC-4AAD-8AE6-36655A0EADE0}"/>
    <dgm:cxn modelId="{73B3602A-37EC-4537-8319-D8DC50E904DC}" srcId="{F072E031-FB77-4965-880E-49B3DF65888D}" destId="{E9900516-98EC-4CE0-85DA-21FDE3418114}" srcOrd="1" destOrd="0" parTransId="{A8AFA10F-E4E4-4E18-A26D-FC9B425030D3}" sibTransId="{AE69E49C-2829-42A1-BC7E-E0979A6C8C0B}"/>
    <dgm:cxn modelId="{54B6F39E-5289-4EBE-A72A-D257172C952C}" srcId="{8748AE06-B064-48B5-B938-5F1105879F96}" destId="{F072E031-FB77-4965-880E-49B3DF65888D}" srcOrd="1" destOrd="0" parTransId="{342B5DDA-6F9E-4F0F-8D24-8EF57857C715}" sibTransId="{646751FD-0DE7-4165-AA42-677FBBE104AD}"/>
    <dgm:cxn modelId="{F8216C93-618C-4FF9-AF7E-F7AF0F24A5C4}" srcId="{6BCAEADF-E451-4560-BB49-CFC32077A517}" destId="{DB98DB0D-85E9-4538-B2D5-6E0B979274FE}" srcOrd="0" destOrd="0" parTransId="{2E8DC778-89D7-466A-BC9B-9A239B14F594}" sibTransId="{6EDC51C4-E4DD-499D-9A3F-65B71CFFC000}"/>
    <dgm:cxn modelId="{CF5C5242-0D6F-4F83-9BD2-EC00181A36D0}" srcId="{8F05E651-701E-44A3-81E3-8F1CE74A44AB}" destId="{6BCAEADF-E451-4560-BB49-CFC32077A517}" srcOrd="0" destOrd="0" parTransId="{9A16BF10-498A-4EE9-B0DF-FC6FFE92132E}" sibTransId="{16D71E90-5F3A-4B9A-801A-087EB82DA637}"/>
    <dgm:cxn modelId="{64A53ABC-CACC-47D7-B449-CAD081B4EFBC}" type="presOf" srcId="{283BFBFF-0D4F-4150-A90B-9F3C0A0E92BF}" destId="{0D44BD10-B59B-47AF-BE58-801B6AE62807}" srcOrd="0" destOrd="2" presId="urn:microsoft.com/office/officeart/2005/8/layout/hList2"/>
    <dgm:cxn modelId="{FB147A63-93D0-4FE8-A483-6ED8E6125FEF}" srcId="{8748AE06-B064-48B5-B938-5F1105879F96}" destId="{8F05E651-701E-44A3-81E3-8F1CE74A44AB}" srcOrd="0" destOrd="0" parTransId="{22D1B2BE-DFB1-4193-882C-0DE7F51E01E6}" sibTransId="{6D440DC4-E4D5-415E-883B-20700E70799E}"/>
    <dgm:cxn modelId="{F85E76D9-BF63-40F3-8C70-0A1BA12C7AEC}" type="presOf" srcId="{DB98DB0D-85E9-4538-B2D5-6E0B979274FE}" destId="{0D44BD10-B59B-47AF-BE58-801B6AE62807}" srcOrd="0" destOrd="1" presId="urn:microsoft.com/office/officeart/2005/8/layout/hList2"/>
    <dgm:cxn modelId="{5EA3504C-2C4E-4A05-92F4-4706AF6034C4}" type="presOf" srcId="{8F05E651-701E-44A3-81E3-8F1CE74A44AB}" destId="{C9488A53-051B-4487-9591-D296778AD250}" srcOrd="0" destOrd="0" presId="urn:microsoft.com/office/officeart/2005/8/layout/hList2"/>
    <dgm:cxn modelId="{1C17230B-602F-4132-AA24-95A8EAD9E905}" type="presOf" srcId="{603962BE-3052-40EA-9BA0-4077EBD235C5}" destId="{8264A702-7FA5-4E56-8AAD-6D88E11D8FF0}" srcOrd="0" destOrd="0" presId="urn:microsoft.com/office/officeart/2005/8/layout/hList2"/>
    <dgm:cxn modelId="{C2D86D94-9862-4BB4-9A7C-EA09A9F091E7}" type="presOf" srcId="{E9900516-98EC-4CE0-85DA-21FDE3418114}" destId="{8264A702-7FA5-4E56-8AAD-6D88E11D8FF0}" srcOrd="0" destOrd="1" presId="urn:microsoft.com/office/officeart/2005/8/layout/hList2"/>
    <dgm:cxn modelId="{BC9D846A-1914-43AC-A367-0B0793251097}" type="presOf" srcId="{6BCAEADF-E451-4560-BB49-CFC32077A517}" destId="{0D44BD10-B59B-47AF-BE58-801B6AE62807}" srcOrd="0" destOrd="0" presId="urn:microsoft.com/office/officeart/2005/8/layout/hList2"/>
    <dgm:cxn modelId="{9B355257-00C4-495D-AD43-D13FC8061D11}" type="presParOf" srcId="{E49C4AF2-4363-4874-A49B-AA35EB8FB9D1}" destId="{84C0B78F-7942-4B36-8E2A-107C1AA790DB}" srcOrd="0" destOrd="0" presId="urn:microsoft.com/office/officeart/2005/8/layout/hList2"/>
    <dgm:cxn modelId="{BCAF0AB5-9A8F-4B95-8E22-B3B0521056BB}" type="presParOf" srcId="{84C0B78F-7942-4B36-8E2A-107C1AA790DB}" destId="{D158C454-E1CB-4658-AA4C-EB8D84E7DAE4}" srcOrd="0" destOrd="0" presId="urn:microsoft.com/office/officeart/2005/8/layout/hList2"/>
    <dgm:cxn modelId="{8E027F0F-8C0D-45C9-9798-14107A81FBB1}" type="presParOf" srcId="{84C0B78F-7942-4B36-8E2A-107C1AA790DB}" destId="{0D44BD10-B59B-47AF-BE58-801B6AE62807}" srcOrd="1" destOrd="0" presId="urn:microsoft.com/office/officeart/2005/8/layout/hList2"/>
    <dgm:cxn modelId="{D0955E55-9F14-4191-8095-B669119C0AB6}" type="presParOf" srcId="{84C0B78F-7942-4B36-8E2A-107C1AA790DB}" destId="{C9488A53-051B-4487-9591-D296778AD250}" srcOrd="2" destOrd="0" presId="urn:microsoft.com/office/officeart/2005/8/layout/hList2"/>
    <dgm:cxn modelId="{E3DE97D8-0A56-4551-B5F9-22B843C59B22}" type="presParOf" srcId="{E49C4AF2-4363-4874-A49B-AA35EB8FB9D1}" destId="{7DF76DBD-65A2-404B-9FAF-1CABE7BE1E92}" srcOrd="1" destOrd="0" presId="urn:microsoft.com/office/officeart/2005/8/layout/hList2"/>
    <dgm:cxn modelId="{2E76B28B-2A7A-4E30-BAA3-96DE2FF853F0}" type="presParOf" srcId="{E49C4AF2-4363-4874-A49B-AA35EB8FB9D1}" destId="{2B39F149-443F-489E-B4E1-C6F64FB4D8C9}" srcOrd="2" destOrd="0" presId="urn:microsoft.com/office/officeart/2005/8/layout/hList2"/>
    <dgm:cxn modelId="{62AC0A6A-3A89-4F7D-9951-E72EC287A3DE}" type="presParOf" srcId="{2B39F149-443F-489E-B4E1-C6F64FB4D8C9}" destId="{4F545C58-91BE-4D22-9F0B-326A3438C966}" srcOrd="0" destOrd="0" presId="urn:microsoft.com/office/officeart/2005/8/layout/hList2"/>
    <dgm:cxn modelId="{EFF71D68-8DAD-441E-AB9D-CF0EDD530DA3}" type="presParOf" srcId="{2B39F149-443F-489E-B4E1-C6F64FB4D8C9}" destId="{8264A702-7FA5-4E56-8AAD-6D88E11D8FF0}" srcOrd="1" destOrd="0" presId="urn:microsoft.com/office/officeart/2005/8/layout/hList2"/>
    <dgm:cxn modelId="{A55E3A54-6AD4-4D54-94F0-B4879E64597C}" type="presParOf" srcId="{2B39F149-443F-489E-B4E1-C6F64FB4D8C9}" destId="{7D7B1273-506D-463B-B3AF-DB6ED5A42726}" srcOrd="2" destOrd="0" presId="urn:microsoft.com/office/officeart/2005/8/layout/h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350DD-333C-4C16-9C96-4B624FA9422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509252-95DF-4615-9A72-B4D30CCBA952}">
      <dgm:prSet/>
      <dgm:spPr/>
      <dgm:t>
        <a:bodyPr/>
        <a:lstStyle/>
        <a:p>
          <a:pPr rtl="0"/>
          <a:r>
            <a:rPr lang="en-GB" dirty="0" smtClean="0"/>
            <a:t>On Demand</a:t>
          </a:r>
          <a:endParaRPr lang="en-GB" dirty="0"/>
        </a:p>
      </dgm:t>
    </dgm:pt>
    <dgm:pt modelId="{544E9D40-B0F8-4FE2-A045-F046D6D5F4A6}" type="parTrans" cxnId="{9D265673-7E9A-4D03-A1FC-6C24B11B1853}">
      <dgm:prSet/>
      <dgm:spPr/>
      <dgm:t>
        <a:bodyPr/>
        <a:lstStyle/>
        <a:p>
          <a:endParaRPr lang="en-GB"/>
        </a:p>
      </dgm:t>
    </dgm:pt>
    <dgm:pt modelId="{7BB854E8-F529-47AE-8B57-33F903C97CE5}" type="sibTrans" cxnId="{9D265673-7E9A-4D03-A1FC-6C24B11B1853}">
      <dgm:prSet/>
      <dgm:spPr/>
      <dgm:t>
        <a:bodyPr/>
        <a:lstStyle/>
        <a:p>
          <a:endParaRPr lang="en-GB"/>
        </a:p>
      </dgm:t>
    </dgm:pt>
    <dgm:pt modelId="{52C10CA2-80EA-49AB-BD6A-20F4E03431BB}">
      <dgm:prSet/>
      <dgm:spPr/>
      <dgm:t>
        <a:bodyPr/>
        <a:lstStyle/>
        <a:p>
          <a:pPr rtl="0"/>
          <a:r>
            <a:rPr lang="en-GB" dirty="0" smtClean="0"/>
            <a:t>On Schedule, log out-of-compliance</a:t>
          </a:r>
          <a:endParaRPr lang="en-GB" dirty="0"/>
        </a:p>
      </dgm:t>
    </dgm:pt>
    <dgm:pt modelId="{2C1F1DBE-9828-4858-A1BA-A1C49E64F8DD}" type="parTrans" cxnId="{468C6E1E-9DF8-4FBB-A75B-F4CBF8A6B064}">
      <dgm:prSet/>
      <dgm:spPr/>
      <dgm:t>
        <a:bodyPr/>
        <a:lstStyle/>
        <a:p>
          <a:endParaRPr lang="en-GB"/>
        </a:p>
      </dgm:t>
    </dgm:pt>
    <dgm:pt modelId="{F4B139C4-233A-4FC7-BE4D-D1D2AFAE0260}" type="sibTrans" cxnId="{468C6E1E-9DF8-4FBB-A75B-F4CBF8A6B064}">
      <dgm:prSet/>
      <dgm:spPr/>
      <dgm:t>
        <a:bodyPr/>
        <a:lstStyle/>
        <a:p>
          <a:endParaRPr lang="en-GB"/>
        </a:p>
      </dgm:t>
    </dgm:pt>
    <dgm:pt modelId="{CDF45E52-61C8-4EC4-83A6-3C3B8964BF00}">
      <dgm:prSet/>
      <dgm:spPr/>
      <dgm:t>
        <a:bodyPr/>
        <a:lstStyle/>
        <a:p>
          <a:pPr rtl="0"/>
          <a:r>
            <a:rPr lang="en-GB" dirty="0" smtClean="0"/>
            <a:t>Changes are attempted, prevent out-of-compliance</a:t>
          </a:r>
          <a:endParaRPr lang="en-GB" dirty="0"/>
        </a:p>
      </dgm:t>
    </dgm:pt>
    <dgm:pt modelId="{A15C2A01-5248-488B-B61D-11A898FBD8B9}" type="parTrans" cxnId="{474FDC44-4D82-4ACC-82D2-93B90CB6D57C}">
      <dgm:prSet/>
      <dgm:spPr/>
      <dgm:t>
        <a:bodyPr/>
        <a:lstStyle/>
        <a:p>
          <a:endParaRPr lang="en-GB"/>
        </a:p>
      </dgm:t>
    </dgm:pt>
    <dgm:pt modelId="{FF869677-C79C-4C96-AEEA-9B07F9ABCEA6}" type="sibTrans" cxnId="{474FDC44-4D82-4ACC-82D2-93B90CB6D57C}">
      <dgm:prSet/>
      <dgm:spPr/>
      <dgm:t>
        <a:bodyPr/>
        <a:lstStyle/>
        <a:p>
          <a:endParaRPr lang="en-GB"/>
        </a:p>
      </dgm:t>
    </dgm:pt>
    <dgm:pt modelId="{E8C8459C-72F2-47AD-9B30-B08A7EE1E2CC}">
      <dgm:prSet/>
      <dgm:spPr/>
      <dgm:t>
        <a:bodyPr/>
        <a:lstStyle/>
        <a:p>
          <a:pPr rtl="0"/>
          <a:r>
            <a:rPr lang="en-GB" dirty="0" smtClean="0"/>
            <a:t>Changes are attempted, log out-of-compliance</a:t>
          </a:r>
          <a:endParaRPr lang="en-GB" dirty="0"/>
        </a:p>
      </dgm:t>
    </dgm:pt>
    <dgm:pt modelId="{439EEB5F-75D1-4BE3-A5A7-3DAA68A7D06E}" type="parTrans" cxnId="{409E1255-C7E4-4618-B783-DD163874FE4B}">
      <dgm:prSet/>
      <dgm:spPr/>
      <dgm:t>
        <a:bodyPr/>
        <a:lstStyle/>
        <a:p>
          <a:endParaRPr lang="en-GB"/>
        </a:p>
      </dgm:t>
    </dgm:pt>
    <dgm:pt modelId="{22AA2A6E-34BD-4126-B06D-8379EA8D98BE}" type="sibTrans" cxnId="{409E1255-C7E4-4618-B783-DD163874FE4B}">
      <dgm:prSet/>
      <dgm:spPr/>
      <dgm:t>
        <a:bodyPr/>
        <a:lstStyle/>
        <a:p>
          <a:endParaRPr lang="en-GB"/>
        </a:p>
      </dgm:t>
    </dgm:pt>
    <dgm:pt modelId="{BACFAE24-6A61-4B61-8062-30826A519687}">
      <dgm:prSet/>
      <dgm:spPr/>
      <dgm:t>
        <a:bodyPr/>
        <a:lstStyle/>
        <a:p>
          <a:pPr rtl="0"/>
          <a:r>
            <a:rPr lang="en-GB" dirty="0" smtClean="0"/>
            <a:t>Manual checking by administrator</a:t>
          </a:r>
          <a:endParaRPr lang="en-GB" dirty="0"/>
        </a:p>
      </dgm:t>
    </dgm:pt>
    <dgm:pt modelId="{DB9499A7-ECE4-49E7-948A-CCDAAE8DD92F}" type="parTrans" cxnId="{E84B3169-D958-4E30-BDE5-C797E81E2800}">
      <dgm:prSet/>
      <dgm:spPr/>
      <dgm:t>
        <a:bodyPr/>
        <a:lstStyle/>
        <a:p>
          <a:endParaRPr lang="en-GB"/>
        </a:p>
      </dgm:t>
    </dgm:pt>
    <dgm:pt modelId="{2C540845-5445-46AA-BA2D-707F5672FFDD}" type="sibTrans" cxnId="{E84B3169-D958-4E30-BDE5-C797E81E2800}">
      <dgm:prSet/>
      <dgm:spPr/>
      <dgm:t>
        <a:bodyPr/>
        <a:lstStyle/>
        <a:p>
          <a:endParaRPr lang="en-GB"/>
        </a:p>
      </dgm:t>
    </dgm:pt>
    <dgm:pt modelId="{06C5E032-EAD2-453F-9D65-86FD4B4840B4}">
      <dgm:prSet/>
      <dgm:spPr/>
      <dgm:t>
        <a:bodyPr/>
        <a:lstStyle/>
        <a:p>
          <a:pPr rtl="0"/>
          <a:r>
            <a:rPr lang="en-GB" dirty="0" smtClean="0"/>
            <a:t>SQL Server Agent job check periodically and logs non-compliance</a:t>
          </a:r>
          <a:endParaRPr lang="en-GB" dirty="0"/>
        </a:p>
      </dgm:t>
    </dgm:pt>
    <dgm:pt modelId="{452ACB71-4512-4739-A27C-0ADCCF975D54}" type="parTrans" cxnId="{9BC06F43-FEAE-46D9-A310-55800EADE0CE}">
      <dgm:prSet/>
      <dgm:spPr/>
      <dgm:t>
        <a:bodyPr/>
        <a:lstStyle/>
        <a:p>
          <a:endParaRPr lang="en-GB"/>
        </a:p>
      </dgm:t>
    </dgm:pt>
    <dgm:pt modelId="{7B1E8CF3-0D8C-4422-91D4-E21C06E83651}" type="sibTrans" cxnId="{9BC06F43-FEAE-46D9-A310-55800EADE0CE}">
      <dgm:prSet/>
      <dgm:spPr/>
      <dgm:t>
        <a:bodyPr/>
        <a:lstStyle/>
        <a:p>
          <a:endParaRPr lang="en-GB"/>
        </a:p>
      </dgm:t>
    </dgm:pt>
    <dgm:pt modelId="{32A7E973-69D3-4109-8856-630F9CC4A671}">
      <dgm:prSet/>
      <dgm:spPr/>
      <dgm:t>
        <a:bodyPr/>
        <a:lstStyle/>
        <a:p>
          <a:pPr rtl="0"/>
          <a:r>
            <a:rPr lang="en-GB" dirty="0" smtClean="0"/>
            <a:t>DDL Trigger rolls back non-compliant changes</a:t>
          </a:r>
          <a:endParaRPr lang="en-GB" dirty="0"/>
        </a:p>
      </dgm:t>
    </dgm:pt>
    <dgm:pt modelId="{D324126B-F8AC-4DD5-8DBE-041342047AB8}" type="parTrans" cxnId="{6D368FBE-8919-44A5-8AC5-D8EB629F1FE4}">
      <dgm:prSet/>
      <dgm:spPr/>
      <dgm:t>
        <a:bodyPr/>
        <a:lstStyle/>
        <a:p>
          <a:endParaRPr lang="en-GB"/>
        </a:p>
      </dgm:t>
    </dgm:pt>
    <dgm:pt modelId="{D73319D2-E2D3-4BFE-A418-F18D0BFA663D}" type="sibTrans" cxnId="{6D368FBE-8919-44A5-8AC5-D8EB629F1FE4}">
      <dgm:prSet/>
      <dgm:spPr/>
      <dgm:t>
        <a:bodyPr/>
        <a:lstStyle/>
        <a:p>
          <a:endParaRPr lang="en-GB"/>
        </a:p>
      </dgm:t>
    </dgm:pt>
    <dgm:pt modelId="{6C0C148D-D7BF-4A5F-81FB-0AD58D1EB955}">
      <dgm:prSet/>
      <dgm:spPr/>
      <dgm:t>
        <a:bodyPr/>
        <a:lstStyle/>
        <a:p>
          <a:pPr rtl="0"/>
          <a:r>
            <a:rPr lang="en-GB" dirty="0" smtClean="0"/>
            <a:t>Event Notification logs non-compliant changes</a:t>
          </a:r>
          <a:endParaRPr lang="en-GB" dirty="0"/>
        </a:p>
      </dgm:t>
    </dgm:pt>
    <dgm:pt modelId="{31D76727-7625-4475-B8D6-EB09D29ECF07}" type="parTrans" cxnId="{2BA0B060-7EE8-425E-AB22-A9077A7D550F}">
      <dgm:prSet/>
      <dgm:spPr/>
      <dgm:t>
        <a:bodyPr/>
        <a:lstStyle/>
        <a:p>
          <a:endParaRPr lang="en-GB"/>
        </a:p>
      </dgm:t>
    </dgm:pt>
    <dgm:pt modelId="{81A7860C-8885-4B26-9BFA-6E817BD85499}" type="sibTrans" cxnId="{2BA0B060-7EE8-425E-AB22-A9077A7D550F}">
      <dgm:prSet/>
      <dgm:spPr/>
      <dgm:t>
        <a:bodyPr/>
        <a:lstStyle/>
        <a:p>
          <a:endParaRPr lang="en-GB"/>
        </a:p>
      </dgm:t>
    </dgm:pt>
    <dgm:pt modelId="{FBE27F8B-796F-4C1C-8B83-0A800057EC27}" type="pres">
      <dgm:prSet presAssocID="{C1F350DD-333C-4C16-9C96-4B624FA942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C5D06-2297-4443-8784-45B2658F45AE}" type="pres">
      <dgm:prSet presAssocID="{EF509252-95DF-4615-9A72-B4D30CCBA952}" presName="parentLin" presStyleCnt="0"/>
      <dgm:spPr/>
    </dgm:pt>
    <dgm:pt modelId="{39CAAAFA-971A-47F4-A768-BE5C47EAEFB4}" type="pres">
      <dgm:prSet presAssocID="{EF509252-95DF-4615-9A72-B4D30CCBA9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D473CE9-D440-4795-9841-6BEDBB20C2B5}" type="pres">
      <dgm:prSet presAssocID="{EF509252-95DF-4615-9A72-B4D30CCBA9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AACDE-1971-46AB-A2A7-1121D3A3F9ED}" type="pres">
      <dgm:prSet presAssocID="{EF509252-95DF-4615-9A72-B4D30CCBA952}" presName="negativeSpace" presStyleCnt="0"/>
      <dgm:spPr/>
    </dgm:pt>
    <dgm:pt modelId="{DD6E8E3D-CF1E-4A08-8BB3-E9F060AC9ED6}" type="pres">
      <dgm:prSet presAssocID="{EF509252-95DF-4615-9A72-B4D30CCBA95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61287B-6D49-4C1D-8009-3CF4F68346AF}" type="pres">
      <dgm:prSet presAssocID="{7BB854E8-F529-47AE-8B57-33F903C97CE5}" presName="spaceBetweenRectangles" presStyleCnt="0"/>
      <dgm:spPr/>
    </dgm:pt>
    <dgm:pt modelId="{5EEC74A8-EA8F-443A-B3C4-0DFFF2C57A4B}" type="pres">
      <dgm:prSet presAssocID="{52C10CA2-80EA-49AB-BD6A-20F4E03431BB}" presName="parentLin" presStyleCnt="0"/>
      <dgm:spPr/>
    </dgm:pt>
    <dgm:pt modelId="{8C304B15-64AE-4B36-8CE3-9C891E0CB70B}" type="pres">
      <dgm:prSet presAssocID="{52C10CA2-80EA-49AB-BD6A-20F4E03431B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ED79D3A-14C2-49B3-9AD2-ED0DA9E51BF0}" type="pres">
      <dgm:prSet presAssocID="{52C10CA2-80EA-49AB-BD6A-20F4E03431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A6F2A-E7E2-40CF-AB97-EDCBCFBA230A}" type="pres">
      <dgm:prSet presAssocID="{52C10CA2-80EA-49AB-BD6A-20F4E03431BB}" presName="negativeSpace" presStyleCnt="0"/>
      <dgm:spPr/>
    </dgm:pt>
    <dgm:pt modelId="{3AD0C544-DC22-41E9-8926-28BCFF88B85D}" type="pres">
      <dgm:prSet presAssocID="{52C10CA2-80EA-49AB-BD6A-20F4E03431B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5A4EE-84C9-434C-9D77-157FE59CC584}" type="pres">
      <dgm:prSet presAssocID="{F4B139C4-233A-4FC7-BE4D-D1D2AFAE0260}" presName="spaceBetweenRectangles" presStyleCnt="0"/>
      <dgm:spPr/>
    </dgm:pt>
    <dgm:pt modelId="{8892FC55-4741-44B2-8C94-A478AAA5D27F}" type="pres">
      <dgm:prSet presAssocID="{CDF45E52-61C8-4EC4-83A6-3C3B8964BF00}" presName="parentLin" presStyleCnt="0"/>
      <dgm:spPr/>
    </dgm:pt>
    <dgm:pt modelId="{5CF7F711-CD67-4ECC-BDF2-ACBD9DC6CCDA}" type="pres">
      <dgm:prSet presAssocID="{CDF45E52-61C8-4EC4-83A6-3C3B8964BF0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B83F920-189F-469E-BF15-A0DCBC9A1E23}" type="pres">
      <dgm:prSet presAssocID="{CDF45E52-61C8-4EC4-83A6-3C3B8964BF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7899F-041F-4174-976B-6C4960B336D8}" type="pres">
      <dgm:prSet presAssocID="{CDF45E52-61C8-4EC4-83A6-3C3B8964BF00}" presName="negativeSpace" presStyleCnt="0"/>
      <dgm:spPr/>
    </dgm:pt>
    <dgm:pt modelId="{817141AC-9E76-43E0-8D6E-3C6E1BBB6085}" type="pres">
      <dgm:prSet presAssocID="{CDF45E52-61C8-4EC4-83A6-3C3B8964BF0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944DF-50AA-4AB3-B477-77578C2C654C}" type="pres">
      <dgm:prSet presAssocID="{FF869677-C79C-4C96-AEEA-9B07F9ABCEA6}" presName="spaceBetweenRectangles" presStyleCnt="0"/>
      <dgm:spPr/>
    </dgm:pt>
    <dgm:pt modelId="{CACED501-247A-4A54-B87F-BACF18004EDC}" type="pres">
      <dgm:prSet presAssocID="{E8C8459C-72F2-47AD-9B30-B08A7EE1E2CC}" presName="parentLin" presStyleCnt="0"/>
      <dgm:spPr/>
    </dgm:pt>
    <dgm:pt modelId="{3801D7B8-EA0A-41CD-86A9-48E4A4A676A7}" type="pres">
      <dgm:prSet presAssocID="{E8C8459C-72F2-47AD-9B30-B08A7EE1E2C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BEBFD4-8409-4107-B1A4-FB68E69B571B}" type="pres">
      <dgm:prSet presAssocID="{E8C8459C-72F2-47AD-9B30-B08A7EE1E2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18C28-4D2B-4D81-836A-F669D11985EF}" type="pres">
      <dgm:prSet presAssocID="{E8C8459C-72F2-47AD-9B30-B08A7EE1E2CC}" presName="negativeSpace" presStyleCnt="0"/>
      <dgm:spPr/>
    </dgm:pt>
    <dgm:pt modelId="{F8D42EF3-49E5-482D-BB9B-549327449BC9}" type="pres">
      <dgm:prSet presAssocID="{E8C8459C-72F2-47AD-9B30-B08A7EE1E2C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43A1E0-9A53-47D9-82F0-00BEBE97D8D1}" type="presOf" srcId="{6C0C148D-D7BF-4A5F-81FB-0AD58D1EB955}" destId="{F8D42EF3-49E5-482D-BB9B-549327449BC9}" srcOrd="0" destOrd="0" presId="urn:microsoft.com/office/officeart/2005/8/layout/list1"/>
    <dgm:cxn modelId="{1DF66325-428D-42BF-B6D6-91A1E2161AD3}" type="presOf" srcId="{CDF45E52-61C8-4EC4-83A6-3C3B8964BF00}" destId="{CB83F920-189F-469E-BF15-A0DCBC9A1E23}" srcOrd="1" destOrd="0" presId="urn:microsoft.com/office/officeart/2005/8/layout/list1"/>
    <dgm:cxn modelId="{C16378A9-C611-4070-806C-D012B96AC9D1}" type="presOf" srcId="{C1F350DD-333C-4C16-9C96-4B624FA9422A}" destId="{FBE27F8B-796F-4C1C-8B83-0A800057EC27}" srcOrd="0" destOrd="0" presId="urn:microsoft.com/office/officeart/2005/8/layout/list1"/>
    <dgm:cxn modelId="{962C6054-FD7A-4061-A6A4-A8897FFE5703}" type="presOf" srcId="{52C10CA2-80EA-49AB-BD6A-20F4E03431BB}" destId="{5ED79D3A-14C2-49B3-9AD2-ED0DA9E51BF0}" srcOrd="1" destOrd="0" presId="urn:microsoft.com/office/officeart/2005/8/layout/list1"/>
    <dgm:cxn modelId="{B77F433C-9E29-452A-A6DF-69B28C229CB2}" type="presOf" srcId="{06C5E032-EAD2-453F-9D65-86FD4B4840B4}" destId="{3AD0C544-DC22-41E9-8926-28BCFF88B85D}" srcOrd="0" destOrd="0" presId="urn:microsoft.com/office/officeart/2005/8/layout/list1"/>
    <dgm:cxn modelId="{75E6A5D8-BB05-422A-8367-BD370699E58B}" type="presOf" srcId="{52C10CA2-80EA-49AB-BD6A-20F4E03431BB}" destId="{8C304B15-64AE-4B36-8CE3-9C891E0CB70B}" srcOrd="0" destOrd="0" presId="urn:microsoft.com/office/officeart/2005/8/layout/list1"/>
    <dgm:cxn modelId="{7C34DEEB-7623-4A3B-85E2-C6F7B4BDB129}" type="presOf" srcId="{CDF45E52-61C8-4EC4-83A6-3C3B8964BF00}" destId="{5CF7F711-CD67-4ECC-BDF2-ACBD9DC6CCDA}" srcOrd="0" destOrd="0" presId="urn:microsoft.com/office/officeart/2005/8/layout/list1"/>
    <dgm:cxn modelId="{9BC06F43-FEAE-46D9-A310-55800EADE0CE}" srcId="{52C10CA2-80EA-49AB-BD6A-20F4E03431BB}" destId="{06C5E032-EAD2-453F-9D65-86FD4B4840B4}" srcOrd="0" destOrd="0" parTransId="{452ACB71-4512-4739-A27C-0ADCCF975D54}" sibTransId="{7B1E8CF3-0D8C-4422-91D4-E21C06E83651}"/>
    <dgm:cxn modelId="{C4054096-9924-4952-A1CD-E2ACE284BC1D}" type="presOf" srcId="{EF509252-95DF-4615-9A72-B4D30CCBA952}" destId="{39CAAAFA-971A-47F4-A768-BE5C47EAEFB4}" srcOrd="0" destOrd="0" presId="urn:microsoft.com/office/officeart/2005/8/layout/list1"/>
    <dgm:cxn modelId="{474FDC44-4D82-4ACC-82D2-93B90CB6D57C}" srcId="{C1F350DD-333C-4C16-9C96-4B624FA9422A}" destId="{CDF45E52-61C8-4EC4-83A6-3C3B8964BF00}" srcOrd="2" destOrd="0" parTransId="{A15C2A01-5248-488B-B61D-11A898FBD8B9}" sibTransId="{FF869677-C79C-4C96-AEEA-9B07F9ABCEA6}"/>
    <dgm:cxn modelId="{6D368FBE-8919-44A5-8AC5-D8EB629F1FE4}" srcId="{CDF45E52-61C8-4EC4-83A6-3C3B8964BF00}" destId="{32A7E973-69D3-4109-8856-630F9CC4A671}" srcOrd="0" destOrd="0" parTransId="{D324126B-F8AC-4DD5-8DBE-041342047AB8}" sibTransId="{D73319D2-E2D3-4BFE-A418-F18D0BFA663D}"/>
    <dgm:cxn modelId="{468C6E1E-9DF8-4FBB-A75B-F4CBF8A6B064}" srcId="{C1F350DD-333C-4C16-9C96-4B624FA9422A}" destId="{52C10CA2-80EA-49AB-BD6A-20F4E03431BB}" srcOrd="1" destOrd="0" parTransId="{2C1F1DBE-9828-4858-A1BA-A1C49E64F8DD}" sibTransId="{F4B139C4-233A-4FC7-BE4D-D1D2AFAE0260}"/>
    <dgm:cxn modelId="{E84B3169-D958-4E30-BDE5-C797E81E2800}" srcId="{EF509252-95DF-4615-9A72-B4D30CCBA952}" destId="{BACFAE24-6A61-4B61-8062-30826A519687}" srcOrd="0" destOrd="0" parTransId="{DB9499A7-ECE4-49E7-948A-CCDAAE8DD92F}" sibTransId="{2C540845-5445-46AA-BA2D-707F5672FFDD}"/>
    <dgm:cxn modelId="{2BA0B060-7EE8-425E-AB22-A9077A7D550F}" srcId="{E8C8459C-72F2-47AD-9B30-B08A7EE1E2CC}" destId="{6C0C148D-D7BF-4A5F-81FB-0AD58D1EB955}" srcOrd="0" destOrd="0" parTransId="{31D76727-7625-4475-B8D6-EB09D29ECF07}" sibTransId="{81A7860C-8885-4B26-9BFA-6E817BD85499}"/>
    <dgm:cxn modelId="{DF0E064E-66F2-400A-AE92-6A1D7580015A}" type="presOf" srcId="{BACFAE24-6A61-4B61-8062-30826A519687}" destId="{DD6E8E3D-CF1E-4A08-8BB3-E9F060AC9ED6}" srcOrd="0" destOrd="0" presId="urn:microsoft.com/office/officeart/2005/8/layout/list1"/>
    <dgm:cxn modelId="{7D117AA7-63AA-499B-81E9-2840738F73B8}" type="presOf" srcId="{E8C8459C-72F2-47AD-9B30-B08A7EE1E2CC}" destId="{3801D7B8-EA0A-41CD-86A9-48E4A4A676A7}" srcOrd="0" destOrd="0" presId="urn:microsoft.com/office/officeart/2005/8/layout/list1"/>
    <dgm:cxn modelId="{409E1255-C7E4-4618-B783-DD163874FE4B}" srcId="{C1F350DD-333C-4C16-9C96-4B624FA9422A}" destId="{E8C8459C-72F2-47AD-9B30-B08A7EE1E2CC}" srcOrd="3" destOrd="0" parTransId="{439EEB5F-75D1-4BE3-A5A7-3DAA68A7D06E}" sibTransId="{22AA2A6E-34BD-4126-B06D-8379EA8D98BE}"/>
    <dgm:cxn modelId="{D592C481-BAB5-4C7A-AAF0-AAC9051C6775}" type="presOf" srcId="{E8C8459C-72F2-47AD-9B30-B08A7EE1E2CC}" destId="{33BEBFD4-8409-4107-B1A4-FB68E69B571B}" srcOrd="1" destOrd="0" presId="urn:microsoft.com/office/officeart/2005/8/layout/list1"/>
    <dgm:cxn modelId="{9D265673-7E9A-4D03-A1FC-6C24B11B1853}" srcId="{C1F350DD-333C-4C16-9C96-4B624FA9422A}" destId="{EF509252-95DF-4615-9A72-B4D30CCBA952}" srcOrd="0" destOrd="0" parTransId="{544E9D40-B0F8-4FE2-A045-F046D6D5F4A6}" sibTransId="{7BB854E8-F529-47AE-8B57-33F903C97CE5}"/>
    <dgm:cxn modelId="{9AB7CC29-54B6-47EE-86B8-5743348E2B5B}" type="presOf" srcId="{32A7E973-69D3-4109-8856-630F9CC4A671}" destId="{817141AC-9E76-43E0-8D6E-3C6E1BBB6085}" srcOrd="0" destOrd="0" presId="urn:microsoft.com/office/officeart/2005/8/layout/list1"/>
    <dgm:cxn modelId="{75FC5EB9-AA38-4ACF-9152-26121371C22F}" type="presOf" srcId="{EF509252-95DF-4615-9A72-B4D30CCBA952}" destId="{BD473CE9-D440-4795-9841-6BEDBB20C2B5}" srcOrd="1" destOrd="0" presId="urn:microsoft.com/office/officeart/2005/8/layout/list1"/>
    <dgm:cxn modelId="{93BE1CE6-45A9-4E50-89A7-D033053B309F}" type="presParOf" srcId="{FBE27F8B-796F-4C1C-8B83-0A800057EC27}" destId="{3D1C5D06-2297-4443-8784-45B2658F45AE}" srcOrd="0" destOrd="0" presId="urn:microsoft.com/office/officeart/2005/8/layout/list1"/>
    <dgm:cxn modelId="{CD3D3DCA-C969-4EF8-8637-141616649FD1}" type="presParOf" srcId="{3D1C5D06-2297-4443-8784-45B2658F45AE}" destId="{39CAAAFA-971A-47F4-A768-BE5C47EAEFB4}" srcOrd="0" destOrd="0" presId="urn:microsoft.com/office/officeart/2005/8/layout/list1"/>
    <dgm:cxn modelId="{F8339E94-EE34-4EDE-8D7F-7A1A00C19023}" type="presParOf" srcId="{3D1C5D06-2297-4443-8784-45B2658F45AE}" destId="{BD473CE9-D440-4795-9841-6BEDBB20C2B5}" srcOrd="1" destOrd="0" presId="urn:microsoft.com/office/officeart/2005/8/layout/list1"/>
    <dgm:cxn modelId="{A4D397C6-186E-438F-9BE2-61E328662900}" type="presParOf" srcId="{FBE27F8B-796F-4C1C-8B83-0A800057EC27}" destId="{C2EAACDE-1971-46AB-A2A7-1121D3A3F9ED}" srcOrd="1" destOrd="0" presId="urn:microsoft.com/office/officeart/2005/8/layout/list1"/>
    <dgm:cxn modelId="{96FAF24F-EB1A-4C8B-8F57-A696FA527EA0}" type="presParOf" srcId="{FBE27F8B-796F-4C1C-8B83-0A800057EC27}" destId="{DD6E8E3D-CF1E-4A08-8BB3-E9F060AC9ED6}" srcOrd="2" destOrd="0" presId="urn:microsoft.com/office/officeart/2005/8/layout/list1"/>
    <dgm:cxn modelId="{1696878A-F100-4474-B0FE-CCC68BF66EF6}" type="presParOf" srcId="{FBE27F8B-796F-4C1C-8B83-0A800057EC27}" destId="{F261287B-6D49-4C1D-8009-3CF4F68346AF}" srcOrd="3" destOrd="0" presId="urn:microsoft.com/office/officeart/2005/8/layout/list1"/>
    <dgm:cxn modelId="{771CE647-9B59-410B-856D-6F98D30FF453}" type="presParOf" srcId="{FBE27F8B-796F-4C1C-8B83-0A800057EC27}" destId="{5EEC74A8-EA8F-443A-B3C4-0DFFF2C57A4B}" srcOrd="4" destOrd="0" presId="urn:microsoft.com/office/officeart/2005/8/layout/list1"/>
    <dgm:cxn modelId="{DD193DF2-379E-4418-B5DF-193014EA9E50}" type="presParOf" srcId="{5EEC74A8-EA8F-443A-B3C4-0DFFF2C57A4B}" destId="{8C304B15-64AE-4B36-8CE3-9C891E0CB70B}" srcOrd="0" destOrd="0" presId="urn:microsoft.com/office/officeart/2005/8/layout/list1"/>
    <dgm:cxn modelId="{B116487A-7E93-4125-8463-995DB8BCBA65}" type="presParOf" srcId="{5EEC74A8-EA8F-443A-B3C4-0DFFF2C57A4B}" destId="{5ED79D3A-14C2-49B3-9AD2-ED0DA9E51BF0}" srcOrd="1" destOrd="0" presId="urn:microsoft.com/office/officeart/2005/8/layout/list1"/>
    <dgm:cxn modelId="{7979D608-8FCE-4D0B-8909-62451FD742FD}" type="presParOf" srcId="{FBE27F8B-796F-4C1C-8B83-0A800057EC27}" destId="{28AA6F2A-E7E2-40CF-AB97-EDCBCFBA230A}" srcOrd="5" destOrd="0" presId="urn:microsoft.com/office/officeart/2005/8/layout/list1"/>
    <dgm:cxn modelId="{9740A829-22C7-4FE6-80BE-46D55AD54AB5}" type="presParOf" srcId="{FBE27F8B-796F-4C1C-8B83-0A800057EC27}" destId="{3AD0C544-DC22-41E9-8926-28BCFF88B85D}" srcOrd="6" destOrd="0" presId="urn:microsoft.com/office/officeart/2005/8/layout/list1"/>
    <dgm:cxn modelId="{2B444080-EA24-4D03-8203-FE17C924B364}" type="presParOf" srcId="{FBE27F8B-796F-4C1C-8B83-0A800057EC27}" destId="{B3A5A4EE-84C9-434C-9D77-157FE59CC584}" srcOrd="7" destOrd="0" presId="urn:microsoft.com/office/officeart/2005/8/layout/list1"/>
    <dgm:cxn modelId="{762DF60B-9A22-4376-8FD9-3C36F5526D0E}" type="presParOf" srcId="{FBE27F8B-796F-4C1C-8B83-0A800057EC27}" destId="{8892FC55-4741-44B2-8C94-A478AAA5D27F}" srcOrd="8" destOrd="0" presId="urn:microsoft.com/office/officeart/2005/8/layout/list1"/>
    <dgm:cxn modelId="{0BBC6940-71FE-4921-8F4C-7CDBEEDFDC56}" type="presParOf" srcId="{8892FC55-4741-44B2-8C94-A478AAA5D27F}" destId="{5CF7F711-CD67-4ECC-BDF2-ACBD9DC6CCDA}" srcOrd="0" destOrd="0" presId="urn:microsoft.com/office/officeart/2005/8/layout/list1"/>
    <dgm:cxn modelId="{3C6450D7-443F-4834-A1F0-55EE2C90399C}" type="presParOf" srcId="{8892FC55-4741-44B2-8C94-A478AAA5D27F}" destId="{CB83F920-189F-469E-BF15-A0DCBC9A1E23}" srcOrd="1" destOrd="0" presId="urn:microsoft.com/office/officeart/2005/8/layout/list1"/>
    <dgm:cxn modelId="{15DAF7AD-895F-428A-AE05-F3E79C880F1A}" type="presParOf" srcId="{FBE27F8B-796F-4C1C-8B83-0A800057EC27}" destId="{59B7899F-041F-4174-976B-6C4960B336D8}" srcOrd="9" destOrd="0" presId="urn:microsoft.com/office/officeart/2005/8/layout/list1"/>
    <dgm:cxn modelId="{EDA1A4A9-328E-4F16-8354-45C0AEAC55B9}" type="presParOf" srcId="{FBE27F8B-796F-4C1C-8B83-0A800057EC27}" destId="{817141AC-9E76-43E0-8D6E-3C6E1BBB6085}" srcOrd="10" destOrd="0" presId="urn:microsoft.com/office/officeart/2005/8/layout/list1"/>
    <dgm:cxn modelId="{3138B136-8A91-48C8-BE44-13587E5DFC7B}" type="presParOf" srcId="{FBE27F8B-796F-4C1C-8B83-0A800057EC27}" destId="{784944DF-50AA-4AB3-B477-77578C2C654C}" srcOrd="11" destOrd="0" presId="urn:microsoft.com/office/officeart/2005/8/layout/list1"/>
    <dgm:cxn modelId="{275377D4-7221-44D7-AFD1-516C0E1EFD12}" type="presParOf" srcId="{FBE27F8B-796F-4C1C-8B83-0A800057EC27}" destId="{CACED501-247A-4A54-B87F-BACF18004EDC}" srcOrd="12" destOrd="0" presId="urn:microsoft.com/office/officeart/2005/8/layout/list1"/>
    <dgm:cxn modelId="{75C4A00B-304B-4C48-B750-E7E2D3BDB710}" type="presParOf" srcId="{CACED501-247A-4A54-B87F-BACF18004EDC}" destId="{3801D7B8-EA0A-41CD-86A9-48E4A4A676A7}" srcOrd="0" destOrd="0" presId="urn:microsoft.com/office/officeart/2005/8/layout/list1"/>
    <dgm:cxn modelId="{3892ACAA-046E-45EE-941E-C3880B60A437}" type="presParOf" srcId="{CACED501-247A-4A54-B87F-BACF18004EDC}" destId="{33BEBFD4-8409-4107-B1A4-FB68E69B571B}" srcOrd="1" destOrd="0" presId="urn:microsoft.com/office/officeart/2005/8/layout/list1"/>
    <dgm:cxn modelId="{D0EC5594-AFE3-43ED-8A4B-7BF24F7943F7}" type="presParOf" srcId="{FBE27F8B-796F-4C1C-8B83-0A800057EC27}" destId="{EA418C28-4D2B-4D81-836A-F669D11985EF}" srcOrd="13" destOrd="0" presId="urn:microsoft.com/office/officeart/2005/8/layout/list1"/>
    <dgm:cxn modelId="{7864ADC4-41D1-4042-A37F-1F8D096DB37B}" type="presParOf" srcId="{FBE27F8B-796F-4C1C-8B83-0A800057EC27}" destId="{F8D42EF3-49E5-482D-BB9B-549327449BC9}" srcOrd="14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E4CC2E-27CC-46F9-B7C7-DBA7366DF168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9EE7DE-E02D-480B-8BBC-347AA537DF7E}">
      <dgm:prSet custT="1"/>
      <dgm:spPr/>
      <dgm:t>
        <a:bodyPr/>
        <a:lstStyle/>
        <a:p>
          <a:pPr rtl="0"/>
          <a:r>
            <a:rPr lang="en-GB" sz="3600" dirty="0" smtClean="0"/>
            <a:t>End-to-End Health Monitoring for optimization</a:t>
          </a:r>
          <a:endParaRPr lang="en-GB" sz="3600" dirty="0"/>
        </a:p>
      </dgm:t>
    </dgm:pt>
    <dgm:pt modelId="{DE13A3AF-2F70-4F82-916C-C5F1C8699085}" type="parTrans" cxnId="{D5426C9F-CE0A-45F4-ADE5-9A56AD8EF707}">
      <dgm:prSet/>
      <dgm:spPr/>
      <dgm:t>
        <a:bodyPr/>
        <a:lstStyle/>
        <a:p>
          <a:endParaRPr lang="en-GB" sz="1400"/>
        </a:p>
      </dgm:t>
    </dgm:pt>
    <dgm:pt modelId="{029936C0-6616-4F8B-B4F7-E2A8B405CABA}" type="sibTrans" cxnId="{D5426C9F-CE0A-45F4-ADE5-9A56AD8EF707}">
      <dgm:prSet/>
      <dgm:spPr/>
      <dgm:t>
        <a:bodyPr/>
        <a:lstStyle/>
        <a:p>
          <a:endParaRPr lang="en-GB" sz="1400"/>
        </a:p>
      </dgm:t>
    </dgm:pt>
    <dgm:pt modelId="{34E93A07-D157-4D1D-ADF2-9FD6737FB467}">
      <dgm:prSet custT="1"/>
      <dgm:spPr/>
      <dgm:t>
        <a:bodyPr/>
        <a:lstStyle/>
        <a:p>
          <a:pPr rtl="0"/>
          <a:r>
            <a:rPr lang="en-GB" sz="3600" dirty="0" smtClean="0"/>
            <a:t>Performance Tuning Tools</a:t>
          </a:r>
          <a:endParaRPr lang="en-GB" sz="3600" dirty="0"/>
        </a:p>
      </dgm:t>
    </dgm:pt>
    <dgm:pt modelId="{C1BCA360-9564-49FA-8D81-CDCDED4B752B}" type="parTrans" cxnId="{F3B9A6F3-6FEE-4C2C-8830-3F1013BA6E81}">
      <dgm:prSet/>
      <dgm:spPr/>
      <dgm:t>
        <a:bodyPr/>
        <a:lstStyle/>
        <a:p>
          <a:endParaRPr lang="en-GB" sz="1400"/>
        </a:p>
      </dgm:t>
    </dgm:pt>
    <dgm:pt modelId="{214DD400-28A1-4283-9184-4F4239ECE41E}" type="sibTrans" cxnId="{F3B9A6F3-6FEE-4C2C-8830-3F1013BA6E81}">
      <dgm:prSet/>
      <dgm:spPr/>
      <dgm:t>
        <a:bodyPr/>
        <a:lstStyle/>
        <a:p>
          <a:endParaRPr lang="en-GB" sz="1400"/>
        </a:p>
      </dgm:t>
    </dgm:pt>
    <dgm:pt modelId="{8A47D5A6-A51F-470D-AC06-CF4D0F5634B4}" type="pres">
      <dgm:prSet presAssocID="{00E4CC2E-27CC-46F9-B7C7-DBA7366DF1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22879-CE78-410C-80E2-10DB9045B3AB}" type="pres">
      <dgm:prSet presAssocID="{4A9EE7DE-E02D-480B-8BBC-347AA537DF7E}" presName="comp" presStyleCnt="0"/>
      <dgm:spPr/>
    </dgm:pt>
    <dgm:pt modelId="{5780A383-5900-49F6-845C-7B595AB71754}" type="pres">
      <dgm:prSet presAssocID="{4A9EE7DE-E02D-480B-8BBC-347AA537DF7E}" presName="box" presStyleLbl="node1" presStyleIdx="0" presStyleCnt="2"/>
      <dgm:spPr/>
      <dgm:t>
        <a:bodyPr/>
        <a:lstStyle/>
        <a:p>
          <a:endParaRPr lang="en-GB"/>
        </a:p>
      </dgm:t>
    </dgm:pt>
    <dgm:pt modelId="{FE1B695B-C17E-438D-87B1-22740978219B}" type="pres">
      <dgm:prSet presAssocID="{4A9EE7DE-E02D-480B-8BBC-347AA537DF7E}" presName="img" presStyleLbl="fgImgPlace1" presStyleIdx="0" presStyleCnt="2"/>
      <dgm:spPr/>
    </dgm:pt>
    <dgm:pt modelId="{54982FDE-63ED-4F76-A7BA-EB8E87777947}" type="pres">
      <dgm:prSet presAssocID="{4A9EE7DE-E02D-480B-8BBC-347AA537DF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5A2-ABFB-4AEC-B528-1082B2B44EA0}" type="pres">
      <dgm:prSet presAssocID="{029936C0-6616-4F8B-B4F7-E2A8B405CABA}" presName="spacer" presStyleCnt="0"/>
      <dgm:spPr/>
    </dgm:pt>
    <dgm:pt modelId="{9127054F-F4EE-490E-8AAD-1663D8A7BB9F}" type="pres">
      <dgm:prSet presAssocID="{34E93A07-D157-4D1D-ADF2-9FD6737FB467}" presName="comp" presStyleCnt="0"/>
      <dgm:spPr/>
    </dgm:pt>
    <dgm:pt modelId="{B431B62A-6E94-4A44-820F-B8BB7D19F727}" type="pres">
      <dgm:prSet presAssocID="{34E93A07-D157-4D1D-ADF2-9FD6737FB467}" presName="box" presStyleLbl="node1" presStyleIdx="1" presStyleCnt="2"/>
      <dgm:spPr/>
      <dgm:t>
        <a:bodyPr/>
        <a:lstStyle/>
        <a:p>
          <a:endParaRPr lang="en-GB"/>
        </a:p>
      </dgm:t>
    </dgm:pt>
    <dgm:pt modelId="{34C3923C-1C18-4B56-A344-C2AAB8C2196A}" type="pres">
      <dgm:prSet presAssocID="{34E93A07-D157-4D1D-ADF2-9FD6737FB467}" presName="img" presStyleLbl="fgImgPlace1" presStyleIdx="1" presStyleCnt="2"/>
      <dgm:spPr/>
    </dgm:pt>
    <dgm:pt modelId="{7F05D785-9D7F-4434-BAFD-837106675A83}" type="pres">
      <dgm:prSet presAssocID="{34E93A07-D157-4D1D-ADF2-9FD6737FB46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EC5A1A-9CD9-44A1-B96C-EFBA6DCB902D}" type="presOf" srcId="{4A9EE7DE-E02D-480B-8BBC-347AA537DF7E}" destId="{54982FDE-63ED-4F76-A7BA-EB8E87777947}" srcOrd="1" destOrd="0" presId="urn:microsoft.com/office/officeart/2005/8/layout/vList4"/>
    <dgm:cxn modelId="{34B928F6-78D3-466E-BD62-3DE208EB9ECF}" type="presOf" srcId="{4A9EE7DE-E02D-480B-8BBC-347AA537DF7E}" destId="{5780A383-5900-49F6-845C-7B595AB71754}" srcOrd="0" destOrd="0" presId="urn:microsoft.com/office/officeart/2005/8/layout/vList4"/>
    <dgm:cxn modelId="{BE2A0BDA-E192-426A-9981-6F71C69EBE90}" type="presOf" srcId="{34E93A07-D157-4D1D-ADF2-9FD6737FB467}" destId="{7F05D785-9D7F-4434-BAFD-837106675A83}" srcOrd="1" destOrd="0" presId="urn:microsoft.com/office/officeart/2005/8/layout/vList4"/>
    <dgm:cxn modelId="{50C6025F-17ED-4B26-9DDD-2398FBFE6E30}" type="presOf" srcId="{00E4CC2E-27CC-46F9-B7C7-DBA7366DF168}" destId="{8A47D5A6-A51F-470D-AC06-CF4D0F5634B4}" srcOrd="0" destOrd="0" presId="urn:microsoft.com/office/officeart/2005/8/layout/vList4"/>
    <dgm:cxn modelId="{4DFDF0E9-D006-415C-8493-C3D5934C7B64}" type="presOf" srcId="{34E93A07-D157-4D1D-ADF2-9FD6737FB467}" destId="{B431B62A-6E94-4A44-820F-B8BB7D19F727}" srcOrd="0" destOrd="0" presId="urn:microsoft.com/office/officeart/2005/8/layout/vList4"/>
    <dgm:cxn modelId="{F3B9A6F3-6FEE-4C2C-8830-3F1013BA6E81}" srcId="{00E4CC2E-27CC-46F9-B7C7-DBA7366DF168}" destId="{34E93A07-D157-4D1D-ADF2-9FD6737FB467}" srcOrd="1" destOrd="0" parTransId="{C1BCA360-9564-49FA-8D81-CDCDED4B752B}" sibTransId="{214DD400-28A1-4283-9184-4F4239ECE41E}"/>
    <dgm:cxn modelId="{D5426C9F-CE0A-45F4-ADE5-9A56AD8EF707}" srcId="{00E4CC2E-27CC-46F9-B7C7-DBA7366DF168}" destId="{4A9EE7DE-E02D-480B-8BBC-347AA537DF7E}" srcOrd="0" destOrd="0" parTransId="{DE13A3AF-2F70-4F82-916C-C5F1C8699085}" sibTransId="{029936C0-6616-4F8B-B4F7-E2A8B405CABA}"/>
    <dgm:cxn modelId="{2DA7053F-8833-4869-8959-EACA5B28B7B9}" type="presParOf" srcId="{8A47D5A6-A51F-470D-AC06-CF4D0F5634B4}" destId="{E6922879-CE78-410C-80E2-10DB9045B3AB}" srcOrd="0" destOrd="0" presId="urn:microsoft.com/office/officeart/2005/8/layout/vList4"/>
    <dgm:cxn modelId="{C6325C78-6310-4242-84B2-2D4142133F47}" type="presParOf" srcId="{E6922879-CE78-410C-80E2-10DB9045B3AB}" destId="{5780A383-5900-49F6-845C-7B595AB71754}" srcOrd="0" destOrd="0" presId="urn:microsoft.com/office/officeart/2005/8/layout/vList4"/>
    <dgm:cxn modelId="{646898EE-8D20-44A2-9091-29142079F46E}" type="presParOf" srcId="{E6922879-CE78-410C-80E2-10DB9045B3AB}" destId="{FE1B695B-C17E-438D-87B1-22740978219B}" srcOrd="1" destOrd="0" presId="urn:microsoft.com/office/officeart/2005/8/layout/vList4"/>
    <dgm:cxn modelId="{FD7301C5-6C04-45D7-A38C-FE6488B5A06F}" type="presParOf" srcId="{E6922879-CE78-410C-80E2-10DB9045B3AB}" destId="{54982FDE-63ED-4F76-A7BA-EB8E87777947}" srcOrd="2" destOrd="0" presId="urn:microsoft.com/office/officeart/2005/8/layout/vList4"/>
    <dgm:cxn modelId="{66629D0D-FA2D-41A9-ACF7-4CB10EF1968E}" type="presParOf" srcId="{8A47D5A6-A51F-470D-AC06-CF4D0F5634B4}" destId="{AE7C75A2-ABFB-4AEC-B528-1082B2B44EA0}" srcOrd="1" destOrd="0" presId="urn:microsoft.com/office/officeart/2005/8/layout/vList4"/>
    <dgm:cxn modelId="{E82E8AD4-D16B-42AF-9E57-7E2DB598DF31}" type="presParOf" srcId="{8A47D5A6-A51F-470D-AC06-CF4D0F5634B4}" destId="{9127054F-F4EE-490E-8AAD-1663D8A7BB9F}" srcOrd="2" destOrd="0" presId="urn:microsoft.com/office/officeart/2005/8/layout/vList4"/>
    <dgm:cxn modelId="{F976D62F-43B2-4D46-A86C-DCDC212D87C1}" type="presParOf" srcId="{9127054F-F4EE-490E-8AAD-1663D8A7BB9F}" destId="{B431B62A-6E94-4A44-820F-B8BB7D19F727}" srcOrd="0" destOrd="0" presId="urn:microsoft.com/office/officeart/2005/8/layout/vList4"/>
    <dgm:cxn modelId="{9B834C71-A68E-4413-812D-F1FF5A9C1B24}" type="presParOf" srcId="{9127054F-F4EE-490E-8AAD-1663D8A7BB9F}" destId="{34C3923C-1C18-4B56-A344-C2AAB8C2196A}" srcOrd="1" destOrd="0" presId="urn:microsoft.com/office/officeart/2005/8/layout/vList4"/>
    <dgm:cxn modelId="{65029333-A437-4F16-9A3B-40DFFBAC3F59}" type="presParOf" srcId="{9127054F-F4EE-490E-8AAD-1663D8A7BB9F}" destId="{7F05D785-9D7F-4434-BAFD-837106675A83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F4D1B8-BA22-4C65-8BE4-64293832ACE1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6A24D6-62A0-41AA-86C0-365F761C514E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overhead data collection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39EA2-327C-4590-954C-EC0D7F7D554B}" type="parTrans" cxnId="{8689BF54-5455-4D16-AE1C-79496E635ADD}">
      <dgm:prSet/>
      <dgm:spPr/>
      <dgm:t>
        <a:bodyPr/>
        <a:lstStyle/>
        <a:p>
          <a:endParaRPr lang="en-GB"/>
        </a:p>
      </dgm:t>
    </dgm:pt>
    <dgm:pt modelId="{8D7325A4-B569-47DE-BEF8-D274FB99CCF1}" type="sibTrans" cxnId="{8689BF54-5455-4D16-AE1C-79496E635ADD}">
      <dgm:prSet/>
      <dgm:spPr/>
      <dgm:t>
        <a:bodyPr/>
        <a:lstStyle/>
        <a:p>
          <a:endParaRPr lang="en-GB"/>
        </a:p>
      </dgm:t>
    </dgm:pt>
    <dgm:pt modelId="{5BE1F20E-AAC7-4DC6-ADFD-93277F82308A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Centralized data storage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C755A4-C2C8-4B23-A56F-50D17B9B556C}" type="parTrans" cxnId="{175094D3-84B1-4DB7-ADE9-AF57FE4D3BF3}">
      <dgm:prSet/>
      <dgm:spPr/>
      <dgm:t>
        <a:bodyPr/>
        <a:lstStyle/>
        <a:p>
          <a:endParaRPr lang="en-GB"/>
        </a:p>
      </dgm:t>
    </dgm:pt>
    <dgm:pt modelId="{BF23937E-63A4-4738-BB44-9A2C5334190C}" type="sibTrans" cxnId="{175094D3-84B1-4DB7-ADE9-AF57FE4D3BF3}">
      <dgm:prSet/>
      <dgm:spPr/>
      <dgm:t>
        <a:bodyPr/>
        <a:lstStyle/>
        <a:p>
          <a:endParaRPr lang="en-GB"/>
        </a:p>
      </dgm:t>
    </dgm:pt>
    <dgm:pt modelId="{99CA84F1-3611-4235-B3D3-CA28EAF1A060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Comprehensive reporting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A21B4-23DA-4863-B82C-12306FF7323B}" type="parTrans" cxnId="{6D90EB90-4E62-460A-A2B0-77B1968F31F5}">
      <dgm:prSet/>
      <dgm:spPr/>
      <dgm:t>
        <a:bodyPr/>
        <a:lstStyle/>
        <a:p>
          <a:endParaRPr lang="en-GB"/>
        </a:p>
      </dgm:t>
    </dgm:pt>
    <dgm:pt modelId="{9C49E84C-A75B-4F6F-A84B-42897023F14F}" type="sibTrans" cxnId="{6D90EB90-4E62-460A-A2B0-77B1968F31F5}">
      <dgm:prSet/>
      <dgm:spPr/>
      <dgm:t>
        <a:bodyPr/>
        <a:lstStyle/>
        <a:p>
          <a:endParaRPr lang="en-GB"/>
        </a:p>
      </dgm:t>
    </dgm:pt>
    <dgm:pt modelId="{24DF50B3-9405-481A-99A0-71A4538FE26D}">
      <dgm:prSet/>
      <dgm:spPr/>
      <dgm:t>
        <a:bodyPr/>
        <a:lstStyle/>
        <a:p>
          <a:pPr rtl="0"/>
          <a:r>
            <a:rPr lang="en-GB" dirty="0" smtClean="0"/>
            <a:t>SQL Trace</a:t>
          </a:r>
          <a:endParaRPr lang="en-GB" dirty="0"/>
        </a:p>
      </dgm:t>
    </dgm:pt>
    <dgm:pt modelId="{D1ED502D-A1FC-4CDF-BB7E-837405F1F9FF}" type="parTrans" cxnId="{10BF6DE7-E923-4E37-8FFA-6F635684AD98}">
      <dgm:prSet/>
      <dgm:spPr/>
      <dgm:t>
        <a:bodyPr/>
        <a:lstStyle/>
        <a:p>
          <a:endParaRPr lang="en-GB"/>
        </a:p>
      </dgm:t>
    </dgm:pt>
    <dgm:pt modelId="{858DAE83-6031-47F4-87E1-14AE77D118E9}" type="sibTrans" cxnId="{10BF6DE7-E923-4E37-8FFA-6F635684AD98}">
      <dgm:prSet/>
      <dgm:spPr/>
      <dgm:t>
        <a:bodyPr/>
        <a:lstStyle/>
        <a:p>
          <a:endParaRPr lang="en-GB"/>
        </a:p>
      </dgm:t>
    </dgm:pt>
    <dgm:pt modelId="{9ADC3310-E064-431E-BC36-EB9C9C87228F}">
      <dgm:prSet/>
      <dgm:spPr/>
      <dgm:t>
        <a:bodyPr/>
        <a:lstStyle/>
        <a:p>
          <a:pPr rtl="0"/>
          <a:r>
            <a:rPr lang="en-GB" dirty="0" smtClean="0"/>
            <a:t>Performance Counters</a:t>
          </a:r>
          <a:endParaRPr lang="en-GB" dirty="0"/>
        </a:p>
      </dgm:t>
    </dgm:pt>
    <dgm:pt modelId="{B50B9D8A-650D-4F89-97E6-CBC7D5A22A8A}" type="parTrans" cxnId="{2BA3FE63-098F-4E05-A6CC-C2BCDFBA00FD}">
      <dgm:prSet/>
      <dgm:spPr/>
      <dgm:t>
        <a:bodyPr/>
        <a:lstStyle/>
        <a:p>
          <a:endParaRPr lang="en-GB"/>
        </a:p>
      </dgm:t>
    </dgm:pt>
    <dgm:pt modelId="{4294564B-A712-4032-8664-D1A1080ABD7F}" type="sibTrans" cxnId="{2BA3FE63-098F-4E05-A6CC-C2BCDFBA00FD}">
      <dgm:prSet/>
      <dgm:spPr/>
      <dgm:t>
        <a:bodyPr/>
        <a:lstStyle/>
        <a:p>
          <a:endParaRPr lang="en-GB"/>
        </a:p>
      </dgm:t>
    </dgm:pt>
    <dgm:pt modelId="{F3564705-7031-41E4-B894-252C5C3DE62B}">
      <dgm:prSet/>
      <dgm:spPr/>
      <dgm:t>
        <a:bodyPr/>
        <a:lstStyle/>
        <a:p>
          <a:pPr rtl="0"/>
          <a:r>
            <a:rPr lang="en-GB" dirty="0" smtClean="0"/>
            <a:t>Transact-SQL</a:t>
          </a:r>
          <a:endParaRPr lang="en-GB" dirty="0"/>
        </a:p>
      </dgm:t>
    </dgm:pt>
    <dgm:pt modelId="{FBB4795C-C82D-49F2-B4CF-F32356166541}" type="parTrans" cxnId="{D8CD1679-9E2C-45EF-9EB9-7FD0AFE2E2A7}">
      <dgm:prSet/>
      <dgm:spPr/>
      <dgm:t>
        <a:bodyPr/>
        <a:lstStyle/>
        <a:p>
          <a:endParaRPr lang="en-GB"/>
        </a:p>
      </dgm:t>
    </dgm:pt>
    <dgm:pt modelId="{FD046A0A-28E2-471E-9CEC-E568B6F2AA62}" type="sibTrans" cxnId="{D8CD1679-9E2C-45EF-9EB9-7FD0AFE2E2A7}">
      <dgm:prSet/>
      <dgm:spPr/>
      <dgm:t>
        <a:bodyPr/>
        <a:lstStyle/>
        <a:p>
          <a:endParaRPr lang="en-GB"/>
        </a:p>
      </dgm:t>
    </dgm:pt>
    <dgm:pt modelId="{C348F766-281A-4D4F-A107-FE53F16B995E}">
      <dgm:prSet/>
      <dgm:spPr/>
      <dgm:t>
        <a:bodyPr/>
        <a:lstStyle/>
        <a:p>
          <a:pPr rtl="0"/>
          <a:r>
            <a:rPr lang="en-GB" dirty="0" smtClean="0"/>
            <a:t>Management Data Warehouse</a:t>
          </a:r>
          <a:endParaRPr lang="en-GB" dirty="0"/>
        </a:p>
      </dgm:t>
    </dgm:pt>
    <dgm:pt modelId="{857875C4-D691-43D9-8ECB-9A0E81F6547C}" type="parTrans" cxnId="{D36545F3-5F3F-4155-A7CA-E9CD5E5BA8B5}">
      <dgm:prSet/>
      <dgm:spPr/>
      <dgm:t>
        <a:bodyPr/>
        <a:lstStyle/>
        <a:p>
          <a:endParaRPr lang="en-GB"/>
        </a:p>
      </dgm:t>
    </dgm:pt>
    <dgm:pt modelId="{E86351CE-2804-45D3-9788-AABDCCE4E754}" type="sibTrans" cxnId="{D36545F3-5F3F-4155-A7CA-E9CD5E5BA8B5}">
      <dgm:prSet/>
      <dgm:spPr/>
      <dgm:t>
        <a:bodyPr/>
        <a:lstStyle/>
        <a:p>
          <a:endParaRPr lang="en-GB"/>
        </a:p>
      </dgm:t>
    </dgm:pt>
    <dgm:pt modelId="{F6BB22FA-9E2E-41A1-8851-E322D7907E6F}">
      <dgm:prSet/>
      <dgm:spPr/>
      <dgm:t>
        <a:bodyPr/>
        <a:lstStyle/>
        <a:p>
          <a:pPr rtl="0"/>
          <a:endParaRPr lang="en-GB" dirty="0"/>
        </a:p>
      </dgm:t>
    </dgm:pt>
    <dgm:pt modelId="{425C6B1A-2B6F-4C7F-8CAA-13336AC5521C}" type="parTrans" cxnId="{DF795B18-5E55-448A-8BCE-4DE79BDE8D19}">
      <dgm:prSet/>
      <dgm:spPr/>
      <dgm:t>
        <a:bodyPr/>
        <a:lstStyle/>
        <a:p>
          <a:endParaRPr lang="en-GB"/>
        </a:p>
      </dgm:t>
    </dgm:pt>
    <dgm:pt modelId="{711F74C0-22B9-45C3-A0AE-14A7688148EB}" type="sibTrans" cxnId="{DF795B18-5E55-448A-8BCE-4DE79BDE8D19}">
      <dgm:prSet/>
      <dgm:spPr/>
      <dgm:t>
        <a:bodyPr/>
        <a:lstStyle/>
        <a:p>
          <a:endParaRPr lang="en-GB"/>
        </a:p>
      </dgm:t>
    </dgm:pt>
    <dgm:pt modelId="{70288E2D-35C9-4325-9E63-51A27684012A}">
      <dgm:prSet/>
      <dgm:spPr/>
      <dgm:t>
        <a:bodyPr/>
        <a:lstStyle/>
        <a:p>
          <a:pPr rtl="0"/>
          <a:r>
            <a:rPr lang="en-GB" dirty="0" smtClean="0"/>
            <a:t>Data providers</a:t>
          </a:r>
          <a:endParaRPr lang="en-GB" dirty="0"/>
        </a:p>
      </dgm:t>
    </dgm:pt>
    <dgm:pt modelId="{EFB0FFF3-7BA4-46C4-822E-85FDEDE78A1F}" type="parTrans" cxnId="{E3556D21-B606-42AB-82DE-6270D171FD82}">
      <dgm:prSet/>
      <dgm:spPr/>
      <dgm:t>
        <a:bodyPr/>
        <a:lstStyle/>
        <a:p>
          <a:endParaRPr lang="en-GB"/>
        </a:p>
      </dgm:t>
    </dgm:pt>
    <dgm:pt modelId="{41B84A94-1EFC-43B1-8F38-76D28D34D03D}" type="sibTrans" cxnId="{E3556D21-B606-42AB-82DE-6270D171FD82}">
      <dgm:prSet/>
      <dgm:spPr/>
      <dgm:t>
        <a:bodyPr/>
        <a:lstStyle/>
        <a:p>
          <a:endParaRPr lang="en-GB"/>
        </a:p>
      </dgm:t>
    </dgm:pt>
    <dgm:pt modelId="{7DA5DB7D-3055-4C2C-9312-D2B4495E18C9}" type="pres">
      <dgm:prSet presAssocID="{3DF4D1B8-BA22-4C65-8BE4-64293832AC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9FDA06-53D2-4396-9176-01437BB97891}" type="pres">
      <dgm:prSet presAssocID="{3DF4D1B8-BA22-4C65-8BE4-64293832ACE1}" presName="tSp" presStyleCnt="0"/>
      <dgm:spPr/>
    </dgm:pt>
    <dgm:pt modelId="{B121C2BC-EC50-458E-8A49-B605073179A6}" type="pres">
      <dgm:prSet presAssocID="{3DF4D1B8-BA22-4C65-8BE4-64293832ACE1}" presName="bSp" presStyleCnt="0"/>
      <dgm:spPr/>
    </dgm:pt>
    <dgm:pt modelId="{1A670AE4-8850-47E2-82F1-B231267E271B}" type="pres">
      <dgm:prSet presAssocID="{3DF4D1B8-BA22-4C65-8BE4-64293832ACE1}" presName="process" presStyleCnt="0"/>
      <dgm:spPr/>
    </dgm:pt>
    <dgm:pt modelId="{7B7545AE-8989-4147-B100-DFA2F4894525}" type="pres">
      <dgm:prSet presAssocID="{E16A24D6-62A0-41AA-86C0-365F761C514E}" presName="composite1" presStyleCnt="0"/>
      <dgm:spPr/>
    </dgm:pt>
    <dgm:pt modelId="{46CA0917-95AE-4689-94C7-2DBE3622EB57}" type="pres">
      <dgm:prSet presAssocID="{E16A24D6-62A0-41AA-86C0-365F761C514E}" presName="dummyNode1" presStyleLbl="node1" presStyleIdx="0" presStyleCnt="3"/>
      <dgm:spPr/>
    </dgm:pt>
    <dgm:pt modelId="{1CA84420-0A84-4F9E-AB05-CAEEB5CA9458}" type="pres">
      <dgm:prSet presAssocID="{E16A24D6-62A0-41AA-86C0-365F761C514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1831-EAC7-42EF-8CEC-B5760A953E0C}" type="pres">
      <dgm:prSet presAssocID="{E16A24D6-62A0-41AA-86C0-365F761C514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967762-FB33-4C79-BFF6-BBB469AB0ABC}" type="pres">
      <dgm:prSet presAssocID="{E16A24D6-62A0-41AA-86C0-365F761C514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609BC0-C7F5-4C8B-8AAF-E4344503B41E}" type="pres">
      <dgm:prSet presAssocID="{E16A24D6-62A0-41AA-86C0-365F761C514E}" presName="connSite1" presStyleCnt="0"/>
      <dgm:spPr/>
    </dgm:pt>
    <dgm:pt modelId="{3DC41C37-1B48-49F9-868C-21E96486C6DF}" type="pres">
      <dgm:prSet presAssocID="{8D7325A4-B569-47DE-BEF8-D274FB99CCF1}" presName="Name9" presStyleLbl="sibTrans2D1" presStyleIdx="0" presStyleCnt="2"/>
      <dgm:spPr/>
      <dgm:t>
        <a:bodyPr/>
        <a:lstStyle/>
        <a:p>
          <a:endParaRPr lang="en-GB"/>
        </a:p>
      </dgm:t>
    </dgm:pt>
    <dgm:pt modelId="{A29348B6-1A23-4BEF-ADDA-C2336FAA2C94}" type="pres">
      <dgm:prSet presAssocID="{5BE1F20E-AAC7-4DC6-ADFD-93277F82308A}" presName="composite2" presStyleCnt="0"/>
      <dgm:spPr/>
    </dgm:pt>
    <dgm:pt modelId="{837A50C7-7AEF-4ED9-9A33-89784AC88217}" type="pres">
      <dgm:prSet presAssocID="{5BE1F20E-AAC7-4DC6-ADFD-93277F82308A}" presName="dummyNode2" presStyleLbl="node1" presStyleIdx="0" presStyleCnt="3"/>
      <dgm:spPr/>
    </dgm:pt>
    <dgm:pt modelId="{F3D0E6E5-6ADA-47D3-9699-7E20526796CD}" type="pres">
      <dgm:prSet presAssocID="{5BE1F20E-AAC7-4DC6-ADFD-93277F82308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35D12-3329-4133-BEE9-3506D5147970}" type="pres">
      <dgm:prSet presAssocID="{5BE1F20E-AAC7-4DC6-ADFD-93277F82308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AB7B6-AABC-4743-96AE-C7F71F34A505}" type="pres">
      <dgm:prSet presAssocID="{5BE1F20E-AAC7-4DC6-ADFD-93277F82308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FF12E-9A24-4A9E-8AB2-22FD6E27465B}" type="pres">
      <dgm:prSet presAssocID="{5BE1F20E-AAC7-4DC6-ADFD-93277F82308A}" presName="connSite2" presStyleCnt="0"/>
      <dgm:spPr/>
    </dgm:pt>
    <dgm:pt modelId="{81608062-3FBE-4DCC-A84D-2963E04BE3CB}" type="pres">
      <dgm:prSet presAssocID="{BF23937E-63A4-4738-BB44-9A2C5334190C}" presName="Name18" presStyleLbl="sibTrans2D1" presStyleIdx="1" presStyleCnt="2" custLinFactNeighborX="-13072" custLinFactNeighborY="44"/>
      <dgm:spPr/>
      <dgm:t>
        <a:bodyPr/>
        <a:lstStyle/>
        <a:p>
          <a:endParaRPr lang="en-GB"/>
        </a:p>
      </dgm:t>
    </dgm:pt>
    <dgm:pt modelId="{89F0F305-58D1-4767-BCF8-EF12B6EFE907}" type="pres">
      <dgm:prSet presAssocID="{99CA84F1-3611-4235-B3D3-CA28EAF1A060}" presName="composite1" presStyleCnt="0"/>
      <dgm:spPr/>
    </dgm:pt>
    <dgm:pt modelId="{518717D3-791F-4A00-AB16-B046BC4F5D01}" type="pres">
      <dgm:prSet presAssocID="{99CA84F1-3611-4235-B3D3-CA28EAF1A060}" presName="dummyNode1" presStyleLbl="node1" presStyleIdx="1" presStyleCnt="3"/>
      <dgm:spPr/>
    </dgm:pt>
    <dgm:pt modelId="{8236EE80-30AC-4332-B70C-099D8FE11972}" type="pres">
      <dgm:prSet presAssocID="{99CA84F1-3611-4235-B3D3-CA28EAF1A06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981E22-1FA4-4BD9-9936-B7044C74C967}" type="pres">
      <dgm:prSet presAssocID="{99CA84F1-3611-4235-B3D3-CA28EAF1A06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F1A942-B401-4935-B55C-61EB0387BDBE}" type="pres">
      <dgm:prSet presAssocID="{99CA84F1-3611-4235-B3D3-CA28EAF1A06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FB4A9-1E69-4A0B-A849-D8B04F749051}" type="pres">
      <dgm:prSet presAssocID="{99CA84F1-3611-4235-B3D3-CA28EAF1A060}" presName="connSite1" presStyleCnt="0"/>
      <dgm:spPr/>
    </dgm:pt>
  </dgm:ptLst>
  <dgm:cxnLst>
    <dgm:cxn modelId="{6D90EB90-4E62-460A-A2B0-77B1968F31F5}" srcId="{3DF4D1B8-BA22-4C65-8BE4-64293832ACE1}" destId="{99CA84F1-3611-4235-B3D3-CA28EAF1A060}" srcOrd="2" destOrd="0" parTransId="{253A21B4-23DA-4863-B82C-12306FF7323B}" sibTransId="{9C49E84C-A75B-4F6F-A84B-42897023F14F}"/>
    <dgm:cxn modelId="{03A9CCC5-4CED-4CFD-B2BB-F6BEDEA43FFA}" type="presOf" srcId="{BF23937E-63A4-4738-BB44-9A2C5334190C}" destId="{81608062-3FBE-4DCC-A84D-2963E04BE3CB}" srcOrd="0" destOrd="0" presId="urn:microsoft.com/office/officeart/2005/8/layout/hProcess4"/>
    <dgm:cxn modelId="{3BEBAF59-53C8-4089-8D4A-C6C6CB6301B0}" type="presOf" srcId="{C348F766-281A-4D4F-A107-FE53F16B995E}" destId="{F3D0E6E5-6ADA-47D3-9699-7E20526796CD}" srcOrd="0" destOrd="0" presId="urn:microsoft.com/office/officeart/2005/8/layout/hProcess4"/>
    <dgm:cxn modelId="{3D753FC4-6C4D-4DB7-B2AE-69C79AEE4682}" type="presOf" srcId="{F6BB22FA-9E2E-41A1-8851-E322D7907E6F}" destId="{E8981E22-1FA4-4BD9-9936-B7044C74C967}" srcOrd="1" destOrd="0" presId="urn:microsoft.com/office/officeart/2005/8/layout/hProcess4"/>
    <dgm:cxn modelId="{5C0AD0F9-0901-470A-ACDA-3FB44DD92480}" type="presOf" srcId="{99CA84F1-3611-4235-B3D3-CA28EAF1A060}" destId="{48F1A942-B401-4935-B55C-61EB0387BDBE}" srcOrd="0" destOrd="0" presId="urn:microsoft.com/office/officeart/2005/8/layout/hProcess4"/>
    <dgm:cxn modelId="{62140615-4F15-41C8-BB2F-26E26EE60BBC}" type="presOf" srcId="{3DF4D1B8-BA22-4C65-8BE4-64293832ACE1}" destId="{7DA5DB7D-3055-4C2C-9312-D2B4495E18C9}" srcOrd="0" destOrd="0" presId="urn:microsoft.com/office/officeart/2005/8/layout/hProcess4"/>
    <dgm:cxn modelId="{56D2CA74-E34B-40D1-BFF6-847A95C15EED}" type="presOf" srcId="{E16A24D6-62A0-41AA-86C0-365F761C514E}" destId="{29967762-FB33-4C79-BFF6-BBB469AB0ABC}" srcOrd="0" destOrd="0" presId="urn:microsoft.com/office/officeart/2005/8/layout/hProcess4"/>
    <dgm:cxn modelId="{23CE2427-AFB4-465B-A548-BC29B4495B49}" type="presOf" srcId="{8D7325A4-B569-47DE-BEF8-D274FB99CCF1}" destId="{3DC41C37-1B48-49F9-868C-21E96486C6DF}" srcOrd="0" destOrd="0" presId="urn:microsoft.com/office/officeart/2005/8/layout/hProcess4"/>
    <dgm:cxn modelId="{10BF6DE7-E923-4E37-8FFA-6F635684AD98}" srcId="{70288E2D-35C9-4325-9E63-51A27684012A}" destId="{24DF50B3-9405-481A-99A0-71A4538FE26D}" srcOrd="0" destOrd="0" parTransId="{D1ED502D-A1FC-4CDF-BB7E-837405F1F9FF}" sibTransId="{858DAE83-6031-47F4-87E1-14AE77D118E9}"/>
    <dgm:cxn modelId="{2BA3FE63-098F-4E05-A6CC-C2BCDFBA00FD}" srcId="{70288E2D-35C9-4325-9E63-51A27684012A}" destId="{9ADC3310-E064-431E-BC36-EB9C9C87228F}" srcOrd="1" destOrd="0" parTransId="{B50B9D8A-650D-4F89-97E6-CBC7D5A22A8A}" sibTransId="{4294564B-A712-4032-8664-D1A1080ABD7F}"/>
    <dgm:cxn modelId="{D36545F3-5F3F-4155-A7CA-E9CD5E5BA8B5}" srcId="{5BE1F20E-AAC7-4DC6-ADFD-93277F82308A}" destId="{C348F766-281A-4D4F-A107-FE53F16B995E}" srcOrd="0" destOrd="0" parTransId="{857875C4-D691-43D9-8ECB-9A0E81F6547C}" sibTransId="{E86351CE-2804-45D3-9788-AABDCCE4E754}"/>
    <dgm:cxn modelId="{E3556D21-B606-42AB-82DE-6270D171FD82}" srcId="{E16A24D6-62A0-41AA-86C0-365F761C514E}" destId="{70288E2D-35C9-4325-9E63-51A27684012A}" srcOrd="0" destOrd="0" parTransId="{EFB0FFF3-7BA4-46C4-822E-85FDEDE78A1F}" sibTransId="{41B84A94-1EFC-43B1-8F38-76D28D34D03D}"/>
    <dgm:cxn modelId="{5ED98AA0-FA20-4392-9C68-BFF41E1361E8}" type="presOf" srcId="{C348F766-281A-4D4F-A107-FE53F16B995E}" destId="{E6B35D12-3329-4133-BEE9-3506D5147970}" srcOrd="1" destOrd="0" presId="urn:microsoft.com/office/officeart/2005/8/layout/hProcess4"/>
    <dgm:cxn modelId="{8689BF54-5455-4D16-AE1C-79496E635ADD}" srcId="{3DF4D1B8-BA22-4C65-8BE4-64293832ACE1}" destId="{E16A24D6-62A0-41AA-86C0-365F761C514E}" srcOrd="0" destOrd="0" parTransId="{CF439EA2-327C-4590-954C-EC0D7F7D554B}" sibTransId="{8D7325A4-B569-47DE-BEF8-D274FB99CCF1}"/>
    <dgm:cxn modelId="{D8CD1679-9E2C-45EF-9EB9-7FD0AFE2E2A7}" srcId="{70288E2D-35C9-4325-9E63-51A27684012A}" destId="{F3564705-7031-41E4-B894-252C5C3DE62B}" srcOrd="2" destOrd="0" parTransId="{FBB4795C-C82D-49F2-B4CF-F32356166541}" sibTransId="{FD046A0A-28E2-471E-9CEC-E568B6F2AA62}"/>
    <dgm:cxn modelId="{1CADEFED-0CFA-4269-8D94-281A0DA5CB92}" type="presOf" srcId="{70288E2D-35C9-4325-9E63-51A27684012A}" destId="{1CA84420-0A84-4F9E-AB05-CAEEB5CA9458}" srcOrd="0" destOrd="0" presId="urn:microsoft.com/office/officeart/2005/8/layout/hProcess4"/>
    <dgm:cxn modelId="{4E57DF34-1E2B-4EA2-B58C-1F775B5D11BD}" type="presOf" srcId="{9ADC3310-E064-431E-BC36-EB9C9C87228F}" destId="{BA681831-EAC7-42EF-8CEC-B5760A953E0C}" srcOrd="1" destOrd="2" presId="urn:microsoft.com/office/officeart/2005/8/layout/hProcess4"/>
    <dgm:cxn modelId="{5E1F7BEF-3D44-45A0-B8CB-678792EF78BF}" type="presOf" srcId="{F3564705-7031-41E4-B894-252C5C3DE62B}" destId="{1CA84420-0A84-4F9E-AB05-CAEEB5CA9458}" srcOrd="0" destOrd="3" presId="urn:microsoft.com/office/officeart/2005/8/layout/hProcess4"/>
    <dgm:cxn modelId="{67DD0225-DE14-4D07-BC87-BDC57735E119}" type="presOf" srcId="{F6BB22FA-9E2E-41A1-8851-E322D7907E6F}" destId="{8236EE80-30AC-4332-B70C-099D8FE11972}" srcOrd="0" destOrd="0" presId="urn:microsoft.com/office/officeart/2005/8/layout/hProcess4"/>
    <dgm:cxn modelId="{C7C233BA-B8A5-49C1-8B41-830A7A95302E}" type="presOf" srcId="{70288E2D-35C9-4325-9E63-51A27684012A}" destId="{BA681831-EAC7-42EF-8CEC-B5760A953E0C}" srcOrd="1" destOrd="0" presId="urn:microsoft.com/office/officeart/2005/8/layout/hProcess4"/>
    <dgm:cxn modelId="{3E4F36F0-1C18-46FA-8CCC-42FC85ADA874}" type="presOf" srcId="{F3564705-7031-41E4-B894-252C5C3DE62B}" destId="{BA681831-EAC7-42EF-8CEC-B5760A953E0C}" srcOrd="1" destOrd="3" presId="urn:microsoft.com/office/officeart/2005/8/layout/hProcess4"/>
    <dgm:cxn modelId="{175094D3-84B1-4DB7-ADE9-AF57FE4D3BF3}" srcId="{3DF4D1B8-BA22-4C65-8BE4-64293832ACE1}" destId="{5BE1F20E-AAC7-4DC6-ADFD-93277F82308A}" srcOrd="1" destOrd="0" parTransId="{11C755A4-C2C8-4B23-A56F-50D17B9B556C}" sibTransId="{BF23937E-63A4-4738-BB44-9A2C5334190C}"/>
    <dgm:cxn modelId="{22535965-3418-4314-BA9C-22246A1AA5B1}" type="presOf" srcId="{24DF50B3-9405-481A-99A0-71A4538FE26D}" destId="{1CA84420-0A84-4F9E-AB05-CAEEB5CA9458}" srcOrd="0" destOrd="1" presId="urn:microsoft.com/office/officeart/2005/8/layout/hProcess4"/>
    <dgm:cxn modelId="{262D7909-7110-4A57-B718-3813FCA761CF}" type="presOf" srcId="{9ADC3310-E064-431E-BC36-EB9C9C87228F}" destId="{1CA84420-0A84-4F9E-AB05-CAEEB5CA9458}" srcOrd="0" destOrd="2" presId="urn:microsoft.com/office/officeart/2005/8/layout/hProcess4"/>
    <dgm:cxn modelId="{2E711078-AD8D-4E3F-A569-4107F91B3522}" type="presOf" srcId="{5BE1F20E-AAC7-4DC6-ADFD-93277F82308A}" destId="{AC8AB7B6-AABC-4743-96AE-C7F71F34A505}" srcOrd="0" destOrd="0" presId="urn:microsoft.com/office/officeart/2005/8/layout/hProcess4"/>
    <dgm:cxn modelId="{DF795B18-5E55-448A-8BCE-4DE79BDE8D19}" srcId="{99CA84F1-3611-4235-B3D3-CA28EAF1A060}" destId="{F6BB22FA-9E2E-41A1-8851-E322D7907E6F}" srcOrd="0" destOrd="0" parTransId="{425C6B1A-2B6F-4C7F-8CAA-13336AC5521C}" sibTransId="{711F74C0-22B9-45C3-A0AE-14A7688148EB}"/>
    <dgm:cxn modelId="{9AA191E9-5BB7-4CA9-B6A7-7D65FC4B28AC}" type="presOf" srcId="{24DF50B3-9405-481A-99A0-71A4538FE26D}" destId="{BA681831-EAC7-42EF-8CEC-B5760A953E0C}" srcOrd="1" destOrd="1" presId="urn:microsoft.com/office/officeart/2005/8/layout/hProcess4"/>
    <dgm:cxn modelId="{1CDC9471-4AF5-4C40-8641-EA2C81129D02}" type="presParOf" srcId="{7DA5DB7D-3055-4C2C-9312-D2B4495E18C9}" destId="{DC9FDA06-53D2-4396-9176-01437BB97891}" srcOrd="0" destOrd="0" presId="urn:microsoft.com/office/officeart/2005/8/layout/hProcess4"/>
    <dgm:cxn modelId="{7B496685-6812-493F-8CF5-FFE8D2E7D500}" type="presParOf" srcId="{7DA5DB7D-3055-4C2C-9312-D2B4495E18C9}" destId="{B121C2BC-EC50-458E-8A49-B605073179A6}" srcOrd="1" destOrd="0" presId="urn:microsoft.com/office/officeart/2005/8/layout/hProcess4"/>
    <dgm:cxn modelId="{DAA962CD-8056-48E9-AA9F-260F18EEE982}" type="presParOf" srcId="{7DA5DB7D-3055-4C2C-9312-D2B4495E18C9}" destId="{1A670AE4-8850-47E2-82F1-B231267E271B}" srcOrd="2" destOrd="0" presId="urn:microsoft.com/office/officeart/2005/8/layout/hProcess4"/>
    <dgm:cxn modelId="{8312025C-44B5-4819-A4F2-432B65969C62}" type="presParOf" srcId="{1A670AE4-8850-47E2-82F1-B231267E271B}" destId="{7B7545AE-8989-4147-B100-DFA2F4894525}" srcOrd="0" destOrd="0" presId="urn:microsoft.com/office/officeart/2005/8/layout/hProcess4"/>
    <dgm:cxn modelId="{479BDC6B-F034-4170-B0A0-3515ED2A7EBF}" type="presParOf" srcId="{7B7545AE-8989-4147-B100-DFA2F4894525}" destId="{46CA0917-95AE-4689-94C7-2DBE3622EB57}" srcOrd="0" destOrd="0" presId="urn:microsoft.com/office/officeart/2005/8/layout/hProcess4"/>
    <dgm:cxn modelId="{0C1D8301-4C7F-495D-BC32-BCF38AE21661}" type="presParOf" srcId="{7B7545AE-8989-4147-B100-DFA2F4894525}" destId="{1CA84420-0A84-4F9E-AB05-CAEEB5CA9458}" srcOrd="1" destOrd="0" presId="urn:microsoft.com/office/officeart/2005/8/layout/hProcess4"/>
    <dgm:cxn modelId="{F2B9312A-8C64-46F4-B7B7-BBD3A9C62E2E}" type="presParOf" srcId="{7B7545AE-8989-4147-B100-DFA2F4894525}" destId="{BA681831-EAC7-42EF-8CEC-B5760A953E0C}" srcOrd="2" destOrd="0" presId="urn:microsoft.com/office/officeart/2005/8/layout/hProcess4"/>
    <dgm:cxn modelId="{4D70EE77-6DEF-41AD-B91B-4CC3CEA575A3}" type="presParOf" srcId="{7B7545AE-8989-4147-B100-DFA2F4894525}" destId="{29967762-FB33-4C79-BFF6-BBB469AB0ABC}" srcOrd="3" destOrd="0" presId="urn:microsoft.com/office/officeart/2005/8/layout/hProcess4"/>
    <dgm:cxn modelId="{4CB2FE1F-4AB8-4716-B7A0-F3D671F506BD}" type="presParOf" srcId="{7B7545AE-8989-4147-B100-DFA2F4894525}" destId="{BF609BC0-C7F5-4C8B-8AAF-E4344503B41E}" srcOrd="4" destOrd="0" presId="urn:microsoft.com/office/officeart/2005/8/layout/hProcess4"/>
    <dgm:cxn modelId="{C3DDF21E-045D-4EDC-BB5F-2FF448E73AE2}" type="presParOf" srcId="{1A670AE4-8850-47E2-82F1-B231267E271B}" destId="{3DC41C37-1B48-49F9-868C-21E96486C6DF}" srcOrd="1" destOrd="0" presId="urn:microsoft.com/office/officeart/2005/8/layout/hProcess4"/>
    <dgm:cxn modelId="{2D93520C-2AED-4F33-8B81-BC3EEC13925F}" type="presParOf" srcId="{1A670AE4-8850-47E2-82F1-B231267E271B}" destId="{A29348B6-1A23-4BEF-ADDA-C2336FAA2C94}" srcOrd="2" destOrd="0" presId="urn:microsoft.com/office/officeart/2005/8/layout/hProcess4"/>
    <dgm:cxn modelId="{BFD499F1-5143-46CF-8FDB-19D7C63829CC}" type="presParOf" srcId="{A29348B6-1A23-4BEF-ADDA-C2336FAA2C94}" destId="{837A50C7-7AEF-4ED9-9A33-89784AC88217}" srcOrd="0" destOrd="0" presId="urn:microsoft.com/office/officeart/2005/8/layout/hProcess4"/>
    <dgm:cxn modelId="{405812AA-782D-400F-89EF-7129DB46CA81}" type="presParOf" srcId="{A29348B6-1A23-4BEF-ADDA-C2336FAA2C94}" destId="{F3D0E6E5-6ADA-47D3-9699-7E20526796CD}" srcOrd="1" destOrd="0" presId="urn:microsoft.com/office/officeart/2005/8/layout/hProcess4"/>
    <dgm:cxn modelId="{D29578D7-4CF5-4727-A2B7-12E788B6FBD9}" type="presParOf" srcId="{A29348B6-1A23-4BEF-ADDA-C2336FAA2C94}" destId="{E6B35D12-3329-4133-BEE9-3506D5147970}" srcOrd="2" destOrd="0" presId="urn:microsoft.com/office/officeart/2005/8/layout/hProcess4"/>
    <dgm:cxn modelId="{F0414C8D-52DA-4772-93F6-ACE5781C4A00}" type="presParOf" srcId="{A29348B6-1A23-4BEF-ADDA-C2336FAA2C94}" destId="{AC8AB7B6-AABC-4743-96AE-C7F71F34A505}" srcOrd="3" destOrd="0" presId="urn:microsoft.com/office/officeart/2005/8/layout/hProcess4"/>
    <dgm:cxn modelId="{8DA76D03-0FD5-457E-9B12-8A142E8DD77F}" type="presParOf" srcId="{A29348B6-1A23-4BEF-ADDA-C2336FAA2C94}" destId="{196FF12E-9A24-4A9E-8AB2-22FD6E27465B}" srcOrd="4" destOrd="0" presId="urn:microsoft.com/office/officeart/2005/8/layout/hProcess4"/>
    <dgm:cxn modelId="{D39E22E0-601E-497B-AEA1-B4A1FAD8FFC8}" type="presParOf" srcId="{1A670AE4-8850-47E2-82F1-B231267E271B}" destId="{81608062-3FBE-4DCC-A84D-2963E04BE3CB}" srcOrd="3" destOrd="0" presId="urn:microsoft.com/office/officeart/2005/8/layout/hProcess4"/>
    <dgm:cxn modelId="{F348D2B6-6902-4893-987C-DB68EA728377}" type="presParOf" srcId="{1A670AE4-8850-47E2-82F1-B231267E271B}" destId="{89F0F305-58D1-4767-BCF8-EF12B6EFE907}" srcOrd="4" destOrd="0" presId="urn:microsoft.com/office/officeart/2005/8/layout/hProcess4"/>
    <dgm:cxn modelId="{B92E7E64-9F15-4393-9620-736191679A31}" type="presParOf" srcId="{89F0F305-58D1-4767-BCF8-EF12B6EFE907}" destId="{518717D3-791F-4A00-AB16-B046BC4F5D01}" srcOrd="0" destOrd="0" presId="urn:microsoft.com/office/officeart/2005/8/layout/hProcess4"/>
    <dgm:cxn modelId="{C6A64CB0-1A30-49F0-B031-811906356A5E}" type="presParOf" srcId="{89F0F305-58D1-4767-BCF8-EF12B6EFE907}" destId="{8236EE80-30AC-4332-B70C-099D8FE11972}" srcOrd="1" destOrd="0" presId="urn:microsoft.com/office/officeart/2005/8/layout/hProcess4"/>
    <dgm:cxn modelId="{61B5DBE8-38F9-47F6-9424-F5BFD0F1C255}" type="presParOf" srcId="{89F0F305-58D1-4767-BCF8-EF12B6EFE907}" destId="{E8981E22-1FA4-4BD9-9936-B7044C74C967}" srcOrd="2" destOrd="0" presId="urn:microsoft.com/office/officeart/2005/8/layout/hProcess4"/>
    <dgm:cxn modelId="{96BD5128-65F0-4F7F-B6D3-2BEFDD121255}" type="presParOf" srcId="{89F0F305-58D1-4767-BCF8-EF12B6EFE907}" destId="{48F1A942-B401-4935-B55C-61EB0387BDBE}" srcOrd="3" destOrd="0" presId="urn:microsoft.com/office/officeart/2005/8/layout/hProcess4"/>
    <dgm:cxn modelId="{577D755E-B0B2-4F1B-BE1E-DD9DC834DA49}" type="presParOf" srcId="{89F0F305-58D1-4767-BCF8-EF12B6EFE907}" destId="{3D6FB4A9-1E69-4A0B-A849-D8B04F749051}" srcOrd="4" destOrd="0" presId="urn:microsoft.com/office/officeart/2005/8/layout/hProcess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D6621D-7CE2-42A0-B27C-9C28F625E3B7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36312C3-F1DD-488D-9D2A-D89B34CD912A}">
      <dgm:prSet custT="1"/>
      <dgm:spPr/>
      <dgm:t>
        <a:bodyPr/>
        <a:lstStyle/>
        <a:p>
          <a:pPr rtl="0"/>
          <a:r>
            <a:rPr lang="en-GB" sz="1800" b="1" dirty="0" smtClean="0"/>
            <a:t>SQL Server Profiler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D6FEB-A54C-4BC3-BA17-2169F5D50C18}" type="parTrans" cxnId="{5B0028F7-D43A-43C3-9EFF-2C215DB75DC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3223713-D777-45E0-9624-1B626D43B8F5}" type="sibTrans" cxnId="{5B0028F7-D43A-43C3-9EFF-2C215DB75DC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F72CF986-E2F5-43F0-B7BB-FA6ECEA03E58}">
      <dgm:prSet custT="1"/>
      <dgm:spPr/>
      <dgm:t>
        <a:bodyPr/>
        <a:lstStyle/>
        <a:p>
          <a:pPr rtl="0"/>
          <a:r>
            <a:rPr lang="en-GB" sz="1800" b="1" dirty="0" smtClean="0"/>
            <a:t>Database Tuning Advisor</a:t>
          </a:r>
          <a:endParaRPr lang="en-GB" sz="1800" b="1" dirty="0"/>
        </a:p>
      </dgm:t>
    </dgm:pt>
    <dgm:pt modelId="{0D74FCF4-240C-4DEE-B1AC-770D1D233CB8}" type="parTrans" cxnId="{8D40D82E-57FA-4EBC-A23F-3C7ECDEEFB42}">
      <dgm:prSet/>
      <dgm:spPr/>
      <dgm:t>
        <a:bodyPr/>
        <a:lstStyle/>
        <a:p>
          <a:endParaRPr lang="en-GB"/>
        </a:p>
      </dgm:t>
    </dgm:pt>
    <dgm:pt modelId="{D0D34E17-2926-4315-807A-B4BCC1098B78}" type="sibTrans" cxnId="{8D40D82E-57FA-4EBC-A23F-3C7ECDEEFB42}">
      <dgm:prSet/>
      <dgm:spPr/>
      <dgm:t>
        <a:bodyPr/>
        <a:lstStyle/>
        <a:p>
          <a:endParaRPr lang="en-GB"/>
        </a:p>
      </dgm:t>
    </dgm:pt>
    <dgm:pt modelId="{489C4715-395E-4E5E-AB60-BEB9FF0C2EC8}">
      <dgm:prSet custT="1"/>
      <dgm:spPr/>
      <dgm:t>
        <a:bodyPr/>
        <a:lstStyle/>
        <a:p>
          <a:pPr rtl="0"/>
          <a:r>
            <a:rPr lang="en-GB" sz="1800" b="1" dirty="0" smtClean="0"/>
            <a:t>SQL Server Management Studio Reports</a:t>
          </a:r>
          <a:endParaRPr lang="en-GB" sz="1800" b="1" dirty="0"/>
        </a:p>
      </dgm:t>
    </dgm:pt>
    <dgm:pt modelId="{47974F20-9834-49D0-89B5-ED35D6622D8B}" type="parTrans" cxnId="{DD0BD0CF-1AFE-43B0-9E68-BA587E06AAE0}">
      <dgm:prSet/>
      <dgm:spPr/>
      <dgm:t>
        <a:bodyPr/>
        <a:lstStyle/>
        <a:p>
          <a:endParaRPr lang="en-GB"/>
        </a:p>
      </dgm:t>
    </dgm:pt>
    <dgm:pt modelId="{65FFBA9E-44E6-43C1-94AF-366A5A9AC232}" type="sibTrans" cxnId="{DD0BD0CF-1AFE-43B0-9E68-BA587E06AAE0}">
      <dgm:prSet/>
      <dgm:spPr/>
      <dgm:t>
        <a:bodyPr/>
        <a:lstStyle/>
        <a:p>
          <a:endParaRPr lang="en-GB"/>
        </a:p>
      </dgm:t>
    </dgm:pt>
    <dgm:pt modelId="{1611DE95-A78C-49C5-B433-22FDDF8E3756}">
      <dgm:prSet custT="1"/>
      <dgm:spPr/>
      <dgm:t>
        <a:bodyPr/>
        <a:lstStyle/>
        <a:p>
          <a:pPr rtl="0"/>
          <a:r>
            <a:rPr lang="en-GB" sz="1800" b="1" dirty="0" smtClean="0"/>
            <a:t>SQL Server Management Pack </a:t>
          </a:r>
          <a:endParaRPr lang="en-GB" sz="1800" b="1" dirty="0"/>
        </a:p>
      </dgm:t>
    </dgm:pt>
    <dgm:pt modelId="{A9D20640-57F6-4D6F-B862-E705B80A68FD}" type="parTrans" cxnId="{E59BFB13-2D24-40A0-95A9-4A231CA6776A}">
      <dgm:prSet/>
      <dgm:spPr/>
      <dgm:t>
        <a:bodyPr/>
        <a:lstStyle/>
        <a:p>
          <a:endParaRPr lang="en-GB"/>
        </a:p>
      </dgm:t>
    </dgm:pt>
    <dgm:pt modelId="{4266C5A8-4880-4285-9BF0-475552561E67}" type="sibTrans" cxnId="{E59BFB13-2D24-40A0-95A9-4A231CA6776A}">
      <dgm:prSet/>
      <dgm:spPr/>
      <dgm:t>
        <a:bodyPr/>
        <a:lstStyle/>
        <a:p>
          <a:endParaRPr lang="en-GB"/>
        </a:p>
      </dgm:t>
    </dgm:pt>
    <dgm:pt modelId="{0030F675-EBCC-4AD4-B746-503F91728AAD}">
      <dgm:prSet custT="1"/>
      <dgm:spPr/>
      <dgm:t>
        <a:bodyPr/>
        <a:lstStyle/>
        <a:p>
          <a:pPr rtl="0"/>
          <a:r>
            <a:rPr lang="en-GB" sz="1600" dirty="0" smtClean="0"/>
            <a:t>For Microsoft System </a:t>
          </a:r>
          <a:r>
            <a:rPr lang="en-US" sz="1600" dirty="0" smtClean="0"/>
            <a:t>Center </a:t>
          </a:r>
          <a:r>
            <a:rPr lang="en-GB" sz="1600" dirty="0" smtClean="0"/>
            <a:t>Operations Manager</a:t>
          </a:r>
          <a:endParaRPr lang="en-GB" sz="1600" dirty="0"/>
        </a:p>
      </dgm:t>
    </dgm:pt>
    <dgm:pt modelId="{F10FE16C-EDB7-42BC-84F2-5FE04C20DF45}" type="parTrans" cxnId="{D4D657BD-D4EE-43BF-982B-DD60E44C35D9}">
      <dgm:prSet/>
      <dgm:spPr/>
      <dgm:t>
        <a:bodyPr/>
        <a:lstStyle/>
        <a:p>
          <a:endParaRPr lang="en-GB"/>
        </a:p>
      </dgm:t>
    </dgm:pt>
    <dgm:pt modelId="{45526F97-F81A-4542-B86A-D26094C9AE51}" type="sibTrans" cxnId="{D4D657BD-D4EE-43BF-982B-DD60E44C35D9}">
      <dgm:prSet/>
      <dgm:spPr/>
      <dgm:t>
        <a:bodyPr/>
        <a:lstStyle/>
        <a:p>
          <a:endParaRPr lang="en-GB"/>
        </a:p>
      </dgm:t>
    </dgm:pt>
    <dgm:pt modelId="{95968578-374D-49B6-9B9F-FD8FF42404E4}">
      <dgm:prSet custT="1"/>
      <dgm:spPr/>
      <dgm:t>
        <a:bodyPr/>
        <a:lstStyle/>
        <a:p>
          <a:pPr rtl="0"/>
          <a:r>
            <a:rPr lang="en-GB" sz="1600" dirty="0" smtClean="0"/>
            <a:t>Monitors availability and performance</a:t>
          </a:r>
          <a:endParaRPr lang="en-GB" sz="1600" dirty="0"/>
        </a:p>
      </dgm:t>
    </dgm:pt>
    <dgm:pt modelId="{CF834AE7-D6CC-4BFF-A950-A4A870434A3E}" type="parTrans" cxnId="{69265F84-5355-4403-897B-A9D3CC93248A}">
      <dgm:prSet/>
      <dgm:spPr/>
      <dgm:t>
        <a:bodyPr/>
        <a:lstStyle/>
        <a:p>
          <a:endParaRPr lang="en-GB"/>
        </a:p>
      </dgm:t>
    </dgm:pt>
    <dgm:pt modelId="{8A2CC989-AA90-41FC-BC6D-FEC683179E79}" type="sibTrans" cxnId="{69265F84-5355-4403-897B-A9D3CC93248A}">
      <dgm:prSet/>
      <dgm:spPr/>
      <dgm:t>
        <a:bodyPr/>
        <a:lstStyle/>
        <a:p>
          <a:endParaRPr lang="en-GB"/>
        </a:p>
      </dgm:t>
    </dgm:pt>
    <dgm:pt modelId="{14DDFB0D-5A73-4D1E-B623-F90CE63F4AFB}">
      <dgm:prSet custT="1"/>
      <dgm:spPr/>
      <dgm:t>
        <a:bodyPr/>
        <a:lstStyle/>
        <a:p>
          <a:pPr rtl="0"/>
          <a:r>
            <a:rPr lang="en-GB" sz="1600" dirty="0" smtClean="0"/>
            <a:t>Available at the server and database levels</a:t>
          </a:r>
          <a:endParaRPr lang="en-GB" sz="1600" dirty="0"/>
        </a:p>
      </dgm:t>
    </dgm:pt>
    <dgm:pt modelId="{D5BD67F9-1506-4061-BBFF-83584CCA5850}" type="parTrans" cxnId="{0A15B506-F16B-4ADC-85CA-3A9668A6C708}">
      <dgm:prSet/>
      <dgm:spPr/>
      <dgm:t>
        <a:bodyPr/>
        <a:lstStyle/>
        <a:p>
          <a:endParaRPr lang="en-GB"/>
        </a:p>
      </dgm:t>
    </dgm:pt>
    <dgm:pt modelId="{61F8CC55-01FC-4F37-A8C6-8368DE98437F}" type="sibTrans" cxnId="{0A15B506-F16B-4ADC-85CA-3A9668A6C708}">
      <dgm:prSet/>
      <dgm:spPr/>
      <dgm:t>
        <a:bodyPr/>
        <a:lstStyle/>
        <a:p>
          <a:endParaRPr lang="en-GB"/>
        </a:p>
      </dgm:t>
    </dgm:pt>
    <dgm:pt modelId="{40E7A241-3CB4-4A3C-8C3F-083F0F7016C8}">
      <dgm:prSet custT="1"/>
      <dgm:spPr/>
      <dgm:t>
        <a:bodyPr/>
        <a:lstStyle/>
        <a:p>
          <a:pPr rtl="0"/>
          <a:r>
            <a:rPr lang="en-GB" sz="1600" dirty="0" smtClean="0"/>
            <a:t>Gain insight into indexing and partitions structures of your databases</a:t>
          </a:r>
          <a:endParaRPr lang="en-GB" sz="1600" dirty="0"/>
        </a:p>
      </dgm:t>
    </dgm:pt>
    <dgm:pt modelId="{9C51F61F-82D0-4238-ADB0-B7DDE67E3047}" type="parTrans" cxnId="{9F8FABC7-CA3C-4FCF-833C-3567F27B0F11}">
      <dgm:prSet/>
      <dgm:spPr/>
      <dgm:t>
        <a:bodyPr/>
        <a:lstStyle/>
        <a:p>
          <a:endParaRPr lang="en-GB"/>
        </a:p>
      </dgm:t>
    </dgm:pt>
    <dgm:pt modelId="{A6CAB93A-D981-4D3B-96F5-74D57576F450}" type="sibTrans" cxnId="{9F8FABC7-CA3C-4FCF-833C-3567F27B0F11}">
      <dgm:prSet/>
      <dgm:spPr/>
      <dgm:t>
        <a:bodyPr/>
        <a:lstStyle/>
        <a:p>
          <a:endParaRPr lang="en-GB"/>
        </a:p>
      </dgm:t>
    </dgm:pt>
    <dgm:pt modelId="{CC690523-3BAC-4ED7-BB5F-2B7354AE5BC3}">
      <dgm:prSet custT="1"/>
      <dgm:spPr/>
      <dgm:t>
        <a:bodyPr/>
        <a:lstStyle/>
        <a:p>
          <a:pPr rtl="0"/>
          <a:r>
            <a:rPr lang="en-GB" sz="1600" dirty="0" smtClean="0"/>
            <a:t>Capture SQL Server activity</a:t>
          </a:r>
          <a:endParaRPr lang="en-GB" sz="1600" dirty="0"/>
        </a:p>
      </dgm:t>
    </dgm:pt>
    <dgm:pt modelId="{B1B36338-CA5A-4C5C-9100-97400927B4F6}" type="parTrans" cxnId="{B9E97DDF-CE7E-40FF-9008-8366AC56C65F}">
      <dgm:prSet/>
      <dgm:spPr/>
      <dgm:t>
        <a:bodyPr/>
        <a:lstStyle/>
        <a:p>
          <a:endParaRPr lang="en-GB"/>
        </a:p>
      </dgm:t>
    </dgm:pt>
    <dgm:pt modelId="{1FD80899-1A11-4DF5-9579-7C7FB312A209}" type="sibTrans" cxnId="{B9E97DDF-CE7E-40FF-9008-8366AC56C65F}">
      <dgm:prSet/>
      <dgm:spPr/>
      <dgm:t>
        <a:bodyPr/>
        <a:lstStyle/>
        <a:p>
          <a:endParaRPr lang="en-GB"/>
        </a:p>
      </dgm:t>
    </dgm:pt>
    <dgm:pt modelId="{E58840CB-336E-4BDC-9514-82F684F9CFED}">
      <dgm:prSet custT="1"/>
      <dgm:spPr/>
      <dgm:t>
        <a:bodyPr/>
        <a:lstStyle/>
        <a:p>
          <a:pPr rtl="0"/>
          <a:r>
            <a:rPr lang="en-GB" sz="1600" dirty="0" smtClean="0"/>
            <a:t>View and play back captured workloads</a:t>
          </a:r>
          <a:endParaRPr lang="en-GB" sz="1600" dirty="0"/>
        </a:p>
      </dgm:t>
    </dgm:pt>
    <dgm:pt modelId="{883DE6F7-8453-40AE-93C3-09E5BBAACDA5}" type="parTrans" cxnId="{9B66C56A-A83E-4660-91D6-51B4C3D82192}">
      <dgm:prSet/>
      <dgm:spPr/>
      <dgm:t>
        <a:bodyPr/>
        <a:lstStyle/>
        <a:p>
          <a:endParaRPr lang="en-GB"/>
        </a:p>
      </dgm:t>
    </dgm:pt>
    <dgm:pt modelId="{559B8862-6944-4AB4-B8A6-C89E2C432CBC}" type="sibTrans" cxnId="{9B66C56A-A83E-4660-91D6-51B4C3D82192}">
      <dgm:prSet/>
      <dgm:spPr/>
      <dgm:t>
        <a:bodyPr/>
        <a:lstStyle/>
        <a:p>
          <a:endParaRPr lang="en-GB"/>
        </a:p>
      </dgm:t>
    </dgm:pt>
    <dgm:pt modelId="{BB8E6B61-A40F-4FFE-974A-8201AD2CCDA5}">
      <dgm:prSet custT="1"/>
      <dgm:spPr/>
      <dgm:t>
        <a:bodyPr/>
        <a:lstStyle/>
        <a:p>
          <a:pPr rtl="0"/>
          <a:r>
            <a:rPr lang="en-GB" sz="1600" dirty="0" smtClean="0"/>
            <a:t>Correlate with System Monitor</a:t>
          </a:r>
          <a:endParaRPr lang="en-GB" sz="1600" dirty="0"/>
        </a:p>
      </dgm:t>
    </dgm:pt>
    <dgm:pt modelId="{3A9C132A-90A9-488E-B249-748DE43F1D86}" type="parTrans" cxnId="{3F4CE615-F72D-4B13-8061-AF9BBA69CE88}">
      <dgm:prSet/>
      <dgm:spPr/>
      <dgm:t>
        <a:bodyPr/>
        <a:lstStyle/>
        <a:p>
          <a:endParaRPr lang="en-GB"/>
        </a:p>
      </dgm:t>
    </dgm:pt>
    <dgm:pt modelId="{3E4E8687-F887-4A6A-8469-185495C3EE65}" type="sibTrans" cxnId="{3F4CE615-F72D-4B13-8061-AF9BBA69CE88}">
      <dgm:prSet/>
      <dgm:spPr/>
      <dgm:t>
        <a:bodyPr/>
        <a:lstStyle/>
        <a:p>
          <a:endParaRPr lang="en-GB"/>
        </a:p>
      </dgm:t>
    </dgm:pt>
    <dgm:pt modelId="{83E9B1FA-2766-49EA-BD99-0195B70C835D}">
      <dgm:prSet custT="1"/>
      <dgm:spPr/>
      <dgm:t>
        <a:bodyPr/>
        <a:lstStyle/>
        <a:p>
          <a:pPr rtl="0"/>
          <a:r>
            <a:rPr lang="en-GB" sz="1600" dirty="0" smtClean="0"/>
            <a:t>Optimize indexes and partitions for your workload</a:t>
          </a:r>
          <a:endParaRPr lang="en-GB" sz="1600" dirty="0"/>
        </a:p>
      </dgm:t>
    </dgm:pt>
    <dgm:pt modelId="{5A6640F7-199E-4482-AD2E-10556A8E845E}" type="parTrans" cxnId="{52F303DA-81A3-44FD-A2E4-451DEB630B50}">
      <dgm:prSet/>
      <dgm:spPr/>
      <dgm:t>
        <a:bodyPr/>
        <a:lstStyle/>
        <a:p>
          <a:endParaRPr lang="en-GB"/>
        </a:p>
      </dgm:t>
    </dgm:pt>
    <dgm:pt modelId="{CC8D1115-5B0A-41DA-A540-1F408A5163AC}" type="sibTrans" cxnId="{52F303DA-81A3-44FD-A2E4-451DEB630B50}">
      <dgm:prSet/>
      <dgm:spPr/>
      <dgm:t>
        <a:bodyPr/>
        <a:lstStyle/>
        <a:p>
          <a:endParaRPr lang="en-GB"/>
        </a:p>
      </dgm:t>
    </dgm:pt>
    <dgm:pt modelId="{C3DC1243-0965-4BD1-91D0-2DE48796EE5E}" type="pres">
      <dgm:prSet presAssocID="{0AD6621D-7CE2-42A0-B27C-9C28F625E3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A237F3-DBD7-4737-B553-A513E5B90284}" type="pres">
      <dgm:prSet presAssocID="{0AD6621D-7CE2-42A0-B27C-9C28F625E3B7}" presName="bkgdShp" presStyleLbl="alignAccFollowNode1" presStyleIdx="0" presStyleCnt="1"/>
      <dgm:spPr/>
      <dgm:t>
        <a:bodyPr/>
        <a:lstStyle/>
        <a:p>
          <a:endParaRPr lang="en-GB"/>
        </a:p>
      </dgm:t>
    </dgm:pt>
    <dgm:pt modelId="{C4E648EC-EEBC-40B9-B821-6832030E2634}" type="pres">
      <dgm:prSet presAssocID="{0AD6621D-7CE2-42A0-B27C-9C28F625E3B7}" presName="linComp" presStyleCnt="0"/>
      <dgm:spPr/>
      <dgm:t>
        <a:bodyPr/>
        <a:lstStyle/>
        <a:p>
          <a:endParaRPr lang="en-GB"/>
        </a:p>
      </dgm:t>
    </dgm:pt>
    <dgm:pt modelId="{6F13C65E-9A10-4D9B-ABA6-7F5E64AF252A}" type="pres">
      <dgm:prSet presAssocID="{236312C3-F1DD-488D-9D2A-D89B34CD912A}" presName="compNode" presStyleCnt="0"/>
      <dgm:spPr/>
      <dgm:t>
        <a:bodyPr/>
        <a:lstStyle/>
        <a:p>
          <a:endParaRPr lang="en-GB"/>
        </a:p>
      </dgm:t>
    </dgm:pt>
    <dgm:pt modelId="{5145932D-E7F4-452D-A78C-254A97B0DF9B}" type="pres">
      <dgm:prSet presAssocID="{236312C3-F1DD-488D-9D2A-D89B34CD91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ACCE8B-F8DD-4124-99C9-C6D9F20DAF8D}" type="pres">
      <dgm:prSet presAssocID="{236312C3-F1DD-488D-9D2A-D89B34CD912A}" presName="invisiNode" presStyleLbl="node1" presStyleIdx="0" presStyleCnt="4"/>
      <dgm:spPr/>
      <dgm:t>
        <a:bodyPr/>
        <a:lstStyle/>
        <a:p>
          <a:endParaRPr lang="en-GB"/>
        </a:p>
      </dgm:t>
    </dgm:pt>
    <dgm:pt modelId="{0A557D1F-3656-4199-A37D-4A54587C7962}" type="pres">
      <dgm:prSet presAssocID="{236312C3-F1DD-488D-9D2A-D89B34CD912A}" presName="imagNode" presStyleLbl="fgImgPlace1" presStyleIdx="0" presStyleCnt="4"/>
      <dgm:spPr/>
      <dgm:t>
        <a:bodyPr/>
        <a:lstStyle/>
        <a:p>
          <a:endParaRPr lang="en-GB"/>
        </a:p>
      </dgm:t>
    </dgm:pt>
    <dgm:pt modelId="{F886EE7C-8527-435F-87C7-49F480122372}" type="pres">
      <dgm:prSet presAssocID="{13223713-D777-45E0-9624-1B626D43B8F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3BA77F4-02DE-41A6-ADD5-157705F393FA}" type="pres">
      <dgm:prSet presAssocID="{F72CF986-E2F5-43F0-B7BB-FA6ECEA03E58}" presName="compNode" presStyleCnt="0"/>
      <dgm:spPr/>
      <dgm:t>
        <a:bodyPr/>
        <a:lstStyle/>
        <a:p>
          <a:endParaRPr lang="en-GB"/>
        </a:p>
      </dgm:t>
    </dgm:pt>
    <dgm:pt modelId="{E8FCD275-E1BA-4EA4-BC9D-77266DF2177C}" type="pres">
      <dgm:prSet presAssocID="{F72CF986-E2F5-43F0-B7BB-FA6ECEA03E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0B921-ADEB-4CEE-A00F-EAF69B30D4C1}" type="pres">
      <dgm:prSet presAssocID="{F72CF986-E2F5-43F0-B7BB-FA6ECEA03E58}" presName="invisiNode" presStyleLbl="node1" presStyleIdx="1" presStyleCnt="4"/>
      <dgm:spPr/>
      <dgm:t>
        <a:bodyPr/>
        <a:lstStyle/>
        <a:p>
          <a:endParaRPr lang="en-GB"/>
        </a:p>
      </dgm:t>
    </dgm:pt>
    <dgm:pt modelId="{3939582B-5C66-4469-BBA6-E634202596FE}" type="pres">
      <dgm:prSet presAssocID="{F72CF986-E2F5-43F0-B7BB-FA6ECEA03E58}" presName="imagNode" presStyleLbl="fgImgPlace1" presStyleIdx="1" presStyleCnt="4"/>
      <dgm:spPr/>
      <dgm:t>
        <a:bodyPr/>
        <a:lstStyle/>
        <a:p>
          <a:endParaRPr lang="en-GB"/>
        </a:p>
      </dgm:t>
    </dgm:pt>
    <dgm:pt modelId="{4BF48F80-F680-4F27-A473-CE13836AC7EC}" type="pres">
      <dgm:prSet presAssocID="{D0D34E17-2926-4315-807A-B4BCC1098B7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6AD801-080D-41AD-AF5D-14C9974115F8}" type="pres">
      <dgm:prSet presAssocID="{489C4715-395E-4E5E-AB60-BEB9FF0C2EC8}" presName="compNode" presStyleCnt="0"/>
      <dgm:spPr/>
      <dgm:t>
        <a:bodyPr/>
        <a:lstStyle/>
        <a:p>
          <a:endParaRPr lang="en-GB"/>
        </a:p>
      </dgm:t>
    </dgm:pt>
    <dgm:pt modelId="{51AAD7B0-14BF-4E27-AE0E-6481F7C1D836}" type="pres">
      <dgm:prSet presAssocID="{489C4715-395E-4E5E-AB60-BEB9FF0C2E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EB403D-3338-4320-B9F8-EFE0F5E9AAF9}" type="pres">
      <dgm:prSet presAssocID="{489C4715-395E-4E5E-AB60-BEB9FF0C2EC8}" presName="invisiNode" presStyleLbl="node1" presStyleIdx="2" presStyleCnt="4"/>
      <dgm:spPr/>
      <dgm:t>
        <a:bodyPr/>
        <a:lstStyle/>
        <a:p>
          <a:endParaRPr lang="en-GB"/>
        </a:p>
      </dgm:t>
    </dgm:pt>
    <dgm:pt modelId="{E431A86D-48A1-4D2A-A376-E85CAE488488}" type="pres">
      <dgm:prSet presAssocID="{489C4715-395E-4E5E-AB60-BEB9FF0C2EC8}" presName="imagNode" presStyleLbl="fgImgPlace1" presStyleIdx="2" presStyleCnt="4"/>
      <dgm:spPr/>
      <dgm:t>
        <a:bodyPr/>
        <a:lstStyle/>
        <a:p>
          <a:endParaRPr lang="en-GB"/>
        </a:p>
      </dgm:t>
    </dgm:pt>
    <dgm:pt modelId="{E367E8D9-CDE6-476B-939E-DA6CD9E9CC1A}" type="pres">
      <dgm:prSet presAssocID="{65FFBA9E-44E6-43C1-94AF-366A5A9AC23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CC2B66C-03A6-4BAF-B4E5-B0099E6A5967}" type="pres">
      <dgm:prSet presAssocID="{1611DE95-A78C-49C5-B433-22FDDF8E3756}" presName="compNode" presStyleCnt="0"/>
      <dgm:spPr/>
      <dgm:t>
        <a:bodyPr/>
        <a:lstStyle/>
        <a:p>
          <a:endParaRPr lang="en-GB"/>
        </a:p>
      </dgm:t>
    </dgm:pt>
    <dgm:pt modelId="{4BDCFAF5-BFCB-4AFF-B689-37CE7C63397B}" type="pres">
      <dgm:prSet presAssocID="{1611DE95-A78C-49C5-B433-22FDDF8E37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0603E2-7918-48F5-B8F3-1BA944BEA2B7}" type="pres">
      <dgm:prSet presAssocID="{1611DE95-A78C-49C5-B433-22FDDF8E3756}" presName="invisiNode" presStyleLbl="node1" presStyleIdx="3" presStyleCnt="4"/>
      <dgm:spPr/>
      <dgm:t>
        <a:bodyPr/>
        <a:lstStyle/>
        <a:p>
          <a:endParaRPr lang="en-GB"/>
        </a:p>
      </dgm:t>
    </dgm:pt>
    <dgm:pt modelId="{28C9BB30-F6EC-4F2B-BB92-9D304FF0223D}" type="pres">
      <dgm:prSet presAssocID="{1611DE95-A78C-49C5-B433-22FDDF8E3756}" presName="imagNode" presStyleLbl="fgImgPlace1" presStyleIdx="3" presStyleCnt="4"/>
      <dgm:spPr/>
      <dgm:t>
        <a:bodyPr/>
        <a:lstStyle/>
        <a:p>
          <a:endParaRPr lang="en-GB"/>
        </a:p>
      </dgm:t>
    </dgm:pt>
  </dgm:ptLst>
  <dgm:cxnLst>
    <dgm:cxn modelId="{EAEB9B54-D2F6-460B-A077-2B8F64B7D828}" type="presOf" srcId="{95968578-374D-49B6-9B9F-FD8FF42404E4}" destId="{4BDCFAF5-BFCB-4AFF-B689-37CE7C63397B}" srcOrd="0" destOrd="2" presId="urn:microsoft.com/office/officeart/2005/8/layout/pList2"/>
    <dgm:cxn modelId="{9B66C56A-A83E-4660-91D6-51B4C3D82192}" srcId="{236312C3-F1DD-488D-9D2A-D89B34CD912A}" destId="{E58840CB-336E-4BDC-9514-82F684F9CFED}" srcOrd="1" destOrd="0" parTransId="{883DE6F7-8453-40AE-93C3-09E5BBAACDA5}" sibTransId="{559B8862-6944-4AB4-B8A6-C89E2C432CBC}"/>
    <dgm:cxn modelId="{5D302025-6B01-48A4-A8B9-2DEB461D73F5}" type="presOf" srcId="{F72CF986-E2F5-43F0-B7BB-FA6ECEA03E58}" destId="{E8FCD275-E1BA-4EA4-BC9D-77266DF2177C}" srcOrd="0" destOrd="0" presId="urn:microsoft.com/office/officeart/2005/8/layout/pList2"/>
    <dgm:cxn modelId="{E59BFB13-2D24-40A0-95A9-4A231CA6776A}" srcId="{0AD6621D-7CE2-42A0-B27C-9C28F625E3B7}" destId="{1611DE95-A78C-49C5-B433-22FDDF8E3756}" srcOrd="3" destOrd="0" parTransId="{A9D20640-57F6-4D6F-B862-E705B80A68FD}" sibTransId="{4266C5A8-4880-4285-9BF0-475552561E67}"/>
    <dgm:cxn modelId="{9F8FABC7-CA3C-4FCF-833C-3567F27B0F11}" srcId="{F72CF986-E2F5-43F0-B7BB-FA6ECEA03E58}" destId="{40E7A241-3CB4-4A3C-8C3F-083F0F7016C8}" srcOrd="0" destOrd="0" parTransId="{9C51F61F-82D0-4238-ADB0-B7DDE67E3047}" sibTransId="{A6CAB93A-D981-4D3B-96F5-74D57576F450}"/>
    <dgm:cxn modelId="{0729A8F2-07F3-44FE-B6E2-16EF61D0594D}" type="presOf" srcId="{1611DE95-A78C-49C5-B433-22FDDF8E3756}" destId="{4BDCFAF5-BFCB-4AFF-B689-37CE7C63397B}" srcOrd="0" destOrd="0" presId="urn:microsoft.com/office/officeart/2005/8/layout/pList2"/>
    <dgm:cxn modelId="{6FCC71B0-97D2-4F26-9017-2E3F69ABC616}" type="presOf" srcId="{D0D34E17-2926-4315-807A-B4BCC1098B78}" destId="{4BF48F80-F680-4F27-A473-CE13836AC7EC}" srcOrd="0" destOrd="0" presId="urn:microsoft.com/office/officeart/2005/8/layout/pList2"/>
    <dgm:cxn modelId="{10E53E7F-7D94-4AB5-9E11-53CB762CD1B3}" type="presOf" srcId="{0AD6621D-7CE2-42A0-B27C-9C28F625E3B7}" destId="{C3DC1243-0965-4BD1-91D0-2DE48796EE5E}" srcOrd="0" destOrd="0" presId="urn:microsoft.com/office/officeart/2005/8/layout/pList2"/>
    <dgm:cxn modelId="{C359E00E-80B2-47C0-B914-1945845CE72B}" type="presOf" srcId="{236312C3-F1DD-488D-9D2A-D89B34CD912A}" destId="{5145932D-E7F4-452D-A78C-254A97B0DF9B}" srcOrd="0" destOrd="0" presId="urn:microsoft.com/office/officeart/2005/8/layout/pList2"/>
    <dgm:cxn modelId="{C2438782-5017-408E-8B7B-3DE87CDCB74C}" type="presOf" srcId="{BB8E6B61-A40F-4FFE-974A-8201AD2CCDA5}" destId="{5145932D-E7F4-452D-A78C-254A97B0DF9B}" srcOrd="0" destOrd="3" presId="urn:microsoft.com/office/officeart/2005/8/layout/pList2"/>
    <dgm:cxn modelId="{D4D657BD-D4EE-43BF-982B-DD60E44C35D9}" srcId="{1611DE95-A78C-49C5-B433-22FDDF8E3756}" destId="{0030F675-EBCC-4AD4-B746-503F91728AAD}" srcOrd="0" destOrd="0" parTransId="{F10FE16C-EDB7-42BC-84F2-5FE04C20DF45}" sibTransId="{45526F97-F81A-4542-B86A-D26094C9AE51}"/>
    <dgm:cxn modelId="{69265F84-5355-4403-897B-A9D3CC93248A}" srcId="{1611DE95-A78C-49C5-B433-22FDDF8E3756}" destId="{95968578-374D-49B6-9B9F-FD8FF42404E4}" srcOrd="1" destOrd="0" parTransId="{CF834AE7-D6CC-4BFF-A950-A4A870434A3E}" sibTransId="{8A2CC989-AA90-41FC-BC6D-FEC683179E79}"/>
    <dgm:cxn modelId="{59B8A15C-46A7-47A1-84F1-47FCD72AF2E6}" type="presOf" srcId="{CC690523-3BAC-4ED7-BB5F-2B7354AE5BC3}" destId="{5145932D-E7F4-452D-A78C-254A97B0DF9B}" srcOrd="0" destOrd="1" presId="urn:microsoft.com/office/officeart/2005/8/layout/pList2"/>
    <dgm:cxn modelId="{F4A81314-4FBB-4E57-BA1C-16822980586B}" type="presOf" srcId="{0030F675-EBCC-4AD4-B746-503F91728AAD}" destId="{4BDCFAF5-BFCB-4AFF-B689-37CE7C63397B}" srcOrd="0" destOrd="1" presId="urn:microsoft.com/office/officeart/2005/8/layout/pList2"/>
    <dgm:cxn modelId="{8D40D82E-57FA-4EBC-A23F-3C7ECDEEFB42}" srcId="{0AD6621D-7CE2-42A0-B27C-9C28F625E3B7}" destId="{F72CF986-E2F5-43F0-B7BB-FA6ECEA03E58}" srcOrd="1" destOrd="0" parTransId="{0D74FCF4-240C-4DEE-B1AC-770D1D233CB8}" sibTransId="{D0D34E17-2926-4315-807A-B4BCC1098B78}"/>
    <dgm:cxn modelId="{B9E97DDF-CE7E-40FF-9008-8366AC56C65F}" srcId="{236312C3-F1DD-488D-9D2A-D89B34CD912A}" destId="{CC690523-3BAC-4ED7-BB5F-2B7354AE5BC3}" srcOrd="0" destOrd="0" parTransId="{B1B36338-CA5A-4C5C-9100-97400927B4F6}" sibTransId="{1FD80899-1A11-4DF5-9579-7C7FB312A209}"/>
    <dgm:cxn modelId="{F1F88337-4EE6-4F44-AD46-19CEA57E31C2}" type="presOf" srcId="{E58840CB-336E-4BDC-9514-82F684F9CFED}" destId="{5145932D-E7F4-452D-A78C-254A97B0DF9B}" srcOrd="0" destOrd="2" presId="urn:microsoft.com/office/officeart/2005/8/layout/pList2"/>
    <dgm:cxn modelId="{5266DD5F-6B7B-473F-BBAE-6E0E9139B5B9}" type="presOf" srcId="{14DDFB0D-5A73-4D1E-B623-F90CE63F4AFB}" destId="{51AAD7B0-14BF-4E27-AE0E-6481F7C1D836}" srcOrd="0" destOrd="1" presId="urn:microsoft.com/office/officeart/2005/8/layout/pList2"/>
    <dgm:cxn modelId="{DD0BD0CF-1AFE-43B0-9E68-BA587E06AAE0}" srcId="{0AD6621D-7CE2-42A0-B27C-9C28F625E3B7}" destId="{489C4715-395E-4E5E-AB60-BEB9FF0C2EC8}" srcOrd="2" destOrd="0" parTransId="{47974F20-9834-49D0-89B5-ED35D6622D8B}" sibTransId="{65FFBA9E-44E6-43C1-94AF-366A5A9AC232}"/>
    <dgm:cxn modelId="{072EA5A4-36A8-4F64-AE01-B4F49483588B}" type="presOf" srcId="{13223713-D777-45E0-9624-1B626D43B8F5}" destId="{F886EE7C-8527-435F-87C7-49F480122372}" srcOrd="0" destOrd="0" presId="urn:microsoft.com/office/officeart/2005/8/layout/pList2"/>
    <dgm:cxn modelId="{5B0028F7-D43A-43C3-9EFF-2C215DB75DC5}" srcId="{0AD6621D-7CE2-42A0-B27C-9C28F625E3B7}" destId="{236312C3-F1DD-488D-9D2A-D89B34CD912A}" srcOrd="0" destOrd="0" parTransId="{75AD6FEB-A54C-4BC3-BA17-2169F5D50C18}" sibTransId="{13223713-D777-45E0-9624-1B626D43B8F5}"/>
    <dgm:cxn modelId="{0A15B506-F16B-4ADC-85CA-3A9668A6C708}" srcId="{489C4715-395E-4E5E-AB60-BEB9FF0C2EC8}" destId="{14DDFB0D-5A73-4D1E-B623-F90CE63F4AFB}" srcOrd="0" destOrd="0" parTransId="{D5BD67F9-1506-4061-BBFF-83584CCA5850}" sibTransId="{61F8CC55-01FC-4F37-A8C6-8368DE98437F}"/>
    <dgm:cxn modelId="{52F303DA-81A3-44FD-A2E4-451DEB630B50}" srcId="{F72CF986-E2F5-43F0-B7BB-FA6ECEA03E58}" destId="{83E9B1FA-2766-49EA-BD99-0195B70C835D}" srcOrd="1" destOrd="0" parTransId="{5A6640F7-199E-4482-AD2E-10556A8E845E}" sibTransId="{CC8D1115-5B0A-41DA-A540-1F408A5163AC}"/>
    <dgm:cxn modelId="{BBC411C6-A68C-497A-AC51-4037E68F8C2D}" type="presOf" srcId="{65FFBA9E-44E6-43C1-94AF-366A5A9AC232}" destId="{E367E8D9-CDE6-476B-939E-DA6CD9E9CC1A}" srcOrd="0" destOrd="0" presId="urn:microsoft.com/office/officeart/2005/8/layout/pList2"/>
    <dgm:cxn modelId="{135EE9FF-5A09-4A11-9583-FEF68721ECBC}" type="presOf" srcId="{489C4715-395E-4E5E-AB60-BEB9FF0C2EC8}" destId="{51AAD7B0-14BF-4E27-AE0E-6481F7C1D836}" srcOrd="0" destOrd="0" presId="urn:microsoft.com/office/officeart/2005/8/layout/pList2"/>
    <dgm:cxn modelId="{80832BFA-AE5E-4502-B79D-6136268E81EB}" type="presOf" srcId="{83E9B1FA-2766-49EA-BD99-0195B70C835D}" destId="{E8FCD275-E1BA-4EA4-BC9D-77266DF2177C}" srcOrd="0" destOrd="2" presId="urn:microsoft.com/office/officeart/2005/8/layout/pList2"/>
    <dgm:cxn modelId="{3F4CE615-F72D-4B13-8061-AF9BBA69CE88}" srcId="{236312C3-F1DD-488D-9D2A-D89B34CD912A}" destId="{BB8E6B61-A40F-4FFE-974A-8201AD2CCDA5}" srcOrd="2" destOrd="0" parTransId="{3A9C132A-90A9-488E-B249-748DE43F1D86}" sibTransId="{3E4E8687-F887-4A6A-8469-185495C3EE65}"/>
    <dgm:cxn modelId="{14D840B2-F1B9-4165-BE78-6095E34235B7}" type="presOf" srcId="{40E7A241-3CB4-4A3C-8C3F-083F0F7016C8}" destId="{E8FCD275-E1BA-4EA4-BC9D-77266DF2177C}" srcOrd="0" destOrd="1" presId="urn:microsoft.com/office/officeart/2005/8/layout/pList2"/>
    <dgm:cxn modelId="{BC9F6096-1E32-4F90-BCD3-01B0545FB71C}" type="presParOf" srcId="{C3DC1243-0965-4BD1-91D0-2DE48796EE5E}" destId="{13A237F3-DBD7-4737-B553-A513E5B90284}" srcOrd="0" destOrd="0" presId="urn:microsoft.com/office/officeart/2005/8/layout/pList2"/>
    <dgm:cxn modelId="{3FA451DA-D359-492E-8F58-2F12A60035F7}" type="presParOf" srcId="{C3DC1243-0965-4BD1-91D0-2DE48796EE5E}" destId="{C4E648EC-EEBC-40B9-B821-6832030E2634}" srcOrd="1" destOrd="0" presId="urn:microsoft.com/office/officeart/2005/8/layout/pList2"/>
    <dgm:cxn modelId="{D949D06C-DD32-426A-B546-890453C3B2CA}" type="presParOf" srcId="{C4E648EC-EEBC-40B9-B821-6832030E2634}" destId="{6F13C65E-9A10-4D9B-ABA6-7F5E64AF252A}" srcOrd="0" destOrd="0" presId="urn:microsoft.com/office/officeart/2005/8/layout/pList2"/>
    <dgm:cxn modelId="{409BDC3D-D745-4715-92B9-D1A9343AEE65}" type="presParOf" srcId="{6F13C65E-9A10-4D9B-ABA6-7F5E64AF252A}" destId="{5145932D-E7F4-452D-A78C-254A97B0DF9B}" srcOrd="0" destOrd="0" presId="urn:microsoft.com/office/officeart/2005/8/layout/pList2"/>
    <dgm:cxn modelId="{0BDD72F0-C10C-49C3-8AB9-8087D8693A97}" type="presParOf" srcId="{6F13C65E-9A10-4D9B-ABA6-7F5E64AF252A}" destId="{52ACCE8B-F8DD-4124-99C9-C6D9F20DAF8D}" srcOrd="1" destOrd="0" presId="urn:microsoft.com/office/officeart/2005/8/layout/pList2"/>
    <dgm:cxn modelId="{1C7C61E9-E303-4342-BBA0-706F791C7E53}" type="presParOf" srcId="{6F13C65E-9A10-4D9B-ABA6-7F5E64AF252A}" destId="{0A557D1F-3656-4199-A37D-4A54587C7962}" srcOrd="2" destOrd="0" presId="urn:microsoft.com/office/officeart/2005/8/layout/pList2"/>
    <dgm:cxn modelId="{DB17A97A-CDCE-4033-856C-EDE66D869164}" type="presParOf" srcId="{C4E648EC-EEBC-40B9-B821-6832030E2634}" destId="{F886EE7C-8527-435F-87C7-49F480122372}" srcOrd="1" destOrd="0" presId="urn:microsoft.com/office/officeart/2005/8/layout/pList2"/>
    <dgm:cxn modelId="{EE5D97A5-4029-48B6-B2A7-D83889647272}" type="presParOf" srcId="{C4E648EC-EEBC-40B9-B821-6832030E2634}" destId="{03BA77F4-02DE-41A6-ADD5-157705F393FA}" srcOrd="2" destOrd="0" presId="urn:microsoft.com/office/officeart/2005/8/layout/pList2"/>
    <dgm:cxn modelId="{D7234560-9499-41C4-A7D5-D7FF26F74EB2}" type="presParOf" srcId="{03BA77F4-02DE-41A6-ADD5-157705F393FA}" destId="{E8FCD275-E1BA-4EA4-BC9D-77266DF2177C}" srcOrd="0" destOrd="0" presId="urn:microsoft.com/office/officeart/2005/8/layout/pList2"/>
    <dgm:cxn modelId="{85718078-5589-43D2-BF37-94B53535AE32}" type="presParOf" srcId="{03BA77F4-02DE-41A6-ADD5-157705F393FA}" destId="{5380B921-ADEB-4CEE-A00F-EAF69B30D4C1}" srcOrd="1" destOrd="0" presId="urn:microsoft.com/office/officeart/2005/8/layout/pList2"/>
    <dgm:cxn modelId="{94142AF6-1DE2-45CC-B99E-47489B86262F}" type="presParOf" srcId="{03BA77F4-02DE-41A6-ADD5-157705F393FA}" destId="{3939582B-5C66-4469-BBA6-E634202596FE}" srcOrd="2" destOrd="0" presId="urn:microsoft.com/office/officeart/2005/8/layout/pList2"/>
    <dgm:cxn modelId="{7ABE9CF7-AE4B-4F06-985C-10DD44414D03}" type="presParOf" srcId="{C4E648EC-EEBC-40B9-B821-6832030E2634}" destId="{4BF48F80-F680-4F27-A473-CE13836AC7EC}" srcOrd="3" destOrd="0" presId="urn:microsoft.com/office/officeart/2005/8/layout/pList2"/>
    <dgm:cxn modelId="{6AC933FF-11AC-411B-B58C-FF5E26A9BB60}" type="presParOf" srcId="{C4E648EC-EEBC-40B9-B821-6832030E2634}" destId="{F36AD801-080D-41AD-AF5D-14C9974115F8}" srcOrd="4" destOrd="0" presId="urn:microsoft.com/office/officeart/2005/8/layout/pList2"/>
    <dgm:cxn modelId="{AB41BCA3-D022-4B9D-8418-591599B35686}" type="presParOf" srcId="{F36AD801-080D-41AD-AF5D-14C9974115F8}" destId="{51AAD7B0-14BF-4E27-AE0E-6481F7C1D836}" srcOrd="0" destOrd="0" presId="urn:microsoft.com/office/officeart/2005/8/layout/pList2"/>
    <dgm:cxn modelId="{6ABE0D06-0402-4151-BEA2-6D1A87F6BE16}" type="presParOf" srcId="{F36AD801-080D-41AD-AF5D-14C9974115F8}" destId="{5CEB403D-3338-4320-B9F8-EFE0F5E9AAF9}" srcOrd="1" destOrd="0" presId="urn:microsoft.com/office/officeart/2005/8/layout/pList2"/>
    <dgm:cxn modelId="{613C7914-8A2A-4DE8-837B-A174E1F22A17}" type="presParOf" srcId="{F36AD801-080D-41AD-AF5D-14C9974115F8}" destId="{E431A86D-48A1-4D2A-A376-E85CAE488488}" srcOrd="2" destOrd="0" presId="urn:microsoft.com/office/officeart/2005/8/layout/pList2"/>
    <dgm:cxn modelId="{608A006A-56C5-49A6-8D47-E3A1D5BCA767}" type="presParOf" srcId="{C4E648EC-EEBC-40B9-B821-6832030E2634}" destId="{E367E8D9-CDE6-476B-939E-DA6CD9E9CC1A}" srcOrd="5" destOrd="0" presId="urn:microsoft.com/office/officeart/2005/8/layout/pList2"/>
    <dgm:cxn modelId="{CF564D3E-930E-4AB8-BDE6-1FAD7C621831}" type="presParOf" srcId="{C4E648EC-EEBC-40B9-B821-6832030E2634}" destId="{FCC2B66C-03A6-4BAF-B4E5-B0099E6A5967}" srcOrd="6" destOrd="0" presId="urn:microsoft.com/office/officeart/2005/8/layout/pList2"/>
    <dgm:cxn modelId="{5C4D30B6-AF42-4D99-9FCB-B1CD1D6C0910}" type="presParOf" srcId="{FCC2B66C-03A6-4BAF-B4E5-B0099E6A5967}" destId="{4BDCFAF5-BFCB-4AFF-B689-37CE7C63397B}" srcOrd="0" destOrd="0" presId="urn:microsoft.com/office/officeart/2005/8/layout/pList2"/>
    <dgm:cxn modelId="{236E5B3D-BF31-458C-B05D-62F77ADFC53F}" type="presParOf" srcId="{FCC2B66C-03A6-4BAF-B4E5-B0099E6A5967}" destId="{A20603E2-7918-48F5-B8F3-1BA944BEA2B7}" srcOrd="1" destOrd="0" presId="urn:microsoft.com/office/officeart/2005/8/layout/pList2"/>
    <dgm:cxn modelId="{BB7D38F2-6C3A-45B7-8F0D-B09A54E9B732}" type="presParOf" srcId="{FCC2B66C-03A6-4BAF-B4E5-B0099E6A5967}" destId="{28C9BB30-F6EC-4F2B-BB92-9D304FF0223D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5:13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C5C76F-0016-4E9A-8129-DE2838A98EAE}" type="datetime8">
              <a:rPr lang="en-US" smtClean="0"/>
              <a:pPr/>
              <a:t>9/9/2008 5:13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CFEC-5688-48C9-BDE5-3F72F00D985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D89990F-6E37-428C-B535-D4DB4E204B2C}" type="datetime8">
              <a:rPr lang="en-US"/>
              <a:pPr/>
              <a:t>9/9/2008 5:13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9D149-A0C3-45C9-8336-2FE770224B6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50152-480A-4DB6-BFF7-0B780E903BE2}" type="datetime8">
              <a:rPr lang="en-US"/>
              <a:pPr/>
              <a:t>9/9/2008 5:13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26BB-4984-425D-A231-82764EC3850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5:13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42618F-9D1B-4447-8E9F-20F04DB01AA3}" type="slidenum">
              <a:rPr lang="en-GB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sz="1200" b="0">
              <a:latin typeface="+mn-lt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4325" indent="-224325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C5C76F-0016-4E9A-8129-DE2838A98EAE}" type="datetime8">
              <a:rPr lang="en-US" smtClean="0"/>
              <a:pPr/>
              <a:t>9/9/2008 5:13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r>
              <a:rPr lang="en-US" dirty="0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CFEC-5688-48C9-BDE5-3F72F00D985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8.xml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9.xml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0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11.xm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diagramData" Target="../diagrams/data4.xml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Manageability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Optimize Performance with SQL Server 2008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881374"/>
            <a:ext cx="896938" cy="1319026"/>
          </a:xfrm>
          <a:prstGeom prst="rect">
            <a:avLst/>
          </a:prstGeom>
          <a:noFill/>
        </p:spPr>
      </p:pic>
      <p:pic>
        <p:nvPicPr>
          <p:cNvPr id="5123" name="Picture 3" descr="C:\Work\Katmai Marketing\PAG_icon library\PAG_icon library\Search the Web magnifying glass 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209800"/>
            <a:ext cx="1008062" cy="934525"/>
          </a:xfrm>
          <a:prstGeom prst="rect">
            <a:avLst/>
          </a:prstGeom>
          <a:noFill/>
        </p:spPr>
      </p:pic>
      <p:pic>
        <p:nvPicPr>
          <p:cNvPr id="5124" name="Picture 4" descr="C:\Work\Katmai Marketing\PAG_icon library\PAG_icon library\Tools s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733800"/>
            <a:ext cx="801370" cy="119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End-to-End System Health Insight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Performance Studio</a:t>
            </a:r>
            <a:endParaRPr lang="en-GB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QL Server 2008 Performance and Scale WhtPaper0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9" y="1733550"/>
            <a:ext cx="2187559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6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886200"/>
            <a:ext cx="823913" cy="986722"/>
          </a:xfrm>
          <a:prstGeom prst="rect">
            <a:avLst/>
          </a:prstGeom>
          <a:noFill/>
        </p:spPr>
      </p:pic>
      <p:pic>
        <p:nvPicPr>
          <p:cNvPr id="6147" name="Picture 3" descr="C:\Work\Katmai Marketing\PAG_icon library\PAG_icon library\lis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743200"/>
            <a:ext cx="1066800" cy="151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Tuning Tools</a:t>
            </a:r>
            <a:endParaRPr lang="en-GB" sz="3600" kern="1200" dirty="0" smtClean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447800"/>
            <a:ext cx="914400" cy="1344706"/>
          </a:xfrm>
          <a:prstGeom prst="rect">
            <a:avLst/>
          </a:prstGeom>
          <a:noFill/>
        </p:spPr>
      </p:pic>
      <p:pic>
        <p:nvPicPr>
          <p:cNvPr id="3075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600200"/>
            <a:ext cx="426046" cy="8969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1676400" y="18288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1600200"/>
            <a:ext cx="426046" cy="896938"/>
          </a:xfrm>
          <a:prstGeom prst="rect">
            <a:avLst/>
          </a:prstGeom>
          <a:noFill/>
        </p:spPr>
      </p:pic>
      <p:pic>
        <p:nvPicPr>
          <p:cNvPr id="3076" name="Picture 4" descr="C:\Work\Katmai Marketing\PAG_icon library\PAG_icon library\Search the Web magnifying glass 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676400"/>
            <a:ext cx="890474" cy="825515"/>
          </a:xfrm>
          <a:prstGeom prst="rect">
            <a:avLst/>
          </a:prstGeom>
          <a:noFill/>
        </p:spPr>
      </p:pic>
      <p:pic>
        <p:nvPicPr>
          <p:cNvPr id="3077" name="Picture 5" descr="C:\Work\Katmai Marketing\PAG_icon library\PAG_icon library\Template s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1524000"/>
            <a:ext cx="569913" cy="1199816"/>
          </a:xfrm>
          <a:prstGeom prst="rect">
            <a:avLst/>
          </a:prstGeom>
          <a:noFill/>
        </p:spPr>
      </p:pic>
      <p:pic>
        <p:nvPicPr>
          <p:cNvPr id="3078" name="Picture 6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399" y="1600200"/>
            <a:ext cx="763525" cy="914400"/>
          </a:xfrm>
          <a:prstGeom prst="rect">
            <a:avLst/>
          </a:prstGeom>
          <a:noFill/>
        </p:spPr>
      </p:pic>
      <p:pic>
        <p:nvPicPr>
          <p:cNvPr id="3079" name="Picture 7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1447800"/>
            <a:ext cx="633413" cy="708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Administrative Tasks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 descr="C:\Work\Katmai Marketing\PAG_icon library\PAG_icon library\Generic Application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143000"/>
            <a:ext cx="974344" cy="1422400"/>
          </a:xfrm>
          <a:prstGeom prst="rect">
            <a:avLst/>
          </a:prstGeom>
          <a:noFill/>
        </p:spPr>
      </p:pic>
      <p:pic>
        <p:nvPicPr>
          <p:cNvPr id="7170" name="Picture 2" descr="C:\Work\Katmai Marketing\PAG_icon library\PAG_icon library\user bl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752600"/>
            <a:ext cx="603250" cy="815203"/>
          </a:xfrm>
          <a:prstGeom prst="rect">
            <a:avLst/>
          </a:prstGeom>
          <a:noFill/>
        </p:spPr>
      </p:pic>
      <p:pic>
        <p:nvPicPr>
          <p:cNvPr id="7172" name="Picture 4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352800"/>
            <a:ext cx="738729" cy="754939"/>
          </a:xfrm>
          <a:prstGeom prst="rect">
            <a:avLst/>
          </a:prstGeom>
          <a:noFill/>
        </p:spPr>
      </p:pic>
      <p:pic>
        <p:nvPicPr>
          <p:cNvPr id="7173" name="Picture 5" descr="C:\Work\Katmai Marketing\PAG_icon library\PAG_icon library\Template s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2895600"/>
            <a:ext cx="367942" cy="774615"/>
          </a:xfrm>
          <a:prstGeom prst="rect">
            <a:avLst/>
          </a:prstGeom>
          <a:noFill/>
        </p:spPr>
      </p:pic>
      <p:pic>
        <p:nvPicPr>
          <p:cNvPr id="9" name="Picture 2" descr="C:\Work\Katmai Marketing\PAG_icon library\PAG_icon library\user bl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276600"/>
            <a:ext cx="603250" cy="815203"/>
          </a:xfrm>
          <a:prstGeom prst="rect">
            <a:avLst/>
          </a:prstGeom>
          <a:noFill/>
        </p:spPr>
      </p:pic>
      <p:pic>
        <p:nvPicPr>
          <p:cNvPr id="7174" name="Picture 6" descr="C:\Work\Katmai Marketing\PAG_icon library\PAG_icon library\XP icon ini fil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4800600"/>
            <a:ext cx="820738" cy="92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Administration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81600" y="1828800"/>
            <a:ext cx="3962400" cy="48006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Centralized management of all SQL Server instances and services</a:t>
            </a:r>
          </a:p>
          <a:p>
            <a:pPr lvl="0">
              <a:buFont typeface="Arial" pitchFamily="34" charset="0"/>
              <a:buChar char="•"/>
            </a:pPr>
            <a:r>
              <a:rPr lang="en-GB" sz="2800" dirty="0" err="1" smtClean="0"/>
              <a:t>Intellisense</a:t>
            </a:r>
            <a:r>
              <a:rPr lang="en-GB" sz="2800" dirty="0" smtClean="0"/>
              <a:t> for productive management</a:t>
            </a:r>
          </a:p>
          <a:p>
            <a:pPr>
              <a:buNone/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5334000" cy="384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L Server 2008 Performance and Scale WhtPaper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022446"/>
            <a:ext cx="4314726" cy="4997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Gaining Management Insight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495800"/>
          </a:xfrm>
        </p:spPr>
        <p:txBody>
          <a:bodyPr/>
          <a:lstStyle/>
          <a:p>
            <a:pPr lvl="0"/>
            <a:r>
              <a:rPr lang="en-GB" dirty="0" smtClean="0"/>
              <a:t>Standard Reports</a:t>
            </a:r>
          </a:p>
          <a:p>
            <a:pPr lvl="0"/>
            <a:r>
              <a:rPr lang="en-GB" dirty="0" smtClean="0"/>
              <a:t>Custom Reports</a:t>
            </a:r>
          </a:p>
          <a:p>
            <a:pPr lvl="0"/>
            <a:r>
              <a:rPr lang="en-GB" dirty="0" smtClean="0"/>
              <a:t>Performance Dashboards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Programmatic 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Work\MSL_PNG_Object_Library\SolutionExplor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343400"/>
            <a:ext cx="1722438" cy="1354516"/>
          </a:xfrm>
          <a:prstGeom prst="rect">
            <a:avLst/>
          </a:prstGeom>
          <a:noFill/>
        </p:spPr>
      </p:pic>
      <p:grpSp>
        <p:nvGrpSpPr>
          <p:cNvPr id="3" name="Group 7"/>
          <p:cNvGrpSpPr/>
          <p:nvPr/>
        </p:nvGrpSpPr>
        <p:grpSpPr>
          <a:xfrm>
            <a:off x="1595358" y="1600200"/>
            <a:ext cx="1452642" cy="1219200"/>
            <a:chOff x="1595358" y="1600200"/>
            <a:chExt cx="1452642" cy="1219200"/>
          </a:xfrm>
        </p:grpSpPr>
        <p:pic>
          <p:nvPicPr>
            <p:cNvPr id="6" name="Picture 5" descr="Application_Console - Black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0200" y="1600200"/>
              <a:ext cx="1372180" cy="1219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95358" y="1905000"/>
              <a:ext cx="1452642" cy="2616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C:\&gt;</a:t>
              </a:r>
              <a:r>
                <a:rPr lang="en-GB" sz="1100" dirty="0" err="1" smtClean="0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sqlcmd</a:t>
              </a:r>
              <a:r>
                <a:rPr lang="en-GB" sz="1100" dirty="0" smtClean="0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 –I Insert..</a:t>
              </a:r>
              <a:endParaRPr lang="en-GB" sz="11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3414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Maintenance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4450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3429000"/>
          </a:xfrm>
        </p:spPr>
        <p:txBody>
          <a:bodyPr/>
          <a:lstStyle/>
          <a:p>
            <a:r>
              <a:rPr lang="en-GB" dirty="0" smtClean="0"/>
              <a:t>SQL Server Agent</a:t>
            </a:r>
          </a:p>
          <a:p>
            <a:pPr lvl="1"/>
            <a:r>
              <a:rPr lang="en-GB" dirty="0" smtClean="0"/>
              <a:t>Jobs, Operators, and Alerts</a:t>
            </a:r>
          </a:p>
          <a:p>
            <a:pPr lvl="1"/>
            <a:r>
              <a:rPr lang="en-GB" dirty="0" smtClean="0"/>
              <a:t>Maintenance Plans</a:t>
            </a:r>
          </a:p>
          <a:p>
            <a:pPr lvl="1"/>
            <a:r>
              <a:rPr lang="en-GB" dirty="0" smtClean="0"/>
              <a:t>Multi-server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Server 2008</a:t>
            </a:r>
            <a:br>
              <a:rPr lang="en-US" dirty="0"/>
            </a:br>
            <a:r>
              <a:rPr lang="en-US" sz="2800" dirty="0" smtClean="0">
                <a:solidFill>
                  <a:schemeClr val="accent1"/>
                </a:solidFill>
              </a:rPr>
              <a:t>Manageability 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242" y="1307649"/>
            <a:ext cx="8152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Challenges face database administrators today :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1891553"/>
          <a:ext cx="8077200" cy="412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5" descr="crc-inner-blueDk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990600" y="1600200"/>
            <a:ext cx="7035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SQL Server 2008 Manageability</a:t>
            </a:r>
            <a:br>
              <a:rPr lang="en-US" sz="3200" dirty="0" smtClean="0"/>
            </a:br>
            <a:r>
              <a:rPr lang="en-US" sz="3100" i="1" dirty="0" smtClean="0">
                <a:solidFill>
                  <a:schemeClr val="accent1"/>
                </a:solidFill>
              </a:rPr>
              <a:t>Productive Administration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1600200" y="2362200"/>
            <a:ext cx="1481137" cy="1905000"/>
            <a:chOff x="-1289" y="1950"/>
            <a:chExt cx="933" cy="1200"/>
          </a:xfrm>
        </p:grpSpPr>
        <p:pic>
          <p:nvPicPr>
            <p:cNvPr id="6166" name="Picture 36" descr="arrow-rt-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784090">
              <a:off x="-1179" y="1950"/>
              <a:ext cx="82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200" name="Text Box 24"/>
            <p:cNvSpPr txBox="1">
              <a:spLocks noChangeArrowheads="1"/>
            </p:cNvSpPr>
            <p:nvPr/>
          </p:nvSpPr>
          <p:spPr bwMode="auto">
            <a:xfrm>
              <a:off x="-1289" y="2638"/>
              <a:ext cx="7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Configure</a:t>
              </a: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 rot="-424611">
              <a:off x="-1041" y="1997"/>
              <a:ext cx="547" cy="672"/>
              <a:chOff x="6000" y="3984"/>
              <a:chExt cx="626" cy="768"/>
            </a:xfrm>
          </p:grpSpPr>
          <p:pic>
            <p:nvPicPr>
              <p:cNvPr id="6169" name="Picture 26" descr="XP icon other optio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40" y="4104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27" descr="XP icon other optio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48" y="4320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28" descr="XP icon other optio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00" y="3984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1524000" y="4114800"/>
            <a:ext cx="2132013" cy="1131888"/>
            <a:chOff x="1495425" y="4419600"/>
            <a:chExt cx="2132013" cy="1131888"/>
          </a:xfrm>
        </p:grpSpPr>
        <p:pic>
          <p:nvPicPr>
            <p:cNvPr id="6184" name="Picture 38" descr="arrow-top-blu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2622405">
              <a:off x="1495425" y="4527550"/>
              <a:ext cx="2132013" cy="102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Work\Katmai Marketing\PAG_icon library\PAG_icon library\Databases S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6400" y="4419600"/>
              <a:ext cx="941388" cy="762257"/>
            </a:xfrm>
            <a:prstGeom prst="rect">
              <a:avLst/>
            </a:prstGeom>
            <a:noFill/>
          </p:spPr>
        </p:pic>
        <p:sp>
          <p:nvSpPr>
            <p:cNvPr id="306182" name="Text Box 6"/>
            <p:cNvSpPr txBox="1">
              <a:spLocks noChangeArrowheads="1"/>
            </p:cNvSpPr>
            <p:nvPr/>
          </p:nvSpPr>
          <p:spPr bwMode="auto">
            <a:xfrm>
              <a:off x="2093913" y="5035550"/>
              <a:ext cx="6651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Scale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14600" y="1524000"/>
            <a:ext cx="2620963" cy="1284288"/>
            <a:chOff x="2514600" y="1524000"/>
            <a:chExt cx="2620963" cy="1284288"/>
          </a:xfrm>
        </p:grpSpPr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2514600" y="1784350"/>
              <a:ext cx="2620963" cy="1023938"/>
              <a:chOff x="2647" y="-766"/>
              <a:chExt cx="1651" cy="645"/>
            </a:xfrm>
          </p:grpSpPr>
          <p:pic>
            <p:nvPicPr>
              <p:cNvPr id="6163" name="Picture 38" descr="arrow-top-blu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961249">
                <a:off x="2647" y="-766"/>
                <a:ext cx="1651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6207" name="Text Box 31"/>
              <p:cNvSpPr txBox="1">
                <a:spLocks noChangeArrowheads="1"/>
              </p:cNvSpPr>
              <p:nvPr/>
            </p:nvSpPr>
            <p:spPr bwMode="auto">
              <a:xfrm>
                <a:off x="3035" y="-751"/>
                <a:ext cx="6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Monitor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14800" y="1524000"/>
              <a:ext cx="683822" cy="868362"/>
              <a:chOff x="6324600" y="-373063"/>
              <a:chExt cx="2117725" cy="2689225"/>
            </a:xfrm>
          </p:grpSpPr>
          <p:pic>
            <p:nvPicPr>
              <p:cNvPr id="2" name="Picture 2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67463" y="-373063"/>
                <a:ext cx="1727200" cy="2540001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Work\Katmai Marketing\PAG_icon library\PAG_icon library\Search the Web magnifying glass 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24600" y="352921"/>
                <a:ext cx="2117725" cy="196324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2971800" y="5181600"/>
            <a:ext cx="2049463" cy="1198563"/>
            <a:chOff x="2971800" y="5181600"/>
            <a:chExt cx="2049463" cy="1198563"/>
          </a:xfrm>
        </p:grpSpPr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2971800" y="5181600"/>
              <a:ext cx="2049463" cy="1198563"/>
              <a:chOff x="2144" y="3286"/>
              <a:chExt cx="1291" cy="755"/>
            </a:xfrm>
          </p:grpSpPr>
          <p:pic>
            <p:nvPicPr>
              <p:cNvPr id="6172" name="Picture 43" descr="arrow-bot-blue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266911">
                <a:off x="2144" y="3286"/>
                <a:ext cx="1291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6194" name="Text Box 18"/>
              <p:cNvSpPr txBox="1">
                <a:spLocks noChangeArrowheads="1"/>
              </p:cNvSpPr>
              <p:nvPr/>
            </p:nvSpPr>
            <p:spPr bwMode="auto">
              <a:xfrm>
                <a:off x="2808" y="3617"/>
                <a:ext cx="51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Report</a:t>
                </a:r>
                <a:endParaRPr lang="en-US" b="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1028" name="Picture 4" descr="C:\Work\Katmai Marketing\PAG_icon library\PAG_icon library\Template sm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29000" y="5334000"/>
              <a:ext cx="487085" cy="1025442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4784725" y="1905000"/>
            <a:ext cx="2620963" cy="1322388"/>
            <a:chOff x="4784725" y="1905000"/>
            <a:chExt cx="2620963" cy="1322388"/>
          </a:xfrm>
        </p:grpSpPr>
        <p:grpSp>
          <p:nvGrpSpPr>
            <p:cNvPr id="11" name="Group 81"/>
            <p:cNvGrpSpPr>
              <a:grpSpLocks/>
            </p:cNvGrpSpPr>
            <p:nvPr/>
          </p:nvGrpSpPr>
          <p:grpSpPr bwMode="auto">
            <a:xfrm>
              <a:off x="4784725" y="1905000"/>
              <a:ext cx="2620963" cy="1322388"/>
              <a:chOff x="3014" y="1200"/>
              <a:chExt cx="1651" cy="833"/>
            </a:xfrm>
          </p:grpSpPr>
          <p:pic>
            <p:nvPicPr>
              <p:cNvPr id="6160" name="Picture 38" descr="arrow-top-blu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367197">
                <a:off x="3014" y="1388"/>
                <a:ext cx="1651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6216" name="Text Box 40"/>
              <p:cNvSpPr txBox="1">
                <a:spLocks noChangeArrowheads="1"/>
              </p:cNvSpPr>
              <p:nvPr/>
            </p:nvSpPr>
            <p:spPr bwMode="auto">
              <a:xfrm>
                <a:off x="3332" y="1200"/>
                <a:ext cx="9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Troubleshoot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209800"/>
              <a:ext cx="839788" cy="1008529"/>
              <a:chOff x="7543800" y="1379071"/>
              <a:chExt cx="839788" cy="1008529"/>
            </a:xfrm>
          </p:grpSpPr>
          <p:pic>
            <p:nvPicPr>
              <p:cNvPr id="1029" name="Picture 5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543800" y="1379071"/>
                <a:ext cx="685800" cy="1008529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Work\Katmai Marketing\PAG_icon library\PAG_icon library\MSN icon alert sig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924800" y="1752600"/>
                <a:ext cx="458788" cy="43510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6262688" y="3087688"/>
            <a:ext cx="1306512" cy="1905000"/>
            <a:chOff x="6262688" y="3087688"/>
            <a:chExt cx="1306512" cy="1905000"/>
          </a:xfrm>
        </p:grpSpPr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6262688" y="3087688"/>
              <a:ext cx="1306512" cy="1905000"/>
              <a:chOff x="3945" y="1945"/>
              <a:chExt cx="823" cy="1200"/>
            </a:xfrm>
          </p:grpSpPr>
          <p:pic>
            <p:nvPicPr>
              <p:cNvPr id="6156" name="Picture 36" descr="arrow-rt-blu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45" y="1945"/>
                <a:ext cx="823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6211" name="Text Box 35"/>
              <p:cNvSpPr txBox="1">
                <a:spLocks noChangeArrowheads="1"/>
              </p:cNvSpPr>
              <p:nvPr/>
            </p:nvSpPr>
            <p:spPr bwMode="auto">
              <a:xfrm>
                <a:off x="4231" y="2232"/>
                <a:ext cx="43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Tune</a:t>
                </a:r>
              </a:p>
            </p:txBody>
          </p:sp>
        </p:grpSp>
        <p:pic>
          <p:nvPicPr>
            <p:cNvPr id="1031" name="Picture 7" descr="C:\Work\Katmai Marketing\PAG_icon library\PAG_icon library\Tools sm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53200" y="3810000"/>
              <a:ext cx="698500" cy="1042537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4876800" y="4800602"/>
            <a:ext cx="2667000" cy="1764584"/>
            <a:chOff x="4876800" y="4800602"/>
            <a:chExt cx="2667000" cy="1764584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4876800" y="4800602"/>
              <a:ext cx="2667000" cy="1096963"/>
              <a:chOff x="3113" y="2951"/>
              <a:chExt cx="1680" cy="691"/>
            </a:xfrm>
          </p:grpSpPr>
          <p:pic>
            <p:nvPicPr>
              <p:cNvPr id="6177" name="Picture 43" descr="arrow-bot-blue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2292626">
                <a:off x="3113" y="2951"/>
                <a:ext cx="1680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6191" name="Text Box 15"/>
              <p:cNvSpPr txBox="1">
                <a:spLocks noChangeArrowheads="1"/>
              </p:cNvSpPr>
              <p:nvPr/>
            </p:nvSpPr>
            <p:spPr bwMode="auto">
              <a:xfrm>
                <a:off x="3698" y="3158"/>
                <a:ext cx="7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Audit</a:t>
                </a:r>
                <a:endParaRPr lang="en-US" b="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1032" name="Picture 8" descr="C:\Work\Katmai Marketing\PAG_icon library\PAG_icon library\list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34000" y="5486400"/>
              <a:ext cx="762000" cy="1078786"/>
            </a:xfrm>
            <a:prstGeom prst="rect">
              <a:avLst/>
            </a:prstGeom>
            <a:noFill/>
          </p:spPr>
        </p:pic>
      </p:grpSp>
      <p:pic>
        <p:nvPicPr>
          <p:cNvPr id="60" name="Picture 59" descr="SQL08_b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3200400"/>
            <a:ext cx="2286000" cy="484415"/>
          </a:xfrm>
          <a:prstGeom prst="rect">
            <a:avLst/>
          </a:prstGeom>
        </p:spPr>
      </p:pic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352800" y="3683000"/>
            <a:ext cx="2590800" cy="1422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+mj-lt"/>
                <a:ea typeface="Verdana" pitchFamily="34" charset="0"/>
                <a:cs typeface="Verdana" pitchFamily="34" charset="0"/>
              </a:rPr>
              <a:t>Manage by Intent</a:t>
            </a:r>
          </a:p>
          <a:p>
            <a:r>
              <a:rPr lang="en-US" sz="1800" b="1" dirty="0" smtClean="0">
                <a:latin typeface="+mj-lt"/>
                <a:ea typeface="Verdana" pitchFamily="34" charset="0"/>
                <a:cs typeface="Verdana" pitchFamily="34" charset="0"/>
              </a:rPr>
              <a:t>Monitor with Insight</a:t>
            </a:r>
            <a:endParaRPr lang="en-GB" sz="18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+mj-lt"/>
                <a:ea typeface="Verdana" pitchFamily="34" charset="0"/>
                <a:cs typeface="Verdana" pitchFamily="34" charset="0"/>
              </a:rPr>
              <a:t>Scale with Ease</a:t>
            </a:r>
            <a:endParaRPr lang="en-GB" sz="18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92929"/>
                </a:solidFill>
              </a:rPr>
              <a:t>SQL Server 2008</a:t>
            </a:r>
            <a:br>
              <a:rPr lang="en-US" dirty="0" smtClean="0">
                <a:solidFill>
                  <a:srgbClr val="292929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Management Capabilities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7"/>
          <p:cNvGrpSpPr/>
          <p:nvPr/>
        </p:nvGrpSpPr>
        <p:grpSpPr>
          <a:xfrm>
            <a:off x="3810000" y="4191000"/>
            <a:ext cx="1570470" cy="1415676"/>
            <a:chOff x="3311236" y="4494587"/>
            <a:chExt cx="1570470" cy="1415676"/>
          </a:xfrm>
        </p:grpSpPr>
        <p:pic>
          <p:nvPicPr>
            <p:cNvPr id="9218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1454" y="4494587"/>
              <a:ext cx="765896" cy="1126318"/>
            </a:xfrm>
            <a:prstGeom prst="rect">
              <a:avLst/>
            </a:prstGeom>
            <a:noFill/>
          </p:spPr>
        </p:pic>
        <p:pic>
          <p:nvPicPr>
            <p:cNvPr id="9219" name="Picture 3" descr="C:\Work\Katmai Marketing\SQL08_b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11236" y="5577473"/>
              <a:ext cx="1570470" cy="33279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7379" y="2717835"/>
            <a:ext cx="413587" cy="495313"/>
          </a:xfrm>
          <a:prstGeom prst="rect">
            <a:avLst/>
          </a:prstGeom>
          <a:noFill/>
        </p:spPr>
      </p:pic>
      <p:pic>
        <p:nvPicPr>
          <p:cNvPr id="1027" name="Picture 3" descr="C:\Work\Katmai Marketing\PAG_icon library\PAG_icon library\Search the Web magnifying glass 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659316"/>
            <a:ext cx="659002" cy="610930"/>
          </a:xfrm>
          <a:prstGeom prst="rect">
            <a:avLst/>
          </a:prstGeom>
          <a:noFill/>
        </p:spPr>
      </p:pic>
      <p:pic>
        <p:nvPicPr>
          <p:cNvPr id="1028" name="Picture 4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1" y="4709350"/>
            <a:ext cx="685800" cy="700850"/>
          </a:xfrm>
          <a:prstGeom prst="rect">
            <a:avLst/>
          </a:prstGeom>
          <a:noFill/>
        </p:spPr>
      </p:pic>
      <p:pic>
        <p:nvPicPr>
          <p:cNvPr id="1030" name="Picture 6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3276600"/>
            <a:ext cx="729252" cy="739821"/>
          </a:xfrm>
          <a:prstGeom prst="rect">
            <a:avLst/>
          </a:prstGeom>
          <a:noFill/>
        </p:spPr>
      </p:pic>
      <p:pic>
        <p:nvPicPr>
          <p:cNvPr id="13" name="Picture 6" descr="C:\Work\Katmai Marketing\PAG_icon library\PAG_icon library\Databases S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3906" y="4724400"/>
            <a:ext cx="694039" cy="56197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486400" y="3124200"/>
            <a:ext cx="666749" cy="793750"/>
            <a:chOff x="7620000" y="1752600"/>
            <a:chExt cx="666749" cy="793750"/>
          </a:xfrm>
        </p:grpSpPr>
        <p:pic>
          <p:nvPicPr>
            <p:cNvPr id="2050" name="Picture 2" descr="C:\Work\Katmai Marketing\PAG_icon library\PAG_icon library\Generic Application sm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59342" y="1752600"/>
              <a:ext cx="527407" cy="769938"/>
            </a:xfrm>
            <a:prstGeom prst="rect">
              <a:avLst/>
            </a:prstGeom>
            <a:noFill/>
          </p:spPr>
        </p:pic>
        <p:pic>
          <p:nvPicPr>
            <p:cNvPr id="2051" name="Picture 3" descr="C:\Work\Katmai Marketing\PAG_icon library\PAG_icon library\user blu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20000" y="2057400"/>
              <a:ext cx="361823" cy="488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Scale and Conform with Policy-based 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048000"/>
            <a:ext cx="854075" cy="866453"/>
          </a:xfrm>
          <a:prstGeom prst="rect">
            <a:avLst/>
          </a:prstGeom>
          <a:noFill/>
        </p:spPr>
      </p:pic>
      <p:pic>
        <p:nvPicPr>
          <p:cNvPr id="8" name="Picture 7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971800"/>
            <a:ext cx="621767" cy="69536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838200" y="4343400"/>
            <a:ext cx="1124712" cy="838200"/>
            <a:chOff x="838200" y="4343400"/>
            <a:chExt cx="1124712" cy="838200"/>
          </a:xfrm>
        </p:grpSpPr>
        <p:pic>
          <p:nvPicPr>
            <p:cNvPr id="7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8200" y="4343400"/>
              <a:ext cx="362712" cy="533400"/>
            </a:xfrm>
            <a:prstGeom prst="rect">
              <a:avLst/>
            </a:prstGeom>
            <a:noFill/>
          </p:spPr>
        </p:pic>
        <p:pic>
          <p:nvPicPr>
            <p:cNvPr id="13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19200" y="4343400"/>
              <a:ext cx="362712" cy="533400"/>
            </a:xfrm>
            <a:prstGeom prst="rect">
              <a:avLst/>
            </a:prstGeom>
            <a:noFill/>
          </p:spPr>
        </p:pic>
        <p:pic>
          <p:nvPicPr>
            <p:cNvPr id="14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00200" y="4343400"/>
              <a:ext cx="362712" cy="533400"/>
            </a:xfrm>
            <a:prstGeom prst="rect">
              <a:avLst/>
            </a:prstGeom>
            <a:noFill/>
          </p:spPr>
        </p:pic>
        <p:pic>
          <p:nvPicPr>
            <p:cNvPr id="15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4621306"/>
              <a:ext cx="381000" cy="560294"/>
            </a:xfrm>
            <a:prstGeom prst="rect">
              <a:avLst/>
            </a:prstGeom>
            <a:noFill/>
          </p:spPr>
        </p:pic>
      </p:grpSp>
      <p:pic>
        <p:nvPicPr>
          <p:cNvPr id="21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1752600"/>
            <a:ext cx="533400" cy="784412"/>
          </a:xfrm>
          <a:prstGeom prst="rect">
            <a:avLst/>
          </a:prstGeom>
          <a:noFill/>
        </p:spPr>
      </p:pic>
      <p:pic>
        <p:nvPicPr>
          <p:cNvPr id="1026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1905000"/>
            <a:ext cx="549275" cy="557236"/>
          </a:xfrm>
          <a:prstGeom prst="rect">
            <a:avLst/>
          </a:prstGeom>
          <a:noFill/>
        </p:spPr>
      </p:pic>
      <p:pic>
        <p:nvPicPr>
          <p:cNvPr id="1027" name="Picture 3" descr="C:\Work\Katmai Marketing\PAG_icon library\PAG_icon library\user blu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1981200"/>
            <a:ext cx="417513" cy="56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Policy-Based Management</a:t>
            </a:r>
            <a:br>
              <a:rPr lang="en-GB" dirty="0" smtClean="0"/>
            </a:br>
            <a:r>
              <a:rPr lang="en-GB" sz="2800" dirty="0" smtClean="0">
                <a:solidFill>
                  <a:schemeClr val="accent1"/>
                </a:solidFill>
              </a:rPr>
              <a:t>Defining Policies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QL Server 2008 Manageability WhtPaper0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743200"/>
            <a:ext cx="2362893" cy="1840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SQL Server 2008 Manageability WhtPaper0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2667000"/>
            <a:ext cx="2381249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SQL Server 2008 Manageability WhtPaper0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1883" y="2667000"/>
            <a:ext cx="2382117" cy="1877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ounded Rectangle 7"/>
          <p:cNvSpPr/>
          <p:nvPr/>
        </p:nvSpPr>
        <p:spPr>
          <a:xfrm>
            <a:off x="6934200" y="5029200"/>
            <a:ext cx="1905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Categories</a:t>
            </a:r>
            <a:endParaRPr lang="en-GB" sz="2800" dirty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7625073" y="4490727"/>
            <a:ext cx="631345" cy="489092"/>
            <a:chOff x="5422252" y="10445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11" name="Right Arrow 10"/>
            <p:cNvSpPr/>
            <p:nvPr/>
          </p:nvSpPr>
          <p:spPr>
            <a:xfrm>
              <a:off x="5422252" y="10445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5422252" y="11423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038600" y="5029200"/>
            <a:ext cx="1905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Targets</a:t>
            </a:r>
            <a:endParaRPr lang="en-GB" sz="2800" dirty="0"/>
          </a:p>
        </p:txBody>
      </p:sp>
      <p:grpSp>
        <p:nvGrpSpPr>
          <p:cNvPr id="14" name="Group 13"/>
          <p:cNvGrpSpPr/>
          <p:nvPr/>
        </p:nvGrpSpPr>
        <p:grpSpPr>
          <a:xfrm flipH="1">
            <a:off x="6096000" y="5257800"/>
            <a:ext cx="631345" cy="489092"/>
            <a:chOff x="5422252" y="10445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>
              <a:off x="5422252" y="10445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5422252" y="11423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80674" y="4724400"/>
            <a:ext cx="1181926" cy="617538"/>
            <a:chOff x="2590800" y="4953000"/>
            <a:chExt cx="1181926" cy="617538"/>
          </a:xfrm>
        </p:grpSpPr>
        <p:pic>
          <p:nvPicPr>
            <p:cNvPr id="2050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4953000"/>
              <a:ext cx="419926" cy="617538"/>
            </a:xfrm>
            <a:prstGeom prst="rect">
              <a:avLst/>
            </a:prstGeom>
            <a:noFill/>
          </p:spPr>
        </p:pic>
        <p:pic>
          <p:nvPicPr>
            <p:cNvPr id="17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800" y="4953000"/>
              <a:ext cx="419926" cy="617538"/>
            </a:xfrm>
            <a:prstGeom prst="rect">
              <a:avLst/>
            </a:prstGeom>
            <a:noFill/>
          </p:spPr>
        </p:pic>
        <p:pic>
          <p:nvPicPr>
            <p:cNvPr id="18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2800" y="4953000"/>
              <a:ext cx="419926" cy="6175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Manage by Intent </a:t>
            </a:r>
            <a:br>
              <a:rPr lang="en-GB" dirty="0" smtClean="0"/>
            </a:br>
            <a:r>
              <a:rPr lang="en-GB" sz="2800" dirty="0" smtClean="0">
                <a:solidFill>
                  <a:schemeClr val="accent1"/>
                </a:solidFill>
              </a:rPr>
              <a:t>Policy checking &amp; governance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447800"/>
            <a:ext cx="685800" cy="1008530"/>
          </a:xfrm>
          <a:prstGeom prst="rect">
            <a:avLst/>
          </a:prstGeom>
          <a:noFill/>
        </p:spPr>
      </p:pic>
      <p:pic>
        <p:nvPicPr>
          <p:cNvPr id="2050" name="Picture 2" descr="C:\Work\MSL Graphics\Document_Box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1295400"/>
            <a:ext cx="481510" cy="784860"/>
          </a:xfrm>
          <a:prstGeom prst="rect">
            <a:avLst/>
          </a:prstGeom>
          <a:noFill/>
        </p:spPr>
      </p:pic>
      <p:pic>
        <p:nvPicPr>
          <p:cNvPr id="2051" name="Picture 3" descr="C:\Work\MSL Graphics\Document_CheckList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1371600"/>
            <a:ext cx="721487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Monitoring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9144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343400" y="2819400"/>
            <a:ext cx="35814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438400"/>
            <a:ext cx="762000" cy="11205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with Policies</a:t>
            </a:r>
            <a:endParaRPr lang="en-US" dirty="0"/>
          </a:p>
        </p:txBody>
      </p:sp>
      <p:pic>
        <p:nvPicPr>
          <p:cNvPr id="4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1371600" cy="2017060"/>
          </a:xfrm>
          <a:prstGeom prst="rect">
            <a:avLst/>
          </a:prstGeom>
          <a:noFill/>
        </p:spPr>
      </p:pic>
      <p:pic>
        <p:nvPicPr>
          <p:cNvPr id="5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762000" cy="1120589"/>
          </a:xfrm>
          <a:prstGeom prst="rect">
            <a:avLst/>
          </a:prstGeom>
          <a:noFill/>
        </p:spPr>
      </p:pic>
      <p:pic>
        <p:nvPicPr>
          <p:cNvPr id="6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762000" cy="1120589"/>
          </a:xfrm>
          <a:prstGeom prst="rect">
            <a:avLst/>
          </a:prstGeom>
          <a:noFill/>
        </p:spPr>
      </p:pic>
      <p:pic>
        <p:nvPicPr>
          <p:cNvPr id="10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478518" cy="485453"/>
          </a:xfrm>
          <a:prstGeom prst="rect">
            <a:avLst/>
          </a:prstGeom>
          <a:noFill/>
        </p:spPr>
      </p:pic>
      <p:pic>
        <p:nvPicPr>
          <p:cNvPr id="11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971800"/>
            <a:ext cx="478518" cy="485453"/>
          </a:xfrm>
          <a:prstGeom prst="rect">
            <a:avLst/>
          </a:prstGeom>
          <a:noFill/>
        </p:spPr>
      </p:pic>
      <p:pic>
        <p:nvPicPr>
          <p:cNvPr id="12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478518" cy="48545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590800" y="4191000"/>
            <a:ext cx="2918900" cy="1207532"/>
            <a:chOff x="2590800" y="4191000"/>
            <a:chExt cx="2918900" cy="1207532"/>
          </a:xfrm>
        </p:grpSpPr>
        <p:pic>
          <p:nvPicPr>
            <p:cNvPr id="9" name="Picture 2" descr="C:\Work\Katmai Marketing\PAG_icon library\PAG_icon library\settings checklist 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4191000"/>
              <a:ext cx="854075" cy="86645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048000" y="5029200"/>
              <a:ext cx="2461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Define policies centrally</a:t>
              </a:r>
              <a:endParaRPr lang="en-GB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626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Automate policy enforcement across the enterprise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0.22014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6 0.2 L -3.33333E-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66 0.11111 L -3.33333E-6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F9933"/>
      </a:accent3>
      <a:accent4>
        <a:srgbClr val="FFA365"/>
      </a:accent4>
      <a:accent5>
        <a:srgbClr val="FF9933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Pokaz na ekranie (4:3)</PresentationFormat>
  <Paragraphs>142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Office Theme</vt:lpstr>
      <vt:lpstr> Your Data Any Place, Any Time</vt:lpstr>
      <vt:lpstr>SQL Server 2008 Manageability Challenges</vt:lpstr>
      <vt:lpstr>SQL Server 2008 Manageability Productive Administration</vt:lpstr>
      <vt:lpstr>SQL Server 2008 Management Capabilities</vt:lpstr>
      <vt:lpstr>Scale and Conform with Policy-based management</vt:lpstr>
      <vt:lpstr>Policy-Based Management Defining Policies</vt:lpstr>
      <vt:lpstr>Manage by Intent  Policy checking &amp; governance</vt:lpstr>
      <vt:lpstr>Intelligent Monitoring</vt:lpstr>
      <vt:lpstr>Scale with Policies</vt:lpstr>
      <vt:lpstr>Optimize Performance with SQL Server 2008</vt:lpstr>
      <vt:lpstr>End-to-End System Health Insight Performance Studio</vt:lpstr>
      <vt:lpstr>Performance Tuning Tools</vt:lpstr>
      <vt:lpstr>Maintenance Administrative Tasks</vt:lpstr>
      <vt:lpstr>Interactive Administration</vt:lpstr>
      <vt:lpstr>Gaining Management Insight</vt:lpstr>
      <vt:lpstr>Programmatic Management</vt:lpstr>
      <vt:lpstr>Slajd 17</vt:lpstr>
      <vt:lpstr>Automated Maintenance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2008-09-09T15:13:31Z</dcterms:created>
  <dcterms:modified xsi:type="dcterms:W3CDTF">2008-09-09T15:13:34Z</dcterms:modified>
</cp:coreProperties>
</file>