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CC63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37" autoAdjust="0"/>
    <p:restoredTop sz="77000" autoAdjust="0"/>
  </p:normalViewPr>
  <p:slideViewPr>
    <p:cSldViewPr>
      <p:cViewPr varScale="1">
        <p:scale>
          <a:sx n="84" d="100"/>
          <a:sy n="84" d="100"/>
        </p:scale>
        <p:origin x="-1812" y="-90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1230"/>
    </p:cViewPr>
    <p:sldLst>
      <p:sld r:id="rId1" collapse="1"/>
    </p:sldLst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90" d="100"/>
          <a:sy n="90" d="100"/>
        </p:scale>
        <p:origin x="-100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F3FC16-266C-46D5-9CD7-C1CC16561C37}" type="doc">
      <dgm:prSet loTypeId="urn:microsoft.com/office/officeart/2005/8/layout/venn1" loCatId="relationship" qsTypeId="urn:microsoft.com/office/officeart/2005/8/quickstyle/3d9" qsCatId="3D" csTypeId="urn:microsoft.com/office/officeart/2005/8/colors/accent6_5" csCatId="accent6" phldr="1"/>
      <dgm:spPr/>
      <dgm:t>
        <a:bodyPr/>
        <a:lstStyle/>
        <a:p>
          <a:endParaRPr lang="en-GB"/>
        </a:p>
      </dgm:t>
    </dgm:pt>
    <dgm:pt modelId="{CB78A0A2-5054-4767-8E15-3F0F27856D1E}">
      <dgm:prSet custT="1"/>
      <dgm:spPr>
        <a:solidFill>
          <a:srgbClr val="4FB74E">
            <a:alpha val="90000"/>
          </a:srgbClr>
        </a:solidFill>
      </dgm:spPr>
      <dgm:t>
        <a:bodyPr/>
        <a:lstStyle/>
        <a:p>
          <a:pPr rtl="0"/>
          <a:r>
            <a:rPr lang="en-US" sz="1800" b="1" dirty="0" smtClean="0">
              <a:solidFill>
                <a:schemeClr val="bg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rPr>
            <a:t>Flexibility</a:t>
          </a:r>
          <a:endParaRPr lang="en-US" sz="1800" b="1" dirty="0">
            <a:solidFill>
              <a:schemeClr val="bg1"/>
            </a:solidFill>
            <a:effectLst/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1A7C41D-DC40-44CF-A452-495AEC91E8A7}" type="parTrans" cxnId="{4A2FA957-CB70-4F62-8185-6A16120FA899}">
      <dgm:prSet/>
      <dgm:spPr/>
      <dgm:t>
        <a:bodyPr/>
        <a:lstStyle/>
        <a:p>
          <a:endParaRPr lang="en-GB">
            <a:solidFill>
              <a:schemeClr val="bg1"/>
            </a:solidFill>
            <a:effectLst/>
          </a:endParaRPr>
        </a:p>
      </dgm:t>
    </dgm:pt>
    <dgm:pt modelId="{3A8C7992-4DAD-42B8-941B-0BD7CD4DC3FB}" type="sibTrans" cxnId="{4A2FA957-CB70-4F62-8185-6A16120FA899}">
      <dgm:prSet/>
      <dgm:spPr/>
      <dgm:t>
        <a:bodyPr/>
        <a:lstStyle/>
        <a:p>
          <a:endParaRPr lang="en-GB">
            <a:solidFill>
              <a:schemeClr val="bg1"/>
            </a:solidFill>
            <a:effectLst/>
          </a:endParaRPr>
        </a:p>
      </dgm:t>
    </dgm:pt>
    <dgm:pt modelId="{D7239C71-F86D-4729-97C9-33143BD38387}">
      <dgm:prSet custT="1"/>
      <dgm:spPr>
        <a:solidFill>
          <a:srgbClr val="3269AB">
            <a:alpha val="80000"/>
          </a:srgbClr>
        </a:solidFill>
      </dgm:spPr>
      <dgm:t>
        <a:bodyPr/>
        <a:lstStyle/>
        <a:p>
          <a:pPr rtl="0"/>
          <a:r>
            <a:rPr lang="en-GB" sz="1800" b="1" dirty="0" smtClean="0">
              <a:solidFill>
                <a:schemeClr val="bg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rPr>
            <a:t>Manageability</a:t>
          </a:r>
          <a:endParaRPr lang="en-GB" sz="1800" b="1" dirty="0">
            <a:solidFill>
              <a:schemeClr val="bg1"/>
            </a:solidFill>
            <a:effectLst/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F6B472E-C3B0-4E48-9234-D61E7A0865EF}" type="parTrans" cxnId="{C5F7C551-77AA-4CF1-A488-E04AE4FB60F7}">
      <dgm:prSet/>
      <dgm:spPr/>
      <dgm:t>
        <a:bodyPr/>
        <a:lstStyle/>
        <a:p>
          <a:endParaRPr lang="en-GB">
            <a:solidFill>
              <a:schemeClr val="bg1"/>
            </a:solidFill>
            <a:effectLst/>
          </a:endParaRPr>
        </a:p>
      </dgm:t>
    </dgm:pt>
    <dgm:pt modelId="{49FAFEF6-E1D2-49E8-87BF-4CDDE935ECEC}" type="sibTrans" cxnId="{C5F7C551-77AA-4CF1-A488-E04AE4FB60F7}">
      <dgm:prSet/>
      <dgm:spPr/>
      <dgm:t>
        <a:bodyPr/>
        <a:lstStyle/>
        <a:p>
          <a:endParaRPr lang="en-GB">
            <a:solidFill>
              <a:schemeClr val="bg1"/>
            </a:solidFill>
            <a:effectLst/>
          </a:endParaRPr>
        </a:p>
      </dgm:t>
    </dgm:pt>
    <dgm:pt modelId="{E8450597-A3BB-4E8A-8402-2B67E47B3949}">
      <dgm:prSet custT="1"/>
      <dgm:spPr>
        <a:solidFill>
          <a:srgbClr val="EF4E23">
            <a:alpha val="70000"/>
          </a:srgbClr>
        </a:solidFill>
      </dgm:spPr>
      <dgm:t>
        <a:bodyPr/>
        <a:lstStyle/>
        <a:p>
          <a:pPr rtl="0"/>
          <a:r>
            <a:rPr lang="en-GB" sz="1800" b="1" dirty="0" smtClean="0">
              <a:solidFill>
                <a:schemeClr val="bg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rPr>
            <a:t>Scalability and Performance</a:t>
          </a:r>
          <a:endParaRPr lang="en-US" sz="1800" b="1" dirty="0">
            <a:solidFill>
              <a:schemeClr val="bg1"/>
            </a:solidFill>
            <a:effectLst/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C74D934-A875-4109-ACCA-D17361F7B9A9}" type="parTrans" cxnId="{AA794DBD-1AA5-476C-BE58-57F21978102B}">
      <dgm:prSet/>
      <dgm:spPr/>
      <dgm:t>
        <a:bodyPr/>
        <a:lstStyle/>
        <a:p>
          <a:endParaRPr lang="en-GB">
            <a:solidFill>
              <a:schemeClr val="bg1"/>
            </a:solidFill>
            <a:effectLst/>
          </a:endParaRPr>
        </a:p>
      </dgm:t>
    </dgm:pt>
    <dgm:pt modelId="{F978D427-5F03-4CAE-A290-01689AF76DBC}" type="sibTrans" cxnId="{AA794DBD-1AA5-476C-BE58-57F21978102B}">
      <dgm:prSet/>
      <dgm:spPr/>
      <dgm:t>
        <a:bodyPr/>
        <a:lstStyle/>
        <a:p>
          <a:endParaRPr lang="en-GB">
            <a:solidFill>
              <a:schemeClr val="bg1"/>
            </a:solidFill>
            <a:effectLst/>
          </a:endParaRPr>
        </a:p>
      </dgm:t>
    </dgm:pt>
    <dgm:pt modelId="{B2AB6DD8-6216-4504-90E9-C18323AD6244}" type="pres">
      <dgm:prSet presAssocID="{96F3FC16-266C-46D5-9CD7-C1CC16561C3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5F27D9-413A-4A12-995B-7B9AC3222770}" type="pres">
      <dgm:prSet presAssocID="{CB78A0A2-5054-4767-8E15-3F0F27856D1E}" presName="circ1" presStyleLbl="vennNode1" presStyleIdx="0" presStyleCnt="3"/>
      <dgm:spPr/>
      <dgm:t>
        <a:bodyPr/>
        <a:lstStyle/>
        <a:p>
          <a:endParaRPr lang="en-US"/>
        </a:p>
      </dgm:t>
    </dgm:pt>
    <dgm:pt modelId="{A07E9643-FEC3-4B0C-B84C-1ED7EA7FFDBA}" type="pres">
      <dgm:prSet presAssocID="{CB78A0A2-5054-4767-8E15-3F0F27856D1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42EA5-4123-4108-85C0-1EB0C8A7BC9C}" type="pres">
      <dgm:prSet presAssocID="{D7239C71-F86D-4729-97C9-33143BD38387}" presName="circ2" presStyleLbl="vennNode1" presStyleIdx="1" presStyleCnt="3"/>
      <dgm:spPr/>
      <dgm:t>
        <a:bodyPr/>
        <a:lstStyle/>
        <a:p>
          <a:endParaRPr lang="en-US"/>
        </a:p>
      </dgm:t>
    </dgm:pt>
    <dgm:pt modelId="{8C09DADA-C212-4E66-A158-998010452EF6}" type="pres">
      <dgm:prSet presAssocID="{D7239C71-F86D-4729-97C9-33143BD3838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C70D4-1E55-4FA9-88CF-EE1940A2F1F1}" type="pres">
      <dgm:prSet presAssocID="{E8450597-A3BB-4E8A-8402-2B67E47B3949}" presName="circ3" presStyleLbl="vennNode1" presStyleIdx="2" presStyleCnt="3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84F3D2BB-8988-4F34-B458-CFCCEAE18AA4}" type="pres">
      <dgm:prSet presAssocID="{E8450597-A3BB-4E8A-8402-2B67E47B394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2FA957-CB70-4F62-8185-6A16120FA899}" srcId="{96F3FC16-266C-46D5-9CD7-C1CC16561C37}" destId="{CB78A0A2-5054-4767-8E15-3F0F27856D1E}" srcOrd="0" destOrd="0" parTransId="{61A7C41D-DC40-44CF-A452-495AEC91E8A7}" sibTransId="{3A8C7992-4DAD-42B8-941B-0BD7CD4DC3FB}"/>
    <dgm:cxn modelId="{C5F7C551-77AA-4CF1-A488-E04AE4FB60F7}" srcId="{96F3FC16-266C-46D5-9CD7-C1CC16561C37}" destId="{D7239C71-F86D-4729-97C9-33143BD38387}" srcOrd="1" destOrd="0" parTransId="{5F6B472E-C3B0-4E48-9234-D61E7A0865EF}" sibTransId="{49FAFEF6-E1D2-49E8-87BF-4CDDE935ECEC}"/>
    <dgm:cxn modelId="{AA794DBD-1AA5-476C-BE58-57F21978102B}" srcId="{96F3FC16-266C-46D5-9CD7-C1CC16561C37}" destId="{E8450597-A3BB-4E8A-8402-2B67E47B3949}" srcOrd="2" destOrd="0" parTransId="{1C74D934-A875-4109-ACCA-D17361F7B9A9}" sibTransId="{F978D427-5F03-4CAE-A290-01689AF76DBC}"/>
    <dgm:cxn modelId="{08A6BC36-E8CD-4070-88C2-89AD0E873C3E}" type="presOf" srcId="{CB78A0A2-5054-4767-8E15-3F0F27856D1E}" destId="{A07E9643-FEC3-4B0C-B84C-1ED7EA7FFDBA}" srcOrd="1" destOrd="0" presId="urn:microsoft.com/office/officeart/2005/8/layout/venn1"/>
    <dgm:cxn modelId="{1EE0204B-9B90-47C8-B71D-161990879C4E}" type="presOf" srcId="{E8450597-A3BB-4E8A-8402-2B67E47B3949}" destId="{8D3C70D4-1E55-4FA9-88CF-EE1940A2F1F1}" srcOrd="0" destOrd="0" presId="urn:microsoft.com/office/officeart/2005/8/layout/venn1"/>
    <dgm:cxn modelId="{DBE7410B-E2B7-45A2-A1F8-828BDA96E88D}" type="presOf" srcId="{96F3FC16-266C-46D5-9CD7-C1CC16561C37}" destId="{B2AB6DD8-6216-4504-90E9-C18323AD6244}" srcOrd="0" destOrd="0" presId="urn:microsoft.com/office/officeart/2005/8/layout/venn1"/>
    <dgm:cxn modelId="{F128A75E-DC4F-487B-B7AA-CC50B22A77D4}" type="presOf" srcId="{E8450597-A3BB-4E8A-8402-2B67E47B3949}" destId="{84F3D2BB-8988-4F34-B458-CFCCEAE18AA4}" srcOrd="1" destOrd="0" presId="urn:microsoft.com/office/officeart/2005/8/layout/venn1"/>
    <dgm:cxn modelId="{977D8FFA-E128-4D9E-9A57-D3BD1EC79FA5}" type="presOf" srcId="{D7239C71-F86D-4729-97C9-33143BD38387}" destId="{D3A42EA5-4123-4108-85C0-1EB0C8A7BC9C}" srcOrd="0" destOrd="0" presId="urn:microsoft.com/office/officeart/2005/8/layout/venn1"/>
    <dgm:cxn modelId="{D4C9E287-9136-42E9-A1F6-C2D2CEE2249B}" type="presOf" srcId="{D7239C71-F86D-4729-97C9-33143BD38387}" destId="{8C09DADA-C212-4E66-A158-998010452EF6}" srcOrd="1" destOrd="0" presId="urn:microsoft.com/office/officeart/2005/8/layout/venn1"/>
    <dgm:cxn modelId="{ECCDBFE1-ACD7-4B7B-AC99-043D5E40550F}" type="presOf" srcId="{CB78A0A2-5054-4767-8E15-3F0F27856D1E}" destId="{FD5F27D9-413A-4A12-995B-7B9AC3222770}" srcOrd="0" destOrd="0" presId="urn:microsoft.com/office/officeart/2005/8/layout/venn1"/>
    <dgm:cxn modelId="{DBDFDC45-B906-4349-B329-1B038970DB3D}" type="presParOf" srcId="{B2AB6DD8-6216-4504-90E9-C18323AD6244}" destId="{FD5F27D9-413A-4A12-995B-7B9AC3222770}" srcOrd="0" destOrd="0" presId="urn:microsoft.com/office/officeart/2005/8/layout/venn1"/>
    <dgm:cxn modelId="{E538BB37-44E3-4476-82BB-55EF326FCAE6}" type="presParOf" srcId="{B2AB6DD8-6216-4504-90E9-C18323AD6244}" destId="{A07E9643-FEC3-4B0C-B84C-1ED7EA7FFDBA}" srcOrd="1" destOrd="0" presId="urn:microsoft.com/office/officeart/2005/8/layout/venn1"/>
    <dgm:cxn modelId="{0A8190F2-3F2A-40BE-A014-78CCF46E32FF}" type="presParOf" srcId="{B2AB6DD8-6216-4504-90E9-C18323AD6244}" destId="{D3A42EA5-4123-4108-85C0-1EB0C8A7BC9C}" srcOrd="2" destOrd="0" presId="urn:microsoft.com/office/officeart/2005/8/layout/venn1"/>
    <dgm:cxn modelId="{D91F7219-F8EF-4505-AEDD-373670476BAA}" type="presParOf" srcId="{B2AB6DD8-6216-4504-90E9-C18323AD6244}" destId="{8C09DADA-C212-4E66-A158-998010452EF6}" srcOrd="3" destOrd="0" presId="urn:microsoft.com/office/officeart/2005/8/layout/venn1"/>
    <dgm:cxn modelId="{DF0512EC-9447-47D6-9B8F-3CD8FD66E456}" type="presParOf" srcId="{B2AB6DD8-6216-4504-90E9-C18323AD6244}" destId="{8D3C70D4-1E55-4FA9-88CF-EE1940A2F1F1}" srcOrd="4" destOrd="0" presId="urn:microsoft.com/office/officeart/2005/8/layout/venn1"/>
    <dgm:cxn modelId="{1F6054A4-7EB0-4B07-8AB0-8DEEE0895D60}" type="presParOf" srcId="{B2AB6DD8-6216-4504-90E9-C18323AD6244}" destId="{84F3D2BB-8988-4F34-B458-CFCCEAE18AA4}" srcOrd="5" destOrd="0" presId="urn:microsoft.com/office/officeart/2005/8/layout/venn1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F3FC16-266C-46D5-9CD7-C1CC16561C37}" type="doc">
      <dgm:prSet loTypeId="urn:microsoft.com/office/officeart/2005/8/layout/venn1" loCatId="relationship" qsTypeId="urn:microsoft.com/office/officeart/2005/8/quickstyle/3d9" qsCatId="3D" csTypeId="urn:microsoft.com/office/officeart/2005/8/colors/accent6_5" csCatId="accent6" phldr="1"/>
      <dgm:spPr/>
      <dgm:t>
        <a:bodyPr/>
        <a:lstStyle/>
        <a:p>
          <a:endParaRPr lang="en-GB"/>
        </a:p>
      </dgm:t>
    </dgm:pt>
    <dgm:pt modelId="{CB78A0A2-5054-4767-8E15-3F0F27856D1E}">
      <dgm:prSet custT="1"/>
      <dgm:spPr>
        <a:solidFill>
          <a:srgbClr val="4FB74E">
            <a:alpha val="90000"/>
          </a:srgbClr>
        </a:solidFill>
      </dgm:spPr>
      <dgm:t>
        <a:bodyPr/>
        <a:lstStyle/>
        <a:p>
          <a:pPr rtl="0"/>
          <a:r>
            <a:rPr lang="en-US" sz="18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Flexibility</a:t>
          </a:r>
          <a:endParaRPr lang="en-US" sz="1800" b="1" dirty="0">
            <a:solidFill>
              <a:schemeClr val="bg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1A7C41D-DC40-44CF-A452-495AEC91E8A7}" type="parTrans" cxnId="{4A2FA957-CB70-4F62-8185-6A16120FA899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3A8C7992-4DAD-42B8-941B-0BD7CD4DC3FB}" type="sibTrans" cxnId="{4A2FA957-CB70-4F62-8185-6A16120FA899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D7239C71-F86D-4729-97C9-33143BD38387}">
      <dgm:prSet custT="1"/>
      <dgm:spPr>
        <a:solidFill>
          <a:srgbClr val="3269AB">
            <a:alpha val="80000"/>
          </a:srgbClr>
        </a:solidFill>
      </dgm:spPr>
      <dgm:t>
        <a:bodyPr/>
        <a:lstStyle/>
        <a:p>
          <a:pPr rtl="0"/>
          <a:r>
            <a:rPr lang="en-GB" sz="18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Manageability</a:t>
          </a:r>
          <a:endParaRPr lang="en-GB" sz="1800" b="1" dirty="0">
            <a:solidFill>
              <a:schemeClr val="bg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F6B472E-C3B0-4E48-9234-D61E7A0865EF}" type="parTrans" cxnId="{C5F7C551-77AA-4CF1-A488-E04AE4FB60F7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49FAFEF6-E1D2-49E8-87BF-4CDDE935ECEC}" type="sibTrans" cxnId="{C5F7C551-77AA-4CF1-A488-E04AE4FB60F7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E8450597-A3BB-4E8A-8402-2B67E47B3949}">
      <dgm:prSet custT="1"/>
      <dgm:spPr>
        <a:solidFill>
          <a:srgbClr val="EF4E23">
            <a:alpha val="70000"/>
          </a:srgbClr>
        </a:solidFill>
      </dgm:spPr>
      <dgm:t>
        <a:bodyPr/>
        <a:lstStyle/>
        <a:p>
          <a:pPr rtl="0"/>
          <a:r>
            <a:rPr lang="en-GB" sz="18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Scalability and Performance</a:t>
          </a:r>
          <a:endParaRPr lang="en-US" sz="1800" b="1" dirty="0">
            <a:solidFill>
              <a:schemeClr val="bg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C74D934-A875-4109-ACCA-D17361F7B9A9}" type="parTrans" cxnId="{AA794DBD-1AA5-476C-BE58-57F21978102B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F978D427-5F03-4CAE-A290-01689AF76DBC}" type="sibTrans" cxnId="{AA794DBD-1AA5-476C-BE58-57F21978102B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B2AB6DD8-6216-4504-90E9-C18323AD6244}" type="pres">
      <dgm:prSet presAssocID="{96F3FC16-266C-46D5-9CD7-C1CC16561C3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5F27D9-413A-4A12-995B-7B9AC3222770}" type="pres">
      <dgm:prSet presAssocID="{CB78A0A2-5054-4767-8E15-3F0F27856D1E}" presName="circ1" presStyleLbl="vennNode1" presStyleIdx="0" presStyleCnt="3"/>
      <dgm:spPr/>
      <dgm:t>
        <a:bodyPr/>
        <a:lstStyle/>
        <a:p>
          <a:endParaRPr lang="en-US"/>
        </a:p>
      </dgm:t>
    </dgm:pt>
    <dgm:pt modelId="{A07E9643-FEC3-4B0C-B84C-1ED7EA7FFDBA}" type="pres">
      <dgm:prSet presAssocID="{CB78A0A2-5054-4767-8E15-3F0F27856D1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42EA5-4123-4108-85C0-1EB0C8A7BC9C}" type="pres">
      <dgm:prSet presAssocID="{D7239C71-F86D-4729-97C9-33143BD38387}" presName="circ2" presStyleLbl="vennNode1" presStyleIdx="1" presStyleCnt="3"/>
      <dgm:spPr/>
      <dgm:t>
        <a:bodyPr/>
        <a:lstStyle/>
        <a:p>
          <a:endParaRPr lang="en-US"/>
        </a:p>
      </dgm:t>
    </dgm:pt>
    <dgm:pt modelId="{8C09DADA-C212-4E66-A158-998010452EF6}" type="pres">
      <dgm:prSet presAssocID="{D7239C71-F86D-4729-97C9-33143BD3838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C70D4-1E55-4FA9-88CF-EE1940A2F1F1}" type="pres">
      <dgm:prSet presAssocID="{E8450597-A3BB-4E8A-8402-2B67E47B3949}" presName="circ3" presStyleLbl="vennNode1" presStyleIdx="2" presStyleCnt="3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84F3D2BB-8988-4F34-B458-CFCCEAE18AA4}" type="pres">
      <dgm:prSet presAssocID="{E8450597-A3BB-4E8A-8402-2B67E47B394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2FA957-CB70-4F62-8185-6A16120FA899}" srcId="{96F3FC16-266C-46D5-9CD7-C1CC16561C37}" destId="{CB78A0A2-5054-4767-8E15-3F0F27856D1E}" srcOrd="0" destOrd="0" parTransId="{61A7C41D-DC40-44CF-A452-495AEC91E8A7}" sibTransId="{3A8C7992-4DAD-42B8-941B-0BD7CD4DC3FB}"/>
    <dgm:cxn modelId="{C5F7C551-77AA-4CF1-A488-E04AE4FB60F7}" srcId="{96F3FC16-266C-46D5-9CD7-C1CC16561C37}" destId="{D7239C71-F86D-4729-97C9-33143BD38387}" srcOrd="1" destOrd="0" parTransId="{5F6B472E-C3B0-4E48-9234-D61E7A0865EF}" sibTransId="{49FAFEF6-E1D2-49E8-87BF-4CDDE935ECEC}"/>
    <dgm:cxn modelId="{F51F0B2E-9D82-4A49-A5B6-DF80DCEF4137}" type="presOf" srcId="{E8450597-A3BB-4E8A-8402-2B67E47B3949}" destId="{8D3C70D4-1E55-4FA9-88CF-EE1940A2F1F1}" srcOrd="0" destOrd="0" presId="urn:microsoft.com/office/officeart/2005/8/layout/venn1"/>
    <dgm:cxn modelId="{AA794DBD-1AA5-476C-BE58-57F21978102B}" srcId="{96F3FC16-266C-46D5-9CD7-C1CC16561C37}" destId="{E8450597-A3BB-4E8A-8402-2B67E47B3949}" srcOrd="2" destOrd="0" parTransId="{1C74D934-A875-4109-ACCA-D17361F7B9A9}" sibTransId="{F978D427-5F03-4CAE-A290-01689AF76DBC}"/>
    <dgm:cxn modelId="{C4B47931-DD42-4004-89CC-4CD049DF6D99}" type="presOf" srcId="{E8450597-A3BB-4E8A-8402-2B67E47B3949}" destId="{84F3D2BB-8988-4F34-B458-CFCCEAE18AA4}" srcOrd="1" destOrd="0" presId="urn:microsoft.com/office/officeart/2005/8/layout/venn1"/>
    <dgm:cxn modelId="{B58B7634-AC8C-4E1C-A9A1-942173CC1BC7}" type="presOf" srcId="{96F3FC16-266C-46D5-9CD7-C1CC16561C37}" destId="{B2AB6DD8-6216-4504-90E9-C18323AD6244}" srcOrd="0" destOrd="0" presId="urn:microsoft.com/office/officeart/2005/8/layout/venn1"/>
    <dgm:cxn modelId="{F76C8FC8-8512-4DE9-9B1A-C1FA7B51F853}" type="presOf" srcId="{CB78A0A2-5054-4767-8E15-3F0F27856D1E}" destId="{A07E9643-FEC3-4B0C-B84C-1ED7EA7FFDBA}" srcOrd="1" destOrd="0" presId="urn:microsoft.com/office/officeart/2005/8/layout/venn1"/>
    <dgm:cxn modelId="{B53F6649-5846-4F74-8C4B-26C08CBCA3FB}" type="presOf" srcId="{D7239C71-F86D-4729-97C9-33143BD38387}" destId="{D3A42EA5-4123-4108-85C0-1EB0C8A7BC9C}" srcOrd="0" destOrd="0" presId="urn:microsoft.com/office/officeart/2005/8/layout/venn1"/>
    <dgm:cxn modelId="{D4E04B65-7944-4D5D-B80F-04C29AFE1F17}" type="presOf" srcId="{CB78A0A2-5054-4767-8E15-3F0F27856D1E}" destId="{FD5F27D9-413A-4A12-995B-7B9AC3222770}" srcOrd="0" destOrd="0" presId="urn:microsoft.com/office/officeart/2005/8/layout/venn1"/>
    <dgm:cxn modelId="{B42468E2-8A10-48FC-9748-DB8E669B3C12}" type="presOf" srcId="{D7239C71-F86D-4729-97C9-33143BD38387}" destId="{8C09DADA-C212-4E66-A158-998010452EF6}" srcOrd="1" destOrd="0" presId="urn:microsoft.com/office/officeart/2005/8/layout/venn1"/>
    <dgm:cxn modelId="{37FA8D92-985C-4586-8611-09639746F7EC}" type="presParOf" srcId="{B2AB6DD8-6216-4504-90E9-C18323AD6244}" destId="{FD5F27D9-413A-4A12-995B-7B9AC3222770}" srcOrd="0" destOrd="0" presId="urn:microsoft.com/office/officeart/2005/8/layout/venn1"/>
    <dgm:cxn modelId="{71C17B82-8A13-44B2-BCF9-B2DDE18CD60B}" type="presParOf" srcId="{B2AB6DD8-6216-4504-90E9-C18323AD6244}" destId="{A07E9643-FEC3-4B0C-B84C-1ED7EA7FFDBA}" srcOrd="1" destOrd="0" presId="urn:microsoft.com/office/officeart/2005/8/layout/venn1"/>
    <dgm:cxn modelId="{A100459B-126F-499F-A92D-FBAE15438D0E}" type="presParOf" srcId="{B2AB6DD8-6216-4504-90E9-C18323AD6244}" destId="{D3A42EA5-4123-4108-85C0-1EB0C8A7BC9C}" srcOrd="2" destOrd="0" presId="urn:microsoft.com/office/officeart/2005/8/layout/venn1"/>
    <dgm:cxn modelId="{2F026288-4222-4FB9-BC65-2A29BA230EDC}" type="presParOf" srcId="{B2AB6DD8-6216-4504-90E9-C18323AD6244}" destId="{8C09DADA-C212-4E66-A158-998010452EF6}" srcOrd="3" destOrd="0" presId="urn:microsoft.com/office/officeart/2005/8/layout/venn1"/>
    <dgm:cxn modelId="{9C31928A-6CAC-43A5-9B64-F372B302BF71}" type="presParOf" srcId="{B2AB6DD8-6216-4504-90E9-C18323AD6244}" destId="{8D3C70D4-1E55-4FA9-88CF-EE1940A2F1F1}" srcOrd="4" destOrd="0" presId="urn:microsoft.com/office/officeart/2005/8/layout/venn1"/>
    <dgm:cxn modelId="{408348CB-0DC8-4C13-A981-22BF13133873}" type="presParOf" srcId="{B2AB6DD8-6216-4504-90E9-C18323AD6244}" destId="{84F3D2BB-8988-4F34-B458-CFCCEAE18AA4}" srcOrd="5" destOrd="0" presId="urn:microsoft.com/office/officeart/2005/8/layout/venn1"/>
  </dgm:cxnLst>
  <dgm:bg>
    <a:noFill/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2A37B0-E63D-4E11-AD10-9F6BD78B7A0D}" type="doc">
      <dgm:prSet loTypeId="urn:microsoft.com/office/officeart/2005/8/layout/radial2" loCatId="relationship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en-GB"/>
        </a:p>
      </dgm:t>
    </dgm:pt>
    <dgm:pt modelId="{D44A6999-950E-4FBA-8BA7-46883EB92A93}">
      <dgm:prSet custT="1"/>
      <dgm:spPr>
        <a:solidFill>
          <a:srgbClr val="4FB74E"/>
        </a:solidFill>
      </dgm:spPr>
      <dgm:t>
        <a:bodyPr/>
        <a:lstStyle/>
        <a:p>
          <a:pPr rtl="0"/>
          <a:r>
            <a:rPr lang="en-US" sz="13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Consolidation Options</a:t>
          </a:r>
          <a:endParaRPr lang="en-US" sz="13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60D0240-280F-4468-B950-BE6A4618CD38}" type="parTrans" cxnId="{41BF2B98-5BBD-40CC-88CD-4BBB8AAE85EC}">
      <dgm:prSet/>
      <dgm:spPr>
        <a:ln>
          <a:solidFill>
            <a:srgbClr val="00B050"/>
          </a:solidFill>
        </a:ln>
      </dgm:spPr>
      <dgm:t>
        <a:bodyPr/>
        <a:lstStyle/>
        <a:p>
          <a:endParaRPr lang="en-GB" sz="1800" b="1">
            <a:solidFill>
              <a:schemeClr val="bg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D69F63F-A14C-4734-8B7C-521744A1C392}" type="sibTrans" cxnId="{41BF2B98-5BBD-40CC-88CD-4BBB8AAE85EC}">
      <dgm:prSet/>
      <dgm:spPr/>
      <dgm:t>
        <a:bodyPr/>
        <a:lstStyle/>
        <a:p>
          <a:endParaRPr lang="en-GB" sz="1800" b="1">
            <a:solidFill>
              <a:schemeClr val="bg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3C21989-040D-4BA7-ABE8-9A62551DD7BA}">
      <dgm:prSet custT="1"/>
      <dgm:spPr>
        <a:solidFill>
          <a:srgbClr val="4FB74E"/>
        </a:solidFill>
      </dgm:spPr>
      <dgm:t>
        <a:bodyPr/>
        <a:lstStyle/>
        <a:p>
          <a:pPr rtl="0"/>
          <a:r>
            <a:rPr lang="en-US" sz="13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Migration Technologies</a:t>
          </a:r>
          <a:endParaRPr lang="en-US" sz="13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4DA2AE5-D1E8-4B97-A13A-CB73046FE128}" type="parTrans" cxnId="{F03F124A-A3E5-400F-A6DB-93304807BAF0}">
      <dgm:prSet/>
      <dgm:spPr>
        <a:ln>
          <a:solidFill>
            <a:srgbClr val="00B050"/>
          </a:solidFill>
        </a:ln>
      </dgm:spPr>
      <dgm:t>
        <a:bodyPr/>
        <a:lstStyle/>
        <a:p>
          <a:endParaRPr lang="en-GB" sz="1800" b="1">
            <a:solidFill>
              <a:schemeClr val="bg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E883AD2-7C7E-4AD5-B694-190E325D7412}" type="sibTrans" cxnId="{F03F124A-A3E5-400F-A6DB-93304807BAF0}">
      <dgm:prSet/>
      <dgm:spPr/>
      <dgm:t>
        <a:bodyPr/>
        <a:lstStyle/>
        <a:p>
          <a:endParaRPr lang="en-GB" sz="1800" b="1">
            <a:solidFill>
              <a:schemeClr val="bg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183237D-EEE2-4A55-9673-01DA712F3DF1}" type="pres">
      <dgm:prSet presAssocID="{FF2A37B0-E63D-4E11-AD10-9F6BD78B7A0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AF7AC04-1754-4353-916C-7590D3165912}" type="pres">
      <dgm:prSet presAssocID="{FF2A37B0-E63D-4E11-AD10-9F6BD78B7A0D}" presName="cycle" presStyleCnt="0"/>
      <dgm:spPr/>
    </dgm:pt>
    <dgm:pt modelId="{E863B425-9F25-48E6-8029-0C26EA1465D6}" type="pres">
      <dgm:prSet presAssocID="{FF2A37B0-E63D-4E11-AD10-9F6BD78B7A0D}" presName="centerShape" presStyleCnt="0"/>
      <dgm:spPr/>
    </dgm:pt>
    <dgm:pt modelId="{A9127866-6193-4556-B4C2-C18EDCE5E7CC}" type="pres">
      <dgm:prSet presAssocID="{FF2A37B0-E63D-4E11-AD10-9F6BD78B7A0D}" presName="connSite" presStyleLbl="node1" presStyleIdx="0" presStyleCnt="3"/>
      <dgm:spPr/>
    </dgm:pt>
    <dgm:pt modelId="{2CAB3A3E-FA25-4172-80D5-3677E945AD35}" type="pres">
      <dgm:prSet presAssocID="{FF2A37B0-E63D-4E11-AD10-9F6BD78B7A0D}" presName="visible" presStyleLbl="node1" presStyleIdx="0" presStyleCnt="3"/>
      <dgm:spPr/>
    </dgm:pt>
    <dgm:pt modelId="{170DE337-D644-426A-A260-5B49976CC7FE}" type="pres">
      <dgm:prSet presAssocID="{A60D0240-280F-4468-B950-BE6A4618CD38}" presName="Name25" presStyleLbl="parChTrans1D1" presStyleIdx="0" presStyleCnt="2"/>
      <dgm:spPr/>
      <dgm:t>
        <a:bodyPr/>
        <a:lstStyle/>
        <a:p>
          <a:endParaRPr lang="en-GB"/>
        </a:p>
      </dgm:t>
    </dgm:pt>
    <dgm:pt modelId="{2496D19C-E0D9-4C31-AA09-AB46BA9155CC}" type="pres">
      <dgm:prSet presAssocID="{D44A6999-950E-4FBA-8BA7-46883EB92A93}" presName="node" presStyleCnt="0"/>
      <dgm:spPr/>
    </dgm:pt>
    <dgm:pt modelId="{8390E8CE-FBE9-4F05-9C25-6AA1095D6C3E}" type="pres">
      <dgm:prSet presAssocID="{D44A6999-950E-4FBA-8BA7-46883EB92A93}" presName="parentNode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915F6A-D435-4431-9564-769ECF6126C6}" type="pres">
      <dgm:prSet presAssocID="{D44A6999-950E-4FBA-8BA7-46883EB92A93}" presName="childNode" presStyleLbl="revTx" presStyleIdx="0" presStyleCnt="0">
        <dgm:presLayoutVars>
          <dgm:bulletEnabled val="1"/>
        </dgm:presLayoutVars>
      </dgm:prSet>
      <dgm:spPr/>
    </dgm:pt>
    <dgm:pt modelId="{E7BA1C8B-19A7-4D40-88C3-BB6A22216E92}" type="pres">
      <dgm:prSet presAssocID="{14DA2AE5-D1E8-4B97-A13A-CB73046FE128}" presName="Name25" presStyleLbl="parChTrans1D1" presStyleIdx="1" presStyleCnt="2"/>
      <dgm:spPr/>
      <dgm:t>
        <a:bodyPr/>
        <a:lstStyle/>
        <a:p>
          <a:endParaRPr lang="en-GB"/>
        </a:p>
      </dgm:t>
    </dgm:pt>
    <dgm:pt modelId="{217607EE-6DC3-4488-9C2C-3B2A724B097A}" type="pres">
      <dgm:prSet presAssocID="{23C21989-040D-4BA7-ABE8-9A62551DD7BA}" presName="node" presStyleCnt="0"/>
      <dgm:spPr/>
    </dgm:pt>
    <dgm:pt modelId="{01F50B04-ADB1-455C-8AD5-200B93118C02}" type="pres">
      <dgm:prSet presAssocID="{23C21989-040D-4BA7-ABE8-9A62551DD7BA}" presName="parentNode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D58B35-7509-4A01-BC98-8E4C2F34FC63}" type="pres">
      <dgm:prSet presAssocID="{23C21989-040D-4BA7-ABE8-9A62551DD7BA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41BF2B98-5BBD-40CC-88CD-4BBB8AAE85EC}" srcId="{FF2A37B0-E63D-4E11-AD10-9F6BD78B7A0D}" destId="{D44A6999-950E-4FBA-8BA7-46883EB92A93}" srcOrd="0" destOrd="0" parTransId="{A60D0240-280F-4468-B950-BE6A4618CD38}" sibTransId="{3D69F63F-A14C-4734-8B7C-521744A1C392}"/>
    <dgm:cxn modelId="{89D19A88-5F03-4331-8032-19BF926545F7}" type="presOf" srcId="{23C21989-040D-4BA7-ABE8-9A62551DD7BA}" destId="{01F50B04-ADB1-455C-8AD5-200B93118C02}" srcOrd="0" destOrd="0" presId="urn:microsoft.com/office/officeart/2005/8/layout/radial2"/>
    <dgm:cxn modelId="{78BFE0B4-D3B2-48F8-88CD-5FFF94D4B962}" type="presOf" srcId="{FF2A37B0-E63D-4E11-AD10-9F6BD78B7A0D}" destId="{C183237D-EEE2-4A55-9673-01DA712F3DF1}" srcOrd="0" destOrd="0" presId="urn:microsoft.com/office/officeart/2005/8/layout/radial2"/>
    <dgm:cxn modelId="{AA1FDE8C-393A-4EFD-8939-BDF5D76B7D4D}" type="presOf" srcId="{D44A6999-950E-4FBA-8BA7-46883EB92A93}" destId="{8390E8CE-FBE9-4F05-9C25-6AA1095D6C3E}" srcOrd="0" destOrd="0" presId="urn:microsoft.com/office/officeart/2005/8/layout/radial2"/>
    <dgm:cxn modelId="{8EF6ACD7-0D08-4924-9F60-DF4E954DE247}" type="presOf" srcId="{A60D0240-280F-4468-B950-BE6A4618CD38}" destId="{170DE337-D644-426A-A260-5B49976CC7FE}" srcOrd="0" destOrd="0" presId="urn:microsoft.com/office/officeart/2005/8/layout/radial2"/>
    <dgm:cxn modelId="{F03F124A-A3E5-400F-A6DB-93304807BAF0}" srcId="{FF2A37B0-E63D-4E11-AD10-9F6BD78B7A0D}" destId="{23C21989-040D-4BA7-ABE8-9A62551DD7BA}" srcOrd="1" destOrd="0" parTransId="{14DA2AE5-D1E8-4B97-A13A-CB73046FE128}" sibTransId="{AE883AD2-7C7E-4AD5-B694-190E325D7412}"/>
    <dgm:cxn modelId="{33D967B2-EA2E-42B6-A0CC-E64314379E98}" type="presOf" srcId="{14DA2AE5-D1E8-4B97-A13A-CB73046FE128}" destId="{E7BA1C8B-19A7-4D40-88C3-BB6A22216E92}" srcOrd="0" destOrd="0" presId="urn:microsoft.com/office/officeart/2005/8/layout/radial2"/>
    <dgm:cxn modelId="{7308C125-D546-4340-A6EC-1506B8FC857E}" type="presParOf" srcId="{C183237D-EEE2-4A55-9673-01DA712F3DF1}" destId="{FAF7AC04-1754-4353-916C-7590D3165912}" srcOrd="0" destOrd="0" presId="urn:microsoft.com/office/officeart/2005/8/layout/radial2"/>
    <dgm:cxn modelId="{1FDB3C7F-6866-4CC6-82DC-88E407F51B09}" type="presParOf" srcId="{FAF7AC04-1754-4353-916C-7590D3165912}" destId="{E863B425-9F25-48E6-8029-0C26EA1465D6}" srcOrd="0" destOrd="0" presId="urn:microsoft.com/office/officeart/2005/8/layout/radial2"/>
    <dgm:cxn modelId="{58F71766-04A2-45DF-9E9E-2B9527A6BCE7}" type="presParOf" srcId="{E863B425-9F25-48E6-8029-0C26EA1465D6}" destId="{A9127866-6193-4556-B4C2-C18EDCE5E7CC}" srcOrd="0" destOrd="0" presId="urn:microsoft.com/office/officeart/2005/8/layout/radial2"/>
    <dgm:cxn modelId="{E0748244-ABD2-4FC2-9856-CE3B57A5C31C}" type="presParOf" srcId="{E863B425-9F25-48E6-8029-0C26EA1465D6}" destId="{2CAB3A3E-FA25-4172-80D5-3677E945AD35}" srcOrd="1" destOrd="0" presId="urn:microsoft.com/office/officeart/2005/8/layout/radial2"/>
    <dgm:cxn modelId="{5EBC4822-C575-4BE8-A04B-709C7E7CD02D}" type="presParOf" srcId="{FAF7AC04-1754-4353-916C-7590D3165912}" destId="{170DE337-D644-426A-A260-5B49976CC7FE}" srcOrd="1" destOrd="0" presId="urn:microsoft.com/office/officeart/2005/8/layout/radial2"/>
    <dgm:cxn modelId="{D073E2C8-D884-4369-83FF-5B3B03EB72DF}" type="presParOf" srcId="{FAF7AC04-1754-4353-916C-7590D3165912}" destId="{2496D19C-E0D9-4C31-AA09-AB46BA9155CC}" srcOrd="2" destOrd="0" presId="urn:microsoft.com/office/officeart/2005/8/layout/radial2"/>
    <dgm:cxn modelId="{9F15525A-07B6-4C44-B794-3F2FF22A5F9C}" type="presParOf" srcId="{2496D19C-E0D9-4C31-AA09-AB46BA9155CC}" destId="{8390E8CE-FBE9-4F05-9C25-6AA1095D6C3E}" srcOrd="0" destOrd="0" presId="urn:microsoft.com/office/officeart/2005/8/layout/radial2"/>
    <dgm:cxn modelId="{11CEF0BC-545D-4ACC-82F4-345FEB160BEF}" type="presParOf" srcId="{2496D19C-E0D9-4C31-AA09-AB46BA9155CC}" destId="{B3915F6A-D435-4431-9564-769ECF6126C6}" srcOrd="1" destOrd="0" presId="urn:microsoft.com/office/officeart/2005/8/layout/radial2"/>
    <dgm:cxn modelId="{88E4EA06-7D6A-4806-A8FB-03539A8716AB}" type="presParOf" srcId="{FAF7AC04-1754-4353-916C-7590D3165912}" destId="{E7BA1C8B-19A7-4D40-88C3-BB6A22216E92}" srcOrd="3" destOrd="0" presId="urn:microsoft.com/office/officeart/2005/8/layout/radial2"/>
    <dgm:cxn modelId="{4235640B-9936-4F2C-8350-B03BEDE38D8B}" type="presParOf" srcId="{FAF7AC04-1754-4353-916C-7590D3165912}" destId="{217607EE-6DC3-4488-9C2C-3B2A724B097A}" srcOrd="4" destOrd="0" presId="urn:microsoft.com/office/officeart/2005/8/layout/radial2"/>
    <dgm:cxn modelId="{103DD73D-A5F9-44D5-AC93-8A885D985C0E}" type="presParOf" srcId="{217607EE-6DC3-4488-9C2C-3B2A724B097A}" destId="{01F50B04-ADB1-455C-8AD5-200B93118C02}" srcOrd="0" destOrd="0" presId="urn:microsoft.com/office/officeart/2005/8/layout/radial2"/>
    <dgm:cxn modelId="{24F81AC0-FE0A-4307-AFF0-E5C618F5BA95}" type="presParOf" srcId="{217607EE-6DC3-4488-9C2C-3B2A724B097A}" destId="{7DD58B35-7509-4A01-BC98-8E4C2F34FC63}" srcOrd="1" destOrd="0" presId="urn:microsoft.com/office/officeart/2005/8/layout/radial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F3FC16-266C-46D5-9CD7-C1CC16561C37}" type="doc">
      <dgm:prSet loTypeId="urn:microsoft.com/office/officeart/2005/8/layout/venn1" loCatId="relationship" qsTypeId="urn:microsoft.com/office/officeart/2005/8/quickstyle/3d9" qsCatId="3D" csTypeId="urn:microsoft.com/office/officeart/2005/8/colors/accent6_5" csCatId="accent6" phldr="1"/>
      <dgm:spPr/>
      <dgm:t>
        <a:bodyPr/>
        <a:lstStyle/>
        <a:p>
          <a:endParaRPr lang="en-GB"/>
        </a:p>
      </dgm:t>
    </dgm:pt>
    <dgm:pt modelId="{CB78A0A2-5054-4767-8E15-3F0F27856D1E}">
      <dgm:prSet custT="1"/>
      <dgm:spPr>
        <a:solidFill>
          <a:srgbClr val="4FB74E">
            <a:alpha val="90000"/>
          </a:srgbClr>
        </a:solidFill>
      </dgm:spPr>
      <dgm:t>
        <a:bodyPr/>
        <a:lstStyle/>
        <a:p>
          <a:pPr rtl="0"/>
          <a:r>
            <a:rPr lang="en-US" sz="18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Flexibility</a:t>
          </a:r>
          <a:endParaRPr lang="en-US" sz="1800" b="1" dirty="0">
            <a:solidFill>
              <a:schemeClr val="bg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1A7C41D-DC40-44CF-A452-495AEC91E8A7}" type="parTrans" cxnId="{4A2FA957-CB70-4F62-8185-6A16120FA899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3A8C7992-4DAD-42B8-941B-0BD7CD4DC3FB}" type="sibTrans" cxnId="{4A2FA957-CB70-4F62-8185-6A16120FA899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D7239C71-F86D-4729-97C9-33143BD38387}">
      <dgm:prSet custT="1"/>
      <dgm:spPr>
        <a:solidFill>
          <a:srgbClr val="3269AB">
            <a:alpha val="80000"/>
          </a:srgbClr>
        </a:solidFill>
      </dgm:spPr>
      <dgm:t>
        <a:bodyPr/>
        <a:lstStyle/>
        <a:p>
          <a:pPr rtl="0"/>
          <a:r>
            <a:rPr lang="en-GB" sz="18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Manageability</a:t>
          </a:r>
          <a:endParaRPr lang="en-GB" sz="1800" b="1" dirty="0">
            <a:solidFill>
              <a:schemeClr val="bg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F6B472E-C3B0-4E48-9234-D61E7A0865EF}" type="parTrans" cxnId="{C5F7C551-77AA-4CF1-A488-E04AE4FB60F7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49FAFEF6-E1D2-49E8-87BF-4CDDE935ECEC}" type="sibTrans" cxnId="{C5F7C551-77AA-4CF1-A488-E04AE4FB60F7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E8450597-A3BB-4E8A-8402-2B67E47B3949}">
      <dgm:prSet custT="1"/>
      <dgm:spPr>
        <a:solidFill>
          <a:srgbClr val="EF4E23">
            <a:alpha val="70000"/>
          </a:srgbClr>
        </a:solidFill>
      </dgm:spPr>
      <dgm:t>
        <a:bodyPr/>
        <a:lstStyle/>
        <a:p>
          <a:pPr rtl="0"/>
          <a:r>
            <a:rPr lang="en-GB" sz="18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Scalability and Performance</a:t>
          </a:r>
          <a:endParaRPr lang="en-US" sz="1800" b="1" dirty="0">
            <a:solidFill>
              <a:schemeClr val="bg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C74D934-A875-4109-ACCA-D17361F7B9A9}" type="parTrans" cxnId="{AA794DBD-1AA5-476C-BE58-57F21978102B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F978D427-5F03-4CAE-A290-01689AF76DBC}" type="sibTrans" cxnId="{AA794DBD-1AA5-476C-BE58-57F21978102B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B2AB6DD8-6216-4504-90E9-C18323AD6244}" type="pres">
      <dgm:prSet presAssocID="{96F3FC16-266C-46D5-9CD7-C1CC16561C3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5F27D9-413A-4A12-995B-7B9AC3222770}" type="pres">
      <dgm:prSet presAssocID="{CB78A0A2-5054-4767-8E15-3F0F27856D1E}" presName="circ1" presStyleLbl="vennNode1" presStyleIdx="0" presStyleCnt="3"/>
      <dgm:spPr/>
      <dgm:t>
        <a:bodyPr/>
        <a:lstStyle/>
        <a:p>
          <a:endParaRPr lang="en-US"/>
        </a:p>
      </dgm:t>
    </dgm:pt>
    <dgm:pt modelId="{A07E9643-FEC3-4B0C-B84C-1ED7EA7FFDBA}" type="pres">
      <dgm:prSet presAssocID="{CB78A0A2-5054-4767-8E15-3F0F27856D1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42EA5-4123-4108-85C0-1EB0C8A7BC9C}" type="pres">
      <dgm:prSet presAssocID="{D7239C71-F86D-4729-97C9-33143BD38387}" presName="circ2" presStyleLbl="vennNode1" presStyleIdx="1" presStyleCnt="3"/>
      <dgm:spPr/>
      <dgm:t>
        <a:bodyPr/>
        <a:lstStyle/>
        <a:p>
          <a:endParaRPr lang="en-US"/>
        </a:p>
      </dgm:t>
    </dgm:pt>
    <dgm:pt modelId="{8C09DADA-C212-4E66-A158-998010452EF6}" type="pres">
      <dgm:prSet presAssocID="{D7239C71-F86D-4729-97C9-33143BD3838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C70D4-1E55-4FA9-88CF-EE1940A2F1F1}" type="pres">
      <dgm:prSet presAssocID="{E8450597-A3BB-4E8A-8402-2B67E47B3949}" presName="circ3" presStyleLbl="vennNode1" presStyleIdx="2" presStyleCnt="3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84F3D2BB-8988-4F34-B458-CFCCEAE18AA4}" type="pres">
      <dgm:prSet presAssocID="{E8450597-A3BB-4E8A-8402-2B67E47B394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2FA957-CB70-4F62-8185-6A16120FA899}" srcId="{96F3FC16-266C-46D5-9CD7-C1CC16561C37}" destId="{CB78A0A2-5054-4767-8E15-3F0F27856D1E}" srcOrd="0" destOrd="0" parTransId="{61A7C41D-DC40-44CF-A452-495AEC91E8A7}" sibTransId="{3A8C7992-4DAD-42B8-941B-0BD7CD4DC3FB}"/>
    <dgm:cxn modelId="{C5F7C551-77AA-4CF1-A488-E04AE4FB60F7}" srcId="{96F3FC16-266C-46D5-9CD7-C1CC16561C37}" destId="{D7239C71-F86D-4729-97C9-33143BD38387}" srcOrd="1" destOrd="0" parTransId="{5F6B472E-C3B0-4E48-9234-D61E7A0865EF}" sibTransId="{49FAFEF6-E1D2-49E8-87BF-4CDDE935ECEC}"/>
    <dgm:cxn modelId="{AA794DBD-1AA5-476C-BE58-57F21978102B}" srcId="{96F3FC16-266C-46D5-9CD7-C1CC16561C37}" destId="{E8450597-A3BB-4E8A-8402-2B67E47B3949}" srcOrd="2" destOrd="0" parTransId="{1C74D934-A875-4109-ACCA-D17361F7B9A9}" sibTransId="{F978D427-5F03-4CAE-A290-01689AF76DBC}"/>
    <dgm:cxn modelId="{480F4D2C-3D2F-4272-B1BA-D230E2AD1EAB}" type="presOf" srcId="{E8450597-A3BB-4E8A-8402-2B67E47B3949}" destId="{84F3D2BB-8988-4F34-B458-CFCCEAE18AA4}" srcOrd="1" destOrd="0" presId="urn:microsoft.com/office/officeart/2005/8/layout/venn1"/>
    <dgm:cxn modelId="{2CC9FA0C-12B5-4B40-8360-5C60272344D8}" type="presOf" srcId="{CB78A0A2-5054-4767-8E15-3F0F27856D1E}" destId="{FD5F27D9-413A-4A12-995B-7B9AC3222770}" srcOrd="0" destOrd="0" presId="urn:microsoft.com/office/officeart/2005/8/layout/venn1"/>
    <dgm:cxn modelId="{D7432F56-223A-4866-849A-353222F38250}" type="presOf" srcId="{E8450597-A3BB-4E8A-8402-2B67E47B3949}" destId="{8D3C70D4-1E55-4FA9-88CF-EE1940A2F1F1}" srcOrd="0" destOrd="0" presId="urn:microsoft.com/office/officeart/2005/8/layout/venn1"/>
    <dgm:cxn modelId="{397DF093-A13E-4BE4-83EF-D89032AB0446}" type="presOf" srcId="{D7239C71-F86D-4729-97C9-33143BD38387}" destId="{8C09DADA-C212-4E66-A158-998010452EF6}" srcOrd="1" destOrd="0" presId="urn:microsoft.com/office/officeart/2005/8/layout/venn1"/>
    <dgm:cxn modelId="{205CD701-8333-4792-8E91-2DAAE9294393}" type="presOf" srcId="{96F3FC16-266C-46D5-9CD7-C1CC16561C37}" destId="{B2AB6DD8-6216-4504-90E9-C18323AD6244}" srcOrd="0" destOrd="0" presId="urn:microsoft.com/office/officeart/2005/8/layout/venn1"/>
    <dgm:cxn modelId="{1D055C86-3B85-4A9A-8129-2510C7F44514}" type="presOf" srcId="{CB78A0A2-5054-4767-8E15-3F0F27856D1E}" destId="{A07E9643-FEC3-4B0C-B84C-1ED7EA7FFDBA}" srcOrd="1" destOrd="0" presId="urn:microsoft.com/office/officeart/2005/8/layout/venn1"/>
    <dgm:cxn modelId="{EE1C553A-5407-40E8-954D-0409A76B24B9}" type="presOf" srcId="{D7239C71-F86D-4729-97C9-33143BD38387}" destId="{D3A42EA5-4123-4108-85C0-1EB0C8A7BC9C}" srcOrd="0" destOrd="0" presId="urn:microsoft.com/office/officeart/2005/8/layout/venn1"/>
    <dgm:cxn modelId="{A759E8D8-5C7F-4A61-996B-C78CD450419B}" type="presParOf" srcId="{B2AB6DD8-6216-4504-90E9-C18323AD6244}" destId="{FD5F27D9-413A-4A12-995B-7B9AC3222770}" srcOrd="0" destOrd="0" presId="urn:microsoft.com/office/officeart/2005/8/layout/venn1"/>
    <dgm:cxn modelId="{4B54BA2D-95DB-413F-BF71-4CAE63A68ECE}" type="presParOf" srcId="{B2AB6DD8-6216-4504-90E9-C18323AD6244}" destId="{A07E9643-FEC3-4B0C-B84C-1ED7EA7FFDBA}" srcOrd="1" destOrd="0" presId="urn:microsoft.com/office/officeart/2005/8/layout/venn1"/>
    <dgm:cxn modelId="{23417D6F-CC50-4FEE-9B8C-DB274D5F14FE}" type="presParOf" srcId="{B2AB6DD8-6216-4504-90E9-C18323AD6244}" destId="{D3A42EA5-4123-4108-85C0-1EB0C8A7BC9C}" srcOrd="2" destOrd="0" presId="urn:microsoft.com/office/officeart/2005/8/layout/venn1"/>
    <dgm:cxn modelId="{96194187-3BAE-44CA-AF86-24B8B8D4B890}" type="presParOf" srcId="{B2AB6DD8-6216-4504-90E9-C18323AD6244}" destId="{8C09DADA-C212-4E66-A158-998010452EF6}" srcOrd="3" destOrd="0" presId="urn:microsoft.com/office/officeart/2005/8/layout/venn1"/>
    <dgm:cxn modelId="{A879ECED-F7F3-4D52-AB8D-DB043F182A29}" type="presParOf" srcId="{B2AB6DD8-6216-4504-90E9-C18323AD6244}" destId="{8D3C70D4-1E55-4FA9-88CF-EE1940A2F1F1}" srcOrd="4" destOrd="0" presId="urn:microsoft.com/office/officeart/2005/8/layout/venn1"/>
    <dgm:cxn modelId="{DF0CE13A-9CF5-4238-9345-FB67B7165504}" type="presParOf" srcId="{B2AB6DD8-6216-4504-90E9-C18323AD6244}" destId="{84F3D2BB-8988-4F34-B458-CFCCEAE18AA4}" srcOrd="5" destOrd="0" presId="urn:microsoft.com/office/officeart/2005/8/layout/venn1"/>
  </dgm:cxnLst>
  <dgm:bg>
    <a:noFill/>
  </dgm:bg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2A37B0-E63D-4E11-AD10-9F6BD78B7A0D}" type="doc">
      <dgm:prSet loTypeId="urn:microsoft.com/office/officeart/2005/8/layout/radial2" loCatId="relationship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en-GB"/>
        </a:p>
      </dgm:t>
    </dgm:pt>
    <dgm:pt modelId="{D44A6999-950E-4FBA-8BA7-46883EB92A93}">
      <dgm:prSet custT="1"/>
      <dgm:spPr>
        <a:solidFill>
          <a:srgbClr val="1D4698"/>
        </a:solidFill>
      </dgm:spPr>
      <dgm:t>
        <a:bodyPr/>
        <a:lstStyle/>
        <a:p>
          <a:pPr rtl="0"/>
          <a:r>
            <a:rPr lang="en-US" sz="13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Administration</a:t>
          </a:r>
          <a:endParaRPr lang="en-US" sz="13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60D0240-280F-4468-B950-BE6A4618CD38}" type="parTrans" cxnId="{41BF2B98-5BBD-40CC-88CD-4BBB8AAE85EC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GB" sz="18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D69F63F-A14C-4734-8B7C-521744A1C392}" type="sibTrans" cxnId="{41BF2B98-5BBD-40CC-88CD-4BBB8AAE85EC}">
      <dgm:prSet/>
      <dgm:spPr/>
      <dgm:t>
        <a:bodyPr/>
        <a:lstStyle/>
        <a:p>
          <a:endParaRPr lang="en-GB" sz="18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3C21989-040D-4BA7-ABE8-9A62551DD7BA}">
      <dgm:prSet custT="1"/>
      <dgm:spPr>
        <a:solidFill>
          <a:srgbClr val="1D4698"/>
        </a:solidFill>
      </dgm:spPr>
      <dgm:t>
        <a:bodyPr/>
        <a:lstStyle/>
        <a:p>
          <a:pPr rtl="0"/>
          <a:r>
            <a:rPr lang="en-US" sz="13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Auditing</a:t>
          </a:r>
          <a:endParaRPr lang="en-US" sz="13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4DA2AE5-D1E8-4B97-A13A-CB73046FE128}" type="parTrans" cxnId="{F03F124A-A3E5-400F-A6DB-93304807BAF0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GB" sz="18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E883AD2-7C7E-4AD5-B694-190E325D7412}" type="sibTrans" cxnId="{F03F124A-A3E5-400F-A6DB-93304807BAF0}">
      <dgm:prSet/>
      <dgm:spPr/>
      <dgm:t>
        <a:bodyPr/>
        <a:lstStyle/>
        <a:p>
          <a:endParaRPr lang="en-GB" sz="18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602A6E1-5206-49A6-B153-671E09B52F3D}">
      <dgm:prSet custT="1"/>
      <dgm:spPr>
        <a:solidFill>
          <a:srgbClr val="1D4698"/>
        </a:solidFill>
      </dgm:spPr>
      <dgm:t>
        <a:bodyPr/>
        <a:lstStyle/>
        <a:p>
          <a:pPr rtl="0"/>
          <a:r>
            <a:rPr lang="en-US" sz="13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Configuration</a:t>
          </a:r>
          <a:endParaRPr lang="en-US" sz="13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B4F4FB2-A444-42F7-8DAF-4F53C7EFD51E}" type="parTrans" cxnId="{8733652C-1B9E-4452-81C5-B095AC1C116D}">
      <dgm:prSet/>
      <dgm:spPr/>
      <dgm:t>
        <a:bodyPr/>
        <a:lstStyle/>
        <a:p>
          <a:endParaRPr lang="en-GB"/>
        </a:p>
      </dgm:t>
    </dgm:pt>
    <dgm:pt modelId="{764B186C-BE34-4605-9AA4-0242147F66B7}" type="sibTrans" cxnId="{8733652C-1B9E-4452-81C5-B095AC1C116D}">
      <dgm:prSet/>
      <dgm:spPr/>
      <dgm:t>
        <a:bodyPr/>
        <a:lstStyle/>
        <a:p>
          <a:endParaRPr lang="en-GB"/>
        </a:p>
      </dgm:t>
    </dgm:pt>
    <dgm:pt modelId="{1DC82F00-6A94-4D37-9E9B-8FA857A36634}">
      <dgm:prSet custT="1"/>
      <dgm:spPr>
        <a:solidFill>
          <a:srgbClr val="1D4698"/>
        </a:solidFill>
      </dgm:spPr>
      <dgm:t>
        <a:bodyPr/>
        <a:lstStyle/>
        <a:p>
          <a:pPr rtl="0"/>
          <a:r>
            <a:rPr lang="en-US" sz="13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Monitoring</a:t>
          </a:r>
          <a:endParaRPr lang="en-US" sz="13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6398C15-65AD-4390-A347-6113C64C2E22}" type="parTrans" cxnId="{97AB01A4-78BF-4270-B234-C3ABD437CC79}">
      <dgm:prSet/>
      <dgm:spPr/>
      <dgm:t>
        <a:bodyPr/>
        <a:lstStyle/>
        <a:p>
          <a:endParaRPr lang="en-GB"/>
        </a:p>
      </dgm:t>
    </dgm:pt>
    <dgm:pt modelId="{2CE559EE-9053-4D46-A9EA-47332C43621C}" type="sibTrans" cxnId="{97AB01A4-78BF-4270-B234-C3ABD437CC79}">
      <dgm:prSet/>
      <dgm:spPr/>
      <dgm:t>
        <a:bodyPr/>
        <a:lstStyle/>
        <a:p>
          <a:endParaRPr lang="en-GB"/>
        </a:p>
      </dgm:t>
    </dgm:pt>
    <dgm:pt modelId="{C183237D-EEE2-4A55-9673-01DA712F3DF1}" type="pres">
      <dgm:prSet presAssocID="{FF2A37B0-E63D-4E11-AD10-9F6BD78B7A0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AF7AC04-1754-4353-916C-7590D3165912}" type="pres">
      <dgm:prSet presAssocID="{FF2A37B0-E63D-4E11-AD10-9F6BD78B7A0D}" presName="cycle" presStyleCnt="0"/>
      <dgm:spPr/>
    </dgm:pt>
    <dgm:pt modelId="{E863B425-9F25-48E6-8029-0C26EA1465D6}" type="pres">
      <dgm:prSet presAssocID="{FF2A37B0-E63D-4E11-AD10-9F6BD78B7A0D}" presName="centerShape" presStyleCnt="0"/>
      <dgm:spPr/>
    </dgm:pt>
    <dgm:pt modelId="{A9127866-6193-4556-B4C2-C18EDCE5E7CC}" type="pres">
      <dgm:prSet presAssocID="{FF2A37B0-E63D-4E11-AD10-9F6BD78B7A0D}" presName="connSite" presStyleLbl="node1" presStyleIdx="0" presStyleCnt="5"/>
      <dgm:spPr/>
    </dgm:pt>
    <dgm:pt modelId="{2CAB3A3E-FA25-4172-80D5-3677E945AD35}" type="pres">
      <dgm:prSet presAssocID="{FF2A37B0-E63D-4E11-AD10-9F6BD78B7A0D}" presName="visible" presStyleLbl="node1" presStyleIdx="0" presStyleCnt="5"/>
      <dgm:spPr/>
    </dgm:pt>
    <dgm:pt modelId="{170DE337-D644-426A-A260-5B49976CC7FE}" type="pres">
      <dgm:prSet presAssocID="{A60D0240-280F-4468-B950-BE6A4618CD38}" presName="Name25" presStyleLbl="parChTrans1D1" presStyleIdx="0" presStyleCnt="4"/>
      <dgm:spPr/>
      <dgm:t>
        <a:bodyPr/>
        <a:lstStyle/>
        <a:p>
          <a:endParaRPr lang="en-GB"/>
        </a:p>
      </dgm:t>
    </dgm:pt>
    <dgm:pt modelId="{2496D19C-E0D9-4C31-AA09-AB46BA9155CC}" type="pres">
      <dgm:prSet presAssocID="{D44A6999-950E-4FBA-8BA7-46883EB92A93}" presName="node" presStyleCnt="0"/>
      <dgm:spPr/>
    </dgm:pt>
    <dgm:pt modelId="{8390E8CE-FBE9-4F05-9C25-6AA1095D6C3E}" type="pres">
      <dgm:prSet presAssocID="{D44A6999-950E-4FBA-8BA7-46883EB92A93}" presName="parentNode" presStyleLbl="node1" presStyleIdx="1" presStyleCnt="5" custScaleX="151560" custScaleY="151560" custLinFactNeighborX="98488" custLinFactNeighborY="374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915F6A-D435-4431-9564-769ECF6126C6}" type="pres">
      <dgm:prSet presAssocID="{D44A6999-950E-4FBA-8BA7-46883EB92A93}" presName="childNode" presStyleLbl="revTx" presStyleIdx="0" presStyleCnt="0">
        <dgm:presLayoutVars>
          <dgm:bulletEnabled val="1"/>
        </dgm:presLayoutVars>
      </dgm:prSet>
      <dgm:spPr/>
    </dgm:pt>
    <dgm:pt modelId="{E7BA1C8B-19A7-4D40-88C3-BB6A22216E92}" type="pres">
      <dgm:prSet presAssocID="{14DA2AE5-D1E8-4B97-A13A-CB73046FE128}" presName="Name25" presStyleLbl="parChTrans1D1" presStyleIdx="1" presStyleCnt="4"/>
      <dgm:spPr/>
      <dgm:t>
        <a:bodyPr/>
        <a:lstStyle/>
        <a:p>
          <a:endParaRPr lang="en-GB"/>
        </a:p>
      </dgm:t>
    </dgm:pt>
    <dgm:pt modelId="{217607EE-6DC3-4488-9C2C-3B2A724B097A}" type="pres">
      <dgm:prSet presAssocID="{23C21989-040D-4BA7-ABE8-9A62551DD7BA}" presName="node" presStyleCnt="0"/>
      <dgm:spPr/>
    </dgm:pt>
    <dgm:pt modelId="{01F50B04-ADB1-455C-8AD5-200B93118C02}" type="pres">
      <dgm:prSet presAssocID="{23C21989-040D-4BA7-ABE8-9A62551DD7BA}" presName="parentNode" presStyleLbl="node1" presStyleIdx="2" presStyleCnt="5" custScaleX="151560" custScaleY="151560" custLinFactX="49603" custLinFactNeighborX="100000" custLinFactNeighborY="1246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D58B35-7509-4A01-BC98-8E4C2F34FC63}" type="pres">
      <dgm:prSet presAssocID="{23C21989-040D-4BA7-ABE8-9A62551DD7BA}" presName="childNode" presStyleLbl="revTx" presStyleIdx="0" presStyleCnt="0">
        <dgm:presLayoutVars>
          <dgm:bulletEnabled val="1"/>
        </dgm:presLayoutVars>
      </dgm:prSet>
      <dgm:spPr/>
    </dgm:pt>
    <dgm:pt modelId="{1A7D8749-0798-4700-BB7D-3F9862D12C75}" type="pres">
      <dgm:prSet presAssocID="{DB4F4FB2-A444-42F7-8DAF-4F53C7EFD51E}" presName="Name25" presStyleLbl="parChTrans1D1" presStyleIdx="2" presStyleCnt="4"/>
      <dgm:spPr/>
      <dgm:t>
        <a:bodyPr/>
        <a:lstStyle/>
        <a:p>
          <a:endParaRPr lang="en-GB"/>
        </a:p>
      </dgm:t>
    </dgm:pt>
    <dgm:pt modelId="{0E05C187-364F-433F-9C3A-0CC8071DC9EB}" type="pres">
      <dgm:prSet presAssocID="{3602A6E1-5206-49A6-B153-671E09B52F3D}" presName="node" presStyleCnt="0"/>
      <dgm:spPr/>
    </dgm:pt>
    <dgm:pt modelId="{2A5563EB-C987-4F54-B615-45B51C0B8918}" type="pres">
      <dgm:prSet presAssocID="{3602A6E1-5206-49A6-B153-671E09B52F3D}" presName="parentNode" presStyleLbl="node1" presStyleIdx="3" presStyleCnt="5" custScaleX="151560" custScaleY="151560" custLinFactX="53343" custLinFactNeighborX="100000" custLinFactNeighborY="4737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A0C2EC-2FBB-4D40-BFCE-BBB9AADD5A65}" type="pres">
      <dgm:prSet presAssocID="{3602A6E1-5206-49A6-B153-671E09B52F3D}" presName="childNode" presStyleLbl="revTx" presStyleIdx="0" presStyleCnt="0">
        <dgm:presLayoutVars>
          <dgm:bulletEnabled val="1"/>
        </dgm:presLayoutVars>
      </dgm:prSet>
      <dgm:spPr/>
    </dgm:pt>
    <dgm:pt modelId="{C0ED0FA1-0602-49D4-B935-074B852D5C4D}" type="pres">
      <dgm:prSet presAssocID="{E6398C15-65AD-4390-A347-6113C64C2E22}" presName="Name25" presStyleLbl="parChTrans1D1" presStyleIdx="3" presStyleCnt="4"/>
      <dgm:spPr/>
      <dgm:t>
        <a:bodyPr/>
        <a:lstStyle/>
        <a:p>
          <a:endParaRPr lang="en-GB"/>
        </a:p>
      </dgm:t>
    </dgm:pt>
    <dgm:pt modelId="{6A2DF533-7124-49F4-A335-951E292D4093}" type="pres">
      <dgm:prSet presAssocID="{1DC82F00-6A94-4D37-9E9B-8FA857A36634}" presName="node" presStyleCnt="0"/>
      <dgm:spPr/>
    </dgm:pt>
    <dgm:pt modelId="{48F61858-3DFF-4ABE-A6BA-0720DBB1824F}" type="pres">
      <dgm:prSet presAssocID="{1DC82F00-6A94-4D37-9E9B-8FA857A36634}" presName="parentNode" presStyleLbl="node1" presStyleIdx="4" presStyleCnt="5" custScaleX="151560" custScaleY="151560" custLinFactNeighborX="72308" custLinFactNeighborY="2172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83F3EF-7FD6-42DE-958C-9D141A6CBD77}" type="pres">
      <dgm:prSet presAssocID="{1DC82F00-6A94-4D37-9E9B-8FA857A36634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160366AD-AEF0-4C1E-9570-D1017B58DABF}" type="presOf" srcId="{DB4F4FB2-A444-42F7-8DAF-4F53C7EFD51E}" destId="{1A7D8749-0798-4700-BB7D-3F9862D12C75}" srcOrd="0" destOrd="0" presId="urn:microsoft.com/office/officeart/2005/8/layout/radial2"/>
    <dgm:cxn modelId="{264F554A-9158-446A-B82F-04B52002636E}" type="presOf" srcId="{14DA2AE5-D1E8-4B97-A13A-CB73046FE128}" destId="{E7BA1C8B-19A7-4D40-88C3-BB6A22216E92}" srcOrd="0" destOrd="0" presId="urn:microsoft.com/office/officeart/2005/8/layout/radial2"/>
    <dgm:cxn modelId="{1CE23A50-1E7E-4384-85C2-571E4B8D0E23}" type="presOf" srcId="{A60D0240-280F-4468-B950-BE6A4618CD38}" destId="{170DE337-D644-426A-A260-5B49976CC7FE}" srcOrd="0" destOrd="0" presId="urn:microsoft.com/office/officeart/2005/8/layout/radial2"/>
    <dgm:cxn modelId="{97AB01A4-78BF-4270-B234-C3ABD437CC79}" srcId="{FF2A37B0-E63D-4E11-AD10-9F6BD78B7A0D}" destId="{1DC82F00-6A94-4D37-9E9B-8FA857A36634}" srcOrd="3" destOrd="0" parTransId="{E6398C15-65AD-4390-A347-6113C64C2E22}" sibTransId="{2CE559EE-9053-4D46-A9EA-47332C43621C}"/>
    <dgm:cxn modelId="{41BF2B98-5BBD-40CC-88CD-4BBB8AAE85EC}" srcId="{FF2A37B0-E63D-4E11-AD10-9F6BD78B7A0D}" destId="{D44A6999-950E-4FBA-8BA7-46883EB92A93}" srcOrd="0" destOrd="0" parTransId="{A60D0240-280F-4468-B950-BE6A4618CD38}" sibTransId="{3D69F63F-A14C-4734-8B7C-521744A1C392}"/>
    <dgm:cxn modelId="{30B662C9-29E7-49F8-AFC2-72DAEAAF55CA}" type="presOf" srcId="{1DC82F00-6A94-4D37-9E9B-8FA857A36634}" destId="{48F61858-3DFF-4ABE-A6BA-0720DBB1824F}" srcOrd="0" destOrd="0" presId="urn:microsoft.com/office/officeart/2005/8/layout/radial2"/>
    <dgm:cxn modelId="{F03F124A-A3E5-400F-A6DB-93304807BAF0}" srcId="{FF2A37B0-E63D-4E11-AD10-9F6BD78B7A0D}" destId="{23C21989-040D-4BA7-ABE8-9A62551DD7BA}" srcOrd="1" destOrd="0" parTransId="{14DA2AE5-D1E8-4B97-A13A-CB73046FE128}" sibTransId="{AE883AD2-7C7E-4AD5-B694-190E325D7412}"/>
    <dgm:cxn modelId="{BE45CBBD-AB51-428F-8F42-CC877139D0AE}" type="presOf" srcId="{FF2A37B0-E63D-4E11-AD10-9F6BD78B7A0D}" destId="{C183237D-EEE2-4A55-9673-01DA712F3DF1}" srcOrd="0" destOrd="0" presId="urn:microsoft.com/office/officeart/2005/8/layout/radial2"/>
    <dgm:cxn modelId="{C7FEA7EB-3014-4664-88F0-4E3FCEAF5825}" type="presOf" srcId="{E6398C15-65AD-4390-A347-6113C64C2E22}" destId="{C0ED0FA1-0602-49D4-B935-074B852D5C4D}" srcOrd="0" destOrd="0" presId="urn:microsoft.com/office/officeart/2005/8/layout/radial2"/>
    <dgm:cxn modelId="{8733652C-1B9E-4452-81C5-B095AC1C116D}" srcId="{FF2A37B0-E63D-4E11-AD10-9F6BD78B7A0D}" destId="{3602A6E1-5206-49A6-B153-671E09B52F3D}" srcOrd="2" destOrd="0" parTransId="{DB4F4FB2-A444-42F7-8DAF-4F53C7EFD51E}" sibTransId="{764B186C-BE34-4605-9AA4-0242147F66B7}"/>
    <dgm:cxn modelId="{4980ACFE-505E-4E66-80DD-F4C780324614}" type="presOf" srcId="{D44A6999-950E-4FBA-8BA7-46883EB92A93}" destId="{8390E8CE-FBE9-4F05-9C25-6AA1095D6C3E}" srcOrd="0" destOrd="0" presId="urn:microsoft.com/office/officeart/2005/8/layout/radial2"/>
    <dgm:cxn modelId="{0DBD24A9-75EC-48F0-8933-A2D96A76588F}" type="presOf" srcId="{23C21989-040D-4BA7-ABE8-9A62551DD7BA}" destId="{01F50B04-ADB1-455C-8AD5-200B93118C02}" srcOrd="0" destOrd="0" presId="urn:microsoft.com/office/officeart/2005/8/layout/radial2"/>
    <dgm:cxn modelId="{5101075A-05F4-4205-8DBF-3D3D1E863943}" type="presOf" srcId="{3602A6E1-5206-49A6-B153-671E09B52F3D}" destId="{2A5563EB-C987-4F54-B615-45B51C0B8918}" srcOrd="0" destOrd="0" presId="urn:microsoft.com/office/officeart/2005/8/layout/radial2"/>
    <dgm:cxn modelId="{752111B1-ECBE-42D8-A782-7244FF52F306}" type="presParOf" srcId="{C183237D-EEE2-4A55-9673-01DA712F3DF1}" destId="{FAF7AC04-1754-4353-916C-7590D3165912}" srcOrd="0" destOrd="0" presId="urn:microsoft.com/office/officeart/2005/8/layout/radial2"/>
    <dgm:cxn modelId="{64B69F89-B304-483C-97D9-0E5E8514514D}" type="presParOf" srcId="{FAF7AC04-1754-4353-916C-7590D3165912}" destId="{E863B425-9F25-48E6-8029-0C26EA1465D6}" srcOrd="0" destOrd="0" presId="urn:microsoft.com/office/officeart/2005/8/layout/radial2"/>
    <dgm:cxn modelId="{3CAA5C0B-6CC9-4D80-AE49-71A5EDE46D7B}" type="presParOf" srcId="{E863B425-9F25-48E6-8029-0C26EA1465D6}" destId="{A9127866-6193-4556-B4C2-C18EDCE5E7CC}" srcOrd="0" destOrd="0" presId="urn:microsoft.com/office/officeart/2005/8/layout/radial2"/>
    <dgm:cxn modelId="{D50AD41F-7126-4510-9677-6CA5B5D20B96}" type="presParOf" srcId="{E863B425-9F25-48E6-8029-0C26EA1465D6}" destId="{2CAB3A3E-FA25-4172-80D5-3677E945AD35}" srcOrd="1" destOrd="0" presId="urn:microsoft.com/office/officeart/2005/8/layout/radial2"/>
    <dgm:cxn modelId="{77126F8E-74BA-41BF-8C7A-F112E0C770BB}" type="presParOf" srcId="{FAF7AC04-1754-4353-916C-7590D3165912}" destId="{170DE337-D644-426A-A260-5B49976CC7FE}" srcOrd="1" destOrd="0" presId="urn:microsoft.com/office/officeart/2005/8/layout/radial2"/>
    <dgm:cxn modelId="{F5A33EF8-CD35-437A-9EC8-1860B1E83850}" type="presParOf" srcId="{FAF7AC04-1754-4353-916C-7590D3165912}" destId="{2496D19C-E0D9-4C31-AA09-AB46BA9155CC}" srcOrd="2" destOrd="0" presId="urn:microsoft.com/office/officeart/2005/8/layout/radial2"/>
    <dgm:cxn modelId="{DFB84CA7-2DB5-4D18-B7AF-E581718181D0}" type="presParOf" srcId="{2496D19C-E0D9-4C31-AA09-AB46BA9155CC}" destId="{8390E8CE-FBE9-4F05-9C25-6AA1095D6C3E}" srcOrd="0" destOrd="0" presId="urn:microsoft.com/office/officeart/2005/8/layout/radial2"/>
    <dgm:cxn modelId="{AFB246E0-6491-421C-9758-821F95EA1511}" type="presParOf" srcId="{2496D19C-E0D9-4C31-AA09-AB46BA9155CC}" destId="{B3915F6A-D435-4431-9564-769ECF6126C6}" srcOrd="1" destOrd="0" presId="urn:microsoft.com/office/officeart/2005/8/layout/radial2"/>
    <dgm:cxn modelId="{59D5F49C-A74B-442B-93F9-B3112755F49E}" type="presParOf" srcId="{FAF7AC04-1754-4353-916C-7590D3165912}" destId="{E7BA1C8B-19A7-4D40-88C3-BB6A22216E92}" srcOrd="3" destOrd="0" presId="urn:microsoft.com/office/officeart/2005/8/layout/radial2"/>
    <dgm:cxn modelId="{5E89D919-A814-4E5A-A601-C680BFF7B78A}" type="presParOf" srcId="{FAF7AC04-1754-4353-916C-7590D3165912}" destId="{217607EE-6DC3-4488-9C2C-3B2A724B097A}" srcOrd="4" destOrd="0" presId="urn:microsoft.com/office/officeart/2005/8/layout/radial2"/>
    <dgm:cxn modelId="{9664995F-A125-4239-B120-6064D220F5D1}" type="presParOf" srcId="{217607EE-6DC3-4488-9C2C-3B2A724B097A}" destId="{01F50B04-ADB1-455C-8AD5-200B93118C02}" srcOrd="0" destOrd="0" presId="urn:microsoft.com/office/officeart/2005/8/layout/radial2"/>
    <dgm:cxn modelId="{8B1931AD-6047-4369-B711-B6DBA2751C40}" type="presParOf" srcId="{217607EE-6DC3-4488-9C2C-3B2A724B097A}" destId="{7DD58B35-7509-4A01-BC98-8E4C2F34FC63}" srcOrd="1" destOrd="0" presId="urn:microsoft.com/office/officeart/2005/8/layout/radial2"/>
    <dgm:cxn modelId="{428D3A64-2019-41C0-92E8-BFAA45486A95}" type="presParOf" srcId="{FAF7AC04-1754-4353-916C-7590D3165912}" destId="{1A7D8749-0798-4700-BB7D-3F9862D12C75}" srcOrd="5" destOrd="0" presId="urn:microsoft.com/office/officeart/2005/8/layout/radial2"/>
    <dgm:cxn modelId="{3F4EAE4F-2822-465D-9B57-4921F42172CE}" type="presParOf" srcId="{FAF7AC04-1754-4353-916C-7590D3165912}" destId="{0E05C187-364F-433F-9C3A-0CC8071DC9EB}" srcOrd="6" destOrd="0" presId="urn:microsoft.com/office/officeart/2005/8/layout/radial2"/>
    <dgm:cxn modelId="{7C785DAD-C0B4-4B99-BFFC-44C327EF41EB}" type="presParOf" srcId="{0E05C187-364F-433F-9C3A-0CC8071DC9EB}" destId="{2A5563EB-C987-4F54-B615-45B51C0B8918}" srcOrd="0" destOrd="0" presId="urn:microsoft.com/office/officeart/2005/8/layout/radial2"/>
    <dgm:cxn modelId="{59A58B25-38F4-439B-96B1-812501A910B1}" type="presParOf" srcId="{0E05C187-364F-433F-9C3A-0CC8071DC9EB}" destId="{16A0C2EC-2FBB-4D40-BFCE-BBB9AADD5A65}" srcOrd="1" destOrd="0" presId="urn:microsoft.com/office/officeart/2005/8/layout/radial2"/>
    <dgm:cxn modelId="{5B4E5995-416D-4B57-9095-AF6DA64AB8FE}" type="presParOf" srcId="{FAF7AC04-1754-4353-916C-7590D3165912}" destId="{C0ED0FA1-0602-49D4-B935-074B852D5C4D}" srcOrd="7" destOrd="0" presId="urn:microsoft.com/office/officeart/2005/8/layout/radial2"/>
    <dgm:cxn modelId="{3A29AA90-2FBC-4E20-9CDA-7726B4D73258}" type="presParOf" srcId="{FAF7AC04-1754-4353-916C-7590D3165912}" destId="{6A2DF533-7124-49F4-A335-951E292D4093}" srcOrd="8" destOrd="0" presId="urn:microsoft.com/office/officeart/2005/8/layout/radial2"/>
    <dgm:cxn modelId="{F198B981-4517-4417-87A5-853CD44D6F23}" type="presParOf" srcId="{6A2DF533-7124-49F4-A335-951E292D4093}" destId="{48F61858-3DFF-4ABE-A6BA-0720DBB1824F}" srcOrd="0" destOrd="0" presId="urn:microsoft.com/office/officeart/2005/8/layout/radial2"/>
    <dgm:cxn modelId="{BF5FB914-3B77-465A-A311-239F329B0D71}" type="presParOf" srcId="{6A2DF533-7124-49F4-A335-951E292D4093}" destId="{0883F3EF-7FD6-42DE-958C-9D141A6CBD77}" srcOrd="1" destOrd="0" presId="urn:microsoft.com/office/officeart/2005/8/layout/radial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980588-C338-4B65-8AC9-058A40977515}" type="doc">
      <dgm:prSet loTypeId="urn:microsoft.com/office/officeart/2005/8/layout/cycle4" loCatId="cycle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8C5BF762-0FB1-4267-AEB8-FFFA92960A3A}">
      <dgm:prSet phldrT="[Text]"/>
      <dgm:spPr/>
      <dgm:t>
        <a:bodyPr/>
        <a:lstStyle/>
        <a:p>
          <a:pPr algn="ctr"/>
          <a:r>
            <a:rPr lang="en-US" b="1" dirty="0" smtClean="0">
              <a:solidFill>
                <a:schemeClr val="tx1"/>
              </a:solidFill>
              <a:effectLst/>
            </a:rPr>
            <a:t>Data Collection Sets</a:t>
          </a:r>
          <a:endParaRPr lang="en-US" b="1" dirty="0">
            <a:solidFill>
              <a:schemeClr val="tx1"/>
            </a:solidFill>
            <a:effectLst/>
          </a:endParaRPr>
        </a:p>
      </dgm:t>
    </dgm:pt>
    <dgm:pt modelId="{7B04BF3F-F6F4-4B83-8448-10F89B2D783A}" type="parTrans" cxnId="{5B4B17BF-0AD8-4609-A099-CE35205DF6AD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  <a:effectLst/>
          </a:endParaRPr>
        </a:p>
      </dgm:t>
    </dgm:pt>
    <dgm:pt modelId="{C7A0A83F-1C56-48F1-A8E1-28765F8B927F}" type="sibTrans" cxnId="{5B4B17BF-0AD8-4609-A099-CE35205DF6AD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  <a:effectLst/>
          </a:endParaRPr>
        </a:p>
      </dgm:t>
    </dgm:pt>
    <dgm:pt modelId="{7127DB31-291B-40BE-ABB0-F6D63905F450}">
      <dgm:prSet phldrT="[Text]"/>
      <dgm:spPr/>
      <dgm:t>
        <a:bodyPr anchor="ctr"/>
        <a:lstStyle/>
        <a:p>
          <a:pPr algn="ctr"/>
          <a:r>
            <a:rPr lang="en-US" dirty="0" smtClean="0">
              <a:solidFill>
                <a:schemeClr val="tx1"/>
              </a:solidFill>
              <a:effectLst/>
            </a:rPr>
            <a:t>Data Collection</a:t>
          </a:r>
          <a:endParaRPr lang="en-US" dirty="0">
            <a:solidFill>
              <a:schemeClr val="tx1"/>
            </a:solidFill>
            <a:effectLst/>
          </a:endParaRPr>
        </a:p>
      </dgm:t>
    </dgm:pt>
    <dgm:pt modelId="{5DDE515F-5A55-4D03-883A-1D242D7267EA}" type="parTrans" cxnId="{7BB430BC-D64C-4271-AC84-333346E29164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  <a:effectLst/>
          </a:endParaRPr>
        </a:p>
      </dgm:t>
    </dgm:pt>
    <dgm:pt modelId="{730E8B2D-EB8C-4CCC-BA4C-8C0F62861D1F}" type="sibTrans" cxnId="{7BB430BC-D64C-4271-AC84-333346E29164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  <a:effectLst/>
          </a:endParaRPr>
        </a:p>
      </dgm:t>
    </dgm:pt>
    <dgm:pt modelId="{A7B59AB2-CDC5-40B8-B2A6-3BB814DF16F1}">
      <dgm:prSet phldrT="[Text]"/>
      <dgm:spPr/>
      <dgm:t>
        <a:bodyPr/>
        <a:lstStyle/>
        <a:p>
          <a:pPr algn="ctr"/>
          <a:r>
            <a:rPr lang="en-US" b="1" dirty="0" smtClean="0">
              <a:solidFill>
                <a:schemeClr val="tx1"/>
              </a:solidFill>
              <a:effectLst/>
            </a:rPr>
            <a:t>Dashboard (post Katmai)</a:t>
          </a:r>
          <a:endParaRPr lang="en-US" b="1" dirty="0">
            <a:solidFill>
              <a:schemeClr val="tx1"/>
            </a:solidFill>
            <a:effectLst/>
          </a:endParaRPr>
        </a:p>
      </dgm:t>
    </dgm:pt>
    <dgm:pt modelId="{76E303DD-1D73-4C61-A0D7-F9BD7791A088}" type="parTrans" cxnId="{70B850F3-86C6-4C88-9F92-DFBE0EE26FE2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  <a:effectLst/>
          </a:endParaRPr>
        </a:p>
      </dgm:t>
    </dgm:pt>
    <dgm:pt modelId="{237EF00A-B89B-4D76-8332-FBDBF942600E}" type="sibTrans" cxnId="{70B850F3-86C6-4C88-9F92-DFBE0EE26FE2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  <a:effectLst/>
          </a:endParaRPr>
        </a:p>
      </dgm:t>
    </dgm:pt>
    <dgm:pt modelId="{65D788C0-0C49-4AB2-9080-85ACE802686B}">
      <dgm:prSet phldrT="[Text]"/>
      <dgm:spPr/>
      <dgm:t>
        <a:bodyPr anchor="ctr"/>
        <a:lstStyle/>
        <a:p>
          <a:pPr algn="ctr"/>
          <a:r>
            <a:rPr lang="en-US" dirty="0" smtClean="0">
              <a:solidFill>
                <a:schemeClr val="tx1"/>
              </a:solidFill>
              <a:effectLst/>
            </a:rPr>
            <a:t>Performance and Diagnostics Monitoring</a:t>
          </a:r>
          <a:endParaRPr lang="en-US" dirty="0">
            <a:solidFill>
              <a:schemeClr val="tx1"/>
            </a:solidFill>
            <a:effectLst/>
          </a:endParaRPr>
        </a:p>
      </dgm:t>
    </dgm:pt>
    <dgm:pt modelId="{F7920AA5-2A29-4759-96F5-A81732631136}" type="parTrans" cxnId="{F9910AF8-7654-4638-B683-D9FC07B62E12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  <a:effectLst/>
          </a:endParaRPr>
        </a:p>
      </dgm:t>
    </dgm:pt>
    <dgm:pt modelId="{CFD28343-2F34-4735-AF31-B016FED7AB18}" type="sibTrans" cxnId="{F9910AF8-7654-4638-B683-D9FC07B62E12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  <a:effectLst/>
          </a:endParaRPr>
        </a:p>
      </dgm:t>
    </dgm:pt>
    <dgm:pt modelId="{2E33CEEA-FE9D-4773-B093-297D8796B3D8}">
      <dgm:prSet phldrT="[Text]"/>
      <dgm:spPr/>
      <dgm:t>
        <a:bodyPr/>
        <a:lstStyle/>
        <a:p>
          <a:pPr algn="ctr"/>
          <a:r>
            <a:rPr lang="en-US" b="1" dirty="0" smtClean="0">
              <a:solidFill>
                <a:schemeClr val="tx1"/>
              </a:solidFill>
              <a:effectLst/>
            </a:rPr>
            <a:t>Management Data Warehouse</a:t>
          </a:r>
          <a:endParaRPr lang="en-US" b="1" dirty="0">
            <a:solidFill>
              <a:schemeClr val="tx1"/>
            </a:solidFill>
            <a:effectLst/>
          </a:endParaRPr>
        </a:p>
      </dgm:t>
    </dgm:pt>
    <dgm:pt modelId="{CB58EB49-982C-4039-8DC0-07CDD36B0E8A}" type="parTrans" cxnId="{0C714F84-EB6C-4FA1-B997-8F74DFF8A867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  <a:effectLst/>
          </a:endParaRPr>
        </a:p>
      </dgm:t>
    </dgm:pt>
    <dgm:pt modelId="{E0109E15-FE71-4A1C-9977-3E9D84FC7F8F}" type="sibTrans" cxnId="{0C714F84-EB6C-4FA1-B997-8F74DFF8A867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  <a:effectLst/>
          </a:endParaRPr>
        </a:p>
      </dgm:t>
    </dgm:pt>
    <dgm:pt modelId="{41BF24BC-CB3B-4638-9E99-7BD0BC7D4DB4}">
      <dgm:prSet phldrT="[Text]"/>
      <dgm:spPr/>
      <dgm:t>
        <a:bodyPr anchor="ctr"/>
        <a:lstStyle/>
        <a:p>
          <a:pPr algn="ctr"/>
          <a:r>
            <a:rPr lang="en-US" dirty="0" smtClean="0">
              <a:solidFill>
                <a:schemeClr val="tx1"/>
              </a:solidFill>
              <a:effectLst/>
            </a:rPr>
            <a:t>Historical and baseline comparisons</a:t>
          </a:r>
          <a:endParaRPr lang="en-US" dirty="0">
            <a:solidFill>
              <a:schemeClr val="tx1"/>
            </a:solidFill>
            <a:effectLst/>
          </a:endParaRPr>
        </a:p>
      </dgm:t>
    </dgm:pt>
    <dgm:pt modelId="{DF071BCA-E0D5-438A-BEFC-9BEA4C7B91F1}" type="parTrans" cxnId="{1D9E46DF-1DB2-4349-8656-85456B4FFCE3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  <a:effectLst/>
          </a:endParaRPr>
        </a:p>
      </dgm:t>
    </dgm:pt>
    <dgm:pt modelId="{253E090C-56C9-43EE-89D4-EEDE0FB75F59}" type="sibTrans" cxnId="{1D9E46DF-1DB2-4349-8656-85456B4FFCE3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  <a:effectLst/>
          </a:endParaRPr>
        </a:p>
      </dgm:t>
    </dgm:pt>
    <dgm:pt modelId="{4E600B83-DF55-4659-A53C-1B119D0C10A4}">
      <dgm:prSet phldrT="[Text]"/>
      <dgm:spPr/>
      <dgm:t>
        <a:bodyPr/>
        <a:lstStyle/>
        <a:p>
          <a:pPr algn="ctr"/>
          <a:r>
            <a:rPr lang="en-US" b="1" dirty="0" smtClean="0">
              <a:solidFill>
                <a:schemeClr val="tx1"/>
              </a:solidFill>
              <a:effectLst/>
            </a:rPr>
            <a:t>Policy based management</a:t>
          </a:r>
          <a:endParaRPr lang="en-US" b="1" dirty="0">
            <a:solidFill>
              <a:schemeClr val="tx1"/>
            </a:solidFill>
            <a:effectLst/>
          </a:endParaRPr>
        </a:p>
      </dgm:t>
    </dgm:pt>
    <dgm:pt modelId="{2876C500-F52A-4DBC-84F4-B4AB8C22C516}" type="parTrans" cxnId="{5AAB9E7D-C7B0-461C-895C-FB7AC8C2097A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  <a:effectLst/>
          </a:endParaRPr>
        </a:p>
      </dgm:t>
    </dgm:pt>
    <dgm:pt modelId="{E3278ADA-FE88-40E5-8FB1-63DC46872999}" type="sibTrans" cxnId="{5AAB9E7D-C7B0-461C-895C-FB7AC8C2097A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  <a:effectLst/>
          </a:endParaRPr>
        </a:p>
      </dgm:t>
    </dgm:pt>
    <dgm:pt modelId="{6E376A4D-7D9D-45DF-A0EE-6718AC00A565}">
      <dgm:prSet phldrT="[Text]"/>
      <dgm:spPr/>
      <dgm:t>
        <a:bodyPr anchor="ctr"/>
        <a:lstStyle/>
        <a:p>
          <a:pPr algn="ctr"/>
          <a:r>
            <a:rPr lang="en-US" dirty="0" smtClean="0">
              <a:solidFill>
                <a:schemeClr val="tx1"/>
              </a:solidFill>
              <a:effectLst/>
            </a:rPr>
            <a:t>Troubleshooting and Tuning</a:t>
          </a:r>
          <a:endParaRPr lang="en-US" dirty="0">
            <a:solidFill>
              <a:schemeClr val="tx1"/>
            </a:solidFill>
            <a:effectLst/>
          </a:endParaRPr>
        </a:p>
      </dgm:t>
    </dgm:pt>
    <dgm:pt modelId="{BDD9A241-A34B-4EAB-8B92-0752039663C1}" type="parTrans" cxnId="{41EB50DF-D8A9-4064-83FB-FF5C322E267A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  <a:effectLst/>
          </a:endParaRPr>
        </a:p>
      </dgm:t>
    </dgm:pt>
    <dgm:pt modelId="{DCDC2284-E29F-4E98-98BB-C1609BB6202E}" type="sibTrans" cxnId="{41EB50DF-D8A9-4064-83FB-FF5C322E267A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  <a:effectLst/>
          </a:endParaRPr>
        </a:p>
      </dgm:t>
    </dgm:pt>
    <dgm:pt modelId="{180E18AC-2035-4112-AD8F-D76B59772C18}" type="pres">
      <dgm:prSet presAssocID="{1A980588-C338-4B65-8AC9-058A4097751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2466D0-5B03-4825-A5D7-5170C8DA47D6}" type="pres">
      <dgm:prSet presAssocID="{1A980588-C338-4B65-8AC9-058A40977515}" presName="children" presStyleCnt="0"/>
      <dgm:spPr/>
      <dgm:t>
        <a:bodyPr/>
        <a:lstStyle/>
        <a:p>
          <a:endParaRPr lang="en-GB"/>
        </a:p>
      </dgm:t>
    </dgm:pt>
    <dgm:pt modelId="{63E143D2-06CD-4CBF-A5F3-354F35E8B6EB}" type="pres">
      <dgm:prSet presAssocID="{1A980588-C338-4B65-8AC9-058A40977515}" presName="child1group" presStyleCnt="0"/>
      <dgm:spPr/>
      <dgm:t>
        <a:bodyPr/>
        <a:lstStyle/>
        <a:p>
          <a:endParaRPr lang="en-GB"/>
        </a:p>
      </dgm:t>
    </dgm:pt>
    <dgm:pt modelId="{135ADC15-8F30-4CBF-B4BE-9A173FA89322}" type="pres">
      <dgm:prSet presAssocID="{1A980588-C338-4B65-8AC9-058A40977515}" presName="child1" presStyleLbl="bgAcc1" presStyleIdx="0" presStyleCnt="4"/>
      <dgm:spPr/>
      <dgm:t>
        <a:bodyPr/>
        <a:lstStyle/>
        <a:p>
          <a:endParaRPr lang="en-US"/>
        </a:p>
      </dgm:t>
    </dgm:pt>
    <dgm:pt modelId="{BE062EF4-FE61-4B01-8C27-1431E3ADC955}" type="pres">
      <dgm:prSet presAssocID="{1A980588-C338-4B65-8AC9-058A4097751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E5A9AE-6015-4875-BBA6-55BEBABF377A}" type="pres">
      <dgm:prSet presAssocID="{1A980588-C338-4B65-8AC9-058A40977515}" presName="child2group" presStyleCnt="0"/>
      <dgm:spPr/>
      <dgm:t>
        <a:bodyPr/>
        <a:lstStyle/>
        <a:p>
          <a:endParaRPr lang="en-GB"/>
        </a:p>
      </dgm:t>
    </dgm:pt>
    <dgm:pt modelId="{A3E34EEF-3363-46B8-ADE2-8FD92E8116EB}" type="pres">
      <dgm:prSet presAssocID="{1A980588-C338-4B65-8AC9-058A40977515}" presName="child2" presStyleLbl="bgAcc1" presStyleIdx="1" presStyleCnt="4"/>
      <dgm:spPr/>
      <dgm:t>
        <a:bodyPr/>
        <a:lstStyle/>
        <a:p>
          <a:endParaRPr lang="en-US"/>
        </a:p>
      </dgm:t>
    </dgm:pt>
    <dgm:pt modelId="{EB9FC360-A520-405D-A2BC-F58A9D3F11CA}" type="pres">
      <dgm:prSet presAssocID="{1A980588-C338-4B65-8AC9-058A4097751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481326-2E7A-4E9B-A91E-8E4ED13DEB9B}" type="pres">
      <dgm:prSet presAssocID="{1A980588-C338-4B65-8AC9-058A40977515}" presName="child3group" presStyleCnt="0"/>
      <dgm:spPr/>
      <dgm:t>
        <a:bodyPr/>
        <a:lstStyle/>
        <a:p>
          <a:endParaRPr lang="en-GB"/>
        </a:p>
      </dgm:t>
    </dgm:pt>
    <dgm:pt modelId="{201F2F00-BB70-49D9-957C-15C9709E3673}" type="pres">
      <dgm:prSet presAssocID="{1A980588-C338-4B65-8AC9-058A40977515}" presName="child3" presStyleLbl="bgAcc1" presStyleIdx="2" presStyleCnt="4"/>
      <dgm:spPr/>
      <dgm:t>
        <a:bodyPr/>
        <a:lstStyle/>
        <a:p>
          <a:endParaRPr lang="en-US"/>
        </a:p>
      </dgm:t>
    </dgm:pt>
    <dgm:pt modelId="{460025A7-CBA6-479C-BBCA-BF325F54700B}" type="pres">
      <dgm:prSet presAssocID="{1A980588-C338-4B65-8AC9-058A40977515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7558D-F1D3-4250-90AD-2F649A0D0758}" type="pres">
      <dgm:prSet presAssocID="{1A980588-C338-4B65-8AC9-058A40977515}" presName="child4group" presStyleCnt="0"/>
      <dgm:spPr/>
      <dgm:t>
        <a:bodyPr/>
        <a:lstStyle/>
        <a:p>
          <a:endParaRPr lang="en-GB"/>
        </a:p>
      </dgm:t>
    </dgm:pt>
    <dgm:pt modelId="{C9FF04F5-9C8C-4B38-91A8-8F024D61A282}" type="pres">
      <dgm:prSet presAssocID="{1A980588-C338-4B65-8AC9-058A40977515}" presName="child4" presStyleLbl="bgAcc1" presStyleIdx="3" presStyleCnt="4"/>
      <dgm:spPr/>
      <dgm:t>
        <a:bodyPr/>
        <a:lstStyle/>
        <a:p>
          <a:endParaRPr lang="en-US"/>
        </a:p>
      </dgm:t>
    </dgm:pt>
    <dgm:pt modelId="{5DD2A76A-3063-48F1-9FF0-84EE379A161D}" type="pres">
      <dgm:prSet presAssocID="{1A980588-C338-4B65-8AC9-058A4097751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83048F-42B7-4558-AA13-9FDB42174FBA}" type="pres">
      <dgm:prSet presAssocID="{1A980588-C338-4B65-8AC9-058A40977515}" presName="childPlaceholder" presStyleCnt="0"/>
      <dgm:spPr/>
      <dgm:t>
        <a:bodyPr/>
        <a:lstStyle/>
        <a:p>
          <a:endParaRPr lang="en-GB"/>
        </a:p>
      </dgm:t>
    </dgm:pt>
    <dgm:pt modelId="{EF9F4606-1616-472A-83AB-73EC1638E943}" type="pres">
      <dgm:prSet presAssocID="{1A980588-C338-4B65-8AC9-058A40977515}" presName="circle" presStyleCnt="0"/>
      <dgm:spPr/>
      <dgm:t>
        <a:bodyPr/>
        <a:lstStyle/>
        <a:p>
          <a:endParaRPr lang="en-GB"/>
        </a:p>
      </dgm:t>
    </dgm:pt>
    <dgm:pt modelId="{B2D64182-ED68-400D-B925-8FA2D118070D}" type="pres">
      <dgm:prSet presAssocID="{1A980588-C338-4B65-8AC9-058A4097751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94E5F3-C681-46A9-9B33-C529CC695419}" type="pres">
      <dgm:prSet presAssocID="{1A980588-C338-4B65-8AC9-058A40977515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881321-846B-48F8-9073-C50E4A4F41EB}" type="pres">
      <dgm:prSet presAssocID="{1A980588-C338-4B65-8AC9-058A40977515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E0783D-E388-4A09-A600-2AC818C03ABE}" type="pres">
      <dgm:prSet presAssocID="{1A980588-C338-4B65-8AC9-058A40977515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4AADCA-79A4-49B9-B178-6AFD74E230C0}" type="pres">
      <dgm:prSet presAssocID="{1A980588-C338-4B65-8AC9-058A40977515}" presName="quadrantPlaceholder" presStyleCnt="0"/>
      <dgm:spPr/>
      <dgm:t>
        <a:bodyPr/>
        <a:lstStyle/>
        <a:p>
          <a:endParaRPr lang="en-GB"/>
        </a:p>
      </dgm:t>
    </dgm:pt>
    <dgm:pt modelId="{332C311B-0B38-49F9-A4D0-B0B56974E9B5}" type="pres">
      <dgm:prSet presAssocID="{1A980588-C338-4B65-8AC9-058A40977515}" presName="center1" presStyleLbl="fgShp" presStyleIdx="0" presStyleCnt="2"/>
      <dgm:spPr/>
      <dgm:t>
        <a:bodyPr/>
        <a:lstStyle/>
        <a:p>
          <a:endParaRPr lang="en-US"/>
        </a:p>
      </dgm:t>
    </dgm:pt>
    <dgm:pt modelId="{117A7E89-4E3C-48D7-95E4-B5C643CB6398}" type="pres">
      <dgm:prSet presAssocID="{1A980588-C338-4B65-8AC9-058A40977515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56FF68E7-0C74-4613-8CAC-421822EB352D}" type="presOf" srcId="{65D788C0-0C49-4AB2-9080-85ACE802686B}" destId="{A3E34EEF-3363-46B8-ADE2-8FD92E8116EB}" srcOrd="0" destOrd="0" presId="urn:microsoft.com/office/officeart/2005/8/layout/cycle4"/>
    <dgm:cxn modelId="{9BFE1BAC-7D93-42E3-B6B5-F63E2A6635D4}" type="presOf" srcId="{A7B59AB2-CDC5-40B8-B2A6-3BB814DF16F1}" destId="{3F94E5F3-C681-46A9-9B33-C529CC695419}" srcOrd="0" destOrd="0" presId="urn:microsoft.com/office/officeart/2005/8/layout/cycle4"/>
    <dgm:cxn modelId="{70B850F3-86C6-4C88-9F92-DFBE0EE26FE2}" srcId="{1A980588-C338-4B65-8AC9-058A40977515}" destId="{A7B59AB2-CDC5-40B8-B2A6-3BB814DF16F1}" srcOrd="1" destOrd="0" parTransId="{76E303DD-1D73-4C61-A0D7-F9BD7791A088}" sibTransId="{237EF00A-B89B-4D76-8332-FBDBF942600E}"/>
    <dgm:cxn modelId="{972A011E-1325-4F7E-BE16-04061385F9C8}" type="presOf" srcId="{65D788C0-0C49-4AB2-9080-85ACE802686B}" destId="{EB9FC360-A520-405D-A2BC-F58A9D3F11CA}" srcOrd="1" destOrd="0" presId="urn:microsoft.com/office/officeart/2005/8/layout/cycle4"/>
    <dgm:cxn modelId="{0C714F84-EB6C-4FA1-B997-8F74DFF8A867}" srcId="{1A980588-C338-4B65-8AC9-058A40977515}" destId="{2E33CEEA-FE9D-4773-B093-297D8796B3D8}" srcOrd="2" destOrd="0" parTransId="{CB58EB49-982C-4039-8DC0-07CDD36B0E8A}" sibTransId="{E0109E15-FE71-4A1C-9977-3E9D84FC7F8F}"/>
    <dgm:cxn modelId="{8602CE53-C5A1-4B46-9C74-51BDC4C82895}" type="presOf" srcId="{6E376A4D-7D9D-45DF-A0EE-6718AC00A565}" destId="{5DD2A76A-3063-48F1-9FF0-84EE379A161D}" srcOrd="1" destOrd="0" presId="urn:microsoft.com/office/officeart/2005/8/layout/cycle4"/>
    <dgm:cxn modelId="{50128FC4-CA5D-4E5F-BAB6-8F0235B13C6E}" type="presOf" srcId="{1A980588-C338-4B65-8AC9-058A40977515}" destId="{180E18AC-2035-4112-AD8F-D76B59772C18}" srcOrd="0" destOrd="0" presId="urn:microsoft.com/office/officeart/2005/8/layout/cycle4"/>
    <dgm:cxn modelId="{66E7B763-D44B-4835-BA96-9258FE52C93B}" type="presOf" srcId="{41BF24BC-CB3B-4638-9E99-7BD0BC7D4DB4}" destId="{201F2F00-BB70-49D9-957C-15C9709E3673}" srcOrd="0" destOrd="0" presId="urn:microsoft.com/office/officeart/2005/8/layout/cycle4"/>
    <dgm:cxn modelId="{F9910AF8-7654-4638-B683-D9FC07B62E12}" srcId="{A7B59AB2-CDC5-40B8-B2A6-3BB814DF16F1}" destId="{65D788C0-0C49-4AB2-9080-85ACE802686B}" srcOrd="0" destOrd="0" parTransId="{F7920AA5-2A29-4759-96F5-A81732631136}" sibTransId="{CFD28343-2F34-4735-AF31-B016FED7AB18}"/>
    <dgm:cxn modelId="{5AAB9E7D-C7B0-461C-895C-FB7AC8C2097A}" srcId="{1A980588-C338-4B65-8AC9-058A40977515}" destId="{4E600B83-DF55-4659-A53C-1B119D0C10A4}" srcOrd="3" destOrd="0" parTransId="{2876C500-F52A-4DBC-84F4-B4AB8C22C516}" sibTransId="{E3278ADA-FE88-40E5-8FB1-63DC46872999}"/>
    <dgm:cxn modelId="{5B4B17BF-0AD8-4609-A099-CE35205DF6AD}" srcId="{1A980588-C338-4B65-8AC9-058A40977515}" destId="{8C5BF762-0FB1-4267-AEB8-FFFA92960A3A}" srcOrd="0" destOrd="0" parTransId="{7B04BF3F-F6F4-4B83-8448-10F89B2D783A}" sibTransId="{C7A0A83F-1C56-48F1-A8E1-28765F8B927F}"/>
    <dgm:cxn modelId="{BC702459-2E3C-4DE5-98FF-4BE4DACB2515}" type="presOf" srcId="{41BF24BC-CB3B-4638-9E99-7BD0BC7D4DB4}" destId="{460025A7-CBA6-479C-BBCA-BF325F54700B}" srcOrd="1" destOrd="0" presId="urn:microsoft.com/office/officeart/2005/8/layout/cycle4"/>
    <dgm:cxn modelId="{4441B9E4-B3D2-4DD7-A978-EE5AB3E0624B}" type="presOf" srcId="{2E33CEEA-FE9D-4773-B093-297D8796B3D8}" destId="{67881321-846B-48F8-9073-C50E4A4F41EB}" srcOrd="0" destOrd="0" presId="urn:microsoft.com/office/officeart/2005/8/layout/cycle4"/>
    <dgm:cxn modelId="{9DC09F34-7A8F-4E44-A683-026874E74059}" type="presOf" srcId="{8C5BF762-0FB1-4267-AEB8-FFFA92960A3A}" destId="{B2D64182-ED68-400D-B925-8FA2D118070D}" srcOrd="0" destOrd="0" presId="urn:microsoft.com/office/officeart/2005/8/layout/cycle4"/>
    <dgm:cxn modelId="{011D0BA0-F85C-4B12-90FF-5240771A522E}" type="presOf" srcId="{7127DB31-291B-40BE-ABB0-F6D63905F450}" destId="{BE062EF4-FE61-4B01-8C27-1431E3ADC955}" srcOrd="1" destOrd="0" presId="urn:microsoft.com/office/officeart/2005/8/layout/cycle4"/>
    <dgm:cxn modelId="{41EB50DF-D8A9-4064-83FB-FF5C322E267A}" srcId="{4E600B83-DF55-4659-A53C-1B119D0C10A4}" destId="{6E376A4D-7D9D-45DF-A0EE-6718AC00A565}" srcOrd="0" destOrd="0" parTransId="{BDD9A241-A34B-4EAB-8B92-0752039663C1}" sibTransId="{DCDC2284-E29F-4E98-98BB-C1609BB6202E}"/>
    <dgm:cxn modelId="{086DF53A-CA30-4A07-82E0-90133F4DC188}" type="presOf" srcId="{7127DB31-291B-40BE-ABB0-F6D63905F450}" destId="{135ADC15-8F30-4CBF-B4BE-9A173FA89322}" srcOrd="0" destOrd="0" presId="urn:microsoft.com/office/officeart/2005/8/layout/cycle4"/>
    <dgm:cxn modelId="{7BB430BC-D64C-4271-AC84-333346E29164}" srcId="{8C5BF762-0FB1-4267-AEB8-FFFA92960A3A}" destId="{7127DB31-291B-40BE-ABB0-F6D63905F450}" srcOrd="0" destOrd="0" parTransId="{5DDE515F-5A55-4D03-883A-1D242D7267EA}" sibTransId="{730E8B2D-EB8C-4CCC-BA4C-8C0F62861D1F}"/>
    <dgm:cxn modelId="{0F823CF7-4DFC-4603-ACB4-C01A584688C9}" type="presOf" srcId="{6E376A4D-7D9D-45DF-A0EE-6718AC00A565}" destId="{C9FF04F5-9C8C-4B38-91A8-8F024D61A282}" srcOrd="0" destOrd="0" presId="urn:microsoft.com/office/officeart/2005/8/layout/cycle4"/>
    <dgm:cxn modelId="{0FB00712-9C7F-42AB-A826-C5B99349EAEF}" type="presOf" srcId="{4E600B83-DF55-4659-A53C-1B119D0C10A4}" destId="{9FE0783D-E388-4A09-A600-2AC818C03ABE}" srcOrd="0" destOrd="0" presId="urn:microsoft.com/office/officeart/2005/8/layout/cycle4"/>
    <dgm:cxn modelId="{1D9E46DF-1DB2-4349-8656-85456B4FFCE3}" srcId="{2E33CEEA-FE9D-4773-B093-297D8796B3D8}" destId="{41BF24BC-CB3B-4638-9E99-7BD0BC7D4DB4}" srcOrd="0" destOrd="0" parTransId="{DF071BCA-E0D5-438A-BEFC-9BEA4C7B91F1}" sibTransId="{253E090C-56C9-43EE-89D4-EEDE0FB75F59}"/>
    <dgm:cxn modelId="{C2909E36-AC66-4515-B2B1-198131A93872}" type="presParOf" srcId="{180E18AC-2035-4112-AD8F-D76B59772C18}" destId="{AB2466D0-5B03-4825-A5D7-5170C8DA47D6}" srcOrd="0" destOrd="0" presId="urn:microsoft.com/office/officeart/2005/8/layout/cycle4"/>
    <dgm:cxn modelId="{46CDE9B5-BA1D-4C54-9DE7-A0106B0457ED}" type="presParOf" srcId="{AB2466D0-5B03-4825-A5D7-5170C8DA47D6}" destId="{63E143D2-06CD-4CBF-A5F3-354F35E8B6EB}" srcOrd="0" destOrd="0" presId="urn:microsoft.com/office/officeart/2005/8/layout/cycle4"/>
    <dgm:cxn modelId="{CBAD427D-5825-4920-A293-A2B1B442AD24}" type="presParOf" srcId="{63E143D2-06CD-4CBF-A5F3-354F35E8B6EB}" destId="{135ADC15-8F30-4CBF-B4BE-9A173FA89322}" srcOrd="0" destOrd="0" presId="urn:microsoft.com/office/officeart/2005/8/layout/cycle4"/>
    <dgm:cxn modelId="{6C9751A4-CEC9-48FC-803F-7DD877234187}" type="presParOf" srcId="{63E143D2-06CD-4CBF-A5F3-354F35E8B6EB}" destId="{BE062EF4-FE61-4B01-8C27-1431E3ADC955}" srcOrd="1" destOrd="0" presId="urn:microsoft.com/office/officeart/2005/8/layout/cycle4"/>
    <dgm:cxn modelId="{11D0EB72-D2C5-44DB-BD53-A145C16385DC}" type="presParOf" srcId="{AB2466D0-5B03-4825-A5D7-5170C8DA47D6}" destId="{ACE5A9AE-6015-4875-BBA6-55BEBABF377A}" srcOrd="1" destOrd="0" presId="urn:microsoft.com/office/officeart/2005/8/layout/cycle4"/>
    <dgm:cxn modelId="{01195928-F3D0-439C-934D-0BF0CD3BE87B}" type="presParOf" srcId="{ACE5A9AE-6015-4875-BBA6-55BEBABF377A}" destId="{A3E34EEF-3363-46B8-ADE2-8FD92E8116EB}" srcOrd="0" destOrd="0" presId="urn:microsoft.com/office/officeart/2005/8/layout/cycle4"/>
    <dgm:cxn modelId="{9529A2D6-44EA-4FFC-989F-389C37618C86}" type="presParOf" srcId="{ACE5A9AE-6015-4875-BBA6-55BEBABF377A}" destId="{EB9FC360-A520-405D-A2BC-F58A9D3F11CA}" srcOrd="1" destOrd="0" presId="urn:microsoft.com/office/officeart/2005/8/layout/cycle4"/>
    <dgm:cxn modelId="{39095DB6-CE77-478F-8FA3-60ED23CDA5F7}" type="presParOf" srcId="{AB2466D0-5B03-4825-A5D7-5170C8DA47D6}" destId="{39481326-2E7A-4E9B-A91E-8E4ED13DEB9B}" srcOrd="2" destOrd="0" presId="urn:microsoft.com/office/officeart/2005/8/layout/cycle4"/>
    <dgm:cxn modelId="{0FFC383A-FDC3-4614-B74B-FD58AC85B7E8}" type="presParOf" srcId="{39481326-2E7A-4E9B-A91E-8E4ED13DEB9B}" destId="{201F2F00-BB70-49D9-957C-15C9709E3673}" srcOrd="0" destOrd="0" presId="urn:microsoft.com/office/officeart/2005/8/layout/cycle4"/>
    <dgm:cxn modelId="{99C9BEFE-3390-4A9A-A589-2838B826C5BA}" type="presParOf" srcId="{39481326-2E7A-4E9B-A91E-8E4ED13DEB9B}" destId="{460025A7-CBA6-479C-BBCA-BF325F54700B}" srcOrd="1" destOrd="0" presId="urn:microsoft.com/office/officeart/2005/8/layout/cycle4"/>
    <dgm:cxn modelId="{A07272AF-68F2-4887-8AAD-BBC5DC16FEA5}" type="presParOf" srcId="{AB2466D0-5B03-4825-A5D7-5170C8DA47D6}" destId="{0F37558D-F1D3-4250-90AD-2F649A0D0758}" srcOrd="3" destOrd="0" presId="urn:microsoft.com/office/officeart/2005/8/layout/cycle4"/>
    <dgm:cxn modelId="{92BDD7E0-47E2-4A32-9F46-CACF5CC7A366}" type="presParOf" srcId="{0F37558D-F1D3-4250-90AD-2F649A0D0758}" destId="{C9FF04F5-9C8C-4B38-91A8-8F024D61A282}" srcOrd="0" destOrd="0" presId="urn:microsoft.com/office/officeart/2005/8/layout/cycle4"/>
    <dgm:cxn modelId="{889B81EA-F64B-4F0D-8619-34DD21B6128F}" type="presParOf" srcId="{0F37558D-F1D3-4250-90AD-2F649A0D0758}" destId="{5DD2A76A-3063-48F1-9FF0-84EE379A161D}" srcOrd="1" destOrd="0" presId="urn:microsoft.com/office/officeart/2005/8/layout/cycle4"/>
    <dgm:cxn modelId="{F1F59536-56D0-4BC1-9866-DCDE5FAC1FB8}" type="presParOf" srcId="{AB2466D0-5B03-4825-A5D7-5170C8DA47D6}" destId="{1483048F-42B7-4558-AA13-9FDB42174FBA}" srcOrd="4" destOrd="0" presId="urn:microsoft.com/office/officeart/2005/8/layout/cycle4"/>
    <dgm:cxn modelId="{59B51AEE-DCE5-440C-9E1D-1A040461DD99}" type="presParOf" srcId="{180E18AC-2035-4112-AD8F-D76B59772C18}" destId="{EF9F4606-1616-472A-83AB-73EC1638E943}" srcOrd="1" destOrd="0" presId="urn:microsoft.com/office/officeart/2005/8/layout/cycle4"/>
    <dgm:cxn modelId="{998F5B96-C2F4-4385-B74D-15EFF34CBB29}" type="presParOf" srcId="{EF9F4606-1616-472A-83AB-73EC1638E943}" destId="{B2D64182-ED68-400D-B925-8FA2D118070D}" srcOrd="0" destOrd="0" presId="urn:microsoft.com/office/officeart/2005/8/layout/cycle4"/>
    <dgm:cxn modelId="{AEB534AC-EC37-4206-B1E7-9A0025FA44D5}" type="presParOf" srcId="{EF9F4606-1616-472A-83AB-73EC1638E943}" destId="{3F94E5F3-C681-46A9-9B33-C529CC695419}" srcOrd="1" destOrd="0" presId="urn:microsoft.com/office/officeart/2005/8/layout/cycle4"/>
    <dgm:cxn modelId="{B4735606-DF90-4862-B9DA-53274D3157F1}" type="presParOf" srcId="{EF9F4606-1616-472A-83AB-73EC1638E943}" destId="{67881321-846B-48F8-9073-C50E4A4F41EB}" srcOrd="2" destOrd="0" presId="urn:microsoft.com/office/officeart/2005/8/layout/cycle4"/>
    <dgm:cxn modelId="{2F1AF698-1796-41C2-A607-C2C6DE34098B}" type="presParOf" srcId="{EF9F4606-1616-472A-83AB-73EC1638E943}" destId="{9FE0783D-E388-4A09-A600-2AC818C03ABE}" srcOrd="3" destOrd="0" presId="urn:microsoft.com/office/officeart/2005/8/layout/cycle4"/>
    <dgm:cxn modelId="{8EF4B778-7C3B-45A0-AE7B-E304C5238B7C}" type="presParOf" srcId="{EF9F4606-1616-472A-83AB-73EC1638E943}" destId="{A14AADCA-79A4-49B9-B178-6AFD74E230C0}" srcOrd="4" destOrd="0" presId="urn:microsoft.com/office/officeart/2005/8/layout/cycle4"/>
    <dgm:cxn modelId="{CB6C4418-8650-4947-9D09-96DCB583B290}" type="presParOf" srcId="{180E18AC-2035-4112-AD8F-D76B59772C18}" destId="{332C311B-0B38-49F9-A4D0-B0B56974E9B5}" srcOrd="2" destOrd="0" presId="urn:microsoft.com/office/officeart/2005/8/layout/cycle4"/>
    <dgm:cxn modelId="{EEAD3DAF-44A4-44EE-BEA9-AB3193CB56B4}" type="presParOf" srcId="{180E18AC-2035-4112-AD8F-D76B59772C18}" destId="{117A7E89-4E3C-48D7-95E4-B5C643CB6398}" srcOrd="3" destOrd="0" presId="urn:microsoft.com/office/officeart/2005/8/layout/cycle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6F3FC16-266C-46D5-9CD7-C1CC16561C37}" type="doc">
      <dgm:prSet loTypeId="urn:microsoft.com/office/officeart/2005/8/layout/venn1" loCatId="relationship" qsTypeId="urn:microsoft.com/office/officeart/2005/8/quickstyle/3d9" qsCatId="3D" csTypeId="urn:microsoft.com/office/officeart/2005/8/colors/accent6_5" csCatId="accent6" phldr="1"/>
      <dgm:spPr/>
      <dgm:t>
        <a:bodyPr/>
        <a:lstStyle/>
        <a:p>
          <a:endParaRPr lang="en-GB"/>
        </a:p>
      </dgm:t>
    </dgm:pt>
    <dgm:pt modelId="{CB78A0A2-5054-4767-8E15-3F0F27856D1E}">
      <dgm:prSet custT="1"/>
      <dgm:spPr>
        <a:solidFill>
          <a:srgbClr val="4FB74E">
            <a:alpha val="90000"/>
          </a:srgbClr>
        </a:solidFill>
      </dgm:spPr>
      <dgm:t>
        <a:bodyPr/>
        <a:lstStyle/>
        <a:p>
          <a:pPr rtl="0"/>
          <a:r>
            <a:rPr lang="en-US" sz="18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Flexibility</a:t>
          </a:r>
          <a:endParaRPr lang="en-US" sz="1800" b="1" dirty="0">
            <a:solidFill>
              <a:schemeClr val="bg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1A7C41D-DC40-44CF-A452-495AEC91E8A7}" type="parTrans" cxnId="{4A2FA957-CB70-4F62-8185-6A16120FA899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3A8C7992-4DAD-42B8-941B-0BD7CD4DC3FB}" type="sibTrans" cxnId="{4A2FA957-CB70-4F62-8185-6A16120FA899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D7239C71-F86D-4729-97C9-33143BD38387}">
      <dgm:prSet custT="1"/>
      <dgm:spPr>
        <a:solidFill>
          <a:srgbClr val="3269AB">
            <a:alpha val="80000"/>
          </a:srgbClr>
        </a:solidFill>
      </dgm:spPr>
      <dgm:t>
        <a:bodyPr/>
        <a:lstStyle/>
        <a:p>
          <a:pPr rtl="0"/>
          <a:r>
            <a:rPr lang="en-GB" sz="18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Manageability</a:t>
          </a:r>
          <a:endParaRPr lang="en-GB" sz="1800" b="1" dirty="0">
            <a:solidFill>
              <a:schemeClr val="bg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F6B472E-C3B0-4E48-9234-D61E7A0865EF}" type="parTrans" cxnId="{C5F7C551-77AA-4CF1-A488-E04AE4FB60F7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49FAFEF6-E1D2-49E8-87BF-4CDDE935ECEC}" type="sibTrans" cxnId="{C5F7C551-77AA-4CF1-A488-E04AE4FB60F7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E8450597-A3BB-4E8A-8402-2B67E47B3949}">
      <dgm:prSet custT="1"/>
      <dgm:spPr>
        <a:solidFill>
          <a:srgbClr val="EF4E23">
            <a:alpha val="70000"/>
          </a:srgbClr>
        </a:solidFill>
      </dgm:spPr>
      <dgm:t>
        <a:bodyPr/>
        <a:lstStyle/>
        <a:p>
          <a:pPr rtl="0"/>
          <a:r>
            <a:rPr lang="en-GB" sz="18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Scalability and Performance</a:t>
          </a:r>
          <a:endParaRPr lang="en-US" sz="1800" b="1" dirty="0">
            <a:solidFill>
              <a:schemeClr val="bg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C74D934-A875-4109-ACCA-D17361F7B9A9}" type="parTrans" cxnId="{AA794DBD-1AA5-476C-BE58-57F21978102B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F978D427-5F03-4CAE-A290-01689AF76DBC}" type="sibTrans" cxnId="{AA794DBD-1AA5-476C-BE58-57F21978102B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B2AB6DD8-6216-4504-90E9-C18323AD6244}" type="pres">
      <dgm:prSet presAssocID="{96F3FC16-266C-46D5-9CD7-C1CC16561C3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5F27D9-413A-4A12-995B-7B9AC3222770}" type="pres">
      <dgm:prSet presAssocID="{CB78A0A2-5054-4767-8E15-3F0F27856D1E}" presName="circ1" presStyleLbl="vennNode1" presStyleIdx="0" presStyleCnt="3"/>
      <dgm:spPr/>
      <dgm:t>
        <a:bodyPr/>
        <a:lstStyle/>
        <a:p>
          <a:endParaRPr lang="en-US"/>
        </a:p>
      </dgm:t>
    </dgm:pt>
    <dgm:pt modelId="{A07E9643-FEC3-4B0C-B84C-1ED7EA7FFDBA}" type="pres">
      <dgm:prSet presAssocID="{CB78A0A2-5054-4767-8E15-3F0F27856D1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42EA5-4123-4108-85C0-1EB0C8A7BC9C}" type="pres">
      <dgm:prSet presAssocID="{D7239C71-F86D-4729-97C9-33143BD38387}" presName="circ2" presStyleLbl="vennNode1" presStyleIdx="1" presStyleCnt="3"/>
      <dgm:spPr/>
      <dgm:t>
        <a:bodyPr/>
        <a:lstStyle/>
        <a:p>
          <a:endParaRPr lang="en-US"/>
        </a:p>
      </dgm:t>
    </dgm:pt>
    <dgm:pt modelId="{8C09DADA-C212-4E66-A158-998010452EF6}" type="pres">
      <dgm:prSet presAssocID="{D7239C71-F86D-4729-97C9-33143BD3838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C70D4-1E55-4FA9-88CF-EE1940A2F1F1}" type="pres">
      <dgm:prSet presAssocID="{E8450597-A3BB-4E8A-8402-2B67E47B3949}" presName="circ3" presStyleLbl="vennNode1" presStyleIdx="2" presStyleCnt="3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84F3D2BB-8988-4F34-B458-CFCCEAE18AA4}" type="pres">
      <dgm:prSet presAssocID="{E8450597-A3BB-4E8A-8402-2B67E47B394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D98567-B8A7-4D41-A757-56166A796E27}" type="presOf" srcId="{96F3FC16-266C-46D5-9CD7-C1CC16561C37}" destId="{B2AB6DD8-6216-4504-90E9-C18323AD6244}" srcOrd="0" destOrd="0" presId="urn:microsoft.com/office/officeart/2005/8/layout/venn1"/>
    <dgm:cxn modelId="{4A2FA957-CB70-4F62-8185-6A16120FA899}" srcId="{96F3FC16-266C-46D5-9CD7-C1CC16561C37}" destId="{CB78A0A2-5054-4767-8E15-3F0F27856D1E}" srcOrd="0" destOrd="0" parTransId="{61A7C41D-DC40-44CF-A452-495AEC91E8A7}" sibTransId="{3A8C7992-4DAD-42B8-941B-0BD7CD4DC3FB}"/>
    <dgm:cxn modelId="{C5F7C551-77AA-4CF1-A488-E04AE4FB60F7}" srcId="{96F3FC16-266C-46D5-9CD7-C1CC16561C37}" destId="{D7239C71-F86D-4729-97C9-33143BD38387}" srcOrd="1" destOrd="0" parTransId="{5F6B472E-C3B0-4E48-9234-D61E7A0865EF}" sibTransId="{49FAFEF6-E1D2-49E8-87BF-4CDDE935ECEC}"/>
    <dgm:cxn modelId="{AA794DBD-1AA5-476C-BE58-57F21978102B}" srcId="{96F3FC16-266C-46D5-9CD7-C1CC16561C37}" destId="{E8450597-A3BB-4E8A-8402-2B67E47B3949}" srcOrd="2" destOrd="0" parTransId="{1C74D934-A875-4109-ACCA-D17361F7B9A9}" sibTransId="{F978D427-5F03-4CAE-A290-01689AF76DBC}"/>
    <dgm:cxn modelId="{4FC4D16B-01E4-46DC-87C3-627A0C9FF15B}" type="presOf" srcId="{CB78A0A2-5054-4767-8E15-3F0F27856D1E}" destId="{A07E9643-FEC3-4B0C-B84C-1ED7EA7FFDBA}" srcOrd="1" destOrd="0" presId="urn:microsoft.com/office/officeart/2005/8/layout/venn1"/>
    <dgm:cxn modelId="{38259275-7333-4B2A-84C6-9A3869F408AE}" type="presOf" srcId="{CB78A0A2-5054-4767-8E15-3F0F27856D1E}" destId="{FD5F27D9-413A-4A12-995B-7B9AC3222770}" srcOrd="0" destOrd="0" presId="urn:microsoft.com/office/officeart/2005/8/layout/venn1"/>
    <dgm:cxn modelId="{C762DDF3-E3F5-4268-B034-CAFBFB5494B4}" type="presOf" srcId="{E8450597-A3BB-4E8A-8402-2B67E47B3949}" destId="{8D3C70D4-1E55-4FA9-88CF-EE1940A2F1F1}" srcOrd="0" destOrd="0" presId="urn:microsoft.com/office/officeart/2005/8/layout/venn1"/>
    <dgm:cxn modelId="{7E2850AB-4E94-4653-8156-E4E1A7B2AF6A}" type="presOf" srcId="{D7239C71-F86D-4729-97C9-33143BD38387}" destId="{8C09DADA-C212-4E66-A158-998010452EF6}" srcOrd="1" destOrd="0" presId="urn:microsoft.com/office/officeart/2005/8/layout/venn1"/>
    <dgm:cxn modelId="{0375C1D0-17C6-46E3-A406-A128C3A7EFE9}" type="presOf" srcId="{D7239C71-F86D-4729-97C9-33143BD38387}" destId="{D3A42EA5-4123-4108-85C0-1EB0C8A7BC9C}" srcOrd="0" destOrd="0" presId="urn:microsoft.com/office/officeart/2005/8/layout/venn1"/>
    <dgm:cxn modelId="{5BDC6E6A-CBDA-4BDB-81F4-33E47D3CE9AB}" type="presOf" srcId="{E8450597-A3BB-4E8A-8402-2B67E47B3949}" destId="{84F3D2BB-8988-4F34-B458-CFCCEAE18AA4}" srcOrd="1" destOrd="0" presId="urn:microsoft.com/office/officeart/2005/8/layout/venn1"/>
    <dgm:cxn modelId="{F6513186-30B9-4A8A-AF8F-3D8CE0BA2B53}" type="presParOf" srcId="{B2AB6DD8-6216-4504-90E9-C18323AD6244}" destId="{FD5F27D9-413A-4A12-995B-7B9AC3222770}" srcOrd="0" destOrd="0" presId="urn:microsoft.com/office/officeart/2005/8/layout/venn1"/>
    <dgm:cxn modelId="{359C4A6A-9125-4E62-920D-048EFE368F59}" type="presParOf" srcId="{B2AB6DD8-6216-4504-90E9-C18323AD6244}" destId="{A07E9643-FEC3-4B0C-B84C-1ED7EA7FFDBA}" srcOrd="1" destOrd="0" presId="urn:microsoft.com/office/officeart/2005/8/layout/venn1"/>
    <dgm:cxn modelId="{47E32928-069C-4939-BB4A-5802AD3C2139}" type="presParOf" srcId="{B2AB6DD8-6216-4504-90E9-C18323AD6244}" destId="{D3A42EA5-4123-4108-85C0-1EB0C8A7BC9C}" srcOrd="2" destOrd="0" presId="urn:microsoft.com/office/officeart/2005/8/layout/venn1"/>
    <dgm:cxn modelId="{495CD77E-B212-486C-88CD-C75F0CA509BC}" type="presParOf" srcId="{B2AB6DD8-6216-4504-90E9-C18323AD6244}" destId="{8C09DADA-C212-4E66-A158-998010452EF6}" srcOrd="3" destOrd="0" presId="urn:microsoft.com/office/officeart/2005/8/layout/venn1"/>
    <dgm:cxn modelId="{67F1F815-7A22-4877-BD8A-86ADA3D43FDE}" type="presParOf" srcId="{B2AB6DD8-6216-4504-90E9-C18323AD6244}" destId="{8D3C70D4-1E55-4FA9-88CF-EE1940A2F1F1}" srcOrd="4" destOrd="0" presId="urn:microsoft.com/office/officeart/2005/8/layout/venn1"/>
    <dgm:cxn modelId="{5EBD993A-D277-45B0-8D72-82A037E775BC}" type="presParOf" srcId="{B2AB6DD8-6216-4504-90E9-C18323AD6244}" destId="{84F3D2BB-8988-4F34-B458-CFCCEAE18AA4}" srcOrd="5" destOrd="0" presId="urn:microsoft.com/office/officeart/2005/8/layout/venn1"/>
  </dgm:cxnLst>
  <dgm:bg>
    <a:noFill/>
  </dgm:bg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F2A37B0-E63D-4E11-AD10-9F6BD78B7A0D}" type="doc">
      <dgm:prSet loTypeId="urn:microsoft.com/office/officeart/2005/8/layout/radial2" loCatId="relationship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en-GB"/>
        </a:p>
      </dgm:t>
    </dgm:pt>
    <dgm:pt modelId="{D44A6999-950E-4FBA-8BA7-46883EB92A93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en-US" sz="13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Resource utilization</a:t>
          </a:r>
          <a:endParaRPr lang="en-US" sz="13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60D0240-280F-4468-B950-BE6A4618CD38}" type="parTrans" cxnId="{41BF2B98-5BBD-40CC-88CD-4BBB8AAE85EC}">
      <dgm:prSet/>
      <dgm:spPr>
        <a:ln>
          <a:solidFill>
            <a:srgbClr val="C00000"/>
          </a:solidFill>
        </a:ln>
      </dgm:spPr>
      <dgm:t>
        <a:bodyPr/>
        <a:lstStyle/>
        <a:p>
          <a:endParaRPr lang="en-GB" sz="18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D69F63F-A14C-4734-8B7C-521744A1C392}" type="sibTrans" cxnId="{41BF2B98-5BBD-40CC-88CD-4BBB8AAE85EC}">
      <dgm:prSet/>
      <dgm:spPr/>
      <dgm:t>
        <a:bodyPr/>
        <a:lstStyle/>
        <a:p>
          <a:endParaRPr lang="en-GB" sz="18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3C21989-040D-4BA7-ABE8-9A62551DD7BA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en-US" sz="13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Scaling up</a:t>
          </a:r>
          <a:endParaRPr lang="en-US" sz="13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4DA2AE5-D1E8-4B97-A13A-CB73046FE128}" type="parTrans" cxnId="{F03F124A-A3E5-400F-A6DB-93304807BAF0}">
      <dgm:prSet/>
      <dgm:spPr>
        <a:ln>
          <a:solidFill>
            <a:srgbClr val="C00000"/>
          </a:solidFill>
        </a:ln>
      </dgm:spPr>
      <dgm:t>
        <a:bodyPr/>
        <a:lstStyle/>
        <a:p>
          <a:endParaRPr lang="en-GB" sz="18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E883AD2-7C7E-4AD5-B694-190E325D7412}" type="sibTrans" cxnId="{F03F124A-A3E5-400F-A6DB-93304807BAF0}">
      <dgm:prSet/>
      <dgm:spPr/>
      <dgm:t>
        <a:bodyPr/>
        <a:lstStyle/>
        <a:p>
          <a:endParaRPr lang="en-GB" sz="18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183237D-EEE2-4A55-9673-01DA712F3DF1}" type="pres">
      <dgm:prSet presAssocID="{FF2A37B0-E63D-4E11-AD10-9F6BD78B7A0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AF7AC04-1754-4353-916C-7590D3165912}" type="pres">
      <dgm:prSet presAssocID="{FF2A37B0-E63D-4E11-AD10-9F6BD78B7A0D}" presName="cycle" presStyleCnt="0"/>
      <dgm:spPr/>
    </dgm:pt>
    <dgm:pt modelId="{E863B425-9F25-48E6-8029-0C26EA1465D6}" type="pres">
      <dgm:prSet presAssocID="{FF2A37B0-E63D-4E11-AD10-9F6BD78B7A0D}" presName="centerShape" presStyleCnt="0"/>
      <dgm:spPr/>
    </dgm:pt>
    <dgm:pt modelId="{A9127866-6193-4556-B4C2-C18EDCE5E7CC}" type="pres">
      <dgm:prSet presAssocID="{FF2A37B0-E63D-4E11-AD10-9F6BD78B7A0D}" presName="connSite" presStyleLbl="node1" presStyleIdx="0" presStyleCnt="3"/>
      <dgm:spPr/>
    </dgm:pt>
    <dgm:pt modelId="{2CAB3A3E-FA25-4172-80D5-3677E945AD35}" type="pres">
      <dgm:prSet presAssocID="{FF2A37B0-E63D-4E11-AD10-9F6BD78B7A0D}" presName="visible" presStyleLbl="node1" presStyleIdx="0" presStyleCnt="3"/>
      <dgm:spPr/>
    </dgm:pt>
    <dgm:pt modelId="{170DE337-D644-426A-A260-5B49976CC7FE}" type="pres">
      <dgm:prSet presAssocID="{A60D0240-280F-4468-B950-BE6A4618CD38}" presName="Name25" presStyleLbl="parChTrans1D1" presStyleIdx="0" presStyleCnt="2"/>
      <dgm:spPr/>
      <dgm:t>
        <a:bodyPr/>
        <a:lstStyle/>
        <a:p>
          <a:endParaRPr lang="en-GB"/>
        </a:p>
      </dgm:t>
    </dgm:pt>
    <dgm:pt modelId="{2496D19C-E0D9-4C31-AA09-AB46BA9155CC}" type="pres">
      <dgm:prSet presAssocID="{D44A6999-950E-4FBA-8BA7-46883EB92A93}" presName="node" presStyleCnt="0"/>
      <dgm:spPr/>
    </dgm:pt>
    <dgm:pt modelId="{8390E8CE-FBE9-4F05-9C25-6AA1095D6C3E}" type="pres">
      <dgm:prSet presAssocID="{D44A6999-950E-4FBA-8BA7-46883EB92A93}" presName="parentNode" presStyleLbl="node1" presStyleIdx="1" presStyleCnt="3" custScaleX="110075" custScaleY="110075" custLinFactNeighborX="40284" custLinFactNeighborY="1160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915F6A-D435-4431-9564-769ECF6126C6}" type="pres">
      <dgm:prSet presAssocID="{D44A6999-950E-4FBA-8BA7-46883EB92A93}" presName="childNode" presStyleLbl="revTx" presStyleIdx="0" presStyleCnt="0">
        <dgm:presLayoutVars>
          <dgm:bulletEnabled val="1"/>
        </dgm:presLayoutVars>
      </dgm:prSet>
      <dgm:spPr/>
    </dgm:pt>
    <dgm:pt modelId="{E7BA1C8B-19A7-4D40-88C3-BB6A22216E92}" type="pres">
      <dgm:prSet presAssocID="{14DA2AE5-D1E8-4B97-A13A-CB73046FE128}" presName="Name25" presStyleLbl="parChTrans1D1" presStyleIdx="1" presStyleCnt="2"/>
      <dgm:spPr/>
      <dgm:t>
        <a:bodyPr/>
        <a:lstStyle/>
        <a:p>
          <a:endParaRPr lang="en-GB"/>
        </a:p>
      </dgm:t>
    </dgm:pt>
    <dgm:pt modelId="{217607EE-6DC3-4488-9C2C-3B2A724B097A}" type="pres">
      <dgm:prSet presAssocID="{23C21989-040D-4BA7-ABE8-9A62551DD7BA}" presName="node" presStyleCnt="0"/>
      <dgm:spPr/>
    </dgm:pt>
    <dgm:pt modelId="{01F50B04-ADB1-455C-8AD5-200B93118C02}" type="pres">
      <dgm:prSet presAssocID="{23C21989-040D-4BA7-ABE8-9A62551DD7BA}" presName="parentNode" presStyleLbl="node1" presStyleIdx="2" presStyleCnt="3" custScaleX="110075" custScaleY="110075" custLinFactNeighborX="47352" custLinFactNeighborY="-336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D58B35-7509-4A01-BC98-8E4C2F34FC63}" type="pres">
      <dgm:prSet presAssocID="{23C21989-040D-4BA7-ABE8-9A62551DD7BA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6BEBFBCC-811B-4320-9179-1016278AFF46}" type="presOf" srcId="{14DA2AE5-D1E8-4B97-A13A-CB73046FE128}" destId="{E7BA1C8B-19A7-4D40-88C3-BB6A22216E92}" srcOrd="0" destOrd="0" presId="urn:microsoft.com/office/officeart/2005/8/layout/radial2"/>
    <dgm:cxn modelId="{41BF2B98-5BBD-40CC-88CD-4BBB8AAE85EC}" srcId="{FF2A37B0-E63D-4E11-AD10-9F6BD78B7A0D}" destId="{D44A6999-950E-4FBA-8BA7-46883EB92A93}" srcOrd="0" destOrd="0" parTransId="{A60D0240-280F-4468-B950-BE6A4618CD38}" sibTransId="{3D69F63F-A14C-4734-8B7C-521744A1C392}"/>
    <dgm:cxn modelId="{84BC9428-AF1E-42FF-9036-B9555DE4286F}" type="presOf" srcId="{A60D0240-280F-4468-B950-BE6A4618CD38}" destId="{170DE337-D644-426A-A260-5B49976CC7FE}" srcOrd="0" destOrd="0" presId="urn:microsoft.com/office/officeart/2005/8/layout/radial2"/>
    <dgm:cxn modelId="{561CF375-DE94-43C6-B5DC-E25C1869DB0A}" type="presOf" srcId="{D44A6999-950E-4FBA-8BA7-46883EB92A93}" destId="{8390E8CE-FBE9-4F05-9C25-6AA1095D6C3E}" srcOrd="0" destOrd="0" presId="urn:microsoft.com/office/officeart/2005/8/layout/radial2"/>
    <dgm:cxn modelId="{7A0DCF51-204F-4077-8D16-A0566A16B353}" type="presOf" srcId="{FF2A37B0-E63D-4E11-AD10-9F6BD78B7A0D}" destId="{C183237D-EEE2-4A55-9673-01DA712F3DF1}" srcOrd="0" destOrd="0" presId="urn:microsoft.com/office/officeart/2005/8/layout/radial2"/>
    <dgm:cxn modelId="{A373F621-06A6-4C40-82D6-1F99B50119F8}" type="presOf" srcId="{23C21989-040D-4BA7-ABE8-9A62551DD7BA}" destId="{01F50B04-ADB1-455C-8AD5-200B93118C02}" srcOrd="0" destOrd="0" presId="urn:microsoft.com/office/officeart/2005/8/layout/radial2"/>
    <dgm:cxn modelId="{F03F124A-A3E5-400F-A6DB-93304807BAF0}" srcId="{FF2A37B0-E63D-4E11-AD10-9F6BD78B7A0D}" destId="{23C21989-040D-4BA7-ABE8-9A62551DD7BA}" srcOrd="1" destOrd="0" parTransId="{14DA2AE5-D1E8-4B97-A13A-CB73046FE128}" sibTransId="{AE883AD2-7C7E-4AD5-B694-190E325D7412}"/>
    <dgm:cxn modelId="{DEC53F26-FB68-433A-A92C-114A56B8C3C8}" type="presParOf" srcId="{C183237D-EEE2-4A55-9673-01DA712F3DF1}" destId="{FAF7AC04-1754-4353-916C-7590D3165912}" srcOrd="0" destOrd="0" presId="urn:microsoft.com/office/officeart/2005/8/layout/radial2"/>
    <dgm:cxn modelId="{1564CB20-0F2C-4D86-9029-5D22272B05EE}" type="presParOf" srcId="{FAF7AC04-1754-4353-916C-7590D3165912}" destId="{E863B425-9F25-48E6-8029-0C26EA1465D6}" srcOrd="0" destOrd="0" presId="urn:microsoft.com/office/officeart/2005/8/layout/radial2"/>
    <dgm:cxn modelId="{27FD23A9-5D88-41EF-9302-2D83A0D458D7}" type="presParOf" srcId="{E863B425-9F25-48E6-8029-0C26EA1465D6}" destId="{A9127866-6193-4556-B4C2-C18EDCE5E7CC}" srcOrd="0" destOrd="0" presId="urn:microsoft.com/office/officeart/2005/8/layout/radial2"/>
    <dgm:cxn modelId="{FB535D83-8BB8-42C5-B40E-36EC7446F230}" type="presParOf" srcId="{E863B425-9F25-48E6-8029-0C26EA1465D6}" destId="{2CAB3A3E-FA25-4172-80D5-3677E945AD35}" srcOrd="1" destOrd="0" presId="urn:microsoft.com/office/officeart/2005/8/layout/radial2"/>
    <dgm:cxn modelId="{476E782C-42F1-4FB6-A91F-4EC9F99A8F5E}" type="presParOf" srcId="{FAF7AC04-1754-4353-916C-7590D3165912}" destId="{170DE337-D644-426A-A260-5B49976CC7FE}" srcOrd="1" destOrd="0" presId="urn:microsoft.com/office/officeart/2005/8/layout/radial2"/>
    <dgm:cxn modelId="{ECF54D1C-EAD9-4841-9008-DF82C2EEFF1A}" type="presParOf" srcId="{FAF7AC04-1754-4353-916C-7590D3165912}" destId="{2496D19C-E0D9-4C31-AA09-AB46BA9155CC}" srcOrd="2" destOrd="0" presId="urn:microsoft.com/office/officeart/2005/8/layout/radial2"/>
    <dgm:cxn modelId="{3D2AE299-54A5-417F-B81C-71BDFD4B0977}" type="presParOf" srcId="{2496D19C-E0D9-4C31-AA09-AB46BA9155CC}" destId="{8390E8CE-FBE9-4F05-9C25-6AA1095D6C3E}" srcOrd="0" destOrd="0" presId="urn:microsoft.com/office/officeart/2005/8/layout/radial2"/>
    <dgm:cxn modelId="{3CACA739-21DE-4511-BD56-A6D9D4E990C4}" type="presParOf" srcId="{2496D19C-E0D9-4C31-AA09-AB46BA9155CC}" destId="{B3915F6A-D435-4431-9564-769ECF6126C6}" srcOrd="1" destOrd="0" presId="urn:microsoft.com/office/officeart/2005/8/layout/radial2"/>
    <dgm:cxn modelId="{DA5D4975-4BF4-408C-8DA8-37FE3B5E3E52}" type="presParOf" srcId="{FAF7AC04-1754-4353-916C-7590D3165912}" destId="{E7BA1C8B-19A7-4D40-88C3-BB6A22216E92}" srcOrd="3" destOrd="0" presId="urn:microsoft.com/office/officeart/2005/8/layout/radial2"/>
    <dgm:cxn modelId="{18D17B2E-B464-473F-B980-B473CA370969}" type="presParOf" srcId="{FAF7AC04-1754-4353-916C-7590D3165912}" destId="{217607EE-6DC3-4488-9C2C-3B2A724B097A}" srcOrd="4" destOrd="0" presId="urn:microsoft.com/office/officeart/2005/8/layout/radial2"/>
    <dgm:cxn modelId="{4624B30F-B3DC-48D5-9D16-8DB227674798}" type="presParOf" srcId="{217607EE-6DC3-4488-9C2C-3B2A724B097A}" destId="{01F50B04-ADB1-455C-8AD5-200B93118C02}" srcOrd="0" destOrd="0" presId="urn:microsoft.com/office/officeart/2005/8/layout/radial2"/>
    <dgm:cxn modelId="{592D03A1-A735-4EC3-8CD6-D12B6D0ABF2F}" type="presParOf" srcId="{217607EE-6DC3-4488-9C2C-3B2A724B097A}" destId="{7DD58B35-7509-4A01-BC98-8E4C2F34FC63}" srcOrd="1" destOrd="0" presId="urn:microsoft.com/office/officeart/2005/8/layout/radial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F3FC16-266C-46D5-9CD7-C1CC16561C37}" type="doc">
      <dgm:prSet loTypeId="urn:microsoft.com/office/officeart/2005/8/layout/venn1" loCatId="relationship" qsTypeId="urn:microsoft.com/office/officeart/2005/8/quickstyle/3d9" qsCatId="3D" csTypeId="urn:microsoft.com/office/officeart/2005/8/colors/accent6_5" csCatId="accent6" phldr="1"/>
      <dgm:spPr/>
      <dgm:t>
        <a:bodyPr/>
        <a:lstStyle/>
        <a:p>
          <a:endParaRPr lang="en-GB"/>
        </a:p>
      </dgm:t>
    </dgm:pt>
    <dgm:pt modelId="{CB78A0A2-5054-4767-8E15-3F0F27856D1E}">
      <dgm:prSet custT="1"/>
      <dgm:spPr>
        <a:solidFill>
          <a:srgbClr val="4FB74E">
            <a:alpha val="90000"/>
          </a:srgbClr>
        </a:solidFill>
      </dgm:spPr>
      <dgm:t>
        <a:bodyPr/>
        <a:lstStyle/>
        <a:p>
          <a:pPr rtl="0"/>
          <a:r>
            <a:rPr lang="en-US" sz="18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Flexibility</a:t>
          </a:r>
          <a:endParaRPr lang="en-US" sz="1800" b="1" dirty="0">
            <a:solidFill>
              <a:schemeClr val="bg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1A7C41D-DC40-44CF-A452-495AEC91E8A7}" type="parTrans" cxnId="{4A2FA957-CB70-4F62-8185-6A16120FA899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3A8C7992-4DAD-42B8-941B-0BD7CD4DC3FB}" type="sibTrans" cxnId="{4A2FA957-CB70-4F62-8185-6A16120FA899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D7239C71-F86D-4729-97C9-33143BD38387}">
      <dgm:prSet custT="1"/>
      <dgm:spPr>
        <a:solidFill>
          <a:srgbClr val="3269AB">
            <a:alpha val="80000"/>
          </a:srgbClr>
        </a:solidFill>
      </dgm:spPr>
      <dgm:t>
        <a:bodyPr/>
        <a:lstStyle/>
        <a:p>
          <a:pPr rtl="0"/>
          <a:r>
            <a:rPr lang="en-GB" sz="18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Manageability</a:t>
          </a:r>
          <a:endParaRPr lang="en-GB" sz="1800" b="1" dirty="0">
            <a:solidFill>
              <a:schemeClr val="bg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F6B472E-C3B0-4E48-9234-D61E7A0865EF}" type="parTrans" cxnId="{C5F7C551-77AA-4CF1-A488-E04AE4FB60F7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49FAFEF6-E1D2-49E8-87BF-4CDDE935ECEC}" type="sibTrans" cxnId="{C5F7C551-77AA-4CF1-A488-E04AE4FB60F7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E8450597-A3BB-4E8A-8402-2B67E47B3949}">
      <dgm:prSet custT="1"/>
      <dgm:spPr>
        <a:solidFill>
          <a:srgbClr val="EF4E23">
            <a:alpha val="70000"/>
          </a:srgbClr>
        </a:solidFill>
      </dgm:spPr>
      <dgm:t>
        <a:bodyPr/>
        <a:lstStyle/>
        <a:p>
          <a:pPr rtl="0"/>
          <a:r>
            <a:rPr lang="en-GB" sz="18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Scalability and Performance</a:t>
          </a:r>
          <a:endParaRPr lang="en-US" sz="1800" b="1" dirty="0">
            <a:solidFill>
              <a:schemeClr val="bg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C74D934-A875-4109-ACCA-D17361F7B9A9}" type="parTrans" cxnId="{AA794DBD-1AA5-476C-BE58-57F21978102B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F978D427-5F03-4CAE-A290-01689AF76DBC}" type="sibTrans" cxnId="{AA794DBD-1AA5-476C-BE58-57F21978102B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B2AB6DD8-6216-4504-90E9-C18323AD6244}" type="pres">
      <dgm:prSet presAssocID="{96F3FC16-266C-46D5-9CD7-C1CC16561C3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5F27D9-413A-4A12-995B-7B9AC3222770}" type="pres">
      <dgm:prSet presAssocID="{CB78A0A2-5054-4767-8E15-3F0F27856D1E}" presName="circ1" presStyleLbl="vennNode1" presStyleIdx="0" presStyleCnt="3"/>
      <dgm:spPr/>
      <dgm:t>
        <a:bodyPr/>
        <a:lstStyle/>
        <a:p>
          <a:endParaRPr lang="en-US"/>
        </a:p>
      </dgm:t>
    </dgm:pt>
    <dgm:pt modelId="{A07E9643-FEC3-4B0C-B84C-1ED7EA7FFDBA}" type="pres">
      <dgm:prSet presAssocID="{CB78A0A2-5054-4767-8E15-3F0F27856D1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42EA5-4123-4108-85C0-1EB0C8A7BC9C}" type="pres">
      <dgm:prSet presAssocID="{D7239C71-F86D-4729-97C9-33143BD38387}" presName="circ2" presStyleLbl="vennNode1" presStyleIdx="1" presStyleCnt="3"/>
      <dgm:spPr/>
      <dgm:t>
        <a:bodyPr/>
        <a:lstStyle/>
        <a:p>
          <a:endParaRPr lang="en-US"/>
        </a:p>
      </dgm:t>
    </dgm:pt>
    <dgm:pt modelId="{8C09DADA-C212-4E66-A158-998010452EF6}" type="pres">
      <dgm:prSet presAssocID="{D7239C71-F86D-4729-97C9-33143BD3838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C70D4-1E55-4FA9-88CF-EE1940A2F1F1}" type="pres">
      <dgm:prSet presAssocID="{E8450597-A3BB-4E8A-8402-2B67E47B3949}" presName="circ3" presStyleLbl="vennNode1" presStyleIdx="2" presStyleCnt="3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84F3D2BB-8988-4F34-B458-CFCCEAE18AA4}" type="pres">
      <dgm:prSet presAssocID="{E8450597-A3BB-4E8A-8402-2B67E47B394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1BFBAB-1A76-4AB3-81D3-73E437B63968}" type="presOf" srcId="{CB78A0A2-5054-4767-8E15-3F0F27856D1E}" destId="{A07E9643-FEC3-4B0C-B84C-1ED7EA7FFDBA}" srcOrd="1" destOrd="0" presId="urn:microsoft.com/office/officeart/2005/8/layout/venn1"/>
    <dgm:cxn modelId="{4A2FA957-CB70-4F62-8185-6A16120FA899}" srcId="{96F3FC16-266C-46D5-9CD7-C1CC16561C37}" destId="{CB78A0A2-5054-4767-8E15-3F0F27856D1E}" srcOrd="0" destOrd="0" parTransId="{61A7C41D-DC40-44CF-A452-495AEC91E8A7}" sibTransId="{3A8C7992-4DAD-42B8-941B-0BD7CD4DC3FB}"/>
    <dgm:cxn modelId="{29FEED0F-1A49-463A-A50C-6B3A841165C1}" type="presOf" srcId="{96F3FC16-266C-46D5-9CD7-C1CC16561C37}" destId="{B2AB6DD8-6216-4504-90E9-C18323AD6244}" srcOrd="0" destOrd="0" presId="urn:microsoft.com/office/officeart/2005/8/layout/venn1"/>
    <dgm:cxn modelId="{CF4AF533-CFFC-46FA-955D-23FCDBEC5253}" type="presOf" srcId="{E8450597-A3BB-4E8A-8402-2B67E47B3949}" destId="{8D3C70D4-1E55-4FA9-88CF-EE1940A2F1F1}" srcOrd="0" destOrd="0" presId="urn:microsoft.com/office/officeart/2005/8/layout/venn1"/>
    <dgm:cxn modelId="{C5F7C551-77AA-4CF1-A488-E04AE4FB60F7}" srcId="{96F3FC16-266C-46D5-9CD7-C1CC16561C37}" destId="{D7239C71-F86D-4729-97C9-33143BD38387}" srcOrd="1" destOrd="0" parTransId="{5F6B472E-C3B0-4E48-9234-D61E7A0865EF}" sibTransId="{49FAFEF6-E1D2-49E8-87BF-4CDDE935ECEC}"/>
    <dgm:cxn modelId="{AA794DBD-1AA5-476C-BE58-57F21978102B}" srcId="{96F3FC16-266C-46D5-9CD7-C1CC16561C37}" destId="{E8450597-A3BB-4E8A-8402-2B67E47B3949}" srcOrd="2" destOrd="0" parTransId="{1C74D934-A875-4109-ACCA-D17361F7B9A9}" sibTransId="{F978D427-5F03-4CAE-A290-01689AF76DBC}"/>
    <dgm:cxn modelId="{D74DB6A0-46DD-4047-8F57-484E454A3335}" type="presOf" srcId="{D7239C71-F86D-4729-97C9-33143BD38387}" destId="{D3A42EA5-4123-4108-85C0-1EB0C8A7BC9C}" srcOrd="0" destOrd="0" presId="urn:microsoft.com/office/officeart/2005/8/layout/venn1"/>
    <dgm:cxn modelId="{700E0020-9AD1-40C2-962D-838608450150}" type="presOf" srcId="{CB78A0A2-5054-4767-8E15-3F0F27856D1E}" destId="{FD5F27D9-413A-4A12-995B-7B9AC3222770}" srcOrd="0" destOrd="0" presId="urn:microsoft.com/office/officeart/2005/8/layout/venn1"/>
    <dgm:cxn modelId="{1ED894AF-EEC4-4C6D-ACE1-DF0C23836C45}" type="presOf" srcId="{D7239C71-F86D-4729-97C9-33143BD38387}" destId="{8C09DADA-C212-4E66-A158-998010452EF6}" srcOrd="1" destOrd="0" presId="urn:microsoft.com/office/officeart/2005/8/layout/venn1"/>
    <dgm:cxn modelId="{28B73F74-2BFB-4BFE-A386-2B0B0FD3E6AB}" type="presOf" srcId="{E8450597-A3BB-4E8A-8402-2B67E47B3949}" destId="{84F3D2BB-8988-4F34-B458-CFCCEAE18AA4}" srcOrd="1" destOrd="0" presId="urn:microsoft.com/office/officeart/2005/8/layout/venn1"/>
    <dgm:cxn modelId="{F1404606-CDA2-4DF4-83DC-C9EC9CE10520}" type="presParOf" srcId="{B2AB6DD8-6216-4504-90E9-C18323AD6244}" destId="{FD5F27D9-413A-4A12-995B-7B9AC3222770}" srcOrd="0" destOrd="0" presId="urn:microsoft.com/office/officeart/2005/8/layout/venn1"/>
    <dgm:cxn modelId="{A8709000-07B0-458B-B64E-A6B8FA3B3D87}" type="presParOf" srcId="{B2AB6DD8-6216-4504-90E9-C18323AD6244}" destId="{A07E9643-FEC3-4B0C-B84C-1ED7EA7FFDBA}" srcOrd="1" destOrd="0" presId="urn:microsoft.com/office/officeart/2005/8/layout/venn1"/>
    <dgm:cxn modelId="{9DB36DA2-B49C-42E8-93E8-79E15C1804EC}" type="presParOf" srcId="{B2AB6DD8-6216-4504-90E9-C18323AD6244}" destId="{D3A42EA5-4123-4108-85C0-1EB0C8A7BC9C}" srcOrd="2" destOrd="0" presId="urn:microsoft.com/office/officeart/2005/8/layout/venn1"/>
    <dgm:cxn modelId="{1E4A3731-51F5-477C-B53C-21821E429B8D}" type="presParOf" srcId="{B2AB6DD8-6216-4504-90E9-C18323AD6244}" destId="{8C09DADA-C212-4E66-A158-998010452EF6}" srcOrd="3" destOrd="0" presId="urn:microsoft.com/office/officeart/2005/8/layout/venn1"/>
    <dgm:cxn modelId="{44CDCF0C-D8CA-497C-A7CF-8EF2C974B1D4}" type="presParOf" srcId="{B2AB6DD8-6216-4504-90E9-C18323AD6244}" destId="{8D3C70D4-1E55-4FA9-88CF-EE1940A2F1F1}" srcOrd="4" destOrd="0" presId="urn:microsoft.com/office/officeart/2005/8/layout/venn1"/>
    <dgm:cxn modelId="{BEDE0CFA-5A70-4D3D-B2D6-9D8654E6EE55}" type="presParOf" srcId="{B2AB6DD8-6216-4504-90E9-C18323AD6244}" destId="{84F3D2BB-8988-4F34-B458-CFCCEAE18AA4}" srcOrd="5" destOrd="0" presId="urn:microsoft.com/office/officeart/2005/8/layout/venn1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D4984-0518-4AE8-AF8B-1313B5B29C71}" type="datetimeFigureOut">
              <a:rPr lang="en-US" smtClean="0"/>
              <a:pPr/>
              <a:t>9/9/2008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17F34-B688-4623-8D36-01D81A1DB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FF28C-03FC-409F-8530-5F1C7CE9CABB}" type="datetimeFigureOut">
              <a:rPr lang="en-US" smtClean="0"/>
              <a:pPr/>
              <a:t>9/9/2008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EC1EB-C3B7-4C46-8D10-2BBB70ED2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57200" indent="-223838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1038" indent="-233363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914400" indent="-233363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147763" indent="-233363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655E23E-560A-4007-BF8A-1BFE5C2F67C8}" type="datetime8">
              <a:rPr lang="en-US" smtClean="0"/>
              <a:pPr/>
              <a:t>9/9/2008 5:17 PM</a:t>
            </a:fld>
            <a:endParaRPr lang="en-US" dirty="0" smtClean="0"/>
          </a:p>
        </p:txBody>
      </p:sp>
      <p:sp>
        <p:nvSpPr>
          <p:cNvPr id="163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2004 Microsoft Corporation. All rights reserved.</a:t>
            </a:r>
          </a:p>
          <a:p>
            <a:pPr eaLnBrk="0" hangingPunct="0"/>
            <a:r>
              <a:rPr lang="en-US" dirty="0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299749-6EA7-4D63-8559-42ED0FF9C00A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638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E4F3A23-940A-4C4C-84C5-D58C3AB1ECE3}" type="datetime8">
              <a:rPr lang="en-US" smtClean="0"/>
              <a:pPr/>
              <a:t>9/9/2008 5:17 PM</a:t>
            </a:fld>
            <a:endParaRPr lang="en-US" smtClean="0"/>
          </a:p>
        </p:txBody>
      </p:sp>
      <p:sp>
        <p:nvSpPr>
          <p:cNvPr id="307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© 2004 Microsoft Corporation. All rights reserved.</a:t>
            </a:r>
          </a:p>
          <a:p>
            <a:pPr eaLnBrk="0" hangingPunct="0"/>
            <a:r>
              <a:rPr lang="en-US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7C0F5D-2CC4-47EB-8265-7924F011FA2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E4F3A23-940A-4C4C-84C5-D58C3AB1ECE3}" type="datetime8">
              <a:rPr lang="en-US" smtClean="0"/>
              <a:pPr/>
              <a:t>9/9/2008 5:17 PM</a:t>
            </a:fld>
            <a:endParaRPr lang="en-US" smtClean="0"/>
          </a:p>
        </p:txBody>
      </p:sp>
      <p:sp>
        <p:nvSpPr>
          <p:cNvPr id="307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© 2004 Microsoft Corporation. All rights reserved.</a:t>
            </a:r>
          </a:p>
          <a:p>
            <a:pPr eaLnBrk="0" hangingPunct="0"/>
            <a:r>
              <a:rPr lang="en-US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7C0F5D-2CC4-47EB-8265-7924F011FA2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E4F3A23-940A-4C4C-84C5-D58C3AB1ECE3}" type="datetime8">
              <a:rPr lang="en-US" smtClean="0"/>
              <a:pPr/>
              <a:t>9/9/2008 5:17 PM</a:t>
            </a:fld>
            <a:endParaRPr lang="en-US" smtClean="0"/>
          </a:p>
        </p:txBody>
      </p:sp>
      <p:sp>
        <p:nvSpPr>
          <p:cNvPr id="307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© 2004 Microsoft Corporation. All rights reserved.</a:t>
            </a:r>
          </a:p>
          <a:p>
            <a:pPr eaLnBrk="0" hangingPunct="0"/>
            <a:r>
              <a:rPr lang="en-US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7C0F5D-2CC4-47EB-8265-7924F011FA24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E4F3A23-940A-4C4C-84C5-D58C3AB1ECE3}" type="datetime8">
              <a:rPr lang="en-US" smtClean="0"/>
              <a:pPr/>
              <a:t>9/9/2008 5:17 PM</a:t>
            </a:fld>
            <a:endParaRPr lang="en-US" smtClean="0"/>
          </a:p>
        </p:txBody>
      </p:sp>
      <p:sp>
        <p:nvSpPr>
          <p:cNvPr id="307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© 2004 Microsoft Corporation. All rights reserved.</a:t>
            </a:r>
          </a:p>
          <a:p>
            <a:pPr eaLnBrk="0" hangingPunct="0"/>
            <a:r>
              <a:rPr lang="en-US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7C0F5D-2CC4-47EB-8265-7924F011FA24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ED057A7-84FE-4AF9-8A4B-59327571EEE2}" type="datetime8">
              <a:rPr lang="en-US" smtClean="0"/>
              <a:pPr/>
              <a:t>9/9/2008 5:17 PM</a:t>
            </a:fld>
            <a:endParaRPr lang="en-US" smtClean="0"/>
          </a:p>
        </p:txBody>
      </p:sp>
      <p:sp>
        <p:nvSpPr>
          <p:cNvPr id="204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© 2004 Microsoft Corporation. All rights reserved.</a:t>
            </a:r>
          </a:p>
          <a:p>
            <a:pPr eaLnBrk="0" hangingPunct="0"/>
            <a:r>
              <a:rPr lang="en-US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0BDA49-13B8-4C09-8577-BAC18D03A5FF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E4F3A23-940A-4C4C-84C5-D58C3AB1ECE3}" type="datetime8">
              <a:rPr lang="en-US" smtClean="0"/>
              <a:pPr/>
              <a:t>9/9/2008 5:17 PM</a:t>
            </a:fld>
            <a:endParaRPr lang="en-US" smtClean="0"/>
          </a:p>
        </p:txBody>
      </p:sp>
      <p:sp>
        <p:nvSpPr>
          <p:cNvPr id="307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© 2004 Microsoft Corporation. All rights reserved.</a:t>
            </a:r>
          </a:p>
          <a:p>
            <a:pPr eaLnBrk="0" hangingPunct="0"/>
            <a:r>
              <a:rPr lang="en-US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7C0F5D-2CC4-47EB-8265-7924F011FA24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E4F3A23-940A-4C4C-84C5-D58C3AB1ECE3}" type="datetime8">
              <a:rPr lang="en-US" smtClean="0"/>
              <a:pPr/>
              <a:t>9/9/2008 5:17 PM</a:t>
            </a:fld>
            <a:endParaRPr lang="en-US" smtClean="0"/>
          </a:p>
        </p:txBody>
      </p:sp>
      <p:sp>
        <p:nvSpPr>
          <p:cNvPr id="307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© 2004 Microsoft Corporation. All rights reserved.</a:t>
            </a:r>
          </a:p>
          <a:p>
            <a:pPr eaLnBrk="0" hangingPunct="0"/>
            <a:r>
              <a:rPr lang="en-US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7C0F5D-2CC4-47EB-8265-7924F011FA2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006F111-931B-45FC-8790-0DC5EFC5396C}" type="datetime8">
              <a:rPr lang="en-US" smtClean="0"/>
              <a:pPr/>
              <a:t>9/9/2008 5:17 PM</a:t>
            </a:fld>
            <a:endParaRPr lang="en-US" smtClean="0"/>
          </a:p>
        </p:txBody>
      </p:sp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© 2004 Microsoft Corporation. All rights reserved.</a:t>
            </a:r>
          </a:p>
          <a:p>
            <a:pPr eaLnBrk="0" hangingPunct="0"/>
            <a:r>
              <a:rPr lang="en-US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F7ECCF-96E7-4084-8793-C83B994350B9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FDAC6E9-83DB-4FA3-B20D-3C0E96FDCC51}" type="datetime8">
              <a:rPr lang="en-US" smtClean="0"/>
              <a:pPr/>
              <a:t>9/9/2008 5:17 PM</a:t>
            </a:fld>
            <a:endParaRPr lang="en-US" smtClean="0"/>
          </a:p>
        </p:txBody>
      </p:sp>
      <p:sp>
        <p:nvSpPr>
          <p:cNvPr id="491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© 2004 Microsoft Corporation. All rights reserved.</a:t>
            </a:r>
          </a:p>
          <a:p>
            <a:pPr eaLnBrk="0" hangingPunct="0"/>
            <a:r>
              <a:rPr lang="en-US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559F91-EA9F-491E-B7CB-39B33C415A93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692150"/>
            <a:ext cx="4610100" cy="3457575"/>
          </a:xfrm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79913"/>
            <a:ext cx="5029200" cy="40735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E604924-87C7-44D6-84E5-9F85A0AC59E7}" type="datetime8">
              <a:rPr lang="en-US"/>
              <a:pPr/>
              <a:t>9/9/2008 5:17 PM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eaLnBrk="1" hangingPunct="1"/>
            <a:r>
              <a:rPr lang="en-US"/>
              <a:t>© 2004 Microsoft Corporation. All rights reserved.</a:t>
            </a:r>
          </a:p>
          <a:p>
            <a:r>
              <a:rPr lang="en-US"/>
              <a:t>This presentation is for informational purposes only. Microsoft makes no warranties, express or implied, in this summary.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527C76-C77A-4538-AA4F-D6A56B6DD9A3}" type="slidenum">
              <a:rPr lang="en-US"/>
              <a:pPr/>
              <a:t>2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2400" indent="-152400">
              <a:lnSpc>
                <a:spcPct val="80000"/>
              </a:lnSpc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006F111-931B-45FC-8790-0DC5EFC5396C}" type="datetime8">
              <a:rPr lang="en-US" smtClean="0"/>
              <a:pPr/>
              <a:t>9/9/2008 5:17 PM</a:t>
            </a:fld>
            <a:endParaRPr lang="en-US" smtClean="0"/>
          </a:p>
        </p:txBody>
      </p:sp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© 2004 Microsoft Corporation. All rights reserved.</a:t>
            </a:r>
          </a:p>
          <a:p>
            <a:pPr eaLnBrk="0" hangingPunct="0"/>
            <a:r>
              <a:rPr lang="en-US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F7ECCF-96E7-4084-8793-C83B994350B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ED057A7-84FE-4AF9-8A4B-59327571EEE2}" type="datetime8">
              <a:rPr lang="en-US" smtClean="0"/>
              <a:pPr/>
              <a:t>9/9/2008 5:17 PM</a:t>
            </a:fld>
            <a:endParaRPr lang="en-US" smtClean="0"/>
          </a:p>
        </p:txBody>
      </p:sp>
      <p:sp>
        <p:nvSpPr>
          <p:cNvPr id="204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© 2004 Microsoft Corporation. All rights reserved.</a:t>
            </a:r>
          </a:p>
          <a:p>
            <a:pPr eaLnBrk="0" hangingPunct="0"/>
            <a:r>
              <a:rPr lang="en-US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0BDA49-13B8-4C09-8577-BAC18D03A5F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5898730-3B07-44F6-B343-F872D29E3A65}" type="datetime8">
              <a:rPr lang="en-US" smtClean="0"/>
              <a:pPr/>
              <a:t>9/9/2008 5:17 PM</a:t>
            </a:fld>
            <a:endParaRPr lang="en-US" smtClean="0"/>
          </a:p>
        </p:txBody>
      </p:sp>
      <p:sp>
        <p:nvSpPr>
          <p:cNvPr id="225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© 2004 Microsoft Corporation. All rights reserved.</a:t>
            </a:r>
          </a:p>
          <a:p>
            <a:pPr eaLnBrk="0" hangingPunct="0"/>
            <a:r>
              <a:rPr lang="en-US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3F7592-A8F6-4B2D-A9F4-E9B3F8B537A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5898730-3B07-44F6-B343-F872D29E3A65}" type="datetime8">
              <a:rPr lang="en-US" smtClean="0"/>
              <a:pPr/>
              <a:t>9/9/2008 5:17 PM</a:t>
            </a:fld>
            <a:endParaRPr lang="en-US" smtClean="0"/>
          </a:p>
        </p:txBody>
      </p:sp>
      <p:sp>
        <p:nvSpPr>
          <p:cNvPr id="225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© 2004 Microsoft Corporation. All rights reserved.</a:t>
            </a:r>
          </a:p>
          <a:p>
            <a:pPr eaLnBrk="0" hangingPunct="0"/>
            <a:r>
              <a:rPr lang="en-US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3F7592-A8F6-4B2D-A9F4-E9B3F8B537A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5898730-3B07-44F6-B343-F872D29E3A65}" type="datetime8">
              <a:rPr lang="en-US" smtClean="0"/>
              <a:pPr/>
              <a:t>9/9/2008 5:17 PM</a:t>
            </a:fld>
            <a:endParaRPr lang="en-US" smtClean="0"/>
          </a:p>
        </p:txBody>
      </p:sp>
      <p:sp>
        <p:nvSpPr>
          <p:cNvPr id="225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© 2004 Microsoft Corporation. All rights reserved.</a:t>
            </a:r>
          </a:p>
          <a:p>
            <a:pPr eaLnBrk="0" hangingPunct="0"/>
            <a:r>
              <a:rPr lang="en-US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3F7592-A8F6-4B2D-A9F4-E9B3F8B537A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F023DAD-FCBB-4737-A9CB-D217F2AA61E5}" type="datetime8">
              <a:rPr lang="en-US" smtClean="0"/>
              <a:pPr/>
              <a:t>9/9/2008 5:17 PM</a:t>
            </a:fld>
            <a:endParaRPr lang="en-US" smtClean="0"/>
          </a:p>
        </p:txBody>
      </p:sp>
      <p:sp>
        <p:nvSpPr>
          <p:cNvPr id="2662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© 2004 Microsoft Corporation. All rights reserved.</a:t>
            </a:r>
          </a:p>
          <a:p>
            <a:pPr eaLnBrk="0" hangingPunct="0"/>
            <a:r>
              <a:rPr lang="en-US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47FDEE-1E45-4020-84C8-C42A5E22681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ED057A7-84FE-4AF9-8A4B-59327571EEE2}" type="datetime8">
              <a:rPr lang="en-US" smtClean="0"/>
              <a:pPr/>
              <a:t>9/9/2008 5:17 PM</a:t>
            </a:fld>
            <a:endParaRPr lang="en-US" smtClean="0"/>
          </a:p>
        </p:txBody>
      </p:sp>
      <p:sp>
        <p:nvSpPr>
          <p:cNvPr id="204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© 2004 Microsoft Corporation. All rights reserved.</a:t>
            </a:r>
          </a:p>
          <a:p>
            <a:pPr eaLnBrk="0" hangingPunct="0"/>
            <a:r>
              <a:rPr lang="en-US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0BDA49-13B8-4C09-8577-BAC18D03A5F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72000"/>
            <a:ext cx="6400800" cy="536575"/>
          </a:xfrm>
        </p:spPr>
        <p:txBody>
          <a:bodyPr>
            <a:normAutofit/>
          </a:bodyPr>
          <a:lstStyle>
            <a:lvl1pPr algn="r">
              <a:defRPr sz="2500">
                <a:latin typeface="Sego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81600"/>
            <a:ext cx="6400800" cy="4572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CC6346"/>
                </a:solidFill>
                <a:latin typeface="Sego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>
            <a:lvl1pPr algn="l">
              <a:defRPr sz="3200">
                <a:latin typeface="Sego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00600"/>
          </a:xfrm>
        </p:spPr>
        <p:txBody>
          <a:bodyPr/>
          <a:lstStyle>
            <a:lvl1pPr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latin typeface="Segoe" pitchFamily="34" charset="0"/>
              </a:defRPr>
            </a:lvl1pPr>
            <a:lvl2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latin typeface="Segoe" pitchFamily="34" charset="0"/>
              </a:defRPr>
            </a:lvl2pPr>
            <a:lvl3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latin typeface="Segoe" pitchFamily="34" charset="0"/>
              </a:defRPr>
            </a:lvl3pPr>
            <a:lvl4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latin typeface="Segoe" pitchFamily="34" charset="0"/>
              </a:defRPr>
            </a:lvl4pPr>
            <a:lvl5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latin typeface="Segoe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SQL08_b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6600" y="6400800"/>
            <a:ext cx="1714500" cy="363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Data" Target="../diagrams/data7.xml"/><Relationship Id="rId7" Type="http://schemas.openxmlformats.org/officeDocument/2006/relationships/diagramData" Target="../diagrams/data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diagramColors" Target="../diagrams/colors8.xml"/><Relationship Id="rId4" Type="http://schemas.openxmlformats.org/officeDocument/2006/relationships/diagramLayout" Target="../diagrams/layout7.xml"/><Relationship Id="rId9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9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Data" Target="../diagrams/data4.xml"/><Relationship Id="rId7" Type="http://schemas.openxmlformats.org/officeDocument/2006/relationships/diagramData" Target="../diagrams/data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diagramColors" Target="../diagrams/colors5.xml"/><Relationship Id="rId4" Type="http://schemas.openxmlformats.org/officeDocument/2006/relationships/diagramLayout" Target="../diagrams/layout4.xml"/><Relationship Id="rId9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1"/>
          <p:cNvSpPr>
            <a:spLocks noGrp="1" noChangeArrowheads="1"/>
          </p:cNvSpPr>
          <p:nvPr>
            <p:ph type="ctrTitle"/>
          </p:nvPr>
        </p:nvSpPr>
        <p:spPr>
          <a:xfrm>
            <a:off x="747713" y="3684200"/>
            <a:ext cx="7672387" cy="1255712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rgbClr val="4D4D4D"/>
                </a:solidFill>
              </a:rPr>
              <a:t>Your Data Any Place, Any Time</a:t>
            </a:r>
            <a:endParaRPr lang="en-US" dirty="0" smtClean="0"/>
          </a:p>
        </p:txBody>
      </p:sp>
      <p:sp>
        <p:nvSpPr>
          <p:cNvPr id="15362" name="Rectangle 52"/>
          <p:cNvSpPr>
            <a:spLocks noGrp="1" noChangeArrowheads="1"/>
          </p:cNvSpPr>
          <p:nvPr>
            <p:ph type="subTitle" idx="1"/>
          </p:nvPr>
        </p:nvSpPr>
        <p:spPr>
          <a:xfrm>
            <a:off x="769938" y="5125650"/>
            <a:ext cx="7548562" cy="563562"/>
          </a:xfrm>
        </p:spPr>
        <p:txBody>
          <a:bodyPr/>
          <a:lstStyle/>
          <a:p>
            <a:r>
              <a:rPr lang="en-US" dirty="0" smtClean="0"/>
              <a:t>Server Consolidation</a:t>
            </a:r>
          </a:p>
        </p:txBody>
      </p:sp>
      <p:pic>
        <p:nvPicPr>
          <p:cNvPr id="5" name="Picture 4" descr="LOGOT_SQLServer_2008_3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39" y="3505200"/>
            <a:ext cx="4141640" cy="9083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Administration</a:t>
            </a:r>
            <a:br>
              <a:rPr lang="en-GB" dirty="0" smtClean="0"/>
            </a:br>
            <a:r>
              <a:rPr lang="en-GB" dirty="0" smtClean="0">
                <a:solidFill>
                  <a:schemeClr val="accent1"/>
                </a:solidFill>
              </a:rPr>
              <a:t>SQL Server Management Studio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78311" y="1624128"/>
            <a:ext cx="4983480" cy="2412682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base" latinLnBrk="0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75000"/>
              <a:tabLst/>
              <a:defRPr/>
            </a:pPr>
            <a:r>
              <a:rPr lang="en-US" sz="2800" kern="0" dirty="0" smtClean="0">
                <a:solidFill>
                  <a:schemeClr val="tx1"/>
                </a:solidFill>
                <a:latin typeface="+mn-lt"/>
              </a:rPr>
              <a:t>Centralized management of multiple: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55675" lvl="1" indent="-498475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75000"/>
              <a:buFont typeface="Wingdings 2" pitchFamily="18" charset="2"/>
              <a:buChar char="¢"/>
            </a:pPr>
            <a:r>
              <a:rPr lang="en-US" sz="2400" kern="0" dirty="0" smtClean="0">
                <a:solidFill>
                  <a:schemeClr val="tx1"/>
                </a:solidFill>
                <a:latin typeface="+mn-lt"/>
              </a:rPr>
              <a:t>Services</a:t>
            </a:r>
          </a:p>
          <a:p>
            <a:pPr marL="955675" lvl="1" indent="-498475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75000"/>
              <a:buFont typeface="Wingdings 2" pitchFamily="18" charset="2"/>
              <a:buChar char="¢"/>
            </a:pPr>
            <a:r>
              <a:rPr lang="en-US" sz="2400" kern="0" dirty="0" smtClean="0">
                <a:solidFill>
                  <a:schemeClr val="tx1"/>
                </a:solidFill>
                <a:latin typeface="+mn-lt"/>
              </a:rPr>
              <a:t>Instances</a:t>
            </a:r>
          </a:p>
          <a:p>
            <a:pPr marL="955675" lvl="1" indent="-498475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75000"/>
              <a:buFont typeface="Wingdings 2" pitchFamily="18" charset="2"/>
              <a:buChar char="¢"/>
            </a:pPr>
            <a:r>
              <a:rPr lang="en-US" sz="2400" kern="0" dirty="0" smtClean="0">
                <a:solidFill>
                  <a:schemeClr val="tx1"/>
                </a:solidFill>
                <a:latin typeface="+mn-lt"/>
              </a:rPr>
              <a:t>Editions</a:t>
            </a:r>
          </a:p>
          <a:p>
            <a:pPr marL="955675" lvl="1" indent="-498475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75000"/>
              <a:buFont typeface="Wingdings 2" pitchFamily="18" charset="2"/>
              <a:buChar char="¢"/>
            </a:pPr>
            <a:r>
              <a:rPr lang="en-US" sz="2400" kern="0" dirty="0" smtClean="0">
                <a:solidFill>
                  <a:schemeClr val="tx1"/>
                </a:solidFill>
                <a:latin typeface="+mn-lt"/>
              </a:rPr>
              <a:t>Versions</a:t>
            </a:r>
          </a:p>
          <a:p>
            <a:pPr marL="955675" lvl="1" indent="-498475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75000"/>
              <a:buFont typeface="Wingdings 2" pitchFamily="18" charset="2"/>
              <a:buChar char="¢"/>
            </a:pPr>
            <a:endParaRPr lang="en-US" sz="2400" kern="0" dirty="0" smtClean="0">
              <a:solidFill>
                <a:schemeClr val="tx1"/>
              </a:solidFill>
              <a:latin typeface="+mn-lt"/>
            </a:endParaRPr>
          </a:p>
          <a:p>
            <a:pPr marL="955675" lvl="1" indent="-498475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75000"/>
            </a:pPr>
            <a:endParaRPr lang="en-US" sz="2400" kern="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2311" y="2149736"/>
            <a:ext cx="3738880" cy="280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Work\Katmai Marketing\PAG_icon library\PAG_icon library\Generic Applica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5907" y="5074920"/>
            <a:ext cx="1041718" cy="1531938"/>
          </a:xfrm>
          <a:prstGeom prst="rect">
            <a:avLst/>
          </a:prstGeom>
          <a:noFill/>
        </p:spPr>
      </p:pic>
      <p:sp>
        <p:nvSpPr>
          <p:cNvPr id="6" name="Title 2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Auditing</a:t>
            </a:r>
            <a:endParaRPr lang="en-GB" dirty="0"/>
          </a:p>
        </p:txBody>
      </p:sp>
      <p:sp>
        <p:nvSpPr>
          <p:cNvPr id="9" name="Rectangle 8"/>
          <p:cNvSpPr>
            <a:spLocks noGrp="1" noChangeArrowheads="1"/>
          </p:cNvSpPr>
          <p:nvPr/>
        </p:nvSpPr>
        <p:spPr bwMode="auto">
          <a:xfrm>
            <a:off x="332105" y="2510632"/>
            <a:ext cx="8388350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98475" indent="-498475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 2" pitchFamily="18" charset="2"/>
              <a:buChar char="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4238" indent="-384175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</a:defRPr>
            </a:lvl2pPr>
            <a:lvl3pPr marL="1228725" indent="-3429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 3" pitchFamily="18" charset="2"/>
              <a:buChar char=""/>
              <a:defRPr sz="2400">
                <a:solidFill>
                  <a:schemeClr val="tx1"/>
                </a:solidFill>
                <a:latin typeface="+mn-lt"/>
              </a:defRPr>
            </a:lvl3pPr>
            <a:lvl4pPr marL="1533525" indent="-303213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 3" pitchFamily="18" charset="2"/>
              <a:buChar char="w"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-284163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3" pitchFamily="18" charset="2"/>
              <a:buChar char=""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-284163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3" pitchFamily="18" charset="2"/>
              <a:buChar char=""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-284163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3" pitchFamily="18" charset="2"/>
              <a:buChar char=""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-284163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3" pitchFamily="18" charset="2"/>
              <a:buChar char=""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-284163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3" pitchFamily="18" charset="2"/>
              <a:buChar char="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dirty="0" smtClean="0"/>
              <a:t>Centralize enterprise wide audit reporting</a:t>
            </a:r>
          </a:p>
        </p:txBody>
      </p:sp>
      <p:sp>
        <p:nvSpPr>
          <p:cNvPr id="11" name="Rectangle 10"/>
          <p:cNvSpPr>
            <a:spLocks noGrp="1" noChangeArrowheads="1"/>
          </p:cNvSpPr>
          <p:nvPr/>
        </p:nvSpPr>
        <p:spPr bwMode="auto">
          <a:xfrm>
            <a:off x="332105" y="1443832"/>
            <a:ext cx="8388350" cy="92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98475" indent="-498475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 2" pitchFamily="18" charset="2"/>
              <a:buChar char="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4238" indent="-384175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</a:defRPr>
            </a:lvl2pPr>
            <a:lvl3pPr marL="1228725" indent="-3429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 3" pitchFamily="18" charset="2"/>
              <a:buChar char=""/>
              <a:defRPr sz="2400">
                <a:solidFill>
                  <a:schemeClr val="tx1"/>
                </a:solidFill>
                <a:latin typeface="+mn-lt"/>
              </a:defRPr>
            </a:lvl3pPr>
            <a:lvl4pPr marL="1533525" indent="-303213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 3" pitchFamily="18" charset="2"/>
              <a:buChar char="w"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-284163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3" pitchFamily="18" charset="2"/>
              <a:buChar char=""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-284163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3" pitchFamily="18" charset="2"/>
              <a:buChar char=""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-284163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3" pitchFamily="18" charset="2"/>
              <a:buChar char=""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-284163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3" pitchFamily="18" charset="2"/>
              <a:buChar char=""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-284163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3" pitchFamily="18" charset="2"/>
              <a:buChar char="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dirty="0" smtClean="0"/>
              <a:t>Define audit filters on one instance, and apply to many instances</a:t>
            </a:r>
          </a:p>
        </p:txBody>
      </p:sp>
      <p:pic>
        <p:nvPicPr>
          <p:cNvPr id="12" name="Picture 23" descr="sq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33864" y="3108305"/>
            <a:ext cx="1375295" cy="1661815"/>
          </a:xfrm>
          <a:prstGeom prst="rect">
            <a:avLst/>
          </a:prstGeom>
          <a:noFill/>
        </p:spPr>
      </p:pic>
      <p:pic>
        <p:nvPicPr>
          <p:cNvPr id="13" name="Picture 23" descr="sq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6944" y="3169265"/>
            <a:ext cx="1375295" cy="1661815"/>
          </a:xfrm>
          <a:prstGeom prst="rect">
            <a:avLst/>
          </a:prstGeom>
          <a:noFill/>
        </p:spPr>
      </p:pic>
      <p:pic>
        <p:nvPicPr>
          <p:cNvPr id="14" name="Picture 23" descr="sq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6624" y="3169265"/>
            <a:ext cx="1375295" cy="1661815"/>
          </a:xfrm>
          <a:prstGeom prst="rect">
            <a:avLst/>
          </a:prstGeom>
          <a:noFill/>
        </p:spPr>
      </p:pic>
      <p:pic>
        <p:nvPicPr>
          <p:cNvPr id="15" name="Picture 23" descr="sq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16304" y="3169265"/>
            <a:ext cx="1375295" cy="1661815"/>
          </a:xfrm>
          <a:prstGeom prst="rect">
            <a:avLst/>
          </a:prstGeom>
          <a:noFill/>
        </p:spPr>
      </p:pic>
      <p:pic>
        <p:nvPicPr>
          <p:cNvPr id="2052" name="Picture 4" descr="C:\Work\Katmai Marketing\PAG_icon library\PAG_icon library\Document S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7636" y="3962400"/>
            <a:ext cx="349734" cy="736283"/>
          </a:xfrm>
          <a:prstGeom prst="rect">
            <a:avLst/>
          </a:prstGeom>
          <a:noFill/>
        </p:spPr>
      </p:pic>
      <p:pic>
        <p:nvPicPr>
          <p:cNvPr id="16" name="Picture 4" descr="C:\Work\Katmai Marketing\PAG_icon library\PAG_icon library\Document S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9756" y="4008120"/>
            <a:ext cx="349734" cy="736283"/>
          </a:xfrm>
          <a:prstGeom prst="rect">
            <a:avLst/>
          </a:prstGeom>
          <a:noFill/>
        </p:spPr>
      </p:pic>
      <p:pic>
        <p:nvPicPr>
          <p:cNvPr id="17" name="Picture 4" descr="C:\Work\Katmai Marketing\PAG_icon library\PAG_icon library\Document S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9916" y="4023360"/>
            <a:ext cx="349734" cy="736283"/>
          </a:xfrm>
          <a:prstGeom prst="rect">
            <a:avLst/>
          </a:prstGeom>
          <a:noFill/>
        </p:spPr>
      </p:pic>
      <p:pic>
        <p:nvPicPr>
          <p:cNvPr id="18" name="Picture 4" descr="C:\Work\Katmai Marketing\PAG_icon library\PAG_icon library\Document S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74356" y="4099560"/>
            <a:ext cx="349734" cy="736283"/>
          </a:xfrm>
          <a:prstGeom prst="rect">
            <a:avLst/>
          </a:prstGeom>
          <a:noFill/>
        </p:spPr>
      </p:pic>
      <p:pic>
        <p:nvPicPr>
          <p:cNvPr id="1026" name="Picture 2" descr="C:\Work\Katmai Marketing\PAG_icon library\PAG_icon library\XP icon other option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69957" y="3523129"/>
            <a:ext cx="529634" cy="5923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493 -0.08218 L -8.33333E-7 3.7037E-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4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174 -0.07986 L 2.77778E-7 -2.59259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" y="4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5 -0.0845 L 3.61111E-6 4.44444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16667 0.2178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10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0066 0.213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10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-0.13994 0.2046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10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27847 0.1800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1" y="4787152"/>
            <a:ext cx="2418590" cy="1863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2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Configuration</a:t>
            </a:r>
            <a:br>
              <a:rPr lang="en-GB" dirty="0" smtClean="0"/>
            </a:br>
            <a:r>
              <a:rPr lang="en-US" dirty="0" smtClean="0">
                <a:solidFill>
                  <a:schemeClr val="accent1"/>
                </a:solidFill>
              </a:rPr>
              <a:t>Declarative Management Framework 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/>
        </p:nvSpPr>
        <p:spPr bwMode="auto">
          <a:xfrm>
            <a:off x="332105" y="2524079"/>
            <a:ext cx="8388350" cy="228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98475" indent="-498475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 2" pitchFamily="18" charset="2"/>
              <a:buChar char="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4238" indent="-384175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</a:defRPr>
            </a:lvl2pPr>
            <a:lvl3pPr marL="1228725" indent="-3429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 3" pitchFamily="18" charset="2"/>
              <a:buChar char=""/>
              <a:defRPr sz="2400">
                <a:solidFill>
                  <a:schemeClr val="tx1"/>
                </a:solidFill>
                <a:latin typeface="+mn-lt"/>
              </a:defRPr>
            </a:lvl3pPr>
            <a:lvl4pPr marL="1533525" indent="-303213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 3" pitchFamily="18" charset="2"/>
              <a:buChar char="w"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-284163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3" pitchFamily="18" charset="2"/>
              <a:buChar char=""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-284163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3" pitchFamily="18" charset="2"/>
              <a:buChar char=""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-284163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3" pitchFamily="18" charset="2"/>
              <a:buChar char=""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-284163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3" pitchFamily="18" charset="2"/>
              <a:buChar char=""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-284163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3" pitchFamily="18" charset="2"/>
              <a:buChar char="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dirty="0" smtClean="0"/>
              <a:t>Enforce policies:</a:t>
            </a:r>
          </a:p>
          <a:p>
            <a:pPr lvl="1" eaLnBrk="1" hangingPunct="1"/>
            <a:r>
              <a:rPr lang="en-US" sz="2400" dirty="0" smtClean="0"/>
              <a:t>Proactively through triggers</a:t>
            </a:r>
          </a:p>
          <a:p>
            <a:pPr lvl="1" eaLnBrk="1" hangingPunct="1"/>
            <a:r>
              <a:rPr lang="en-US" sz="2400" dirty="0" smtClean="0"/>
              <a:t>After changes through Service Broker</a:t>
            </a:r>
          </a:p>
          <a:p>
            <a:pPr lvl="1" eaLnBrk="1" hangingPunct="1"/>
            <a:r>
              <a:rPr lang="en-US" sz="2400" dirty="0" smtClean="0"/>
              <a:t>On a scheduled basis through SQL Server Agent</a:t>
            </a:r>
          </a:p>
          <a:p>
            <a:pPr lvl="1" eaLnBrk="1" hangingPunct="1"/>
            <a:r>
              <a:rPr lang="en-US" sz="2400" dirty="0" smtClean="0"/>
              <a:t>On an ad-hoc basis</a:t>
            </a:r>
            <a:endParaRPr lang="en-US" dirty="0" smtClean="0"/>
          </a:p>
        </p:txBody>
      </p:sp>
      <p:sp>
        <p:nvSpPr>
          <p:cNvPr id="11" name="Rectangle 10"/>
          <p:cNvSpPr>
            <a:spLocks noGrp="1" noChangeArrowheads="1"/>
          </p:cNvSpPr>
          <p:nvPr/>
        </p:nvSpPr>
        <p:spPr bwMode="auto">
          <a:xfrm>
            <a:off x="332105" y="1484173"/>
            <a:ext cx="8388350" cy="92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98475" indent="-498475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 2" pitchFamily="18" charset="2"/>
              <a:buChar char="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4238" indent="-384175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</a:defRPr>
            </a:lvl2pPr>
            <a:lvl3pPr marL="1228725" indent="-3429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 3" pitchFamily="18" charset="2"/>
              <a:buChar char=""/>
              <a:defRPr sz="2400">
                <a:solidFill>
                  <a:schemeClr val="tx1"/>
                </a:solidFill>
                <a:latin typeface="+mn-lt"/>
              </a:defRPr>
            </a:lvl3pPr>
            <a:lvl4pPr marL="1533525" indent="-303213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 3" pitchFamily="18" charset="2"/>
              <a:buChar char="w"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-284163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3" pitchFamily="18" charset="2"/>
              <a:buChar char=""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-284163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3" pitchFamily="18" charset="2"/>
              <a:buChar char=""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-284163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3" pitchFamily="18" charset="2"/>
              <a:buChar char=""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-284163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3" pitchFamily="18" charset="2"/>
              <a:buChar char=""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-284163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3" pitchFamily="18" charset="2"/>
              <a:buChar char="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dirty="0" smtClean="0"/>
              <a:t>Define policies on one instance, and apply to many instances</a:t>
            </a:r>
          </a:p>
        </p:txBody>
      </p:sp>
      <p:pic>
        <p:nvPicPr>
          <p:cNvPr id="12" name="Picture 23" descr="sq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3753" y="4668157"/>
            <a:ext cx="1375295" cy="1661815"/>
          </a:xfrm>
          <a:prstGeom prst="rect">
            <a:avLst/>
          </a:prstGeom>
          <a:noFill/>
        </p:spPr>
      </p:pic>
      <p:pic>
        <p:nvPicPr>
          <p:cNvPr id="13" name="Picture 23" descr="sq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5847" y="4648435"/>
            <a:ext cx="1375295" cy="1661815"/>
          </a:xfrm>
          <a:prstGeom prst="rect">
            <a:avLst/>
          </a:prstGeom>
          <a:noFill/>
        </p:spPr>
      </p:pic>
      <p:pic>
        <p:nvPicPr>
          <p:cNvPr id="14" name="Picture 23" descr="sq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25527" y="4648435"/>
            <a:ext cx="1375295" cy="1661815"/>
          </a:xfrm>
          <a:prstGeom prst="rect">
            <a:avLst/>
          </a:prstGeom>
          <a:noFill/>
        </p:spPr>
      </p:pic>
      <p:pic>
        <p:nvPicPr>
          <p:cNvPr id="15" name="Picture 23" descr="sq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5207" y="4648435"/>
            <a:ext cx="1375295" cy="1661815"/>
          </a:xfrm>
          <a:prstGeom prst="rect">
            <a:avLst/>
          </a:prstGeom>
          <a:noFill/>
        </p:spPr>
      </p:pic>
      <p:pic>
        <p:nvPicPr>
          <p:cNvPr id="2050" name="Picture 2" descr="C:\Work\Katmai Marketing\PAG_icon library\PAG_icon library\settings checklist 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2101" y="5865665"/>
            <a:ext cx="802153" cy="813779"/>
          </a:xfrm>
          <a:prstGeom prst="rect">
            <a:avLst/>
          </a:prstGeom>
          <a:noFill/>
        </p:spPr>
      </p:pic>
      <p:pic>
        <p:nvPicPr>
          <p:cNvPr id="19" name="Picture 2" descr="C:\Work\Katmai Marketing\PAG_icon library\PAG_icon library\settings checklist 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9208" y="5829806"/>
            <a:ext cx="802153" cy="813779"/>
          </a:xfrm>
          <a:prstGeom prst="rect">
            <a:avLst/>
          </a:prstGeom>
          <a:noFill/>
        </p:spPr>
      </p:pic>
      <p:pic>
        <p:nvPicPr>
          <p:cNvPr id="20" name="Picture 2" descr="C:\Work\Katmai Marketing\PAG_icon library\PAG_icon library\settings checklist 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0478" y="5861183"/>
            <a:ext cx="802153" cy="813779"/>
          </a:xfrm>
          <a:prstGeom prst="rect">
            <a:avLst/>
          </a:prstGeom>
          <a:noFill/>
        </p:spPr>
      </p:pic>
      <p:pic>
        <p:nvPicPr>
          <p:cNvPr id="21" name="Picture 2" descr="C:\Work\Katmai Marketing\PAG_icon library\PAG_icon library\settings checklist 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1748" y="5892560"/>
            <a:ext cx="802153" cy="813779"/>
          </a:xfrm>
          <a:prstGeom prst="rect">
            <a:avLst/>
          </a:prstGeom>
          <a:noFill/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254 -0.05671 L 1.38889E-6 -3.3333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2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277 -0.04884 L -3.88889E-6 7.40741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" y="2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542 -0.05695 L 2.5E-6 1.1111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2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066 -0.06458 L -1.11111E-6 1.48148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" y="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Monitoring</a:t>
            </a:r>
            <a:br>
              <a:rPr lang="en-GB" dirty="0" smtClean="0"/>
            </a:br>
            <a:r>
              <a:rPr lang="en-US" dirty="0" smtClean="0">
                <a:solidFill>
                  <a:schemeClr val="accent1"/>
                </a:solidFill>
              </a:rPr>
              <a:t>Performance Studio</a:t>
            </a:r>
            <a:endParaRPr lang="en-GB" dirty="0">
              <a:solidFill>
                <a:schemeClr val="accent1"/>
              </a:solidFill>
            </a:endParaRPr>
          </a:p>
        </p:txBody>
      </p:sp>
      <p:graphicFrame>
        <p:nvGraphicFramePr>
          <p:cNvPr id="16" name="Diagram 15"/>
          <p:cNvGraphicFramePr/>
          <p:nvPr/>
        </p:nvGraphicFramePr>
        <p:xfrm>
          <a:off x="1102660" y="1447800"/>
          <a:ext cx="6871447" cy="5060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63773" y="840070"/>
          <a:ext cx="8789158" cy="5131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Manageability</a:t>
            </a:r>
            <a:endParaRPr lang="en-US" sz="3600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19" name="Diagram 18"/>
          <p:cNvGraphicFramePr/>
          <p:nvPr/>
        </p:nvGraphicFramePr>
        <p:xfrm>
          <a:off x="1158240" y="741680"/>
          <a:ext cx="7559040" cy="553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1" name="Oval 30"/>
          <p:cNvSpPr/>
          <p:nvPr/>
        </p:nvSpPr>
        <p:spPr bwMode="auto">
          <a:xfrm>
            <a:off x="807720" y="2026920"/>
            <a:ext cx="3261360" cy="3261360"/>
          </a:xfrm>
          <a:prstGeom prst="ellipse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charset="0"/>
              </a:rPr>
              <a:t>Scalability and Performance</a:t>
            </a:r>
            <a:endParaRPr kumimoji="0" lang="en-GB" sz="2400" b="1" i="0" u="none" strike="noStrike" normalizeH="0" baseline="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22 0.11065 L 3.33333E-6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-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19" grpId="0">
        <p:bldAsOne/>
      </p:bldGraphic>
      <p:bldP spid="31" grpId="0" animBg="1"/>
      <p:bldP spid="3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sosceles Triangle 22"/>
          <p:cNvSpPr/>
          <p:nvPr/>
        </p:nvSpPr>
        <p:spPr bwMode="auto">
          <a:xfrm>
            <a:off x="5432612" y="2003610"/>
            <a:ext cx="2985247" cy="1882589"/>
          </a:xfrm>
          <a:prstGeom prst="triangle">
            <a:avLst/>
          </a:prstGeom>
          <a:solidFill>
            <a:srgbClr val="6699FF">
              <a:alpha val="50196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6" name="Title 2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Resource Utilization</a:t>
            </a:r>
            <a:br>
              <a:rPr lang="en-GB" dirty="0" smtClean="0"/>
            </a:br>
            <a:r>
              <a:rPr lang="en-US" dirty="0" smtClean="0">
                <a:solidFill>
                  <a:schemeClr val="accent1"/>
                </a:solidFill>
              </a:rPr>
              <a:t>Resource Governor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>
            <a:spLocks noGrp="1" noChangeArrowheads="1"/>
          </p:cNvSpPr>
          <p:nvPr/>
        </p:nvSpPr>
        <p:spPr bwMode="auto">
          <a:xfrm>
            <a:off x="332105" y="1484173"/>
            <a:ext cx="5557707" cy="364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98475" indent="-498475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 2" pitchFamily="18" charset="2"/>
              <a:buChar char="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4238" indent="-384175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</a:defRPr>
            </a:lvl2pPr>
            <a:lvl3pPr marL="1228725" indent="-3429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 3" pitchFamily="18" charset="2"/>
              <a:buChar char=""/>
              <a:defRPr sz="2400">
                <a:solidFill>
                  <a:schemeClr val="tx1"/>
                </a:solidFill>
                <a:latin typeface="+mn-lt"/>
              </a:defRPr>
            </a:lvl3pPr>
            <a:lvl4pPr marL="1533525" indent="-303213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 3" pitchFamily="18" charset="2"/>
              <a:buChar char="w"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-284163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3" pitchFamily="18" charset="2"/>
              <a:buChar char=""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-284163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3" pitchFamily="18" charset="2"/>
              <a:buChar char=""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-284163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3" pitchFamily="18" charset="2"/>
              <a:buChar char=""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-284163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3" pitchFamily="18" charset="2"/>
              <a:buChar char=""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-284163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3" pitchFamily="18" charset="2"/>
              <a:buChar char="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 smtClean="0"/>
              <a:t>Differentiate workloads</a:t>
            </a:r>
          </a:p>
          <a:p>
            <a:pPr lvl="1" eaLnBrk="1" hangingPunct="1"/>
            <a:r>
              <a:rPr lang="en-US" sz="2000" dirty="0" smtClean="0"/>
              <a:t>Based on application, user, etc.</a:t>
            </a:r>
          </a:p>
          <a:p>
            <a:pPr eaLnBrk="1" hangingPunct="1"/>
            <a:r>
              <a:rPr lang="en-US" sz="2400" dirty="0" smtClean="0"/>
              <a:t>Define resource utilization limits</a:t>
            </a:r>
          </a:p>
          <a:p>
            <a:pPr lvl="1" eaLnBrk="1" hangingPunct="1"/>
            <a:r>
              <a:rPr lang="en-US" sz="2000" dirty="0" smtClean="0"/>
              <a:t>CPU</a:t>
            </a:r>
          </a:p>
          <a:p>
            <a:pPr lvl="1" eaLnBrk="1" hangingPunct="1"/>
            <a:r>
              <a:rPr lang="en-US" sz="2000" dirty="0" smtClean="0"/>
              <a:t>Memory</a:t>
            </a:r>
          </a:p>
          <a:p>
            <a:pPr eaLnBrk="1" hangingPunct="1"/>
            <a:r>
              <a:rPr lang="en-GB" sz="2400" dirty="0" smtClean="0"/>
              <a:t>Covered Scenarios:</a:t>
            </a:r>
          </a:p>
          <a:p>
            <a:pPr lvl="1" eaLnBrk="1" hangingPunct="1"/>
            <a:r>
              <a:rPr lang="en-GB" sz="2000" dirty="0" smtClean="0"/>
              <a:t>Preventing runaway queries</a:t>
            </a:r>
          </a:p>
          <a:p>
            <a:pPr lvl="1" eaLnBrk="1" hangingPunct="1"/>
            <a:r>
              <a:rPr lang="en-GB" sz="2000" dirty="0" smtClean="0"/>
              <a:t>Predictable concurrent execution of different-size workloads</a:t>
            </a:r>
          </a:p>
          <a:p>
            <a:pPr lvl="1" eaLnBrk="1" hangingPunct="1"/>
            <a:r>
              <a:rPr lang="en-GB" sz="2000" dirty="0" smtClean="0"/>
              <a:t>Workload prioritization</a:t>
            </a:r>
            <a:endParaRPr lang="en-US" sz="2000" dirty="0" smtClean="0"/>
          </a:p>
        </p:txBody>
      </p:sp>
      <p:pic>
        <p:nvPicPr>
          <p:cNvPr id="16" name="Picture 23" descr="sq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3076" y="1213889"/>
            <a:ext cx="1143000" cy="1381125"/>
          </a:xfrm>
          <a:prstGeom prst="rect">
            <a:avLst/>
          </a:prstGeom>
          <a:noFill/>
        </p:spPr>
      </p:pic>
      <p:pic>
        <p:nvPicPr>
          <p:cNvPr id="6145" name="Picture 1" descr="C:\Work\Katmai Marketing\PAG_icon library\PAG_icon library\XP icon other optio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3223" y="2834617"/>
            <a:ext cx="508093" cy="568234"/>
          </a:xfrm>
          <a:prstGeom prst="rect">
            <a:avLst/>
          </a:prstGeom>
          <a:noFill/>
        </p:spPr>
      </p:pic>
      <p:pic>
        <p:nvPicPr>
          <p:cNvPr id="17" name="Picture 1" descr="C:\Work\Katmai Marketing\PAG_icon library\PAG_icon library\XP icon other optio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5211" y="2825653"/>
            <a:ext cx="508093" cy="568234"/>
          </a:xfrm>
          <a:prstGeom prst="rect">
            <a:avLst/>
          </a:prstGeom>
          <a:noFill/>
        </p:spPr>
      </p:pic>
      <p:pic>
        <p:nvPicPr>
          <p:cNvPr id="6146" name="Picture 2" descr="C:\Work\Katmai Marketing\PAG_icon library\PAG_icon library\stocks line graph chart 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768" y="3213847"/>
            <a:ext cx="532912" cy="544606"/>
          </a:xfrm>
          <a:prstGeom prst="rect">
            <a:avLst/>
          </a:prstGeom>
          <a:noFill/>
        </p:spPr>
      </p:pic>
      <p:pic>
        <p:nvPicPr>
          <p:cNvPr id="18" name="Picture 2" descr="C:\Work\Katmai Marketing\PAG_icon library\PAG_icon library\stocks line graph chart 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8756" y="3245223"/>
            <a:ext cx="532912" cy="5446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Scaling Up</a:t>
            </a:r>
            <a:endParaRPr lang="en-GB" dirty="0"/>
          </a:p>
        </p:txBody>
      </p:sp>
      <p:sp>
        <p:nvSpPr>
          <p:cNvPr id="11" name="Rectangle 10"/>
          <p:cNvSpPr>
            <a:spLocks noGrp="1" noChangeArrowheads="1"/>
          </p:cNvSpPr>
          <p:nvPr/>
        </p:nvSpPr>
        <p:spPr bwMode="auto">
          <a:xfrm>
            <a:off x="332105" y="1484173"/>
            <a:ext cx="8388350" cy="419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98475" indent="-498475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 2" pitchFamily="18" charset="2"/>
              <a:buChar char="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4238" indent="-384175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</a:defRPr>
            </a:lvl2pPr>
            <a:lvl3pPr marL="1228725" indent="-3429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 3" pitchFamily="18" charset="2"/>
              <a:buChar char=""/>
              <a:defRPr sz="2400">
                <a:solidFill>
                  <a:schemeClr val="tx1"/>
                </a:solidFill>
                <a:latin typeface="+mn-lt"/>
              </a:defRPr>
            </a:lvl3pPr>
            <a:lvl4pPr marL="1533525" indent="-303213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 3" pitchFamily="18" charset="2"/>
              <a:buChar char="w"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-284163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3" pitchFamily="18" charset="2"/>
              <a:buChar char=""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-284163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3" pitchFamily="18" charset="2"/>
              <a:buChar char=""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-284163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3" pitchFamily="18" charset="2"/>
              <a:buChar char=""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-284163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3" pitchFamily="18" charset="2"/>
              <a:buChar char=""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-284163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3" pitchFamily="18" charset="2"/>
              <a:buChar char="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dirty="0" smtClean="0"/>
              <a:t>64-bit scalability</a:t>
            </a:r>
          </a:p>
          <a:p>
            <a:pPr lvl="1" eaLnBrk="1" hangingPunct="1"/>
            <a:r>
              <a:rPr lang="en-US" dirty="0" smtClean="0"/>
              <a:t>Take advantage of 64-bit hardware</a:t>
            </a:r>
          </a:p>
          <a:p>
            <a:pPr eaLnBrk="1" hangingPunct="1"/>
            <a:r>
              <a:rPr lang="en-US" dirty="0" smtClean="0"/>
              <a:t>Hot-add memory and CPU</a:t>
            </a:r>
          </a:p>
          <a:p>
            <a:pPr lvl="1" eaLnBrk="1" hangingPunct="1"/>
            <a:r>
              <a:rPr lang="en-US" dirty="0" smtClean="0"/>
              <a:t>Add hardware without downtime</a:t>
            </a:r>
          </a:p>
          <a:p>
            <a:pPr eaLnBrk="1" hangingPunct="1"/>
            <a:r>
              <a:rPr lang="en-US" dirty="0" smtClean="0"/>
              <a:t>Native data compression</a:t>
            </a:r>
          </a:p>
          <a:p>
            <a:pPr lvl="1" eaLnBrk="1" hangingPunct="1"/>
            <a:r>
              <a:rPr lang="en-US" dirty="0" smtClean="0"/>
              <a:t>Reduce storage requirements</a:t>
            </a:r>
          </a:p>
          <a:p>
            <a:pPr lvl="1" eaLnBrk="1" hangingPunct="1"/>
            <a:r>
              <a:rPr lang="en-US" dirty="0" smtClean="0"/>
              <a:t>Increase performance for high I/O workloads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Diagram 38"/>
          <p:cNvGraphicFramePr/>
          <p:nvPr/>
        </p:nvGraphicFramePr>
        <p:xfrm>
          <a:off x="163773" y="840070"/>
          <a:ext cx="8789158" cy="5131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409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  <a:endParaRPr lang="en-US" sz="2800" dirty="0" smtClean="0">
              <a:solidFill>
                <a:schemeClr val="accent1"/>
              </a:solidFill>
              <a:effectLst>
                <a:outerShdw dist="12700" dir="6000000" algn="ctr" rotWithShape="0">
                  <a:schemeClr val="tx1">
                    <a:alpha val="80000"/>
                  </a:schemeClr>
                </a:outerShdw>
              </a:effectLst>
            </a:endParaRPr>
          </a:p>
        </p:txBody>
      </p:sp>
      <p:pic>
        <p:nvPicPr>
          <p:cNvPr id="8" name="Picture 23" descr="sql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5104" y="2788265"/>
            <a:ext cx="1375295" cy="1661815"/>
          </a:xfrm>
          <a:prstGeom prst="rect">
            <a:avLst/>
          </a:prstGeom>
          <a:noFill/>
        </p:spPr>
      </p:pic>
      <p:pic>
        <p:nvPicPr>
          <p:cNvPr id="9" name="Picture 23" descr="sql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1977" y="1480355"/>
            <a:ext cx="1143000" cy="1381125"/>
          </a:xfrm>
          <a:prstGeom prst="rect">
            <a:avLst/>
          </a:prstGeom>
          <a:noFill/>
        </p:spPr>
      </p:pic>
      <p:pic>
        <p:nvPicPr>
          <p:cNvPr id="10" name="Picture 23" descr="sql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5876" y="1496277"/>
            <a:ext cx="1143000" cy="1381125"/>
          </a:xfrm>
          <a:prstGeom prst="rect">
            <a:avLst/>
          </a:prstGeom>
          <a:noFill/>
        </p:spPr>
      </p:pic>
      <p:pic>
        <p:nvPicPr>
          <p:cNvPr id="11" name="Picture 23" descr="sql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3904" y="4874377"/>
            <a:ext cx="1143000" cy="1381125"/>
          </a:xfrm>
          <a:prstGeom prst="rect">
            <a:avLst/>
          </a:prstGeom>
          <a:noFill/>
        </p:spPr>
      </p:pic>
      <p:pic>
        <p:nvPicPr>
          <p:cNvPr id="12" name="Picture 23" descr="sql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8818" y="5016907"/>
            <a:ext cx="1143000" cy="1381125"/>
          </a:xfrm>
          <a:prstGeom prst="rect">
            <a:avLst/>
          </a:prstGeom>
          <a:noFill/>
        </p:spPr>
      </p:pic>
      <p:pic>
        <p:nvPicPr>
          <p:cNvPr id="13" name="Picture 12" descr="LOGOT_SQLServer_2008_3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6881" y="2702859"/>
            <a:ext cx="1521143" cy="3336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0.23507 0.22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1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1.48148E-6 L -0.20503 0.2219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11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111E-6 -2.59259E-6 L 0.24167 -0.264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13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4.07407E-6 L -0.22674 -0.2819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-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9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2"/>
          <p:cNvSpPr txBox="1">
            <a:spLocks noChangeArrowheads="1"/>
          </p:cNvSpPr>
          <p:nvPr/>
        </p:nvSpPr>
        <p:spPr bwMode="auto">
          <a:xfrm>
            <a:off x="381000" y="6219825"/>
            <a:ext cx="8148638" cy="3508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900">
                <a:solidFill>
                  <a:schemeClr val="tx1"/>
                </a:solidFill>
                <a:cs typeface="Arial" charset="0"/>
              </a:rPr>
              <a:t>© 2004 Microsoft Corporation. All rights reserved.</a:t>
            </a:r>
          </a:p>
          <a:p>
            <a:pPr algn="ctr" eaLnBrk="0" hangingPunct="0"/>
            <a:r>
              <a:rPr lang="en-US" sz="800">
                <a:solidFill>
                  <a:schemeClr val="tx1"/>
                </a:solidFill>
                <a:cs typeface="Arial" charset="0"/>
              </a:rPr>
              <a:t>This presentation is for informational purposes only. Microsoft makes no warranties, express or implied, in this summary.</a:t>
            </a:r>
          </a:p>
        </p:txBody>
      </p:sp>
      <p:pic>
        <p:nvPicPr>
          <p:cNvPr id="48130" name="Picture 5" descr="Microsoft logo and tag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black">
          <a:xfrm>
            <a:off x="2306638" y="2820988"/>
            <a:ext cx="5122862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74" name="Picture 2" descr="300583_oval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" y="1384300"/>
            <a:ext cx="8272463" cy="5473700"/>
          </a:xfrm>
          <a:prstGeom prst="rect">
            <a:avLst/>
          </a:prstGeom>
          <a:noFill/>
        </p:spPr>
      </p:pic>
      <p:pic>
        <p:nvPicPr>
          <p:cNvPr id="412675" name="Picture 3" descr="300583_oval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9838" y="2241550"/>
            <a:ext cx="6783387" cy="4487863"/>
          </a:xfrm>
          <a:prstGeom prst="rect">
            <a:avLst/>
          </a:prstGeom>
          <a:noFill/>
        </p:spPr>
      </p:pic>
      <p:pic>
        <p:nvPicPr>
          <p:cNvPr id="412676" name="Picture 4" descr="300583_oval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12950" y="3263900"/>
            <a:ext cx="5237163" cy="3465513"/>
          </a:xfrm>
          <a:prstGeom prst="rect">
            <a:avLst/>
          </a:prstGeom>
          <a:noFill/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39763" y="5807075"/>
            <a:ext cx="8081962" cy="928688"/>
            <a:chOff x="403" y="3658"/>
            <a:chExt cx="5091" cy="585"/>
          </a:xfrm>
        </p:grpSpPr>
        <p:sp>
          <p:nvSpPr>
            <p:cNvPr id="412690" name="Text Box 18"/>
            <p:cNvSpPr txBox="1">
              <a:spLocks noChangeArrowheads="1"/>
            </p:cNvSpPr>
            <p:nvPr/>
          </p:nvSpPr>
          <p:spPr bwMode="auto">
            <a:xfrm>
              <a:off x="403" y="3878"/>
              <a:ext cx="5091" cy="36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Reducing the Cost of Running Servers</a:t>
              </a:r>
            </a:p>
          </p:txBody>
        </p:sp>
        <p:sp>
          <p:nvSpPr>
            <p:cNvPr id="412691" name="Line 19"/>
            <p:cNvSpPr>
              <a:spLocks noChangeShapeType="1"/>
            </p:cNvSpPr>
            <p:nvPr/>
          </p:nvSpPr>
          <p:spPr bwMode="auto">
            <a:xfrm>
              <a:off x="2916" y="3658"/>
              <a:ext cx="0" cy="2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5562600" y="4648200"/>
            <a:ext cx="2133600" cy="769938"/>
            <a:chOff x="3832" y="2928"/>
            <a:chExt cx="1344" cy="485"/>
          </a:xfrm>
        </p:grpSpPr>
        <p:sp>
          <p:nvSpPr>
            <p:cNvPr id="412720" name="Line 48"/>
            <p:cNvSpPr>
              <a:spLocks noChangeShapeType="1"/>
            </p:cNvSpPr>
            <p:nvPr/>
          </p:nvSpPr>
          <p:spPr bwMode="auto">
            <a:xfrm>
              <a:off x="3888" y="3176"/>
              <a:ext cx="1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721" name="Text Box 49"/>
            <p:cNvSpPr txBox="1">
              <a:spLocks noChangeArrowheads="1"/>
            </p:cNvSpPr>
            <p:nvPr/>
          </p:nvSpPr>
          <p:spPr bwMode="auto">
            <a:xfrm>
              <a:off x="3832" y="2928"/>
              <a:ext cx="1200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Forward</a:t>
              </a:r>
            </a:p>
            <a:p>
              <a:pPr>
                <a:spcBef>
                  <a:spcPct val="20000"/>
                </a:spcBef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Consolidation</a:t>
              </a:r>
            </a:p>
          </p:txBody>
        </p: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1676400" y="4648200"/>
            <a:ext cx="2108200" cy="769938"/>
            <a:chOff x="672" y="2928"/>
            <a:chExt cx="1328" cy="485"/>
          </a:xfrm>
        </p:grpSpPr>
        <p:sp>
          <p:nvSpPr>
            <p:cNvPr id="412723" name="Line 51"/>
            <p:cNvSpPr>
              <a:spLocks noChangeShapeType="1"/>
            </p:cNvSpPr>
            <p:nvPr/>
          </p:nvSpPr>
          <p:spPr bwMode="auto">
            <a:xfrm flipH="1">
              <a:off x="672" y="3176"/>
              <a:ext cx="1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724" name="Text Box 52"/>
            <p:cNvSpPr txBox="1">
              <a:spLocks noChangeArrowheads="1"/>
            </p:cNvSpPr>
            <p:nvPr/>
          </p:nvSpPr>
          <p:spPr bwMode="auto">
            <a:xfrm>
              <a:off x="800" y="2928"/>
              <a:ext cx="1200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Backward</a:t>
              </a:r>
            </a:p>
            <a:p>
              <a:pPr algn="r">
                <a:spcBef>
                  <a:spcPct val="20000"/>
                </a:spcBef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Consolidation</a:t>
              </a:r>
            </a:p>
          </p:txBody>
        </p:sp>
      </p:grpSp>
      <p:sp>
        <p:nvSpPr>
          <p:cNvPr id="53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Rationale for Consolidation</a:t>
            </a:r>
            <a:endParaRPr lang="en-US" sz="2800" dirty="0" smtClean="0">
              <a:solidFill>
                <a:schemeClr val="accent1"/>
              </a:solidFill>
              <a:effectLst>
                <a:outerShdw dist="12700" dir="6000000" algn="ctr" rotWithShape="0">
                  <a:schemeClr val="tx1">
                    <a:alpha val="80000"/>
                  </a:schemeClr>
                </a:outerShdw>
              </a:effectLst>
            </a:endParaRPr>
          </a:p>
        </p:txBody>
      </p:sp>
      <p:pic>
        <p:nvPicPr>
          <p:cNvPr id="1027" name="Picture 3" descr="C:\Work\Katmai Marketing\PAG_icon library\PAG_icon library\Server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49129" y="4236720"/>
            <a:ext cx="1105484" cy="1630680"/>
          </a:xfrm>
          <a:prstGeom prst="rect">
            <a:avLst/>
          </a:prstGeom>
          <a:noFill/>
        </p:spPr>
      </p:pic>
      <p:grpSp>
        <p:nvGrpSpPr>
          <p:cNvPr id="5" name="Group 57"/>
          <p:cNvGrpSpPr/>
          <p:nvPr/>
        </p:nvGrpSpPr>
        <p:grpSpPr>
          <a:xfrm>
            <a:off x="-11112" y="2133600"/>
            <a:ext cx="4195763" cy="1474788"/>
            <a:chOff x="-11112" y="2133600"/>
            <a:chExt cx="4195763" cy="1474788"/>
          </a:xfrm>
        </p:grpSpPr>
        <p:grpSp>
          <p:nvGrpSpPr>
            <p:cNvPr id="6" name="Group 41"/>
            <p:cNvGrpSpPr>
              <a:grpSpLocks/>
            </p:cNvGrpSpPr>
            <p:nvPr/>
          </p:nvGrpSpPr>
          <p:grpSpPr bwMode="auto">
            <a:xfrm flipH="1">
              <a:off x="-11112" y="2947988"/>
              <a:ext cx="4195763" cy="660400"/>
              <a:chOff x="3195" y="1857"/>
              <a:chExt cx="2643" cy="416"/>
            </a:xfrm>
          </p:grpSpPr>
          <p:pic>
            <p:nvPicPr>
              <p:cNvPr id="412714" name="Picture 42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 rot="19698885" flipH="1">
                <a:off x="3195" y="1857"/>
                <a:ext cx="2643" cy="416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12715" name="Text Box 43"/>
              <p:cNvSpPr txBox="1">
                <a:spLocks noChangeArrowheads="1"/>
              </p:cNvSpPr>
              <p:nvPr/>
            </p:nvSpPr>
            <p:spPr bwMode="auto">
              <a:xfrm rot="19698885" flipH="1">
                <a:off x="3431" y="1936"/>
                <a:ext cx="2148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/>
                <a:r>
                  <a:rPr lang="en-US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Improve Management</a:t>
                </a:r>
              </a:p>
            </p:txBody>
          </p:sp>
        </p:grpSp>
        <p:grpSp>
          <p:nvGrpSpPr>
            <p:cNvPr id="7" name="Group 56"/>
            <p:cNvGrpSpPr/>
            <p:nvPr/>
          </p:nvGrpSpPr>
          <p:grpSpPr>
            <a:xfrm>
              <a:off x="685800" y="2133600"/>
              <a:ext cx="808673" cy="845503"/>
              <a:chOff x="2529840" y="685800"/>
              <a:chExt cx="808673" cy="845503"/>
            </a:xfrm>
          </p:grpSpPr>
          <p:pic>
            <p:nvPicPr>
              <p:cNvPr id="1029" name="Picture 5" descr="C:\Work\Katmai Marketing\PAG_icon library\PAG_icon library\Business Process (analysis) Sm.png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760649" y="685800"/>
                <a:ext cx="577864" cy="843598"/>
              </a:xfrm>
              <a:prstGeom prst="rect">
                <a:avLst/>
              </a:prstGeom>
              <a:noFill/>
            </p:spPr>
          </p:pic>
          <p:pic>
            <p:nvPicPr>
              <p:cNvPr id="1028" name="Picture 4" descr="C:\Work\Katmai Marketing\PAG_icon library\PAG_icon library\User green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529840" y="939209"/>
                <a:ext cx="438150" cy="59209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8" name="Group 61"/>
          <p:cNvGrpSpPr/>
          <p:nvPr/>
        </p:nvGrpSpPr>
        <p:grpSpPr>
          <a:xfrm>
            <a:off x="3699144" y="28574"/>
            <a:ext cx="1905684" cy="4195771"/>
            <a:chOff x="3699144" y="28574"/>
            <a:chExt cx="1905684" cy="4195771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4316425" y="28574"/>
              <a:ext cx="660402" cy="4195771"/>
              <a:chOff x="1982" y="1199"/>
              <a:chExt cx="416" cy="2643"/>
            </a:xfrm>
          </p:grpSpPr>
          <p:pic>
            <p:nvPicPr>
              <p:cNvPr id="412681" name="Picture 9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 rot="16193554" flipH="1">
                <a:off x="868" y="2313"/>
                <a:ext cx="2643" cy="416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12682" name="Text Box 10"/>
              <p:cNvSpPr txBox="1">
                <a:spLocks noChangeArrowheads="1"/>
              </p:cNvSpPr>
              <p:nvPr/>
            </p:nvSpPr>
            <p:spPr bwMode="auto">
              <a:xfrm rot="16178335" flipH="1">
                <a:off x="1098" y="2380"/>
                <a:ext cx="2148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Interoperability</a:t>
                </a:r>
              </a:p>
            </p:txBody>
          </p:sp>
        </p:grpSp>
        <p:sp>
          <p:nvSpPr>
            <p:cNvPr id="412684" name="AutoShape 12"/>
            <p:cNvSpPr>
              <a:spLocks noChangeArrowheads="1"/>
            </p:cNvSpPr>
            <p:nvPr/>
          </p:nvSpPr>
          <p:spPr bwMode="auto">
            <a:xfrm>
              <a:off x="4117976" y="1333500"/>
              <a:ext cx="1044575" cy="144463"/>
            </a:xfrm>
            <a:prstGeom prst="leftRightArrow">
              <a:avLst>
                <a:gd name="adj1" fmla="val 50000"/>
                <a:gd name="adj2" fmla="val 144615"/>
              </a:avLst>
            </a:prstGeom>
            <a:gradFill rotWithShape="1">
              <a:gsLst>
                <a:gs pos="0">
                  <a:schemeClr val="tx1"/>
                </a:gs>
                <a:gs pos="50000">
                  <a:srgbClr val="03BF42">
                    <a:alpha val="80000"/>
                  </a:srgbClr>
                </a:gs>
                <a:gs pos="100000">
                  <a:schemeClr val="tx1"/>
                </a:gs>
              </a:gsLst>
              <a:lin ang="540000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0" name="Picture 6" descr="C:\Work\Katmai Marketing\PAG_icon library\PAG_icon library\server box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699144" y="1066800"/>
              <a:ext cx="424545" cy="806450"/>
            </a:xfrm>
            <a:prstGeom prst="rect">
              <a:avLst/>
            </a:prstGeom>
            <a:noFill/>
          </p:spPr>
        </p:pic>
        <p:pic>
          <p:nvPicPr>
            <p:cNvPr id="1031" name="Picture 7" descr="C:\Work\Katmai Marketing\PAG_icon library\PAG_icon library\Server HIS Host Integration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072381" y="1051561"/>
              <a:ext cx="532447" cy="821372"/>
            </a:xfrm>
            <a:prstGeom prst="rect">
              <a:avLst/>
            </a:prstGeom>
            <a:noFill/>
          </p:spPr>
        </p:pic>
        <p:pic>
          <p:nvPicPr>
            <p:cNvPr id="61" name="Picture 3" descr="C:\Work\Katmai Marketing\PAG_icon library\PAG_icon library\Server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419599" y="1110000"/>
              <a:ext cx="414973" cy="612119"/>
            </a:xfrm>
            <a:prstGeom prst="rect">
              <a:avLst/>
            </a:prstGeom>
            <a:noFill/>
          </p:spPr>
        </p:pic>
      </p:grpSp>
      <p:grpSp>
        <p:nvGrpSpPr>
          <p:cNvPr id="10" name="Group 67"/>
          <p:cNvGrpSpPr/>
          <p:nvPr/>
        </p:nvGrpSpPr>
        <p:grpSpPr>
          <a:xfrm>
            <a:off x="5154613" y="1927238"/>
            <a:ext cx="4195762" cy="1801800"/>
            <a:chOff x="5154613" y="1927238"/>
            <a:chExt cx="4195762" cy="1801800"/>
          </a:xfrm>
        </p:grpSpPr>
        <p:grpSp>
          <p:nvGrpSpPr>
            <p:cNvPr id="11" name="Group 66"/>
            <p:cNvGrpSpPr/>
            <p:nvPr/>
          </p:nvGrpSpPr>
          <p:grpSpPr>
            <a:xfrm>
              <a:off x="8183879" y="1927238"/>
              <a:ext cx="634683" cy="844536"/>
              <a:chOff x="7650479" y="3649358"/>
              <a:chExt cx="634683" cy="844536"/>
            </a:xfrm>
          </p:grpSpPr>
          <p:pic>
            <p:nvPicPr>
              <p:cNvPr id="65" name="Picture 3" descr="C:\Work\Katmai Marketing\PAG_icon library\PAG_icon library\Server.pn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650479" y="3649358"/>
                <a:ext cx="491173" cy="724521"/>
              </a:xfrm>
              <a:prstGeom prst="rect">
                <a:avLst/>
              </a:prstGeom>
              <a:noFill/>
            </p:spPr>
          </p:pic>
          <p:pic>
            <p:nvPicPr>
              <p:cNvPr id="1034" name="Picture 10" descr="C:\Work\Katmai Marketing\PAG_icon library\PAG_icon library\Folder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7933601" y="4023359"/>
                <a:ext cx="351561" cy="470535"/>
              </a:xfrm>
              <a:prstGeom prst="rect">
                <a:avLst/>
              </a:prstGeom>
              <a:noFill/>
            </p:spPr>
          </p:pic>
        </p:grpSp>
        <p:grpSp>
          <p:nvGrpSpPr>
            <p:cNvPr id="12" name="Group 21"/>
            <p:cNvGrpSpPr>
              <a:grpSpLocks/>
            </p:cNvGrpSpPr>
            <p:nvPr/>
          </p:nvGrpSpPr>
          <p:grpSpPr bwMode="auto">
            <a:xfrm>
              <a:off x="5154613" y="2947988"/>
              <a:ext cx="4195762" cy="781050"/>
              <a:chOff x="3143" y="1857"/>
              <a:chExt cx="2643" cy="492"/>
            </a:xfrm>
          </p:grpSpPr>
          <p:pic>
            <p:nvPicPr>
              <p:cNvPr id="412694" name="Picture 22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 rot="19698885" flipH="1">
                <a:off x="3143" y="1857"/>
                <a:ext cx="2643" cy="41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12695" name="Text Box 23"/>
              <p:cNvSpPr txBox="1">
                <a:spLocks noChangeArrowheads="1"/>
              </p:cNvSpPr>
              <p:nvPr/>
            </p:nvSpPr>
            <p:spPr bwMode="auto">
              <a:xfrm rot="19698885" flipH="1">
                <a:off x="3443" y="2116"/>
                <a:ext cx="1455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Reduce Servers</a:t>
                </a:r>
              </a:p>
            </p:txBody>
          </p:sp>
        </p:grpSp>
        <p:pic>
          <p:nvPicPr>
            <p:cNvPr id="1032" name="Picture 8" descr="C:\Work\Katmai Marketing\PAG_icon library\PAG_icon library\Server Exchange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199120" y="2522741"/>
              <a:ext cx="480378" cy="766560"/>
            </a:xfrm>
            <a:prstGeom prst="rect">
              <a:avLst/>
            </a:prstGeom>
            <a:noFill/>
          </p:spPr>
        </p:pic>
        <p:pic>
          <p:nvPicPr>
            <p:cNvPr id="1033" name="Picture 9" descr="C:\Work\Katmai Marketing\PAG_icon library\PAG_icon library\SQL sm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665022" y="2072640"/>
              <a:ext cx="483616" cy="71120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Diagram 38"/>
          <p:cNvGraphicFramePr/>
          <p:nvPr/>
        </p:nvGraphicFramePr>
        <p:xfrm>
          <a:off x="163773" y="840070"/>
          <a:ext cx="8789158" cy="5131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409" name="Rectangle 1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SQL Server 2008</a:t>
            </a:r>
            <a:r>
              <a:rPr lang="en-US" dirty="0" smtClean="0"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</a:rPr>
              <a:t/>
            </a:r>
            <a:br>
              <a:rPr lang="en-US" dirty="0" smtClean="0"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</a:rPr>
            </a:br>
            <a:r>
              <a:rPr lang="en-US" sz="2800" dirty="0" smtClean="0">
                <a:solidFill>
                  <a:schemeClr val="accent1"/>
                </a:solidFill>
              </a:rPr>
              <a:t>Server Consolidation</a:t>
            </a:r>
          </a:p>
        </p:txBody>
      </p:sp>
      <p:pic>
        <p:nvPicPr>
          <p:cNvPr id="8" name="Picture 23" descr="sql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5104" y="2788265"/>
            <a:ext cx="1375295" cy="1661815"/>
          </a:xfrm>
          <a:prstGeom prst="rect">
            <a:avLst/>
          </a:prstGeom>
          <a:noFill/>
        </p:spPr>
      </p:pic>
      <p:pic>
        <p:nvPicPr>
          <p:cNvPr id="9" name="Picture 23" descr="sql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1977" y="1480355"/>
            <a:ext cx="1143000" cy="1381125"/>
          </a:xfrm>
          <a:prstGeom prst="rect">
            <a:avLst/>
          </a:prstGeom>
          <a:noFill/>
        </p:spPr>
      </p:pic>
      <p:pic>
        <p:nvPicPr>
          <p:cNvPr id="10" name="Picture 23" descr="sql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5876" y="1496277"/>
            <a:ext cx="1143000" cy="1381125"/>
          </a:xfrm>
          <a:prstGeom prst="rect">
            <a:avLst/>
          </a:prstGeom>
          <a:noFill/>
        </p:spPr>
      </p:pic>
      <p:pic>
        <p:nvPicPr>
          <p:cNvPr id="11" name="Picture 23" descr="sql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3904" y="4874377"/>
            <a:ext cx="1143000" cy="1381125"/>
          </a:xfrm>
          <a:prstGeom prst="rect">
            <a:avLst/>
          </a:prstGeom>
          <a:noFill/>
        </p:spPr>
      </p:pic>
      <p:pic>
        <p:nvPicPr>
          <p:cNvPr id="12" name="Picture 23" descr="sql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8818" y="5016907"/>
            <a:ext cx="1143000" cy="1381125"/>
          </a:xfrm>
          <a:prstGeom prst="rect">
            <a:avLst/>
          </a:prstGeom>
          <a:noFill/>
        </p:spPr>
      </p:pic>
      <p:pic>
        <p:nvPicPr>
          <p:cNvPr id="13" name="Picture 12" descr="LOGOT_SQLServer_2008_3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6881" y="2702859"/>
            <a:ext cx="1521143" cy="3336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0.23507 0.22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1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1.48148E-6 L -0.20503 0.2219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11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111E-6 -2.59259E-6 L 0.24167 -0.264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13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4.07407E-6 L -0.22674 -0.2819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-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63773" y="840070"/>
          <a:ext cx="8789158" cy="5131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Diagram 18"/>
          <p:cNvGraphicFramePr/>
          <p:nvPr/>
        </p:nvGraphicFramePr>
        <p:xfrm>
          <a:off x="1158240" y="741680"/>
          <a:ext cx="7559040" cy="553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Flexibility</a:t>
            </a:r>
            <a:endParaRPr lang="en-US" sz="3600" dirty="0" smtClean="0">
              <a:solidFill>
                <a:schemeClr val="accent1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1127760" y="2026920"/>
            <a:ext cx="2941320" cy="2941320"/>
          </a:xfrm>
          <a:prstGeom prst="ellipse">
            <a:avLst/>
          </a:prstGeom>
          <a:solidFill>
            <a:srgbClr val="4FB74E"/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1" i="0" u="none" strike="noStrike" normalizeH="0" baseline="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charset="0"/>
              </a:rPr>
              <a:t>Flexibility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96 -0.12222 L 3.61111E-6 -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19" grpId="0">
        <p:bldAsOne/>
      </p:bldGraphic>
      <p:bldP spid="31" grpId="0" animBg="1"/>
      <p:bldP spid="3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dirty="0" smtClean="0"/>
              <a:t>Consolidation Options</a:t>
            </a:r>
            <a:br>
              <a:rPr lang="en-GB" dirty="0" smtClean="0"/>
            </a:br>
            <a:r>
              <a:rPr lang="en-GB" dirty="0" smtClean="0">
                <a:solidFill>
                  <a:schemeClr val="accent1"/>
                </a:solidFill>
              </a:rPr>
              <a:t>Single instance, multiple databases</a:t>
            </a:r>
            <a:endParaRPr lang="en-GB" dirty="0"/>
          </a:p>
        </p:txBody>
      </p:sp>
      <p:grpSp>
        <p:nvGrpSpPr>
          <p:cNvPr id="2" name="Group 23"/>
          <p:cNvGrpSpPr/>
          <p:nvPr/>
        </p:nvGrpSpPr>
        <p:grpSpPr>
          <a:xfrm>
            <a:off x="6822750" y="2213600"/>
            <a:ext cx="1295400" cy="1357322"/>
            <a:chOff x="3143240" y="1643050"/>
            <a:chExt cx="1295400" cy="1357322"/>
          </a:xfrm>
        </p:grpSpPr>
        <p:pic>
          <p:nvPicPr>
            <p:cNvPr id="25" name="Picture 21" descr="server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43240" y="1643050"/>
              <a:ext cx="923925" cy="1219200"/>
            </a:xfrm>
            <a:prstGeom prst="rect">
              <a:avLst/>
            </a:prstGeom>
            <a:noFill/>
          </p:spPr>
        </p:pic>
        <p:pic>
          <p:nvPicPr>
            <p:cNvPr id="26" name="Picture 27" descr="databases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0" y="2269120"/>
              <a:ext cx="938210" cy="731252"/>
            </a:xfrm>
            <a:prstGeom prst="rect">
              <a:avLst/>
            </a:prstGeom>
            <a:noFill/>
          </p:spPr>
        </p:pic>
      </p:grpSp>
      <p:pic>
        <p:nvPicPr>
          <p:cNvPr id="27" name="Picture 23" descr="sql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7217" y="1510835"/>
            <a:ext cx="1143000" cy="1381125"/>
          </a:xfrm>
          <a:prstGeom prst="rect">
            <a:avLst/>
          </a:prstGeom>
          <a:noFill/>
        </p:spPr>
      </p:pic>
      <p:pic>
        <p:nvPicPr>
          <p:cNvPr id="28" name="Picture 23" descr="sql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8476" y="1511517"/>
            <a:ext cx="1143000" cy="1381125"/>
          </a:xfrm>
          <a:prstGeom prst="rect">
            <a:avLst/>
          </a:prstGeom>
          <a:noFill/>
        </p:spPr>
      </p:pic>
      <p:pic>
        <p:nvPicPr>
          <p:cNvPr id="29" name="Picture 23" descr="sql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70104" y="3106537"/>
            <a:ext cx="1143000" cy="1381125"/>
          </a:xfrm>
          <a:prstGeom prst="rect">
            <a:avLst/>
          </a:prstGeom>
          <a:noFill/>
        </p:spPr>
      </p:pic>
      <p:pic>
        <p:nvPicPr>
          <p:cNvPr id="30" name="Picture 23" descr="sql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73298" y="3188107"/>
            <a:ext cx="1143000" cy="1381125"/>
          </a:xfrm>
          <a:prstGeom prst="rect">
            <a:avLst/>
          </a:prstGeom>
          <a:noFill/>
        </p:spPr>
      </p:pic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289560" y="1961199"/>
            <a:ext cx="5349240" cy="2427922"/>
          </a:xfrm>
          <a:prstGeom prst="rect">
            <a:avLst/>
          </a:prstGeom>
        </p:spPr>
        <p:txBody>
          <a:bodyPr/>
          <a:lstStyle/>
          <a:p>
            <a:pPr marL="498475" marR="0" lvl="0" indent="-498475" algn="l" defTabSz="914400" rtl="0" eaLnBrk="1" fontAlgn="base" latinLnBrk="0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 2" pitchFamily="18" charset="2"/>
              <a:buChar char="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Reduces physical servers</a:t>
            </a:r>
          </a:p>
          <a:p>
            <a:pPr marL="498475" marR="0" lvl="0" indent="-498475" algn="l" defTabSz="914400" rtl="0" eaLnBrk="1" fontAlgn="base" latinLnBrk="0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 2" pitchFamily="18" charset="2"/>
              <a:buChar char="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Centralizes database server administration</a:t>
            </a:r>
          </a:p>
          <a:p>
            <a:pPr marL="498475" marR="0" lvl="0" indent="-498475" algn="l" defTabSz="914400" rtl="0" eaLnBrk="1" fontAlgn="base" latinLnBrk="0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 2" pitchFamily="18" charset="2"/>
              <a:buChar char="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Supports workload isolation</a:t>
            </a:r>
          </a:p>
          <a:p>
            <a:pPr marL="955675" lvl="1" indent="-498475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75000"/>
              <a:buFont typeface="Wingdings 2" pitchFamily="18" charset="2"/>
              <a:buChar char="¢"/>
            </a:pPr>
            <a:r>
              <a:rPr lang="en-US" sz="2400" kern="0" dirty="0" smtClean="0">
                <a:solidFill>
                  <a:schemeClr val="tx1"/>
                </a:solidFill>
                <a:latin typeface="+mn-lt"/>
              </a:rPr>
              <a:t>through Resource Governor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0.11076 0.10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05556E-6 -4.81481E-6 L -0.08993 0.097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667 -0.01065 L 0.12986 -0.134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-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6 7.40741E-7 L -0.1 -0.124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dirty="0" smtClean="0"/>
              <a:t>Consolidation Options</a:t>
            </a:r>
            <a:br>
              <a:rPr lang="en-GB" dirty="0" smtClean="0"/>
            </a:br>
            <a:r>
              <a:rPr lang="en-GB" dirty="0" smtClean="0">
                <a:solidFill>
                  <a:schemeClr val="accent1"/>
                </a:solidFill>
              </a:rPr>
              <a:t>Single server, multiple instances</a:t>
            </a:r>
            <a:endParaRPr lang="en-GB" dirty="0"/>
          </a:p>
        </p:txBody>
      </p:sp>
      <p:grpSp>
        <p:nvGrpSpPr>
          <p:cNvPr id="2" name="Group 23"/>
          <p:cNvGrpSpPr/>
          <p:nvPr/>
        </p:nvGrpSpPr>
        <p:grpSpPr>
          <a:xfrm>
            <a:off x="7848600" y="3188960"/>
            <a:ext cx="1295400" cy="1357322"/>
            <a:chOff x="3143240" y="1643050"/>
            <a:chExt cx="1295400" cy="1357322"/>
          </a:xfrm>
        </p:grpSpPr>
        <p:pic>
          <p:nvPicPr>
            <p:cNvPr id="25" name="Picture 21" descr="server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43240" y="1643050"/>
              <a:ext cx="923925" cy="1219200"/>
            </a:xfrm>
            <a:prstGeom prst="rect">
              <a:avLst/>
            </a:prstGeom>
            <a:noFill/>
          </p:spPr>
        </p:pic>
        <p:pic>
          <p:nvPicPr>
            <p:cNvPr id="26" name="Picture 27" descr="databases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0" y="2269120"/>
              <a:ext cx="938210" cy="731252"/>
            </a:xfrm>
            <a:prstGeom prst="rect">
              <a:avLst/>
            </a:prstGeom>
            <a:noFill/>
          </p:spPr>
        </p:pic>
      </p:grpSp>
      <p:pic>
        <p:nvPicPr>
          <p:cNvPr id="28" name="Picture 23" descr="sql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8476" y="1511517"/>
            <a:ext cx="1143000" cy="1381125"/>
          </a:xfrm>
          <a:prstGeom prst="rect">
            <a:avLst/>
          </a:prstGeom>
          <a:noFill/>
        </p:spPr>
      </p:pic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289560" y="1961198"/>
            <a:ext cx="6050280" cy="3205161"/>
          </a:xfrm>
          <a:prstGeom prst="rect">
            <a:avLst/>
          </a:prstGeom>
        </p:spPr>
        <p:txBody>
          <a:bodyPr/>
          <a:lstStyle/>
          <a:p>
            <a:pPr marL="498475" marR="0" lvl="0" indent="-498475" algn="l" defTabSz="914400" rtl="0" eaLnBrk="1" fontAlgn="base" latinLnBrk="0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 2" pitchFamily="18" charset="2"/>
              <a:buChar char="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Reduces physical servers</a:t>
            </a:r>
          </a:p>
          <a:p>
            <a:pPr marL="498475" marR="0" lvl="0" indent="-498475" algn="l" defTabSz="914400" rtl="0" eaLnBrk="1" fontAlgn="base" latinLnBrk="0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 2" pitchFamily="18" charset="2"/>
              <a:buChar char="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Centralizes server administration</a:t>
            </a:r>
          </a:p>
          <a:p>
            <a:pPr marL="498475" lvl="0" indent="-498475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75000"/>
              <a:buFont typeface="Wingdings 2" pitchFamily="18" charset="2"/>
              <a:buChar char="¢"/>
              <a:defRPr/>
            </a:pPr>
            <a:r>
              <a:rPr lang="en-US" sz="2800" kern="0" dirty="0" smtClean="0">
                <a:solidFill>
                  <a:schemeClr val="tx1"/>
                </a:solidFill>
                <a:latin typeface="+mn-lt"/>
              </a:rPr>
              <a:t>Supports isolation of:</a:t>
            </a:r>
          </a:p>
          <a:p>
            <a:pPr marL="955675" lvl="1" indent="-498475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75000"/>
              <a:buFont typeface="Wingdings 2" pitchFamily="18" charset="2"/>
              <a:buChar char="¢"/>
            </a:pPr>
            <a:r>
              <a:rPr lang="en-US" sz="2400" kern="0" dirty="0" smtClean="0">
                <a:solidFill>
                  <a:schemeClr val="tx1"/>
                </a:solidFill>
                <a:latin typeface="+mn-lt"/>
              </a:rPr>
              <a:t>Workload</a:t>
            </a:r>
          </a:p>
          <a:p>
            <a:pPr marL="955675" lvl="1" indent="-498475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75000"/>
              <a:buFont typeface="Wingdings 2" pitchFamily="18" charset="2"/>
              <a:buChar char="¢"/>
            </a:pPr>
            <a:r>
              <a:rPr lang="en-US" sz="2400" kern="0" dirty="0" smtClean="0">
                <a:solidFill>
                  <a:schemeClr val="tx1"/>
                </a:solidFill>
                <a:latin typeface="+mn-lt"/>
              </a:rPr>
              <a:t>Security</a:t>
            </a:r>
          </a:p>
          <a:p>
            <a:pPr marL="955675" lvl="1" indent="-498475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75000"/>
              <a:buFont typeface="Wingdings 2" pitchFamily="18" charset="2"/>
              <a:buChar char="¢"/>
            </a:pPr>
            <a:r>
              <a:rPr lang="en-US" sz="2400" kern="0" dirty="0" smtClean="0">
                <a:solidFill>
                  <a:schemeClr val="tx1"/>
                </a:solidFill>
                <a:latin typeface="+mn-lt"/>
              </a:rPr>
              <a:t>Database server administration</a:t>
            </a:r>
          </a:p>
          <a:p>
            <a:pPr marL="955675" lvl="1" indent="-498475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75000"/>
              <a:buFont typeface="Wingdings 2" pitchFamily="18" charset="2"/>
              <a:buChar char="¢"/>
            </a:pPr>
            <a:r>
              <a:rPr lang="en-US" sz="2400" kern="0" dirty="0" smtClean="0">
                <a:solidFill>
                  <a:schemeClr val="tx1"/>
                </a:solidFill>
                <a:latin typeface="+mn-lt"/>
              </a:rPr>
              <a:t>Compatibility</a:t>
            </a:r>
          </a:p>
          <a:p>
            <a:pPr marL="498475" marR="0" lvl="0" indent="-498475" algn="l" defTabSz="914400" rtl="0" eaLnBrk="1" fontAlgn="base" latinLnBrk="0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 2" pitchFamily="18" charset="2"/>
              <a:buChar char="¢"/>
              <a:tabLst/>
              <a:defRPr/>
            </a:pPr>
            <a:r>
              <a:rPr lang="en-US" sz="2800" kern="0" dirty="0" smtClean="0">
                <a:solidFill>
                  <a:schemeClr val="tx1"/>
                </a:solidFill>
                <a:latin typeface="+mn-lt"/>
              </a:rPr>
              <a:t>Requires a single license per processor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6348402" y="1516367"/>
            <a:ext cx="2428892" cy="3000398"/>
            <a:chOff x="3071802" y="1714487"/>
            <a:chExt cx="2428892" cy="3000398"/>
          </a:xfrm>
        </p:grpSpPr>
        <p:grpSp>
          <p:nvGrpSpPr>
            <p:cNvPr id="4" name="Group 12"/>
            <p:cNvGrpSpPr/>
            <p:nvPr/>
          </p:nvGrpSpPr>
          <p:grpSpPr>
            <a:xfrm>
              <a:off x="4429124" y="1714488"/>
              <a:ext cx="1053510" cy="2738447"/>
              <a:chOff x="3357555" y="1785926"/>
              <a:chExt cx="1053510" cy="2738447"/>
            </a:xfrm>
          </p:grpSpPr>
          <p:grpSp>
            <p:nvGrpSpPr>
              <p:cNvPr id="5" name="Group 1"/>
              <p:cNvGrpSpPr/>
              <p:nvPr/>
            </p:nvGrpSpPr>
            <p:grpSpPr>
              <a:xfrm>
                <a:off x="3462206" y="2675488"/>
                <a:ext cx="948859" cy="994216"/>
                <a:chOff x="3143240" y="1643050"/>
                <a:chExt cx="1295400" cy="1357322"/>
              </a:xfrm>
            </p:grpSpPr>
            <p:pic>
              <p:nvPicPr>
                <p:cNvPr id="24" name="Picture 21" descr="server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08369A"/>
                    </a:clrFrom>
                    <a:clrTo>
                      <a:srgbClr val="08369A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143240" y="1643050"/>
                  <a:ext cx="923925" cy="1219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7" descr="databases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08369A"/>
                    </a:clrFrom>
                    <a:clrTo>
                      <a:srgbClr val="08369A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500430" y="2269120"/>
                  <a:ext cx="938210" cy="73125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21" name="Picture 23" descr="sql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08369A"/>
                  </a:clrFrom>
                  <a:clrTo>
                    <a:srgbClr val="08369A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77581" y="3512722"/>
                <a:ext cx="837229" cy="1011651"/>
              </a:xfrm>
              <a:prstGeom prst="rect">
                <a:avLst/>
              </a:prstGeom>
              <a:noFill/>
            </p:spPr>
          </p:pic>
          <p:pic>
            <p:nvPicPr>
              <p:cNvPr id="23" name="Picture 23" descr="sql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08369A"/>
                  </a:clrFrom>
                  <a:clrTo>
                    <a:srgbClr val="08369A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57555" y="1785926"/>
                <a:ext cx="837229" cy="1011651"/>
              </a:xfrm>
              <a:prstGeom prst="rect">
                <a:avLst/>
              </a:prstGeom>
              <a:noFill/>
            </p:spPr>
          </p:pic>
        </p:grpSp>
        <p:grpSp>
          <p:nvGrpSpPr>
            <p:cNvPr id="6" name="Group 18"/>
            <p:cNvGrpSpPr/>
            <p:nvPr/>
          </p:nvGrpSpPr>
          <p:grpSpPr>
            <a:xfrm>
              <a:off x="3286118" y="1714487"/>
              <a:ext cx="2214576" cy="3000398"/>
              <a:chOff x="3286118" y="1714487"/>
              <a:chExt cx="2214576" cy="3000398"/>
            </a:xfrm>
            <a:solidFill>
              <a:schemeClr val="accent1">
                <a:alpha val="54000"/>
              </a:schemeClr>
            </a:solidFill>
          </p:grpSpPr>
          <p:sp>
            <p:nvSpPr>
              <p:cNvPr id="18" name="Isosceles Triangle 17"/>
              <p:cNvSpPr/>
              <p:nvPr/>
            </p:nvSpPr>
            <p:spPr>
              <a:xfrm rot="16200000">
                <a:off x="2393141" y="2607464"/>
                <a:ext cx="3000398" cy="1214444"/>
              </a:xfrm>
              <a:prstGeom prst="triangle">
                <a:avLst/>
              </a:prstGeom>
              <a:solidFill>
                <a:srgbClr val="6699FF">
                  <a:alpha val="2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500562" y="1714488"/>
                <a:ext cx="1000132" cy="3000396"/>
              </a:xfrm>
              <a:prstGeom prst="rect">
                <a:avLst/>
              </a:prstGeom>
              <a:solidFill>
                <a:srgbClr val="6699FF">
                  <a:alpha val="2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" name="Group 11"/>
            <p:cNvGrpSpPr/>
            <p:nvPr/>
          </p:nvGrpSpPr>
          <p:grpSpPr>
            <a:xfrm>
              <a:off x="3071802" y="2357430"/>
              <a:ext cx="1245142" cy="1643074"/>
              <a:chOff x="2643174" y="2428868"/>
              <a:chExt cx="1245142" cy="1643074"/>
            </a:xfrm>
          </p:grpSpPr>
          <p:pic>
            <p:nvPicPr>
              <p:cNvPr id="16" name="Picture 21" descr="server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08369A"/>
                  </a:clrFrom>
                  <a:clrTo>
                    <a:srgbClr val="08369A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43174" y="2428868"/>
                <a:ext cx="1245142" cy="1643074"/>
              </a:xfrm>
              <a:prstGeom prst="rect">
                <a:avLst/>
              </a:prstGeom>
              <a:noFill/>
            </p:spPr>
          </p:pic>
          <p:pic>
            <p:nvPicPr>
              <p:cNvPr id="17" name="Picture 2" descr="C:\Work\MSL_PNG_Object_Library\LOGO_Windows_Vista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214678" y="3429000"/>
                <a:ext cx="668353" cy="593197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35" name="Picture 23" descr="sql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70104" y="3106537"/>
            <a:ext cx="1143000" cy="1381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-0.1434 0.11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1.11111E-6 L -0.175 -0.1067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5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6 L 0.05972 -0.092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dirty="0" smtClean="0"/>
              <a:t>Consolidation Options</a:t>
            </a:r>
            <a:br>
              <a:rPr lang="en-GB" dirty="0" smtClean="0"/>
            </a:br>
            <a:r>
              <a:rPr lang="en-GB" dirty="0" smtClean="0">
                <a:solidFill>
                  <a:schemeClr val="accent1"/>
                </a:solidFill>
              </a:rPr>
              <a:t>Single physical server, multiple virtual servers</a:t>
            </a:r>
            <a:endParaRPr lang="en-GB" dirty="0"/>
          </a:p>
        </p:txBody>
      </p:sp>
      <p:grpSp>
        <p:nvGrpSpPr>
          <p:cNvPr id="2" name="Group 11"/>
          <p:cNvGrpSpPr/>
          <p:nvPr/>
        </p:nvGrpSpPr>
        <p:grpSpPr>
          <a:xfrm>
            <a:off x="7057072" y="2682239"/>
            <a:ext cx="1781182" cy="2200285"/>
            <a:chOff x="3071802" y="1714487"/>
            <a:chExt cx="2428892" cy="3000398"/>
          </a:xfrm>
        </p:grpSpPr>
        <p:grpSp>
          <p:nvGrpSpPr>
            <p:cNvPr id="3" name="Group 12"/>
            <p:cNvGrpSpPr/>
            <p:nvPr/>
          </p:nvGrpSpPr>
          <p:grpSpPr>
            <a:xfrm>
              <a:off x="4429124" y="1714488"/>
              <a:ext cx="1053510" cy="2738447"/>
              <a:chOff x="3357555" y="1785926"/>
              <a:chExt cx="1053510" cy="2738447"/>
            </a:xfrm>
          </p:grpSpPr>
          <p:grpSp>
            <p:nvGrpSpPr>
              <p:cNvPr id="4" name="Group 1"/>
              <p:cNvGrpSpPr/>
              <p:nvPr/>
            </p:nvGrpSpPr>
            <p:grpSpPr>
              <a:xfrm>
                <a:off x="3462206" y="2675488"/>
                <a:ext cx="948859" cy="994216"/>
                <a:chOff x="3143240" y="1643050"/>
                <a:chExt cx="1295400" cy="1357322"/>
              </a:xfrm>
            </p:grpSpPr>
            <p:pic>
              <p:nvPicPr>
                <p:cNvPr id="24" name="Picture 21" descr="server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08369A"/>
                    </a:clrFrom>
                    <a:clrTo>
                      <a:srgbClr val="08369A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143240" y="1643050"/>
                  <a:ext cx="923925" cy="1219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7" descr="databases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08369A"/>
                    </a:clrFrom>
                    <a:clrTo>
                      <a:srgbClr val="08369A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500430" y="2269120"/>
                  <a:ext cx="938210" cy="73125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21" name="Picture 23" descr="sql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08369A"/>
                  </a:clrFrom>
                  <a:clrTo>
                    <a:srgbClr val="08369A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77581" y="3512722"/>
                <a:ext cx="837229" cy="1011651"/>
              </a:xfrm>
              <a:prstGeom prst="rect">
                <a:avLst/>
              </a:prstGeom>
              <a:noFill/>
            </p:spPr>
          </p:pic>
          <p:pic>
            <p:nvPicPr>
              <p:cNvPr id="23" name="Picture 23" descr="sql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08369A"/>
                  </a:clrFrom>
                  <a:clrTo>
                    <a:srgbClr val="08369A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57555" y="1785926"/>
                <a:ext cx="837229" cy="1011651"/>
              </a:xfrm>
              <a:prstGeom prst="rect">
                <a:avLst/>
              </a:prstGeom>
              <a:noFill/>
            </p:spPr>
          </p:pic>
        </p:grpSp>
        <p:grpSp>
          <p:nvGrpSpPr>
            <p:cNvPr id="5" name="Group 18"/>
            <p:cNvGrpSpPr/>
            <p:nvPr/>
          </p:nvGrpSpPr>
          <p:grpSpPr>
            <a:xfrm>
              <a:off x="3286118" y="1714487"/>
              <a:ext cx="2214576" cy="3000398"/>
              <a:chOff x="3286118" y="1714487"/>
              <a:chExt cx="2214576" cy="3000398"/>
            </a:xfrm>
            <a:solidFill>
              <a:schemeClr val="accent1">
                <a:alpha val="54000"/>
              </a:schemeClr>
            </a:solidFill>
          </p:grpSpPr>
          <p:sp>
            <p:nvSpPr>
              <p:cNvPr id="18" name="Isosceles Triangle 17"/>
              <p:cNvSpPr/>
              <p:nvPr/>
            </p:nvSpPr>
            <p:spPr>
              <a:xfrm rot="16200000">
                <a:off x="2393141" y="2607464"/>
                <a:ext cx="3000398" cy="1214444"/>
              </a:xfrm>
              <a:prstGeom prst="triangle">
                <a:avLst/>
              </a:prstGeom>
              <a:solidFill>
                <a:srgbClr val="6699FF">
                  <a:alpha val="2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500562" y="1714488"/>
                <a:ext cx="1000132" cy="3000396"/>
              </a:xfrm>
              <a:prstGeom prst="rect">
                <a:avLst/>
              </a:prstGeom>
              <a:solidFill>
                <a:srgbClr val="6699FF">
                  <a:alpha val="2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" name="Group 11"/>
            <p:cNvGrpSpPr/>
            <p:nvPr/>
          </p:nvGrpSpPr>
          <p:grpSpPr>
            <a:xfrm>
              <a:off x="3071802" y="2357430"/>
              <a:ext cx="1245142" cy="1643074"/>
              <a:chOff x="2643174" y="2428868"/>
              <a:chExt cx="1245142" cy="1643074"/>
            </a:xfrm>
          </p:grpSpPr>
          <p:pic>
            <p:nvPicPr>
              <p:cNvPr id="16" name="Picture 21" descr="server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08369A"/>
                  </a:clrFrom>
                  <a:clrTo>
                    <a:srgbClr val="08369A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43174" y="2428868"/>
                <a:ext cx="1245142" cy="1643074"/>
              </a:xfrm>
              <a:prstGeom prst="rect">
                <a:avLst/>
              </a:prstGeom>
              <a:noFill/>
            </p:spPr>
          </p:pic>
          <p:pic>
            <p:nvPicPr>
              <p:cNvPr id="17" name="Picture 2" descr="C:\Work\MSL_PNG_Object_Library\LOGO_Windows_Vista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214678" y="3429000"/>
                <a:ext cx="668353" cy="593197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35" name="Picture 23" descr="sql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45480" y="3136656"/>
            <a:ext cx="1067624" cy="1290046"/>
          </a:xfrm>
          <a:prstGeom prst="rect">
            <a:avLst/>
          </a:prstGeom>
          <a:noFill/>
        </p:spPr>
      </p:pic>
      <p:grpSp>
        <p:nvGrpSpPr>
          <p:cNvPr id="7" name="Group 58"/>
          <p:cNvGrpSpPr/>
          <p:nvPr/>
        </p:nvGrpSpPr>
        <p:grpSpPr>
          <a:xfrm>
            <a:off x="5791200" y="2057400"/>
            <a:ext cx="2978570" cy="3810000"/>
            <a:chOff x="1785918" y="1285860"/>
            <a:chExt cx="2978570" cy="3810000"/>
          </a:xfrm>
        </p:grpSpPr>
        <p:grpSp>
          <p:nvGrpSpPr>
            <p:cNvPr id="8" name="Group 26"/>
            <p:cNvGrpSpPr/>
            <p:nvPr/>
          </p:nvGrpSpPr>
          <p:grpSpPr>
            <a:xfrm>
              <a:off x="3071802" y="1643050"/>
              <a:ext cx="1500198" cy="1841153"/>
              <a:chOff x="3055927" y="1714487"/>
              <a:chExt cx="2444767" cy="3000398"/>
            </a:xfrm>
          </p:grpSpPr>
          <p:grpSp>
            <p:nvGrpSpPr>
              <p:cNvPr id="9" name="Group 12"/>
              <p:cNvGrpSpPr/>
              <p:nvPr/>
            </p:nvGrpSpPr>
            <p:grpSpPr>
              <a:xfrm>
                <a:off x="4429124" y="1714488"/>
                <a:ext cx="1053510" cy="2738447"/>
                <a:chOff x="3357555" y="1785926"/>
                <a:chExt cx="1053510" cy="2738447"/>
              </a:xfrm>
            </p:grpSpPr>
            <p:grpSp>
              <p:nvGrpSpPr>
                <p:cNvPr id="10" name="Group 1"/>
                <p:cNvGrpSpPr/>
                <p:nvPr/>
              </p:nvGrpSpPr>
              <p:grpSpPr>
                <a:xfrm>
                  <a:off x="3462206" y="2675488"/>
                  <a:ext cx="948859" cy="994216"/>
                  <a:chOff x="3143240" y="1643050"/>
                  <a:chExt cx="1295400" cy="1357322"/>
                </a:xfrm>
              </p:grpSpPr>
              <p:pic>
                <p:nvPicPr>
                  <p:cNvPr id="43" name="Picture 21" descr="server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08369A"/>
                      </a:clrFrom>
                      <a:clrTo>
                        <a:srgbClr val="08369A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43240" y="1643050"/>
                    <a:ext cx="923925" cy="12192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4" name="Picture 27" descr="databases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clrChange>
                      <a:clrFrom>
                        <a:srgbClr val="08369A"/>
                      </a:clrFrom>
                      <a:clrTo>
                        <a:srgbClr val="08369A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00430" y="2269120"/>
                    <a:ext cx="938210" cy="731252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41" name="Picture 23" descr="sql"/>
                <p:cNvPicPr>
                  <a:picLocks noChangeAspect="1" noChangeArrowheads="1"/>
                </p:cNvPicPr>
                <p:nvPr/>
              </p:nvPicPr>
              <p:blipFill>
                <a:blip r:embed="rId5">
                  <a:clrChange>
                    <a:clrFrom>
                      <a:srgbClr val="08369A"/>
                    </a:clrFrom>
                    <a:clrTo>
                      <a:srgbClr val="08369A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377581" y="3512722"/>
                  <a:ext cx="837229" cy="1011651"/>
                </a:xfrm>
                <a:prstGeom prst="rect">
                  <a:avLst/>
                </a:prstGeom>
                <a:noFill/>
              </p:spPr>
            </p:pic>
            <p:pic>
              <p:nvPicPr>
                <p:cNvPr id="42" name="Picture 23" descr="sql"/>
                <p:cNvPicPr>
                  <a:picLocks noChangeAspect="1" noChangeArrowheads="1"/>
                </p:cNvPicPr>
                <p:nvPr/>
              </p:nvPicPr>
              <p:blipFill>
                <a:blip r:embed="rId5">
                  <a:clrChange>
                    <a:clrFrom>
                      <a:srgbClr val="08369A"/>
                    </a:clrFrom>
                    <a:clrTo>
                      <a:srgbClr val="08369A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357555" y="1785926"/>
                  <a:ext cx="837229" cy="1011651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1" name="Group 18"/>
              <p:cNvGrpSpPr/>
              <p:nvPr/>
            </p:nvGrpSpPr>
            <p:grpSpPr>
              <a:xfrm>
                <a:off x="3286118" y="1714487"/>
                <a:ext cx="2214576" cy="3000398"/>
                <a:chOff x="3286118" y="1714487"/>
                <a:chExt cx="2214576" cy="3000398"/>
              </a:xfrm>
              <a:solidFill>
                <a:schemeClr val="accent1">
                  <a:alpha val="54000"/>
                </a:schemeClr>
              </a:solidFill>
            </p:grpSpPr>
            <p:sp>
              <p:nvSpPr>
                <p:cNvPr id="38" name="Isosceles Triangle 37"/>
                <p:cNvSpPr/>
                <p:nvPr/>
              </p:nvSpPr>
              <p:spPr>
                <a:xfrm rot="16200000">
                  <a:off x="2393141" y="2607464"/>
                  <a:ext cx="3000398" cy="1214444"/>
                </a:xfrm>
                <a:prstGeom prst="triangle">
                  <a:avLst/>
                </a:prstGeom>
                <a:solidFill>
                  <a:srgbClr val="6699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4500562" y="1714488"/>
                  <a:ext cx="1000132" cy="3000396"/>
                </a:xfrm>
                <a:prstGeom prst="rect">
                  <a:avLst/>
                </a:prstGeom>
                <a:solidFill>
                  <a:srgbClr val="6699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3055927" y="2296575"/>
                <a:ext cx="1311295" cy="1643074"/>
                <a:chOff x="2627299" y="2368013"/>
                <a:chExt cx="1311295" cy="1643074"/>
              </a:xfrm>
            </p:grpSpPr>
            <p:pic>
              <p:nvPicPr>
                <p:cNvPr id="36" name="Picture 21" descr="server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08369A"/>
                    </a:clrFrom>
                    <a:clrTo>
                      <a:srgbClr val="08369A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627299" y="2368013"/>
                  <a:ext cx="1245142" cy="164307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7" name="Picture 2" descr="C:\Work\MSL_PNG_Object_Library\LOGO_Windows_Vista.pn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3270241" y="3368144"/>
                  <a:ext cx="668353" cy="593197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3" name="Group 44"/>
            <p:cNvGrpSpPr/>
            <p:nvPr/>
          </p:nvGrpSpPr>
          <p:grpSpPr>
            <a:xfrm>
              <a:off x="3155454" y="3571877"/>
              <a:ext cx="1418869" cy="1008250"/>
              <a:chOff x="3155454" y="4494077"/>
              <a:chExt cx="1418869" cy="1008250"/>
            </a:xfrm>
          </p:grpSpPr>
          <p:pic>
            <p:nvPicPr>
              <p:cNvPr id="46" name="Picture 23" descr="sql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08369A"/>
                  </a:clrFrom>
                  <a:clrTo>
                    <a:srgbClr val="08369A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929058" y="4714884"/>
                <a:ext cx="513754" cy="620786"/>
              </a:xfrm>
              <a:prstGeom prst="rect">
                <a:avLst/>
              </a:prstGeom>
              <a:noFill/>
            </p:spPr>
          </p:pic>
          <p:grpSp>
            <p:nvGrpSpPr>
              <p:cNvPr id="14" name="Group 18"/>
              <p:cNvGrpSpPr/>
              <p:nvPr/>
            </p:nvGrpSpPr>
            <p:grpSpPr>
              <a:xfrm>
                <a:off x="3215379" y="4583953"/>
                <a:ext cx="1358944" cy="912459"/>
                <a:chOff x="3286118" y="1714487"/>
                <a:chExt cx="2214576" cy="3000398"/>
              </a:xfrm>
              <a:solidFill>
                <a:schemeClr val="accent1">
                  <a:alpha val="54000"/>
                </a:schemeClr>
              </a:solidFill>
            </p:grpSpPr>
            <p:sp>
              <p:nvSpPr>
                <p:cNvPr id="51" name="Isosceles Triangle 50"/>
                <p:cNvSpPr/>
                <p:nvPr/>
              </p:nvSpPr>
              <p:spPr>
                <a:xfrm rot="16200000">
                  <a:off x="2393141" y="2607464"/>
                  <a:ext cx="3000398" cy="1214444"/>
                </a:xfrm>
                <a:prstGeom prst="triangle">
                  <a:avLst/>
                </a:prstGeom>
                <a:solidFill>
                  <a:srgbClr val="6699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4500562" y="1714488"/>
                  <a:ext cx="1000132" cy="3000396"/>
                </a:xfrm>
                <a:prstGeom prst="rect">
                  <a:avLst/>
                </a:prstGeom>
                <a:solidFill>
                  <a:srgbClr val="6699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5" name="Group 11"/>
              <p:cNvGrpSpPr/>
              <p:nvPr/>
            </p:nvGrpSpPr>
            <p:grpSpPr>
              <a:xfrm>
                <a:off x="3155454" y="4494077"/>
                <a:ext cx="764064" cy="1008250"/>
                <a:chOff x="2763619" y="2357430"/>
                <a:chExt cx="1245141" cy="1643074"/>
              </a:xfrm>
            </p:grpSpPr>
            <p:pic>
              <p:nvPicPr>
                <p:cNvPr id="49" name="Picture 21" descr="server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08369A"/>
                    </a:clrFrom>
                    <a:clrTo>
                      <a:srgbClr val="08369A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763619" y="2357430"/>
                  <a:ext cx="1245141" cy="1643074"/>
                </a:xfrm>
                <a:prstGeom prst="rect">
                  <a:avLst/>
                </a:prstGeom>
                <a:noFill/>
              </p:spPr>
            </p:pic>
            <p:pic>
              <p:nvPicPr>
                <p:cNvPr id="50" name="Picture 2" descr="C:\Work\MSL_PNG_Object_Library\LOGO_Windows_Vista.pn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3325805" y="3288768"/>
                  <a:ext cx="668354" cy="593196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20" name="Group 18"/>
            <p:cNvGrpSpPr/>
            <p:nvPr/>
          </p:nvGrpSpPr>
          <p:grpSpPr>
            <a:xfrm>
              <a:off x="2049842" y="1285860"/>
              <a:ext cx="2714646" cy="3810000"/>
              <a:chOff x="3268312" y="1714487"/>
              <a:chExt cx="2214578" cy="3019247"/>
            </a:xfrm>
            <a:solidFill>
              <a:schemeClr val="accent1">
                <a:alpha val="34000"/>
              </a:schemeClr>
            </a:solidFill>
          </p:grpSpPr>
          <p:sp>
            <p:nvSpPr>
              <p:cNvPr id="54" name="Isosceles Triangle 53"/>
              <p:cNvSpPr/>
              <p:nvPr/>
            </p:nvSpPr>
            <p:spPr>
              <a:xfrm rot="16200000">
                <a:off x="2375336" y="2607463"/>
                <a:ext cx="3000398" cy="1214445"/>
              </a:xfrm>
              <a:prstGeom prst="triangle">
                <a:avLst/>
              </a:prstGeom>
              <a:solidFill>
                <a:srgbClr val="6699FF">
                  <a:alpha val="2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482757" y="1733339"/>
                <a:ext cx="1000133" cy="3000395"/>
              </a:xfrm>
              <a:prstGeom prst="rect">
                <a:avLst/>
              </a:prstGeom>
              <a:solidFill>
                <a:srgbClr val="6699FF">
                  <a:alpha val="2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" name="Group 11"/>
            <p:cNvGrpSpPr/>
            <p:nvPr/>
          </p:nvGrpSpPr>
          <p:grpSpPr>
            <a:xfrm>
              <a:off x="1785918" y="2285992"/>
              <a:ext cx="1245142" cy="1643074"/>
              <a:chOff x="-285784" y="1214422"/>
              <a:chExt cx="1245142" cy="1643074"/>
            </a:xfrm>
          </p:grpSpPr>
          <p:pic>
            <p:nvPicPr>
              <p:cNvPr id="57" name="Picture 21" descr="server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08369A"/>
                  </a:clrFrom>
                  <a:clrTo>
                    <a:srgbClr val="08369A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-285784" y="1214422"/>
                <a:ext cx="1245142" cy="1643074"/>
              </a:xfrm>
              <a:prstGeom prst="rect">
                <a:avLst/>
              </a:prstGeom>
              <a:noFill/>
            </p:spPr>
          </p:pic>
          <p:pic>
            <p:nvPicPr>
              <p:cNvPr id="58" name="Picture 2" descr="C:\Work\MSL_PNG_Object_Library\LOGO_Windows_Vista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85720" y="2143116"/>
                <a:ext cx="668353" cy="593197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60" name="Rectangle 3"/>
          <p:cNvSpPr txBox="1">
            <a:spLocks noChangeArrowheads="1"/>
          </p:cNvSpPr>
          <p:nvPr/>
        </p:nvSpPr>
        <p:spPr>
          <a:xfrm>
            <a:off x="320040" y="1945958"/>
            <a:ext cx="5775960" cy="3464242"/>
          </a:xfrm>
          <a:prstGeom prst="rect">
            <a:avLst/>
          </a:prstGeom>
        </p:spPr>
        <p:txBody>
          <a:bodyPr/>
          <a:lstStyle/>
          <a:p>
            <a:pPr marL="498475" marR="0" lvl="0" indent="-498475" algn="l" defTabSz="914400" rtl="0" eaLnBrk="1" fontAlgn="base" latinLnBrk="0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 2" pitchFamily="18" charset="2"/>
              <a:buChar char="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Reduces physical servers</a:t>
            </a:r>
          </a:p>
          <a:p>
            <a:pPr marL="498475" marR="0" lvl="0" indent="-498475" algn="l" defTabSz="914400" rtl="0" eaLnBrk="1" fontAlgn="base" latinLnBrk="0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 2" pitchFamily="18" charset="2"/>
              <a:buChar char="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Centralizes server hardware administration</a:t>
            </a:r>
          </a:p>
          <a:p>
            <a:pPr marL="498475" lvl="0" indent="-498475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75000"/>
              <a:buFont typeface="Wingdings 2" pitchFamily="18" charset="2"/>
              <a:buChar char="¢"/>
              <a:defRPr/>
            </a:pPr>
            <a:r>
              <a:rPr lang="en-US" sz="2800" kern="0" dirty="0" smtClean="0">
                <a:solidFill>
                  <a:schemeClr val="tx1"/>
                </a:solidFill>
                <a:latin typeface="+mn-lt"/>
              </a:rPr>
              <a:t>Supports full server isolation</a:t>
            </a:r>
          </a:p>
          <a:p>
            <a:pPr marL="498475" marR="0" lvl="0" indent="-498475" algn="l" defTabSz="914400" rtl="0" eaLnBrk="1" fontAlgn="base" latinLnBrk="0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 2" pitchFamily="18" charset="2"/>
              <a:buChar char="¢"/>
              <a:tabLst/>
              <a:defRPr/>
            </a:pPr>
            <a:r>
              <a:rPr lang="en-US" sz="2800" kern="0" dirty="0" smtClean="0">
                <a:solidFill>
                  <a:schemeClr val="tx1"/>
                </a:solidFill>
                <a:latin typeface="+mn-lt"/>
              </a:rPr>
              <a:t>Requires a single license per processor</a:t>
            </a:r>
          </a:p>
          <a:p>
            <a:pPr marL="955675" lvl="1" indent="-498475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75000"/>
              <a:buFont typeface="Wingdings 2" pitchFamily="18" charset="2"/>
              <a:buChar char="¢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SQL Server 2008 Enterprise Edition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-0.10174 -0.068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-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6 L 0.05972 -0.0928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-4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335280" y="1244918"/>
            <a:ext cx="8092440" cy="3464242"/>
          </a:xfrm>
          <a:prstGeom prst="rect">
            <a:avLst/>
          </a:prstGeom>
        </p:spPr>
        <p:txBody>
          <a:bodyPr/>
          <a:lstStyle/>
          <a:p>
            <a:pPr marL="498475" marR="0" lvl="0" indent="-498475" algn="l" defTabSz="914400" rtl="0" eaLnBrk="1" fontAlgn="base" latinLnBrk="0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 2" pitchFamily="18" charset="2"/>
              <a:buChar char="¢"/>
              <a:tabLst/>
              <a:defRPr/>
            </a:pPr>
            <a:r>
              <a:rPr lang="en-US" sz="2800" kern="0" dirty="0" smtClean="0">
                <a:solidFill>
                  <a:schemeClr val="tx1"/>
                </a:solidFill>
                <a:latin typeface="+mn-lt"/>
              </a:rPr>
              <a:t>SQL Server 2008 data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transfer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technologies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55675" lvl="1" indent="-498475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75000"/>
              <a:buFont typeface="Wingdings 2" pitchFamily="18" charset="2"/>
              <a:buChar char="¢"/>
            </a:pPr>
            <a:r>
              <a:rPr lang="en-US" sz="2400" kern="0" dirty="0" smtClean="0">
                <a:solidFill>
                  <a:schemeClr val="tx1"/>
                </a:solidFill>
                <a:latin typeface="+mn-lt"/>
              </a:rPr>
              <a:t>SQL Server Integration Services</a:t>
            </a:r>
          </a:p>
          <a:p>
            <a:pPr marL="955675" lvl="1" indent="-498475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75000"/>
              <a:buFont typeface="Wingdings 2" pitchFamily="18" charset="2"/>
              <a:buChar char="¢"/>
            </a:pPr>
            <a:r>
              <a:rPr lang="en-US" sz="2400" kern="0" dirty="0" smtClean="0">
                <a:solidFill>
                  <a:schemeClr val="tx1"/>
                </a:solidFill>
                <a:latin typeface="+mn-lt"/>
              </a:rPr>
              <a:t>Detach and attach</a:t>
            </a:r>
          </a:p>
          <a:p>
            <a:pPr marL="955675" lvl="1" indent="-498475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75000"/>
              <a:buFont typeface="Wingdings 2" pitchFamily="18" charset="2"/>
              <a:buChar char="¢"/>
            </a:pPr>
            <a:r>
              <a:rPr lang="en-US" sz="2400" kern="0" dirty="0" smtClean="0">
                <a:solidFill>
                  <a:schemeClr val="tx1"/>
                </a:solidFill>
                <a:latin typeface="+mn-lt"/>
              </a:rPr>
              <a:t>Backup and restore</a:t>
            </a:r>
          </a:p>
          <a:p>
            <a:pPr marL="955675" lvl="1" indent="-498475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75000"/>
              <a:buFont typeface="Wingdings 2" pitchFamily="18" charset="2"/>
              <a:buChar char="¢"/>
            </a:pPr>
            <a:endParaRPr lang="en-US" sz="2400" kern="0" dirty="0" smtClean="0">
              <a:solidFill>
                <a:schemeClr val="tx1"/>
              </a:solidFill>
              <a:latin typeface="+mn-lt"/>
            </a:endParaRPr>
          </a:p>
          <a:p>
            <a:pPr marL="955675" lvl="1" indent="-498475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75000"/>
            </a:pPr>
            <a:endParaRPr lang="en-US" sz="2400" kern="0" dirty="0" smtClean="0">
              <a:solidFill>
                <a:schemeClr val="tx1"/>
              </a:solidFill>
              <a:latin typeface="+mn-lt"/>
            </a:endParaRPr>
          </a:p>
          <a:p>
            <a:pPr marL="498475" marR="0" lvl="0" indent="-498475" algn="l" defTabSz="914400" rtl="0" eaLnBrk="1" fontAlgn="base" latinLnBrk="0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 2" pitchFamily="18" charset="2"/>
              <a:buChar char="¢"/>
              <a:tabLst/>
              <a:defRPr/>
            </a:pPr>
            <a:endParaRPr lang="en-US" sz="2800" kern="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4" name="Picture 21" descr="serv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68240" y="2179320"/>
            <a:ext cx="923925" cy="1219200"/>
          </a:xfrm>
          <a:prstGeom prst="rect">
            <a:avLst/>
          </a:prstGeom>
          <a:noFill/>
        </p:spPr>
      </p:pic>
      <p:sp>
        <p:nvSpPr>
          <p:cNvPr id="13" name="Left-Right-Up Arrow 12"/>
          <p:cNvSpPr/>
          <p:nvPr/>
        </p:nvSpPr>
        <p:spPr bwMode="auto">
          <a:xfrm rot="5400000">
            <a:off x="3413760" y="4724400"/>
            <a:ext cx="685800" cy="1752600"/>
          </a:xfrm>
          <a:prstGeom prst="leftRightUpArrow">
            <a:avLst/>
          </a:prstGeom>
          <a:gradFill rotWithShape="0">
            <a:gsLst>
              <a:gs pos="0">
                <a:schemeClr val="accent2">
                  <a:gamma/>
                  <a:shade val="57255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pic>
        <p:nvPicPr>
          <p:cNvPr id="10" name="Picture 9" descr="LOGOT_SQLServer_2008_3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160" y="5334000"/>
            <a:ext cx="2362200" cy="518103"/>
          </a:xfrm>
          <a:prstGeom prst="rect">
            <a:avLst/>
          </a:prstGeom>
        </p:spPr>
      </p:pic>
      <p:grpSp>
        <p:nvGrpSpPr>
          <p:cNvPr id="2" name="Group 31"/>
          <p:cNvGrpSpPr/>
          <p:nvPr/>
        </p:nvGrpSpPr>
        <p:grpSpPr>
          <a:xfrm>
            <a:off x="1737360" y="4724400"/>
            <a:ext cx="2362200" cy="1584903"/>
            <a:chOff x="1737360" y="4724400"/>
            <a:chExt cx="2362200" cy="1584903"/>
          </a:xfrm>
        </p:grpSpPr>
        <p:pic>
          <p:nvPicPr>
            <p:cNvPr id="11" name="Picture 10" descr="LOGOT_SQLServer_2000_3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37360" y="4724400"/>
              <a:ext cx="2362200" cy="518103"/>
            </a:xfrm>
            <a:prstGeom prst="rect">
              <a:avLst/>
            </a:prstGeom>
          </p:spPr>
        </p:pic>
        <p:pic>
          <p:nvPicPr>
            <p:cNvPr id="12" name="Picture 11" descr="LOGOT_SQLServer_2005_3d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37360" y="5791200"/>
              <a:ext cx="2362200" cy="518103"/>
            </a:xfrm>
            <a:prstGeom prst="rect">
              <a:avLst/>
            </a:prstGeom>
          </p:spPr>
        </p:pic>
      </p:grpSp>
      <p:sp>
        <p:nvSpPr>
          <p:cNvPr id="15" name="Title 2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Migration Technologies</a:t>
            </a:r>
            <a:endParaRPr lang="en-GB" dirty="0"/>
          </a:p>
        </p:txBody>
      </p:sp>
      <p:pic>
        <p:nvPicPr>
          <p:cNvPr id="22" name="Picture 23" descr="sql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44240" y="3029976"/>
            <a:ext cx="1067624" cy="1290046"/>
          </a:xfrm>
          <a:prstGeom prst="rect">
            <a:avLst/>
          </a:prstGeom>
          <a:noFill/>
        </p:spPr>
      </p:pic>
      <p:pic>
        <p:nvPicPr>
          <p:cNvPr id="23" name="Picture 28" descr="databas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41862" y="2865120"/>
            <a:ext cx="554113" cy="533399"/>
          </a:xfrm>
          <a:prstGeom prst="rect">
            <a:avLst/>
          </a:prstGeom>
          <a:noFill/>
        </p:spPr>
      </p:pic>
      <p:pic>
        <p:nvPicPr>
          <p:cNvPr id="25" name="Picture 21" descr="serv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7880" y="2179320"/>
            <a:ext cx="923925" cy="1219200"/>
          </a:xfrm>
          <a:prstGeom prst="rect">
            <a:avLst/>
          </a:prstGeom>
          <a:noFill/>
        </p:spPr>
      </p:pic>
      <p:pic>
        <p:nvPicPr>
          <p:cNvPr id="27" name="Picture 21" descr="serv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7520" y="2179320"/>
            <a:ext cx="923925" cy="1219200"/>
          </a:xfrm>
          <a:prstGeom prst="rect">
            <a:avLst/>
          </a:prstGeom>
          <a:noFill/>
        </p:spPr>
      </p:pic>
      <p:pic>
        <p:nvPicPr>
          <p:cNvPr id="29" name="Picture 28" descr="databas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742" y="2865120"/>
            <a:ext cx="554113" cy="533399"/>
          </a:xfrm>
          <a:prstGeom prst="rect">
            <a:avLst/>
          </a:prstGeom>
          <a:noFill/>
        </p:spPr>
      </p:pic>
      <p:pic>
        <p:nvPicPr>
          <p:cNvPr id="30" name="Picture 29" descr="databas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1622" y="2865120"/>
            <a:ext cx="554113" cy="533399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396240" y="4244665"/>
            <a:ext cx="7711440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8475" lvl="0" indent="-498475">
              <a:lnSpc>
                <a:spcPct val="85000"/>
              </a:lnSpc>
              <a:spcBef>
                <a:spcPct val="30000"/>
              </a:spcBef>
              <a:buClr>
                <a:srgbClr val="EF5739"/>
              </a:buClr>
              <a:buSzPct val="75000"/>
              <a:buFont typeface="Wingdings 2" pitchFamily="18" charset="2"/>
              <a:buChar char="¢"/>
              <a:defRPr/>
            </a:pPr>
            <a:r>
              <a:rPr lang="en-US" sz="2800" kern="0" dirty="0" smtClean="0">
                <a:latin typeface="Arial"/>
              </a:rPr>
              <a:t>Upgrade directly from previous versions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2.77778E-7 0.12223 L -0.15503 0.12223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1.66667E-6 0.12223 L -0.25521 0.12223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12223 L -0.36007 0.12223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63773" y="840070"/>
          <a:ext cx="8789158" cy="5131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Manageability</a:t>
            </a:r>
            <a:endParaRPr lang="en-US" sz="3600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19" name="Diagram 18"/>
          <p:cNvGraphicFramePr/>
          <p:nvPr/>
        </p:nvGraphicFramePr>
        <p:xfrm>
          <a:off x="1158240" y="741680"/>
          <a:ext cx="7559040" cy="553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1" name="Oval 30"/>
          <p:cNvSpPr/>
          <p:nvPr/>
        </p:nvSpPr>
        <p:spPr bwMode="auto">
          <a:xfrm>
            <a:off x="807720" y="2026920"/>
            <a:ext cx="3261360" cy="3261360"/>
          </a:xfrm>
          <a:prstGeom prst="ellipse">
            <a:avLst/>
          </a:prstGeom>
          <a:solidFill>
            <a:srgbClr val="1D4698"/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normalizeH="0" baseline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charset="0"/>
              </a:rPr>
              <a:t>Manageability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993 0.04213 L 3.33333E-6 -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19" grpId="0">
        <p:bldAsOne/>
      </p:bldGraphic>
      <p:bldP spid="31" grpId="0" animBg="1"/>
      <p:bldP spid="3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FF6600"/>
      </a:accent2>
      <a:accent3>
        <a:srgbClr val="F4B29B"/>
      </a:accent3>
      <a:accent4>
        <a:srgbClr val="F9D8CD"/>
      </a:accent4>
      <a:accent5>
        <a:srgbClr val="FCEFEB"/>
      </a:accent5>
      <a:accent6>
        <a:srgbClr val="FF9933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914</Words>
  <Application>Microsoft Office PowerPoint</Application>
  <PresentationFormat>Pokaz na ekranie (4:3)</PresentationFormat>
  <Paragraphs>186</Paragraphs>
  <Slides>18</Slides>
  <Notes>18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Office Theme</vt:lpstr>
      <vt:lpstr> Your Data Any Place, Any Time</vt:lpstr>
      <vt:lpstr>Rationale for Consolidation</vt:lpstr>
      <vt:lpstr>SQL Server 2008 Server Consolidation</vt:lpstr>
      <vt:lpstr>Flexibility</vt:lpstr>
      <vt:lpstr>Consolidation Options Single instance, multiple databases</vt:lpstr>
      <vt:lpstr>Consolidation Options Single server, multiple instances</vt:lpstr>
      <vt:lpstr>Consolidation Options Single physical server, multiple virtual servers</vt:lpstr>
      <vt:lpstr>Migration Technologies</vt:lpstr>
      <vt:lpstr>Manageability</vt:lpstr>
      <vt:lpstr>Administration SQL Server Management Studio</vt:lpstr>
      <vt:lpstr>Auditing</vt:lpstr>
      <vt:lpstr>Configuration Declarative Management Framework </vt:lpstr>
      <vt:lpstr>Monitoring Performance Studio</vt:lpstr>
      <vt:lpstr>Manageability</vt:lpstr>
      <vt:lpstr>Resource Utilization Resource Governor</vt:lpstr>
      <vt:lpstr>Scaling Up</vt:lpstr>
      <vt:lpstr>Summary</vt:lpstr>
      <vt:lpstr>Slajd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2008-09-09T15:18:03Z</dcterms:created>
  <dcterms:modified xsi:type="dcterms:W3CDTF">2008-09-09T15:18:10Z</dcterms:modified>
</cp:coreProperties>
</file>